
<file path=[Content_Types].xml><?xml version="1.0" encoding="utf-8"?>
<Types xmlns="http://schemas.openxmlformats.org/package/2006/content-types">
  <Default Extension="jpg" ContentType="image/jpeg"/>
  <Default Extension="emf" ContentType="image/x-emf"/>
  <Default Extension="xlsx" ContentType="application/vnd.openxmlformats-officedocument.spreadsheetml.sheet"/>
  <Default Extension="jpeg" ContentType="image/jpeg"/>
  <Default Extension="xml" ContentType="application/xml"/>
  <Default Extension="vml" ContentType="application/vnd.openxmlformats-officedocument.vmlDrawing"/>
  <Default Extension="png" ContentType="image/png"/>
  <Default Extension="bin" ContentType="application/vnd.openxmlformats-officedocument.oleObject"/>
  <Default Extension="rels" ContentType="application/vnd.openxmlformats-package.relationships+xml"/>
  <Default Extension="docx" ContentType="application/vnd.openxmlformats-officedocument.wordprocessingml.document"/>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7.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8.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3.jpg" ContentType="image/jpg"/>
  <Override PartName="/ppt/notesSlides/notesSlide8.xml" ContentType="application/vnd.openxmlformats-officedocument.presentationml.notesSlide+xml"/>
  <Override PartName="/ppt/media/image34.jpg" ContentType="image/jpg"/>
  <Override PartName="/ppt/media/image35.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3.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40.jpg" ContentType="image/jp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58.jpg" ContentType="image/jpg"/>
  <Override PartName="/ppt/notesSlides/notesSlide20.xml" ContentType="application/vnd.openxmlformats-officedocument.presentationml.notesSlide+xml"/>
  <Override PartName="/ppt/media/image59.jpg" ContentType="image/jpg"/>
  <Override PartName="/ppt/notesSlides/notesSlide21.xml" ContentType="application/vnd.openxmlformats-officedocument.presentationml.notesSlide+xml"/>
  <Override PartName="/ppt/media/image60.jpg" ContentType="image/jpg"/>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63.jpg" ContentType="image/jpg"/>
  <Override PartName="/ppt/media/image64.jpg" ContentType="image/jpg"/>
  <Override PartName="/ppt/media/image65.jpg" ContentType="image/jpg"/>
  <Override PartName="/ppt/media/image66.jpg" ContentType="image/jpg"/>
  <Override PartName="/ppt/media/image67.jpg" ContentType="image/jpg"/>
  <Override PartName="/ppt/media/image68.jpg" ContentType="image/jpg"/>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69.jpg" ContentType="image/jpg"/>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73.jpg" ContentType="image/jpg"/>
  <Override PartName="/ppt/media/image74.jpg" ContentType="image/jpg"/>
  <Override PartName="/ppt/notesSlides/notesSlide28.xml" ContentType="application/vnd.openxmlformats-officedocument.presentationml.notesSlide+xml"/>
  <Override PartName="/ppt/media/image75.jpg" ContentType="image/jpg"/>
  <Override PartName="/ppt/notesSlides/notesSlide29.xml" ContentType="application/vnd.openxmlformats-officedocument.presentationml.notesSlide+xml"/>
  <Override PartName="/ppt/media/image76.jpg" ContentType="image/jpg"/>
  <Override PartName="/ppt/notesSlides/notesSlide30.xml" ContentType="application/vnd.openxmlformats-officedocument.presentationml.notesSlide+xml"/>
  <Override PartName="/ppt/media/image77.jpg" ContentType="image/jpg"/>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78.jpg" ContentType="image/jpg"/>
  <Override PartName="/ppt/media/image79.jpg" ContentType="image/jpg"/>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media/image80.jpg" ContentType="image/jpg"/>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media/image83.jpg" ContentType="image/jpg"/>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media/image84.jpg" ContentType="image/jpg"/>
  <Override PartName="/ppt/notesSlides/notesSlide47.xml" ContentType="application/vnd.openxmlformats-officedocument.presentationml.notesSlide+xml"/>
  <Override PartName="/ppt/notesSlides/notesSlide48.xml" ContentType="application/vnd.openxmlformats-officedocument.presentationml.notesSlide+xml"/>
  <Override PartName="/ppt/media/image85.jpg" ContentType="image/jpg"/>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media/image90.jpg" ContentType="image/jpg"/>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media/image96.jpg" ContentType="image/jpg"/>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media/image97.jpg" ContentType="image/jpg"/>
  <Override PartName="/ppt/notesSlides/notesSlide73.xml" ContentType="application/vnd.openxmlformats-officedocument.presentationml.notesSlide+xml"/>
  <Override PartName="/ppt/notesSlides/notesSlide74.xml" ContentType="application/vnd.openxmlformats-officedocument.presentationml.notesSlide+xml"/>
  <Override PartName="/ppt/media/image98.jpg" ContentType="image/jpg"/>
  <Override PartName="/ppt/notesSlides/notesSlide75.xml" ContentType="application/vnd.openxmlformats-officedocument.presentationml.notesSlide+xml"/>
  <Override PartName="/ppt/notesSlides/notesSlide76.xml" ContentType="application/vnd.openxmlformats-officedocument.presentationml.notesSlide+xml"/>
  <Override PartName="/ppt/media/image99.jpg" ContentType="image/jpg"/>
  <Override PartName="/ppt/notesSlides/notesSlide77.xml" ContentType="application/vnd.openxmlformats-officedocument.presentationml.notesSlide+xml"/>
  <Override PartName="/ppt/notesSlides/notesSlide78.xml" ContentType="application/vnd.openxmlformats-officedocument.presentationml.notesSlide+xml"/>
  <Override PartName="/ppt/media/image100.jpg" ContentType="image/jpg"/>
  <Override PartName="/ppt/media/image101.jpg" ContentType="image/jpg"/>
  <Override PartName="/ppt/media/image102.jpg" ContentType="image/jpg"/>
  <Override PartName="/ppt/notesSlides/notesSlide79.xml" ContentType="application/vnd.openxmlformats-officedocument.presentationml.notesSlide+xml"/>
  <Override PartName="/ppt/media/image103.jpg" ContentType="image/jpg"/>
  <Override PartName="/ppt/media/image104.jpg" ContentType="image/jpg"/>
  <Override PartName="/ppt/notesSlides/notesSlide80.xml" ContentType="application/vnd.openxmlformats-officedocument.presentationml.notesSlide+xml"/>
  <Override PartName="/ppt/media/image105.jpg" ContentType="image/jpg"/>
  <Override PartName="/ppt/notesSlides/notesSlide81.xml" ContentType="application/vnd.openxmlformats-officedocument.presentationml.notesSlide+xml"/>
  <Override PartName="/ppt/notesSlides/notesSlide82.xml" ContentType="application/vnd.openxmlformats-officedocument.presentationml.notesSlide+xml"/>
  <Override PartName="/ppt/media/image106.jpg" ContentType="image/jpg"/>
  <Override PartName="/ppt/media/image107.jpg" ContentType="image/jpg"/>
  <Override PartName="/ppt/notesSlides/notesSlide83.xml" ContentType="application/vnd.openxmlformats-officedocument.presentationml.notesSlide+xml"/>
  <Override PartName="/ppt/notesSlides/notesSlide84.xml" ContentType="application/vnd.openxmlformats-officedocument.presentationml.notesSlide+xml"/>
  <Override PartName="/ppt/media/image108.jpg" ContentType="image/jpg"/>
  <Override PartName="/ppt/media/image109.jpg" ContentType="image/jpg"/>
  <Override PartName="/ppt/notesSlides/notesSlide85.xml" ContentType="application/vnd.openxmlformats-officedocument.presentationml.notesSlide+xml"/>
  <Override PartName="/ppt/notesSlides/notesSlide86.xml" ContentType="application/vnd.openxmlformats-officedocument.presentationml.notesSlide+xml"/>
  <Override PartName="/ppt/media/image110.jpg" ContentType="image/jpg"/>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media/image111.jpg" ContentType="image/jpg"/>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859" r:id="rId2"/>
    <p:sldMasterId id="2147483875" r:id="rId3"/>
    <p:sldMasterId id="2147483887" r:id="rId4"/>
    <p:sldMasterId id="2147483916" r:id="rId5"/>
    <p:sldMasterId id="2147483926" r:id="rId6"/>
    <p:sldMasterId id="2147483955" r:id="rId7"/>
    <p:sldMasterId id="2147483984" r:id="rId8"/>
    <p:sldMasterId id="2147483999" r:id="rId9"/>
  </p:sldMasterIdLst>
  <p:notesMasterIdLst>
    <p:notesMasterId r:id="rId180"/>
  </p:notesMasterIdLst>
  <p:handoutMasterIdLst>
    <p:handoutMasterId r:id="rId181"/>
  </p:handoutMasterIdLst>
  <p:sldIdLst>
    <p:sldId id="256" r:id="rId10"/>
    <p:sldId id="262" r:id="rId11"/>
    <p:sldId id="266" r:id="rId12"/>
    <p:sldId id="449" r:id="rId13"/>
    <p:sldId id="450" r:id="rId14"/>
    <p:sldId id="451" r:id="rId15"/>
    <p:sldId id="452" r:id="rId16"/>
    <p:sldId id="455" r:id="rId17"/>
    <p:sldId id="456" r:id="rId18"/>
    <p:sldId id="563" r:id="rId19"/>
    <p:sldId id="541" r:id="rId20"/>
    <p:sldId id="543" r:id="rId21"/>
    <p:sldId id="542" r:id="rId22"/>
    <p:sldId id="466" r:id="rId23"/>
    <p:sldId id="467" r:id="rId24"/>
    <p:sldId id="468" r:id="rId25"/>
    <p:sldId id="565" r:id="rId26"/>
    <p:sldId id="564" r:id="rId27"/>
    <p:sldId id="545" r:id="rId28"/>
    <p:sldId id="460" r:id="rId29"/>
    <p:sldId id="546" r:id="rId30"/>
    <p:sldId id="549" r:id="rId31"/>
    <p:sldId id="550" r:id="rId32"/>
    <p:sldId id="576" r:id="rId33"/>
    <p:sldId id="577" r:id="rId34"/>
    <p:sldId id="578" r:id="rId35"/>
    <p:sldId id="579" r:id="rId36"/>
    <p:sldId id="580" r:id="rId37"/>
    <p:sldId id="581" r:id="rId38"/>
    <p:sldId id="582" r:id="rId39"/>
    <p:sldId id="583" r:id="rId40"/>
    <p:sldId id="281" r:id="rId41"/>
    <p:sldId id="283" r:id="rId42"/>
    <p:sldId id="285" r:id="rId43"/>
    <p:sldId id="469" r:id="rId44"/>
    <p:sldId id="470" r:id="rId45"/>
    <p:sldId id="471" r:id="rId46"/>
    <p:sldId id="472" r:id="rId47"/>
    <p:sldId id="473" r:id="rId48"/>
    <p:sldId id="474" r:id="rId49"/>
    <p:sldId id="566" r:id="rId50"/>
    <p:sldId id="476" r:id="rId51"/>
    <p:sldId id="477" r:id="rId52"/>
    <p:sldId id="584" r:id="rId53"/>
    <p:sldId id="479" r:id="rId54"/>
    <p:sldId id="480" r:id="rId55"/>
    <p:sldId id="481" r:id="rId56"/>
    <p:sldId id="482" r:id="rId57"/>
    <p:sldId id="483" r:id="rId58"/>
    <p:sldId id="484" r:id="rId59"/>
    <p:sldId id="567" r:id="rId60"/>
    <p:sldId id="485" r:id="rId61"/>
    <p:sldId id="486" r:id="rId62"/>
    <p:sldId id="487" r:id="rId63"/>
    <p:sldId id="292" r:id="rId64"/>
    <p:sldId id="293" r:id="rId65"/>
    <p:sldId id="294" r:id="rId66"/>
    <p:sldId id="492" r:id="rId67"/>
    <p:sldId id="296" r:id="rId68"/>
    <p:sldId id="585" r:id="rId69"/>
    <p:sldId id="568" r:id="rId70"/>
    <p:sldId id="495" r:id="rId71"/>
    <p:sldId id="302" r:id="rId72"/>
    <p:sldId id="303" r:id="rId73"/>
    <p:sldId id="306" r:id="rId74"/>
    <p:sldId id="312" r:id="rId75"/>
    <p:sldId id="314" r:id="rId76"/>
    <p:sldId id="315" r:id="rId77"/>
    <p:sldId id="589" r:id="rId78"/>
    <p:sldId id="586" r:id="rId79"/>
    <p:sldId id="316" r:id="rId80"/>
    <p:sldId id="319" r:id="rId81"/>
    <p:sldId id="320" r:id="rId82"/>
    <p:sldId id="590" r:id="rId83"/>
    <p:sldId id="324" r:id="rId84"/>
    <p:sldId id="591" r:id="rId85"/>
    <p:sldId id="592" r:id="rId86"/>
    <p:sldId id="593" r:id="rId87"/>
    <p:sldId id="328" r:id="rId88"/>
    <p:sldId id="329" r:id="rId89"/>
    <p:sldId id="330" r:id="rId90"/>
    <p:sldId id="331" r:id="rId91"/>
    <p:sldId id="332" r:id="rId92"/>
    <p:sldId id="333" r:id="rId93"/>
    <p:sldId id="334" r:id="rId94"/>
    <p:sldId id="335" r:id="rId95"/>
    <p:sldId id="336" r:id="rId96"/>
    <p:sldId id="337" r:id="rId97"/>
    <p:sldId id="338" r:id="rId98"/>
    <p:sldId id="339" r:id="rId99"/>
    <p:sldId id="340" r:id="rId100"/>
    <p:sldId id="341" r:id="rId101"/>
    <p:sldId id="342" r:id="rId102"/>
    <p:sldId id="499" r:id="rId103"/>
    <p:sldId id="349" r:id="rId104"/>
    <p:sldId id="350" r:id="rId105"/>
    <p:sldId id="351" r:id="rId106"/>
    <p:sldId id="352" r:id="rId107"/>
    <p:sldId id="353" r:id="rId108"/>
    <p:sldId id="354" r:id="rId109"/>
    <p:sldId id="358" r:id="rId110"/>
    <p:sldId id="359" r:id="rId111"/>
    <p:sldId id="569" r:id="rId112"/>
    <p:sldId id="570" r:id="rId113"/>
    <p:sldId id="571" r:id="rId114"/>
    <p:sldId id="572" r:id="rId115"/>
    <p:sldId id="573" r:id="rId116"/>
    <p:sldId id="574" r:id="rId117"/>
    <p:sldId id="378" r:id="rId118"/>
    <p:sldId id="379" r:id="rId119"/>
    <p:sldId id="506" r:id="rId120"/>
    <p:sldId id="520" r:id="rId121"/>
    <p:sldId id="524" r:id="rId122"/>
    <p:sldId id="525" r:id="rId123"/>
    <p:sldId id="526" r:id="rId124"/>
    <p:sldId id="527" r:id="rId125"/>
    <p:sldId id="587" r:id="rId126"/>
    <p:sldId id="528" r:id="rId127"/>
    <p:sldId id="535" r:id="rId128"/>
    <p:sldId id="536" r:id="rId129"/>
    <p:sldId id="537" r:id="rId130"/>
    <p:sldId id="575" r:id="rId131"/>
    <p:sldId id="519" r:id="rId132"/>
    <p:sldId id="392" r:id="rId133"/>
    <p:sldId id="413" r:id="rId134"/>
    <p:sldId id="417" r:id="rId135"/>
    <p:sldId id="418" r:id="rId136"/>
    <p:sldId id="419" r:id="rId137"/>
    <p:sldId id="420" r:id="rId138"/>
    <p:sldId id="421" r:id="rId139"/>
    <p:sldId id="422" r:id="rId140"/>
    <p:sldId id="423" r:id="rId141"/>
    <p:sldId id="424" r:id="rId142"/>
    <p:sldId id="425" r:id="rId143"/>
    <p:sldId id="426" r:id="rId144"/>
    <p:sldId id="427" r:id="rId145"/>
    <p:sldId id="428" r:id="rId146"/>
    <p:sldId id="429" r:id="rId147"/>
    <p:sldId id="430" r:id="rId148"/>
    <p:sldId id="431" r:id="rId149"/>
    <p:sldId id="432" r:id="rId150"/>
    <p:sldId id="433" r:id="rId151"/>
    <p:sldId id="434" r:id="rId152"/>
    <p:sldId id="435" r:id="rId153"/>
    <p:sldId id="436" r:id="rId154"/>
    <p:sldId id="437" r:id="rId155"/>
    <p:sldId id="438" r:id="rId156"/>
    <p:sldId id="439" r:id="rId157"/>
    <p:sldId id="440" r:id="rId158"/>
    <p:sldId id="441" r:id="rId159"/>
    <p:sldId id="442" r:id="rId160"/>
    <p:sldId id="443" r:id="rId161"/>
    <p:sldId id="393" r:id="rId162"/>
    <p:sldId id="394" r:id="rId163"/>
    <p:sldId id="395" r:id="rId164"/>
    <p:sldId id="396" r:id="rId165"/>
    <p:sldId id="397" r:id="rId166"/>
    <p:sldId id="398" r:id="rId167"/>
    <p:sldId id="399" r:id="rId168"/>
    <p:sldId id="400" r:id="rId169"/>
    <p:sldId id="401" r:id="rId170"/>
    <p:sldId id="402" r:id="rId171"/>
    <p:sldId id="403" r:id="rId172"/>
    <p:sldId id="404" r:id="rId173"/>
    <p:sldId id="445" r:id="rId174"/>
    <p:sldId id="446" r:id="rId175"/>
    <p:sldId id="447" r:id="rId176"/>
    <p:sldId id="361" r:id="rId177"/>
    <p:sldId id="588" r:id="rId178"/>
    <p:sldId id="540" r:id="rId179"/>
  </p:sldIdLst>
  <p:sldSz cx="12192000" cy="6858000"/>
  <p:notesSz cx="9144000" cy="6858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1"/>
    <p:restoredTop sz="93173"/>
  </p:normalViewPr>
  <p:slideViewPr>
    <p:cSldViewPr>
      <p:cViewPr>
        <p:scale>
          <a:sx n="69" d="100"/>
          <a:sy n="69" d="100"/>
        </p:scale>
        <p:origin x="696" y="448"/>
      </p:cViewPr>
      <p:guideLst>
        <p:guide orient="horz" pos="2880"/>
        <p:guide pos="2880"/>
      </p:guideLst>
    </p:cSldViewPr>
  </p:slideViewPr>
  <p:notesTextViewPr>
    <p:cViewPr>
      <p:scale>
        <a:sx n="100" d="100"/>
        <a:sy n="100" d="100"/>
      </p:scale>
      <p:origin x="0" y="0"/>
    </p:cViewPr>
  </p:notesTextViewPr>
  <p:sorterViewPr>
    <p:cViewPr>
      <p:scale>
        <a:sx n="131" d="100"/>
        <a:sy n="131" d="100"/>
      </p:scale>
      <p:origin x="0" y="8016"/>
    </p:cViewPr>
  </p:sorter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33.xml"/><Relationship Id="rId143" Type="http://schemas.openxmlformats.org/officeDocument/2006/relationships/slide" Target="slides/slide134.xml"/><Relationship Id="rId144" Type="http://schemas.openxmlformats.org/officeDocument/2006/relationships/slide" Target="slides/slide135.xml"/><Relationship Id="rId145" Type="http://schemas.openxmlformats.org/officeDocument/2006/relationships/slide" Target="slides/slide136.xml"/><Relationship Id="rId146" Type="http://schemas.openxmlformats.org/officeDocument/2006/relationships/slide" Target="slides/slide137.xml"/><Relationship Id="rId147" Type="http://schemas.openxmlformats.org/officeDocument/2006/relationships/slide" Target="slides/slide138.xml"/><Relationship Id="rId148" Type="http://schemas.openxmlformats.org/officeDocument/2006/relationships/slide" Target="slides/slide139.xml"/><Relationship Id="rId149" Type="http://schemas.openxmlformats.org/officeDocument/2006/relationships/slide" Target="slides/slide140.xml"/><Relationship Id="rId180" Type="http://schemas.openxmlformats.org/officeDocument/2006/relationships/notesMaster" Target="notesMasters/notesMaster1.xml"/><Relationship Id="rId181" Type="http://schemas.openxmlformats.org/officeDocument/2006/relationships/handoutMaster" Target="handoutMasters/handoutMaster1.xml"/><Relationship Id="rId182" Type="http://schemas.openxmlformats.org/officeDocument/2006/relationships/presProps" Target="presProps.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83" Type="http://schemas.openxmlformats.org/officeDocument/2006/relationships/viewProps" Target="viewProps.xml"/><Relationship Id="rId184" Type="http://schemas.openxmlformats.org/officeDocument/2006/relationships/theme" Target="theme/theme1.xml"/><Relationship Id="rId185" Type="http://schemas.openxmlformats.org/officeDocument/2006/relationships/tableStyles" Target="tableStyles.xml"/><Relationship Id="rId80" Type="http://schemas.openxmlformats.org/officeDocument/2006/relationships/slide" Target="slides/slide71.xml"/><Relationship Id="rId81" Type="http://schemas.openxmlformats.org/officeDocument/2006/relationships/slide" Target="slides/slide72.xml"/><Relationship Id="rId82" Type="http://schemas.openxmlformats.org/officeDocument/2006/relationships/slide" Target="slides/slide73.xml"/><Relationship Id="rId83" Type="http://schemas.openxmlformats.org/officeDocument/2006/relationships/slide" Target="slides/slide74.xml"/><Relationship Id="rId84" Type="http://schemas.openxmlformats.org/officeDocument/2006/relationships/slide" Target="slides/slide75.xml"/><Relationship Id="rId85" Type="http://schemas.openxmlformats.org/officeDocument/2006/relationships/slide" Target="slides/slide76.xml"/><Relationship Id="rId86" Type="http://schemas.openxmlformats.org/officeDocument/2006/relationships/slide" Target="slides/slide77.xml"/><Relationship Id="rId87" Type="http://schemas.openxmlformats.org/officeDocument/2006/relationships/slide" Target="slides/slide78.xml"/><Relationship Id="rId88" Type="http://schemas.openxmlformats.org/officeDocument/2006/relationships/slide" Target="slides/slide79.xml"/><Relationship Id="rId89" Type="http://schemas.openxmlformats.org/officeDocument/2006/relationships/slide" Target="slides/slide80.xml"/><Relationship Id="rId110" Type="http://schemas.openxmlformats.org/officeDocument/2006/relationships/slide" Target="slides/slide101.xml"/><Relationship Id="rId111" Type="http://schemas.openxmlformats.org/officeDocument/2006/relationships/slide" Target="slides/slide102.xml"/><Relationship Id="rId112" Type="http://schemas.openxmlformats.org/officeDocument/2006/relationships/slide" Target="slides/slide103.xml"/><Relationship Id="rId113" Type="http://schemas.openxmlformats.org/officeDocument/2006/relationships/slide" Target="slides/slide104.xml"/><Relationship Id="rId114" Type="http://schemas.openxmlformats.org/officeDocument/2006/relationships/slide" Target="slides/slide105.xml"/><Relationship Id="rId115" Type="http://schemas.openxmlformats.org/officeDocument/2006/relationships/slide" Target="slides/slide106.xml"/><Relationship Id="rId116" Type="http://schemas.openxmlformats.org/officeDocument/2006/relationships/slide" Target="slides/slide107.xml"/><Relationship Id="rId117" Type="http://schemas.openxmlformats.org/officeDocument/2006/relationships/slide" Target="slides/slide108.xml"/><Relationship Id="rId118" Type="http://schemas.openxmlformats.org/officeDocument/2006/relationships/slide" Target="slides/slide109.xml"/><Relationship Id="rId119" Type="http://schemas.openxmlformats.org/officeDocument/2006/relationships/slide" Target="slides/slide110.xml"/><Relationship Id="rId150" Type="http://schemas.openxmlformats.org/officeDocument/2006/relationships/slide" Target="slides/slide141.xml"/><Relationship Id="rId151" Type="http://schemas.openxmlformats.org/officeDocument/2006/relationships/slide" Target="slides/slide142.xml"/><Relationship Id="rId152" Type="http://schemas.openxmlformats.org/officeDocument/2006/relationships/slide" Target="slides/slide143.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153" Type="http://schemas.openxmlformats.org/officeDocument/2006/relationships/slide" Target="slides/slide144.xml"/><Relationship Id="rId154" Type="http://schemas.openxmlformats.org/officeDocument/2006/relationships/slide" Target="slides/slide145.xml"/><Relationship Id="rId155" Type="http://schemas.openxmlformats.org/officeDocument/2006/relationships/slide" Target="slides/slide146.xml"/><Relationship Id="rId156" Type="http://schemas.openxmlformats.org/officeDocument/2006/relationships/slide" Target="slides/slide147.xml"/><Relationship Id="rId157" Type="http://schemas.openxmlformats.org/officeDocument/2006/relationships/slide" Target="slides/slide148.xml"/><Relationship Id="rId158" Type="http://schemas.openxmlformats.org/officeDocument/2006/relationships/slide" Target="slides/slide149.xml"/><Relationship Id="rId159" Type="http://schemas.openxmlformats.org/officeDocument/2006/relationships/slide" Target="slides/slide15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90" Type="http://schemas.openxmlformats.org/officeDocument/2006/relationships/slide" Target="slides/slide81.xml"/><Relationship Id="rId91" Type="http://schemas.openxmlformats.org/officeDocument/2006/relationships/slide" Target="slides/slide82.xml"/><Relationship Id="rId92" Type="http://schemas.openxmlformats.org/officeDocument/2006/relationships/slide" Target="slides/slide83.xml"/><Relationship Id="rId93" Type="http://schemas.openxmlformats.org/officeDocument/2006/relationships/slide" Target="slides/slide84.xml"/><Relationship Id="rId94" Type="http://schemas.openxmlformats.org/officeDocument/2006/relationships/slide" Target="slides/slide85.xml"/><Relationship Id="rId95" Type="http://schemas.openxmlformats.org/officeDocument/2006/relationships/slide" Target="slides/slide86.xml"/><Relationship Id="rId96" Type="http://schemas.openxmlformats.org/officeDocument/2006/relationships/slide" Target="slides/slide87.xml"/><Relationship Id="rId97" Type="http://schemas.openxmlformats.org/officeDocument/2006/relationships/slide" Target="slides/slide88.xml"/><Relationship Id="rId98" Type="http://schemas.openxmlformats.org/officeDocument/2006/relationships/slide" Target="slides/slide89.xml"/><Relationship Id="rId99" Type="http://schemas.openxmlformats.org/officeDocument/2006/relationships/slide" Target="slides/slide90.xml"/><Relationship Id="rId120" Type="http://schemas.openxmlformats.org/officeDocument/2006/relationships/slide" Target="slides/slide111.xml"/><Relationship Id="rId121" Type="http://schemas.openxmlformats.org/officeDocument/2006/relationships/slide" Target="slides/slide112.xml"/><Relationship Id="rId122" Type="http://schemas.openxmlformats.org/officeDocument/2006/relationships/slide" Target="slides/slide113.xml"/><Relationship Id="rId123" Type="http://schemas.openxmlformats.org/officeDocument/2006/relationships/slide" Target="slides/slide114.xml"/><Relationship Id="rId124" Type="http://schemas.openxmlformats.org/officeDocument/2006/relationships/slide" Target="slides/slide115.xml"/><Relationship Id="rId125" Type="http://schemas.openxmlformats.org/officeDocument/2006/relationships/slide" Target="slides/slide116.xml"/><Relationship Id="rId126" Type="http://schemas.openxmlformats.org/officeDocument/2006/relationships/slide" Target="slides/slide117.xml"/><Relationship Id="rId127" Type="http://schemas.openxmlformats.org/officeDocument/2006/relationships/slide" Target="slides/slide118.xml"/><Relationship Id="rId128" Type="http://schemas.openxmlformats.org/officeDocument/2006/relationships/slide" Target="slides/slide119.xml"/><Relationship Id="rId129" Type="http://schemas.openxmlformats.org/officeDocument/2006/relationships/slide" Target="slides/slide120.xml"/><Relationship Id="rId160" Type="http://schemas.openxmlformats.org/officeDocument/2006/relationships/slide" Target="slides/slide151.xml"/><Relationship Id="rId161" Type="http://schemas.openxmlformats.org/officeDocument/2006/relationships/slide" Target="slides/slide152.xml"/><Relationship Id="rId162" Type="http://schemas.openxmlformats.org/officeDocument/2006/relationships/slide" Target="slides/slide153.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63" Type="http://schemas.openxmlformats.org/officeDocument/2006/relationships/slide" Target="slides/slide154.xml"/><Relationship Id="rId164" Type="http://schemas.openxmlformats.org/officeDocument/2006/relationships/slide" Target="slides/slide155.xml"/><Relationship Id="rId165" Type="http://schemas.openxmlformats.org/officeDocument/2006/relationships/slide" Target="slides/slide156.xml"/><Relationship Id="rId166" Type="http://schemas.openxmlformats.org/officeDocument/2006/relationships/slide" Target="slides/slide157.xml"/><Relationship Id="rId167" Type="http://schemas.openxmlformats.org/officeDocument/2006/relationships/slide" Target="slides/slide158.xml"/><Relationship Id="rId168" Type="http://schemas.openxmlformats.org/officeDocument/2006/relationships/slide" Target="slides/slide159.xml"/><Relationship Id="rId169" Type="http://schemas.openxmlformats.org/officeDocument/2006/relationships/slide" Target="slides/slide160.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slide" Target="slides/slide56.xml"/><Relationship Id="rId66" Type="http://schemas.openxmlformats.org/officeDocument/2006/relationships/slide" Target="slides/slide57.xml"/><Relationship Id="rId67" Type="http://schemas.openxmlformats.org/officeDocument/2006/relationships/slide" Target="slides/slide58.xml"/><Relationship Id="rId68" Type="http://schemas.openxmlformats.org/officeDocument/2006/relationships/slide" Target="slides/slide59.xml"/><Relationship Id="rId69" Type="http://schemas.openxmlformats.org/officeDocument/2006/relationships/slide" Target="slides/slide60.xml"/><Relationship Id="rId130" Type="http://schemas.openxmlformats.org/officeDocument/2006/relationships/slide" Target="slides/slide121.xml"/><Relationship Id="rId131" Type="http://schemas.openxmlformats.org/officeDocument/2006/relationships/slide" Target="slides/slide122.xml"/><Relationship Id="rId132" Type="http://schemas.openxmlformats.org/officeDocument/2006/relationships/slide" Target="slides/slide123.xml"/><Relationship Id="rId133" Type="http://schemas.openxmlformats.org/officeDocument/2006/relationships/slide" Target="slides/slide124.xml"/><Relationship Id="rId134" Type="http://schemas.openxmlformats.org/officeDocument/2006/relationships/slide" Target="slides/slide125.xml"/><Relationship Id="rId135" Type="http://schemas.openxmlformats.org/officeDocument/2006/relationships/slide" Target="slides/slide126.xml"/><Relationship Id="rId136" Type="http://schemas.openxmlformats.org/officeDocument/2006/relationships/slide" Target="slides/slide127.xml"/><Relationship Id="rId137" Type="http://schemas.openxmlformats.org/officeDocument/2006/relationships/slide" Target="slides/slide128.xml"/><Relationship Id="rId138" Type="http://schemas.openxmlformats.org/officeDocument/2006/relationships/slide" Target="slides/slide129.xml"/><Relationship Id="rId139" Type="http://schemas.openxmlformats.org/officeDocument/2006/relationships/slide" Target="slides/slide130.xml"/><Relationship Id="rId170" Type="http://schemas.openxmlformats.org/officeDocument/2006/relationships/slide" Target="slides/slide161.xml"/><Relationship Id="rId171" Type="http://schemas.openxmlformats.org/officeDocument/2006/relationships/slide" Target="slides/slide162.xml"/><Relationship Id="rId172" Type="http://schemas.openxmlformats.org/officeDocument/2006/relationships/slide" Target="slides/slide163.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173" Type="http://schemas.openxmlformats.org/officeDocument/2006/relationships/slide" Target="slides/slide164.xml"/><Relationship Id="rId174" Type="http://schemas.openxmlformats.org/officeDocument/2006/relationships/slide" Target="slides/slide165.xml"/><Relationship Id="rId175" Type="http://schemas.openxmlformats.org/officeDocument/2006/relationships/slide" Target="slides/slide166.xml"/><Relationship Id="rId176" Type="http://schemas.openxmlformats.org/officeDocument/2006/relationships/slide" Target="slides/slide167.xml"/><Relationship Id="rId177" Type="http://schemas.openxmlformats.org/officeDocument/2006/relationships/slide" Target="slides/slide168.xml"/><Relationship Id="rId178" Type="http://schemas.openxmlformats.org/officeDocument/2006/relationships/slide" Target="slides/slide169.xml"/><Relationship Id="rId179" Type="http://schemas.openxmlformats.org/officeDocument/2006/relationships/slide" Target="slides/slide170.xml"/><Relationship Id="rId70" Type="http://schemas.openxmlformats.org/officeDocument/2006/relationships/slide" Target="slides/slide61.xml"/><Relationship Id="rId71" Type="http://schemas.openxmlformats.org/officeDocument/2006/relationships/slide" Target="slides/slide62.xml"/><Relationship Id="rId72" Type="http://schemas.openxmlformats.org/officeDocument/2006/relationships/slide" Target="slides/slide63.xml"/><Relationship Id="rId73" Type="http://schemas.openxmlformats.org/officeDocument/2006/relationships/slide" Target="slides/slide64.xml"/><Relationship Id="rId74" Type="http://schemas.openxmlformats.org/officeDocument/2006/relationships/slide" Target="slides/slide65.xml"/><Relationship Id="rId75" Type="http://schemas.openxmlformats.org/officeDocument/2006/relationships/slide" Target="slides/slide66.xml"/><Relationship Id="rId76" Type="http://schemas.openxmlformats.org/officeDocument/2006/relationships/slide" Target="slides/slide67.xml"/><Relationship Id="rId77" Type="http://schemas.openxmlformats.org/officeDocument/2006/relationships/slide" Target="slides/slide68.xml"/><Relationship Id="rId78" Type="http://schemas.openxmlformats.org/officeDocument/2006/relationships/slide" Target="slides/slide69.xml"/><Relationship Id="rId79" Type="http://schemas.openxmlformats.org/officeDocument/2006/relationships/slide" Target="slides/slide7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100" Type="http://schemas.openxmlformats.org/officeDocument/2006/relationships/slide" Target="slides/slide91.xml"/><Relationship Id="rId101" Type="http://schemas.openxmlformats.org/officeDocument/2006/relationships/slide" Target="slides/slide92.xml"/><Relationship Id="rId102" Type="http://schemas.openxmlformats.org/officeDocument/2006/relationships/slide" Target="slides/slide93.xml"/><Relationship Id="rId103" Type="http://schemas.openxmlformats.org/officeDocument/2006/relationships/slide" Target="slides/slide94.xml"/><Relationship Id="rId104" Type="http://schemas.openxmlformats.org/officeDocument/2006/relationships/slide" Target="slides/slide95.xml"/><Relationship Id="rId105" Type="http://schemas.openxmlformats.org/officeDocument/2006/relationships/slide" Target="slides/slide96.xml"/><Relationship Id="rId106" Type="http://schemas.openxmlformats.org/officeDocument/2006/relationships/slide" Target="slides/slide97.xml"/><Relationship Id="rId107" Type="http://schemas.openxmlformats.org/officeDocument/2006/relationships/slide" Target="slides/slide98.xml"/><Relationship Id="rId108" Type="http://schemas.openxmlformats.org/officeDocument/2006/relationships/slide" Target="slides/slide99.xml"/><Relationship Id="rId109" Type="http://schemas.openxmlformats.org/officeDocument/2006/relationships/slide" Target="slides/slide100.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40" Type="http://schemas.openxmlformats.org/officeDocument/2006/relationships/slide" Target="slides/slide131.xml"/><Relationship Id="rId141" Type="http://schemas.openxmlformats.org/officeDocument/2006/relationships/slide" Target="slides/slide132.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file:////Users/cedric/Documents/Boulot/COREVIH/Rapport%20d'activite&#769;/Documents%20de%20travail%20pour%20le%20rapport%202016%20(publie&#769;%20en%202017)/RA%20BRETAGNE2016_16052017.xlsx" TargetMode="External"/></Relationships>
</file>

<file path=ppt/charts/_rels/chart11.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oleObject" Target="file:////Users/cedric/Documents/Boulot/COREVIH/Rapport%20d'activite&#769;/Documents%20de%20travail%20pour%20le%20rapport%202016%20(publie&#769;%20en%202017)/RA%20BRETAGNE2016_16052017.xlsx" TargetMode="External"/></Relationships>
</file>

<file path=ppt/charts/_rels/chart12.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oleObject" Target="file:////Users/cedric/Documents/Boulot/COREVIH/Rapport%20d'activite&#769;/Documents%20de%20travail%20pour%20le%20rapport%202016%20(publie&#769;%20en%202017)/RA%20BRETAGNE2016_16052017.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Graphique%20dans%20Microsoft%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G5\Google%20Drive\Complement%20fp.cazein\Francoise\1erDecembre\DonneesDepistageVIHSida_2003_2015_%20pour%20diapos.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Arvieux/Documents/Boulot/COREVIH/Rapport%20d'activite&#769;/Documents%20de%20travail%20rapport%202015%20(publie&#769;%20en%202016)/RA%20BRETAGNE%202015_10052016.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Users/cedric/Documents/Boulot/COREVIH/Rapport%20d'activite&#769;/Documents%20de%20travail%20pour%20le%20rapport%202016%20(publie&#769;%20en%202017)/RA%20BRETAGNE2016_16052017.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Users/cedric/Documents/Boulot/COREVIH/Rapport%20d'activite&#769;/Documents%20de%20travail%20pour%20le%20rapport%202016%20(publie&#769;%20en%202017)/RA%20BRETAGNE2016_16052017.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Users/cedric/Documents/Boulot/COREVIH/Rapport%20d'activite&#769;/Documents%20de%20travail%20pour%20le%20rapport%202016%20(publie&#769;%20en%202017)/RA%20BRETAGNE2016_16052017.xlsx" TargetMode="External"/></Relationships>
</file>

<file path=ppt/charts/_rels/chart7.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Users/cedric/Documents/Boulot/COREVIH/Rapport%20d'activite&#769;/Documents%20de%20travail%20pour%20le%20rapport%202016%20(publie&#769;%20en%202017)/RA%20BRETAGNE2016_16052017.xlsx" TargetMode="External"/></Relationships>
</file>

<file path=ppt/charts/_rels/chart8.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Users/cedric/Documents/Boulot/COREVIH/Rapport%20d'activite&#769;/Documents%20de%20travail%20pour%20le%20rapport%202016%20(publie&#769;%20en%202017)/RA%20BRETAGNE2016_16052017.xlsx" TargetMode="External"/></Relationships>
</file>

<file path=ppt/charts/_rels/chart9.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Users/cedric/Documents/Boulot/COREVIH/Rapport%20d'activite&#769;/Documents%20de%20travail%20pour%20le%20rapport%202016%20(publie&#769;%20en%202017)/RA%20BRETAGNE2016_1605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cat>
            <c:strRef>
              <c:f>Feuil1!$A$2:$A$5</c:f>
              <c:strCache>
                <c:ptCount val="4"/>
                <c:pt idx="0">
                  <c:v>1er trim.</c:v>
                </c:pt>
                <c:pt idx="1">
                  <c:v>2e trim.</c:v>
                </c:pt>
                <c:pt idx="2">
                  <c:v>3e trim.</c:v>
                </c:pt>
                <c:pt idx="3">
                  <c:v>4e trim.</c:v>
                </c:pt>
              </c:strCache>
            </c:strRef>
          </c:cat>
          <c:val>
            <c:numRef>
              <c:f>Feuil1!$B$2:$B$5</c:f>
              <c:numCache>
                <c:formatCode>General</c:formatCode>
                <c:ptCount val="4"/>
                <c:pt idx="0">
                  <c:v>8.200000000000001</c:v>
                </c:pt>
                <c:pt idx="1">
                  <c:v>3.2</c:v>
                </c:pt>
                <c:pt idx="2">
                  <c:v>1.4</c:v>
                </c:pt>
                <c:pt idx="3">
                  <c:v>1.2</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fr-FR"/>
              <a:t>Derniers</a:t>
            </a:r>
            <a:r>
              <a:rPr lang="fr-FR" baseline="0"/>
              <a:t> CD4</a:t>
            </a:r>
            <a:endParaRPr lang="fr-FR"/>
          </a:p>
        </c:rich>
      </c:tx>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fr-FR"/>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Feuil1!$A$161:$A$164</c:f>
              <c:strCache>
                <c:ptCount val="4"/>
                <c:pt idx="0">
                  <c:v>&lt;200</c:v>
                </c:pt>
                <c:pt idx="1">
                  <c:v>200-350</c:v>
                </c:pt>
                <c:pt idx="2">
                  <c:v>350-500</c:v>
                </c:pt>
                <c:pt idx="3">
                  <c:v>&gt;500</c:v>
                </c:pt>
              </c:strCache>
            </c:strRef>
          </c:cat>
          <c:val>
            <c:numRef>
              <c:f>Feuil1!$F$161:$F$164</c:f>
              <c:numCache>
                <c:formatCode>General</c:formatCode>
                <c:ptCount val="4"/>
                <c:pt idx="0">
                  <c:v>122.0</c:v>
                </c:pt>
                <c:pt idx="1">
                  <c:v>293.0</c:v>
                </c:pt>
                <c:pt idx="2">
                  <c:v>518.0</c:v>
                </c:pt>
                <c:pt idx="3">
                  <c:v>2067.0</c:v>
                </c:pt>
              </c:numCache>
            </c:numRef>
          </c:val>
        </c:ser>
        <c:dLbls>
          <c:dLblPos val="inEnd"/>
          <c:showLegendKey val="0"/>
          <c:showVal val="1"/>
          <c:showCatName val="0"/>
          <c:showSerName val="0"/>
          <c:showPercent val="0"/>
          <c:showBubbleSize val="0"/>
        </c:dLbls>
        <c:gapWidth val="41"/>
        <c:axId val="1398446448"/>
        <c:axId val="1398461328"/>
      </c:barChart>
      <c:catAx>
        <c:axId val="13984464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effectLst/>
                <a:latin typeface="+mn-lt"/>
                <a:ea typeface="+mn-ea"/>
                <a:cs typeface="+mn-cs"/>
              </a:defRPr>
            </a:pPr>
            <a:endParaRPr lang="fr-FR"/>
          </a:p>
        </c:txPr>
        <c:crossAx val="1398461328"/>
        <c:crosses val="autoZero"/>
        <c:auto val="1"/>
        <c:lblAlgn val="ctr"/>
        <c:lblOffset val="100"/>
        <c:noMultiLvlLbl val="0"/>
      </c:catAx>
      <c:valAx>
        <c:axId val="1398461328"/>
        <c:scaling>
          <c:orientation val="minMax"/>
        </c:scaling>
        <c:delete val="1"/>
        <c:axPos val="l"/>
        <c:numFmt formatCode="General" sourceLinked="0"/>
        <c:majorTickMark val="none"/>
        <c:minorTickMark val="none"/>
        <c:tickLblPos val="nextTo"/>
        <c:crossAx val="139844644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dLbl>
              <c:idx val="1"/>
              <c:layout>
                <c:manualLayout>
                  <c:x val="-0.000922964370294039"/>
                  <c:y val="-0.044093078397783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C00000"/>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(Feuil1!$A$274:$A$275,Feuil1!$A$277)</c:f>
              <c:strCache>
                <c:ptCount val="3"/>
                <c:pt idx="0">
                  <c:v>2N+1NN</c:v>
                </c:pt>
                <c:pt idx="1">
                  <c:v>2N+1II (b ou non-b)</c:v>
                </c:pt>
                <c:pt idx="2">
                  <c:v>2N+1IPb</c:v>
                </c:pt>
              </c:strCache>
            </c:strRef>
          </c:cat>
          <c:val>
            <c:numRef>
              <c:f>(Feuil1!$B$274:$B$275,Feuil1!$B$277)</c:f>
              <c:numCache>
                <c:formatCode>General</c:formatCode>
                <c:ptCount val="3"/>
                <c:pt idx="0">
                  <c:v>1242.0</c:v>
                </c:pt>
                <c:pt idx="1">
                  <c:v>957.0</c:v>
                </c:pt>
                <c:pt idx="2">
                  <c:v>384.0</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379966041936"/>
          <c:y val="0.0286645911797322"/>
          <c:w val="0.705228414192802"/>
          <c:h val="0.908786976194095"/>
        </c:manualLayout>
      </c:layout>
      <c:barChart>
        <c:barDir val="bar"/>
        <c:grouping val="clustered"/>
        <c:varyColors val="0"/>
        <c:ser>
          <c:idx val="0"/>
          <c:order val="0"/>
          <c:spPr>
            <a:solidFill>
              <a:srgbClr val="C00000"/>
            </a:solidFill>
            <a:ln>
              <a:noFill/>
            </a:ln>
            <a:effectLst/>
          </c:spPr>
          <c:invertIfNegative val="0"/>
          <c:cat>
            <c:strRef>
              <c:f>Feuil1!$A$298:$A$310</c:f>
              <c:strCache>
                <c:ptCount val="13"/>
                <c:pt idx="0">
                  <c:v>Eviplera</c:v>
                </c:pt>
                <c:pt idx="1">
                  <c:v>Stribild</c:v>
                </c:pt>
                <c:pt idx="2">
                  <c:v>Triumeq</c:v>
                </c:pt>
                <c:pt idx="3">
                  <c:v>Norvir + Prezista + Truvada</c:v>
                </c:pt>
                <c:pt idx="4">
                  <c:v>Atripla</c:v>
                </c:pt>
                <c:pt idx="5">
                  <c:v>Isentress + Truvada</c:v>
                </c:pt>
                <c:pt idx="6">
                  <c:v>Truvada + Viramune</c:v>
                </c:pt>
                <c:pt idx="7">
                  <c:v>Norvir + Reyataz + Truvada</c:v>
                </c:pt>
                <c:pt idx="8">
                  <c:v>Edurant + Kivexa</c:v>
                </c:pt>
                <c:pt idx="9">
                  <c:v>Norvir + Prezista</c:v>
                </c:pt>
                <c:pt idx="10">
                  <c:v>Kivexa + Viramune</c:v>
                </c:pt>
                <c:pt idx="11">
                  <c:v>Kivexa + Norvir + Prezista</c:v>
                </c:pt>
                <c:pt idx="12">
                  <c:v>Tivicay + Truvada</c:v>
                </c:pt>
              </c:strCache>
            </c:strRef>
          </c:cat>
          <c:val>
            <c:numRef>
              <c:f>Feuil1!$B$298:$B$310</c:f>
              <c:numCache>
                <c:formatCode>General</c:formatCode>
                <c:ptCount val="13"/>
                <c:pt idx="0">
                  <c:v>763.0</c:v>
                </c:pt>
                <c:pt idx="1">
                  <c:v>431.0</c:v>
                </c:pt>
                <c:pt idx="2">
                  <c:v>331.0</c:v>
                </c:pt>
                <c:pt idx="3">
                  <c:v>238.0</c:v>
                </c:pt>
                <c:pt idx="4">
                  <c:v>161.0</c:v>
                </c:pt>
                <c:pt idx="5">
                  <c:v>90.0</c:v>
                </c:pt>
                <c:pt idx="6">
                  <c:v>64.0</c:v>
                </c:pt>
                <c:pt idx="7">
                  <c:v>57.0</c:v>
                </c:pt>
                <c:pt idx="8">
                  <c:v>52.0</c:v>
                </c:pt>
                <c:pt idx="9">
                  <c:v>50.0</c:v>
                </c:pt>
                <c:pt idx="10">
                  <c:v>41.0</c:v>
                </c:pt>
                <c:pt idx="11">
                  <c:v>39.0</c:v>
                </c:pt>
                <c:pt idx="12">
                  <c:v>36.0</c:v>
                </c:pt>
              </c:numCache>
            </c:numRef>
          </c:val>
        </c:ser>
        <c:dLbls>
          <c:showLegendKey val="0"/>
          <c:showVal val="0"/>
          <c:showCatName val="0"/>
          <c:showSerName val="0"/>
          <c:showPercent val="0"/>
          <c:showBubbleSize val="0"/>
        </c:dLbls>
        <c:gapWidth val="182"/>
        <c:axId val="1397242544"/>
        <c:axId val="1396977296"/>
      </c:barChart>
      <c:catAx>
        <c:axId val="1397242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396977296"/>
        <c:crosses val="autoZero"/>
        <c:auto val="1"/>
        <c:lblAlgn val="ctr"/>
        <c:lblOffset val="100"/>
        <c:noMultiLvlLbl val="0"/>
      </c:catAx>
      <c:valAx>
        <c:axId val="1396977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97242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0.0699138710239328"/>
          <c:y val="0.0962859377776855"/>
          <c:w val="0.903869048843681"/>
          <c:h val="0.716280787825877"/>
        </c:manualLayout>
      </c:layout>
      <c:bar3DChart>
        <c:barDir val="col"/>
        <c:grouping val="clustered"/>
        <c:varyColors val="0"/>
        <c:ser>
          <c:idx val="0"/>
          <c:order val="0"/>
          <c:tx>
            <c:strRef>
              <c:f>'[Graphique dans Microsoft PowerPoint]Sheet1'!$A$2</c:f>
              <c:strCache>
                <c:ptCount val="1"/>
                <c:pt idx="0">
                  <c:v>&lt; 50 cp/mL</c:v>
                </c:pt>
              </c:strCache>
            </c:strRef>
          </c:tx>
          <c:spPr>
            <a:solidFill>
              <a:srgbClr val="FF0000"/>
            </a:solidFill>
          </c:spPr>
          <c:invertIfNegative val="0"/>
          <c:cat>
            <c:strRef>
              <c:f>'[Graphique dans Microsoft PowerPoint]Sheet1'!$B$1:$E$1</c:f>
              <c:strCache>
                <c:ptCount val="4"/>
                <c:pt idx="0">
                  <c:v>Depuis la conception</c:v>
                </c:pt>
                <c:pt idx="1">
                  <c:v>1er trimestre</c:v>
                </c:pt>
                <c:pt idx="2">
                  <c:v>2ème trimestre</c:v>
                </c:pt>
                <c:pt idx="3">
                  <c:v>3ème trimestre</c:v>
                </c:pt>
              </c:strCache>
            </c:strRef>
          </c:cat>
          <c:val>
            <c:numRef>
              <c:f>'[Graphique dans Microsoft PowerPoint]Sheet1'!$B$2:$E$2</c:f>
              <c:numCache>
                <c:formatCode>General</c:formatCode>
                <c:ptCount val="4"/>
                <c:pt idx="0">
                  <c:v>0.0</c:v>
                </c:pt>
                <c:pt idx="1">
                  <c:v>0.2</c:v>
                </c:pt>
                <c:pt idx="2">
                  <c:v>0.5</c:v>
                </c:pt>
                <c:pt idx="3">
                  <c:v>0.7</c:v>
                </c:pt>
              </c:numCache>
            </c:numRef>
          </c:val>
        </c:ser>
        <c:ser>
          <c:idx val="1"/>
          <c:order val="1"/>
          <c:tx>
            <c:strRef>
              <c:f>'[Graphique dans Microsoft PowerPoint]Sheet1'!$A$3</c:f>
              <c:strCache>
                <c:ptCount val="1"/>
                <c:pt idx="0">
                  <c:v>50-400 cp/mL</c:v>
                </c:pt>
              </c:strCache>
            </c:strRef>
          </c:tx>
          <c:spPr>
            <a:solidFill>
              <a:srgbClr val="FFFF00"/>
            </a:solidFill>
          </c:spPr>
          <c:invertIfNegative val="0"/>
          <c:cat>
            <c:strRef>
              <c:f>'[Graphique dans Microsoft PowerPoint]Sheet1'!$B$1:$E$1</c:f>
              <c:strCache>
                <c:ptCount val="4"/>
                <c:pt idx="0">
                  <c:v>Depuis la conception</c:v>
                </c:pt>
                <c:pt idx="1">
                  <c:v>1er trimestre</c:v>
                </c:pt>
                <c:pt idx="2">
                  <c:v>2ème trimestre</c:v>
                </c:pt>
                <c:pt idx="3">
                  <c:v>3ème trimestre</c:v>
                </c:pt>
              </c:strCache>
            </c:strRef>
          </c:cat>
          <c:val>
            <c:numRef>
              <c:f>'[Graphique dans Microsoft PowerPoint]Sheet1'!$B$3:$E$3</c:f>
              <c:numCache>
                <c:formatCode>General</c:formatCode>
                <c:ptCount val="4"/>
                <c:pt idx="0">
                  <c:v>0.4</c:v>
                </c:pt>
                <c:pt idx="1">
                  <c:v>1.0</c:v>
                </c:pt>
                <c:pt idx="2">
                  <c:v>1.1</c:v>
                </c:pt>
                <c:pt idx="3">
                  <c:v>2.7</c:v>
                </c:pt>
              </c:numCache>
            </c:numRef>
          </c:val>
        </c:ser>
        <c:ser>
          <c:idx val="2"/>
          <c:order val="2"/>
          <c:tx>
            <c:strRef>
              <c:f>'[Graphique dans Microsoft PowerPoint]Sheet1'!$A$4</c:f>
              <c:strCache>
                <c:ptCount val="1"/>
                <c:pt idx="0">
                  <c:v>&gt;400 cp/mL</c:v>
                </c:pt>
              </c:strCache>
            </c:strRef>
          </c:tx>
          <c:spPr>
            <a:solidFill>
              <a:srgbClr val="B3D9FF"/>
            </a:solidFill>
          </c:spPr>
          <c:invertIfNegative val="0"/>
          <c:cat>
            <c:strRef>
              <c:f>'[Graphique dans Microsoft PowerPoint]Sheet1'!$B$1:$E$1</c:f>
              <c:strCache>
                <c:ptCount val="4"/>
                <c:pt idx="0">
                  <c:v>Depuis la conception</c:v>
                </c:pt>
                <c:pt idx="1">
                  <c:v>1er trimestre</c:v>
                </c:pt>
                <c:pt idx="2">
                  <c:v>2ème trimestre</c:v>
                </c:pt>
                <c:pt idx="3">
                  <c:v>3ème trimestre</c:v>
                </c:pt>
              </c:strCache>
            </c:strRef>
          </c:cat>
          <c:val>
            <c:numRef>
              <c:f>'[Graphique dans Microsoft PowerPoint]Sheet1'!$B$4:$E$4</c:f>
              <c:numCache>
                <c:formatCode>General</c:formatCode>
                <c:ptCount val="4"/>
                <c:pt idx="0">
                  <c:v>2.2</c:v>
                </c:pt>
                <c:pt idx="1">
                  <c:v>1.8</c:v>
                </c:pt>
                <c:pt idx="2">
                  <c:v>2.3</c:v>
                </c:pt>
                <c:pt idx="3">
                  <c:v>4.1</c:v>
                </c:pt>
              </c:numCache>
            </c:numRef>
          </c:val>
        </c:ser>
        <c:dLbls>
          <c:showLegendKey val="0"/>
          <c:showVal val="0"/>
          <c:showCatName val="0"/>
          <c:showSerName val="0"/>
          <c:showPercent val="0"/>
          <c:showBubbleSize val="0"/>
        </c:dLbls>
        <c:gapWidth val="150"/>
        <c:shape val="box"/>
        <c:axId val="1399198496"/>
        <c:axId val="1399201248"/>
        <c:axId val="0"/>
      </c:bar3DChart>
      <c:catAx>
        <c:axId val="1399198496"/>
        <c:scaling>
          <c:orientation val="minMax"/>
        </c:scaling>
        <c:delete val="0"/>
        <c:axPos val="b"/>
        <c:numFmt formatCode="General" sourceLinked="0"/>
        <c:majorTickMark val="out"/>
        <c:minorTickMark val="none"/>
        <c:tickLblPos val="nextTo"/>
        <c:txPr>
          <a:bodyPr/>
          <a:lstStyle/>
          <a:p>
            <a:pPr>
              <a:defRPr sz="1200" b="1"/>
            </a:pPr>
            <a:endParaRPr lang="fr-FR"/>
          </a:p>
        </c:txPr>
        <c:crossAx val="1399201248"/>
        <c:crosses val="autoZero"/>
        <c:auto val="1"/>
        <c:lblAlgn val="ctr"/>
        <c:lblOffset val="100"/>
        <c:noMultiLvlLbl val="0"/>
      </c:catAx>
      <c:valAx>
        <c:axId val="1399201248"/>
        <c:scaling>
          <c:orientation val="minMax"/>
        </c:scaling>
        <c:delete val="0"/>
        <c:axPos val="l"/>
        <c:majorGridlines>
          <c:spPr>
            <a:ln>
              <a:noFill/>
            </a:ln>
          </c:spPr>
        </c:majorGridlines>
        <c:numFmt formatCode="General" sourceLinked="1"/>
        <c:majorTickMark val="out"/>
        <c:minorTickMark val="none"/>
        <c:tickLblPos val="nextTo"/>
        <c:txPr>
          <a:bodyPr/>
          <a:lstStyle/>
          <a:p>
            <a:pPr>
              <a:defRPr sz="1100" b="1"/>
            </a:pPr>
            <a:endParaRPr lang="fr-FR"/>
          </a:p>
        </c:txPr>
        <c:crossAx val="1399198496"/>
        <c:crosses val="autoZero"/>
        <c:crossBetween val="between"/>
      </c:valAx>
    </c:plotArea>
    <c:legend>
      <c:legendPos val="t"/>
      <c:layout/>
      <c:overlay val="0"/>
      <c:txPr>
        <a:bodyPr/>
        <a:lstStyle/>
        <a:p>
          <a:pPr>
            <a:defRPr sz="1400"/>
          </a:pPr>
          <a:endParaRPr lang="fr-FR"/>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985986921126"/>
          <c:y val="0.0612497018751972"/>
          <c:w val="0.813188136798313"/>
          <c:h val="0.751184158968951"/>
        </c:manualLayout>
      </c:layout>
      <c:lineChart>
        <c:grouping val="standard"/>
        <c:varyColors val="0"/>
        <c:ser>
          <c:idx val="1"/>
          <c:order val="0"/>
          <c:marker>
            <c:symbol val="none"/>
          </c:marker>
          <c:dPt>
            <c:idx val="12"/>
            <c:bubble3D val="0"/>
            <c:spPr>
              <a:ln>
                <a:prstDash val="sysDash"/>
              </a:ln>
            </c:spPr>
          </c:dPt>
          <c:dLbls>
            <c:dLbl>
              <c:idx val="0"/>
              <c:delete val="1"/>
              <c:extLst>
                <c:ext xmlns:c15="http://schemas.microsoft.com/office/drawing/2012/chart" uri="{CE6537A1-D6FC-4f65-9D91-7224C49458BB}"/>
              </c:extLst>
            </c:dLbl>
            <c:dLbl>
              <c:idx val="1"/>
              <c:layout>
                <c:manualLayout>
                  <c:x val="-0.0526559957782474"/>
                  <c:y val="0.11418789581119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0.0500244128506606"/>
                  <c:y val="0.0831896639281238"/>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layout>
                <c:manualLayout>
                  <c:x val="-0.0556755993454523"/>
                  <c:y val="0.067725447874694"/>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delete val="1"/>
              <c:extLst>
                <c:ext xmlns:c15="http://schemas.microsoft.com/office/drawing/2012/chart" uri="{CE6537A1-D6FC-4f65-9D91-7224C49458BB}"/>
              </c:extLst>
            </c:dLbl>
            <c:dLbl>
              <c:idx val="10"/>
              <c:layout>
                <c:manualLayout>
                  <c:x val="-0.0609726481558226"/>
                  <c:y val="-0.091494710068457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delete val="1"/>
              <c:extLst>
                <c:ext xmlns:c15="http://schemas.microsoft.com/office/drawing/2012/chart" uri="{CE6537A1-D6FC-4f65-9D91-7224C49458BB}"/>
              </c:extLst>
            </c:dLbl>
            <c:dLbl>
              <c:idx val="12"/>
              <c:layout>
                <c:manualLayout>
                  <c:x val="-0.0236842105263158"/>
                  <c:y val="-0.11683848797250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a:solidFill>
                      <a:srgbClr val="C0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VIH!$B$7:$N$7</c:f>
                <c:numCache>
                  <c:formatCode>General</c:formatCode>
                  <c:ptCount val="13"/>
                  <c:pt idx="0">
                    <c:v>451.1244410912404</c:v>
                  </c:pt>
                  <c:pt idx="1">
                    <c:v>393.9426381923804</c:v>
                  </c:pt>
                  <c:pt idx="2">
                    <c:v>321.7618083128083</c:v>
                  </c:pt>
                  <c:pt idx="3">
                    <c:v>344.5344988406802</c:v>
                  </c:pt>
                  <c:pt idx="4">
                    <c:v>320.0335960069792</c:v>
                  </c:pt>
                  <c:pt idx="5">
                    <c:v>214.9016818188957</c:v>
                  </c:pt>
                  <c:pt idx="6">
                    <c:v>232.2767582154211</c:v>
                  </c:pt>
                  <c:pt idx="7">
                    <c:v>237.5538314111573</c:v>
                  </c:pt>
                  <c:pt idx="8">
                    <c:v>190.9150263768688</c:v>
                  </c:pt>
                  <c:pt idx="9">
                    <c:v>168.5377259871093</c:v>
                  </c:pt>
                  <c:pt idx="10">
                    <c:v>292.9427049769884</c:v>
                  </c:pt>
                  <c:pt idx="11">
                    <c:v>317.4580654274951</c:v>
                  </c:pt>
                  <c:pt idx="12">
                    <c:v>386.7295688147296</c:v>
                  </c:pt>
                </c:numCache>
              </c:numRef>
            </c:plus>
            <c:minus>
              <c:numRef>
                <c:f>VIH!$B$8:$N$8</c:f>
                <c:numCache>
                  <c:formatCode>General</c:formatCode>
                  <c:ptCount val="13"/>
                  <c:pt idx="0">
                    <c:v>451.1244410912404</c:v>
                  </c:pt>
                  <c:pt idx="1">
                    <c:v>393.9426381923813</c:v>
                  </c:pt>
                  <c:pt idx="2">
                    <c:v>321.7618083128083</c:v>
                  </c:pt>
                  <c:pt idx="3">
                    <c:v>344.5344988406802</c:v>
                  </c:pt>
                  <c:pt idx="4">
                    <c:v>320.0335960069792</c:v>
                  </c:pt>
                  <c:pt idx="5">
                    <c:v>214.9016818188957</c:v>
                  </c:pt>
                  <c:pt idx="6">
                    <c:v>232.2767582154211</c:v>
                  </c:pt>
                  <c:pt idx="7">
                    <c:v>237.5538314111573</c:v>
                  </c:pt>
                  <c:pt idx="8">
                    <c:v>190.9150263768688</c:v>
                  </c:pt>
                  <c:pt idx="9">
                    <c:v>168.5377259871093</c:v>
                  </c:pt>
                  <c:pt idx="10">
                    <c:v>292.9427049769884</c:v>
                  </c:pt>
                  <c:pt idx="11">
                    <c:v>317.4580654274951</c:v>
                  </c:pt>
                  <c:pt idx="12">
                    <c:v>386.7295688147296</c:v>
                  </c:pt>
                </c:numCache>
              </c:numRef>
            </c:minus>
          </c:errBars>
          <c:cat>
            <c:numRef>
              <c:f>VIH!$B$2:$N$2</c:f>
              <c:numCache>
                <c:formatCode>General</c:formatCode>
                <c:ptCount val="13"/>
                <c:pt idx="0">
                  <c:v>2003.0</c:v>
                </c:pt>
                <c:pt idx="1">
                  <c:v>2004.0</c:v>
                </c:pt>
                <c:pt idx="2">
                  <c:v>2005.0</c:v>
                </c:pt>
                <c:pt idx="3">
                  <c:v>2006.0</c:v>
                </c:pt>
                <c:pt idx="4">
                  <c:v>2007.0</c:v>
                </c:pt>
                <c:pt idx="5">
                  <c:v>2008.0</c:v>
                </c:pt>
                <c:pt idx="6">
                  <c:v>2009.0</c:v>
                </c:pt>
                <c:pt idx="7">
                  <c:v>2010.0</c:v>
                </c:pt>
                <c:pt idx="8">
                  <c:v>2011.0</c:v>
                </c:pt>
                <c:pt idx="9">
                  <c:v>2012.0</c:v>
                </c:pt>
                <c:pt idx="10">
                  <c:v>2013.0</c:v>
                </c:pt>
                <c:pt idx="11">
                  <c:v>2014.0</c:v>
                </c:pt>
                <c:pt idx="12">
                  <c:v>2015.0</c:v>
                </c:pt>
              </c:numCache>
            </c:numRef>
          </c:cat>
          <c:val>
            <c:numRef>
              <c:f>VIH!$B$3:$N$3</c:f>
              <c:numCache>
                <c:formatCode>#,##0</c:formatCode>
                <c:ptCount val="13"/>
                <c:pt idx="0">
                  <c:v>7742.58022038535</c:v>
                </c:pt>
                <c:pt idx="1">
                  <c:v>7937.973514822337</c:v>
                </c:pt>
                <c:pt idx="2">
                  <c:v>7644.351748502</c:v>
                </c:pt>
                <c:pt idx="3">
                  <c:v>7188.979391143999</c:v>
                </c:pt>
                <c:pt idx="4">
                  <c:v>6626.35760660125</c:v>
                </c:pt>
                <c:pt idx="5">
                  <c:v>6390.261602187723</c:v>
                </c:pt>
                <c:pt idx="6">
                  <c:v>6372.6743925</c:v>
                </c:pt>
                <c:pt idx="7">
                  <c:v>6336.419742787376</c:v>
                </c:pt>
                <c:pt idx="8">
                  <c:v>6175.920597235989</c:v>
                </c:pt>
                <c:pt idx="9">
                  <c:v>6259.28750445042</c:v>
                </c:pt>
                <c:pt idx="10">
                  <c:v>6249.748357913588</c:v>
                </c:pt>
                <c:pt idx="11">
                  <c:v>6097.27226626377</c:v>
                </c:pt>
                <c:pt idx="12">
                  <c:v>5925.16106326232</c:v>
                </c:pt>
              </c:numCache>
            </c:numRef>
          </c:val>
          <c:smooth val="0"/>
        </c:ser>
        <c:dLbls>
          <c:showLegendKey val="0"/>
          <c:showVal val="0"/>
          <c:showCatName val="0"/>
          <c:showSerName val="0"/>
          <c:showPercent val="0"/>
          <c:showBubbleSize val="0"/>
        </c:dLbls>
        <c:smooth val="0"/>
        <c:axId val="1398127136"/>
        <c:axId val="1398131424"/>
      </c:lineChart>
      <c:catAx>
        <c:axId val="1398127136"/>
        <c:scaling>
          <c:orientation val="minMax"/>
        </c:scaling>
        <c:delete val="0"/>
        <c:axPos val="b"/>
        <c:title>
          <c:tx>
            <c:rich>
              <a:bodyPr/>
              <a:lstStyle/>
              <a:p>
                <a:pPr>
                  <a:defRPr sz="1600"/>
                </a:pPr>
                <a:r>
                  <a:rPr lang="en-US" sz="1600"/>
                  <a:t>Année de diagnostic</a:t>
                </a:r>
              </a:p>
            </c:rich>
          </c:tx>
          <c:layout>
            <c:manualLayout>
              <c:xMode val="edge"/>
              <c:yMode val="edge"/>
              <c:x val="0.425840002122976"/>
              <c:y val="0.92669510809457"/>
            </c:manualLayout>
          </c:layout>
          <c:overlay val="0"/>
        </c:title>
        <c:numFmt formatCode="General" sourceLinked="1"/>
        <c:majorTickMark val="out"/>
        <c:minorTickMark val="none"/>
        <c:tickLblPos val="nextTo"/>
        <c:txPr>
          <a:bodyPr rot="-5400000" vert="horz"/>
          <a:lstStyle/>
          <a:p>
            <a:pPr>
              <a:defRPr sz="1400"/>
            </a:pPr>
            <a:endParaRPr lang="fr-FR"/>
          </a:p>
        </c:txPr>
        <c:crossAx val="1398131424"/>
        <c:crosses val="autoZero"/>
        <c:auto val="1"/>
        <c:lblAlgn val="ctr"/>
        <c:lblOffset val="100"/>
        <c:tickLblSkip val="1"/>
        <c:noMultiLvlLbl val="0"/>
      </c:catAx>
      <c:valAx>
        <c:axId val="1398131424"/>
        <c:scaling>
          <c:orientation val="minMax"/>
          <c:max val="8500.0"/>
          <c:min val="5000.0"/>
        </c:scaling>
        <c:delete val="0"/>
        <c:axPos val="l"/>
        <c:majorGridlines>
          <c:spPr>
            <a:ln w="3175">
              <a:solidFill>
                <a:schemeClr val="bg1">
                  <a:lumMod val="85000"/>
                  <a:alpha val="25000"/>
                </a:schemeClr>
              </a:solidFill>
            </a:ln>
          </c:spPr>
        </c:majorGridlines>
        <c:title>
          <c:tx>
            <c:rich>
              <a:bodyPr rot="-5400000" vert="horz"/>
              <a:lstStyle/>
              <a:p>
                <a:pPr>
                  <a:defRPr sz="1600"/>
                </a:pPr>
                <a:r>
                  <a:rPr lang="en-US" sz="1600" dirty="0" err="1"/>
                  <a:t>Découvertes</a:t>
                </a:r>
                <a:r>
                  <a:rPr lang="en-US" sz="1600" dirty="0"/>
                  <a:t> de </a:t>
                </a:r>
                <a:r>
                  <a:rPr lang="en-US" sz="1600" dirty="0" err="1"/>
                  <a:t>séropositivité</a:t>
                </a:r>
                <a:endParaRPr lang="en-US" sz="1600" dirty="0"/>
              </a:p>
            </c:rich>
          </c:tx>
          <c:layout>
            <c:manualLayout>
              <c:xMode val="edge"/>
              <c:yMode val="edge"/>
              <c:x val="0.0310215763950353"/>
              <c:y val="0.171841104815811"/>
            </c:manualLayout>
          </c:layout>
          <c:overlay val="0"/>
        </c:title>
        <c:numFmt formatCode="#,##0" sourceLinked="1"/>
        <c:majorTickMark val="out"/>
        <c:minorTickMark val="none"/>
        <c:tickLblPos val="nextTo"/>
        <c:txPr>
          <a:bodyPr/>
          <a:lstStyle/>
          <a:p>
            <a:pPr>
              <a:defRPr sz="1400" b="0"/>
            </a:pPr>
            <a:endParaRPr lang="fr-FR"/>
          </a:p>
        </c:txPr>
        <c:crossAx val="1398127136"/>
        <c:crosses val="autoZero"/>
        <c:crossBetween val="between"/>
        <c:majorUnit val="500.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fr-FR" dirty="0"/>
              <a:t>Répartition de la file </a:t>
            </a:r>
            <a:r>
              <a:rPr lang="fr-FR" dirty="0" smtClean="0"/>
              <a:t>active (3 288 personnes) </a:t>
            </a:r>
            <a:r>
              <a:rPr lang="fr-FR" dirty="0"/>
              <a:t>en 2015</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FR"/>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fr-FR" sz="2400" b="1" dirty="0"/>
              <a:t>Fila active en </a:t>
            </a:r>
            <a:r>
              <a:rPr lang="fr-FR" sz="2400" b="1" dirty="0" smtClean="0"/>
              <a:t>Bretagne : 3398 patients</a:t>
            </a:r>
            <a:endParaRPr lang="fr-FR" sz="2400" b="1" dirty="0"/>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Lbls>
            <c:dLbl>
              <c:idx val="6"/>
              <c:layout>
                <c:manualLayout>
                  <c:x val="0.0972326103216155"/>
                  <c:y val="0.0368026348401365"/>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0418848167539267"/>
                      <c:h val="0.131313131313131"/>
                    </c:manualLayout>
                  </c15:layout>
                </c:ext>
              </c:extLst>
            </c:dLbl>
            <c:dLbl>
              <c:idx val="7"/>
              <c:layout>
                <c:manualLayout>
                  <c:x val="0.0121343470809604"/>
                  <c:y val="0.037041238489256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Feuil1!$B$7:$J$7</c:f>
              <c:strCache>
                <c:ptCount val="9"/>
                <c:pt idx="0">
                  <c:v>Rennes</c:v>
                </c:pt>
                <c:pt idx="1">
                  <c:v>Vannes</c:v>
                </c:pt>
                <c:pt idx="2">
                  <c:v>Lorient</c:v>
                </c:pt>
                <c:pt idx="3">
                  <c:v>St Brieuc</c:v>
                </c:pt>
                <c:pt idx="4">
                  <c:v>Brest Mal Inf</c:v>
                </c:pt>
                <c:pt idx="5">
                  <c:v>Brest Med Int</c:v>
                </c:pt>
                <c:pt idx="6">
                  <c:v>St Malo</c:v>
                </c:pt>
                <c:pt idx="7">
                  <c:v>Morlaix</c:v>
                </c:pt>
                <c:pt idx="8">
                  <c:v>Quimper</c:v>
                </c:pt>
              </c:strCache>
            </c:strRef>
          </c:cat>
          <c:val>
            <c:numRef>
              <c:f>Feuil1!$B$8:$J$8</c:f>
              <c:numCache>
                <c:formatCode>General</c:formatCode>
                <c:ptCount val="9"/>
                <c:pt idx="0">
                  <c:v>1383.0</c:v>
                </c:pt>
                <c:pt idx="1">
                  <c:v>359.0</c:v>
                </c:pt>
                <c:pt idx="2">
                  <c:v>285.0</c:v>
                </c:pt>
                <c:pt idx="3">
                  <c:v>407.0</c:v>
                </c:pt>
                <c:pt idx="4">
                  <c:v>282.0</c:v>
                </c:pt>
                <c:pt idx="5">
                  <c:v>205.0</c:v>
                </c:pt>
                <c:pt idx="6">
                  <c:v>71.0</c:v>
                </c:pt>
                <c:pt idx="7">
                  <c:v>40.0</c:v>
                </c:pt>
                <c:pt idx="8">
                  <c:v>420.0</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fr-FR"/>
              <a:t>Femmes</a:t>
            </a: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fr-FR"/>
        </a:p>
      </c:txPr>
    </c:title>
    <c:autoTitleDeleted val="0"/>
    <c:plotArea>
      <c:layout/>
      <c:barChart>
        <c:barDir val="col"/>
        <c:grouping val="clustered"/>
        <c:varyColors val="0"/>
        <c:ser>
          <c:idx val="0"/>
          <c:order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c:spPr>
          <c:invertIfNegative val="0"/>
          <c:cat>
            <c:strRef>
              <c:f>Feuil1!$A$92:$A$98</c:f>
              <c:strCache>
                <c:ptCount val="7"/>
                <c:pt idx="0">
                  <c:v>15-29</c:v>
                </c:pt>
                <c:pt idx="1">
                  <c:v>30-39</c:v>
                </c:pt>
                <c:pt idx="2">
                  <c:v>40-49</c:v>
                </c:pt>
                <c:pt idx="3">
                  <c:v>50-59</c:v>
                </c:pt>
                <c:pt idx="4">
                  <c:v>60-69</c:v>
                </c:pt>
                <c:pt idx="5">
                  <c:v>70-79</c:v>
                </c:pt>
                <c:pt idx="6">
                  <c:v>80 et plus</c:v>
                </c:pt>
              </c:strCache>
            </c:strRef>
          </c:cat>
          <c:val>
            <c:numRef>
              <c:f>Feuil1!$B$92:$B$98</c:f>
              <c:numCache>
                <c:formatCode>General</c:formatCode>
                <c:ptCount val="7"/>
                <c:pt idx="0">
                  <c:v>71.0</c:v>
                </c:pt>
                <c:pt idx="1">
                  <c:v>251.0</c:v>
                </c:pt>
                <c:pt idx="2">
                  <c:v>372.0</c:v>
                </c:pt>
                <c:pt idx="3">
                  <c:v>261.0</c:v>
                </c:pt>
                <c:pt idx="4">
                  <c:v>109.0</c:v>
                </c:pt>
                <c:pt idx="5">
                  <c:v>35.0</c:v>
                </c:pt>
                <c:pt idx="6">
                  <c:v>11.0</c:v>
                </c:pt>
              </c:numCache>
            </c:numRef>
          </c:val>
        </c:ser>
        <c:dLbls>
          <c:showLegendKey val="0"/>
          <c:showVal val="0"/>
          <c:showCatName val="0"/>
          <c:showSerName val="0"/>
          <c:showPercent val="0"/>
          <c:showBubbleSize val="0"/>
        </c:dLbls>
        <c:gapWidth val="100"/>
        <c:overlap val="-24"/>
        <c:axId val="1398262848"/>
        <c:axId val="1398266608"/>
      </c:barChart>
      <c:catAx>
        <c:axId val="139826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1398266608"/>
        <c:crosses val="autoZero"/>
        <c:auto val="1"/>
        <c:lblAlgn val="ctr"/>
        <c:lblOffset val="100"/>
        <c:noMultiLvlLbl val="0"/>
      </c:catAx>
      <c:valAx>
        <c:axId val="1398266608"/>
        <c:scaling>
          <c:orientation val="minMax"/>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1398262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fr-FR"/>
              <a:t>Hommes</a:t>
            </a: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fr-FR"/>
        </a:p>
      </c:txPr>
    </c:title>
    <c:autoTitleDeleted val="0"/>
    <c:plotArea>
      <c:layout/>
      <c:barChart>
        <c:barDir val="col"/>
        <c:grouping val="clustered"/>
        <c:varyColors val="0"/>
        <c:ser>
          <c:idx val="0"/>
          <c:order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c:spPr>
          <c:invertIfNegative val="0"/>
          <c:cat>
            <c:strRef>
              <c:f>Feuil1!$A$92:$A$98</c:f>
              <c:strCache>
                <c:ptCount val="7"/>
                <c:pt idx="0">
                  <c:v>15-29</c:v>
                </c:pt>
                <c:pt idx="1">
                  <c:v>30-39</c:v>
                </c:pt>
                <c:pt idx="2">
                  <c:v>40-49</c:v>
                </c:pt>
                <c:pt idx="3">
                  <c:v>50-59</c:v>
                </c:pt>
                <c:pt idx="4">
                  <c:v>60-69</c:v>
                </c:pt>
                <c:pt idx="5">
                  <c:v>70-79</c:v>
                </c:pt>
                <c:pt idx="6">
                  <c:v>80 et plus</c:v>
                </c:pt>
              </c:strCache>
            </c:strRef>
          </c:cat>
          <c:val>
            <c:numRef>
              <c:f>Feuil1!$D$92:$D$98</c:f>
              <c:numCache>
                <c:formatCode>General</c:formatCode>
                <c:ptCount val="7"/>
                <c:pt idx="0">
                  <c:v>105.0</c:v>
                </c:pt>
                <c:pt idx="1">
                  <c:v>253.0</c:v>
                </c:pt>
                <c:pt idx="2">
                  <c:v>590.0</c:v>
                </c:pt>
                <c:pt idx="3">
                  <c:v>863.0</c:v>
                </c:pt>
                <c:pt idx="4">
                  <c:v>360.0</c:v>
                </c:pt>
                <c:pt idx="5">
                  <c:v>100.0</c:v>
                </c:pt>
                <c:pt idx="6">
                  <c:v>17.0</c:v>
                </c:pt>
              </c:numCache>
            </c:numRef>
          </c:val>
        </c:ser>
        <c:dLbls>
          <c:showLegendKey val="0"/>
          <c:showVal val="0"/>
          <c:showCatName val="0"/>
          <c:showSerName val="0"/>
          <c:showPercent val="0"/>
          <c:showBubbleSize val="0"/>
        </c:dLbls>
        <c:gapWidth val="100"/>
        <c:overlap val="-24"/>
        <c:axId val="1398280112"/>
        <c:axId val="1398282432"/>
      </c:barChart>
      <c:catAx>
        <c:axId val="139828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1398282432"/>
        <c:crosses val="autoZero"/>
        <c:auto val="1"/>
        <c:lblAlgn val="ctr"/>
        <c:lblOffset val="100"/>
        <c:noMultiLvlLbl val="0"/>
      </c:catAx>
      <c:valAx>
        <c:axId val="1398282432"/>
        <c:scaling>
          <c:orientation val="minMax"/>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1398280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fr-FR" sz="2000" dirty="0"/>
              <a:t>Femmes</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Lbls>
            <c:dLbl>
              <c:idx val="7"/>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Feuil1!$A$105:$A$112</c:f>
              <c:strCache>
                <c:ptCount val="8"/>
                <c:pt idx="0">
                  <c:v>Hétérosexuel</c:v>
                </c:pt>
                <c:pt idx="1">
                  <c:v>Homo/bisexuel</c:v>
                </c:pt>
                <c:pt idx="2">
                  <c:v>IVDU</c:v>
                </c:pt>
                <c:pt idx="3">
                  <c:v>Inconnu ou non renseigné</c:v>
                </c:pt>
                <c:pt idx="4">
                  <c:v>Transfusé</c:v>
                </c:pt>
                <c:pt idx="5">
                  <c:v>Autre</c:v>
                </c:pt>
                <c:pt idx="6">
                  <c:v>Materno-fœtale</c:v>
                </c:pt>
                <c:pt idx="7">
                  <c:v>Hémophile</c:v>
                </c:pt>
              </c:strCache>
            </c:strRef>
          </c:cat>
          <c:val>
            <c:numRef>
              <c:f>Feuil1!$B$105:$B$112</c:f>
              <c:numCache>
                <c:formatCode>General</c:formatCode>
                <c:ptCount val="8"/>
                <c:pt idx="0">
                  <c:v>911.0</c:v>
                </c:pt>
                <c:pt idx="1">
                  <c:v>4.0</c:v>
                </c:pt>
                <c:pt idx="2">
                  <c:v>89.0</c:v>
                </c:pt>
                <c:pt idx="3">
                  <c:v>44.0</c:v>
                </c:pt>
                <c:pt idx="4">
                  <c:v>28.0</c:v>
                </c:pt>
                <c:pt idx="5">
                  <c:v>21.0</c:v>
                </c:pt>
                <c:pt idx="6">
                  <c:v>12.0</c:v>
                </c:pt>
                <c:pt idx="7">
                  <c:v>0.0</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dirty="0"/>
              <a:t>Hommes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Feuil1!$A$105:$A$112</c:f>
              <c:strCache>
                <c:ptCount val="8"/>
                <c:pt idx="0">
                  <c:v>Hétérosexuel</c:v>
                </c:pt>
                <c:pt idx="1">
                  <c:v>Homo/bisexuel</c:v>
                </c:pt>
                <c:pt idx="2">
                  <c:v>IVDU</c:v>
                </c:pt>
                <c:pt idx="3">
                  <c:v>Inconnu ou non renseigné</c:v>
                </c:pt>
                <c:pt idx="4">
                  <c:v>Transfusé</c:v>
                </c:pt>
                <c:pt idx="5">
                  <c:v>Autre</c:v>
                </c:pt>
                <c:pt idx="6">
                  <c:v>Materno-fœtale</c:v>
                </c:pt>
                <c:pt idx="7">
                  <c:v>Hémophile</c:v>
                </c:pt>
              </c:strCache>
            </c:strRef>
          </c:cat>
          <c:val>
            <c:numRef>
              <c:f>Feuil1!$D$105:$D$112</c:f>
              <c:numCache>
                <c:formatCode>General</c:formatCode>
                <c:ptCount val="8"/>
                <c:pt idx="0">
                  <c:v>614.0</c:v>
                </c:pt>
                <c:pt idx="1">
                  <c:v>1290.0</c:v>
                </c:pt>
                <c:pt idx="2">
                  <c:v>195.0</c:v>
                </c:pt>
                <c:pt idx="3">
                  <c:v>94.0</c:v>
                </c:pt>
                <c:pt idx="4">
                  <c:v>38.0</c:v>
                </c:pt>
                <c:pt idx="5">
                  <c:v>21.0</c:v>
                </c:pt>
                <c:pt idx="6">
                  <c:v>10.0</c:v>
                </c:pt>
                <c:pt idx="7">
                  <c:v>22.0</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fr-FR"/>
              <a:t>Dernière charge virale</a:t>
            </a:r>
          </a:p>
        </c:rich>
      </c:tx>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fr-FR"/>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Feuil1!$A$137:$A$142</c:f>
              <c:strCache>
                <c:ptCount val="6"/>
                <c:pt idx="0">
                  <c:v>≤ 50</c:v>
                </c:pt>
                <c:pt idx="1">
                  <c:v>51-400</c:v>
                </c:pt>
                <c:pt idx="2">
                  <c:v>400-1000</c:v>
                </c:pt>
                <c:pt idx="3">
                  <c:v>1K-10K</c:v>
                </c:pt>
                <c:pt idx="4">
                  <c:v>10-30K</c:v>
                </c:pt>
                <c:pt idx="5">
                  <c:v>&gt;30K</c:v>
                </c:pt>
              </c:strCache>
            </c:strRef>
          </c:cat>
          <c:val>
            <c:numRef>
              <c:f>Feuil1!$B$137:$B$142</c:f>
              <c:numCache>
                <c:formatCode>General</c:formatCode>
                <c:ptCount val="6"/>
                <c:pt idx="0">
                  <c:v>2789.0</c:v>
                </c:pt>
                <c:pt idx="1">
                  <c:v>110.0</c:v>
                </c:pt>
                <c:pt idx="2">
                  <c:v>22.0</c:v>
                </c:pt>
                <c:pt idx="3">
                  <c:v>32.0</c:v>
                </c:pt>
                <c:pt idx="4">
                  <c:v>25.0</c:v>
                </c:pt>
                <c:pt idx="5">
                  <c:v>59.0</c:v>
                </c:pt>
              </c:numCache>
            </c:numRef>
          </c:val>
        </c:ser>
        <c:dLbls>
          <c:dLblPos val="inEnd"/>
          <c:showLegendKey val="0"/>
          <c:showVal val="1"/>
          <c:showCatName val="0"/>
          <c:showSerName val="0"/>
          <c:showPercent val="0"/>
          <c:showBubbleSize val="0"/>
        </c:dLbls>
        <c:gapWidth val="41"/>
        <c:axId val="1398293152"/>
        <c:axId val="1398295472"/>
      </c:barChart>
      <c:catAx>
        <c:axId val="1398293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effectLst/>
                <a:latin typeface="+mn-lt"/>
                <a:ea typeface="+mn-ea"/>
                <a:cs typeface="+mn-cs"/>
              </a:defRPr>
            </a:pPr>
            <a:endParaRPr lang="fr-FR"/>
          </a:p>
        </c:txPr>
        <c:crossAx val="1398295472"/>
        <c:crosses val="autoZero"/>
        <c:auto val="1"/>
        <c:lblAlgn val="ctr"/>
        <c:lblOffset val="100"/>
        <c:noMultiLvlLbl val="0"/>
      </c:catAx>
      <c:valAx>
        <c:axId val="1398295472"/>
        <c:scaling>
          <c:orientation val="minMax"/>
        </c:scaling>
        <c:delete val="1"/>
        <c:axPos val="l"/>
        <c:numFmt formatCode="General" sourceLinked="0"/>
        <c:majorTickMark val="none"/>
        <c:minorTickMark val="none"/>
        <c:tickLblPos val="nextTo"/>
        <c:crossAx val="139829315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5EB47BC5-3FED-3D43-9CE5-3518D42EBF38}" type="datetimeFigureOut">
              <a:rPr lang="fr-FR" smtClean="0"/>
              <a:t>27/11/2017</a:t>
            </a:fld>
            <a:endParaRPr lang="fr-FR"/>
          </a:p>
        </p:txBody>
      </p:sp>
      <p:sp>
        <p:nvSpPr>
          <p:cNvPr id="4" name="Espace réservé du pied de page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6C4225A1-BC7A-B048-887C-F126BB22A8EF}" type="slidenum">
              <a:rPr lang="fr-FR" smtClean="0"/>
              <a:t>‹#›</a:t>
            </a:fld>
            <a:endParaRPr lang="fr-FR"/>
          </a:p>
        </p:txBody>
      </p:sp>
    </p:spTree>
    <p:extLst>
      <p:ext uri="{BB962C8B-B14F-4D97-AF65-F5344CB8AC3E}">
        <p14:creationId xmlns:p14="http://schemas.microsoft.com/office/powerpoint/2010/main" val="4185019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8BD15DB5-0BE4-784B-A38C-7CD4D5FB585A}" type="datetimeFigureOut">
              <a:rPr lang="fr-FR" smtClean="0"/>
              <a:t>27/11/2017</a:t>
            </a:fld>
            <a:endParaRPr lang="fr-FR"/>
          </a:p>
        </p:txBody>
      </p:sp>
      <p:sp>
        <p:nvSpPr>
          <p:cNvPr id="4" name="Espace réservé de l'image des diapositives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20CA576A-CDC8-6C49-85E7-B429A788B04A}" type="slidenum">
              <a:rPr lang="fr-FR" smtClean="0"/>
              <a:t>‹#›</a:t>
            </a:fld>
            <a:endParaRPr lang="fr-FR"/>
          </a:p>
        </p:txBody>
      </p:sp>
    </p:spTree>
    <p:extLst>
      <p:ext uri="{BB962C8B-B14F-4D97-AF65-F5344CB8AC3E}">
        <p14:creationId xmlns:p14="http://schemas.microsoft.com/office/powerpoint/2010/main" val="35293253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47D6101-BA13-4BCF-BBA0-88721D7D45F8}" type="slidenum">
              <a:rPr lang="fr-FR" altLang="fr-FR">
                <a:solidFill>
                  <a:prstClr val="black"/>
                </a:solidFill>
                <a:latin typeface="Arial" panose="020B0604020202020204" pitchFamily="34" charset="0"/>
                <a:ea typeface="ＭＳ Ｐゴシック" panose="020B0600070205080204" pitchFamily="34" charset="-128"/>
              </a:rPr>
              <a:pPr eaLnBrk="1" hangingPunct="1">
                <a:spcBef>
                  <a:spcPct val="0"/>
                </a:spcBef>
              </a:pPr>
              <a:t>50</a:t>
            </a:fld>
            <a:endParaRPr lang="fr-FR" altLang="fr-FR">
              <a:solidFill>
                <a:prstClr val="black"/>
              </a:solidFill>
              <a:latin typeface="Arial" panose="020B0604020202020204" pitchFamily="34" charset="0"/>
              <a:ea typeface="ＭＳ Ｐゴシック" panose="020B0600070205080204" pitchFamily="34" charset="-128"/>
            </a:endParaRPr>
          </a:p>
        </p:txBody>
      </p:sp>
      <p:sp>
        <p:nvSpPr>
          <p:cNvPr id="45059" name="Rectangle 2"/>
          <p:cNvSpPr>
            <a:spLocks noGrp="1" noRot="1" noChangeAspect="1" noChangeArrowheads="1" noTextEdit="1"/>
          </p:cNvSpPr>
          <p:nvPr>
            <p:ph type="sldImg"/>
          </p:nvPr>
        </p:nvSpPr>
        <p:spPr bwMode="auto">
          <a:xfrm>
            <a:off x="2286000" y="514350"/>
            <a:ext cx="4572000" cy="2571750"/>
          </a:xfrm>
          <a:solidFill>
            <a:srgbClr val="FFFFFF"/>
          </a:solidFill>
          <a:ln>
            <a:solidFill>
              <a:srgbClr val="000000"/>
            </a:solidFill>
            <a:miter lim="800000"/>
            <a:headEnd/>
            <a:tailEnd/>
          </a:ln>
        </p:spPr>
      </p:sp>
      <p:sp>
        <p:nvSpPr>
          <p:cNvPr id="4506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38875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EF8D669B-C22C-B548-B991-44C281F91A28}" type="slidenum">
              <a:rPr lang="fr-FR">
                <a:solidFill>
                  <a:prstClr val="black"/>
                </a:solidFill>
              </a:rPr>
              <a:pPr/>
              <a:t>62</a:t>
            </a:fld>
            <a:endParaRPr lang="fr-FR">
              <a:solidFill>
                <a:prstClr val="black"/>
              </a:solidFill>
            </a:endParaRPr>
          </a:p>
        </p:txBody>
      </p:sp>
      <p:sp>
        <p:nvSpPr>
          <p:cNvPr id="21507" name="Rectangle 2"/>
          <p:cNvSpPr>
            <a:spLocks noGrp="1" noRot="1" noChangeAspect="1" noChangeArrowheads="1" noTextEdit="1"/>
          </p:cNvSpPr>
          <p:nvPr>
            <p:ph type="sldImg"/>
          </p:nvPr>
        </p:nvSpPr>
        <p:spPr>
          <a:xfrm>
            <a:off x="2286000" y="514350"/>
            <a:ext cx="4572000" cy="2571750"/>
          </a:xfrm>
          <a:ln/>
        </p:spPr>
      </p:sp>
      <p:sp>
        <p:nvSpPr>
          <p:cNvPr id="2150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smtClean="0">
              <a:latin typeface="Arial Narrow" charset="0"/>
            </a:endParaRPr>
          </a:p>
        </p:txBody>
      </p:sp>
      <p:sp>
        <p:nvSpPr>
          <p:cNvPr id="3174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b="1">
                <a:solidFill>
                  <a:schemeClr val="tx1"/>
                </a:solidFill>
                <a:latin typeface="Arial Narrow" charset="0"/>
                <a:ea typeface="ＭＳ Ｐゴシック" charset="-128"/>
              </a:defRPr>
            </a:lvl1pPr>
            <a:lvl2pPr marL="742950" indent="-285750" defTabSz="912813">
              <a:defRPr sz="2400" b="1">
                <a:solidFill>
                  <a:schemeClr val="tx1"/>
                </a:solidFill>
                <a:latin typeface="Arial Narrow" charset="0"/>
                <a:ea typeface="ＭＳ Ｐゴシック" charset="-128"/>
              </a:defRPr>
            </a:lvl2pPr>
            <a:lvl3pPr marL="1143000" indent="-228600" defTabSz="912813">
              <a:defRPr sz="2400" b="1">
                <a:solidFill>
                  <a:schemeClr val="tx1"/>
                </a:solidFill>
                <a:latin typeface="Arial Narrow" charset="0"/>
                <a:ea typeface="ＭＳ Ｐゴシック" charset="-128"/>
              </a:defRPr>
            </a:lvl3pPr>
            <a:lvl4pPr marL="1600200" indent="-228600" defTabSz="912813">
              <a:defRPr sz="2400" b="1">
                <a:solidFill>
                  <a:schemeClr val="tx1"/>
                </a:solidFill>
                <a:latin typeface="Arial Narrow" charset="0"/>
                <a:ea typeface="ＭＳ Ｐゴシック" charset="-128"/>
              </a:defRPr>
            </a:lvl4pPr>
            <a:lvl5pPr marL="2057400" indent="-228600" defTabSz="912813">
              <a:defRPr sz="2400" b="1">
                <a:solidFill>
                  <a:schemeClr val="tx1"/>
                </a:solidFill>
                <a:latin typeface="Arial Narrow" charset="0"/>
                <a:ea typeface="ＭＳ Ｐゴシック" charset="-128"/>
              </a:defRPr>
            </a:lvl5pPr>
            <a:lvl6pPr marL="2514600" indent="-228600" defTabSz="912813" eaLnBrk="0" fontAlgn="base" hangingPunct="0">
              <a:spcBef>
                <a:spcPct val="0"/>
              </a:spcBef>
              <a:spcAft>
                <a:spcPct val="0"/>
              </a:spcAft>
              <a:defRPr sz="2400" b="1">
                <a:solidFill>
                  <a:schemeClr val="tx1"/>
                </a:solidFill>
                <a:latin typeface="Arial Narrow" charset="0"/>
                <a:ea typeface="ＭＳ Ｐゴシック" charset="-128"/>
              </a:defRPr>
            </a:lvl6pPr>
            <a:lvl7pPr marL="2971800" indent="-228600" defTabSz="912813" eaLnBrk="0" fontAlgn="base" hangingPunct="0">
              <a:spcBef>
                <a:spcPct val="0"/>
              </a:spcBef>
              <a:spcAft>
                <a:spcPct val="0"/>
              </a:spcAft>
              <a:defRPr sz="2400" b="1">
                <a:solidFill>
                  <a:schemeClr val="tx1"/>
                </a:solidFill>
                <a:latin typeface="Arial Narrow" charset="0"/>
                <a:ea typeface="ＭＳ Ｐゴシック" charset="-128"/>
              </a:defRPr>
            </a:lvl7pPr>
            <a:lvl8pPr marL="3429000" indent="-228600" defTabSz="912813" eaLnBrk="0" fontAlgn="base" hangingPunct="0">
              <a:spcBef>
                <a:spcPct val="0"/>
              </a:spcBef>
              <a:spcAft>
                <a:spcPct val="0"/>
              </a:spcAft>
              <a:defRPr sz="2400" b="1">
                <a:solidFill>
                  <a:schemeClr val="tx1"/>
                </a:solidFill>
                <a:latin typeface="Arial Narrow" charset="0"/>
                <a:ea typeface="ＭＳ Ｐゴシック" charset="-128"/>
              </a:defRPr>
            </a:lvl8pPr>
            <a:lvl9pPr marL="3886200" indent="-228600" defTabSz="912813" eaLnBrk="0" fontAlgn="base" hangingPunct="0">
              <a:spcBef>
                <a:spcPct val="0"/>
              </a:spcBef>
              <a:spcAft>
                <a:spcPct val="0"/>
              </a:spcAft>
              <a:defRPr sz="2400" b="1">
                <a:solidFill>
                  <a:schemeClr val="tx1"/>
                </a:solidFill>
                <a:latin typeface="Arial Narrow" charset="0"/>
                <a:ea typeface="ＭＳ Ｐゴシック" charset="-128"/>
              </a:defRPr>
            </a:lvl9pPr>
          </a:lstStyle>
          <a:p>
            <a:fld id="{FEBC1E51-DF4B-4139-A94A-4438360107BA}" type="slidenum">
              <a:rPr lang="fr-FR" sz="1200" b="0" smtClean="0">
                <a:solidFill>
                  <a:srgbClr val="000000"/>
                </a:solidFill>
              </a:rPr>
              <a:pPr/>
              <a:t>18</a:t>
            </a:fld>
            <a:endParaRPr lang="fr-FR" sz="1200" b="0" smtClean="0">
              <a:solidFill>
                <a:srgbClr val="000000"/>
              </a:solidFill>
            </a:endParaRPr>
          </a:p>
        </p:txBody>
      </p:sp>
    </p:spTree>
    <p:extLst>
      <p:ext uri="{BB962C8B-B14F-4D97-AF65-F5344CB8AC3E}">
        <p14:creationId xmlns:p14="http://schemas.microsoft.com/office/powerpoint/2010/main" val="1912870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C69BD0-9404-1745-B473-A173F11FDEA9}" type="slidenum">
              <a:rPr lang="fr-FR" smtClean="0"/>
              <a:pPr/>
              <a:t>19</a:t>
            </a:fld>
            <a:endParaRPr lang="fr-FR"/>
          </a:p>
        </p:txBody>
      </p:sp>
    </p:spTree>
    <p:extLst>
      <p:ext uri="{BB962C8B-B14F-4D97-AF65-F5344CB8AC3E}">
        <p14:creationId xmlns:p14="http://schemas.microsoft.com/office/powerpoint/2010/main" val="13645923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ED02412-BE43-854D-8F8A-99266CDF321B}" type="slidenum">
              <a:rPr lang="fr-FR" smtClean="0"/>
              <a:t>104</a:t>
            </a:fld>
            <a:endParaRPr lang="fr-FR"/>
          </a:p>
        </p:txBody>
      </p:sp>
    </p:spTree>
    <p:extLst>
      <p:ext uri="{BB962C8B-B14F-4D97-AF65-F5344CB8AC3E}">
        <p14:creationId xmlns:p14="http://schemas.microsoft.com/office/powerpoint/2010/main" val="19128709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NPT : nombre de personnes à traiter pour éviter une infection.</a:t>
            </a:r>
            <a:endParaRPr lang="fr-FR" dirty="0"/>
          </a:p>
        </p:txBody>
      </p:sp>
      <p:sp>
        <p:nvSpPr>
          <p:cNvPr id="4" name="Espace réservé du numéro de diapositive 3"/>
          <p:cNvSpPr>
            <a:spLocks noGrp="1"/>
          </p:cNvSpPr>
          <p:nvPr>
            <p:ph type="sldNum" sz="quarter" idx="10"/>
          </p:nvPr>
        </p:nvSpPr>
        <p:spPr/>
        <p:txBody>
          <a:bodyPr/>
          <a:lstStyle/>
          <a:p>
            <a:fld id="{F977D10A-A3DB-4ECB-BA70-244CC10FE5E3}" type="slidenum">
              <a:rPr lang="fr-FR" smtClean="0"/>
              <a:pPr/>
              <a:t>105</a:t>
            </a:fld>
            <a:endParaRPr lang="fr-FR"/>
          </a:p>
        </p:txBody>
      </p:sp>
    </p:spTree>
    <p:extLst>
      <p:ext uri="{BB962C8B-B14F-4D97-AF65-F5344CB8AC3E}">
        <p14:creationId xmlns:p14="http://schemas.microsoft.com/office/powerpoint/2010/main" val="11424985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defRPr sz="1200" b="1">
                <a:solidFill>
                  <a:schemeClr val="tx1"/>
                </a:solidFill>
                <a:latin typeface="Arial" charset="0"/>
                <a:ea typeface="ＭＳ Ｐゴシック" charset="0"/>
                <a:cs typeface="ＭＳ Ｐゴシック" charset="0"/>
              </a:defRPr>
            </a:lvl1pPr>
            <a:lvl2pPr marL="742950" indent="-285750" defTabSz="919163">
              <a:defRPr sz="1200" b="1">
                <a:solidFill>
                  <a:schemeClr val="tx1"/>
                </a:solidFill>
                <a:latin typeface="Arial" charset="0"/>
                <a:ea typeface="ＭＳ Ｐゴシック" charset="0"/>
              </a:defRPr>
            </a:lvl2pPr>
            <a:lvl3pPr marL="1143000" indent="-228600" defTabSz="919163">
              <a:defRPr sz="1200" b="1">
                <a:solidFill>
                  <a:schemeClr val="tx1"/>
                </a:solidFill>
                <a:latin typeface="Arial" charset="0"/>
                <a:ea typeface="ＭＳ Ｐゴシック" charset="0"/>
              </a:defRPr>
            </a:lvl3pPr>
            <a:lvl4pPr marL="1600200" indent="-228600" defTabSz="919163">
              <a:defRPr sz="1200" b="1">
                <a:solidFill>
                  <a:schemeClr val="tx1"/>
                </a:solidFill>
                <a:latin typeface="Arial" charset="0"/>
                <a:ea typeface="ＭＳ Ｐゴシック" charset="0"/>
              </a:defRPr>
            </a:lvl4pPr>
            <a:lvl5pPr marL="2057400" indent="-228600" defTabSz="919163">
              <a:defRPr sz="1200" b="1">
                <a:solidFill>
                  <a:schemeClr val="tx1"/>
                </a:solidFill>
                <a:latin typeface="Arial" charset="0"/>
                <a:ea typeface="ＭＳ Ｐゴシック" charset="0"/>
              </a:defRPr>
            </a:lvl5pPr>
            <a:lvl6pPr marL="2514600" indent="-228600" defTabSz="919163" fontAlgn="base">
              <a:spcBef>
                <a:spcPct val="0"/>
              </a:spcBef>
              <a:spcAft>
                <a:spcPct val="0"/>
              </a:spcAft>
              <a:defRPr sz="1200" b="1">
                <a:solidFill>
                  <a:schemeClr val="tx1"/>
                </a:solidFill>
                <a:latin typeface="Arial" charset="0"/>
                <a:ea typeface="ＭＳ Ｐゴシック" charset="0"/>
              </a:defRPr>
            </a:lvl6pPr>
            <a:lvl7pPr marL="2971800" indent="-228600" defTabSz="919163" fontAlgn="base">
              <a:spcBef>
                <a:spcPct val="0"/>
              </a:spcBef>
              <a:spcAft>
                <a:spcPct val="0"/>
              </a:spcAft>
              <a:defRPr sz="1200" b="1">
                <a:solidFill>
                  <a:schemeClr val="tx1"/>
                </a:solidFill>
                <a:latin typeface="Arial" charset="0"/>
                <a:ea typeface="ＭＳ Ｐゴシック" charset="0"/>
              </a:defRPr>
            </a:lvl7pPr>
            <a:lvl8pPr marL="3429000" indent="-228600" defTabSz="919163" fontAlgn="base">
              <a:spcBef>
                <a:spcPct val="0"/>
              </a:spcBef>
              <a:spcAft>
                <a:spcPct val="0"/>
              </a:spcAft>
              <a:defRPr sz="1200" b="1">
                <a:solidFill>
                  <a:schemeClr val="tx1"/>
                </a:solidFill>
                <a:latin typeface="Arial" charset="0"/>
                <a:ea typeface="ＭＳ Ｐゴシック" charset="0"/>
              </a:defRPr>
            </a:lvl8pPr>
            <a:lvl9pPr marL="3886200" indent="-228600" defTabSz="919163" fontAlgn="base">
              <a:spcBef>
                <a:spcPct val="0"/>
              </a:spcBef>
              <a:spcAft>
                <a:spcPct val="0"/>
              </a:spcAft>
              <a:defRPr sz="1200" b="1">
                <a:solidFill>
                  <a:schemeClr val="tx1"/>
                </a:solidFill>
                <a:latin typeface="Arial" charset="0"/>
                <a:ea typeface="ＭＳ Ｐゴシック" charset="0"/>
              </a:defRPr>
            </a:lvl9pPr>
          </a:lstStyle>
          <a:p>
            <a:fld id="{7EAB2727-C338-5241-9D2D-C2E6CB68DC1B}" type="slidenum">
              <a:rPr lang="fr-FR" b="0">
                <a:solidFill>
                  <a:prstClr val="black"/>
                </a:solidFill>
              </a:rPr>
              <a:pPr/>
              <a:t>111</a:t>
            </a:fld>
            <a:endParaRPr lang="fr-FR" b="0">
              <a:solidFill>
                <a:prstClr val="black"/>
              </a:solidFill>
            </a:endParaRPr>
          </a:p>
        </p:txBody>
      </p:sp>
      <p:sp>
        <p:nvSpPr>
          <p:cNvPr id="162818" name="Rectangle 2"/>
          <p:cNvSpPr>
            <a:spLocks noGrp="1" noRot="1" noChangeAspect="1" noChangeArrowheads="1" noTextEdit="1"/>
          </p:cNvSpPr>
          <p:nvPr>
            <p:ph type="sldImg"/>
          </p:nvPr>
        </p:nvSpPr>
        <p:spPr>
          <a:xfrm>
            <a:off x="2286000" y="514350"/>
            <a:ext cx="4572000" cy="2571750"/>
          </a:xfrm>
          <a:ln/>
        </p:spPr>
      </p:sp>
      <p:sp>
        <p:nvSpPr>
          <p:cNvPr id="1167363" name="Rectangle 3"/>
          <p:cNvSpPr>
            <a:spLocks noGrp="1" noChangeArrowheads="1"/>
          </p:cNvSpPr>
          <p:nvPr>
            <p:ph type="body" idx="1"/>
          </p:nvPr>
        </p:nvSpPr>
        <p:spPr>
          <a:xfrm>
            <a:off x="1220180" y="3259232"/>
            <a:ext cx="6703640" cy="3086260"/>
          </a:xfrm>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867649" y="686233"/>
            <a:ext cx="5406839" cy="235094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pPr defTabSz="914400" fontAlgn="base">
              <a:spcBef>
                <a:spcPct val="0"/>
              </a:spcBef>
              <a:spcAft>
                <a:spcPct val="0"/>
              </a:spcAft>
            </a:pPr>
            <a:endParaRPr lang="fr-FR" sz="1200" b="1">
              <a:solidFill>
                <a:prstClr val="black"/>
              </a:solidFill>
              <a:latin typeface="Arial" charset="0"/>
              <a:ea typeface="ＭＳ Ｐゴシック" charset="0"/>
              <a:cs typeface="ＭＳ Ｐゴシック" charset="0"/>
            </a:endParaRPr>
          </a:p>
        </p:txBody>
      </p:sp>
      <p:sp>
        <p:nvSpPr>
          <p:cNvPr id="4098" name="Text Box 2"/>
          <p:cNvSpPr txBox="1">
            <a:spLocks noGrp="1" noChangeArrowheads="1"/>
          </p:cNvSpPr>
          <p:nvPr>
            <p:ph type="body"/>
          </p:nvPr>
        </p:nvSpPr>
        <p:spPr bwMode="auto">
          <a:xfrm>
            <a:off x="1395133" y="3264479"/>
            <a:ext cx="6361205" cy="260855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b="1" dirty="0" err="1" smtClean="0">
                <a:latin typeface="Arial" charset="0"/>
                <a:cs typeface="msgothic" charset="0"/>
              </a:rPr>
              <a:t>Remontée</a:t>
            </a:r>
            <a:r>
              <a:rPr lang="en-GB" b="1" dirty="0" smtClean="0">
                <a:latin typeface="Arial" charset="0"/>
                <a:cs typeface="msgothic" charset="0"/>
              </a:rPr>
              <a:t> de </a:t>
            </a:r>
            <a:r>
              <a:rPr lang="en-GB" b="1" dirty="0" err="1" smtClean="0">
                <a:latin typeface="Arial" charset="0"/>
                <a:cs typeface="msgothic" charset="0"/>
              </a:rPr>
              <a:t>l’espérance</a:t>
            </a:r>
            <a:r>
              <a:rPr lang="en-GB" b="1" dirty="0" smtClean="0">
                <a:latin typeface="Arial" charset="0"/>
                <a:cs typeface="msgothic" charset="0"/>
              </a:rPr>
              <a:t> de vie </a:t>
            </a:r>
            <a:r>
              <a:rPr lang="en-GB" b="1" dirty="0" err="1" smtClean="0">
                <a:latin typeface="Arial" charset="0"/>
                <a:cs typeface="msgothic" charset="0"/>
              </a:rPr>
              <a:t>depuis</a:t>
            </a:r>
            <a:r>
              <a:rPr lang="en-GB" b="1" dirty="0" smtClean="0">
                <a:latin typeface="Arial" charset="0"/>
                <a:cs typeface="msgothic" charset="0"/>
              </a:rPr>
              <a:t> </a:t>
            </a:r>
            <a:r>
              <a:rPr lang="en-GB" b="1" dirty="0" err="1" smtClean="0">
                <a:latin typeface="Arial" charset="0"/>
                <a:cs typeface="msgothic" charset="0"/>
              </a:rPr>
              <a:t>l’introduction</a:t>
            </a:r>
            <a:r>
              <a:rPr lang="en-GB" b="1" dirty="0" smtClean="0">
                <a:latin typeface="Arial" charset="0"/>
                <a:cs typeface="msgothic" charset="0"/>
              </a:rPr>
              <a:t> des ARV</a:t>
            </a:r>
            <a:r>
              <a:rPr lang="en-GB" b="1" baseline="0" dirty="0" smtClean="0">
                <a:latin typeface="Arial" charset="0"/>
                <a:cs typeface="msgothic" charset="0"/>
              </a:rPr>
              <a:t> au </a:t>
            </a:r>
            <a:r>
              <a:rPr lang="en-GB" b="1" baseline="0" dirty="0" err="1" smtClean="0">
                <a:latin typeface="Arial" charset="0"/>
                <a:cs typeface="msgothic" charset="0"/>
              </a:rPr>
              <a:t>Kwazulu</a:t>
            </a:r>
            <a:r>
              <a:rPr lang="en-GB" b="1" baseline="0" dirty="0" smtClean="0">
                <a:latin typeface="Arial" charset="0"/>
                <a:cs typeface="msgothic" charset="0"/>
              </a:rPr>
              <a:t> Natal</a:t>
            </a:r>
          </a:p>
          <a:p>
            <a:pPr eaLnBrk="1">
              <a:lnSpc>
                <a:spcPct val="93000"/>
              </a:lnSpc>
              <a:spcBef>
                <a:spcPct val="0"/>
              </a:spcBef>
              <a:buSzPct val="45000"/>
              <a:buFont typeface="Wingdings" charset="0"/>
              <a:buNone/>
            </a:pPr>
            <a:r>
              <a:rPr lang="en-GB" dirty="0" smtClean="0">
                <a:latin typeface="Arial" charset="0"/>
                <a:cs typeface="msgothic" charset="0"/>
              </a:rPr>
              <a:t>Adult </a:t>
            </a:r>
            <a:r>
              <a:rPr lang="en-GB" dirty="0">
                <a:latin typeface="Arial" charset="0"/>
                <a:cs typeface="msgothic" charset="0"/>
              </a:rPr>
              <a:t>life expectancy, 2000–2011. Adult life expectancy is the mean age to which a 15-year-old could expect to live if subjected to the full pattern of age-specific mortality rates observed in a population for a given period of time. Annual estimates of adult life expectancy (blue squares) are shown for each year, 2000 to 2011, with 95% CIs. Public-sector provision of ART to adults in this community began in 2004, as indicated by the vertical line</a:t>
            </a:r>
            <a:r>
              <a:rPr lang="en-GB" dirty="0" smtClean="0">
                <a:latin typeface="Arial" charset="0"/>
                <a:cs typeface="msgothic" charset="0"/>
              </a:rPr>
              <a:t>.</a:t>
            </a:r>
          </a:p>
          <a:p>
            <a:pPr eaLnBrk="1">
              <a:lnSpc>
                <a:spcPct val="93000"/>
              </a:lnSpc>
              <a:spcBef>
                <a:spcPct val="0"/>
              </a:spcBef>
              <a:buSzPct val="45000"/>
              <a:buFont typeface="Wingdings" charset="0"/>
              <a:buNone/>
            </a:pPr>
            <a:endParaRPr lang="en-GB" dirty="0">
              <a:latin typeface="Arial" charset="0"/>
              <a:cs typeface="msgothic"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defRPr sz="1200" b="1">
                <a:solidFill>
                  <a:schemeClr val="tx1"/>
                </a:solidFill>
                <a:latin typeface="Arial" charset="0"/>
                <a:ea typeface="ＭＳ Ｐゴシック" charset="0"/>
                <a:cs typeface="ＭＳ Ｐゴシック" charset="0"/>
              </a:defRPr>
            </a:lvl1pPr>
            <a:lvl2pPr marL="742950" indent="-285750" defTabSz="919163">
              <a:defRPr sz="1200" b="1">
                <a:solidFill>
                  <a:schemeClr val="tx1"/>
                </a:solidFill>
                <a:latin typeface="Arial" charset="0"/>
                <a:ea typeface="ＭＳ Ｐゴシック" charset="0"/>
              </a:defRPr>
            </a:lvl2pPr>
            <a:lvl3pPr marL="1143000" indent="-228600" defTabSz="919163">
              <a:defRPr sz="1200" b="1">
                <a:solidFill>
                  <a:schemeClr val="tx1"/>
                </a:solidFill>
                <a:latin typeface="Arial" charset="0"/>
                <a:ea typeface="ＭＳ Ｐゴシック" charset="0"/>
              </a:defRPr>
            </a:lvl3pPr>
            <a:lvl4pPr marL="1600200" indent="-228600" defTabSz="919163">
              <a:defRPr sz="1200" b="1">
                <a:solidFill>
                  <a:schemeClr val="tx1"/>
                </a:solidFill>
                <a:latin typeface="Arial" charset="0"/>
                <a:ea typeface="ＭＳ Ｐゴシック" charset="0"/>
              </a:defRPr>
            </a:lvl4pPr>
            <a:lvl5pPr marL="2057400" indent="-228600" defTabSz="919163">
              <a:defRPr sz="1200" b="1">
                <a:solidFill>
                  <a:schemeClr val="tx1"/>
                </a:solidFill>
                <a:latin typeface="Arial" charset="0"/>
                <a:ea typeface="ＭＳ Ｐゴシック" charset="0"/>
              </a:defRPr>
            </a:lvl5pPr>
            <a:lvl6pPr marL="2514600" indent="-228600" defTabSz="919163" fontAlgn="base">
              <a:spcBef>
                <a:spcPct val="0"/>
              </a:spcBef>
              <a:spcAft>
                <a:spcPct val="0"/>
              </a:spcAft>
              <a:defRPr sz="1200" b="1">
                <a:solidFill>
                  <a:schemeClr val="tx1"/>
                </a:solidFill>
                <a:latin typeface="Arial" charset="0"/>
                <a:ea typeface="ＭＳ Ｐゴシック" charset="0"/>
              </a:defRPr>
            </a:lvl6pPr>
            <a:lvl7pPr marL="2971800" indent="-228600" defTabSz="919163" fontAlgn="base">
              <a:spcBef>
                <a:spcPct val="0"/>
              </a:spcBef>
              <a:spcAft>
                <a:spcPct val="0"/>
              </a:spcAft>
              <a:defRPr sz="1200" b="1">
                <a:solidFill>
                  <a:schemeClr val="tx1"/>
                </a:solidFill>
                <a:latin typeface="Arial" charset="0"/>
                <a:ea typeface="ＭＳ Ｐゴシック" charset="0"/>
              </a:defRPr>
            </a:lvl7pPr>
            <a:lvl8pPr marL="3429000" indent="-228600" defTabSz="919163" fontAlgn="base">
              <a:spcBef>
                <a:spcPct val="0"/>
              </a:spcBef>
              <a:spcAft>
                <a:spcPct val="0"/>
              </a:spcAft>
              <a:defRPr sz="1200" b="1">
                <a:solidFill>
                  <a:schemeClr val="tx1"/>
                </a:solidFill>
                <a:latin typeface="Arial" charset="0"/>
                <a:ea typeface="ＭＳ Ｐゴシック" charset="0"/>
              </a:defRPr>
            </a:lvl8pPr>
            <a:lvl9pPr marL="3886200" indent="-228600" defTabSz="919163" fontAlgn="base">
              <a:spcBef>
                <a:spcPct val="0"/>
              </a:spcBef>
              <a:spcAft>
                <a:spcPct val="0"/>
              </a:spcAft>
              <a:defRPr sz="1200" b="1">
                <a:solidFill>
                  <a:schemeClr val="tx1"/>
                </a:solidFill>
                <a:latin typeface="Arial" charset="0"/>
                <a:ea typeface="ＭＳ Ｐゴシック" charset="0"/>
              </a:defRPr>
            </a:lvl9pPr>
          </a:lstStyle>
          <a:p>
            <a:fld id="{F075F6F7-423B-AD45-AA94-371A18BD5DFD}" type="slidenum">
              <a:rPr lang="fr-FR" b="0">
                <a:solidFill>
                  <a:prstClr val="black"/>
                </a:solidFill>
              </a:rPr>
              <a:pPr/>
              <a:t>123</a:t>
            </a:fld>
            <a:endParaRPr lang="fr-FR" b="0">
              <a:solidFill>
                <a:prstClr val="black"/>
              </a:solidFill>
            </a:endParaRPr>
          </a:p>
        </p:txBody>
      </p:sp>
      <p:sp>
        <p:nvSpPr>
          <p:cNvPr id="181250" name="Rectangle 2"/>
          <p:cNvSpPr>
            <a:spLocks noGrp="1" noRot="1" noChangeAspect="1" noChangeArrowheads="1" noTextEdit="1"/>
          </p:cNvSpPr>
          <p:nvPr>
            <p:ph type="sldImg"/>
          </p:nvPr>
        </p:nvSpPr>
        <p:spPr>
          <a:xfrm>
            <a:off x="2290763" y="512763"/>
            <a:ext cx="4573587" cy="2573337"/>
          </a:xfrm>
          <a:ln/>
        </p:spPr>
      </p:sp>
      <p:sp>
        <p:nvSpPr>
          <p:cNvPr id="3057667" name="Rectangle 3"/>
          <p:cNvSpPr>
            <a:spLocks noGrp="1" noChangeArrowheads="1"/>
          </p:cNvSpPr>
          <p:nvPr>
            <p:ph type="body" idx="1"/>
          </p:nvPr>
        </p:nvSpPr>
        <p:spPr>
          <a:xfrm>
            <a:off x="1218711" y="3259232"/>
            <a:ext cx="6706580" cy="3086260"/>
          </a:xfrm>
        </p:spPr>
        <p:txBody>
          <a:bodyPr/>
          <a:lstStyle/>
          <a:p>
            <a:pPr eaLnBrk="1" hangingPunct="1">
              <a:defRPr/>
            </a:pPr>
            <a:r>
              <a:rPr lang="fr-FR" smtClean="0">
                <a:cs typeface="+mn-cs"/>
              </a:rPr>
              <a:t>visage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27DB769-EE10-2E49-97CD-3CE4C20AEDAF}" type="slidenum">
              <a:rPr lang="fr-FR">
                <a:solidFill>
                  <a:prstClr val="black"/>
                </a:solidFill>
              </a:rPr>
              <a:pPr/>
              <a:t>49</a:t>
            </a:fld>
            <a:endParaRPr lang="fr-FR">
              <a:solidFill>
                <a:prstClr val="black"/>
              </a:solidFill>
            </a:endParaRPr>
          </a:p>
        </p:txBody>
      </p:sp>
      <p:sp>
        <p:nvSpPr>
          <p:cNvPr id="82946" name="Rectangle 7"/>
          <p:cNvSpPr txBox="1">
            <a:spLocks noGrp="1" noChangeArrowheads="1"/>
          </p:cNvSpPr>
          <p:nvPr/>
        </p:nvSpPr>
        <p:spPr bwMode="auto">
          <a:xfrm>
            <a:off x="5179484" y="6513909"/>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defTabSz="914400" fontAlgn="base">
              <a:spcBef>
                <a:spcPct val="0"/>
              </a:spcBef>
              <a:spcAft>
                <a:spcPct val="0"/>
              </a:spcAft>
            </a:pPr>
            <a:fld id="{8C193CBE-9271-2F4A-9D48-13EF06322D36}" type="slidenum">
              <a:rPr lang="fr-FR" sz="1200" b="1">
                <a:solidFill>
                  <a:prstClr val="black"/>
                </a:solidFill>
                <a:latin typeface="Calibri" charset="0"/>
                <a:cs typeface="Arial" charset="0"/>
              </a:rPr>
              <a:pPr algn="r" defTabSz="914400" fontAlgn="base">
                <a:spcBef>
                  <a:spcPct val="0"/>
                </a:spcBef>
                <a:spcAft>
                  <a:spcPct val="0"/>
                </a:spcAft>
              </a:pPr>
              <a:t>49</a:t>
            </a:fld>
            <a:endParaRPr lang="fr-FR" sz="1200" b="1">
              <a:solidFill>
                <a:prstClr val="black"/>
              </a:solidFill>
              <a:latin typeface="Calibri" charset="0"/>
              <a:cs typeface="Arial" charset="0"/>
            </a:endParaRPr>
          </a:p>
        </p:txBody>
      </p:sp>
      <p:sp>
        <p:nvSpPr>
          <p:cNvPr id="82947" name="Rectangle 2"/>
          <p:cNvSpPr>
            <a:spLocks noGrp="1" noRot="1" noChangeAspect="1" noChangeArrowheads="1" noTextEdit="1"/>
          </p:cNvSpPr>
          <p:nvPr>
            <p:ph type="sldImg"/>
          </p:nvPr>
        </p:nvSpPr>
        <p:spPr bwMode="auto">
          <a:xfrm>
            <a:off x="2286000" y="514350"/>
            <a:ext cx="4572000" cy="2571750"/>
          </a:xfrm>
          <a:prstGeom prst="rect">
            <a:avLst/>
          </a:prstGeo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2948" name="Rectangle 3"/>
          <p:cNvSpPr>
            <a:spLocks noGrp="1" noChangeArrowheads="1"/>
          </p:cNvSpPr>
          <p:nvPr>
            <p:ph type="body" idx="1"/>
          </p:nvPr>
        </p:nvSpPr>
        <p:spPr bwMode="auto">
          <a:xfrm>
            <a:off x="914400" y="3257551"/>
            <a:ext cx="7315200" cy="3086100"/>
          </a:xfrm>
          <a:prstGeom prst="rect">
            <a:avLst/>
          </a:prstGeo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txBody>
          <a:bodyPr/>
          <a:lstStyle/>
          <a:p>
            <a:pPr>
              <a:spcBef>
                <a:spcPct val="0"/>
              </a:spcBef>
            </a:pPr>
            <a:endParaRPr lang="en-GB"/>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chart" Target="../charts/chart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272"/>
            <a:ext cx="12192000" cy="8877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5503" tIns="52752" rIns="105503" bIns="52752" anchor="ctr"/>
          <a:lstStyle/>
          <a:p>
            <a:pPr algn="ctr" defTabSz="527517">
              <a:defRPr/>
            </a:pPr>
            <a:endParaRPr lang="en-US" sz="2100">
              <a:solidFill>
                <a:prstClr val="white"/>
              </a:solidFill>
              <a:latin typeface="Tw Cen MT"/>
            </a:endParaRPr>
          </a:p>
        </p:txBody>
      </p:sp>
      <p:sp>
        <p:nvSpPr>
          <p:cNvPr id="5" name="Rectangle 4"/>
          <p:cNvSpPr/>
          <p:nvPr/>
        </p:nvSpPr>
        <p:spPr>
          <a:xfrm>
            <a:off x="-12700" y="6054092"/>
            <a:ext cx="2999317" cy="71247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5503" tIns="52752" rIns="105503" bIns="52752" anchor="ctr"/>
          <a:lstStyle/>
          <a:p>
            <a:pPr algn="ctr" defTabSz="527517">
              <a:defRPr/>
            </a:pPr>
            <a:endParaRPr lang="en-US" sz="2100">
              <a:solidFill>
                <a:prstClr val="white"/>
              </a:solidFill>
              <a:latin typeface="Tw Cen MT"/>
            </a:endParaRPr>
          </a:p>
        </p:txBody>
      </p:sp>
      <p:sp>
        <p:nvSpPr>
          <p:cNvPr id="6" name="Rectangle 5"/>
          <p:cNvSpPr/>
          <p:nvPr/>
        </p:nvSpPr>
        <p:spPr>
          <a:xfrm>
            <a:off x="3145422" y="6044566"/>
            <a:ext cx="9046633" cy="71247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5503" tIns="52752" rIns="105503" bIns="52752" anchor="ctr"/>
          <a:lstStyle/>
          <a:p>
            <a:pPr algn="ctr" defTabSz="527517">
              <a:defRPr/>
            </a:pPr>
            <a:endParaRPr lang="en-US" sz="2100">
              <a:solidFill>
                <a:prstClr val="white"/>
              </a:solidFill>
              <a:latin typeface="Tw Cen MT"/>
            </a:endParaRPr>
          </a:p>
        </p:txBody>
      </p:sp>
      <p:sp>
        <p:nvSpPr>
          <p:cNvPr id="8" name="Titre 7"/>
          <p:cNvSpPr>
            <a:spLocks noGrp="1"/>
          </p:cNvSpPr>
          <p:nvPr>
            <p:ph type="ctrTitle"/>
          </p:nvPr>
        </p:nvSpPr>
        <p:spPr>
          <a:xfrm>
            <a:off x="3149600" y="4038600"/>
            <a:ext cx="8636000" cy="1828800"/>
          </a:xfrm>
        </p:spPr>
        <p:txBody>
          <a:bodyPr anchor="b"/>
          <a:lstStyle>
            <a:lvl1pPr>
              <a:defRPr cap="all" baseline="0"/>
            </a:lvl1pPr>
          </a:lstStyle>
          <a:p>
            <a:endParaRPr lang="en-US" dirty="0"/>
          </a:p>
        </p:txBody>
      </p:sp>
      <p:sp>
        <p:nvSpPr>
          <p:cNvPr id="9" name="Sous-titre 8"/>
          <p:cNvSpPr>
            <a:spLocks noGrp="1"/>
          </p:cNvSpPr>
          <p:nvPr>
            <p:ph type="subTitle" idx="1"/>
          </p:nvPr>
        </p:nvSpPr>
        <p:spPr>
          <a:xfrm>
            <a:off x="3149600" y="6050038"/>
            <a:ext cx="8940800" cy="685800"/>
          </a:xfrm>
        </p:spPr>
        <p:txBody>
          <a:bodyPr anchor="ctr">
            <a:normAutofit/>
          </a:bodyPr>
          <a:lstStyle>
            <a:lvl1pPr marL="0" indent="0" algn="l">
              <a:buNone/>
              <a:defRPr sz="3000" baseline="0">
                <a:solidFill>
                  <a:srgbClr val="FFFFFF"/>
                </a:solidFill>
              </a:defRPr>
            </a:lvl1pPr>
            <a:lvl2pPr marL="527517" indent="0" algn="ctr">
              <a:buNone/>
            </a:lvl2pPr>
            <a:lvl3pPr marL="1055035" indent="0" algn="ctr">
              <a:buNone/>
            </a:lvl3pPr>
            <a:lvl4pPr marL="1582552" indent="0" algn="ctr">
              <a:buNone/>
            </a:lvl4pPr>
            <a:lvl5pPr marL="2110069" indent="0" algn="ctr">
              <a:buNone/>
            </a:lvl5pPr>
            <a:lvl6pPr marL="2637587" indent="0" algn="ctr">
              <a:buNone/>
            </a:lvl6pPr>
            <a:lvl7pPr marL="3165104" indent="0" algn="ctr">
              <a:buNone/>
            </a:lvl7pPr>
            <a:lvl8pPr marL="3692622" indent="0" algn="ctr">
              <a:buNone/>
            </a:lvl8pPr>
            <a:lvl9pPr marL="4220139" indent="0" algn="ctr">
              <a:buNone/>
            </a:lvl9pPr>
          </a:lstStyle>
          <a:p>
            <a:endParaRPr lang="en-US" dirty="0"/>
          </a:p>
        </p:txBody>
      </p:sp>
      <p:sp>
        <p:nvSpPr>
          <p:cNvPr id="7" name="Espace réservé de la date 27"/>
          <p:cNvSpPr>
            <a:spLocks noGrp="1"/>
          </p:cNvSpPr>
          <p:nvPr>
            <p:ph type="dt" sz="half" idx="10"/>
          </p:nvPr>
        </p:nvSpPr>
        <p:spPr>
          <a:xfrm>
            <a:off x="101600" y="6069330"/>
            <a:ext cx="2743200" cy="685800"/>
          </a:xfrm>
        </p:spPr>
        <p:txBody>
          <a:bodyPr>
            <a:noAutofit/>
          </a:bodyPr>
          <a:lstStyle>
            <a:lvl1pPr algn="ctr">
              <a:defRPr sz="1800">
                <a:solidFill>
                  <a:srgbClr val="FFFFFF"/>
                </a:solidFill>
              </a:defRPr>
            </a:lvl1pPr>
          </a:lstStyle>
          <a:p>
            <a:endParaRPr lang="fr-FR" dirty="0">
              <a:latin typeface="Tw Cen MT"/>
            </a:endParaRPr>
          </a:p>
        </p:txBody>
      </p:sp>
      <p:sp>
        <p:nvSpPr>
          <p:cNvPr id="10" name="Espace réservé du pied de page 16"/>
          <p:cNvSpPr>
            <a:spLocks noGrp="1"/>
          </p:cNvSpPr>
          <p:nvPr>
            <p:ph type="ftr" sz="quarter" idx="11"/>
          </p:nvPr>
        </p:nvSpPr>
        <p:spPr>
          <a:xfrm>
            <a:off x="2781301" y="236220"/>
            <a:ext cx="7823200" cy="365760"/>
          </a:xfrm>
        </p:spPr>
        <p:txBody>
          <a:bodyPr/>
          <a:lstStyle>
            <a:lvl1pPr algn="r">
              <a:defRPr>
                <a:solidFill>
                  <a:schemeClr val="tx2"/>
                </a:solidFill>
              </a:defRPr>
            </a:lvl1pPr>
          </a:lstStyle>
          <a:p>
            <a:endParaRPr lang="fr-FR">
              <a:solidFill>
                <a:srgbClr val="EBDDC3"/>
              </a:solidFill>
              <a:latin typeface="Tw Cen MT"/>
            </a:endParaRPr>
          </a:p>
        </p:txBody>
      </p:sp>
      <p:sp>
        <p:nvSpPr>
          <p:cNvPr id="11" name="Espace réservé du numéro de diapositive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A847B961-917D-714F-B9EF-810BDF4968C8}" type="slidenum">
              <a:rPr lang="fr-FR" smtClean="0">
                <a:solidFill>
                  <a:srgbClr val="EBDDC3"/>
                </a:solidFill>
                <a:latin typeface="Tw Cen MT"/>
              </a:rPr>
              <a:pPr/>
              <a:t>‹#›</a:t>
            </a:fld>
            <a:endParaRPr lang="fr-FR">
              <a:solidFill>
                <a:srgbClr val="EBDDC3"/>
              </a:solidFill>
              <a:latin typeface="Tw Cen MT"/>
            </a:endParaRPr>
          </a:p>
        </p:txBody>
      </p:sp>
      <p:pic>
        <p:nvPicPr>
          <p:cNvPr id="13" name="Image 12" descr="LogoCoreVIH Bretagne.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4300" y="160099"/>
            <a:ext cx="3649133" cy="20893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04322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endParaRPr lang="fr-FR">
              <a:solidFill>
                <a:srgbClr val="775F55"/>
              </a:solidFill>
              <a:latin typeface="Tw Cen MT"/>
            </a:endParaRPr>
          </a:p>
        </p:txBody>
      </p:sp>
      <p:sp>
        <p:nvSpPr>
          <p:cNvPr id="5" name="Espace réservé du pied de page 2"/>
          <p:cNvSpPr>
            <a:spLocks noGrp="1"/>
          </p:cNvSpPr>
          <p:nvPr>
            <p:ph type="ftr" sz="quarter" idx="11"/>
          </p:nvPr>
        </p:nvSpPr>
        <p:spPr/>
        <p:txBody>
          <a:bodyPr/>
          <a:lstStyle>
            <a:lvl1pPr>
              <a:defRPr/>
            </a:lvl1pPr>
          </a:lstStyle>
          <a:p>
            <a:endParaRPr lang="fr-FR">
              <a:solidFill>
                <a:srgbClr val="775F55"/>
              </a:solidFill>
              <a:latin typeface="Tw Cen MT"/>
            </a:endParaRPr>
          </a:p>
        </p:txBody>
      </p:sp>
      <p:sp>
        <p:nvSpPr>
          <p:cNvPr id="6" name="Espace réservé du numéro de diapositive 22"/>
          <p:cNvSpPr>
            <a:spLocks noGrp="1"/>
          </p:cNvSpPr>
          <p:nvPr>
            <p:ph type="sldNum" sz="quarter" idx="12"/>
          </p:nvPr>
        </p:nvSpPr>
        <p:spPr/>
        <p:txBody>
          <a:bodyPr/>
          <a:lstStyle>
            <a:lvl1pPr>
              <a:defRPr/>
            </a:lvl1pPr>
          </a:lstStyle>
          <a:p>
            <a:fld id="{A847B961-917D-714F-B9EF-810BDF4968C8}" type="slidenum">
              <a:rPr lang="fr-FR" smtClean="0">
                <a:latin typeface="Tw Cen MT"/>
              </a:rPr>
              <a:pPr/>
              <a:t>‹#›</a:t>
            </a:fld>
            <a:endParaRPr lang="fr-FR">
              <a:latin typeface="Tw Cen MT"/>
            </a:endParaRPr>
          </a:p>
        </p:txBody>
      </p:sp>
    </p:spTree>
    <p:extLst>
      <p:ext uri="{BB962C8B-B14F-4D97-AF65-F5344CB8AC3E}">
        <p14:creationId xmlns:p14="http://schemas.microsoft.com/office/powerpoint/2010/main" val="14555779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1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1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6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49548" y="2167467"/>
            <a:ext cx="527756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a:buClr>
                <a:srgbClr val="DC5A20"/>
              </a:buClr>
              <a:defRPr sz="1575"/>
            </a:lvl4pPr>
            <a:lvl5pPr>
              <a:buClr>
                <a:srgbClr val="DC5A20"/>
              </a:buClr>
              <a:defRPr sz="135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249550" y="1270001"/>
            <a:ext cx="5277567" cy="635290"/>
          </a:xfrm>
          <a:prstGeom prst="rect">
            <a:avLst/>
          </a:prstGeom>
        </p:spPr>
        <p:txBody>
          <a:bodyPr lIns="0" tIns="0" rIns="0" bIns="0"/>
          <a:lstStyle>
            <a:lvl1pPr marL="0" indent="0">
              <a:buNone/>
              <a:defRPr sz="2250"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249550" y="5588000"/>
            <a:ext cx="527756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249551" y="120469"/>
            <a:ext cx="10028052"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250">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
        <p:nvSpPr>
          <p:cNvPr id="8" name="Espace réservé du contenu 2"/>
          <p:cNvSpPr>
            <a:spLocks noGrp="1"/>
          </p:cNvSpPr>
          <p:nvPr>
            <p:ph idx="17"/>
          </p:nvPr>
        </p:nvSpPr>
        <p:spPr>
          <a:xfrm>
            <a:off x="6777409" y="2167467"/>
            <a:ext cx="527756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a:buClr>
                <a:srgbClr val="DC5A20"/>
              </a:buClr>
              <a:defRPr sz="1575"/>
            </a:lvl4pPr>
            <a:lvl5pPr>
              <a:buClr>
                <a:srgbClr val="DC5A20"/>
              </a:buClr>
              <a:defRPr sz="135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texte 8"/>
          <p:cNvSpPr>
            <a:spLocks noGrp="1"/>
          </p:cNvSpPr>
          <p:nvPr>
            <p:ph type="body" sz="quarter" idx="18" hasCustomPrompt="1"/>
          </p:nvPr>
        </p:nvSpPr>
        <p:spPr>
          <a:xfrm>
            <a:off x="6777411" y="1270001"/>
            <a:ext cx="5277567" cy="635290"/>
          </a:xfrm>
          <a:prstGeom prst="rect">
            <a:avLst/>
          </a:prstGeom>
        </p:spPr>
        <p:txBody>
          <a:bodyPr lIns="0" tIns="0" rIns="0" bIns="0"/>
          <a:lstStyle>
            <a:lvl1pPr marL="0" indent="0">
              <a:buNone/>
              <a:defRPr sz="2250" b="1" i="1">
                <a:solidFill>
                  <a:srgbClr val="005294"/>
                </a:solidFill>
              </a:defRPr>
            </a:lvl1pPr>
          </a:lstStyle>
          <a:p>
            <a:pPr lvl="0"/>
            <a:r>
              <a:rPr lang="fr-FR" dirty="0" smtClean="0"/>
              <a:t>Sous-titre</a:t>
            </a:r>
          </a:p>
        </p:txBody>
      </p:sp>
      <p:sp>
        <p:nvSpPr>
          <p:cNvPr id="15" name="Espace réservé du texte 10"/>
          <p:cNvSpPr>
            <a:spLocks noGrp="1"/>
          </p:cNvSpPr>
          <p:nvPr>
            <p:ph type="body" sz="quarter" idx="19"/>
          </p:nvPr>
        </p:nvSpPr>
        <p:spPr>
          <a:xfrm>
            <a:off x="6777411" y="5588000"/>
            <a:ext cx="527756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99CC943-AA42-9148-8AAC-EB8F629B285C}" type="datetime1">
              <a:rPr lang="fr-FR" smtClean="0">
                <a:solidFill>
                  <a:prstClr val="black">
                    <a:tint val="75000"/>
                  </a:prstClr>
                </a:solidFill>
              </a:rPr>
              <a:pPr/>
              <a:t>27/11/2017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B17F730-CF1C-C046-84D7-999E13A59AAA}" type="datetime1">
              <a:rPr lang="fr-FR" smtClean="0">
                <a:solidFill>
                  <a:prstClr val="black">
                    <a:tint val="75000"/>
                  </a:prstClr>
                </a:solidFill>
              </a:rPr>
              <a:pPr/>
              <a:t>27/11/2017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6"/>
          </a:xfrm>
        </p:spPr>
        <p:txBody>
          <a:bodyPr anchor="t"/>
          <a:lstStyle>
            <a:lvl1pPr algn="l">
              <a:defRPr sz="45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250">
                <a:solidFill>
                  <a:schemeClr val="tx1">
                    <a:tint val="75000"/>
                  </a:schemeClr>
                </a:solidFill>
              </a:defRPr>
            </a:lvl1pPr>
            <a:lvl2pPr marL="514350" indent="0">
              <a:buNone/>
              <a:defRPr sz="2025">
                <a:solidFill>
                  <a:schemeClr val="tx1">
                    <a:tint val="75000"/>
                  </a:schemeClr>
                </a:solidFill>
              </a:defRPr>
            </a:lvl2pPr>
            <a:lvl3pPr marL="1028700" indent="0">
              <a:buNone/>
              <a:defRPr sz="1800">
                <a:solidFill>
                  <a:schemeClr val="tx1">
                    <a:tint val="75000"/>
                  </a:schemeClr>
                </a:solidFill>
              </a:defRPr>
            </a:lvl3pPr>
            <a:lvl4pPr marL="1543050" indent="0">
              <a:buNone/>
              <a:defRPr sz="1575">
                <a:solidFill>
                  <a:schemeClr val="tx1">
                    <a:tint val="75000"/>
                  </a:schemeClr>
                </a:solidFill>
              </a:defRPr>
            </a:lvl4pPr>
            <a:lvl5pPr marL="2057400" indent="0">
              <a:buNone/>
              <a:defRPr sz="1575">
                <a:solidFill>
                  <a:schemeClr val="tx1">
                    <a:tint val="75000"/>
                  </a:schemeClr>
                </a:solidFill>
              </a:defRPr>
            </a:lvl5pPr>
            <a:lvl6pPr marL="2571750" indent="0">
              <a:buNone/>
              <a:defRPr sz="1575">
                <a:solidFill>
                  <a:schemeClr val="tx1">
                    <a:tint val="75000"/>
                  </a:schemeClr>
                </a:solidFill>
              </a:defRPr>
            </a:lvl6pPr>
            <a:lvl7pPr marL="3086100" indent="0">
              <a:buNone/>
              <a:defRPr sz="1575">
                <a:solidFill>
                  <a:schemeClr val="tx1">
                    <a:tint val="75000"/>
                  </a:schemeClr>
                </a:solidFill>
              </a:defRPr>
            </a:lvl7pPr>
            <a:lvl8pPr marL="3600450" indent="0">
              <a:buNone/>
              <a:defRPr sz="1575">
                <a:solidFill>
                  <a:schemeClr val="tx1">
                    <a:tint val="75000"/>
                  </a:schemeClr>
                </a:solidFill>
              </a:defRPr>
            </a:lvl8pPr>
            <a:lvl9pPr marL="4114800" indent="0">
              <a:buNone/>
              <a:defRPr sz="1575">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BCBEAC9-A511-9347-9861-205E6DD8EAF7}" type="datetime1">
              <a:rPr lang="fr-FR" smtClean="0">
                <a:solidFill>
                  <a:prstClr val="black">
                    <a:tint val="75000"/>
                  </a:prstClr>
                </a:solidFill>
              </a:rPr>
              <a:pPr/>
              <a:t>27/11/2017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1" y="1600201"/>
            <a:ext cx="5384800" cy="4525963"/>
          </a:xfrm>
        </p:spPr>
        <p:txBody>
          <a:bodyPr/>
          <a:lstStyle>
            <a:lvl1pPr>
              <a:defRPr sz="3150"/>
            </a:lvl1pPr>
            <a:lvl2pPr>
              <a:defRPr sz="2700"/>
            </a:lvl2pPr>
            <a:lvl3pPr>
              <a:defRPr sz="2250"/>
            </a:lvl3pPr>
            <a:lvl4pPr>
              <a:defRPr sz="2025"/>
            </a:lvl4pPr>
            <a:lvl5pPr>
              <a:defRPr sz="2025"/>
            </a:lvl5pPr>
            <a:lvl6pPr>
              <a:defRPr sz="2025"/>
            </a:lvl6pPr>
            <a:lvl7pPr>
              <a:defRPr sz="2025"/>
            </a:lvl7pPr>
            <a:lvl8pPr>
              <a:defRPr sz="2025"/>
            </a:lvl8pPr>
            <a:lvl9pPr>
              <a:defRPr sz="2025"/>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1" y="1600201"/>
            <a:ext cx="5384800" cy="4525963"/>
          </a:xfrm>
        </p:spPr>
        <p:txBody>
          <a:bodyPr/>
          <a:lstStyle>
            <a:lvl1pPr>
              <a:defRPr sz="3150"/>
            </a:lvl1pPr>
            <a:lvl2pPr>
              <a:defRPr sz="2700"/>
            </a:lvl2pPr>
            <a:lvl3pPr>
              <a:defRPr sz="2250"/>
            </a:lvl3pPr>
            <a:lvl4pPr>
              <a:defRPr sz="2025"/>
            </a:lvl4pPr>
            <a:lvl5pPr>
              <a:defRPr sz="2025"/>
            </a:lvl5pPr>
            <a:lvl6pPr>
              <a:defRPr sz="2025"/>
            </a:lvl6pPr>
            <a:lvl7pPr>
              <a:defRPr sz="2025"/>
            </a:lvl7pPr>
            <a:lvl8pPr>
              <a:defRPr sz="2025"/>
            </a:lvl8pPr>
            <a:lvl9pPr>
              <a:defRPr sz="2025"/>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60C87D0-C406-BA4E-84ED-951FCF7FBCE8}" type="datetime1">
              <a:rPr lang="fr-FR" smtClean="0">
                <a:solidFill>
                  <a:prstClr val="black">
                    <a:tint val="75000"/>
                  </a:prstClr>
                </a:solidFill>
              </a:rPr>
              <a:pPr/>
              <a:t>27/11/2017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4"/>
            <a:ext cx="5386918" cy="639762"/>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8" cy="3951288"/>
          </a:xfrm>
        </p:spPr>
        <p:txBody>
          <a:bodyPr/>
          <a:lstStyle>
            <a:lvl1pPr>
              <a:defRPr sz="2700"/>
            </a:lvl1pPr>
            <a:lvl2pPr>
              <a:defRPr sz="2250"/>
            </a:lvl2pPr>
            <a:lvl3pPr>
              <a:defRPr sz="2025"/>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70" y="1535114"/>
            <a:ext cx="5389033" cy="639762"/>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70" y="2174875"/>
            <a:ext cx="5389033" cy="3951288"/>
          </a:xfrm>
        </p:spPr>
        <p:txBody>
          <a:bodyPr/>
          <a:lstStyle>
            <a:lvl1pPr>
              <a:defRPr sz="2700"/>
            </a:lvl1pPr>
            <a:lvl2pPr>
              <a:defRPr sz="2250"/>
            </a:lvl2pPr>
            <a:lvl3pPr>
              <a:defRPr sz="2025"/>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B771A5E-2BE9-8C49-A0D6-4B4539E6B8E6}" type="datetime1">
              <a:rPr lang="fr-FR" smtClean="0">
                <a:solidFill>
                  <a:prstClr val="black">
                    <a:tint val="75000"/>
                  </a:prstClr>
                </a:solidFill>
              </a:rPr>
              <a:pPr/>
              <a:t>27/11/2017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5AFE718-F50C-5845-BBC3-0017C5FC28E6}" type="datetime1">
              <a:rPr lang="fr-FR" smtClean="0">
                <a:solidFill>
                  <a:prstClr val="black">
                    <a:tint val="75000"/>
                  </a:prstClr>
                </a:solidFill>
              </a:rPr>
              <a:pPr/>
              <a:t>27/11/2017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bwMode="white">
          <a:xfrm>
            <a:off x="8128055"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5503" tIns="52752" rIns="105503" bIns="52752" anchor="ctr"/>
          <a:lstStyle/>
          <a:p>
            <a:pPr algn="ctr" defTabSz="527517">
              <a:defRPr/>
            </a:pPr>
            <a:endParaRPr lang="en-US" sz="2100">
              <a:solidFill>
                <a:prstClr val="white"/>
              </a:solidFill>
              <a:latin typeface="Tw Cen MT"/>
            </a:endParaRPr>
          </a:p>
        </p:txBody>
      </p:sp>
      <p:sp>
        <p:nvSpPr>
          <p:cNvPr id="5" name="Rectangle 4"/>
          <p:cNvSpPr/>
          <p:nvPr/>
        </p:nvSpPr>
        <p:spPr>
          <a:xfrm>
            <a:off x="8189387"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5503" tIns="52752" rIns="105503" bIns="52752" anchor="ctr"/>
          <a:lstStyle/>
          <a:p>
            <a:pPr algn="ctr" defTabSz="527517">
              <a:defRPr/>
            </a:pPr>
            <a:endParaRPr lang="en-US" sz="2100">
              <a:solidFill>
                <a:prstClr val="white"/>
              </a:solidFill>
              <a:latin typeface="Tw Cen MT"/>
            </a:endParaRPr>
          </a:p>
        </p:txBody>
      </p:sp>
      <p:sp>
        <p:nvSpPr>
          <p:cNvPr id="6" name="Rectangle 5"/>
          <p:cNvSpPr/>
          <p:nvPr/>
        </p:nvSpPr>
        <p:spPr>
          <a:xfrm>
            <a:off x="8189387"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5503" tIns="52752" rIns="105503" bIns="52752" anchor="ctr"/>
          <a:lstStyle/>
          <a:p>
            <a:pPr algn="ctr" defTabSz="527517">
              <a:defRPr/>
            </a:pPr>
            <a:endParaRPr lang="en-US" sz="2100">
              <a:solidFill>
                <a:prstClr val="white"/>
              </a:solidFill>
              <a:latin typeface="Tw Cen MT"/>
            </a:endParaRPr>
          </a:p>
        </p:txBody>
      </p:sp>
      <p:sp>
        <p:nvSpPr>
          <p:cNvPr id="2" name="Titre vertical 1"/>
          <p:cNvSpPr>
            <a:spLocks noGrp="1"/>
          </p:cNvSpPr>
          <p:nvPr>
            <p:ph type="title" orient="vert"/>
          </p:nvPr>
        </p:nvSpPr>
        <p:spPr>
          <a:xfrm>
            <a:off x="8737600" y="609678"/>
            <a:ext cx="2743200" cy="5516563"/>
          </a:xfrm>
        </p:spPr>
        <p:txBody>
          <a:bodyPr vert="eaVert"/>
          <a:lstStyle/>
          <a:p>
            <a:r>
              <a:rPr lang="fr-FR" smtClean="0"/>
              <a:t>Cliquez et modifiez le titre</a:t>
            </a:r>
            <a:endParaRPr lang="en-US"/>
          </a:p>
        </p:txBody>
      </p:sp>
      <p:sp>
        <p:nvSpPr>
          <p:cNvPr id="3" name="Espace réservé du texte vertical 2"/>
          <p:cNvSpPr>
            <a:spLocks noGrp="1"/>
          </p:cNvSpPr>
          <p:nvPr>
            <p:ph type="body" orient="vert" idx="1"/>
          </p:nvPr>
        </p:nvSpPr>
        <p:spPr>
          <a:xfrm>
            <a:off x="609600" y="609602"/>
            <a:ext cx="7416800" cy="551656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a:xfrm>
            <a:off x="8737600" y="6248400"/>
            <a:ext cx="2946400" cy="365760"/>
          </a:xfrm>
        </p:spPr>
        <p:txBody>
          <a:bodyPr/>
          <a:lstStyle>
            <a:lvl1pPr>
              <a:defRPr/>
            </a:lvl1pPr>
          </a:lstStyle>
          <a:p>
            <a:endParaRPr lang="fr-FR">
              <a:solidFill>
                <a:srgbClr val="775F55"/>
              </a:solidFill>
              <a:latin typeface="Tw Cen MT"/>
            </a:endParaRPr>
          </a:p>
        </p:txBody>
      </p:sp>
      <p:sp>
        <p:nvSpPr>
          <p:cNvPr id="8" name="Espace réservé du pied de page 4"/>
          <p:cNvSpPr>
            <a:spLocks noGrp="1"/>
          </p:cNvSpPr>
          <p:nvPr>
            <p:ph type="ftr" sz="quarter" idx="11"/>
          </p:nvPr>
        </p:nvSpPr>
        <p:spPr>
          <a:xfrm>
            <a:off x="609656" y="6248400"/>
            <a:ext cx="7431617" cy="365760"/>
          </a:xfrm>
        </p:spPr>
        <p:txBody>
          <a:bodyPr/>
          <a:lstStyle>
            <a:lvl1pPr>
              <a:defRPr/>
            </a:lvl1pPr>
          </a:lstStyle>
          <a:p>
            <a:endParaRPr lang="fr-FR">
              <a:solidFill>
                <a:srgbClr val="775F55"/>
              </a:solidFill>
              <a:latin typeface="Tw Cen MT"/>
            </a:endParaRPr>
          </a:p>
        </p:txBody>
      </p:sp>
      <p:sp>
        <p:nvSpPr>
          <p:cNvPr id="9" name="Espace réservé du numéro de diapositive 5"/>
          <p:cNvSpPr>
            <a:spLocks noGrp="1"/>
          </p:cNvSpPr>
          <p:nvPr>
            <p:ph type="sldNum" sz="quarter" idx="12"/>
          </p:nvPr>
        </p:nvSpPr>
        <p:spPr>
          <a:xfrm rot="5400000">
            <a:off x="8075084" y="103757"/>
            <a:ext cx="533400" cy="325967"/>
          </a:xfrm>
        </p:spPr>
        <p:txBody>
          <a:bodyPr/>
          <a:lstStyle>
            <a:lvl1pPr>
              <a:defRPr/>
            </a:lvl1pPr>
          </a:lstStyle>
          <a:p>
            <a:fld id="{A847B961-917D-714F-B9EF-810BDF4968C8}" type="slidenum">
              <a:rPr lang="fr-FR" smtClean="0">
                <a:latin typeface="Tw Cen MT"/>
              </a:rPr>
              <a:pPr/>
              <a:t>‹#›</a:t>
            </a:fld>
            <a:endParaRPr lang="fr-FR">
              <a:latin typeface="Tw Cen MT"/>
            </a:endParaRPr>
          </a:p>
        </p:txBody>
      </p:sp>
    </p:spTree>
    <p:extLst>
      <p:ext uri="{BB962C8B-B14F-4D97-AF65-F5344CB8AC3E}">
        <p14:creationId xmlns:p14="http://schemas.microsoft.com/office/powerpoint/2010/main" val="902041131"/>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BF2DA94-AA96-464D-A68C-E0EDD896FA30}" type="datetime1">
              <a:rPr lang="fr-FR" smtClean="0">
                <a:solidFill>
                  <a:prstClr val="black">
                    <a:tint val="75000"/>
                  </a:prstClr>
                </a:solidFill>
              </a:rPr>
              <a:pPr/>
              <a:t>27/11/2017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1"/>
            <a:ext cx="4011084" cy="1162050"/>
          </a:xfrm>
        </p:spPr>
        <p:txBody>
          <a:bodyPr anchor="b"/>
          <a:lstStyle>
            <a:lvl1pPr algn="l">
              <a:defRPr sz="2250" b="1"/>
            </a:lvl1pPr>
          </a:lstStyle>
          <a:p>
            <a:r>
              <a:rPr lang="fr-FR" smtClean="0"/>
              <a:t>Cliquez et modifiez le titre</a:t>
            </a:r>
            <a:endParaRPr lang="fr-FR"/>
          </a:p>
        </p:txBody>
      </p:sp>
      <p:sp>
        <p:nvSpPr>
          <p:cNvPr id="3" name="Espace réservé du contenu 2"/>
          <p:cNvSpPr>
            <a:spLocks noGrp="1"/>
          </p:cNvSpPr>
          <p:nvPr>
            <p:ph idx="1"/>
          </p:nvPr>
        </p:nvSpPr>
        <p:spPr>
          <a:xfrm>
            <a:off x="4766734" y="273051"/>
            <a:ext cx="6815667" cy="5853113"/>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2" y="1435102"/>
            <a:ext cx="4011084" cy="4691063"/>
          </a:xfrm>
        </p:spPr>
        <p:txBody>
          <a:bodyPr/>
          <a:lstStyle>
            <a:lvl1pPr marL="0" indent="0">
              <a:buNone/>
              <a:defRPr sz="1575"/>
            </a:lvl1pPr>
            <a:lvl2pPr marL="514350" indent="0">
              <a:buNone/>
              <a:defRPr sz="1350"/>
            </a:lvl2pPr>
            <a:lvl3pPr marL="1028700" indent="0">
              <a:buNone/>
              <a:defRPr sz="1125"/>
            </a:lvl3pPr>
            <a:lvl4pPr marL="1543050" indent="0">
              <a:buNone/>
              <a:defRPr sz="1013"/>
            </a:lvl4pPr>
            <a:lvl5pPr marL="2057400" indent="0">
              <a:buNone/>
              <a:defRPr sz="1013"/>
            </a:lvl5pPr>
            <a:lvl6pPr marL="2571750" indent="0">
              <a:buNone/>
              <a:defRPr sz="1013"/>
            </a:lvl6pPr>
            <a:lvl7pPr marL="3086100" indent="0">
              <a:buNone/>
              <a:defRPr sz="1013"/>
            </a:lvl7pPr>
            <a:lvl8pPr marL="3600450" indent="0">
              <a:buNone/>
              <a:defRPr sz="1013"/>
            </a:lvl8pPr>
            <a:lvl9pPr marL="4114800" indent="0">
              <a:buNone/>
              <a:defRPr sz="1013"/>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326659D-1CD7-5B47-B59E-F4FA50C662F5}" type="datetime1">
              <a:rPr lang="fr-FR" smtClean="0">
                <a:solidFill>
                  <a:prstClr val="black">
                    <a:tint val="75000"/>
                  </a:prstClr>
                </a:solidFill>
              </a:rPr>
              <a:pPr/>
              <a:t>27/11/2017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25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fr-FR" smtClean="0"/>
              <a:t>Faire glisser l'image vers l'espace réservé ou cliquer sur l'icône pour l'ajouter</a:t>
            </a:r>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575"/>
            </a:lvl1pPr>
            <a:lvl2pPr marL="514350" indent="0">
              <a:buNone/>
              <a:defRPr sz="1350"/>
            </a:lvl2pPr>
            <a:lvl3pPr marL="1028700" indent="0">
              <a:buNone/>
              <a:defRPr sz="1125"/>
            </a:lvl3pPr>
            <a:lvl4pPr marL="1543050" indent="0">
              <a:buNone/>
              <a:defRPr sz="1013"/>
            </a:lvl4pPr>
            <a:lvl5pPr marL="2057400" indent="0">
              <a:buNone/>
              <a:defRPr sz="1013"/>
            </a:lvl5pPr>
            <a:lvl6pPr marL="2571750" indent="0">
              <a:buNone/>
              <a:defRPr sz="1013"/>
            </a:lvl6pPr>
            <a:lvl7pPr marL="3086100" indent="0">
              <a:buNone/>
              <a:defRPr sz="1013"/>
            </a:lvl7pPr>
            <a:lvl8pPr marL="3600450" indent="0">
              <a:buNone/>
              <a:defRPr sz="1013"/>
            </a:lvl8pPr>
            <a:lvl9pPr marL="4114800" indent="0">
              <a:buNone/>
              <a:defRPr sz="1013"/>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D95413-C12E-CE4C-9DAB-2C7AB4646D19}" type="datetime1">
              <a:rPr lang="fr-FR" smtClean="0">
                <a:solidFill>
                  <a:prstClr val="black">
                    <a:tint val="75000"/>
                  </a:prstClr>
                </a:solidFill>
              </a:rPr>
              <a:pPr/>
              <a:t>27/11/2017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47FAF1-3A6F-FA4B-8556-3373663F50DE}" type="datetime1">
              <a:rPr lang="fr-FR" smtClean="0">
                <a:solidFill>
                  <a:prstClr val="black">
                    <a:tint val="75000"/>
                  </a:prstClr>
                </a:solidFill>
              </a:rPr>
              <a:pPr/>
              <a:t>27/11/2017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1" y="274640"/>
            <a:ext cx="27432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1" y="274640"/>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1359E0-2891-0B45-B9E2-2DC579F3743B}" type="datetime1">
              <a:rPr lang="fr-FR" smtClean="0">
                <a:solidFill>
                  <a:prstClr val="black">
                    <a:tint val="75000"/>
                  </a:prstClr>
                </a:solidFill>
              </a:rPr>
              <a:pPr/>
              <a:t>27/11/2017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963084" y="2906713"/>
            <a:ext cx="10363200" cy="1500187"/>
          </a:xfrm>
        </p:spPr>
        <p:txBody>
          <a:bodyPr anchor="ctr"/>
          <a:lstStyle>
            <a:lvl1pPr marL="0" indent="0" algn="ctr">
              <a:buNone/>
              <a:defRPr sz="3150" b="1">
                <a:solidFill>
                  <a:srgbClr val="FFFF66"/>
                </a:solidFill>
                <a:latin typeface="Trebuchet MS" pitchFamily="34" charset="0"/>
              </a:defRPr>
            </a:lvl1pPr>
            <a:lvl2pPr marL="514350" indent="0">
              <a:buNone/>
              <a:defRPr sz="2025"/>
            </a:lvl2pPr>
            <a:lvl3pPr marL="1028700" indent="0">
              <a:buNone/>
              <a:defRPr sz="1800"/>
            </a:lvl3pPr>
            <a:lvl4pPr marL="1543050" indent="0">
              <a:buNone/>
              <a:defRPr sz="1575"/>
            </a:lvl4pPr>
            <a:lvl5pPr marL="2057400" indent="0">
              <a:buNone/>
              <a:defRPr sz="1575"/>
            </a:lvl5pPr>
            <a:lvl6pPr marL="2571750" indent="0">
              <a:buNone/>
              <a:defRPr sz="1575"/>
            </a:lvl6pPr>
            <a:lvl7pPr marL="3086100" indent="0">
              <a:buNone/>
              <a:defRPr sz="1575"/>
            </a:lvl7pPr>
            <a:lvl8pPr marL="3600450" indent="0">
              <a:buNone/>
              <a:defRPr sz="1575"/>
            </a:lvl8pPr>
            <a:lvl9pPr marL="4114800" indent="0">
              <a:buNone/>
              <a:defRPr sz="1575"/>
            </a:lvl9pPr>
          </a:lstStyle>
          <a:p>
            <a:pPr lvl="0"/>
            <a:r>
              <a:rPr lang="fr-FR" smtClean="0"/>
              <a:t>Cliquez pour modifier les styles du texte du masque</a:t>
            </a:r>
          </a:p>
        </p:txBody>
      </p:sp>
    </p:spTree>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53918" y="101600"/>
            <a:ext cx="10385777" cy="960438"/>
          </a:xfrm>
        </p:spPr>
        <p:txBody>
          <a:bodyPr/>
          <a:lstStyle/>
          <a:p>
            <a:r>
              <a:rPr lang="fr-FR" smtClean="0"/>
              <a:t>Click to edit Master title style</a:t>
            </a:r>
            <a:endParaRPr lang="en-US"/>
          </a:p>
        </p:txBody>
      </p:sp>
      <p:sp>
        <p:nvSpPr>
          <p:cNvPr id="3" name="Chart Placeholder 2"/>
          <p:cNvSpPr>
            <a:spLocks noGrp="1"/>
          </p:cNvSpPr>
          <p:nvPr>
            <p:ph type="chart" idx="1"/>
          </p:nvPr>
        </p:nvSpPr>
        <p:spPr>
          <a:xfrm>
            <a:off x="903113" y="1484316"/>
            <a:ext cx="10385777" cy="4611687"/>
          </a:xfrm>
        </p:spPr>
        <p:txBody>
          <a:bodyPr/>
          <a:lstStyle/>
          <a:p>
            <a:pPr lvl="0"/>
            <a:endParaRPr lang="en-US" noProof="0"/>
          </a:p>
        </p:txBody>
      </p:sp>
    </p:spTree>
    <p:extLst>
      <p:ext uri="{BB962C8B-B14F-4D97-AF65-F5344CB8AC3E}">
        <p14:creationId xmlns:p14="http://schemas.microsoft.com/office/powerpoint/2010/main" val="4239843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6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7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8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10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1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49548" y="2167467"/>
            <a:ext cx="527756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a:buClr>
                <a:srgbClr val="DC5A20"/>
              </a:buClr>
              <a:defRPr sz="1575"/>
            </a:lvl4pPr>
            <a:lvl5pPr>
              <a:buClr>
                <a:srgbClr val="DC5A20"/>
              </a:buClr>
              <a:defRPr sz="135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249550" y="1270001"/>
            <a:ext cx="5277567" cy="635290"/>
          </a:xfrm>
          <a:prstGeom prst="rect">
            <a:avLst/>
          </a:prstGeom>
        </p:spPr>
        <p:txBody>
          <a:bodyPr lIns="0" tIns="0" rIns="0" bIns="0"/>
          <a:lstStyle>
            <a:lvl1pPr marL="0" indent="0">
              <a:buNone/>
              <a:defRPr sz="2250"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249550" y="5588000"/>
            <a:ext cx="527756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249551" y="120469"/>
            <a:ext cx="10028052"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250">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8" name="Espace réservé du contenu 2"/>
          <p:cNvSpPr>
            <a:spLocks noGrp="1"/>
          </p:cNvSpPr>
          <p:nvPr>
            <p:ph idx="17"/>
          </p:nvPr>
        </p:nvSpPr>
        <p:spPr>
          <a:xfrm>
            <a:off x="6777409" y="2167467"/>
            <a:ext cx="527756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a:buClr>
                <a:srgbClr val="DC5A20"/>
              </a:buClr>
              <a:defRPr sz="1575"/>
            </a:lvl4pPr>
            <a:lvl5pPr>
              <a:buClr>
                <a:srgbClr val="DC5A20"/>
              </a:buClr>
              <a:defRPr sz="135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texte 8"/>
          <p:cNvSpPr>
            <a:spLocks noGrp="1"/>
          </p:cNvSpPr>
          <p:nvPr>
            <p:ph type="body" sz="quarter" idx="18" hasCustomPrompt="1"/>
          </p:nvPr>
        </p:nvSpPr>
        <p:spPr>
          <a:xfrm>
            <a:off x="6777411" y="1270001"/>
            <a:ext cx="5277567" cy="635290"/>
          </a:xfrm>
          <a:prstGeom prst="rect">
            <a:avLst/>
          </a:prstGeom>
        </p:spPr>
        <p:txBody>
          <a:bodyPr lIns="0" tIns="0" rIns="0" bIns="0"/>
          <a:lstStyle>
            <a:lvl1pPr marL="0" indent="0">
              <a:buNone/>
              <a:defRPr sz="2250" b="1" i="1">
                <a:solidFill>
                  <a:srgbClr val="005294"/>
                </a:solidFill>
              </a:defRPr>
            </a:lvl1pPr>
          </a:lstStyle>
          <a:p>
            <a:pPr lvl="0"/>
            <a:r>
              <a:rPr lang="fr-FR" dirty="0" smtClean="0"/>
              <a:t>Sous-titre</a:t>
            </a:r>
          </a:p>
        </p:txBody>
      </p:sp>
      <p:sp>
        <p:nvSpPr>
          <p:cNvPr id="15" name="Espace réservé du texte 10"/>
          <p:cNvSpPr>
            <a:spLocks noGrp="1"/>
          </p:cNvSpPr>
          <p:nvPr>
            <p:ph type="body" sz="quarter" idx="19"/>
          </p:nvPr>
        </p:nvSpPr>
        <p:spPr>
          <a:xfrm>
            <a:off x="6777411" y="5588000"/>
            <a:ext cx="527756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1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1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1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graphicFrame>
        <p:nvGraphicFramePr>
          <p:cNvPr id="3" name="Espace réservé du contenu 5"/>
          <p:cNvGraphicFramePr>
            <a:graphicFrameLocks noGrp="1"/>
          </p:cNvGraphicFramePr>
          <p:nvPr/>
        </p:nvGraphicFramePr>
        <p:xfrm>
          <a:off x="920751" y="1280161"/>
          <a:ext cx="10191749" cy="5036822"/>
        </p:xfrm>
        <a:graphic>
          <a:graphicData uri="http://schemas.openxmlformats.org/drawingml/2006/table">
            <a:tbl>
              <a:tblPr/>
              <a:tblGrid>
                <a:gridCol w="2548467"/>
                <a:gridCol w="2548467"/>
                <a:gridCol w="2546349"/>
                <a:gridCol w="2548467"/>
              </a:tblGrid>
              <a:tr h="60007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bg1"/>
                          </a:solidFill>
                          <a:effectLst/>
                          <a:latin typeface="Arial Narrow" charset="0"/>
                          <a:ea typeface="ＭＳ Ｐゴシック" charset="0"/>
                          <a:cs typeface="ＭＳ Ｐゴシック" charset="0"/>
                        </a:rPr>
                        <a:t>Dates</a:t>
                      </a:r>
                    </a:p>
                  </a:txBody>
                  <a:tcPr marL="108377" marR="108377"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151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bg1"/>
                          </a:solidFill>
                          <a:effectLst/>
                          <a:latin typeface="Arial Narrow" charset="0"/>
                          <a:ea typeface="ＭＳ Ｐゴシック" charset="0"/>
                          <a:cs typeface="ＭＳ Ｐゴシック" charset="0"/>
                        </a:rPr>
                        <a:t>Thèmes</a:t>
                      </a:r>
                    </a:p>
                  </a:txBody>
                  <a:tcPr marL="108377" marR="108377"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151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bg1"/>
                          </a:solidFill>
                          <a:effectLst/>
                          <a:latin typeface="Arial Narrow" charset="0"/>
                          <a:ea typeface="ＭＳ Ｐゴシック" charset="0"/>
                          <a:cs typeface="ＭＳ Ｐゴシック" charset="0"/>
                        </a:rPr>
                        <a:t>Horaires</a:t>
                      </a:r>
                    </a:p>
                  </a:txBody>
                  <a:tcPr marL="108377" marR="108377"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151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bg1"/>
                          </a:solidFill>
                          <a:effectLst/>
                          <a:latin typeface="Arial Narrow" charset="0"/>
                          <a:ea typeface="ＭＳ Ｐゴシック" charset="0"/>
                          <a:cs typeface="ＭＳ Ｐゴシック" charset="0"/>
                        </a:rPr>
                        <a:t>Lieux</a:t>
                      </a:r>
                    </a:p>
                  </a:txBody>
                  <a:tcPr marL="108377" marR="108377"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1513"/>
                    </a:solidFill>
                  </a:tcPr>
                </a:tc>
              </a:tr>
              <a:tr h="967740">
                <a:tc>
                  <a:txBody>
                    <a:bodyPr/>
                    <a:lstStyle/>
                    <a:p>
                      <a:pPr marL="0" marR="0" lvl="0" indent="0" algn="ctr" defTabSz="395288"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Narrow" charset="0"/>
                          <a:ea typeface="ＭＳ Ｐゴシック" charset="0"/>
                          <a:cs typeface="ＭＳ Ｐゴシック" charset="0"/>
                        </a:rPr>
                        <a:t>6 juillet</a:t>
                      </a:r>
                    </a:p>
                  </a:txBody>
                  <a:tcPr marL="108377" marR="108377"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395288"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9B1513"/>
                          </a:solidFill>
                          <a:effectLst/>
                          <a:latin typeface="Arial Narrow" charset="0"/>
                          <a:ea typeface="ＭＳ Ｐゴシック" charset="0"/>
                          <a:cs typeface="ＭＳ Ｐゴシック" charset="0"/>
                        </a:rPr>
                        <a:t>Réunion Plénière</a:t>
                      </a:r>
                    </a:p>
                  </a:txBody>
                  <a:tcPr marL="108377" marR="108377"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395288"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Narrow" charset="0"/>
                          <a:ea typeface="ＭＳ Ｐゴシック" charset="0"/>
                          <a:cs typeface="ＭＳ Ｐゴシック" charset="0"/>
                        </a:rPr>
                        <a:t>14h-18h</a:t>
                      </a:r>
                    </a:p>
                  </a:txBody>
                  <a:tcPr marL="108377" marR="108377"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395288"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Narrow" charset="0"/>
                          <a:ea typeface="ＭＳ Ｐゴシック" charset="0"/>
                          <a:cs typeface="ＭＳ Ｐゴシック" charset="0"/>
                        </a:rPr>
                        <a:t>Quimper</a:t>
                      </a:r>
                    </a:p>
                    <a:p>
                      <a:pPr marL="0" marR="0" lvl="0" indent="0" algn="ctr" defTabSz="395288"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Arial Narrow" charset="0"/>
                          <a:ea typeface="ＭＳ Ｐゴシック" charset="0"/>
                          <a:cs typeface="ＭＳ Ｐゴシック" charset="0"/>
                        </a:rPr>
                        <a:t>Maison des associations</a:t>
                      </a:r>
                    </a:p>
                  </a:txBody>
                  <a:tcPr marL="108377" marR="108377"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111442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Arial Narrow" charset="0"/>
                          <a:ea typeface="ＭＳ Ｐゴシック" charset="0"/>
                          <a:cs typeface="ＭＳ Ｐゴシック" charset="0"/>
                        </a:rPr>
                        <a:t>24 septembre</a:t>
                      </a:r>
                    </a:p>
                  </a:txBody>
                  <a:tcPr marL="108377" marR="108377"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9B1513"/>
                          </a:solidFill>
                          <a:effectLst/>
                          <a:latin typeface="Arial Narrow" charset="0"/>
                          <a:ea typeface="ＭＳ Ｐゴシック" charset="0"/>
                          <a:cs typeface="ＭＳ Ｐゴシック" charset="0"/>
                        </a:rPr>
                        <a:t>Journée Education thérapeutique du Patient </a:t>
                      </a:r>
                    </a:p>
                  </a:txBody>
                  <a:tcPr marL="108377" marR="108377"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395288"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Futura" charset="0"/>
                          <a:ea typeface="ＭＳ Ｐゴシック" charset="0"/>
                          <a:cs typeface="ＭＳ Ｐゴシック" charset="0"/>
                        </a:rPr>
                        <a:t>Journée</a:t>
                      </a:r>
                    </a:p>
                  </a:txBody>
                  <a:tcPr marL="108377" marR="108377"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Futura" charset="0"/>
                          <a:ea typeface="ＭＳ Ｐゴシック" charset="0"/>
                          <a:cs typeface="ＭＳ Ｐゴシック" charset="0"/>
                        </a:rPr>
                        <a:t> </a:t>
                      </a:r>
                      <a:r>
                        <a:rPr kumimoji="0" lang="fr-FR" sz="1800" b="0" i="0" u="none" strike="noStrike" cap="none" normalizeH="0" baseline="0">
                          <a:ln>
                            <a:noFill/>
                          </a:ln>
                          <a:solidFill>
                            <a:srgbClr val="000000"/>
                          </a:solidFill>
                          <a:effectLst/>
                          <a:latin typeface="Arial Narrow" charset="0"/>
                          <a:ea typeface="ＭＳ Ｐゴシック" charset="0"/>
                          <a:cs typeface="ＭＳ Ｐゴシック" charset="0"/>
                        </a:rPr>
                        <a:t>Rennes  </a:t>
                      </a:r>
                      <a:br>
                        <a:rPr kumimoji="0" lang="fr-FR" sz="1800" b="0" i="0" u="none" strike="noStrike" cap="none" normalizeH="0" baseline="0">
                          <a:ln>
                            <a:noFill/>
                          </a:ln>
                          <a:solidFill>
                            <a:srgbClr val="000000"/>
                          </a:solidFill>
                          <a:effectLst/>
                          <a:latin typeface="Arial Narrow" charset="0"/>
                          <a:ea typeface="ＭＳ Ｐゴシック" charset="0"/>
                          <a:cs typeface="ＭＳ Ｐゴシック" charset="0"/>
                        </a:rPr>
                      </a:br>
                      <a:r>
                        <a:rPr kumimoji="0" lang="fr-FR" sz="1800" b="0" i="0" u="none" strike="noStrike" cap="none" normalizeH="0" baseline="0">
                          <a:ln>
                            <a:noFill/>
                          </a:ln>
                          <a:solidFill>
                            <a:srgbClr val="000000"/>
                          </a:solidFill>
                          <a:effectLst/>
                          <a:latin typeface="Arial Narrow" charset="0"/>
                          <a:ea typeface="ＭＳ Ｐゴシック" charset="0"/>
                          <a:cs typeface="ＭＳ Ｐゴシック" charset="0"/>
                        </a:rPr>
                        <a:t>Hôpital Sud</a:t>
                      </a:r>
                    </a:p>
                  </a:txBody>
                  <a:tcPr marL="108377" marR="108377"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1285874">
                <a:tc>
                  <a:txBody>
                    <a:bodyPr/>
                    <a:lstStyle/>
                    <a:p>
                      <a:pPr marL="0" marR="0" lvl="0" indent="0" algn="ctr" defTabSz="395288"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2"/>
                          </a:solidFill>
                          <a:effectLst/>
                          <a:latin typeface="Arial Narrow" charset="0"/>
                          <a:ea typeface="ＭＳ Ｐゴシック" charset="0"/>
                          <a:cs typeface="ＭＳ Ｐゴシック" charset="0"/>
                        </a:rPr>
                        <a:t>Octobre-Novembre</a:t>
                      </a:r>
                    </a:p>
                  </a:txBody>
                  <a:tcPr marL="11289" marR="11289" marT="9526" marB="95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395288"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9B1513"/>
                          </a:solidFill>
                          <a:effectLst/>
                          <a:latin typeface="Arial Narrow" charset="0"/>
                          <a:ea typeface="ＭＳ Ｐゴシック" charset="0"/>
                          <a:cs typeface="ＭＳ Ｐゴシック" charset="0"/>
                        </a:rPr>
                        <a:t>Journée Inter-Corevih</a:t>
                      </a:r>
                    </a:p>
                  </a:txBody>
                  <a:tcPr marL="11289" marR="11289" marT="9526" marB="95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395288"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2"/>
                          </a:solidFill>
                          <a:effectLst/>
                          <a:latin typeface="Arial Narrow" charset="0"/>
                          <a:ea typeface="ＭＳ Ｐゴシック" charset="0"/>
                          <a:cs typeface="ＭＳ Ｐゴシック" charset="0"/>
                        </a:rPr>
                        <a:t>Journée</a:t>
                      </a:r>
                    </a:p>
                  </a:txBody>
                  <a:tcPr marL="11289" marR="11289" marT="9526" marB="95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395288"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2"/>
                          </a:solidFill>
                          <a:effectLst/>
                          <a:latin typeface="Arial Narrow" charset="0"/>
                          <a:ea typeface="ＭＳ Ｐゴシック" charset="0"/>
                          <a:cs typeface="ＭＳ Ｐゴシック" charset="0"/>
                        </a:rPr>
                        <a:t>À Déterminer</a:t>
                      </a:r>
                    </a:p>
                  </a:txBody>
                  <a:tcPr marL="11289" marR="11289" marT="9526" marB="95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1068706">
                <a:tc>
                  <a:txBody>
                    <a:bodyPr/>
                    <a:lstStyle/>
                    <a:p>
                      <a:pPr marL="0" marR="0" lvl="0" indent="0" algn="ctr" defTabSz="395288"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Arial Narrow" charset="0"/>
                          <a:ea typeface="ＭＳ Ｐゴシック" charset="0"/>
                          <a:cs typeface="ＭＳ Ｐゴシック" charset="0"/>
                        </a:rPr>
                        <a:t>17 novembre</a:t>
                      </a:r>
                    </a:p>
                  </a:txBody>
                  <a:tcPr marL="45157" marR="45157" marT="38099" marB="380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9B1513"/>
                          </a:solidFill>
                          <a:effectLst/>
                          <a:latin typeface="Arial Narrow" charset="0"/>
                          <a:ea typeface="ＭＳ Ｐゴシック" charset="0"/>
                          <a:cs typeface="ＭＳ Ｐゴシック" charset="0"/>
                        </a:rPr>
                        <a:t>Plénière</a:t>
                      </a:r>
                    </a:p>
                  </a:txBody>
                  <a:tcPr marL="45157" marR="45157" marT="38099" marB="380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Arial Narrow" charset="0"/>
                          <a:ea typeface="ＭＳ Ｐゴシック" charset="0"/>
                          <a:cs typeface="ＭＳ Ｐゴシック" charset="0"/>
                        </a:rPr>
                        <a:t>14h30-17h30</a:t>
                      </a:r>
                    </a:p>
                  </a:txBody>
                  <a:tcPr marL="45157" marR="45157" marT="38099" marB="380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2"/>
                          </a:solidFill>
                          <a:effectLst/>
                          <a:latin typeface="Arial Narrow" charset="0"/>
                          <a:ea typeface="ＭＳ Ｐゴシック" charset="0"/>
                          <a:cs typeface="ＭＳ Ｐゴシック" charset="0"/>
                        </a:rPr>
                        <a:t>Rennes</a:t>
                      </a:r>
                      <a:br>
                        <a:rPr kumimoji="0" lang="fr-FR" sz="1800" b="0" i="0" u="none" strike="noStrike" cap="none" normalizeH="0" baseline="0">
                          <a:ln>
                            <a:noFill/>
                          </a:ln>
                          <a:solidFill>
                            <a:schemeClr val="tx2"/>
                          </a:solidFill>
                          <a:effectLst/>
                          <a:latin typeface="Arial Narrow" charset="0"/>
                          <a:ea typeface="ＭＳ Ｐゴシック" charset="0"/>
                          <a:cs typeface="ＭＳ Ｐゴシック" charset="0"/>
                        </a:rPr>
                      </a:br>
                      <a:r>
                        <a:rPr kumimoji="0" lang="fr-FR" sz="1800" b="0" i="0" u="none" strike="noStrike" cap="none" normalizeH="0" baseline="0">
                          <a:ln>
                            <a:noFill/>
                          </a:ln>
                          <a:solidFill>
                            <a:schemeClr val="tx2"/>
                          </a:solidFill>
                          <a:effectLst/>
                          <a:latin typeface="Arial Narrow" charset="0"/>
                          <a:ea typeface="ＭＳ Ｐゴシック" charset="0"/>
                          <a:cs typeface="ＭＳ Ｐゴシック" charset="0"/>
                        </a:rPr>
                        <a:t>ARS</a:t>
                      </a:r>
                    </a:p>
                  </a:txBody>
                  <a:tcPr marL="45157" marR="45157" marT="38099" marB="380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bl>
          </a:graphicData>
        </a:graphic>
      </p:graphicFrame>
      <p:sp>
        <p:nvSpPr>
          <p:cNvPr id="2" name="Titre 1"/>
          <p:cNvSpPr>
            <a:spLocks noGrp="1"/>
          </p:cNvSpPr>
          <p:nvPr>
            <p:ph type="title"/>
          </p:nvPr>
        </p:nvSpPr>
        <p:spPr/>
        <p:txBody>
          <a:bodyPr/>
          <a:lstStyle>
            <a:lvl1pPr>
              <a:defRPr lang="fr-FR" sz="3100" smtClean="0"/>
            </a:lvl1pPr>
          </a:lstStyle>
          <a:p>
            <a:r>
              <a:rPr lang="fr-FR" smtClean="0"/>
              <a:t>Modifiez le style du titre</a:t>
            </a:r>
            <a:endParaRPr lang="fr-FR" dirty="0"/>
          </a:p>
        </p:txBody>
      </p:sp>
    </p:spTree>
    <p:extLst>
      <p:ext uri="{BB962C8B-B14F-4D97-AF65-F5344CB8AC3E}">
        <p14:creationId xmlns:p14="http://schemas.microsoft.com/office/powerpoint/2010/main" val="39757424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6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49548" y="2167467"/>
            <a:ext cx="527756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a:buClr>
                <a:srgbClr val="DC5A20"/>
              </a:buClr>
              <a:defRPr sz="1575"/>
            </a:lvl4pPr>
            <a:lvl5pPr>
              <a:buClr>
                <a:srgbClr val="DC5A20"/>
              </a:buClr>
              <a:defRPr sz="135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249550" y="1270001"/>
            <a:ext cx="5277567" cy="635290"/>
          </a:xfrm>
          <a:prstGeom prst="rect">
            <a:avLst/>
          </a:prstGeom>
        </p:spPr>
        <p:txBody>
          <a:bodyPr lIns="0" tIns="0" rIns="0" bIns="0"/>
          <a:lstStyle>
            <a:lvl1pPr marL="0" indent="0">
              <a:buNone/>
              <a:defRPr sz="2250"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249550" y="5588000"/>
            <a:ext cx="527756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249551" y="120469"/>
            <a:ext cx="10028052"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250">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
        <p:nvSpPr>
          <p:cNvPr id="8" name="Espace réservé du contenu 2"/>
          <p:cNvSpPr>
            <a:spLocks noGrp="1"/>
          </p:cNvSpPr>
          <p:nvPr>
            <p:ph idx="17"/>
          </p:nvPr>
        </p:nvSpPr>
        <p:spPr>
          <a:xfrm>
            <a:off x="6777409" y="2167467"/>
            <a:ext cx="527756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a:buClr>
                <a:srgbClr val="DC5A20"/>
              </a:buClr>
              <a:defRPr sz="1575"/>
            </a:lvl4pPr>
            <a:lvl5pPr>
              <a:buClr>
                <a:srgbClr val="DC5A20"/>
              </a:buClr>
              <a:defRPr sz="135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texte 8"/>
          <p:cNvSpPr>
            <a:spLocks noGrp="1"/>
          </p:cNvSpPr>
          <p:nvPr>
            <p:ph type="body" sz="quarter" idx="18" hasCustomPrompt="1"/>
          </p:nvPr>
        </p:nvSpPr>
        <p:spPr>
          <a:xfrm>
            <a:off x="6777411" y="1270001"/>
            <a:ext cx="5277567" cy="635290"/>
          </a:xfrm>
          <a:prstGeom prst="rect">
            <a:avLst/>
          </a:prstGeom>
        </p:spPr>
        <p:txBody>
          <a:bodyPr lIns="0" tIns="0" rIns="0" bIns="0"/>
          <a:lstStyle>
            <a:lvl1pPr marL="0" indent="0">
              <a:buNone/>
              <a:defRPr sz="2250" b="1" i="1">
                <a:solidFill>
                  <a:srgbClr val="005294"/>
                </a:solidFill>
              </a:defRPr>
            </a:lvl1pPr>
          </a:lstStyle>
          <a:p>
            <a:pPr lvl="0"/>
            <a:r>
              <a:rPr lang="fr-FR" dirty="0" smtClean="0"/>
              <a:t>Sous-titre</a:t>
            </a:r>
          </a:p>
        </p:txBody>
      </p:sp>
      <p:sp>
        <p:nvSpPr>
          <p:cNvPr id="15" name="Espace réservé du texte 10"/>
          <p:cNvSpPr>
            <a:spLocks noGrp="1"/>
          </p:cNvSpPr>
          <p:nvPr>
            <p:ph type="body" sz="quarter" idx="19"/>
          </p:nvPr>
        </p:nvSpPr>
        <p:spPr>
          <a:xfrm>
            <a:off x="6777411" y="5588000"/>
            <a:ext cx="527756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79023" y="0"/>
            <a:ext cx="530578" cy="6858000"/>
          </a:xfrm>
          <a:prstGeom prst="rect">
            <a:avLst/>
          </a:prstGeom>
          <a:gradFill rotWithShape="0">
            <a:gsLst>
              <a:gs pos="0">
                <a:srgbClr val="0099CC"/>
              </a:gs>
              <a:gs pos="100000">
                <a:srgbClr val="FFFFFF"/>
              </a:gs>
            </a:gsLst>
            <a:lin ang="5400000" scaled="1"/>
          </a:gradFill>
          <a:ln>
            <a:noFill/>
          </a:ln>
          <a:effectLst/>
          <a:extLst/>
        </p:spPr>
        <p:txBody>
          <a:bodyPr wrap="none" anchor="ctr"/>
          <a:lstStyle/>
          <a:p>
            <a:pPr defTabSz="914400" fontAlgn="base">
              <a:spcBef>
                <a:spcPct val="0"/>
              </a:spcBef>
              <a:spcAft>
                <a:spcPct val="0"/>
              </a:spcAft>
              <a:defRPr/>
            </a:pPr>
            <a:endParaRPr lang="en-US" sz="1200">
              <a:solidFill>
                <a:srgbClr val="000000"/>
              </a:solidFill>
            </a:endParaRPr>
          </a:p>
        </p:txBody>
      </p:sp>
      <p:sp>
        <p:nvSpPr>
          <p:cNvPr id="3" name="Rectangle 3"/>
          <p:cNvSpPr>
            <a:spLocks noChangeArrowheads="1"/>
          </p:cNvSpPr>
          <p:nvPr/>
        </p:nvSpPr>
        <p:spPr bwMode="auto">
          <a:xfrm>
            <a:off x="0" y="0"/>
            <a:ext cx="530578" cy="6858000"/>
          </a:xfrm>
          <a:prstGeom prst="rect">
            <a:avLst/>
          </a:prstGeom>
          <a:solidFill>
            <a:srgbClr val="0099CC"/>
          </a:solidFill>
          <a:ln>
            <a:noFill/>
          </a:ln>
          <a:effectLst/>
          <a:extLst/>
        </p:spPr>
        <p:txBody>
          <a:bodyPr wrap="none" anchor="ctr"/>
          <a:lstStyle/>
          <a:p>
            <a:pPr defTabSz="914400" fontAlgn="base">
              <a:spcBef>
                <a:spcPct val="0"/>
              </a:spcBef>
              <a:spcAft>
                <a:spcPct val="0"/>
              </a:spcAft>
              <a:defRPr/>
            </a:pPr>
            <a:endParaRPr lang="en-US" sz="1200">
              <a:solidFill>
                <a:srgbClr val="000000"/>
              </a:solidFill>
            </a:endParaRPr>
          </a:p>
        </p:txBody>
      </p:sp>
      <p:sp>
        <p:nvSpPr>
          <p:cNvPr id="4" name="Text Box 6"/>
          <p:cNvSpPr txBox="1">
            <a:spLocks noChangeArrowheads="1"/>
          </p:cNvSpPr>
          <p:nvPr userDrawn="1"/>
        </p:nvSpPr>
        <p:spPr bwMode="auto">
          <a:xfrm rot="16200000">
            <a:off x="-981033" y="4704834"/>
            <a:ext cx="2505814" cy="369332"/>
          </a:xfrm>
          <a:prstGeom prst="rect">
            <a:avLst/>
          </a:prstGeom>
          <a:noFill/>
          <a:ln>
            <a:noFill/>
          </a:ln>
          <a:effectLs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defTabSz="914400" eaLnBrk="1" fontAlgn="base" hangingPunct="1">
              <a:spcBef>
                <a:spcPct val="50000"/>
              </a:spcBef>
              <a:spcAft>
                <a:spcPct val="0"/>
              </a:spcAft>
              <a:defRPr/>
            </a:pPr>
            <a:r>
              <a:rPr lang="fr-FR" sz="1800" b="1" dirty="0" smtClean="0">
                <a:solidFill>
                  <a:srgbClr val="FFFFFF"/>
                </a:solidFill>
              </a:rPr>
              <a:t>Infection VIH en 2017</a:t>
            </a:r>
          </a:p>
        </p:txBody>
      </p:sp>
    </p:spTree>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41116"/>
            <a:ext cx="10972800" cy="826539"/>
          </a:xfrm>
          <a:prstGeom prst="rect">
            <a:avLst/>
          </a:prstGeom>
        </p:spPr>
        <p:txBody>
          <a:body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Tree>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901"/>
            <a:ext cx="10363200" cy="1362075"/>
          </a:xfrm>
          <a:prstGeom prst="rect">
            <a:avLst/>
          </a:prstGeo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963319"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Click to edit Master text styles</a:t>
            </a:r>
          </a:p>
        </p:txBody>
      </p:sp>
    </p:spTree>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596219"/>
          </a:xfrm>
          <a:prstGeom prst="rect">
            <a:avLst/>
          </a:prstGeom>
        </p:spPr>
        <p:txBody>
          <a:body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3" name="Content Placeholder 2"/>
          <p:cNvSpPr>
            <a:spLocks noGrp="1"/>
          </p:cNvSpPr>
          <p:nvPr>
            <p:ph sz="half" idx="1"/>
          </p:nvPr>
        </p:nvSpPr>
        <p:spPr>
          <a:xfrm>
            <a:off x="609600" y="1600201"/>
            <a:ext cx="539608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6186311" y="1600201"/>
            <a:ext cx="539608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Tree>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596219"/>
          </a:xfrm>
          <a:prstGeom prst="rect">
            <a:avLst/>
          </a:prstGeom>
        </p:spPr>
        <p:txBody>
          <a:bodyPr/>
          <a:lstStyle>
            <a:lvl1pPr>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3" name="Text Placeholder 2"/>
          <p:cNvSpPr>
            <a:spLocks noGrp="1"/>
          </p:cNvSpPr>
          <p:nvPr>
            <p:ph type="body" idx="1"/>
          </p:nvPr>
        </p:nvSpPr>
        <p:spPr>
          <a:xfrm>
            <a:off x="609601" y="1535113"/>
            <a:ext cx="538668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609601" y="2174875"/>
            <a:ext cx="538668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6193837" y="1535113"/>
            <a:ext cx="538856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6193837" y="2174875"/>
            <a:ext cx="538856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Tree>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11552"/>
          </a:xfrm>
          <a:prstGeom prst="rect">
            <a:avLst/>
          </a:prstGeom>
        </p:spPr>
        <p:txBody>
          <a:body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Tree>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319" cy="694569"/>
          </a:xfrm>
          <a:prstGeom prst="rect">
            <a:avLst/>
          </a:prstGeom>
        </p:spPr>
        <p:txBody>
          <a:bodyPr anchor="b"/>
          <a:lstStyle>
            <a:lvl1pPr algn="l">
              <a:defRPr sz="2000" b="1"/>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3" name="Content Placeholder 2"/>
          <p:cNvSpPr>
            <a:spLocks noGrp="1"/>
          </p:cNvSpPr>
          <p:nvPr>
            <p:ph idx="1"/>
          </p:nvPr>
        </p:nvSpPr>
        <p:spPr>
          <a:xfrm>
            <a:off x="4767675" y="273051"/>
            <a:ext cx="681472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609600" y="1435101"/>
            <a:ext cx="4011319"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49548" y="2167467"/>
            <a:ext cx="5277565" cy="3014132"/>
          </a:xfrm>
          <a:prstGeom prst="rect">
            <a:avLst/>
          </a:prstGeom>
        </p:spPr>
        <p:txBody>
          <a:bodyPr lIns="0" tIns="0" rIns="0" bIns="0"/>
          <a:lstStyle>
            <a:lvl1pPr>
              <a:buClr>
                <a:srgbClr val="DC5A20"/>
              </a:buClr>
              <a:defRPr sz="2100"/>
            </a:lvl1pPr>
            <a:lvl2pPr>
              <a:spcBef>
                <a:spcPts val="462"/>
              </a:spcBef>
              <a:buClr>
                <a:srgbClr val="DC5A20"/>
              </a:buClr>
              <a:defRPr sz="1800"/>
            </a:lvl2pPr>
            <a:lvl3pPr>
              <a:spcBef>
                <a:spcPts val="462"/>
              </a:spcBef>
              <a:buClr>
                <a:srgbClr val="DC5A20"/>
              </a:buClr>
              <a:defRPr sz="1600"/>
            </a:lvl3pPr>
            <a:lvl4pPr>
              <a:buClr>
                <a:srgbClr val="DC5A20"/>
              </a:buClr>
              <a:defRPr sz="1600"/>
            </a:lvl4pPr>
            <a:lvl5pPr>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249550" y="1270001"/>
            <a:ext cx="5277567" cy="635290"/>
          </a:xfrm>
          <a:prstGeom prst="rect">
            <a:avLst/>
          </a:prstGeom>
        </p:spPr>
        <p:txBody>
          <a:bodyPr lIns="0" tIns="0" rIns="0" bIns="0"/>
          <a:lstStyle>
            <a:lvl1pPr marL="0" indent="0">
              <a:buNone/>
              <a:defRPr sz="2300"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249550" y="5588000"/>
            <a:ext cx="5277567" cy="531814"/>
          </a:xfrm>
          <a:prstGeom prst="rect">
            <a:avLst/>
          </a:prstGeom>
        </p:spPr>
        <p:txBody>
          <a:bodyPr lIns="0" tIns="0" rIns="0" bIns="0"/>
          <a:lstStyle>
            <a:lvl1pPr>
              <a:buClr>
                <a:srgbClr val="DC5A20"/>
              </a:buClr>
              <a:buFont typeface="Lucida Grande"/>
              <a:buChar char="➜"/>
              <a:defRPr sz="21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249551" y="120469"/>
            <a:ext cx="10028052"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538"/>
              </a:lnSpc>
              <a:defRPr sz="23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11505963" y="242294"/>
            <a:ext cx="508000" cy="381000"/>
          </a:xfrm>
          <a:prstGeom prst="rect">
            <a:avLst/>
          </a:prstGeom>
        </p:spPr>
        <p:txBody>
          <a:bodyPr vert="horz" lIns="105503" tIns="52752" rIns="105503" bIns="52752" rtlCol="0" anchor="ctr"/>
          <a:lstStyle>
            <a:lvl1pPr algn="ctr" fontAlgn="auto">
              <a:spcBef>
                <a:spcPts val="0"/>
              </a:spcBef>
              <a:spcAft>
                <a:spcPts val="0"/>
              </a:spcAft>
              <a:defRPr sz="14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
        <p:nvSpPr>
          <p:cNvPr id="8" name="Espace réservé du contenu 2"/>
          <p:cNvSpPr>
            <a:spLocks noGrp="1"/>
          </p:cNvSpPr>
          <p:nvPr>
            <p:ph idx="17"/>
          </p:nvPr>
        </p:nvSpPr>
        <p:spPr>
          <a:xfrm>
            <a:off x="6777410" y="2167467"/>
            <a:ext cx="5277565" cy="3014132"/>
          </a:xfrm>
          <a:prstGeom prst="rect">
            <a:avLst/>
          </a:prstGeom>
        </p:spPr>
        <p:txBody>
          <a:bodyPr lIns="0" tIns="0" rIns="0" bIns="0"/>
          <a:lstStyle>
            <a:lvl1pPr>
              <a:buClr>
                <a:srgbClr val="DC5A20"/>
              </a:buClr>
              <a:defRPr sz="2100"/>
            </a:lvl1pPr>
            <a:lvl2pPr>
              <a:spcBef>
                <a:spcPts val="462"/>
              </a:spcBef>
              <a:buClr>
                <a:srgbClr val="DC5A20"/>
              </a:buClr>
              <a:defRPr sz="1800"/>
            </a:lvl2pPr>
            <a:lvl3pPr>
              <a:spcBef>
                <a:spcPts val="462"/>
              </a:spcBef>
              <a:buClr>
                <a:srgbClr val="DC5A20"/>
              </a:buClr>
              <a:defRPr sz="1600"/>
            </a:lvl3pPr>
            <a:lvl4pPr>
              <a:buClr>
                <a:srgbClr val="DC5A20"/>
              </a:buClr>
              <a:defRPr sz="1600"/>
            </a:lvl4pPr>
            <a:lvl5pPr>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exte 8"/>
          <p:cNvSpPr>
            <a:spLocks noGrp="1"/>
          </p:cNvSpPr>
          <p:nvPr>
            <p:ph type="body" sz="quarter" idx="18" hasCustomPrompt="1"/>
          </p:nvPr>
        </p:nvSpPr>
        <p:spPr>
          <a:xfrm>
            <a:off x="6777411" y="1270001"/>
            <a:ext cx="5277567" cy="635290"/>
          </a:xfrm>
          <a:prstGeom prst="rect">
            <a:avLst/>
          </a:prstGeom>
        </p:spPr>
        <p:txBody>
          <a:bodyPr lIns="0" tIns="0" rIns="0" bIns="0"/>
          <a:lstStyle>
            <a:lvl1pPr marL="0" indent="0">
              <a:buNone/>
              <a:defRPr sz="2300" b="1" i="1">
                <a:solidFill>
                  <a:srgbClr val="005294"/>
                </a:solidFill>
              </a:defRPr>
            </a:lvl1pPr>
          </a:lstStyle>
          <a:p>
            <a:pPr lvl="0"/>
            <a:r>
              <a:rPr lang="fr-FR" dirty="0" smtClean="0"/>
              <a:t>Sous-titre</a:t>
            </a:r>
          </a:p>
        </p:txBody>
      </p:sp>
      <p:sp>
        <p:nvSpPr>
          <p:cNvPr id="15" name="Espace réservé du texte 10"/>
          <p:cNvSpPr>
            <a:spLocks noGrp="1"/>
          </p:cNvSpPr>
          <p:nvPr>
            <p:ph type="body" sz="quarter" idx="19"/>
          </p:nvPr>
        </p:nvSpPr>
        <p:spPr>
          <a:xfrm>
            <a:off x="6777411" y="5588000"/>
            <a:ext cx="5277567" cy="531814"/>
          </a:xfrm>
          <a:prstGeom prst="rect">
            <a:avLst/>
          </a:prstGeom>
        </p:spPr>
        <p:txBody>
          <a:bodyPr lIns="0" tIns="0" rIns="0" bIns="0"/>
          <a:lstStyle>
            <a:lvl1pPr>
              <a:buClr>
                <a:srgbClr val="DC5A20"/>
              </a:buClr>
              <a:buFont typeface="Lucida Grande"/>
              <a:buChar char="➜"/>
              <a:defRPr sz="2100" b="1"/>
            </a:lvl1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10619495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0"/>
            <a:ext cx="7315200" cy="566738"/>
          </a:xfrm>
          <a:prstGeom prst="rect">
            <a:avLst/>
          </a:prstGeo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2389481"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481"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Tree>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41362"/>
          </a:xfrm>
          <a:prstGeom prst="rect">
            <a:avLst/>
          </a:prstGeom>
        </p:spPr>
        <p:txBody>
          <a:body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Tree>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2743200" cy="5851525"/>
          </a:xfrm>
          <a:prstGeom prst="rect">
            <a:avLst/>
          </a:prstGeo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609600" y="274639"/>
            <a:ext cx="8048978" cy="5851525"/>
          </a:xfrm>
          <a:prstGeom prst="rect">
            <a:avLst/>
          </a:prstGeo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Tree>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Tree>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41362"/>
          </a:xfrm>
          <a:prstGeom prst="rect">
            <a:avLst/>
          </a:prstGeom>
        </p:spPr>
        <p:txBody>
          <a:body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3" name="Table Placeholder 2"/>
          <p:cNvSpPr>
            <a:spLocks noGrp="1"/>
          </p:cNvSpPr>
          <p:nvPr>
            <p:ph type="tbl" idx="1"/>
          </p:nvPr>
        </p:nvSpPr>
        <p:spPr>
          <a:xfrm>
            <a:off x="609600" y="1600201"/>
            <a:ext cx="10972800" cy="4525963"/>
          </a:xfrm>
          <a:prstGeom prst="rect">
            <a:avLst/>
          </a:prstGeom>
        </p:spPr>
        <p:txBody>
          <a:bodyPr/>
          <a:lstStyle/>
          <a:p>
            <a:pPr lvl="0"/>
            <a:endParaRPr lang="en-US" noProof="0" smtClean="0"/>
          </a:p>
        </p:txBody>
      </p:sp>
    </p:spTree>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53912" y="101600"/>
            <a:ext cx="10385778" cy="960438"/>
          </a:xfrm>
        </p:spPr>
        <p:txBody>
          <a:bodyPr/>
          <a:lstStyle/>
          <a:p>
            <a:r>
              <a:rPr lang="fr-FR" smtClean="0"/>
              <a:t>Click to edit Master title style</a:t>
            </a:r>
            <a:endParaRPr lang="en-US"/>
          </a:p>
        </p:txBody>
      </p:sp>
      <p:sp>
        <p:nvSpPr>
          <p:cNvPr id="3" name="Chart Placeholder 2"/>
          <p:cNvSpPr>
            <a:spLocks noGrp="1"/>
          </p:cNvSpPr>
          <p:nvPr>
            <p:ph type="chart" idx="1"/>
          </p:nvPr>
        </p:nvSpPr>
        <p:spPr>
          <a:xfrm>
            <a:off x="903111" y="1484314"/>
            <a:ext cx="10385778" cy="4611687"/>
          </a:xfrm>
        </p:spPr>
        <p:txBody>
          <a:bodyPr/>
          <a:lstStyle/>
          <a:p>
            <a:pPr lvl="0"/>
            <a:endParaRPr lang="en-US" noProof="0"/>
          </a:p>
        </p:txBody>
      </p:sp>
    </p:spTree>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cxnSp>
        <p:nvCxnSpPr>
          <p:cNvPr id="4" name="Straight Connector 7"/>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fr-FR"/>
              <a:t>Cliquez et modifiez le titre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5" name="Date Placeholder 3"/>
          <p:cNvSpPr>
            <a:spLocks noGrp="1"/>
          </p:cNvSpPr>
          <p:nvPr>
            <p:ph type="dt" sz="half" idx="10"/>
          </p:nvPr>
        </p:nvSpPr>
        <p:spPr/>
        <p:txBody>
          <a:bodyPr/>
          <a:lstStyle>
            <a:lvl1pPr>
              <a:defRPr/>
            </a:lvl1pPr>
          </a:lstStyle>
          <a:p>
            <a:pPr>
              <a:defRPr/>
            </a:pPr>
            <a:fld id="{5F90F450-1B09-4660-B08C-2C1C1A1840E7}" type="datetime1">
              <a:rPr lang="fr-FR" smtClean="0"/>
              <a:pPr>
                <a:defRPr/>
              </a:pPr>
              <a:t>27/11/2017</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a:t>Formation SFLS Autotest Pharmacien</a:t>
            </a:r>
          </a:p>
        </p:txBody>
      </p:sp>
      <p:sp>
        <p:nvSpPr>
          <p:cNvPr id="7" name="Slide Number Placeholder 5"/>
          <p:cNvSpPr>
            <a:spLocks noGrp="1"/>
          </p:cNvSpPr>
          <p:nvPr>
            <p:ph type="sldNum" sz="quarter" idx="12"/>
          </p:nvPr>
        </p:nvSpPr>
        <p:spPr/>
        <p:txBody>
          <a:bodyPr/>
          <a:lstStyle>
            <a:lvl1pPr>
              <a:defRPr/>
            </a:lvl1pPr>
          </a:lstStyle>
          <a:p>
            <a:pPr>
              <a:defRPr/>
            </a:pPr>
            <a:fld id="{33B6A390-12BD-4EFF-B029-F425E038D66E}" type="slidenum">
              <a:rPr lang="fr-FR"/>
              <a:pPr>
                <a:defRPr/>
              </a:pPr>
              <a:t>‹#›</a:t>
            </a:fld>
            <a:endParaRPr lang="fr-F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2E5C05F4-04B0-4F0F-BD59-4412C36A6123}" type="datetime1">
              <a:rPr lang="fr-FR" smtClean="0"/>
              <a:pPr>
                <a:defRPr/>
              </a:pPr>
              <a:t>27/11/2017</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Formation SFLS Autotest Pharmacien</a:t>
            </a:r>
          </a:p>
        </p:txBody>
      </p:sp>
      <p:sp>
        <p:nvSpPr>
          <p:cNvPr id="6" name="Slide Number Placeholder 5"/>
          <p:cNvSpPr>
            <a:spLocks noGrp="1"/>
          </p:cNvSpPr>
          <p:nvPr>
            <p:ph type="sldNum" sz="quarter" idx="12"/>
          </p:nvPr>
        </p:nvSpPr>
        <p:spPr/>
        <p:txBody>
          <a:bodyPr/>
          <a:lstStyle>
            <a:lvl1pPr>
              <a:defRPr/>
            </a:lvl1pPr>
          </a:lstStyle>
          <a:p>
            <a:pPr>
              <a:defRPr/>
            </a:pPr>
            <a:fld id="{65FBDB28-80B7-4CC6-87E3-2223FC50D613}" type="slidenum">
              <a:rPr lang="fr-FR"/>
              <a:pPr>
                <a:defRPr/>
              </a:pPr>
              <a:t>‹#›</a:t>
            </a:fld>
            <a:endParaRPr lang="fr-F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cxnSp>
        <p:nvCxnSpPr>
          <p:cNvPr id="4" name="Straight Connector 6"/>
          <p:cNvCxnSpPr/>
          <p:nvPr/>
        </p:nvCxnSpPr>
        <p:spPr>
          <a:xfrm>
            <a:off x="963084" y="29225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722856"/>
            <a:ext cx="10363200" cy="2200275"/>
          </a:xfrm>
        </p:spPr>
        <p:txBody>
          <a:bodyPr anchor="b"/>
          <a:lstStyle>
            <a:lvl1pPr algn="l">
              <a:defRPr sz="4800" b="0" cap="all"/>
            </a:lvl1pPr>
          </a:lstStyle>
          <a:p>
            <a:r>
              <a:rPr lang="fr-FR"/>
              <a:t>Cliquez et modifiez le titre</a:t>
            </a:r>
            <a:endParaRPr lang="en-US" dirty="0"/>
          </a:p>
        </p:txBody>
      </p:sp>
      <p:sp>
        <p:nvSpPr>
          <p:cNvPr id="3" name="Text Placeholder 2"/>
          <p:cNvSpPr>
            <a:spLocks noGrp="1"/>
          </p:cNvSpPr>
          <p:nvPr>
            <p:ph type="body" idx="1"/>
          </p:nvPr>
        </p:nvSpPr>
        <p:spPr>
          <a:xfrm>
            <a:off x="963084" y="2999461"/>
            <a:ext cx="10363200" cy="3127591"/>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D0376B70-0509-40B1-85F5-191D8F7E1299}" type="datetime1">
              <a:rPr lang="fr-FR" smtClean="0"/>
              <a:pPr>
                <a:defRPr/>
              </a:pPr>
              <a:t>27/11/2017</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a:t>Formation SFLS Autotest Pharmacien</a:t>
            </a:r>
          </a:p>
        </p:txBody>
      </p:sp>
      <p:sp>
        <p:nvSpPr>
          <p:cNvPr id="7" name="Slide Number Placeholder 5"/>
          <p:cNvSpPr>
            <a:spLocks noGrp="1"/>
          </p:cNvSpPr>
          <p:nvPr>
            <p:ph type="sldNum" sz="quarter" idx="12"/>
          </p:nvPr>
        </p:nvSpPr>
        <p:spPr/>
        <p:txBody>
          <a:bodyPr/>
          <a:lstStyle>
            <a:lvl1pPr>
              <a:defRPr/>
            </a:lvl1pPr>
          </a:lstStyle>
          <a:p>
            <a:pPr>
              <a:defRPr/>
            </a:pPr>
            <a:fld id="{E487D930-C5C5-43D9-BA76-1B3E1A30AD22}" type="slidenum">
              <a:rPr lang="fr-FR"/>
              <a:pPr>
                <a:defRPr/>
              </a:pPr>
              <a:t>‹#›</a:t>
            </a:fld>
            <a:endParaRPr lang="fr-F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607739E1-39D2-404C-895C-481A871D7C8B}" type="datetime1">
              <a:rPr lang="fr-FR" smtClean="0"/>
              <a:pPr>
                <a:defRPr/>
              </a:pPr>
              <a:t>27/11/2017</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a:t>Formation SFLS Autotest Pharmacien</a:t>
            </a:r>
          </a:p>
        </p:txBody>
      </p:sp>
      <p:sp>
        <p:nvSpPr>
          <p:cNvPr id="7" name="Slide Number Placeholder 5"/>
          <p:cNvSpPr>
            <a:spLocks noGrp="1"/>
          </p:cNvSpPr>
          <p:nvPr>
            <p:ph type="sldNum" sz="quarter" idx="12"/>
          </p:nvPr>
        </p:nvSpPr>
        <p:spPr/>
        <p:txBody>
          <a:bodyPr/>
          <a:lstStyle>
            <a:lvl1pPr>
              <a:defRPr/>
            </a:lvl1pPr>
          </a:lstStyle>
          <a:p>
            <a:pPr>
              <a:defRPr/>
            </a:pPr>
            <a:fld id="{0CB4ADD8-2BFE-4E76-B705-F0434D222124}" type="slidenum">
              <a:rPr lang="fr-FR"/>
              <a:pPr>
                <a:defRP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Straight Connector 10"/>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6"/>
          <p:cNvSpPr>
            <a:spLocks noGrp="1"/>
          </p:cNvSpPr>
          <p:nvPr>
            <p:ph type="dt" sz="half" idx="10"/>
          </p:nvPr>
        </p:nvSpPr>
        <p:spPr/>
        <p:txBody>
          <a:bodyPr/>
          <a:lstStyle>
            <a:lvl1pPr>
              <a:defRPr/>
            </a:lvl1pPr>
          </a:lstStyle>
          <a:p>
            <a:pPr>
              <a:defRPr/>
            </a:pPr>
            <a:fld id="{FB4D6DAF-52C1-4736-9791-08B91426A795}" type="datetime1">
              <a:rPr lang="fr-FR" smtClean="0"/>
              <a:pPr>
                <a:defRPr/>
              </a:pPr>
              <a:t>27/11/2017</a:t>
            </a:fld>
            <a:endParaRPr lang="fr-FR"/>
          </a:p>
        </p:txBody>
      </p:sp>
      <p:sp>
        <p:nvSpPr>
          <p:cNvPr id="9" name="Footer Placeholder 7"/>
          <p:cNvSpPr>
            <a:spLocks noGrp="1"/>
          </p:cNvSpPr>
          <p:nvPr>
            <p:ph type="ftr" sz="quarter" idx="11"/>
          </p:nvPr>
        </p:nvSpPr>
        <p:spPr/>
        <p:txBody>
          <a:bodyPr/>
          <a:lstStyle>
            <a:lvl1pPr>
              <a:defRPr/>
            </a:lvl1pPr>
          </a:lstStyle>
          <a:p>
            <a:pPr>
              <a:defRPr/>
            </a:pPr>
            <a:r>
              <a:rPr lang="fr-FR"/>
              <a:t>Formation SFLS Autotest Pharmacien</a:t>
            </a:r>
          </a:p>
        </p:txBody>
      </p:sp>
      <p:sp>
        <p:nvSpPr>
          <p:cNvPr id="10" name="Slide Number Placeholder 8"/>
          <p:cNvSpPr>
            <a:spLocks noGrp="1"/>
          </p:cNvSpPr>
          <p:nvPr>
            <p:ph type="sldNum" sz="quarter" idx="12"/>
          </p:nvPr>
        </p:nvSpPr>
        <p:spPr/>
        <p:txBody>
          <a:bodyPr/>
          <a:lstStyle>
            <a:lvl1pPr>
              <a:defRPr/>
            </a:lvl1pPr>
          </a:lstStyle>
          <a:p>
            <a:pPr>
              <a:defRPr/>
            </a:pPr>
            <a:fld id="{B36EFA0F-95C4-48F8-B34B-602A9C4D0790}" type="slidenum">
              <a:rPr lang="fr-FR"/>
              <a:pPr>
                <a:defRPr/>
              </a:pPr>
              <a:t>‹#›</a:t>
            </a:fld>
            <a:endParaRPr lang="fr-F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Date Placeholder 3"/>
          <p:cNvSpPr>
            <a:spLocks noGrp="1"/>
          </p:cNvSpPr>
          <p:nvPr>
            <p:ph type="dt" sz="half" idx="10"/>
          </p:nvPr>
        </p:nvSpPr>
        <p:spPr/>
        <p:txBody>
          <a:bodyPr/>
          <a:lstStyle>
            <a:lvl1pPr>
              <a:defRPr/>
            </a:lvl1pPr>
          </a:lstStyle>
          <a:p>
            <a:pPr>
              <a:defRPr/>
            </a:pPr>
            <a:fld id="{8A06E093-E965-4C64-8B48-793F92044F42}" type="datetime1">
              <a:rPr lang="fr-FR" smtClean="0"/>
              <a:pPr>
                <a:defRPr/>
              </a:pPr>
              <a:t>27/11/2017</a:t>
            </a:fld>
            <a:endParaRPr lang="fr-FR"/>
          </a:p>
        </p:txBody>
      </p:sp>
      <p:sp>
        <p:nvSpPr>
          <p:cNvPr id="4" name="Footer Placeholder 4"/>
          <p:cNvSpPr>
            <a:spLocks noGrp="1"/>
          </p:cNvSpPr>
          <p:nvPr>
            <p:ph type="ftr" sz="quarter" idx="11"/>
          </p:nvPr>
        </p:nvSpPr>
        <p:spPr/>
        <p:txBody>
          <a:bodyPr/>
          <a:lstStyle>
            <a:lvl1pPr>
              <a:defRPr/>
            </a:lvl1pPr>
          </a:lstStyle>
          <a:p>
            <a:pPr>
              <a:defRPr/>
            </a:pPr>
            <a:r>
              <a:rPr lang="fr-FR"/>
              <a:t>Formation SFLS Autotest Pharmacien</a:t>
            </a:r>
          </a:p>
        </p:txBody>
      </p:sp>
      <p:sp>
        <p:nvSpPr>
          <p:cNvPr id="5" name="Slide Number Placeholder 5"/>
          <p:cNvSpPr>
            <a:spLocks noGrp="1"/>
          </p:cNvSpPr>
          <p:nvPr>
            <p:ph type="sldNum" sz="quarter" idx="12"/>
          </p:nvPr>
        </p:nvSpPr>
        <p:spPr/>
        <p:txBody>
          <a:bodyPr/>
          <a:lstStyle>
            <a:lvl1pPr>
              <a:defRPr/>
            </a:lvl1pPr>
          </a:lstStyle>
          <a:p>
            <a:pPr>
              <a:defRPr/>
            </a:pPr>
            <a:fld id="{E15717B5-1748-401C-A114-517B3BACE230}" type="slidenum">
              <a:rPr lang="fr-FR"/>
              <a:pPr>
                <a:defRPr/>
              </a:pPr>
              <a:t>‹#›</a:t>
            </a:fld>
            <a:endParaRPr lang="fr-F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A42980-6DBE-4981-A2F1-5A2E684E4505}" type="datetime1">
              <a:rPr lang="fr-FR" smtClean="0"/>
              <a:pPr>
                <a:defRPr/>
              </a:pPr>
              <a:t>27/11/2017</a:t>
            </a:fld>
            <a:endParaRPr lang="fr-FR"/>
          </a:p>
        </p:txBody>
      </p:sp>
      <p:sp>
        <p:nvSpPr>
          <p:cNvPr id="3" name="Footer Placeholder 4"/>
          <p:cNvSpPr>
            <a:spLocks noGrp="1"/>
          </p:cNvSpPr>
          <p:nvPr>
            <p:ph type="ftr" sz="quarter" idx="11"/>
          </p:nvPr>
        </p:nvSpPr>
        <p:spPr/>
        <p:txBody>
          <a:bodyPr/>
          <a:lstStyle>
            <a:lvl1pPr>
              <a:defRPr/>
            </a:lvl1pPr>
          </a:lstStyle>
          <a:p>
            <a:pPr>
              <a:defRPr/>
            </a:pPr>
            <a:r>
              <a:rPr lang="fr-FR"/>
              <a:t>Formation SFLS Autotest Pharmacien</a:t>
            </a:r>
          </a:p>
        </p:txBody>
      </p:sp>
      <p:sp>
        <p:nvSpPr>
          <p:cNvPr id="4" name="Slide Number Placeholder 5"/>
          <p:cNvSpPr>
            <a:spLocks noGrp="1"/>
          </p:cNvSpPr>
          <p:nvPr>
            <p:ph type="sldNum" sz="quarter" idx="12"/>
          </p:nvPr>
        </p:nvSpPr>
        <p:spPr/>
        <p:txBody>
          <a:bodyPr/>
          <a:lstStyle>
            <a:lvl1pPr>
              <a:defRPr/>
            </a:lvl1pPr>
          </a:lstStyle>
          <a:p>
            <a:pPr>
              <a:defRPr/>
            </a:pPr>
            <a:fld id="{E8A43B12-4A6E-48D0-AA6B-A28B90170D90}" type="slidenum">
              <a:rPr lang="fr-FR"/>
              <a:pPr>
                <a:defRPr/>
              </a:pPr>
              <a:t>‹#›</a:t>
            </a:fld>
            <a:endParaRPr lang="fr-F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cxnSp>
        <p:nvCxnSpPr>
          <p:cNvPr id="5" name="Straight Connector 8"/>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fr-FR"/>
              <a:t>Cliquez et modifiez le titre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Date Placeholder 4"/>
          <p:cNvSpPr>
            <a:spLocks noGrp="1"/>
          </p:cNvSpPr>
          <p:nvPr>
            <p:ph type="dt" sz="half" idx="10"/>
          </p:nvPr>
        </p:nvSpPr>
        <p:spPr/>
        <p:txBody>
          <a:bodyPr/>
          <a:lstStyle>
            <a:lvl1pPr>
              <a:defRPr/>
            </a:lvl1pPr>
          </a:lstStyle>
          <a:p>
            <a:pPr>
              <a:defRPr/>
            </a:pPr>
            <a:fld id="{758CFA55-BD63-4438-B0B8-356490F6933F}" type="datetime1">
              <a:rPr lang="fr-FR" smtClean="0"/>
              <a:pPr>
                <a:defRPr/>
              </a:pPr>
              <a:t>27/11/2017</a:t>
            </a:fld>
            <a:endParaRPr lang="fr-FR"/>
          </a:p>
        </p:txBody>
      </p:sp>
      <p:sp>
        <p:nvSpPr>
          <p:cNvPr id="7" name="Footer Placeholder 5"/>
          <p:cNvSpPr>
            <a:spLocks noGrp="1"/>
          </p:cNvSpPr>
          <p:nvPr>
            <p:ph type="ftr" sz="quarter" idx="11"/>
          </p:nvPr>
        </p:nvSpPr>
        <p:spPr/>
        <p:txBody>
          <a:bodyPr/>
          <a:lstStyle>
            <a:lvl1pPr>
              <a:defRPr/>
            </a:lvl1pPr>
          </a:lstStyle>
          <a:p>
            <a:pPr>
              <a:defRPr/>
            </a:pPr>
            <a:r>
              <a:rPr lang="fr-FR"/>
              <a:t>Formation SFLS Autotest Pharmacien</a:t>
            </a:r>
          </a:p>
        </p:txBody>
      </p:sp>
      <p:sp>
        <p:nvSpPr>
          <p:cNvPr id="8" name="Slide Number Placeholder 6"/>
          <p:cNvSpPr>
            <a:spLocks noGrp="1"/>
          </p:cNvSpPr>
          <p:nvPr>
            <p:ph type="sldNum" sz="quarter" idx="12"/>
          </p:nvPr>
        </p:nvSpPr>
        <p:spPr/>
        <p:txBody>
          <a:bodyPr/>
          <a:lstStyle>
            <a:lvl1pPr>
              <a:defRPr/>
            </a:lvl1pPr>
          </a:lstStyle>
          <a:p>
            <a:pPr>
              <a:defRPr/>
            </a:pPr>
            <a:fld id="{2D33D54D-4E52-474C-964A-F4A668687102}" type="slidenum">
              <a:rPr lang="fr-FR"/>
              <a:pPr>
                <a:defRPr/>
              </a:pPr>
              <a:t>‹#›</a:t>
            </a:fld>
            <a:endParaRPr lang="fr-F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fr-FR"/>
              <a:t>Cliquez et modifiez le titre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25337145-19AE-48E2-A8B7-BA2167C4E0C8}" type="datetime1">
              <a:rPr lang="fr-FR" smtClean="0"/>
              <a:pPr>
                <a:defRPr/>
              </a:pPr>
              <a:t>27/11/2017</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a:t>Formation SFLS Autotest Pharmacien</a:t>
            </a:r>
          </a:p>
        </p:txBody>
      </p:sp>
      <p:sp>
        <p:nvSpPr>
          <p:cNvPr id="7" name="Slide Number Placeholder 5"/>
          <p:cNvSpPr>
            <a:spLocks noGrp="1"/>
          </p:cNvSpPr>
          <p:nvPr>
            <p:ph type="sldNum" sz="quarter" idx="12"/>
          </p:nvPr>
        </p:nvSpPr>
        <p:spPr/>
        <p:txBody>
          <a:bodyPr/>
          <a:lstStyle>
            <a:lvl1pPr>
              <a:defRPr/>
            </a:lvl1pPr>
          </a:lstStyle>
          <a:p>
            <a:pPr>
              <a:defRPr/>
            </a:pPr>
            <a:fld id="{C7F96A2E-54C6-4631-9989-F83CB97675A0}" type="slidenum">
              <a:rPr lang="fr-FR"/>
              <a:pPr>
                <a:defRPr/>
              </a:pPr>
              <a:t>‹#›</a:t>
            </a:fld>
            <a:endParaRPr lang="fr-F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9BB84EEA-1EF6-4B37-A164-8859A5F8347D}" type="datetime1">
              <a:rPr lang="fr-FR" smtClean="0"/>
              <a:pPr>
                <a:defRPr/>
              </a:pPr>
              <a:t>27/11/2017</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Formation SFLS Autotest Pharmacien</a:t>
            </a:r>
          </a:p>
        </p:txBody>
      </p:sp>
      <p:sp>
        <p:nvSpPr>
          <p:cNvPr id="6" name="Slide Number Placeholder 5"/>
          <p:cNvSpPr>
            <a:spLocks noGrp="1"/>
          </p:cNvSpPr>
          <p:nvPr>
            <p:ph type="sldNum" sz="quarter" idx="12"/>
          </p:nvPr>
        </p:nvSpPr>
        <p:spPr/>
        <p:txBody>
          <a:bodyPr/>
          <a:lstStyle>
            <a:lvl1pPr>
              <a:defRPr/>
            </a:lvl1pPr>
          </a:lstStyle>
          <a:p>
            <a:pPr>
              <a:defRPr/>
            </a:pPr>
            <a:fld id="{3C63C8DF-3E45-4CE2-B1DC-2EC391E7776E}" type="slidenum">
              <a:rPr lang="fr-FR"/>
              <a:pPr>
                <a:defRPr/>
              </a:pPr>
              <a:t>‹#›</a:t>
            </a:fld>
            <a:endParaRPr lang="fr-F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fr-FR"/>
              <a:t>Cliquez et modifiez le titre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2114A716-8592-4885-8B94-9C1F6519891E}" type="datetime1">
              <a:rPr lang="fr-FR" smtClean="0"/>
              <a:pPr>
                <a:defRPr/>
              </a:pPr>
              <a:t>27/11/2017</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Formation SFLS Autotest Pharmacien</a:t>
            </a:r>
          </a:p>
        </p:txBody>
      </p:sp>
      <p:sp>
        <p:nvSpPr>
          <p:cNvPr id="6" name="Slide Number Placeholder 5"/>
          <p:cNvSpPr>
            <a:spLocks noGrp="1"/>
          </p:cNvSpPr>
          <p:nvPr>
            <p:ph type="sldNum" sz="quarter" idx="12"/>
          </p:nvPr>
        </p:nvSpPr>
        <p:spPr/>
        <p:txBody>
          <a:bodyPr/>
          <a:lstStyle>
            <a:lvl1pPr>
              <a:defRPr/>
            </a:lvl1pPr>
          </a:lstStyle>
          <a:p>
            <a:pPr>
              <a:defRPr/>
            </a:pPr>
            <a:fld id="{547FEA9E-ACE6-4C44-8544-2A8C0A3CC129}" type="slidenum">
              <a:rPr lang="fr-FR"/>
              <a:pPr>
                <a:defRPr/>
              </a:pPr>
              <a:t>‹#›</a:t>
            </a:fld>
            <a:endParaRPr lang="fr-F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Ecran transmissif">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6" y="1556795"/>
            <a:ext cx="6581956" cy="648070"/>
          </a:xfrm>
          <a:prstGeom prst="rect">
            <a:avLst/>
          </a:prstGeom>
        </p:spPr>
        <p:txBody>
          <a:bodyPr/>
          <a:lstStyle>
            <a:lvl1pPr marL="0" indent="0">
              <a:buNone/>
              <a:defRPr sz="1300">
                <a:solidFill>
                  <a:srgbClr val="30435A"/>
                </a:solidFill>
                <a:latin typeface="+mj-lt"/>
              </a:defRPr>
            </a:lvl1pPr>
            <a:lvl2pPr marL="180975" indent="0">
              <a:buFont typeface="Wingdings" pitchFamily="2" charset="2"/>
              <a:buChar char="Ø"/>
              <a:defRPr sz="1300">
                <a:solidFill>
                  <a:srgbClr val="30435A"/>
                </a:solidFill>
                <a:latin typeface="+mj-lt"/>
              </a:defRPr>
            </a:lvl2pPr>
            <a:lvl3pPr>
              <a:defRPr sz="1320">
                <a:solidFill>
                  <a:srgbClr val="30435A"/>
                </a:solidFill>
                <a:latin typeface="+mj-lt"/>
              </a:defRPr>
            </a:lvl3pPr>
            <a:lvl4pPr>
              <a:defRPr sz="1320">
                <a:solidFill>
                  <a:srgbClr val="30435A"/>
                </a:solidFill>
                <a:latin typeface="+mj-lt"/>
              </a:defRPr>
            </a:lvl4pPr>
            <a:lvl5pPr>
              <a:defRPr sz="1320">
                <a:solidFill>
                  <a:srgbClr val="30435A"/>
                </a:solidFill>
                <a:latin typeface="+mj-lt"/>
              </a:defRPr>
            </a:lvl5pPr>
          </a:lstStyle>
          <a:p>
            <a:pPr lvl="0"/>
            <a:r>
              <a:rPr lang="fr-FR" dirty="0"/>
              <a:t>Cliquez pour modifier les styles du texte du masque</a:t>
            </a:r>
          </a:p>
          <a:p>
            <a:pPr lvl="1"/>
            <a:r>
              <a:rPr lang="fr-FR" dirty="0"/>
              <a:t> Deuxième niveau</a:t>
            </a:r>
          </a:p>
        </p:txBody>
      </p:sp>
      <p:sp>
        <p:nvSpPr>
          <p:cNvPr id="12" name="Espace réservé du contenu 2"/>
          <p:cNvSpPr>
            <a:spLocks noGrp="1"/>
          </p:cNvSpPr>
          <p:nvPr>
            <p:ph idx="13"/>
          </p:nvPr>
        </p:nvSpPr>
        <p:spPr>
          <a:xfrm>
            <a:off x="335366" y="2204865"/>
            <a:ext cx="6581956" cy="720080"/>
          </a:xfrm>
          <a:prstGeom prst="rect">
            <a:avLst/>
          </a:prstGeom>
        </p:spPr>
        <p:txBody>
          <a:bodyPr/>
          <a:lstStyle>
            <a:lvl1pPr marL="0" indent="0">
              <a:buNone/>
              <a:defRPr sz="1300">
                <a:solidFill>
                  <a:srgbClr val="30435A"/>
                </a:solidFill>
                <a:latin typeface="+mj-lt"/>
              </a:defRPr>
            </a:lvl1pPr>
            <a:lvl2pPr marL="180975" indent="0">
              <a:buFont typeface="Wingdings" pitchFamily="2" charset="2"/>
              <a:buChar char="Ø"/>
              <a:defRPr sz="1300">
                <a:solidFill>
                  <a:srgbClr val="30435A"/>
                </a:solidFill>
                <a:latin typeface="+mj-lt"/>
              </a:defRPr>
            </a:lvl2pPr>
            <a:lvl3pPr>
              <a:defRPr sz="1320">
                <a:solidFill>
                  <a:srgbClr val="30435A"/>
                </a:solidFill>
                <a:latin typeface="+mj-lt"/>
              </a:defRPr>
            </a:lvl3pPr>
            <a:lvl4pPr>
              <a:defRPr sz="1320">
                <a:solidFill>
                  <a:srgbClr val="30435A"/>
                </a:solidFill>
                <a:latin typeface="+mj-lt"/>
              </a:defRPr>
            </a:lvl4pPr>
            <a:lvl5pPr>
              <a:defRPr sz="1320">
                <a:solidFill>
                  <a:srgbClr val="30435A"/>
                </a:solidFill>
                <a:latin typeface="+mj-lt"/>
              </a:defRPr>
            </a:lvl5pPr>
          </a:lstStyle>
          <a:p>
            <a:pPr lvl="0"/>
            <a:r>
              <a:rPr lang="fr-FR" dirty="0"/>
              <a:t>Cliquez pour modifier les styles du texte du masque</a:t>
            </a:r>
          </a:p>
          <a:p>
            <a:pPr lvl="1"/>
            <a:r>
              <a:rPr lang="fr-FR" dirty="0"/>
              <a:t> Deuxième niveau</a:t>
            </a:r>
          </a:p>
        </p:txBody>
      </p:sp>
      <p:sp>
        <p:nvSpPr>
          <p:cNvPr id="13" name="Espace réservé du contenu 2"/>
          <p:cNvSpPr>
            <a:spLocks noGrp="1"/>
          </p:cNvSpPr>
          <p:nvPr>
            <p:ph idx="14"/>
          </p:nvPr>
        </p:nvSpPr>
        <p:spPr>
          <a:xfrm>
            <a:off x="335366" y="2924945"/>
            <a:ext cx="6581956" cy="648072"/>
          </a:xfrm>
          <a:prstGeom prst="rect">
            <a:avLst/>
          </a:prstGeom>
        </p:spPr>
        <p:txBody>
          <a:bodyPr/>
          <a:lstStyle>
            <a:lvl1pPr marL="0" indent="0">
              <a:buNone/>
              <a:defRPr sz="1300">
                <a:solidFill>
                  <a:srgbClr val="30435A"/>
                </a:solidFill>
                <a:latin typeface="+mj-lt"/>
              </a:defRPr>
            </a:lvl1pPr>
            <a:lvl2pPr marL="180975" indent="0">
              <a:buFont typeface="Wingdings" pitchFamily="2" charset="2"/>
              <a:buChar char="Ø"/>
              <a:defRPr sz="1300">
                <a:solidFill>
                  <a:srgbClr val="30435A"/>
                </a:solidFill>
                <a:latin typeface="+mj-lt"/>
              </a:defRPr>
            </a:lvl2pPr>
            <a:lvl3pPr>
              <a:defRPr sz="1320">
                <a:solidFill>
                  <a:srgbClr val="30435A"/>
                </a:solidFill>
                <a:latin typeface="+mj-lt"/>
              </a:defRPr>
            </a:lvl3pPr>
            <a:lvl4pPr>
              <a:defRPr sz="1320">
                <a:solidFill>
                  <a:srgbClr val="30435A"/>
                </a:solidFill>
                <a:latin typeface="+mj-lt"/>
              </a:defRPr>
            </a:lvl4pPr>
            <a:lvl5pPr>
              <a:defRPr sz="1320">
                <a:solidFill>
                  <a:srgbClr val="30435A"/>
                </a:solidFill>
                <a:latin typeface="+mj-lt"/>
              </a:defRPr>
            </a:lvl5pPr>
          </a:lstStyle>
          <a:p>
            <a:pPr lvl="0"/>
            <a:r>
              <a:rPr lang="fr-FR" dirty="0"/>
              <a:t>Cliquez pour modifier les styles du texte du masque</a:t>
            </a:r>
          </a:p>
          <a:p>
            <a:pPr lvl="1"/>
            <a:r>
              <a:rPr lang="fr-FR" dirty="0"/>
              <a:t> Deuxième niveau</a:t>
            </a:r>
          </a:p>
        </p:txBody>
      </p:sp>
      <p:sp>
        <p:nvSpPr>
          <p:cNvPr id="14" name="Espace réservé du contenu 2"/>
          <p:cNvSpPr>
            <a:spLocks noGrp="1"/>
          </p:cNvSpPr>
          <p:nvPr>
            <p:ph idx="15"/>
          </p:nvPr>
        </p:nvSpPr>
        <p:spPr>
          <a:xfrm>
            <a:off x="335366" y="3573017"/>
            <a:ext cx="6581956" cy="720081"/>
          </a:xfrm>
          <a:prstGeom prst="rect">
            <a:avLst/>
          </a:prstGeom>
        </p:spPr>
        <p:txBody>
          <a:bodyPr/>
          <a:lstStyle>
            <a:lvl1pPr marL="0" indent="0">
              <a:buNone/>
              <a:defRPr sz="1300">
                <a:solidFill>
                  <a:srgbClr val="30435A"/>
                </a:solidFill>
                <a:latin typeface="+mj-lt"/>
              </a:defRPr>
            </a:lvl1pPr>
            <a:lvl2pPr marL="180975" indent="0">
              <a:buFont typeface="Wingdings" pitchFamily="2" charset="2"/>
              <a:buChar char="Ø"/>
              <a:defRPr sz="1300">
                <a:solidFill>
                  <a:srgbClr val="30435A"/>
                </a:solidFill>
                <a:latin typeface="+mj-lt"/>
              </a:defRPr>
            </a:lvl2pPr>
            <a:lvl3pPr>
              <a:defRPr sz="1320">
                <a:solidFill>
                  <a:srgbClr val="30435A"/>
                </a:solidFill>
                <a:latin typeface="+mj-lt"/>
              </a:defRPr>
            </a:lvl3pPr>
            <a:lvl4pPr>
              <a:defRPr sz="1320">
                <a:solidFill>
                  <a:srgbClr val="30435A"/>
                </a:solidFill>
                <a:latin typeface="+mj-lt"/>
              </a:defRPr>
            </a:lvl4pPr>
            <a:lvl5pPr>
              <a:defRPr sz="1320">
                <a:solidFill>
                  <a:srgbClr val="30435A"/>
                </a:solidFill>
                <a:latin typeface="+mj-lt"/>
              </a:defRPr>
            </a:lvl5pPr>
          </a:lstStyle>
          <a:p>
            <a:pPr lvl="0"/>
            <a:r>
              <a:rPr lang="fr-FR" dirty="0"/>
              <a:t>Cliquez pour modifier les styles du texte du masque</a:t>
            </a:r>
          </a:p>
          <a:p>
            <a:pPr lvl="1"/>
            <a:r>
              <a:rPr lang="fr-FR" dirty="0"/>
              <a:t> Deuxième niveau</a:t>
            </a:r>
          </a:p>
        </p:txBody>
      </p:sp>
      <p:sp>
        <p:nvSpPr>
          <p:cNvPr id="15" name="Espace réservé du contenu 2"/>
          <p:cNvSpPr>
            <a:spLocks noGrp="1"/>
          </p:cNvSpPr>
          <p:nvPr>
            <p:ph idx="16"/>
          </p:nvPr>
        </p:nvSpPr>
        <p:spPr>
          <a:xfrm>
            <a:off x="335366" y="4293096"/>
            <a:ext cx="6581956" cy="648070"/>
          </a:xfrm>
          <a:prstGeom prst="rect">
            <a:avLst/>
          </a:prstGeom>
        </p:spPr>
        <p:txBody>
          <a:bodyPr/>
          <a:lstStyle>
            <a:lvl1pPr marL="0" indent="0">
              <a:buNone/>
              <a:defRPr sz="1300">
                <a:solidFill>
                  <a:srgbClr val="30435A"/>
                </a:solidFill>
                <a:latin typeface="+mj-lt"/>
              </a:defRPr>
            </a:lvl1pPr>
            <a:lvl2pPr marL="180975" indent="0">
              <a:buFont typeface="Wingdings" pitchFamily="2" charset="2"/>
              <a:buChar char="Ø"/>
              <a:defRPr sz="1300">
                <a:solidFill>
                  <a:srgbClr val="30435A"/>
                </a:solidFill>
                <a:latin typeface="+mj-lt"/>
              </a:defRPr>
            </a:lvl2pPr>
            <a:lvl3pPr>
              <a:defRPr sz="1320">
                <a:solidFill>
                  <a:srgbClr val="30435A"/>
                </a:solidFill>
                <a:latin typeface="+mj-lt"/>
              </a:defRPr>
            </a:lvl3pPr>
            <a:lvl4pPr>
              <a:defRPr sz="1320">
                <a:solidFill>
                  <a:srgbClr val="30435A"/>
                </a:solidFill>
                <a:latin typeface="+mj-lt"/>
              </a:defRPr>
            </a:lvl4pPr>
            <a:lvl5pPr>
              <a:defRPr sz="1320">
                <a:solidFill>
                  <a:srgbClr val="30435A"/>
                </a:solidFill>
                <a:latin typeface="+mj-lt"/>
              </a:defRPr>
            </a:lvl5pPr>
          </a:lstStyle>
          <a:p>
            <a:pPr lvl="0"/>
            <a:r>
              <a:rPr lang="fr-FR" dirty="0"/>
              <a:t>Cliquez pour modifier les styles du texte du masque</a:t>
            </a:r>
          </a:p>
          <a:p>
            <a:pPr lvl="1"/>
            <a:r>
              <a:rPr lang="fr-FR" dirty="0"/>
              <a:t> Deuxième niveau</a:t>
            </a:r>
          </a:p>
        </p:txBody>
      </p:sp>
      <p:sp>
        <p:nvSpPr>
          <p:cNvPr id="16" name="Espace réservé du contenu 2"/>
          <p:cNvSpPr>
            <a:spLocks noGrp="1"/>
          </p:cNvSpPr>
          <p:nvPr>
            <p:ph idx="17"/>
          </p:nvPr>
        </p:nvSpPr>
        <p:spPr>
          <a:xfrm>
            <a:off x="7647380" y="4797152"/>
            <a:ext cx="4391773" cy="720080"/>
          </a:xfrm>
          <a:prstGeom prst="rect">
            <a:avLst/>
          </a:prstGeom>
        </p:spPr>
        <p:txBody>
          <a:bodyPr/>
          <a:lstStyle>
            <a:lvl1pPr marL="0" indent="0">
              <a:buNone/>
              <a:defRPr sz="1260" i="1">
                <a:solidFill>
                  <a:srgbClr val="527088"/>
                </a:solidFill>
                <a:latin typeface="+mj-lt"/>
              </a:defRPr>
            </a:lvl1pPr>
            <a:lvl2pPr marL="180975" indent="0">
              <a:buFont typeface="Wingdings" pitchFamily="2" charset="2"/>
              <a:buChar char="Ø"/>
              <a:defRPr sz="1320">
                <a:solidFill>
                  <a:srgbClr val="30435A"/>
                </a:solidFill>
                <a:latin typeface="+mj-lt"/>
              </a:defRPr>
            </a:lvl2pPr>
            <a:lvl3pPr>
              <a:defRPr sz="1320">
                <a:solidFill>
                  <a:srgbClr val="30435A"/>
                </a:solidFill>
                <a:latin typeface="+mj-lt"/>
              </a:defRPr>
            </a:lvl3pPr>
            <a:lvl4pPr>
              <a:defRPr sz="1320">
                <a:solidFill>
                  <a:srgbClr val="30435A"/>
                </a:solidFill>
                <a:latin typeface="+mj-lt"/>
              </a:defRPr>
            </a:lvl4pPr>
            <a:lvl5pPr>
              <a:defRPr sz="1320">
                <a:solidFill>
                  <a:srgbClr val="30435A"/>
                </a:solidFill>
                <a:latin typeface="+mj-lt"/>
              </a:defRPr>
            </a:lvl5pPr>
          </a:lstStyle>
          <a:p>
            <a:pPr lvl="0"/>
            <a:r>
              <a:rPr lang="fr-FR" dirty="0"/>
              <a:t>Cliquez pour modifier les styles du texte du masque</a:t>
            </a:r>
          </a:p>
        </p:txBody>
      </p:sp>
      <p:sp>
        <p:nvSpPr>
          <p:cNvPr id="19" name="Espace réservé du contenu 2"/>
          <p:cNvSpPr>
            <a:spLocks noGrp="1"/>
          </p:cNvSpPr>
          <p:nvPr>
            <p:ph idx="18"/>
          </p:nvPr>
        </p:nvSpPr>
        <p:spPr>
          <a:xfrm>
            <a:off x="346767" y="836712"/>
            <a:ext cx="9490797" cy="432048"/>
          </a:xfrm>
          <a:prstGeom prst="rect">
            <a:avLst/>
          </a:prstGeom>
        </p:spPr>
        <p:txBody>
          <a:bodyPr/>
          <a:lstStyle>
            <a:lvl1pPr marL="0" indent="0">
              <a:buNone/>
              <a:defRPr sz="1800" baseline="0">
                <a:solidFill>
                  <a:srgbClr val="800040"/>
                </a:solidFill>
                <a:latin typeface="Bahamas" pitchFamily="34" charset="0"/>
              </a:defRPr>
            </a:lvl1pPr>
            <a:lvl2pPr marL="180975" indent="0">
              <a:buFont typeface="Wingdings" pitchFamily="2" charset="2"/>
              <a:buChar char="Ø"/>
              <a:defRPr sz="1350">
                <a:solidFill>
                  <a:srgbClr val="30435A"/>
                </a:solidFill>
                <a:latin typeface="+mj-lt"/>
              </a:defRPr>
            </a:lvl2pPr>
            <a:lvl3pPr>
              <a:defRPr sz="1320">
                <a:solidFill>
                  <a:srgbClr val="30435A"/>
                </a:solidFill>
                <a:latin typeface="+mj-lt"/>
              </a:defRPr>
            </a:lvl3pPr>
            <a:lvl4pPr>
              <a:defRPr sz="1320">
                <a:solidFill>
                  <a:srgbClr val="30435A"/>
                </a:solidFill>
                <a:latin typeface="+mj-lt"/>
              </a:defRPr>
            </a:lvl4pPr>
            <a:lvl5pPr>
              <a:defRPr sz="1320">
                <a:solidFill>
                  <a:srgbClr val="30435A"/>
                </a:solidFill>
                <a:latin typeface="+mj-lt"/>
              </a:defRPr>
            </a:lvl5pPr>
          </a:lstStyle>
          <a:p>
            <a:pPr lvl="0"/>
            <a:r>
              <a:rPr lang="fr-FR" dirty="0"/>
              <a:t>Cliquez pour modifier les styles du texte du masque</a:t>
            </a:r>
          </a:p>
        </p:txBody>
      </p:sp>
      <p:sp>
        <p:nvSpPr>
          <p:cNvPr id="30" name="Espace réservé du contenu 29"/>
          <p:cNvSpPr>
            <a:spLocks noGrp="1"/>
          </p:cNvSpPr>
          <p:nvPr>
            <p:ph sz="quarter" idx="19"/>
          </p:nvPr>
        </p:nvSpPr>
        <p:spPr>
          <a:xfrm>
            <a:off x="6917322" y="1557341"/>
            <a:ext cx="5109708" cy="3095799"/>
          </a:xfrm>
          <a:prstGeom prst="rect">
            <a:avLst/>
          </a:prstGeom>
          <a:solidFill>
            <a:schemeClr val="bg1"/>
          </a:solidFill>
        </p:spPr>
        <p:txBody>
          <a:bodyPr/>
          <a:lstStyle>
            <a:lvl1pPr marL="3175" indent="19050">
              <a:defRPr baseline="0">
                <a:solidFill>
                  <a:srgbClr val="FF0000"/>
                </a:solidFill>
              </a:defRPr>
            </a:lvl1pPr>
          </a:lstStyle>
          <a:p>
            <a:pPr lvl="0"/>
            <a:r>
              <a:rPr lang="fr-FR" dirty="0"/>
              <a:t>Cliquez pour modifier les styles du texte du masque</a:t>
            </a:r>
          </a:p>
        </p:txBody>
      </p:sp>
      <p:sp>
        <p:nvSpPr>
          <p:cNvPr id="31" name="Espace réservé du contenu 2"/>
          <p:cNvSpPr>
            <a:spLocks noGrp="1"/>
          </p:cNvSpPr>
          <p:nvPr>
            <p:ph idx="20"/>
          </p:nvPr>
        </p:nvSpPr>
        <p:spPr>
          <a:xfrm>
            <a:off x="335366" y="4941168"/>
            <a:ext cx="6581956" cy="648070"/>
          </a:xfrm>
          <a:prstGeom prst="rect">
            <a:avLst/>
          </a:prstGeom>
        </p:spPr>
        <p:txBody>
          <a:bodyPr/>
          <a:lstStyle>
            <a:lvl1pPr marL="0" indent="0">
              <a:buNone/>
              <a:defRPr sz="1300">
                <a:solidFill>
                  <a:srgbClr val="30435A"/>
                </a:solidFill>
                <a:latin typeface="+mj-lt"/>
              </a:defRPr>
            </a:lvl1pPr>
            <a:lvl2pPr marL="180975" indent="0">
              <a:buFont typeface="Wingdings" pitchFamily="2" charset="2"/>
              <a:buChar char="Ø"/>
              <a:defRPr sz="1300">
                <a:solidFill>
                  <a:srgbClr val="30435A"/>
                </a:solidFill>
                <a:latin typeface="+mj-lt"/>
              </a:defRPr>
            </a:lvl2pPr>
            <a:lvl3pPr>
              <a:defRPr sz="1320">
                <a:solidFill>
                  <a:srgbClr val="30435A"/>
                </a:solidFill>
                <a:latin typeface="+mj-lt"/>
              </a:defRPr>
            </a:lvl3pPr>
            <a:lvl4pPr>
              <a:defRPr sz="1320">
                <a:solidFill>
                  <a:srgbClr val="30435A"/>
                </a:solidFill>
                <a:latin typeface="+mj-lt"/>
              </a:defRPr>
            </a:lvl4pPr>
            <a:lvl5pPr>
              <a:defRPr sz="1320">
                <a:solidFill>
                  <a:srgbClr val="30435A"/>
                </a:solidFill>
                <a:latin typeface="+mj-lt"/>
              </a:defRPr>
            </a:lvl5pPr>
          </a:lstStyle>
          <a:p>
            <a:pPr lvl="0"/>
            <a:r>
              <a:rPr lang="fr-FR" dirty="0"/>
              <a:t>Cliquez pour modifier les styles du texte du masque</a:t>
            </a:r>
          </a:p>
          <a:p>
            <a:pPr lvl="1"/>
            <a:r>
              <a:rPr lang="fr-FR" dirty="0"/>
              <a:t> Deuxième niveau</a:t>
            </a:r>
          </a:p>
        </p:txBody>
      </p:sp>
      <p:sp>
        <p:nvSpPr>
          <p:cNvPr id="18" name="Espace réservé du contenu 2"/>
          <p:cNvSpPr>
            <a:spLocks noGrp="1"/>
          </p:cNvSpPr>
          <p:nvPr>
            <p:ph idx="21"/>
          </p:nvPr>
        </p:nvSpPr>
        <p:spPr>
          <a:xfrm>
            <a:off x="1350602" y="404664"/>
            <a:ext cx="8578220" cy="432048"/>
          </a:xfrm>
          <a:prstGeom prst="rect">
            <a:avLst/>
          </a:prstGeom>
        </p:spPr>
        <p:txBody>
          <a:bodyPr>
            <a:noAutofit/>
          </a:bodyPr>
          <a:lstStyle>
            <a:lvl1pPr marL="0" indent="0">
              <a:buNone/>
              <a:defRPr sz="2000" b="0">
                <a:solidFill>
                  <a:schemeClr val="bg1"/>
                </a:solidFill>
                <a:latin typeface="Bahamas" pitchFamily="34" charset="0"/>
              </a:defRPr>
            </a:lvl1pPr>
            <a:lvl2pPr marL="180975" indent="0">
              <a:buFont typeface="Wingdings" pitchFamily="2" charset="2"/>
              <a:buNone/>
              <a:defRPr sz="2000" b="1">
                <a:solidFill>
                  <a:schemeClr val="bg1"/>
                </a:solidFill>
                <a:latin typeface="Bahamas" pitchFamily="34" charset="0"/>
              </a:defRPr>
            </a:lvl2pPr>
            <a:lvl3pPr>
              <a:defRPr sz="1320">
                <a:solidFill>
                  <a:srgbClr val="30435A"/>
                </a:solidFill>
                <a:latin typeface="+mj-lt"/>
              </a:defRPr>
            </a:lvl3pPr>
            <a:lvl4pPr>
              <a:defRPr sz="1320">
                <a:solidFill>
                  <a:srgbClr val="30435A"/>
                </a:solidFill>
                <a:latin typeface="+mj-lt"/>
              </a:defRPr>
            </a:lvl4pPr>
            <a:lvl5pPr>
              <a:defRPr sz="1320">
                <a:solidFill>
                  <a:srgbClr val="30435A"/>
                </a:solidFill>
                <a:latin typeface="+mj-lt"/>
              </a:defRPr>
            </a:lvl5pPr>
          </a:lstStyle>
          <a:p>
            <a:pPr lvl="0"/>
            <a:r>
              <a:rPr lang="fr-FR" dirty="0"/>
              <a:t>Cliquez pour modifier les styles du texte du masque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319" y="4406902"/>
            <a:ext cx="10363200" cy="1362075"/>
          </a:xfrm>
        </p:spPr>
        <p:txBody>
          <a:bodyPr anchor="t"/>
          <a:lstStyle>
            <a:lvl1pPr algn="l">
              <a:defRPr sz="3556"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319" y="2906713"/>
            <a:ext cx="103632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fr-FR" smtClean="0"/>
              <a:t>Cliquez pour modifier les styles du texte du masque</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903112" y="1422402"/>
            <a:ext cx="5228637" cy="4981575"/>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312371" y="1422402"/>
            <a:ext cx="5228636" cy="4981575"/>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3"/>
            <a:ext cx="5386683"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683"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837" y="1535113"/>
            <a:ext cx="5388563"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837" y="2174875"/>
            <a:ext cx="5388563"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16864" y="228600"/>
            <a:ext cx="10342203" cy="990600"/>
          </a:xfrm>
        </p:spPr>
        <p:txBody>
          <a:bodyPr/>
          <a:lstStyle/>
          <a:p>
            <a:r>
              <a:rPr lang="fr-FR" smtClean="0"/>
              <a:t>Cliquez et modifiez le titre</a:t>
            </a:r>
            <a:endParaRPr lang="en-US"/>
          </a:p>
        </p:txBody>
      </p:sp>
      <p:sp>
        <p:nvSpPr>
          <p:cNvPr id="8" name="Espace réservé du contenu 7"/>
          <p:cNvSpPr>
            <a:spLocks noGrp="1"/>
          </p:cNvSpPr>
          <p:nvPr>
            <p:ph sz="quarter" idx="1"/>
          </p:nvPr>
        </p:nvSpPr>
        <p:spPr>
          <a:xfrm>
            <a:off x="816864" y="1600200"/>
            <a:ext cx="10871200" cy="449580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e la date 13"/>
          <p:cNvSpPr>
            <a:spLocks noGrp="1"/>
          </p:cNvSpPr>
          <p:nvPr>
            <p:ph type="dt" sz="half" idx="10"/>
          </p:nvPr>
        </p:nvSpPr>
        <p:spPr/>
        <p:txBody>
          <a:bodyPr/>
          <a:lstStyle>
            <a:lvl1pPr>
              <a:defRPr/>
            </a:lvl1pPr>
          </a:lstStyle>
          <a:p>
            <a:endParaRPr lang="fr-FR">
              <a:solidFill>
                <a:srgbClr val="775F55"/>
              </a:solidFill>
              <a:latin typeface="Tw Cen MT"/>
            </a:endParaRPr>
          </a:p>
        </p:txBody>
      </p:sp>
      <p:sp>
        <p:nvSpPr>
          <p:cNvPr id="5" name="Espace réservé du pied de page 2"/>
          <p:cNvSpPr>
            <a:spLocks noGrp="1"/>
          </p:cNvSpPr>
          <p:nvPr>
            <p:ph type="ftr" sz="quarter" idx="11"/>
          </p:nvPr>
        </p:nvSpPr>
        <p:spPr/>
        <p:txBody>
          <a:bodyPr/>
          <a:lstStyle>
            <a:lvl1pPr>
              <a:defRPr/>
            </a:lvl1pPr>
          </a:lstStyle>
          <a:p>
            <a:endParaRPr lang="fr-FR">
              <a:solidFill>
                <a:srgbClr val="775F55"/>
              </a:solidFill>
              <a:latin typeface="Tw Cen MT"/>
            </a:endParaRPr>
          </a:p>
        </p:txBody>
      </p:sp>
      <p:sp>
        <p:nvSpPr>
          <p:cNvPr id="6" name="Espace réservé du numéro de diapositive 22"/>
          <p:cNvSpPr>
            <a:spLocks noGrp="1"/>
          </p:cNvSpPr>
          <p:nvPr>
            <p:ph type="sldNum" sz="quarter" idx="12"/>
          </p:nvPr>
        </p:nvSpPr>
        <p:spPr/>
        <p:txBody>
          <a:bodyPr/>
          <a:lstStyle>
            <a:lvl1pPr>
              <a:defRPr/>
            </a:lvl1pPr>
          </a:lstStyle>
          <a:p>
            <a:fld id="{A847B961-917D-714F-B9EF-810BDF4968C8}" type="slidenum">
              <a:rPr lang="fr-FR" smtClean="0">
                <a:latin typeface="Tw Cen MT"/>
              </a:rPr>
              <a:pPr/>
              <a:t>‹#›</a:t>
            </a:fld>
            <a:endParaRPr lang="fr-FR">
              <a:latin typeface="Tw Cen MT"/>
            </a:endParaRPr>
          </a:p>
        </p:txBody>
      </p:sp>
    </p:spTree>
    <p:extLst>
      <p:ext uri="{BB962C8B-B14F-4D97-AF65-F5344CB8AC3E}">
        <p14:creationId xmlns:p14="http://schemas.microsoft.com/office/powerpoint/2010/main" val="726768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319" cy="1162050"/>
          </a:xfrm>
        </p:spPr>
        <p:txBody>
          <a:bodyPr anchor="b"/>
          <a:lstStyle>
            <a:lvl1pPr algn="l">
              <a:defRPr sz="1778" b="1"/>
            </a:lvl1pPr>
          </a:lstStyle>
          <a:p>
            <a:r>
              <a:rPr lang="fr-FR" smtClean="0"/>
              <a:t>Cliquez et modifiez le titre</a:t>
            </a:r>
            <a:endParaRPr lang="fr-FR"/>
          </a:p>
        </p:txBody>
      </p:sp>
      <p:sp>
        <p:nvSpPr>
          <p:cNvPr id="3" name="Espace réservé du contenu 2"/>
          <p:cNvSpPr>
            <a:spLocks noGrp="1"/>
          </p:cNvSpPr>
          <p:nvPr>
            <p:ph idx="1"/>
          </p:nvPr>
        </p:nvSpPr>
        <p:spPr>
          <a:xfrm>
            <a:off x="4767675" y="273052"/>
            <a:ext cx="6814725"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2"/>
            <a:ext cx="401131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fr-FR" smtClean="0"/>
              <a:t>Cliquez pour modifier les styles du texte du masque</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481" y="4800600"/>
            <a:ext cx="7315200" cy="566738"/>
          </a:xfrm>
        </p:spPr>
        <p:txBody>
          <a:bodyPr anchor="b"/>
          <a:lstStyle>
            <a:lvl1pPr algn="l">
              <a:defRPr sz="1778" b="1"/>
            </a:lvl1pPr>
          </a:lstStyle>
          <a:p>
            <a:r>
              <a:rPr lang="fr-FR" smtClean="0"/>
              <a:t>Cliquez et modifiez le titre</a:t>
            </a:r>
            <a:endParaRPr lang="fr-FR"/>
          </a:p>
        </p:txBody>
      </p:sp>
      <p:sp>
        <p:nvSpPr>
          <p:cNvPr id="3" name="Espace réservé pour une image  2"/>
          <p:cNvSpPr>
            <a:spLocks noGrp="1"/>
          </p:cNvSpPr>
          <p:nvPr>
            <p:ph type="pic" idx="1"/>
          </p:nvPr>
        </p:nvSpPr>
        <p:spPr>
          <a:xfrm>
            <a:off x="2389481" y="612775"/>
            <a:ext cx="73152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r>
              <a:rPr lang="fr-FR" noProof="0" smtClean="0"/>
              <a:t>Faire glisser l'image vers l'espace réservé ou cliquer sur l'icône pour l'ajouter</a:t>
            </a:r>
          </a:p>
        </p:txBody>
      </p:sp>
      <p:sp>
        <p:nvSpPr>
          <p:cNvPr id="4" name="Espace réservé du texte 3"/>
          <p:cNvSpPr>
            <a:spLocks noGrp="1"/>
          </p:cNvSpPr>
          <p:nvPr>
            <p:ph type="body" sz="half" idx="2"/>
          </p:nvPr>
        </p:nvSpPr>
        <p:spPr>
          <a:xfrm>
            <a:off x="2389481" y="5367338"/>
            <a:ext cx="73152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fr-FR" smtClean="0"/>
              <a:t>Cliquez pour modifier les styles du texte du masque</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78712" y="168275"/>
            <a:ext cx="2662296" cy="62357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86179" y="168275"/>
            <a:ext cx="7811911" cy="6235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7"/>
            <a:ext cx="103632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fr-FR" smtClean="0"/>
              <a:t>Cliquez pour modifier le style des sous-titres du masque</a:t>
            </a:r>
            <a:endParaRPr lang="fr-FR"/>
          </a:p>
        </p:txBody>
      </p:sp>
      <p:sp>
        <p:nvSpPr>
          <p:cNvPr id="4" name="Rectangle 3"/>
          <p:cNvSpPr/>
          <p:nvPr/>
        </p:nvSpPr>
        <p:spPr>
          <a:xfrm>
            <a:off x="535178" y="959558"/>
            <a:ext cx="11656823" cy="31985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1F5F"/>
                </a:solidFill>
                <a:latin typeface="Calibri"/>
                <a:cs typeface="Calibri"/>
              </a:defRPr>
            </a:lvl1pPr>
          </a:lstStyle>
          <a:p>
            <a:endParaRPr/>
          </a:p>
        </p:txBody>
      </p:sp>
      <p:sp>
        <p:nvSpPr>
          <p:cNvPr id="3" name="Holder 3"/>
          <p:cNvSpPr>
            <a:spLocks noGrp="1"/>
          </p:cNvSpPr>
          <p:nvPr>
            <p:ph type="ftr" sz="quarter" idx="5"/>
          </p:nvPr>
        </p:nvSpPr>
        <p:spPr>
          <a:xfrm>
            <a:off x="4145280" y="6378018"/>
            <a:ext cx="3901440" cy="276999"/>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609600" y="6378018"/>
            <a:ext cx="2804160" cy="276999"/>
          </a:xfrm>
          <a:prstGeom prst="rect">
            <a:avLst/>
          </a:prstGeom>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a:xfrm>
            <a:off x="11379200" y="6377957"/>
            <a:ext cx="711200" cy="215444"/>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80705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8018"/>
            <a:ext cx="3901440" cy="276999"/>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600" y="6378018"/>
            <a:ext cx="2804160" cy="276999"/>
          </a:xfrm>
          <a:prstGeom prst="rect">
            <a:avLst/>
          </a:prstGeom>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a:xfrm>
            <a:off x="11379200" y="6377957"/>
            <a:ext cx="711200" cy="215444"/>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78673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1F5F"/>
                </a:solidFill>
                <a:latin typeface="Calibri"/>
                <a:cs typeface="Calibri"/>
              </a:defRPr>
            </a:lvl1pPr>
          </a:lstStyle>
          <a:p>
            <a:endParaRPr/>
          </a:p>
        </p:txBody>
      </p:sp>
      <p:sp>
        <p:nvSpPr>
          <p:cNvPr id="3" name="Holder 3"/>
          <p:cNvSpPr>
            <a:spLocks noGrp="1"/>
          </p:cNvSpPr>
          <p:nvPr>
            <p:ph sz="half" idx="2"/>
          </p:nvPr>
        </p:nvSpPr>
        <p:spPr>
          <a:xfrm>
            <a:off x="609600" y="1577340"/>
            <a:ext cx="5303520" cy="3830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30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280" y="6378018"/>
            <a:ext cx="3901440" cy="276999"/>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600" y="6378018"/>
            <a:ext cx="2804160" cy="276999"/>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11379200" y="6377957"/>
            <a:ext cx="711200" cy="215444"/>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92144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5503" tIns="52752" rIns="105503" bIns="52752" anchor="ctr"/>
          <a:lstStyle/>
          <a:p>
            <a:pPr algn="ctr" defTabSz="527517">
              <a:defRPr/>
            </a:pPr>
            <a:endParaRPr lang="en-US" sz="2100">
              <a:solidFill>
                <a:prstClr val="white"/>
              </a:solidFill>
              <a:latin typeface="Tw Cen MT"/>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5503" tIns="52752" rIns="105503" bIns="52752" anchor="ctr"/>
          <a:lstStyle/>
          <a:p>
            <a:pPr algn="ctr" defTabSz="527517">
              <a:defRPr/>
            </a:pPr>
            <a:endParaRPr lang="en-US" sz="2100">
              <a:solidFill>
                <a:prstClr val="white"/>
              </a:solidFill>
              <a:latin typeface="Tw Cen MT"/>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5503" tIns="52752" rIns="105503" bIns="52752" anchor="ctr"/>
          <a:lstStyle/>
          <a:p>
            <a:pPr algn="ctr" defTabSz="527517">
              <a:defRPr/>
            </a:pPr>
            <a:endParaRPr lang="en-US" sz="2100">
              <a:solidFill>
                <a:prstClr val="white"/>
              </a:solidFill>
              <a:latin typeface="Tw Cen MT"/>
            </a:endParaRPr>
          </a:p>
        </p:txBody>
      </p:sp>
      <p:sp>
        <p:nvSpPr>
          <p:cNvPr id="3" name="Espace réservé du texte 2"/>
          <p:cNvSpPr>
            <a:spLocks noGrp="1"/>
          </p:cNvSpPr>
          <p:nvPr>
            <p:ph type="body" idx="1"/>
          </p:nvPr>
        </p:nvSpPr>
        <p:spPr>
          <a:xfrm>
            <a:off x="1828806" y="2743200"/>
            <a:ext cx="9497484" cy="1673225"/>
          </a:xfrm>
        </p:spPr>
        <p:txBody>
          <a:bodyPr/>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1828800" y="1600200"/>
            <a:ext cx="10160000" cy="990600"/>
          </a:xfrm>
        </p:spPr>
        <p:txBody>
          <a:bodyPr/>
          <a:lstStyle>
            <a:lvl1pPr algn="l">
              <a:buNone/>
              <a:defRPr sz="5100" b="0" cap="none">
                <a:solidFill>
                  <a:srgbClr val="FFFFFF"/>
                </a:solidFill>
              </a:defRPr>
            </a:lvl1pPr>
          </a:lstStyle>
          <a:p>
            <a:r>
              <a:rPr lang="fr-FR" smtClean="0"/>
              <a:t>Cliquez et modifiez le titre</a:t>
            </a:r>
            <a:endParaRPr lang="en-US"/>
          </a:p>
        </p:txBody>
      </p:sp>
      <p:sp>
        <p:nvSpPr>
          <p:cNvPr id="7" name="Espace réservé de la date 11"/>
          <p:cNvSpPr>
            <a:spLocks noGrp="1"/>
          </p:cNvSpPr>
          <p:nvPr>
            <p:ph type="dt" sz="half" idx="10"/>
          </p:nvPr>
        </p:nvSpPr>
        <p:spPr/>
        <p:txBody>
          <a:bodyPr/>
          <a:lstStyle>
            <a:lvl1pPr>
              <a:defRPr/>
            </a:lvl1pPr>
          </a:lstStyle>
          <a:p>
            <a:endParaRPr lang="fr-FR">
              <a:solidFill>
                <a:srgbClr val="775F55"/>
              </a:solidFill>
              <a:latin typeface="Tw Cen MT"/>
            </a:endParaRPr>
          </a:p>
        </p:txBody>
      </p:sp>
      <p:sp>
        <p:nvSpPr>
          <p:cNvPr id="8" name="Espace réservé du numéro de diapositive 12"/>
          <p:cNvSpPr>
            <a:spLocks noGrp="1"/>
          </p:cNvSpPr>
          <p:nvPr>
            <p:ph type="sldNum" sz="quarter" idx="11"/>
          </p:nvPr>
        </p:nvSpPr>
        <p:spPr>
          <a:xfrm>
            <a:off x="0" y="1752600"/>
            <a:ext cx="1727200" cy="701040"/>
          </a:xfrm>
        </p:spPr>
        <p:txBody>
          <a:bodyPr>
            <a:noAutofit/>
          </a:bodyPr>
          <a:lstStyle>
            <a:lvl1pPr>
              <a:defRPr sz="2800">
                <a:solidFill>
                  <a:srgbClr val="FFFFFF"/>
                </a:solidFill>
              </a:defRPr>
            </a:lvl1pPr>
          </a:lstStyle>
          <a:p>
            <a:fld id="{A847B961-917D-714F-B9EF-810BDF4968C8}" type="slidenum">
              <a:rPr lang="fr-FR" smtClean="0">
                <a:latin typeface="Tw Cen MT"/>
              </a:rPr>
              <a:pPr/>
              <a:t>‹#›</a:t>
            </a:fld>
            <a:endParaRPr lang="fr-FR">
              <a:latin typeface="Tw Cen MT"/>
            </a:endParaRPr>
          </a:p>
        </p:txBody>
      </p:sp>
      <p:sp>
        <p:nvSpPr>
          <p:cNvPr id="9" name="Espace réservé du pied de page 13"/>
          <p:cNvSpPr>
            <a:spLocks noGrp="1"/>
          </p:cNvSpPr>
          <p:nvPr>
            <p:ph type="ftr" sz="quarter" idx="12"/>
          </p:nvPr>
        </p:nvSpPr>
        <p:spPr/>
        <p:txBody>
          <a:bodyPr/>
          <a:lstStyle>
            <a:lvl1pPr>
              <a:defRPr/>
            </a:lvl1pPr>
          </a:lstStyle>
          <a:p>
            <a:endParaRPr lang="fr-FR">
              <a:solidFill>
                <a:srgbClr val="775F55"/>
              </a:solidFill>
              <a:latin typeface="Tw Cen MT"/>
            </a:endParaRPr>
          </a:p>
        </p:txBody>
      </p:sp>
    </p:spTree>
    <p:extLst>
      <p:ext uri="{BB962C8B-B14F-4D97-AF65-F5344CB8AC3E}">
        <p14:creationId xmlns:p14="http://schemas.microsoft.com/office/powerpoint/2010/main" val="53715384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319" y="4406901"/>
            <a:ext cx="103632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319"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903112" y="1422401"/>
            <a:ext cx="5228638"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312371" y="1422401"/>
            <a:ext cx="5228636"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1" y="1535113"/>
            <a:ext cx="538668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1" y="2174875"/>
            <a:ext cx="538668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837" y="1535113"/>
            <a:ext cx="5388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837" y="2174875"/>
            <a:ext cx="5388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319"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767675" y="273051"/>
            <a:ext cx="68147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1"/>
            <a:ext cx="401131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481" y="4800600"/>
            <a:ext cx="73152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481"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p>
        </p:txBody>
      </p:sp>
      <p:sp>
        <p:nvSpPr>
          <p:cNvPr id="4" name="Espace réservé du texte 3"/>
          <p:cNvSpPr>
            <a:spLocks noGrp="1"/>
          </p:cNvSpPr>
          <p:nvPr>
            <p:ph type="body" sz="half" idx="2"/>
          </p:nvPr>
        </p:nvSpPr>
        <p:spPr>
          <a:xfrm>
            <a:off x="2389481"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78712" y="168275"/>
            <a:ext cx="2662296" cy="62357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86178" y="168275"/>
            <a:ext cx="7811911" cy="6235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3"/>
          <p:cNvSpPr/>
          <p:nvPr userDrawn="1"/>
        </p:nvSpPr>
        <p:spPr>
          <a:xfrm>
            <a:off x="535177" y="959557"/>
            <a:ext cx="11656823" cy="31985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FR" sz="1200">
              <a:solidFill>
                <a:srgbClr val="FFFFFF"/>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9" name="Espace réservé du contenu 8"/>
          <p:cNvSpPr>
            <a:spLocks noGrp="1"/>
          </p:cNvSpPr>
          <p:nvPr>
            <p:ph sz="quarter" idx="1"/>
          </p:nvPr>
        </p:nvSpPr>
        <p:spPr>
          <a:xfrm>
            <a:off x="812800" y="1589567"/>
            <a:ext cx="51816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6459872" y="1589567"/>
            <a:ext cx="51816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7"/>
          <p:cNvSpPr>
            <a:spLocks noGrp="1"/>
          </p:cNvSpPr>
          <p:nvPr>
            <p:ph type="dt" sz="half" idx="10"/>
          </p:nvPr>
        </p:nvSpPr>
        <p:spPr/>
        <p:txBody>
          <a:bodyPr rtlCol="0"/>
          <a:lstStyle>
            <a:lvl1pPr>
              <a:defRPr/>
            </a:lvl1pPr>
          </a:lstStyle>
          <a:p>
            <a:endParaRPr lang="fr-FR">
              <a:solidFill>
                <a:srgbClr val="775F55"/>
              </a:solidFill>
              <a:latin typeface="Tw Cen MT"/>
            </a:endParaRPr>
          </a:p>
        </p:txBody>
      </p:sp>
      <p:sp>
        <p:nvSpPr>
          <p:cNvPr id="6" name="Espace réservé du numéro de diapositive 9"/>
          <p:cNvSpPr>
            <a:spLocks noGrp="1"/>
          </p:cNvSpPr>
          <p:nvPr>
            <p:ph type="sldNum" sz="quarter" idx="11"/>
          </p:nvPr>
        </p:nvSpPr>
        <p:spPr/>
        <p:txBody>
          <a:bodyPr rtlCol="0"/>
          <a:lstStyle>
            <a:lvl1pPr>
              <a:defRPr/>
            </a:lvl1pPr>
          </a:lstStyle>
          <a:p>
            <a:fld id="{A847B961-917D-714F-B9EF-810BDF4968C8}" type="slidenum">
              <a:rPr lang="fr-FR" smtClean="0">
                <a:latin typeface="Tw Cen MT"/>
              </a:rPr>
              <a:pPr/>
              <a:t>‹#›</a:t>
            </a:fld>
            <a:endParaRPr lang="fr-FR">
              <a:latin typeface="Tw Cen MT"/>
            </a:endParaRPr>
          </a:p>
        </p:txBody>
      </p:sp>
      <p:sp>
        <p:nvSpPr>
          <p:cNvPr id="7" name="Espace réservé du pied de page 11"/>
          <p:cNvSpPr>
            <a:spLocks noGrp="1"/>
          </p:cNvSpPr>
          <p:nvPr>
            <p:ph type="ftr" sz="quarter" idx="12"/>
          </p:nvPr>
        </p:nvSpPr>
        <p:spPr/>
        <p:txBody>
          <a:bodyPr rtlCol="0"/>
          <a:lstStyle>
            <a:lvl1pPr>
              <a:defRPr/>
            </a:lvl1pPr>
          </a:lstStyle>
          <a:p>
            <a:endParaRPr lang="fr-FR">
              <a:solidFill>
                <a:srgbClr val="775F55"/>
              </a:solidFill>
              <a:latin typeface="Tw Cen MT"/>
            </a:endParaRPr>
          </a:p>
        </p:txBody>
      </p:sp>
    </p:spTree>
    <p:extLst>
      <p:ext uri="{BB962C8B-B14F-4D97-AF65-F5344CB8AC3E}">
        <p14:creationId xmlns:p14="http://schemas.microsoft.com/office/powerpoint/2010/main" val="471613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99CC943-AA42-9148-8AAC-EB8F629B285C}" type="datetime1">
              <a:rPr lang="fr-FR" smtClean="0">
                <a:solidFill>
                  <a:prstClr val="black">
                    <a:tint val="75000"/>
                  </a:prstClr>
                </a:solidFill>
              </a:rPr>
              <a:pPr/>
              <a:t>27/11/2017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B17F730-CF1C-C046-84D7-999E13A59AAA}" type="datetime1">
              <a:rPr lang="fr-FR" smtClean="0">
                <a:solidFill>
                  <a:prstClr val="black">
                    <a:tint val="75000"/>
                  </a:prstClr>
                </a:solidFill>
              </a:rPr>
              <a:pPr/>
              <a:t>27/11/2017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6"/>
          </a:xfrm>
        </p:spPr>
        <p:txBody>
          <a:bodyPr anchor="t"/>
          <a:lstStyle>
            <a:lvl1pPr algn="l">
              <a:defRPr sz="45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250">
                <a:solidFill>
                  <a:schemeClr val="tx1">
                    <a:tint val="75000"/>
                  </a:schemeClr>
                </a:solidFill>
              </a:defRPr>
            </a:lvl1pPr>
            <a:lvl2pPr marL="514350" indent="0">
              <a:buNone/>
              <a:defRPr sz="2025">
                <a:solidFill>
                  <a:schemeClr val="tx1">
                    <a:tint val="75000"/>
                  </a:schemeClr>
                </a:solidFill>
              </a:defRPr>
            </a:lvl2pPr>
            <a:lvl3pPr marL="1028700" indent="0">
              <a:buNone/>
              <a:defRPr sz="1800">
                <a:solidFill>
                  <a:schemeClr val="tx1">
                    <a:tint val="75000"/>
                  </a:schemeClr>
                </a:solidFill>
              </a:defRPr>
            </a:lvl3pPr>
            <a:lvl4pPr marL="1543050" indent="0">
              <a:buNone/>
              <a:defRPr sz="1575">
                <a:solidFill>
                  <a:schemeClr val="tx1">
                    <a:tint val="75000"/>
                  </a:schemeClr>
                </a:solidFill>
              </a:defRPr>
            </a:lvl4pPr>
            <a:lvl5pPr marL="2057400" indent="0">
              <a:buNone/>
              <a:defRPr sz="1575">
                <a:solidFill>
                  <a:schemeClr val="tx1">
                    <a:tint val="75000"/>
                  </a:schemeClr>
                </a:solidFill>
              </a:defRPr>
            </a:lvl5pPr>
            <a:lvl6pPr marL="2571750" indent="0">
              <a:buNone/>
              <a:defRPr sz="1575">
                <a:solidFill>
                  <a:schemeClr val="tx1">
                    <a:tint val="75000"/>
                  </a:schemeClr>
                </a:solidFill>
              </a:defRPr>
            </a:lvl6pPr>
            <a:lvl7pPr marL="3086100" indent="0">
              <a:buNone/>
              <a:defRPr sz="1575">
                <a:solidFill>
                  <a:schemeClr val="tx1">
                    <a:tint val="75000"/>
                  </a:schemeClr>
                </a:solidFill>
              </a:defRPr>
            </a:lvl7pPr>
            <a:lvl8pPr marL="3600450" indent="0">
              <a:buNone/>
              <a:defRPr sz="1575">
                <a:solidFill>
                  <a:schemeClr val="tx1">
                    <a:tint val="75000"/>
                  </a:schemeClr>
                </a:solidFill>
              </a:defRPr>
            </a:lvl8pPr>
            <a:lvl9pPr marL="4114800" indent="0">
              <a:buNone/>
              <a:defRPr sz="1575">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BCBEAC9-A511-9347-9861-205E6DD8EAF7}" type="datetime1">
              <a:rPr lang="fr-FR" smtClean="0">
                <a:solidFill>
                  <a:prstClr val="black">
                    <a:tint val="75000"/>
                  </a:prstClr>
                </a:solidFill>
              </a:rPr>
              <a:pPr/>
              <a:t>27/11/2017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1" y="1600201"/>
            <a:ext cx="5384800" cy="4525963"/>
          </a:xfrm>
        </p:spPr>
        <p:txBody>
          <a:bodyPr/>
          <a:lstStyle>
            <a:lvl1pPr>
              <a:defRPr sz="3150"/>
            </a:lvl1pPr>
            <a:lvl2pPr>
              <a:defRPr sz="2700"/>
            </a:lvl2pPr>
            <a:lvl3pPr>
              <a:defRPr sz="2250"/>
            </a:lvl3pPr>
            <a:lvl4pPr>
              <a:defRPr sz="2025"/>
            </a:lvl4pPr>
            <a:lvl5pPr>
              <a:defRPr sz="2025"/>
            </a:lvl5pPr>
            <a:lvl6pPr>
              <a:defRPr sz="2025"/>
            </a:lvl6pPr>
            <a:lvl7pPr>
              <a:defRPr sz="2025"/>
            </a:lvl7pPr>
            <a:lvl8pPr>
              <a:defRPr sz="2025"/>
            </a:lvl8pPr>
            <a:lvl9pPr>
              <a:defRPr sz="2025"/>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1" y="1600201"/>
            <a:ext cx="5384800" cy="4525963"/>
          </a:xfrm>
        </p:spPr>
        <p:txBody>
          <a:bodyPr/>
          <a:lstStyle>
            <a:lvl1pPr>
              <a:defRPr sz="3150"/>
            </a:lvl1pPr>
            <a:lvl2pPr>
              <a:defRPr sz="2700"/>
            </a:lvl2pPr>
            <a:lvl3pPr>
              <a:defRPr sz="2250"/>
            </a:lvl3pPr>
            <a:lvl4pPr>
              <a:defRPr sz="2025"/>
            </a:lvl4pPr>
            <a:lvl5pPr>
              <a:defRPr sz="2025"/>
            </a:lvl5pPr>
            <a:lvl6pPr>
              <a:defRPr sz="2025"/>
            </a:lvl6pPr>
            <a:lvl7pPr>
              <a:defRPr sz="2025"/>
            </a:lvl7pPr>
            <a:lvl8pPr>
              <a:defRPr sz="2025"/>
            </a:lvl8pPr>
            <a:lvl9pPr>
              <a:defRPr sz="2025"/>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60C87D0-C406-BA4E-84ED-951FCF7FBCE8}" type="datetime1">
              <a:rPr lang="fr-FR" smtClean="0">
                <a:solidFill>
                  <a:prstClr val="black">
                    <a:tint val="75000"/>
                  </a:prstClr>
                </a:solidFill>
              </a:rPr>
              <a:pPr/>
              <a:t>27/11/2017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4"/>
            <a:ext cx="5386918" cy="639762"/>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8" cy="3951288"/>
          </a:xfrm>
        </p:spPr>
        <p:txBody>
          <a:bodyPr/>
          <a:lstStyle>
            <a:lvl1pPr>
              <a:defRPr sz="2700"/>
            </a:lvl1pPr>
            <a:lvl2pPr>
              <a:defRPr sz="2250"/>
            </a:lvl2pPr>
            <a:lvl3pPr>
              <a:defRPr sz="2025"/>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70" y="1535114"/>
            <a:ext cx="5389033" cy="639762"/>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70" y="2174875"/>
            <a:ext cx="5389033" cy="3951288"/>
          </a:xfrm>
        </p:spPr>
        <p:txBody>
          <a:bodyPr/>
          <a:lstStyle>
            <a:lvl1pPr>
              <a:defRPr sz="2700"/>
            </a:lvl1pPr>
            <a:lvl2pPr>
              <a:defRPr sz="2250"/>
            </a:lvl2pPr>
            <a:lvl3pPr>
              <a:defRPr sz="2025"/>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B771A5E-2BE9-8C49-A0D6-4B4539E6B8E6}" type="datetime1">
              <a:rPr lang="fr-FR" smtClean="0">
                <a:solidFill>
                  <a:prstClr val="black">
                    <a:tint val="75000"/>
                  </a:prstClr>
                </a:solidFill>
              </a:rPr>
              <a:pPr/>
              <a:t>27/11/2017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5AFE718-F50C-5845-BBC3-0017C5FC28E6}" type="datetime1">
              <a:rPr lang="fr-FR" smtClean="0">
                <a:solidFill>
                  <a:prstClr val="black">
                    <a:tint val="75000"/>
                  </a:prstClr>
                </a:solidFill>
              </a:rPr>
              <a:pPr/>
              <a:t>27/11/2017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BF2DA94-AA96-464D-A68C-E0EDD896FA30}" type="datetime1">
              <a:rPr lang="fr-FR" smtClean="0">
                <a:solidFill>
                  <a:prstClr val="black">
                    <a:tint val="75000"/>
                  </a:prstClr>
                </a:solidFill>
              </a:rPr>
              <a:pPr/>
              <a:t>27/11/2017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1"/>
            <a:ext cx="4011084" cy="1162050"/>
          </a:xfrm>
        </p:spPr>
        <p:txBody>
          <a:bodyPr anchor="b"/>
          <a:lstStyle>
            <a:lvl1pPr algn="l">
              <a:defRPr sz="2250" b="1"/>
            </a:lvl1pPr>
          </a:lstStyle>
          <a:p>
            <a:r>
              <a:rPr lang="fr-FR" smtClean="0"/>
              <a:t>Cliquez et modifiez le titre</a:t>
            </a:r>
            <a:endParaRPr lang="fr-FR"/>
          </a:p>
        </p:txBody>
      </p:sp>
      <p:sp>
        <p:nvSpPr>
          <p:cNvPr id="3" name="Espace réservé du contenu 2"/>
          <p:cNvSpPr>
            <a:spLocks noGrp="1"/>
          </p:cNvSpPr>
          <p:nvPr>
            <p:ph idx="1"/>
          </p:nvPr>
        </p:nvSpPr>
        <p:spPr>
          <a:xfrm>
            <a:off x="4766734" y="273051"/>
            <a:ext cx="6815667" cy="5853113"/>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2" y="1435102"/>
            <a:ext cx="4011084" cy="4691063"/>
          </a:xfrm>
        </p:spPr>
        <p:txBody>
          <a:bodyPr/>
          <a:lstStyle>
            <a:lvl1pPr marL="0" indent="0">
              <a:buNone/>
              <a:defRPr sz="1575"/>
            </a:lvl1pPr>
            <a:lvl2pPr marL="514350" indent="0">
              <a:buNone/>
              <a:defRPr sz="1350"/>
            </a:lvl2pPr>
            <a:lvl3pPr marL="1028700" indent="0">
              <a:buNone/>
              <a:defRPr sz="1125"/>
            </a:lvl3pPr>
            <a:lvl4pPr marL="1543050" indent="0">
              <a:buNone/>
              <a:defRPr sz="1013"/>
            </a:lvl4pPr>
            <a:lvl5pPr marL="2057400" indent="0">
              <a:buNone/>
              <a:defRPr sz="1013"/>
            </a:lvl5pPr>
            <a:lvl6pPr marL="2571750" indent="0">
              <a:buNone/>
              <a:defRPr sz="1013"/>
            </a:lvl6pPr>
            <a:lvl7pPr marL="3086100" indent="0">
              <a:buNone/>
              <a:defRPr sz="1013"/>
            </a:lvl7pPr>
            <a:lvl8pPr marL="3600450" indent="0">
              <a:buNone/>
              <a:defRPr sz="1013"/>
            </a:lvl8pPr>
            <a:lvl9pPr marL="4114800" indent="0">
              <a:buNone/>
              <a:defRPr sz="1013"/>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326659D-1CD7-5B47-B59E-F4FA50C662F5}" type="datetime1">
              <a:rPr lang="fr-FR" smtClean="0">
                <a:solidFill>
                  <a:prstClr val="black">
                    <a:tint val="75000"/>
                  </a:prstClr>
                </a:solidFill>
              </a:rPr>
              <a:pPr/>
              <a:t>27/11/2017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25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fr-FR" smtClean="0"/>
              <a:t>Faire glisser l'image vers l'espace réservé ou cliquer sur l'icône pour l'ajouter</a:t>
            </a:r>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575"/>
            </a:lvl1pPr>
            <a:lvl2pPr marL="514350" indent="0">
              <a:buNone/>
              <a:defRPr sz="1350"/>
            </a:lvl2pPr>
            <a:lvl3pPr marL="1028700" indent="0">
              <a:buNone/>
              <a:defRPr sz="1125"/>
            </a:lvl3pPr>
            <a:lvl4pPr marL="1543050" indent="0">
              <a:buNone/>
              <a:defRPr sz="1013"/>
            </a:lvl4pPr>
            <a:lvl5pPr marL="2057400" indent="0">
              <a:buNone/>
              <a:defRPr sz="1013"/>
            </a:lvl5pPr>
            <a:lvl6pPr marL="2571750" indent="0">
              <a:buNone/>
              <a:defRPr sz="1013"/>
            </a:lvl6pPr>
            <a:lvl7pPr marL="3086100" indent="0">
              <a:buNone/>
              <a:defRPr sz="1013"/>
            </a:lvl7pPr>
            <a:lvl8pPr marL="3600450" indent="0">
              <a:buNone/>
              <a:defRPr sz="1013"/>
            </a:lvl8pPr>
            <a:lvl9pPr marL="4114800" indent="0">
              <a:buNone/>
              <a:defRPr sz="1013"/>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D95413-C12E-CE4C-9DAB-2C7AB4646D19}" type="datetime1">
              <a:rPr lang="fr-FR" smtClean="0">
                <a:solidFill>
                  <a:prstClr val="black">
                    <a:tint val="75000"/>
                  </a:prstClr>
                </a:solidFill>
              </a:rPr>
              <a:pPr/>
              <a:t>27/11/2017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47FAF1-3A6F-FA4B-8556-3373663F50DE}" type="datetime1">
              <a:rPr lang="fr-FR" smtClean="0">
                <a:solidFill>
                  <a:prstClr val="black">
                    <a:tint val="75000"/>
                  </a:prstClr>
                </a:solidFill>
              </a:rPr>
              <a:pPr/>
              <a:t>27/11/2017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11203" y="273050"/>
            <a:ext cx="10481733" cy="869950"/>
          </a:xfrm>
        </p:spPr>
        <p:txBody>
          <a:bodyPr/>
          <a:lstStyle>
            <a:lvl1pPr>
              <a:defRPr/>
            </a:lvl1pPr>
          </a:lstStyle>
          <a:p>
            <a:r>
              <a:rPr lang="fr-FR" smtClean="0"/>
              <a:t>Cliquez et modifiez le titre</a:t>
            </a:r>
            <a:endParaRPr lang="en-US"/>
          </a:p>
        </p:txBody>
      </p:sp>
      <p:sp>
        <p:nvSpPr>
          <p:cNvPr id="11" name="Espace réservé du contenu 10"/>
          <p:cNvSpPr>
            <a:spLocks noGrp="1"/>
          </p:cNvSpPr>
          <p:nvPr>
            <p:ph sz="quarter" idx="2"/>
          </p:nvPr>
        </p:nvSpPr>
        <p:spPr>
          <a:xfrm>
            <a:off x="812800" y="2438400"/>
            <a:ext cx="5181600" cy="3581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6400800" y="2438400"/>
            <a:ext cx="5181600" cy="3581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texte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300" b="1">
                <a:solidFill>
                  <a:srgbClr val="FFFFFF"/>
                </a:solidFill>
              </a:defRPr>
            </a:lvl1pPr>
          </a:lstStyle>
          <a:p>
            <a:pPr lvl="0"/>
            <a:r>
              <a:rPr lang="fr-FR" smtClean="0"/>
              <a:t>Cliquez pour modifier les styles du texte du masque</a:t>
            </a:r>
          </a:p>
        </p:txBody>
      </p:sp>
      <p:sp>
        <p:nvSpPr>
          <p:cNvPr id="15" name="Espace réservé du texte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300" b="1">
                <a:solidFill>
                  <a:srgbClr val="FFFFFF"/>
                </a:solidFill>
              </a:defRPr>
            </a:lvl1pPr>
          </a:lstStyle>
          <a:p>
            <a:pPr lvl="0"/>
            <a:r>
              <a:rPr lang="fr-FR" smtClean="0"/>
              <a:t>Cliquez pour modifier les styles du texte du masque</a:t>
            </a:r>
          </a:p>
        </p:txBody>
      </p:sp>
      <p:sp>
        <p:nvSpPr>
          <p:cNvPr id="7" name="Espace réservé de la date 9"/>
          <p:cNvSpPr>
            <a:spLocks noGrp="1"/>
          </p:cNvSpPr>
          <p:nvPr>
            <p:ph type="dt" sz="half" idx="10"/>
          </p:nvPr>
        </p:nvSpPr>
        <p:spPr/>
        <p:txBody>
          <a:bodyPr rtlCol="0"/>
          <a:lstStyle>
            <a:lvl1pPr>
              <a:defRPr/>
            </a:lvl1pPr>
          </a:lstStyle>
          <a:p>
            <a:endParaRPr lang="fr-FR">
              <a:solidFill>
                <a:srgbClr val="775F55"/>
              </a:solidFill>
              <a:latin typeface="Tw Cen MT"/>
            </a:endParaRPr>
          </a:p>
        </p:txBody>
      </p:sp>
      <p:sp>
        <p:nvSpPr>
          <p:cNvPr id="8" name="Espace réservé du numéro de diapositive 11"/>
          <p:cNvSpPr>
            <a:spLocks noGrp="1"/>
          </p:cNvSpPr>
          <p:nvPr>
            <p:ph type="sldNum" sz="quarter" idx="11"/>
          </p:nvPr>
        </p:nvSpPr>
        <p:spPr/>
        <p:txBody>
          <a:bodyPr rtlCol="0"/>
          <a:lstStyle>
            <a:lvl1pPr>
              <a:defRPr/>
            </a:lvl1pPr>
          </a:lstStyle>
          <a:p>
            <a:fld id="{A847B961-917D-714F-B9EF-810BDF4968C8}" type="slidenum">
              <a:rPr lang="fr-FR" smtClean="0">
                <a:latin typeface="Tw Cen MT"/>
              </a:rPr>
              <a:pPr/>
              <a:t>‹#›</a:t>
            </a:fld>
            <a:endParaRPr lang="fr-FR">
              <a:latin typeface="Tw Cen MT"/>
            </a:endParaRPr>
          </a:p>
        </p:txBody>
      </p:sp>
      <p:sp>
        <p:nvSpPr>
          <p:cNvPr id="9" name="Espace réservé du pied de page 13"/>
          <p:cNvSpPr>
            <a:spLocks noGrp="1"/>
          </p:cNvSpPr>
          <p:nvPr>
            <p:ph type="ftr" sz="quarter" idx="12"/>
          </p:nvPr>
        </p:nvSpPr>
        <p:spPr/>
        <p:txBody>
          <a:bodyPr rtlCol="0"/>
          <a:lstStyle>
            <a:lvl1pPr>
              <a:defRPr/>
            </a:lvl1pPr>
          </a:lstStyle>
          <a:p>
            <a:endParaRPr lang="fr-FR">
              <a:solidFill>
                <a:srgbClr val="775F55"/>
              </a:solidFill>
              <a:latin typeface="Tw Cen MT"/>
            </a:endParaRPr>
          </a:p>
        </p:txBody>
      </p:sp>
    </p:spTree>
    <p:extLst>
      <p:ext uri="{BB962C8B-B14F-4D97-AF65-F5344CB8AC3E}">
        <p14:creationId xmlns:p14="http://schemas.microsoft.com/office/powerpoint/2010/main" val="24064097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1" y="274640"/>
            <a:ext cx="27432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1" y="274640"/>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1359E0-2891-0B45-B9E2-2DC579F3743B}" type="datetime1">
              <a:rPr lang="fr-FR" smtClean="0">
                <a:solidFill>
                  <a:prstClr val="black">
                    <a:tint val="75000"/>
                  </a:prstClr>
                </a:solidFill>
              </a:rPr>
              <a:pPr/>
              <a:t>27/11/2017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963084" y="2906713"/>
            <a:ext cx="10363200" cy="1500187"/>
          </a:xfrm>
        </p:spPr>
        <p:txBody>
          <a:bodyPr anchor="ctr"/>
          <a:lstStyle>
            <a:lvl1pPr marL="0" indent="0" algn="ctr">
              <a:buNone/>
              <a:defRPr sz="3150" b="1">
                <a:solidFill>
                  <a:srgbClr val="FFFF66"/>
                </a:solidFill>
                <a:latin typeface="Trebuchet MS" pitchFamily="34" charset="0"/>
              </a:defRPr>
            </a:lvl1pPr>
            <a:lvl2pPr marL="514350" indent="0">
              <a:buNone/>
              <a:defRPr sz="2025"/>
            </a:lvl2pPr>
            <a:lvl3pPr marL="1028700" indent="0">
              <a:buNone/>
              <a:defRPr sz="1800"/>
            </a:lvl3pPr>
            <a:lvl4pPr marL="1543050" indent="0">
              <a:buNone/>
              <a:defRPr sz="1575"/>
            </a:lvl4pPr>
            <a:lvl5pPr marL="2057400" indent="0">
              <a:buNone/>
              <a:defRPr sz="1575"/>
            </a:lvl5pPr>
            <a:lvl6pPr marL="2571750" indent="0">
              <a:buNone/>
              <a:defRPr sz="1575"/>
            </a:lvl6pPr>
            <a:lvl7pPr marL="3086100" indent="0">
              <a:buNone/>
              <a:defRPr sz="1575"/>
            </a:lvl7pPr>
            <a:lvl8pPr marL="3600450" indent="0">
              <a:buNone/>
              <a:defRPr sz="1575"/>
            </a:lvl8pPr>
            <a:lvl9pPr marL="4114800" indent="0">
              <a:buNone/>
              <a:defRPr sz="1575"/>
            </a:lvl9pPr>
          </a:lstStyle>
          <a:p>
            <a:pPr lvl="0"/>
            <a:r>
              <a:rPr lang="fr-FR" smtClean="0"/>
              <a:t>Cliquez pour modifier les styles du texte du masque</a:t>
            </a:r>
          </a:p>
        </p:txBody>
      </p:sp>
    </p:spTree>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6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7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8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e la date 13"/>
          <p:cNvSpPr>
            <a:spLocks noGrp="1"/>
          </p:cNvSpPr>
          <p:nvPr>
            <p:ph type="dt" sz="half" idx="10"/>
          </p:nvPr>
        </p:nvSpPr>
        <p:spPr/>
        <p:txBody>
          <a:bodyPr/>
          <a:lstStyle>
            <a:lvl1pPr>
              <a:defRPr/>
            </a:lvl1pPr>
          </a:lstStyle>
          <a:p>
            <a:endParaRPr lang="fr-FR">
              <a:solidFill>
                <a:srgbClr val="775F55"/>
              </a:solidFill>
              <a:latin typeface="Tw Cen MT"/>
            </a:endParaRPr>
          </a:p>
        </p:txBody>
      </p:sp>
      <p:sp>
        <p:nvSpPr>
          <p:cNvPr id="4" name="Espace réservé du pied de page 2"/>
          <p:cNvSpPr>
            <a:spLocks noGrp="1"/>
          </p:cNvSpPr>
          <p:nvPr>
            <p:ph type="ftr" sz="quarter" idx="11"/>
          </p:nvPr>
        </p:nvSpPr>
        <p:spPr/>
        <p:txBody>
          <a:bodyPr/>
          <a:lstStyle>
            <a:lvl1pPr>
              <a:defRPr/>
            </a:lvl1pPr>
          </a:lstStyle>
          <a:p>
            <a:endParaRPr lang="fr-FR">
              <a:solidFill>
                <a:srgbClr val="775F55"/>
              </a:solidFill>
              <a:latin typeface="Tw Cen MT"/>
            </a:endParaRPr>
          </a:p>
        </p:txBody>
      </p:sp>
      <p:sp>
        <p:nvSpPr>
          <p:cNvPr id="5" name="Espace réservé du numéro de diapositive 22"/>
          <p:cNvSpPr>
            <a:spLocks noGrp="1"/>
          </p:cNvSpPr>
          <p:nvPr>
            <p:ph type="sldNum" sz="quarter" idx="12"/>
          </p:nvPr>
        </p:nvSpPr>
        <p:spPr/>
        <p:txBody>
          <a:bodyPr/>
          <a:lstStyle>
            <a:lvl1pPr>
              <a:defRPr/>
            </a:lvl1pPr>
          </a:lstStyle>
          <a:p>
            <a:fld id="{A847B961-917D-714F-B9EF-810BDF4968C8}" type="slidenum">
              <a:rPr lang="fr-FR" smtClean="0">
                <a:latin typeface="Tw Cen MT"/>
              </a:rPr>
              <a:pPr/>
              <a:t>‹#›</a:t>
            </a:fld>
            <a:endParaRPr lang="fr-FR">
              <a:latin typeface="Tw Cen MT"/>
            </a:endParaRPr>
          </a:p>
        </p:txBody>
      </p:sp>
    </p:spTree>
    <p:extLst>
      <p:ext uri="{BB962C8B-B14F-4D97-AF65-F5344CB8AC3E}">
        <p14:creationId xmlns:p14="http://schemas.microsoft.com/office/powerpoint/2010/main" val="1164992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0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49548" y="2167467"/>
            <a:ext cx="527756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a:buClr>
                <a:srgbClr val="DC5A20"/>
              </a:buClr>
              <a:defRPr sz="1575"/>
            </a:lvl4pPr>
            <a:lvl5pPr>
              <a:buClr>
                <a:srgbClr val="DC5A20"/>
              </a:buClr>
              <a:defRPr sz="135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249550" y="1270001"/>
            <a:ext cx="5277567" cy="635290"/>
          </a:xfrm>
          <a:prstGeom prst="rect">
            <a:avLst/>
          </a:prstGeom>
        </p:spPr>
        <p:txBody>
          <a:bodyPr lIns="0" tIns="0" rIns="0" bIns="0"/>
          <a:lstStyle>
            <a:lvl1pPr marL="0" indent="0">
              <a:buNone/>
              <a:defRPr sz="2250"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249550" y="5588000"/>
            <a:ext cx="527756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249551" y="120469"/>
            <a:ext cx="10028052"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250">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8" name="Espace réservé du contenu 2"/>
          <p:cNvSpPr>
            <a:spLocks noGrp="1"/>
          </p:cNvSpPr>
          <p:nvPr>
            <p:ph idx="17"/>
          </p:nvPr>
        </p:nvSpPr>
        <p:spPr>
          <a:xfrm>
            <a:off x="6777409" y="2167467"/>
            <a:ext cx="527756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a:buClr>
                <a:srgbClr val="DC5A20"/>
              </a:buClr>
              <a:defRPr sz="1575"/>
            </a:lvl4pPr>
            <a:lvl5pPr>
              <a:buClr>
                <a:srgbClr val="DC5A20"/>
              </a:buClr>
              <a:defRPr sz="135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texte 8"/>
          <p:cNvSpPr>
            <a:spLocks noGrp="1"/>
          </p:cNvSpPr>
          <p:nvPr>
            <p:ph type="body" sz="quarter" idx="18" hasCustomPrompt="1"/>
          </p:nvPr>
        </p:nvSpPr>
        <p:spPr>
          <a:xfrm>
            <a:off x="6777411" y="1270001"/>
            <a:ext cx="5277567" cy="635290"/>
          </a:xfrm>
          <a:prstGeom prst="rect">
            <a:avLst/>
          </a:prstGeom>
        </p:spPr>
        <p:txBody>
          <a:bodyPr lIns="0" tIns="0" rIns="0" bIns="0"/>
          <a:lstStyle>
            <a:lvl1pPr marL="0" indent="0">
              <a:buNone/>
              <a:defRPr sz="2250" b="1" i="1">
                <a:solidFill>
                  <a:srgbClr val="005294"/>
                </a:solidFill>
              </a:defRPr>
            </a:lvl1pPr>
          </a:lstStyle>
          <a:p>
            <a:pPr lvl="0"/>
            <a:r>
              <a:rPr lang="fr-FR" dirty="0" smtClean="0"/>
              <a:t>Sous-titre</a:t>
            </a:r>
          </a:p>
        </p:txBody>
      </p:sp>
      <p:sp>
        <p:nvSpPr>
          <p:cNvPr id="15" name="Espace réservé du texte 10"/>
          <p:cNvSpPr>
            <a:spLocks noGrp="1"/>
          </p:cNvSpPr>
          <p:nvPr>
            <p:ph type="body" sz="quarter" idx="19"/>
          </p:nvPr>
        </p:nvSpPr>
        <p:spPr>
          <a:xfrm>
            <a:off x="6777411" y="5588000"/>
            <a:ext cx="527756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6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49548" y="2167467"/>
            <a:ext cx="527756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a:buClr>
                <a:srgbClr val="DC5A20"/>
              </a:buClr>
              <a:defRPr sz="1575"/>
            </a:lvl4pPr>
            <a:lvl5pPr>
              <a:buClr>
                <a:srgbClr val="DC5A20"/>
              </a:buClr>
              <a:defRPr sz="135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249550" y="1270001"/>
            <a:ext cx="5277567" cy="635290"/>
          </a:xfrm>
          <a:prstGeom prst="rect">
            <a:avLst/>
          </a:prstGeom>
        </p:spPr>
        <p:txBody>
          <a:bodyPr lIns="0" tIns="0" rIns="0" bIns="0"/>
          <a:lstStyle>
            <a:lvl1pPr marL="0" indent="0">
              <a:buNone/>
              <a:defRPr sz="2250"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249550" y="5588000"/>
            <a:ext cx="527756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249551" y="120469"/>
            <a:ext cx="10028052"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250">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
        <p:nvSpPr>
          <p:cNvPr id="8" name="Espace réservé du contenu 2"/>
          <p:cNvSpPr>
            <a:spLocks noGrp="1"/>
          </p:cNvSpPr>
          <p:nvPr>
            <p:ph idx="17"/>
          </p:nvPr>
        </p:nvSpPr>
        <p:spPr>
          <a:xfrm>
            <a:off x="6777409" y="2167467"/>
            <a:ext cx="527756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a:buClr>
                <a:srgbClr val="DC5A20"/>
              </a:buClr>
              <a:defRPr sz="1575"/>
            </a:lvl4pPr>
            <a:lvl5pPr>
              <a:buClr>
                <a:srgbClr val="DC5A20"/>
              </a:buClr>
              <a:defRPr sz="135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texte 8"/>
          <p:cNvSpPr>
            <a:spLocks noGrp="1"/>
          </p:cNvSpPr>
          <p:nvPr>
            <p:ph type="body" sz="quarter" idx="18" hasCustomPrompt="1"/>
          </p:nvPr>
        </p:nvSpPr>
        <p:spPr>
          <a:xfrm>
            <a:off x="6777411" y="1270001"/>
            <a:ext cx="5277567" cy="635290"/>
          </a:xfrm>
          <a:prstGeom prst="rect">
            <a:avLst/>
          </a:prstGeom>
        </p:spPr>
        <p:txBody>
          <a:bodyPr lIns="0" tIns="0" rIns="0" bIns="0"/>
          <a:lstStyle>
            <a:lvl1pPr marL="0" indent="0">
              <a:buNone/>
              <a:defRPr sz="2250" b="1" i="1">
                <a:solidFill>
                  <a:srgbClr val="005294"/>
                </a:solidFill>
              </a:defRPr>
            </a:lvl1pPr>
          </a:lstStyle>
          <a:p>
            <a:pPr lvl="0"/>
            <a:r>
              <a:rPr lang="fr-FR" dirty="0" smtClean="0"/>
              <a:t>Sous-titre</a:t>
            </a:r>
          </a:p>
        </p:txBody>
      </p:sp>
      <p:sp>
        <p:nvSpPr>
          <p:cNvPr id="15" name="Espace réservé du texte 10"/>
          <p:cNvSpPr>
            <a:spLocks noGrp="1"/>
          </p:cNvSpPr>
          <p:nvPr>
            <p:ph type="body" sz="quarter" idx="19"/>
          </p:nvPr>
        </p:nvSpPr>
        <p:spPr>
          <a:xfrm>
            <a:off x="6777411" y="5588000"/>
            <a:ext cx="527756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1775522" y="2195743"/>
            <a:ext cx="9696812" cy="1881331"/>
          </a:xfrm>
        </p:spPr>
        <p:txBody>
          <a:bodyPr anchor="b"/>
          <a:lstStyle>
            <a:lvl1pPr algn="r">
              <a:defRPr sz="3000" u="sng" baseline="0">
                <a:solidFill>
                  <a:schemeClr val="accent4"/>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1774856" y="4897624"/>
            <a:ext cx="9663115" cy="936104"/>
          </a:xfrm>
        </p:spPr>
        <p:txBody>
          <a:bodyPr/>
          <a:lstStyle>
            <a:lvl1pPr marL="0" indent="0" algn="r">
              <a:buNone/>
              <a:defRPr sz="1800" b="0" cap="none">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3524" y="512847"/>
            <a:ext cx="2296294" cy="971939"/>
          </a:xfrm>
          <a:prstGeom prst="rect">
            <a:avLst/>
          </a:prstGeom>
        </p:spPr>
      </p:pic>
    </p:spTree>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Partie">
    <p:spTree>
      <p:nvGrpSpPr>
        <p:cNvPr id="1" name=""/>
        <p:cNvGrpSpPr/>
        <p:nvPr/>
      </p:nvGrpSpPr>
      <p:grpSpPr>
        <a:xfrm>
          <a:off x="0" y="0"/>
          <a:ext cx="0" cy="0"/>
          <a:chOff x="0" y="0"/>
          <a:chExt cx="0" cy="0"/>
        </a:xfrm>
      </p:grpSpPr>
      <p:sp>
        <p:nvSpPr>
          <p:cNvPr id="2" name="Titre 1"/>
          <p:cNvSpPr>
            <a:spLocks noGrp="1"/>
          </p:cNvSpPr>
          <p:nvPr>
            <p:ph type="title"/>
          </p:nvPr>
        </p:nvSpPr>
        <p:spPr>
          <a:xfrm>
            <a:off x="1775522" y="3429000"/>
            <a:ext cx="9696812" cy="1296145"/>
          </a:xfrm>
        </p:spPr>
        <p:txBody>
          <a:bodyPr anchor="b"/>
          <a:lstStyle>
            <a:lvl1pPr algn="r">
              <a:lnSpc>
                <a:spcPct val="100000"/>
              </a:lnSpc>
              <a:spcBef>
                <a:spcPts val="0"/>
              </a:spcBef>
              <a:defRPr sz="2600" b="1" cap="all">
                <a:solidFill>
                  <a:schemeClr val="tx2"/>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1775522" y="4869160"/>
            <a:ext cx="9696812" cy="1368128"/>
          </a:xfrm>
        </p:spPr>
        <p:txBody>
          <a:bodyPr anchor="t"/>
          <a:lstStyle>
            <a:lvl1pPr marL="0" indent="0" algn="r">
              <a:lnSpc>
                <a:spcPct val="110000"/>
              </a:lnSpc>
              <a:spcBef>
                <a:spcPts val="0"/>
              </a:spcBef>
              <a:buNone/>
              <a:defRPr sz="1600" b="0" cap="none">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5" name="Espace réservé du texte 4"/>
          <p:cNvSpPr>
            <a:spLocks noGrp="1"/>
          </p:cNvSpPr>
          <p:nvPr>
            <p:ph type="body" sz="quarter" idx="10" hasCustomPrompt="1"/>
          </p:nvPr>
        </p:nvSpPr>
        <p:spPr>
          <a:xfrm>
            <a:off x="1774686" y="2798506"/>
            <a:ext cx="9697650" cy="486478"/>
          </a:xfrm>
        </p:spPr>
        <p:txBody>
          <a:bodyPr anchor="b"/>
          <a:lstStyle>
            <a:lvl1pPr marL="0" algn="r">
              <a:lnSpc>
                <a:spcPct val="100000"/>
              </a:lnSpc>
              <a:spcBef>
                <a:spcPts val="0"/>
              </a:spcBef>
              <a:buFontTx/>
              <a:buNone/>
              <a:defRPr sz="3000" u="sng">
                <a:solidFill>
                  <a:schemeClr val="accent4"/>
                </a:solidFill>
              </a:defRPr>
            </a:lvl1pPr>
            <a:lvl2pPr marL="0">
              <a:lnSpc>
                <a:spcPct val="100000"/>
              </a:lnSpc>
              <a:spcBef>
                <a:spcPts val="0"/>
              </a:spcBef>
              <a:buFontTx/>
              <a:buNone/>
              <a:defRPr>
                <a:solidFill>
                  <a:schemeClr val="accent2"/>
                </a:solidFill>
              </a:defRPr>
            </a:lvl2pPr>
            <a:lvl3pPr marL="0" indent="0">
              <a:lnSpc>
                <a:spcPct val="100000"/>
              </a:lnSpc>
              <a:spcBef>
                <a:spcPts val="0"/>
              </a:spcBef>
              <a:buFontTx/>
              <a:buNone/>
              <a:defRPr>
                <a:solidFill>
                  <a:schemeClr val="accent2"/>
                </a:solidFill>
              </a:defRPr>
            </a:lvl3pPr>
            <a:lvl4pPr marL="0" indent="0">
              <a:lnSpc>
                <a:spcPct val="100000"/>
              </a:lnSpc>
              <a:spcBef>
                <a:spcPts val="0"/>
              </a:spcBef>
              <a:buFontTx/>
              <a:buNone/>
              <a:defRPr>
                <a:solidFill>
                  <a:schemeClr val="accent2"/>
                </a:solidFill>
              </a:defRPr>
            </a:lvl4pPr>
            <a:lvl5pPr marL="0" indent="0">
              <a:lnSpc>
                <a:spcPct val="100000"/>
              </a:lnSpc>
              <a:spcBef>
                <a:spcPts val="0"/>
              </a:spcBef>
              <a:buFontTx/>
              <a:buNone/>
              <a:defRPr>
                <a:solidFill>
                  <a:schemeClr val="accent2"/>
                </a:solidFill>
              </a:defRPr>
            </a:lvl5pPr>
          </a:lstStyle>
          <a:p>
            <a:pPr lvl="0"/>
            <a:r>
              <a:rPr lang="fr-FR" dirty="0" smtClean="0"/>
              <a:t>Partie #</a:t>
            </a:r>
            <a:endParaRPr lang="fr-FR"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4459" y="404666"/>
            <a:ext cx="1440158" cy="609567"/>
          </a:xfrm>
          <a:prstGeom prst="rect">
            <a:avLst/>
          </a:prstGeom>
        </p:spPr>
      </p:pic>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solidFill>
                <a:srgbClr val="775F55"/>
              </a:solidFill>
              <a:latin typeface="Tw Cen MT"/>
            </a:endParaRPr>
          </a:p>
        </p:txBody>
      </p:sp>
      <p:sp>
        <p:nvSpPr>
          <p:cNvPr id="3" name="Espace réservé du pied de page 2"/>
          <p:cNvSpPr>
            <a:spLocks noGrp="1"/>
          </p:cNvSpPr>
          <p:nvPr>
            <p:ph type="ftr" sz="quarter" idx="11"/>
          </p:nvPr>
        </p:nvSpPr>
        <p:spPr/>
        <p:txBody>
          <a:bodyPr/>
          <a:lstStyle>
            <a:lvl1pPr>
              <a:defRPr/>
            </a:lvl1pPr>
          </a:lstStyle>
          <a:p>
            <a:endParaRPr lang="fr-FR">
              <a:solidFill>
                <a:srgbClr val="775F55"/>
              </a:solidFill>
              <a:latin typeface="Tw Cen MT"/>
            </a:endParaRPr>
          </a:p>
        </p:txBody>
      </p:sp>
      <p:sp>
        <p:nvSpPr>
          <p:cNvPr id="4" name="Espace réservé du numéro de diapositive 3"/>
          <p:cNvSpPr>
            <a:spLocks noGrp="1"/>
          </p:cNvSpPr>
          <p:nvPr>
            <p:ph type="sldNum" sz="quarter" idx="12"/>
          </p:nvPr>
        </p:nvSpPr>
        <p:spPr>
          <a:xfrm>
            <a:off x="0" y="6248400"/>
            <a:ext cx="711200" cy="381000"/>
          </a:xfrm>
        </p:spPr>
        <p:txBody>
          <a:bodyPr/>
          <a:lstStyle>
            <a:lvl1pPr>
              <a:defRPr>
                <a:solidFill>
                  <a:schemeClr val="tx2"/>
                </a:solidFill>
              </a:defRPr>
            </a:lvl1pPr>
          </a:lstStyle>
          <a:p>
            <a:fld id="{A847B961-917D-714F-B9EF-810BDF4968C8}" type="slidenum">
              <a:rPr lang="fr-FR" smtClean="0">
                <a:solidFill>
                  <a:srgbClr val="775F55"/>
                </a:solidFill>
                <a:latin typeface="Tw Cen MT"/>
              </a:rPr>
              <a:pPr/>
              <a:t>‹#›</a:t>
            </a:fld>
            <a:endParaRPr lang="fr-FR">
              <a:solidFill>
                <a:srgbClr val="775F55"/>
              </a:solidFill>
              <a:latin typeface="Tw Cen MT"/>
            </a:endParaRPr>
          </a:p>
        </p:txBody>
      </p:sp>
    </p:spTree>
    <p:extLst>
      <p:ext uri="{BB962C8B-B14F-4D97-AF65-F5344CB8AC3E}">
        <p14:creationId xmlns:p14="http://schemas.microsoft.com/office/powerpoint/2010/main" val="31111188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smtClean="0"/>
              <a:t>Modifiez le style du titre</a:t>
            </a:r>
            <a:endParaRPr lang="fr-FR" dirty="0"/>
          </a:p>
        </p:txBody>
      </p:sp>
      <p:sp>
        <p:nvSpPr>
          <p:cNvPr id="8" name="Espace réservé du texte 7"/>
          <p:cNvSpPr>
            <a:spLocks noGrp="1"/>
          </p:cNvSpPr>
          <p:nvPr>
            <p:ph type="body" sz="quarter" idx="12"/>
          </p:nvPr>
        </p:nvSpPr>
        <p:spPr>
          <a:xfrm>
            <a:off x="719403" y="1412778"/>
            <a:ext cx="10081120" cy="4824535"/>
          </a:xfrm>
        </p:spPr>
        <p:txBody>
          <a:bodyPr/>
          <a:lstStyle>
            <a:lvl2pPr>
              <a:defRPr>
                <a:solidFill>
                  <a:srgbClr val="373739"/>
                </a:solidFill>
              </a:defRPr>
            </a:lvl2pPr>
            <a:lvl3pPr>
              <a:defRPr>
                <a:solidFill>
                  <a:srgbClr val="373739"/>
                </a:solidFill>
              </a:defRPr>
            </a:lvl3pPr>
            <a:lvl5pPr>
              <a:defRPr>
                <a:solidFill>
                  <a:srgbClr val="373739"/>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e illust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smtClean="0"/>
              <a:t>Modifiez le style du titre</a:t>
            </a:r>
            <a:endParaRPr lang="fr-FR" dirty="0"/>
          </a:p>
        </p:txBody>
      </p:sp>
      <p:sp>
        <p:nvSpPr>
          <p:cNvPr id="8" name="Espace réservé du texte 7"/>
          <p:cNvSpPr>
            <a:spLocks noGrp="1"/>
          </p:cNvSpPr>
          <p:nvPr>
            <p:ph type="body" sz="quarter" idx="12"/>
          </p:nvPr>
        </p:nvSpPr>
        <p:spPr>
          <a:xfrm>
            <a:off x="719403" y="1340768"/>
            <a:ext cx="9217024" cy="4824512"/>
          </a:xfrm>
        </p:spPr>
        <p:txBody>
          <a:bodyPr/>
          <a:lstStyle>
            <a:lvl1pPr>
              <a:defRPr b="1" u="none"/>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03438" y="2276873"/>
            <a:ext cx="10066867" cy="38131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Ouvertur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116781" y="404666"/>
            <a:ext cx="5298409" cy="595612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4459" y="404666"/>
            <a:ext cx="1440158" cy="609567"/>
          </a:xfrm>
          <a:prstGeom prst="rect">
            <a:avLst/>
          </a:prstGeom>
        </p:spPr>
      </p:pic>
      <p:sp>
        <p:nvSpPr>
          <p:cNvPr id="15" name="Rectangle 14"/>
          <p:cNvSpPr/>
          <p:nvPr userDrawn="1"/>
        </p:nvSpPr>
        <p:spPr>
          <a:xfrm>
            <a:off x="12323830" y="6047016"/>
            <a:ext cx="184731" cy="369332"/>
          </a:xfrm>
          <a:prstGeom prst="rect">
            <a:avLst/>
          </a:prstGeom>
        </p:spPr>
        <p:txBody>
          <a:bodyPr wrap="none">
            <a:spAutoFit/>
          </a:bodyPr>
          <a:lstStyle/>
          <a:p>
            <a:pPr defTabSz="914400"/>
            <a:endParaRPr lang="fr-FR" sz="1800" dirty="0">
              <a:solidFill>
                <a:srgbClr val="4D4D4F"/>
              </a:solidFill>
            </a:endParaRPr>
          </a:p>
        </p:txBody>
      </p:sp>
      <p:sp>
        <p:nvSpPr>
          <p:cNvPr id="16" name="Rectangle 15"/>
          <p:cNvSpPr/>
          <p:nvPr userDrawn="1"/>
        </p:nvSpPr>
        <p:spPr>
          <a:xfrm>
            <a:off x="11896263" y="5991454"/>
            <a:ext cx="184731" cy="369332"/>
          </a:xfrm>
          <a:prstGeom prst="rect">
            <a:avLst/>
          </a:prstGeom>
        </p:spPr>
        <p:txBody>
          <a:bodyPr wrap="none">
            <a:spAutoFit/>
          </a:bodyPr>
          <a:lstStyle/>
          <a:p>
            <a:pPr defTabSz="914400"/>
            <a:endParaRPr lang="fr-FR" sz="1800" dirty="0">
              <a:solidFill>
                <a:srgbClr val="4D4D4F"/>
              </a:solidFill>
            </a:endParaRPr>
          </a:p>
        </p:txBody>
      </p:sp>
      <p:sp>
        <p:nvSpPr>
          <p:cNvPr id="42" name="ZoneTexte 41"/>
          <p:cNvSpPr txBox="1"/>
          <p:nvPr userDrawn="1"/>
        </p:nvSpPr>
        <p:spPr>
          <a:xfrm>
            <a:off x="11282876" y="6448546"/>
            <a:ext cx="189722" cy="115416"/>
          </a:xfrm>
          <a:prstGeom prst="rect">
            <a:avLst/>
          </a:prstGeom>
          <a:noFill/>
        </p:spPr>
        <p:txBody>
          <a:bodyPr wrap="none" lIns="36000" tIns="0" rIns="36000" bIns="0" rtlCol="0">
            <a:spAutoFit/>
          </a:bodyPr>
          <a:lstStyle/>
          <a:p>
            <a:pPr algn="r" defTabSz="914400"/>
            <a:fld id="{19A54D9F-65F7-4BCB-82BD-1E3BBE6FBFA8}" type="slidenum">
              <a:rPr lang="fr-FR" sz="750" b="1" smtClean="0">
                <a:solidFill>
                  <a:srgbClr val="4D4D4F"/>
                </a:solidFill>
              </a:rPr>
              <a:pPr algn="r" defTabSz="914400"/>
              <a:t>‹#›</a:t>
            </a:fld>
            <a:endParaRPr lang="fr-FR" sz="750" b="1" dirty="0">
              <a:solidFill>
                <a:srgbClr val="4D4D4F"/>
              </a:solidFill>
            </a:endParaRPr>
          </a:p>
        </p:txBody>
      </p:sp>
    </p:spTree>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graphicFrame>
        <p:nvGraphicFramePr>
          <p:cNvPr id="4" name="Graphique 3"/>
          <p:cNvGraphicFramePr/>
          <p:nvPr userDrawn="1">
            <p:extLst/>
          </p:nvPr>
        </p:nvGraphicFramePr>
        <p:xfrm>
          <a:off x="2063552" y="1844824"/>
          <a:ext cx="8128000" cy="4064000"/>
        </p:xfrm>
        <a:graphic>
          <a:graphicData uri="http://schemas.openxmlformats.org/drawingml/2006/chart">
            <c:chart xmlns:c="http://schemas.openxmlformats.org/drawingml/2006/chart" xmlns:r="http://schemas.openxmlformats.org/officeDocument/2006/relationships" r:id="rId2"/>
          </a:graphicData>
        </a:graphic>
      </p:graphicFrame>
    </p:spTree>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1" y="6248400"/>
            <a:ext cx="2540000" cy="457200"/>
          </a:xfrm>
          <a:prstGeom prst="rect">
            <a:avLst/>
          </a:prstGeom>
          <a:ln/>
        </p:spPr>
        <p:txBody>
          <a:bodyPr/>
          <a:lstStyle>
            <a:lvl1pPr>
              <a:defRPr/>
            </a:lvl1pPr>
          </a:lstStyle>
          <a:p>
            <a:pPr defTabSz="914400">
              <a:defRPr/>
            </a:pPr>
            <a:endParaRPr lang="fr-FR">
              <a:solidFill>
                <a:srgbClr val="072B61"/>
              </a:solidFill>
            </a:endParaRPr>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defTabSz="914400">
              <a:defRPr/>
            </a:pPr>
            <a:endParaRPr lang="fr-FR">
              <a:solidFill>
                <a:srgbClr val="072B61"/>
              </a:solidFill>
            </a:endParaRPr>
          </a:p>
        </p:txBody>
      </p:sp>
      <p:sp>
        <p:nvSpPr>
          <p:cNvPr id="4" name="Rectangle 6"/>
          <p:cNvSpPr>
            <a:spLocks noGrp="1" noChangeArrowheads="1"/>
          </p:cNvSpPr>
          <p:nvPr>
            <p:ph type="sldNum" sz="quarter" idx="12"/>
          </p:nvPr>
        </p:nvSpPr>
        <p:spPr>
          <a:xfrm>
            <a:off x="8737601" y="6248400"/>
            <a:ext cx="2540000" cy="457200"/>
          </a:xfrm>
          <a:prstGeom prst="rect">
            <a:avLst/>
          </a:prstGeom>
          <a:ln/>
        </p:spPr>
        <p:txBody>
          <a:bodyPr/>
          <a:lstStyle>
            <a:lvl1pPr>
              <a:defRPr/>
            </a:lvl1pPr>
          </a:lstStyle>
          <a:p>
            <a:pPr defTabSz="914400"/>
            <a:fld id="{BED3FD53-2FAF-4ABD-94D7-088210A3559F}" type="slidenum">
              <a:rPr lang="fr-FR" smtClean="0">
                <a:solidFill>
                  <a:srgbClr val="072B61"/>
                </a:solidFill>
              </a:rPr>
              <a:pPr defTabSz="914400"/>
              <a:t>‹#›</a:t>
            </a:fld>
            <a:endParaRPr lang="fr-FR">
              <a:solidFill>
                <a:srgbClr val="072B61"/>
              </a:solidFill>
            </a:endParaRP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99CC943-AA42-9148-8AAC-EB8F629B285C}" type="datetime1">
              <a:rPr lang="fr-FR" smtClean="0">
                <a:solidFill>
                  <a:prstClr val="black">
                    <a:tint val="75000"/>
                  </a:prstClr>
                </a:solidFill>
              </a:rPr>
              <a:pPr/>
              <a:t>27/11/2017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B17F730-CF1C-C046-84D7-999E13A59AAA}" type="datetime1">
              <a:rPr lang="fr-FR" smtClean="0">
                <a:solidFill>
                  <a:prstClr val="black">
                    <a:tint val="75000"/>
                  </a:prstClr>
                </a:solidFill>
              </a:rPr>
              <a:pPr/>
              <a:t>27/11/2017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6"/>
          </a:xfrm>
        </p:spPr>
        <p:txBody>
          <a:bodyPr anchor="t"/>
          <a:lstStyle>
            <a:lvl1pPr algn="l">
              <a:defRPr sz="45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250">
                <a:solidFill>
                  <a:schemeClr val="tx1">
                    <a:tint val="75000"/>
                  </a:schemeClr>
                </a:solidFill>
              </a:defRPr>
            </a:lvl1pPr>
            <a:lvl2pPr marL="514350" indent="0">
              <a:buNone/>
              <a:defRPr sz="2025">
                <a:solidFill>
                  <a:schemeClr val="tx1">
                    <a:tint val="75000"/>
                  </a:schemeClr>
                </a:solidFill>
              </a:defRPr>
            </a:lvl2pPr>
            <a:lvl3pPr marL="1028700" indent="0">
              <a:buNone/>
              <a:defRPr sz="1800">
                <a:solidFill>
                  <a:schemeClr val="tx1">
                    <a:tint val="75000"/>
                  </a:schemeClr>
                </a:solidFill>
              </a:defRPr>
            </a:lvl3pPr>
            <a:lvl4pPr marL="1543050" indent="0">
              <a:buNone/>
              <a:defRPr sz="1575">
                <a:solidFill>
                  <a:schemeClr val="tx1">
                    <a:tint val="75000"/>
                  </a:schemeClr>
                </a:solidFill>
              </a:defRPr>
            </a:lvl4pPr>
            <a:lvl5pPr marL="2057400" indent="0">
              <a:buNone/>
              <a:defRPr sz="1575">
                <a:solidFill>
                  <a:schemeClr val="tx1">
                    <a:tint val="75000"/>
                  </a:schemeClr>
                </a:solidFill>
              </a:defRPr>
            </a:lvl5pPr>
            <a:lvl6pPr marL="2571750" indent="0">
              <a:buNone/>
              <a:defRPr sz="1575">
                <a:solidFill>
                  <a:schemeClr val="tx1">
                    <a:tint val="75000"/>
                  </a:schemeClr>
                </a:solidFill>
              </a:defRPr>
            </a:lvl6pPr>
            <a:lvl7pPr marL="3086100" indent="0">
              <a:buNone/>
              <a:defRPr sz="1575">
                <a:solidFill>
                  <a:schemeClr val="tx1">
                    <a:tint val="75000"/>
                  </a:schemeClr>
                </a:solidFill>
              </a:defRPr>
            </a:lvl7pPr>
            <a:lvl8pPr marL="3600450" indent="0">
              <a:buNone/>
              <a:defRPr sz="1575">
                <a:solidFill>
                  <a:schemeClr val="tx1">
                    <a:tint val="75000"/>
                  </a:schemeClr>
                </a:solidFill>
              </a:defRPr>
            </a:lvl8pPr>
            <a:lvl9pPr marL="4114800" indent="0">
              <a:buNone/>
              <a:defRPr sz="1575">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BCBEAC9-A511-9347-9861-205E6DD8EAF7}" type="datetime1">
              <a:rPr lang="fr-FR" smtClean="0">
                <a:solidFill>
                  <a:prstClr val="black">
                    <a:tint val="75000"/>
                  </a:prstClr>
                </a:solidFill>
              </a:rPr>
              <a:pPr/>
              <a:t>27/11/2017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1" y="1600201"/>
            <a:ext cx="5384800" cy="4525963"/>
          </a:xfrm>
        </p:spPr>
        <p:txBody>
          <a:bodyPr/>
          <a:lstStyle>
            <a:lvl1pPr>
              <a:defRPr sz="3150"/>
            </a:lvl1pPr>
            <a:lvl2pPr>
              <a:defRPr sz="2700"/>
            </a:lvl2pPr>
            <a:lvl3pPr>
              <a:defRPr sz="2250"/>
            </a:lvl3pPr>
            <a:lvl4pPr>
              <a:defRPr sz="2025"/>
            </a:lvl4pPr>
            <a:lvl5pPr>
              <a:defRPr sz="2025"/>
            </a:lvl5pPr>
            <a:lvl6pPr>
              <a:defRPr sz="2025"/>
            </a:lvl6pPr>
            <a:lvl7pPr>
              <a:defRPr sz="2025"/>
            </a:lvl7pPr>
            <a:lvl8pPr>
              <a:defRPr sz="2025"/>
            </a:lvl8pPr>
            <a:lvl9pPr>
              <a:defRPr sz="2025"/>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1" y="1600201"/>
            <a:ext cx="5384800" cy="4525963"/>
          </a:xfrm>
        </p:spPr>
        <p:txBody>
          <a:bodyPr/>
          <a:lstStyle>
            <a:lvl1pPr>
              <a:defRPr sz="3150"/>
            </a:lvl1pPr>
            <a:lvl2pPr>
              <a:defRPr sz="2700"/>
            </a:lvl2pPr>
            <a:lvl3pPr>
              <a:defRPr sz="2250"/>
            </a:lvl3pPr>
            <a:lvl4pPr>
              <a:defRPr sz="2025"/>
            </a:lvl4pPr>
            <a:lvl5pPr>
              <a:defRPr sz="2025"/>
            </a:lvl5pPr>
            <a:lvl6pPr>
              <a:defRPr sz="2025"/>
            </a:lvl6pPr>
            <a:lvl7pPr>
              <a:defRPr sz="2025"/>
            </a:lvl7pPr>
            <a:lvl8pPr>
              <a:defRPr sz="2025"/>
            </a:lvl8pPr>
            <a:lvl9pPr>
              <a:defRPr sz="2025"/>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60C87D0-C406-BA4E-84ED-951FCF7FBCE8}" type="datetime1">
              <a:rPr lang="fr-FR" smtClean="0">
                <a:solidFill>
                  <a:prstClr val="black">
                    <a:tint val="75000"/>
                  </a:prstClr>
                </a:solidFill>
              </a:rPr>
              <a:pPr/>
              <a:t>27/11/2017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12800" y="273050"/>
            <a:ext cx="10769600" cy="869950"/>
          </a:xfrm>
        </p:spPr>
        <p:txBody>
          <a:bodyPr/>
          <a:lstStyle>
            <a:lvl1pPr algn="l">
              <a:buNone/>
              <a:defRPr sz="5100" b="0"/>
            </a:lvl1pPr>
          </a:lstStyle>
          <a:p>
            <a:r>
              <a:rPr lang="fr-FR" smtClean="0"/>
              <a:t>Cliquez et modifiez le titre</a:t>
            </a:r>
            <a:endParaRPr lang="en-US"/>
          </a:p>
        </p:txBody>
      </p:sp>
      <p:sp>
        <p:nvSpPr>
          <p:cNvPr id="3" name="Espace réservé du texte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8255" tIns="211007" rIns="158255" bIns="105503"/>
          <a:lstStyle>
            <a:lvl1pPr marL="0" indent="0">
              <a:spcAft>
                <a:spcPts val="1154"/>
              </a:spcAft>
              <a:buNone/>
              <a:defRPr sz="2100"/>
            </a:lvl1pPr>
            <a:lvl2pPr>
              <a:buNone/>
              <a:defRPr sz="1400"/>
            </a:lvl2pPr>
            <a:lvl3pPr>
              <a:buNone/>
              <a:defRPr sz="1200"/>
            </a:lvl3pPr>
            <a:lvl4pPr>
              <a:buNone/>
              <a:defRPr sz="1000"/>
            </a:lvl4pPr>
            <a:lvl5pPr>
              <a:buNone/>
              <a:defRPr sz="1000"/>
            </a:lvl5pPr>
          </a:lstStyle>
          <a:p>
            <a:pPr lvl="0"/>
            <a:r>
              <a:rPr lang="fr-FR" smtClean="0"/>
              <a:t>Cliquez pour modifier les styles du texte du masque</a:t>
            </a:r>
          </a:p>
        </p:txBody>
      </p:sp>
      <p:sp>
        <p:nvSpPr>
          <p:cNvPr id="9" name="Espace réservé du contenu 8"/>
          <p:cNvSpPr>
            <a:spLocks noGrp="1"/>
          </p:cNvSpPr>
          <p:nvPr>
            <p:ph sz="quarter" idx="1"/>
          </p:nvPr>
        </p:nvSpPr>
        <p:spPr>
          <a:xfrm>
            <a:off x="3149600" y="1752600"/>
            <a:ext cx="8534400" cy="4419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endParaRPr lang="fr-FR">
              <a:solidFill>
                <a:srgbClr val="775F55"/>
              </a:solidFill>
              <a:latin typeface="Tw Cen MT"/>
            </a:endParaRPr>
          </a:p>
        </p:txBody>
      </p:sp>
      <p:sp>
        <p:nvSpPr>
          <p:cNvPr id="6" name="Espace réservé du pied de page 2"/>
          <p:cNvSpPr>
            <a:spLocks noGrp="1"/>
          </p:cNvSpPr>
          <p:nvPr>
            <p:ph type="ftr" sz="quarter" idx="11"/>
          </p:nvPr>
        </p:nvSpPr>
        <p:spPr/>
        <p:txBody>
          <a:bodyPr/>
          <a:lstStyle>
            <a:lvl1pPr>
              <a:defRPr/>
            </a:lvl1pPr>
          </a:lstStyle>
          <a:p>
            <a:endParaRPr lang="fr-FR">
              <a:solidFill>
                <a:srgbClr val="775F55"/>
              </a:solidFill>
              <a:latin typeface="Tw Cen MT"/>
            </a:endParaRPr>
          </a:p>
        </p:txBody>
      </p:sp>
      <p:sp>
        <p:nvSpPr>
          <p:cNvPr id="7" name="Espace réservé du numéro de diapositive 22"/>
          <p:cNvSpPr>
            <a:spLocks noGrp="1"/>
          </p:cNvSpPr>
          <p:nvPr>
            <p:ph type="sldNum" sz="quarter" idx="12"/>
          </p:nvPr>
        </p:nvSpPr>
        <p:spPr/>
        <p:txBody>
          <a:bodyPr/>
          <a:lstStyle>
            <a:lvl1pPr>
              <a:defRPr/>
            </a:lvl1pPr>
          </a:lstStyle>
          <a:p>
            <a:fld id="{A847B961-917D-714F-B9EF-810BDF4968C8}" type="slidenum">
              <a:rPr lang="fr-FR" smtClean="0">
                <a:latin typeface="Tw Cen MT"/>
              </a:rPr>
              <a:pPr/>
              <a:t>‹#›</a:t>
            </a:fld>
            <a:endParaRPr lang="fr-FR">
              <a:latin typeface="Tw Cen MT"/>
            </a:endParaRPr>
          </a:p>
        </p:txBody>
      </p:sp>
    </p:spTree>
    <p:extLst>
      <p:ext uri="{BB962C8B-B14F-4D97-AF65-F5344CB8AC3E}">
        <p14:creationId xmlns:p14="http://schemas.microsoft.com/office/powerpoint/2010/main" val="32322268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4"/>
            <a:ext cx="5386918" cy="639762"/>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8" cy="3951288"/>
          </a:xfrm>
        </p:spPr>
        <p:txBody>
          <a:bodyPr/>
          <a:lstStyle>
            <a:lvl1pPr>
              <a:defRPr sz="2700"/>
            </a:lvl1pPr>
            <a:lvl2pPr>
              <a:defRPr sz="2250"/>
            </a:lvl2pPr>
            <a:lvl3pPr>
              <a:defRPr sz="2025"/>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70" y="1535114"/>
            <a:ext cx="5389033" cy="639762"/>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70" y="2174875"/>
            <a:ext cx="5389033" cy="3951288"/>
          </a:xfrm>
        </p:spPr>
        <p:txBody>
          <a:bodyPr/>
          <a:lstStyle>
            <a:lvl1pPr>
              <a:defRPr sz="2700"/>
            </a:lvl1pPr>
            <a:lvl2pPr>
              <a:defRPr sz="2250"/>
            </a:lvl2pPr>
            <a:lvl3pPr>
              <a:defRPr sz="2025"/>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B771A5E-2BE9-8C49-A0D6-4B4539E6B8E6}" type="datetime1">
              <a:rPr lang="fr-FR" smtClean="0">
                <a:solidFill>
                  <a:prstClr val="black">
                    <a:tint val="75000"/>
                  </a:prstClr>
                </a:solidFill>
              </a:rPr>
              <a:pPr/>
              <a:t>27/11/2017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5AFE718-F50C-5845-BBC3-0017C5FC28E6}" type="datetime1">
              <a:rPr lang="fr-FR" smtClean="0">
                <a:solidFill>
                  <a:prstClr val="black">
                    <a:tint val="75000"/>
                  </a:prstClr>
                </a:solidFill>
              </a:rPr>
              <a:pPr/>
              <a:t>27/11/2017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BF2DA94-AA96-464D-A68C-E0EDD896FA30}" type="datetime1">
              <a:rPr lang="fr-FR" smtClean="0">
                <a:solidFill>
                  <a:prstClr val="black">
                    <a:tint val="75000"/>
                  </a:prstClr>
                </a:solidFill>
              </a:rPr>
              <a:pPr/>
              <a:t>27/11/2017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1"/>
            <a:ext cx="4011084" cy="1162050"/>
          </a:xfrm>
        </p:spPr>
        <p:txBody>
          <a:bodyPr anchor="b"/>
          <a:lstStyle>
            <a:lvl1pPr algn="l">
              <a:defRPr sz="2250" b="1"/>
            </a:lvl1pPr>
          </a:lstStyle>
          <a:p>
            <a:r>
              <a:rPr lang="fr-FR" smtClean="0"/>
              <a:t>Cliquez et modifiez le titre</a:t>
            </a:r>
            <a:endParaRPr lang="fr-FR"/>
          </a:p>
        </p:txBody>
      </p:sp>
      <p:sp>
        <p:nvSpPr>
          <p:cNvPr id="3" name="Espace réservé du contenu 2"/>
          <p:cNvSpPr>
            <a:spLocks noGrp="1"/>
          </p:cNvSpPr>
          <p:nvPr>
            <p:ph idx="1"/>
          </p:nvPr>
        </p:nvSpPr>
        <p:spPr>
          <a:xfrm>
            <a:off x="4766734" y="273051"/>
            <a:ext cx="6815667" cy="5853113"/>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2" y="1435102"/>
            <a:ext cx="4011084" cy="4691063"/>
          </a:xfrm>
        </p:spPr>
        <p:txBody>
          <a:bodyPr/>
          <a:lstStyle>
            <a:lvl1pPr marL="0" indent="0">
              <a:buNone/>
              <a:defRPr sz="1575"/>
            </a:lvl1pPr>
            <a:lvl2pPr marL="514350" indent="0">
              <a:buNone/>
              <a:defRPr sz="1350"/>
            </a:lvl2pPr>
            <a:lvl3pPr marL="1028700" indent="0">
              <a:buNone/>
              <a:defRPr sz="1125"/>
            </a:lvl3pPr>
            <a:lvl4pPr marL="1543050" indent="0">
              <a:buNone/>
              <a:defRPr sz="1013"/>
            </a:lvl4pPr>
            <a:lvl5pPr marL="2057400" indent="0">
              <a:buNone/>
              <a:defRPr sz="1013"/>
            </a:lvl5pPr>
            <a:lvl6pPr marL="2571750" indent="0">
              <a:buNone/>
              <a:defRPr sz="1013"/>
            </a:lvl6pPr>
            <a:lvl7pPr marL="3086100" indent="0">
              <a:buNone/>
              <a:defRPr sz="1013"/>
            </a:lvl7pPr>
            <a:lvl8pPr marL="3600450" indent="0">
              <a:buNone/>
              <a:defRPr sz="1013"/>
            </a:lvl8pPr>
            <a:lvl9pPr marL="4114800" indent="0">
              <a:buNone/>
              <a:defRPr sz="1013"/>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326659D-1CD7-5B47-B59E-F4FA50C662F5}" type="datetime1">
              <a:rPr lang="fr-FR" smtClean="0">
                <a:solidFill>
                  <a:prstClr val="black">
                    <a:tint val="75000"/>
                  </a:prstClr>
                </a:solidFill>
              </a:rPr>
              <a:pPr/>
              <a:t>27/11/2017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25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fr-FR" smtClean="0"/>
              <a:t>Faire glisser l'image vers l'espace réservé ou cliquer sur l'icône pour l'ajouter</a:t>
            </a:r>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575"/>
            </a:lvl1pPr>
            <a:lvl2pPr marL="514350" indent="0">
              <a:buNone/>
              <a:defRPr sz="1350"/>
            </a:lvl2pPr>
            <a:lvl3pPr marL="1028700" indent="0">
              <a:buNone/>
              <a:defRPr sz="1125"/>
            </a:lvl3pPr>
            <a:lvl4pPr marL="1543050" indent="0">
              <a:buNone/>
              <a:defRPr sz="1013"/>
            </a:lvl4pPr>
            <a:lvl5pPr marL="2057400" indent="0">
              <a:buNone/>
              <a:defRPr sz="1013"/>
            </a:lvl5pPr>
            <a:lvl6pPr marL="2571750" indent="0">
              <a:buNone/>
              <a:defRPr sz="1013"/>
            </a:lvl6pPr>
            <a:lvl7pPr marL="3086100" indent="0">
              <a:buNone/>
              <a:defRPr sz="1013"/>
            </a:lvl7pPr>
            <a:lvl8pPr marL="3600450" indent="0">
              <a:buNone/>
              <a:defRPr sz="1013"/>
            </a:lvl8pPr>
            <a:lvl9pPr marL="4114800" indent="0">
              <a:buNone/>
              <a:defRPr sz="1013"/>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D95413-C12E-CE4C-9DAB-2C7AB4646D19}" type="datetime1">
              <a:rPr lang="fr-FR" smtClean="0">
                <a:solidFill>
                  <a:prstClr val="black">
                    <a:tint val="75000"/>
                  </a:prstClr>
                </a:solidFill>
              </a:rPr>
              <a:pPr/>
              <a:t>27/11/2017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47FAF1-3A6F-FA4B-8556-3373663F50DE}" type="datetime1">
              <a:rPr lang="fr-FR" smtClean="0">
                <a:solidFill>
                  <a:prstClr val="black">
                    <a:tint val="75000"/>
                  </a:prstClr>
                </a:solidFill>
              </a:rPr>
              <a:pPr/>
              <a:t>27/11/2017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1" y="274640"/>
            <a:ext cx="27432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1" y="274640"/>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1359E0-2891-0B45-B9E2-2DC579F3743B}" type="datetime1">
              <a:rPr lang="fr-FR" smtClean="0">
                <a:solidFill>
                  <a:prstClr val="black">
                    <a:tint val="75000"/>
                  </a:prstClr>
                </a:solidFill>
              </a:rPr>
              <a:pPr/>
              <a:t>27/11/2017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EAC83A-E9DE-4243-B11F-5A179240A607}"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963084" y="2906713"/>
            <a:ext cx="10363200" cy="1500187"/>
          </a:xfrm>
        </p:spPr>
        <p:txBody>
          <a:bodyPr anchor="ctr"/>
          <a:lstStyle>
            <a:lvl1pPr marL="0" indent="0" algn="ctr">
              <a:buNone/>
              <a:defRPr sz="3150" b="1">
                <a:solidFill>
                  <a:srgbClr val="FFFF66"/>
                </a:solidFill>
                <a:latin typeface="Trebuchet MS" pitchFamily="34" charset="0"/>
              </a:defRPr>
            </a:lvl1pPr>
            <a:lvl2pPr marL="514350" indent="0">
              <a:buNone/>
              <a:defRPr sz="2025"/>
            </a:lvl2pPr>
            <a:lvl3pPr marL="1028700" indent="0">
              <a:buNone/>
              <a:defRPr sz="1800"/>
            </a:lvl3pPr>
            <a:lvl4pPr marL="1543050" indent="0">
              <a:buNone/>
              <a:defRPr sz="1575"/>
            </a:lvl4pPr>
            <a:lvl5pPr marL="2057400" indent="0">
              <a:buNone/>
              <a:defRPr sz="1575"/>
            </a:lvl5pPr>
            <a:lvl6pPr marL="2571750" indent="0">
              <a:buNone/>
              <a:defRPr sz="1575"/>
            </a:lvl6pPr>
            <a:lvl7pPr marL="3086100" indent="0">
              <a:buNone/>
              <a:defRPr sz="1575"/>
            </a:lvl7pPr>
            <a:lvl8pPr marL="3600450" indent="0">
              <a:buNone/>
              <a:defRPr sz="1575"/>
            </a:lvl8pPr>
            <a:lvl9pPr marL="4114800" indent="0">
              <a:buNone/>
              <a:defRPr sz="1575"/>
            </a:lvl9pPr>
          </a:lstStyle>
          <a:p>
            <a:pPr lvl="0"/>
            <a:r>
              <a:rPr lang="fr-FR" smtClean="0"/>
              <a:t>Cliquez pour modifier les styles du texte du masque</a:t>
            </a:r>
          </a:p>
        </p:txBody>
      </p:sp>
    </p:spTree>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12700" y="4572002"/>
            <a:ext cx="12192000" cy="8877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5503" tIns="52752" rIns="105503" bIns="52752" anchor="ctr"/>
          <a:lstStyle/>
          <a:p>
            <a:pPr algn="ctr" defTabSz="527517">
              <a:defRPr/>
            </a:pPr>
            <a:endParaRPr lang="en-US" sz="2100">
              <a:solidFill>
                <a:prstClr val="white"/>
              </a:solidFill>
              <a:latin typeface="Tw Cen MT"/>
            </a:endParaRPr>
          </a:p>
        </p:txBody>
      </p:sp>
      <p:sp>
        <p:nvSpPr>
          <p:cNvPr id="6" name="Rectangle 5"/>
          <p:cNvSpPr/>
          <p:nvPr/>
        </p:nvSpPr>
        <p:spPr>
          <a:xfrm>
            <a:off x="-12698" y="4663442"/>
            <a:ext cx="1951567" cy="71247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5503" tIns="52752" rIns="105503" bIns="52752" anchor="ctr"/>
          <a:lstStyle/>
          <a:p>
            <a:pPr algn="ctr" defTabSz="527517">
              <a:defRPr/>
            </a:pPr>
            <a:endParaRPr lang="en-US" sz="2100">
              <a:solidFill>
                <a:prstClr val="white"/>
              </a:solidFill>
              <a:latin typeface="Tw Cen MT"/>
            </a:endParaRPr>
          </a:p>
        </p:txBody>
      </p:sp>
      <p:sp>
        <p:nvSpPr>
          <p:cNvPr id="7" name="Rectangle 6"/>
          <p:cNvSpPr/>
          <p:nvPr/>
        </p:nvSpPr>
        <p:spPr>
          <a:xfrm>
            <a:off x="2059517" y="4653916"/>
            <a:ext cx="10132483" cy="71437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5503" tIns="52752" rIns="105503" bIns="52752" anchor="ctr"/>
          <a:lstStyle/>
          <a:p>
            <a:pPr algn="ctr" defTabSz="527517">
              <a:defRPr/>
            </a:pPr>
            <a:endParaRPr lang="en-US" sz="2100">
              <a:solidFill>
                <a:prstClr val="white"/>
              </a:solidFill>
              <a:latin typeface="Tw Cen MT"/>
            </a:endParaRPr>
          </a:p>
        </p:txBody>
      </p:sp>
      <p:sp>
        <p:nvSpPr>
          <p:cNvPr id="8" name="Rectangle 7"/>
          <p:cNvSpPr/>
          <p:nvPr/>
        </p:nvSpPr>
        <p:spPr bwMode="white">
          <a:xfrm>
            <a:off x="1930455" y="0"/>
            <a:ext cx="133351" cy="68675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5503" tIns="52752" rIns="105503" bIns="52752" anchor="ctr"/>
          <a:lstStyle/>
          <a:p>
            <a:pPr algn="ctr" defTabSz="527517">
              <a:defRPr/>
            </a:pPr>
            <a:endParaRPr lang="en-US" sz="2100">
              <a:solidFill>
                <a:prstClr val="white"/>
              </a:solidFill>
              <a:latin typeface="Tw Cen MT"/>
            </a:endParaRPr>
          </a:p>
        </p:txBody>
      </p:sp>
      <p:sp>
        <p:nvSpPr>
          <p:cNvPr id="4" name="Espace réservé du texte 3"/>
          <p:cNvSpPr>
            <a:spLocks noGrp="1"/>
          </p:cNvSpPr>
          <p:nvPr>
            <p:ph type="body" sz="half" idx="2"/>
          </p:nvPr>
        </p:nvSpPr>
        <p:spPr>
          <a:xfrm>
            <a:off x="2133600" y="5486400"/>
            <a:ext cx="9753600" cy="685800"/>
          </a:xfrm>
        </p:spPr>
        <p:txBody>
          <a:bodyPr/>
          <a:lstStyle>
            <a:lvl1pPr marL="0" indent="0">
              <a:buFontTx/>
              <a:buNone/>
              <a:defRPr sz="2000"/>
            </a:lvl1pPr>
            <a:lvl2pPr>
              <a:buFontTx/>
              <a:buNone/>
              <a:defRPr sz="1400"/>
            </a:lvl2pPr>
            <a:lvl3pPr>
              <a:buFontTx/>
              <a:buNone/>
              <a:defRPr sz="1200"/>
            </a:lvl3pPr>
            <a:lvl4pPr>
              <a:buFontTx/>
              <a:buNone/>
              <a:defRPr sz="1000"/>
            </a:lvl4pPr>
            <a:lvl5pPr>
              <a:buFontTx/>
              <a:buNone/>
              <a:defRPr sz="1000"/>
            </a:lvl5pPr>
          </a:lstStyle>
          <a:p>
            <a:pPr lvl="0"/>
            <a:r>
              <a:rPr lang="fr-FR" smtClean="0"/>
              <a:t>Cliquez pour modifier les styles du texte du masque</a:t>
            </a:r>
          </a:p>
        </p:txBody>
      </p:sp>
      <p:sp>
        <p:nvSpPr>
          <p:cNvPr id="2" name="Titre 1"/>
          <p:cNvSpPr>
            <a:spLocks noGrp="1"/>
          </p:cNvSpPr>
          <p:nvPr>
            <p:ph type="title"/>
          </p:nvPr>
        </p:nvSpPr>
        <p:spPr>
          <a:xfrm>
            <a:off x="2133600" y="4648200"/>
            <a:ext cx="9753600" cy="685800"/>
          </a:xfrm>
        </p:spPr>
        <p:txBody>
          <a:bodyPr/>
          <a:lstStyle>
            <a:lvl1pPr algn="l">
              <a:buNone/>
              <a:defRPr sz="3200" b="0">
                <a:solidFill>
                  <a:srgbClr val="FFFFFF"/>
                </a:solidFill>
              </a:defRPr>
            </a:lvl1pPr>
          </a:lstStyle>
          <a:p>
            <a:r>
              <a:rPr lang="fr-FR" smtClean="0"/>
              <a:t>Cliquez et modifiez le titre</a:t>
            </a:r>
            <a:endParaRPr lang="en-US"/>
          </a:p>
        </p:txBody>
      </p:sp>
      <p:sp>
        <p:nvSpPr>
          <p:cNvPr id="3" name="Espace réservé pour une image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700"/>
            </a:lvl1pPr>
          </a:lstStyle>
          <a:p>
            <a:pPr lvl="0"/>
            <a:r>
              <a:rPr lang="fr-FR" noProof="0" smtClean="0"/>
              <a:t>Faire glisser l'image vers l'espace réservé ou cliquer sur l'icône pour l'ajouter</a:t>
            </a:r>
            <a:endParaRPr lang="en-US" noProof="0" dirty="0"/>
          </a:p>
        </p:txBody>
      </p:sp>
      <p:sp>
        <p:nvSpPr>
          <p:cNvPr id="9" name="Espace réservé de la date 11"/>
          <p:cNvSpPr>
            <a:spLocks noGrp="1"/>
          </p:cNvSpPr>
          <p:nvPr>
            <p:ph type="dt" sz="half" idx="10"/>
          </p:nvPr>
        </p:nvSpPr>
        <p:spPr>
          <a:xfrm>
            <a:off x="8331200" y="6248400"/>
            <a:ext cx="3556000" cy="365760"/>
          </a:xfrm>
        </p:spPr>
        <p:txBody>
          <a:bodyPr rtlCol="0"/>
          <a:lstStyle>
            <a:lvl1pPr>
              <a:defRPr/>
            </a:lvl1pPr>
          </a:lstStyle>
          <a:p>
            <a:endParaRPr lang="fr-FR">
              <a:solidFill>
                <a:srgbClr val="775F55"/>
              </a:solidFill>
              <a:latin typeface="Tw Cen MT"/>
            </a:endParaRPr>
          </a:p>
        </p:txBody>
      </p:sp>
      <p:sp>
        <p:nvSpPr>
          <p:cNvPr id="10" name="Espace réservé du numéro de diapositive 12"/>
          <p:cNvSpPr>
            <a:spLocks noGrp="1"/>
          </p:cNvSpPr>
          <p:nvPr>
            <p:ph type="sldNum" sz="quarter" idx="11"/>
          </p:nvPr>
        </p:nvSpPr>
        <p:spPr>
          <a:xfrm>
            <a:off x="0" y="4667250"/>
            <a:ext cx="1930400" cy="662940"/>
          </a:xfrm>
        </p:spPr>
        <p:txBody>
          <a:bodyPr rtlCol="0"/>
          <a:lstStyle>
            <a:lvl1pPr>
              <a:defRPr sz="3200"/>
            </a:lvl1pPr>
          </a:lstStyle>
          <a:p>
            <a:fld id="{A847B961-917D-714F-B9EF-810BDF4968C8}" type="slidenum">
              <a:rPr lang="fr-FR" smtClean="0">
                <a:latin typeface="Tw Cen MT"/>
              </a:rPr>
              <a:pPr/>
              <a:t>‹#›</a:t>
            </a:fld>
            <a:endParaRPr lang="fr-FR">
              <a:latin typeface="Tw Cen MT"/>
            </a:endParaRPr>
          </a:p>
        </p:txBody>
      </p:sp>
      <p:sp>
        <p:nvSpPr>
          <p:cNvPr id="11" name="Espace réservé du pied de page 13"/>
          <p:cNvSpPr>
            <a:spLocks noGrp="1"/>
          </p:cNvSpPr>
          <p:nvPr>
            <p:ph type="ftr" sz="quarter" idx="12"/>
          </p:nvPr>
        </p:nvSpPr>
        <p:spPr>
          <a:xfrm>
            <a:off x="2133600" y="6248400"/>
            <a:ext cx="6096000" cy="365760"/>
          </a:xfrm>
        </p:spPr>
        <p:txBody>
          <a:bodyPr rtlCol="0"/>
          <a:lstStyle>
            <a:lvl1pPr>
              <a:defRPr/>
            </a:lvl1pPr>
          </a:lstStyle>
          <a:p>
            <a:endParaRPr lang="fr-FR">
              <a:solidFill>
                <a:srgbClr val="775F55"/>
              </a:solidFill>
              <a:latin typeface="Tw Cen MT"/>
            </a:endParaRPr>
          </a:p>
        </p:txBody>
      </p:sp>
    </p:spTree>
    <p:extLst>
      <p:ext uri="{BB962C8B-B14F-4D97-AF65-F5344CB8AC3E}">
        <p14:creationId xmlns:p14="http://schemas.microsoft.com/office/powerpoint/2010/main" val="2554205770"/>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6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7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8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12" name="Espace réservé du pied de page 7"/>
          <p:cNvSpPr>
            <a:spLocks noGrp="1"/>
          </p:cNvSpPr>
          <p:nvPr>
            <p:ph type="ftr" sz="quarter" idx="16"/>
          </p:nvPr>
        </p:nvSpPr>
        <p:spPr>
          <a:xfrm>
            <a:off x="3693685" y="6400802"/>
            <a:ext cx="7888715" cy="470333"/>
          </a:xfrm>
          <a:prstGeom prst="rect">
            <a:avLst/>
          </a:prstGeom>
        </p:spPr>
        <p:txBody>
          <a:bodyPr lIns="0" tIns="0" rIns="0" bIns="0" anchor="ctr"/>
          <a:lstStyle>
            <a:lvl1pPr marL="0" marR="0" indent="0" algn="r" defTabSz="514350" rtl="0" eaLnBrk="1" fontAlgn="base" latinLnBrk="0" hangingPunct="1">
              <a:lnSpc>
                <a:spcPct val="100000"/>
              </a:lnSpc>
              <a:spcBef>
                <a:spcPct val="0"/>
              </a:spcBef>
              <a:spcAft>
                <a:spcPct val="0"/>
              </a:spcAft>
              <a:buClrTx/>
              <a:buSzTx/>
              <a:buFontTx/>
              <a:buNone/>
              <a:tabLst/>
              <a:defRPr sz="1125" i="1">
                <a:solidFill>
                  <a:schemeClr val="tx1">
                    <a:lumMod val="85000"/>
                    <a:lumOff val="15000"/>
                  </a:schemeClr>
                </a:solidFill>
              </a:defRPr>
            </a:lvl1pPr>
          </a:lstStyle>
          <a:p>
            <a:endParaRPr lang="fr-FR">
              <a:solidFill>
                <a:prstClr val="black">
                  <a:lumMod val="85000"/>
                  <a:lumOff val="1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0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1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49548" y="2167467"/>
            <a:ext cx="527756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a:buClr>
                <a:srgbClr val="DC5A20"/>
              </a:buClr>
              <a:defRPr sz="1575"/>
            </a:lvl4pPr>
            <a:lvl5pPr>
              <a:buClr>
                <a:srgbClr val="DC5A20"/>
              </a:buClr>
              <a:defRPr sz="135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249550" y="1270001"/>
            <a:ext cx="5277567" cy="635290"/>
          </a:xfrm>
          <a:prstGeom prst="rect">
            <a:avLst/>
          </a:prstGeom>
        </p:spPr>
        <p:txBody>
          <a:bodyPr lIns="0" tIns="0" rIns="0" bIns="0"/>
          <a:lstStyle>
            <a:lvl1pPr marL="0" indent="0">
              <a:buNone/>
              <a:defRPr sz="2250"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249550" y="5588000"/>
            <a:ext cx="527756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249551" y="120469"/>
            <a:ext cx="10028052"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250">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
        <p:nvSpPr>
          <p:cNvPr id="8" name="Espace réservé du contenu 2"/>
          <p:cNvSpPr>
            <a:spLocks noGrp="1"/>
          </p:cNvSpPr>
          <p:nvPr>
            <p:ph idx="17"/>
          </p:nvPr>
        </p:nvSpPr>
        <p:spPr>
          <a:xfrm>
            <a:off x="6777409" y="2167467"/>
            <a:ext cx="527756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a:buClr>
                <a:srgbClr val="DC5A20"/>
              </a:buClr>
              <a:defRPr sz="1575"/>
            </a:lvl4pPr>
            <a:lvl5pPr>
              <a:buClr>
                <a:srgbClr val="DC5A20"/>
              </a:buClr>
              <a:defRPr sz="135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texte 8"/>
          <p:cNvSpPr>
            <a:spLocks noGrp="1"/>
          </p:cNvSpPr>
          <p:nvPr>
            <p:ph type="body" sz="quarter" idx="18" hasCustomPrompt="1"/>
          </p:nvPr>
        </p:nvSpPr>
        <p:spPr>
          <a:xfrm>
            <a:off x="6777411" y="1270001"/>
            <a:ext cx="5277567" cy="635290"/>
          </a:xfrm>
          <a:prstGeom prst="rect">
            <a:avLst/>
          </a:prstGeom>
        </p:spPr>
        <p:txBody>
          <a:bodyPr lIns="0" tIns="0" rIns="0" bIns="0"/>
          <a:lstStyle>
            <a:lvl1pPr marL="0" indent="0">
              <a:buNone/>
              <a:defRPr sz="2250" b="1" i="1">
                <a:solidFill>
                  <a:srgbClr val="005294"/>
                </a:solidFill>
              </a:defRPr>
            </a:lvl1pPr>
          </a:lstStyle>
          <a:p>
            <a:pPr lvl="0"/>
            <a:r>
              <a:rPr lang="fr-FR" dirty="0" smtClean="0"/>
              <a:t>Sous-titre</a:t>
            </a:r>
          </a:p>
        </p:txBody>
      </p:sp>
      <p:sp>
        <p:nvSpPr>
          <p:cNvPr id="15" name="Espace réservé du texte 10"/>
          <p:cNvSpPr>
            <a:spLocks noGrp="1"/>
          </p:cNvSpPr>
          <p:nvPr>
            <p:ph type="body" sz="quarter" idx="19"/>
          </p:nvPr>
        </p:nvSpPr>
        <p:spPr>
          <a:xfrm>
            <a:off x="6777411" y="5588000"/>
            <a:ext cx="527756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Tree>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1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7703" y="2167467"/>
            <a:ext cx="10164696" cy="3014132"/>
          </a:xfrm>
          <a:prstGeom prst="rect">
            <a:avLst/>
          </a:prstGeom>
        </p:spPr>
        <p:txBody>
          <a:bodyPr lIns="0" tIns="0" rIns="0" bIns="0"/>
          <a:lstStyle>
            <a:lvl1pPr>
              <a:buClr>
                <a:srgbClr val="DC5A20"/>
              </a:buClr>
              <a:defRPr sz="2025"/>
            </a:lvl1pPr>
            <a:lvl2pPr>
              <a:spcBef>
                <a:spcPts val="450"/>
              </a:spcBef>
              <a:buClr>
                <a:srgbClr val="DC5A20"/>
              </a:buClr>
              <a:defRPr sz="1800"/>
            </a:lvl2pPr>
            <a:lvl3pPr>
              <a:spcBef>
                <a:spcPts val="450"/>
              </a:spcBef>
              <a:buClr>
                <a:srgbClr val="DC5A20"/>
              </a:buClr>
              <a:defRPr sz="1575"/>
            </a:lvl3pPr>
            <a:lvl4pPr marL="1214438" indent="-303609">
              <a:buClr>
                <a:srgbClr val="DC5A20"/>
              </a:buClr>
              <a:defRPr sz="1575"/>
            </a:lvl4pPr>
            <a:lvl5pPr marL="1418034" indent="-203597">
              <a:buClr>
                <a:srgbClr val="DC5A20"/>
              </a:buClr>
              <a:defRPr sz="1575"/>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hasCustomPrompt="1"/>
          </p:nvPr>
        </p:nvSpPr>
        <p:spPr>
          <a:xfrm>
            <a:off x="1417703" y="1270001"/>
            <a:ext cx="10164696" cy="635290"/>
          </a:xfrm>
          <a:prstGeom prst="rect">
            <a:avLst/>
          </a:prstGeom>
        </p:spPr>
        <p:txBody>
          <a:bodyPr lIns="0" tIns="0" rIns="0" bIns="0"/>
          <a:lstStyle>
            <a:lvl1pPr marL="0" indent="0">
              <a:buNone/>
              <a:defRPr sz="225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417704" y="5588000"/>
            <a:ext cx="10164697" cy="531814"/>
          </a:xfrm>
          <a:prstGeom prst="rect">
            <a:avLst/>
          </a:prstGeom>
        </p:spPr>
        <p:txBody>
          <a:bodyPr lIns="0" tIns="0" rIns="0" bIns="0"/>
          <a:lstStyle>
            <a:lvl1pPr>
              <a:buClr>
                <a:srgbClr val="DC5A20"/>
              </a:buClr>
              <a:buFont typeface="Lucida Grande"/>
              <a:buChar char="➜"/>
              <a:defRPr sz="2025" b="1"/>
            </a:lvl1pPr>
          </a:lstStyle>
          <a:p>
            <a:pPr lvl="0"/>
            <a:r>
              <a:rPr lang="fr-FR" smtClean="0"/>
              <a:t>Cliquez pour modifier les styles du texte du masque</a:t>
            </a:r>
          </a:p>
        </p:txBody>
      </p:sp>
      <p:sp>
        <p:nvSpPr>
          <p:cNvPr id="13" name="Espace réservé du titre 1"/>
          <p:cNvSpPr>
            <a:spLocks noGrp="1"/>
          </p:cNvSpPr>
          <p:nvPr>
            <p:ph type="title"/>
          </p:nvPr>
        </p:nvSpPr>
        <p:spPr bwMode="auto">
          <a:xfrm>
            <a:off x="1417705" y="242295"/>
            <a:ext cx="9859897"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475"/>
              </a:lnSpc>
              <a:defRPr sz="2475">
                <a:solidFill>
                  <a:srgbClr val="005294"/>
                </a:solidFill>
              </a:defRPr>
            </a:lvl1pPr>
          </a:lstStyle>
          <a:p>
            <a:pPr lvl="0"/>
            <a:r>
              <a:rPr lang="fr-FR" smtClean="0"/>
              <a:t>Cliquez et modifiez le titre</a:t>
            </a:r>
            <a:endParaRPr lang="fr-FR" dirty="0"/>
          </a:p>
        </p:txBody>
      </p:sp>
      <p:sp>
        <p:nvSpPr>
          <p:cNvPr id="14" name="Espace réservé du numéro de diapositive 5"/>
          <p:cNvSpPr>
            <a:spLocks noGrp="1"/>
          </p:cNvSpPr>
          <p:nvPr>
            <p:ph type="sldNum" sz="quarter" idx="4"/>
          </p:nvPr>
        </p:nvSpPr>
        <p:spPr>
          <a:xfrm>
            <a:off x="11505962" y="242294"/>
            <a:ext cx="508000" cy="381000"/>
          </a:xfrm>
          <a:prstGeom prst="rect">
            <a:avLst/>
          </a:prstGeom>
        </p:spPr>
        <p:txBody>
          <a:bodyPr vert="horz" lIns="91440" tIns="45720" rIns="91440" bIns="45720" rtlCol="0" anchor="ctr"/>
          <a:lstStyle>
            <a:lvl1pPr algn="ctr" fontAlgn="auto">
              <a:spcBef>
                <a:spcPts val="0"/>
              </a:spcBef>
              <a:spcAft>
                <a:spcPts val="0"/>
              </a:spcAft>
              <a:defRPr sz="1350">
                <a:solidFill>
                  <a:schemeClr val="bg1"/>
                </a:solidFill>
                <a:latin typeface="Arial"/>
                <a:ea typeface="+mn-ea"/>
                <a:cs typeface="Arial"/>
              </a:defRPr>
            </a:lvl1pPr>
          </a:lstStyle>
          <a:p>
            <a:fld id="{ACEAC83A-E9DE-4243-B11F-5A179240A607}" type="slidenum">
              <a:rPr lang="fr-FR" smtClean="0">
                <a:solidFill>
                  <a:prstClr val="white"/>
                </a:solidFill>
              </a:rPr>
              <a:pPr/>
              <a:t>‹#›</a:t>
            </a:fld>
            <a:endParaRPr lang="fr-FR">
              <a:solidFill>
                <a:prstClr val="white"/>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6" Type="http://schemas.openxmlformats.org/officeDocument/2006/relationships/image" Target="../media/image4.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3.xml"/><Relationship Id="rId13" Type="http://schemas.openxmlformats.org/officeDocument/2006/relationships/image" Target="../media/image4.jpeg"/><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slideLayout" Target="../slideLayouts/slideLayout59.xml"/><Relationship Id="rId21" Type="http://schemas.openxmlformats.org/officeDocument/2006/relationships/slideLayout" Target="../slideLayouts/slideLayout60.xml"/><Relationship Id="rId22" Type="http://schemas.openxmlformats.org/officeDocument/2006/relationships/slideLayout" Target="../slideLayouts/slideLayout61.xml"/><Relationship Id="rId23" Type="http://schemas.openxmlformats.org/officeDocument/2006/relationships/slideLayout" Target="../slideLayouts/slideLayout62.xml"/><Relationship Id="rId24" Type="http://schemas.openxmlformats.org/officeDocument/2006/relationships/slideLayout" Target="../slideLayouts/slideLayout63.xml"/><Relationship Id="rId25" Type="http://schemas.openxmlformats.org/officeDocument/2006/relationships/slideLayout" Target="../slideLayouts/slideLayout64.xml"/><Relationship Id="rId26" Type="http://schemas.openxmlformats.org/officeDocument/2006/relationships/slideLayout" Target="../slideLayouts/slideLayout65.xml"/><Relationship Id="rId27" Type="http://schemas.openxmlformats.org/officeDocument/2006/relationships/slideLayout" Target="../slideLayouts/slideLayout66.xml"/><Relationship Id="rId28" Type="http://schemas.openxmlformats.org/officeDocument/2006/relationships/slideLayout" Target="../slideLayouts/slideLayout67.xml"/><Relationship Id="rId29" Type="http://schemas.openxmlformats.org/officeDocument/2006/relationships/theme" Target="../theme/theme4.xml"/><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slideLayout" Target="../slideLayouts/slideLayout55.xml"/><Relationship Id="rId17" Type="http://schemas.openxmlformats.org/officeDocument/2006/relationships/slideLayout" Target="../slideLayouts/slideLayout56.xml"/><Relationship Id="rId18" Type="http://schemas.openxmlformats.org/officeDocument/2006/relationships/slideLayout" Target="../slideLayouts/slideLayout57.xml"/><Relationship Id="rId19" Type="http://schemas.openxmlformats.org/officeDocument/2006/relationships/slideLayout" Target="../slideLayouts/slideLayout58.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theme" Target="../theme/theme5.xml"/><Relationship Id="rId10" Type="http://schemas.openxmlformats.org/officeDocument/2006/relationships/image" Target="../media/image5.png"/><Relationship Id="rId1" Type="http://schemas.openxmlformats.org/officeDocument/2006/relationships/slideLayout" Target="../slideLayouts/slideLayout68.xml"/><Relationship Id="rId2"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84.xml"/><Relationship Id="rId20" Type="http://schemas.openxmlformats.org/officeDocument/2006/relationships/slideLayout" Target="../slideLayouts/slideLayout95.xml"/><Relationship Id="rId21" Type="http://schemas.openxmlformats.org/officeDocument/2006/relationships/slideLayout" Target="../slideLayouts/slideLayout96.xml"/><Relationship Id="rId22" Type="http://schemas.openxmlformats.org/officeDocument/2006/relationships/slideLayout" Target="../slideLayouts/slideLayout97.xml"/><Relationship Id="rId23" Type="http://schemas.openxmlformats.org/officeDocument/2006/relationships/slideLayout" Target="../slideLayouts/slideLayout98.xml"/><Relationship Id="rId24" Type="http://schemas.openxmlformats.org/officeDocument/2006/relationships/slideLayout" Target="../slideLayouts/slideLayout99.xml"/><Relationship Id="rId25" Type="http://schemas.openxmlformats.org/officeDocument/2006/relationships/slideLayout" Target="../slideLayouts/slideLayout100.xml"/><Relationship Id="rId26" Type="http://schemas.openxmlformats.org/officeDocument/2006/relationships/slideLayout" Target="../slideLayouts/slideLayout101.xml"/><Relationship Id="rId27" Type="http://schemas.openxmlformats.org/officeDocument/2006/relationships/slideLayout" Target="../slideLayouts/slideLayout102.xml"/><Relationship Id="rId28" Type="http://schemas.openxmlformats.org/officeDocument/2006/relationships/slideLayout" Target="../slideLayouts/slideLayout103.xml"/><Relationship Id="rId29" Type="http://schemas.openxmlformats.org/officeDocument/2006/relationships/theme" Target="../theme/theme6.xml"/><Relationship Id="rId10" Type="http://schemas.openxmlformats.org/officeDocument/2006/relationships/slideLayout" Target="../slideLayouts/slideLayout85.xml"/><Relationship Id="rId11" Type="http://schemas.openxmlformats.org/officeDocument/2006/relationships/slideLayout" Target="../slideLayouts/slideLayout86.xml"/><Relationship Id="rId12" Type="http://schemas.openxmlformats.org/officeDocument/2006/relationships/slideLayout" Target="../slideLayouts/slideLayout87.xml"/><Relationship Id="rId13" Type="http://schemas.openxmlformats.org/officeDocument/2006/relationships/slideLayout" Target="../slideLayouts/slideLayout88.xml"/><Relationship Id="rId14" Type="http://schemas.openxmlformats.org/officeDocument/2006/relationships/slideLayout" Target="../slideLayouts/slideLayout89.xml"/><Relationship Id="rId15" Type="http://schemas.openxmlformats.org/officeDocument/2006/relationships/slideLayout" Target="../slideLayouts/slideLayout90.xml"/><Relationship Id="rId16" Type="http://schemas.openxmlformats.org/officeDocument/2006/relationships/slideLayout" Target="../slideLayouts/slideLayout91.xml"/><Relationship Id="rId17" Type="http://schemas.openxmlformats.org/officeDocument/2006/relationships/slideLayout" Target="../slideLayouts/slideLayout92.xml"/><Relationship Id="rId18" Type="http://schemas.openxmlformats.org/officeDocument/2006/relationships/slideLayout" Target="../slideLayouts/slideLayout93.xml"/><Relationship Id="rId19" Type="http://schemas.openxmlformats.org/officeDocument/2006/relationships/slideLayout" Target="../slideLayouts/slideLayout94.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112.xml"/><Relationship Id="rId20" Type="http://schemas.openxmlformats.org/officeDocument/2006/relationships/slideLayout" Target="../slideLayouts/slideLayout123.xml"/><Relationship Id="rId21" Type="http://schemas.openxmlformats.org/officeDocument/2006/relationships/slideLayout" Target="../slideLayouts/slideLayout124.xml"/><Relationship Id="rId22" Type="http://schemas.openxmlformats.org/officeDocument/2006/relationships/slideLayout" Target="../slideLayouts/slideLayout125.xml"/><Relationship Id="rId23" Type="http://schemas.openxmlformats.org/officeDocument/2006/relationships/slideLayout" Target="../slideLayouts/slideLayout126.xml"/><Relationship Id="rId24" Type="http://schemas.openxmlformats.org/officeDocument/2006/relationships/slideLayout" Target="../slideLayouts/slideLayout127.xml"/><Relationship Id="rId25" Type="http://schemas.openxmlformats.org/officeDocument/2006/relationships/slideLayout" Target="../slideLayouts/slideLayout128.xml"/><Relationship Id="rId26" Type="http://schemas.openxmlformats.org/officeDocument/2006/relationships/slideLayout" Target="../slideLayouts/slideLayout129.xml"/><Relationship Id="rId27" Type="http://schemas.openxmlformats.org/officeDocument/2006/relationships/slideLayout" Target="../slideLayouts/slideLayout130.xml"/><Relationship Id="rId28" Type="http://schemas.openxmlformats.org/officeDocument/2006/relationships/slideLayout" Target="../slideLayouts/slideLayout131.xml"/><Relationship Id="rId29" Type="http://schemas.openxmlformats.org/officeDocument/2006/relationships/theme" Target="../theme/theme7.xml"/><Relationship Id="rId10" Type="http://schemas.openxmlformats.org/officeDocument/2006/relationships/slideLayout" Target="../slideLayouts/slideLayout113.xml"/><Relationship Id="rId11" Type="http://schemas.openxmlformats.org/officeDocument/2006/relationships/slideLayout" Target="../slideLayouts/slideLayout114.xml"/><Relationship Id="rId12" Type="http://schemas.openxmlformats.org/officeDocument/2006/relationships/slideLayout" Target="../slideLayouts/slideLayout115.xml"/><Relationship Id="rId13" Type="http://schemas.openxmlformats.org/officeDocument/2006/relationships/slideLayout" Target="../slideLayouts/slideLayout116.xml"/><Relationship Id="rId14" Type="http://schemas.openxmlformats.org/officeDocument/2006/relationships/slideLayout" Target="../slideLayouts/slideLayout117.xml"/><Relationship Id="rId15" Type="http://schemas.openxmlformats.org/officeDocument/2006/relationships/slideLayout" Target="../slideLayouts/slideLayout118.xml"/><Relationship Id="rId16" Type="http://schemas.openxmlformats.org/officeDocument/2006/relationships/slideLayout" Target="../slideLayouts/slideLayout119.xml"/><Relationship Id="rId17" Type="http://schemas.openxmlformats.org/officeDocument/2006/relationships/slideLayout" Target="../slideLayouts/slideLayout120.xml"/><Relationship Id="rId18" Type="http://schemas.openxmlformats.org/officeDocument/2006/relationships/slideLayout" Target="../slideLayouts/slideLayout121.xml"/><Relationship Id="rId19" Type="http://schemas.openxmlformats.org/officeDocument/2006/relationships/slideLayout" Target="../slideLayouts/slideLayout122.xml"/><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Relationship Id="rId14" Type="http://schemas.openxmlformats.org/officeDocument/2006/relationships/slideLayout" Target="../slideLayouts/slideLayout145.xml"/><Relationship Id="rId15" Type="http://schemas.openxmlformats.org/officeDocument/2006/relationships/theme" Target="../theme/theme8.xml"/><Relationship Id="rId1" Type="http://schemas.openxmlformats.org/officeDocument/2006/relationships/slideLayout" Target="../slideLayouts/slideLayout13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56.xml"/><Relationship Id="rId12" Type="http://schemas.openxmlformats.org/officeDocument/2006/relationships/slideLayout" Target="../slideLayouts/slideLayout157.xml"/><Relationship Id="rId13" Type="http://schemas.openxmlformats.org/officeDocument/2006/relationships/theme" Target="../theme/theme9.xml"/><Relationship Id="rId14" Type="http://schemas.openxmlformats.org/officeDocument/2006/relationships/image" Target="../media/image11.png"/><Relationship Id="rId1" Type="http://schemas.openxmlformats.org/officeDocument/2006/relationships/slideLayout" Target="../slideLayouts/slideLayout146.xml"/><Relationship Id="rId2" Type="http://schemas.openxmlformats.org/officeDocument/2006/relationships/slideLayout" Target="../slideLayouts/slideLayout147.xml"/><Relationship Id="rId3" Type="http://schemas.openxmlformats.org/officeDocument/2006/relationships/slideLayout" Target="../slideLayouts/slideLayout148.xml"/><Relationship Id="rId4" Type="http://schemas.openxmlformats.org/officeDocument/2006/relationships/slideLayout" Target="../slideLayouts/slideLayout149.xml"/><Relationship Id="rId5" Type="http://schemas.openxmlformats.org/officeDocument/2006/relationships/slideLayout" Target="../slideLayouts/slideLayout150.xml"/><Relationship Id="rId6" Type="http://schemas.openxmlformats.org/officeDocument/2006/relationships/slideLayout" Target="../slideLayouts/slideLayout151.xml"/><Relationship Id="rId7" Type="http://schemas.openxmlformats.org/officeDocument/2006/relationships/slideLayout" Target="../slideLayouts/slideLayout152.xml"/><Relationship Id="rId8" Type="http://schemas.openxmlformats.org/officeDocument/2006/relationships/slideLayout" Target="../slideLayouts/slideLayout153.xml"/><Relationship Id="rId9" Type="http://schemas.openxmlformats.org/officeDocument/2006/relationships/slideLayout" Target="../slideLayouts/slideLayout154.xml"/><Relationship Id="rId10"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812803" y="228600"/>
            <a:ext cx="10354731" cy="9906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5503" tIns="52752" rIns="105503" bIns="52752" numCol="1" anchor="ctr" anchorCtr="0" compatLnSpc="1">
            <a:prstTxWarp prst="textNoShape">
              <a:avLst/>
            </a:prstTxWarp>
          </a:bodyPr>
          <a:lstStyle/>
          <a:p>
            <a:pPr lvl="0"/>
            <a:r>
              <a:rPr lang="fr-FR" dirty="0"/>
              <a:t>Cliquez et modifiez le titre</a:t>
            </a:r>
            <a:endParaRPr lang="en-US" dirty="0"/>
          </a:p>
        </p:txBody>
      </p:sp>
      <p:sp>
        <p:nvSpPr>
          <p:cNvPr id="1027" name="Espace réservé du texte 12"/>
          <p:cNvSpPr>
            <a:spLocks noGrp="1"/>
          </p:cNvSpPr>
          <p:nvPr>
            <p:ph type="body" idx="1"/>
          </p:nvPr>
        </p:nvSpPr>
        <p:spPr bwMode="auto">
          <a:xfrm>
            <a:off x="817035" y="1600200"/>
            <a:ext cx="10871200" cy="452628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5503" tIns="52752" rIns="105503" bIns="52752"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a:off x="8128000" y="6248400"/>
            <a:ext cx="3556000" cy="365760"/>
          </a:xfrm>
          <a:prstGeom prst="rect">
            <a:avLst/>
          </a:prstGeom>
        </p:spPr>
        <p:txBody>
          <a:bodyPr vert="horz" lIns="105503" tIns="52752" rIns="105503" bIns="52752" anchor="ctr" anchorCtr="0"/>
          <a:lstStyle>
            <a:lvl1pPr algn="l" eaLnBrk="1" latinLnBrk="0" hangingPunct="1">
              <a:defRPr kumimoji="0" sz="1600">
                <a:solidFill>
                  <a:schemeClr val="tx2"/>
                </a:solidFill>
                <a:cs typeface="+mn-cs"/>
              </a:defRPr>
            </a:lvl1pPr>
          </a:lstStyle>
          <a:p>
            <a:pPr defTabSz="527517"/>
            <a:endParaRPr lang="fr-FR">
              <a:solidFill>
                <a:srgbClr val="775F55"/>
              </a:solidFill>
              <a:ea typeface="ＭＳ Ｐゴシック" charset="0"/>
            </a:endParaRPr>
          </a:p>
        </p:txBody>
      </p:sp>
      <p:sp>
        <p:nvSpPr>
          <p:cNvPr id="3" name="Espace réservé du pied de page 2"/>
          <p:cNvSpPr>
            <a:spLocks noGrp="1"/>
          </p:cNvSpPr>
          <p:nvPr>
            <p:ph type="ftr" sz="quarter" idx="3"/>
          </p:nvPr>
        </p:nvSpPr>
        <p:spPr>
          <a:xfrm>
            <a:off x="812856" y="6248400"/>
            <a:ext cx="7228417" cy="365760"/>
          </a:xfrm>
          <a:prstGeom prst="rect">
            <a:avLst/>
          </a:prstGeom>
        </p:spPr>
        <p:txBody>
          <a:bodyPr vert="horz" lIns="105503" tIns="52752" rIns="105503" bIns="52752" anchor="ctr"/>
          <a:lstStyle>
            <a:lvl1pPr algn="r" eaLnBrk="1" latinLnBrk="0" hangingPunct="1">
              <a:defRPr kumimoji="0" sz="1600">
                <a:solidFill>
                  <a:schemeClr val="tx2"/>
                </a:solidFill>
                <a:cs typeface="+mn-cs"/>
              </a:defRPr>
            </a:lvl1pPr>
          </a:lstStyle>
          <a:p>
            <a:pPr defTabSz="527517"/>
            <a:endParaRPr lang="fr-FR">
              <a:solidFill>
                <a:srgbClr val="775F55"/>
              </a:solidFill>
              <a:ea typeface="ＭＳ Ｐゴシック" charset="0"/>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5503" tIns="52752" rIns="105503" bIns="52752" anchor="ctr"/>
          <a:lstStyle/>
          <a:p>
            <a:pPr algn="ctr" defTabSz="527517">
              <a:defRPr/>
            </a:pPr>
            <a:endParaRPr lang="en-US" sz="2100">
              <a:solidFill>
                <a:prstClr val="white"/>
              </a:solidFill>
              <a:latin typeface="Tw Cen MT"/>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5503" tIns="52752" rIns="105503" bIns="52752" anchor="ctr"/>
          <a:lstStyle/>
          <a:p>
            <a:pPr algn="ctr" defTabSz="527517">
              <a:defRPr/>
            </a:pPr>
            <a:endParaRPr lang="en-US" sz="2100">
              <a:solidFill>
                <a:prstClr val="white"/>
              </a:solidFill>
              <a:latin typeface="Tw Cen MT"/>
            </a:endParaRPr>
          </a:p>
        </p:txBody>
      </p:sp>
      <p:sp>
        <p:nvSpPr>
          <p:cNvPr id="9" name="Rectangle 8"/>
          <p:cNvSpPr/>
          <p:nvPr/>
        </p:nvSpPr>
        <p:spPr>
          <a:xfrm>
            <a:off x="787401"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5503" tIns="52752" rIns="105503" bIns="52752" anchor="ctr"/>
          <a:lstStyle/>
          <a:p>
            <a:pPr algn="ctr" defTabSz="527517">
              <a:defRPr/>
            </a:pPr>
            <a:endParaRPr lang="en-US" sz="2100">
              <a:solidFill>
                <a:prstClr val="white"/>
              </a:solidFill>
              <a:latin typeface="Tw Cen MT"/>
            </a:endParaRPr>
          </a:p>
        </p:txBody>
      </p:sp>
      <p:sp>
        <p:nvSpPr>
          <p:cNvPr id="23" name="Espace réservé du numéro de diapositive 22"/>
          <p:cNvSpPr>
            <a:spLocks noGrp="1"/>
          </p:cNvSpPr>
          <p:nvPr>
            <p:ph type="sldNum" sz="quarter" idx="4"/>
          </p:nvPr>
        </p:nvSpPr>
        <p:spPr>
          <a:xfrm>
            <a:off x="0" y="1272540"/>
            <a:ext cx="711200" cy="243840"/>
          </a:xfrm>
          <a:prstGeom prst="rect">
            <a:avLst/>
          </a:prstGeom>
        </p:spPr>
        <p:txBody>
          <a:bodyPr vert="horz" lIns="105503" tIns="52752" rIns="105503" bIns="52752" anchor="ctr" anchorCtr="0">
            <a:normAutofit/>
          </a:bodyPr>
          <a:lstStyle>
            <a:lvl1pPr algn="ctr" eaLnBrk="1" latinLnBrk="0" hangingPunct="1">
              <a:defRPr kumimoji="0" sz="1600" b="1">
                <a:solidFill>
                  <a:srgbClr val="FFFFFF"/>
                </a:solidFill>
                <a:cs typeface="+mn-cs"/>
              </a:defRPr>
            </a:lvl1pPr>
          </a:lstStyle>
          <a:p>
            <a:pPr defTabSz="527517"/>
            <a:fld id="{A847B961-917D-714F-B9EF-810BDF4968C8}" type="slidenum">
              <a:rPr lang="fr-FR" smtClean="0">
                <a:ea typeface="ＭＳ Ｐゴシック" charset="0"/>
              </a:rPr>
              <a:pPr defTabSz="527517"/>
              <a:t>‹#›</a:t>
            </a:fld>
            <a:endParaRPr lang="fr-FR">
              <a:ea typeface="ＭＳ Ｐゴシック" charset="0"/>
            </a:endParaRPr>
          </a:p>
        </p:txBody>
      </p:sp>
      <p:pic>
        <p:nvPicPr>
          <p:cNvPr id="2" name="Image 1" descr="LogoCoreVIH Bretagne.eps"/>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277603" y="518160"/>
            <a:ext cx="660400" cy="378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11628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874" r:id="rId12"/>
    <p:sldLayoutId id="2147483821" r:id="rId13"/>
    <p:sldLayoutId id="2147483925" r:id="rId14"/>
  </p:sldLayoutIdLst>
  <p:hf sldNum="0" hdr="0" ftr="0" dt="0"/>
  <p:txStyles>
    <p:titleStyle>
      <a:lvl1pPr algn="l" rtl="0" eaLnBrk="1" fontAlgn="base" hangingPunct="1">
        <a:spcBef>
          <a:spcPct val="0"/>
        </a:spcBef>
        <a:spcAft>
          <a:spcPct val="0"/>
        </a:spcAft>
        <a:defRPr sz="5100" kern="12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5100">
          <a:solidFill>
            <a:schemeClr val="tx2"/>
          </a:solidFill>
          <a:latin typeface="Tw Cen MT" charset="0"/>
          <a:ea typeface="ＭＳ Ｐゴシック" charset="0"/>
          <a:cs typeface="ＭＳ Ｐゴシック" charset="0"/>
        </a:defRPr>
      </a:lvl2pPr>
      <a:lvl3pPr algn="l" rtl="0" eaLnBrk="1" fontAlgn="base" hangingPunct="1">
        <a:spcBef>
          <a:spcPct val="0"/>
        </a:spcBef>
        <a:spcAft>
          <a:spcPct val="0"/>
        </a:spcAft>
        <a:defRPr sz="5100">
          <a:solidFill>
            <a:schemeClr val="tx2"/>
          </a:solidFill>
          <a:latin typeface="Tw Cen MT" charset="0"/>
          <a:ea typeface="ＭＳ Ｐゴシック" charset="0"/>
          <a:cs typeface="ＭＳ Ｐゴシック" charset="0"/>
        </a:defRPr>
      </a:lvl3pPr>
      <a:lvl4pPr algn="l" rtl="0" eaLnBrk="1" fontAlgn="base" hangingPunct="1">
        <a:spcBef>
          <a:spcPct val="0"/>
        </a:spcBef>
        <a:spcAft>
          <a:spcPct val="0"/>
        </a:spcAft>
        <a:defRPr sz="5100">
          <a:solidFill>
            <a:schemeClr val="tx2"/>
          </a:solidFill>
          <a:latin typeface="Tw Cen MT" charset="0"/>
          <a:ea typeface="ＭＳ Ｐゴシック" charset="0"/>
          <a:cs typeface="ＭＳ Ｐゴシック" charset="0"/>
        </a:defRPr>
      </a:lvl4pPr>
      <a:lvl5pPr algn="l" rtl="0" eaLnBrk="1" fontAlgn="base" hangingPunct="1">
        <a:spcBef>
          <a:spcPct val="0"/>
        </a:spcBef>
        <a:spcAft>
          <a:spcPct val="0"/>
        </a:spcAft>
        <a:defRPr sz="5100">
          <a:solidFill>
            <a:schemeClr val="tx2"/>
          </a:solidFill>
          <a:latin typeface="Tw Cen MT" charset="0"/>
          <a:ea typeface="ＭＳ Ｐゴシック" charset="0"/>
          <a:cs typeface="ＭＳ Ｐゴシック" charset="0"/>
        </a:defRPr>
      </a:lvl5pPr>
      <a:lvl6pPr marL="527517" algn="l" rtl="0" eaLnBrk="1" fontAlgn="base" hangingPunct="1">
        <a:spcBef>
          <a:spcPct val="0"/>
        </a:spcBef>
        <a:spcAft>
          <a:spcPct val="0"/>
        </a:spcAft>
        <a:defRPr sz="5100">
          <a:solidFill>
            <a:schemeClr val="tx2"/>
          </a:solidFill>
          <a:latin typeface="Tw Cen MT" charset="0"/>
          <a:ea typeface="ＭＳ Ｐゴシック" charset="0"/>
          <a:cs typeface="ＭＳ Ｐゴシック" charset="0"/>
        </a:defRPr>
      </a:lvl6pPr>
      <a:lvl7pPr marL="1055035" algn="l" rtl="0" eaLnBrk="1" fontAlgn="base" hangingPunct="1">
        <a:spcBef>
          <a:spcPct val="0"/>
        </a:spcBef>
        <a:spcAft>
          <a:spcPct val="0"/>
        </a:spcAft>
        <a:defRPr sz="5100">
          <a:solidFill>
            <a:schemeClr val="tx2"/>
          </a:solidFill>
          <a:latin typeface="Tw Cen MT" charset="0"/>
          <a:ea typeface="ＭＳ Ｐゴシック" charset="0"/>
          <a:cs typeface="ＭＳ Ｐゴシック" charset="0"/>
        </a:defRPr>
      </a:lvl7pPr>
      <a:lvl8pPr marL="1582552" algn="l" rtl="0" eaLnBrk="1" fontAlgn="base" hangingPunct="1">
        <a:spcBef>
          <a:spcPct val="0"/>
        </a:spcBef>
        <a:spcAft>
          <a:spcPct val="0"/>
        </a:spcAft>
        <a:defRPr sz="5100">
          <a:solidFill>
            <a:schemeClr val="tx2"/>
          </a:solidFill>
          <a:latin typeface="Tw Cen MT" charset="0"/>
          <a:ea typeface="ＭＳ Ｐゴシック" charset="0"/>
          <a:cs typeface="ＭＳ Ｐゴシック" charset="0"/>
        </a:defRPr>
      </a:lvl8pPr>
      <a:lvl9pPr marL="2110069" algn="l" rtl="0" eaLnBrk="1" fontAlgn="base" hangingPunct="1">
        <a:spcBef>
          <a:spcPct val="0"/>
        </a:spcBef>
        <a:spcAft>
          <a:spcPct val="0"/>
        </a:spcAft>
        <a:defRPr sz="5100">
          <a:solidFill>
            <a:schemeClr val="tx2"/>
          </a:solidFill>
          <a:latin typeface="Tw Cen MT" charset="0"/>
          <a:ea typeface="ＭＳ Ｐゴシック" charset="0"/>
          <a:cs typeface="ＭＳ Ｐゴシック" charset="0"/>
        </a:defRPr>
      </a:lvl9pPr>
    </p:titleStyle>
    <p:bodyStyle>
      <a:lvl1pPr marL="368164" indent="-368164" algn="l" rtl="0" eaLnBrk="1" fontAlgn="base" hangingPunct="1">
        <a:spcBef>
          <a:spcPts val="808"/>
        </a:spcBef>
        <a:spcAft>
          <a:spcPct val="0"/>
        </a:spcAft>
        <a:buClr>
          <a:schemeClr val="accent2"/>
        </a:buClr>
        <a:buSzPct val="60000"/>
        <a:buFont typeface="Wingdings" charset="0"/>
        <a:buChar char=""/>
        <a:defRPr sz="3300" kern="1200">
          <a:solidFill>
            <a:schemeClr val="tx1"/>
          </a:solidFill>
          <a:latin typeface="+mn-lt"/>
          <a:ea typeface="ＭＳ Ｐゴシック" charset="0"/>
          <a:cs typeface="ＭＳ Ｐゴシック" charset="0"/>
        </a:defRPr>
      </a:lvl1pPr>
      <a:lvl2pPr marL="738159" indent="-315045" algn="l" rtl="0" eaLnBrk="1" fontAlgn="base" hangingPunct="1">
        <a:spcBef>
          <a:spcPts val="635"/>
        </a:spcBef>
        <a:spcAft>
          <a:spcPct val="0"/>
        </a:spcAft>
        <a:buClr>
          <a:schemeClr val="accent1"/>
        </a:buClr>
        <a:buSzPct val="70000"/>
        <a:buFont typeface="Wingdings 2" charset="0"/>
        <a:buChar char=""/>
        <a:defRPr sz="3000" kern="1200">
          <a:solidFill>
            <a:schemeClr val="tx1"/>
          </a:solidFill>
          <a:latin typeface="+mn-lt"/>
          <a:ea typeface="ＭＳ Ｐゴシック" charset="0"/>
          <a:cs typeface="+mn-cs"/>
        </a:defRPr>
      </a:lvl2pPr>
      <a:lvl3pPr marL="1055035" indent="-263759" algn="l" rtl="0" eaLnBrk="1" fontAlgn="base" hangingPunct="1">
        <a:spcBef>
          <a:spcPts val="577"/>
        </a:spcBef>
        <a:spcAft>
          <a:spcPct val="0"/>
        </a:spcAft>
        <a:buClr>
          <a:schemeClr val="accent2"/>
        </a:buClr>
        <a:buSzPct val="75000"/>
        <a:buFont typeface="Wingdings" charset="0"/>
        <a:buChar char=""/>
        <a:defRPr sz="2700" kern="1200">
          <a:solidFill>
            <a:schemeClr val="tx1"/>
          </a:solidFill>
          <a:latin typeface="+mn-lt"/>
          <a:ea typeface="ＭＳ Ｐゴシック" charset="0"/>
          <a:cs typeface="+mn-cs"/>
        </a:defRPr>
      </a:lvl3pPr>
      <a:lvl4pPr marL="1582552" indent="-263759" algn="l" rtl="0" eaLnBrk="1" fontAlgn="base" hangingPunct="1">
        <a:spcBef>
          <a:spcPts val="462"/>
        </a:spcBef>
        <a:spcAft>
          <a:spcPct val="0"/>
        </a:spcAft>
        <a:buClr>
          <a:srgbClr val="A5AB81"/>
        </a:buClr>
        <a:buSzPct val="75000"/>
        <a:buFont typeface="Wingdings" charset="0"/>
        <a:buChar char=""/>
        <a:defRPr sz="2300" kern="1200">
          <a:solidFill>
            <a:schemeClr val="tx1"/>
          </a:solidFill>
          <a:latin typeface="+mn-lt"/>
          <a:ea typeface="ＭＳ Ｐゴシック" charset="0"/>
          <a:cs typeface="+mn-cs"/>
        </a:defRPr>
      </a:lvl4pPr>
      <a:lvl5pPr marL="2110069" indent="-263759" algn="l" rtl="0" eaLnBrk="1" fontAlgn="base" hangingPunct="1">
        <a:spcBef>
          <a:spcPts val="462"/>
        </a:spcBef>
        <a:spcAft>
          <a:spcPct val="0"/>
        </a:spcAft>
        <a:buClr>
          <a:srgbClr val="D8B25C"/>
        </a:buClr>
        <a:buSzPct val="65000"/>
        <a:buFont typeface="Wingdings" charset="0"/>
        <a:buChar char=""/>
        <a:defRPr sz="2300" kern="1200">
          <a:solidFill>
            <a:schemeClr val="tx1"/>
          </a:solidFill>
          <a:latin typeface="+mn-lt"/>
          <a:ea typeface="ＭＳ Ｐゴシック" charset="0"/>
          <a:cs typeface="+mn-cs"/>
        </a:defRPr>
      </a:lvl5pPr>
      <a:lvl6pPr marL="2426580" indent="-263759"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43090" indent="-263759"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59601" indent="-263759"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76111" indent="-263759"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7517" algn="l" rtl="0" eaLnBrk="1" latinLnBrk="0" hangingPunct="1">
        <a:defRPr kumimoji="0" kern="1200">
          <a:solidFill>
            <a:schemeClr val="tx1"/>
          </a:solidFill>
          <a:latin typeface="+mn-lt"/>
          <a:ea typeface="+mn-ea"/>
          <a:cs typeface="+mn-cs"/>
        </a:defRPr>
      </a:lvl2pPr>
      <a:lvl3pPr marL="1055035" algn="l" rtl="0" eaLnBrk="1" latinLnBrk="0" hangingPunct="1">
        <a:defRPr kumimoji="0" kern="1200">
          <a:solidFill>
            <a:schemeClr val="tx1"/>
          </a:solidFill>
          <a:latin typeface="+mn-lt"/>
          <a:ea typeface="+mn-ea"/>
          <a:cs typeface="+mn-cs"/>
        </a:defRPr>
      </a:lvl3pPr>
      <a:lvl4pPr marL="1582552" algn="l" rtl="0" eaLnBrk="1" latinLnBrk="0" hangingPunct="1">
        <a:defRPr kumimoji="0" kern="1200">
          <a:solidFill>
            <a:schemeClr val="tx1"/>
          </a:solidFill>
          <a:latin typeface="+mn-lt"/>
          <a:ea typeface="+mn-ea"/>
          <a:cs typeface="+mn-cs"/>
        </a:defRPr>
      </a:lvl4pPr>
      <a:lvl5pPr marL="2110069" algn="l" rtl="0" eaLnBrk="1" latinLnBrk="0" hangingPunct="1">
        <a:defRPr kumimoji="0" kern="1200">
          <a:solidFill>
            <a:schemeClr val="tx1"/>
          </a:solidFill>
          <a:latin typeface="+mn-lt"/>
          <a:ea typeface="+mn-ea"/>
          <a:cs typeface="+mn-cs"/>
        </a:defRPr>
      </a:lvl5pPr>
      <a:lvl6pPr marL="2637587" algn="l" rtl="0" eaLnBrk="1" latinLnBrk="0" hangingPunct="1">
        <a:defRPr kumimoji="0" kern="1200">
          <a:solidFill>
            <a:schemeClr val="tx1"/>
          </a:solidFill>
          <a:latin typeface="+mn-lt"/>
          <a:ea typeface="+mn-ea"/>
          <a:cs typeface="+mn-cs"/>
        </a:defRPr>
      </a:lvl6pPr>
      <a:lvl7pPr marL="3165104" algn="l" rtl="0" eaLnBrk="1" latinLnBrk="0" hangingPunct="1">
        <a:defRPr kumimoji="0" kern="1200">
          <a:solidFill>
            <a:schemeClr val="tx1"/>
          </a:solidFill>
          <a:latin typeface="+mn-lt"/>
          <a:ea typeface="+mn-ea"/>
          <a:cs typeface="+mn-cs"/>
        </a:defRPr>
      </a:lvl7pPr>
      <a:lvl8pPr marL="3692622" algn="l" rtl="0" eaLnBrk="1" latinLnBrk="0" hangingPunct="1">
        <a:defRPr kumimoji="0" kern="1200">
          <a:solidFill>
            <a:schemeClr val="tx1"/>
          </a:solidFill>
          <a:latin typeface="+mn-lt"/>
          <a:ea typeface="+mn-ea"/>
          <a:cs typeface="+mn-cs"/>
        </a:defRPr>
      </a:lvl8pPr>
      <a:lvl9pPr marL="4220139"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42" name="Rectangle 2"/>
          <p:cNvSpPr>
            <a:spLocks noChangeArrowheads="1"/>
          </p:cNvSpPr>
          <p:nvPr/>
        </p:nvSpPr>
        <p:spPr bwMode="auto">
          <a:xfrm rot="10800000" flipH="1" flipV="1">
            <a:off x="0" y="1069977"/>
            <a:ext cx="12192000" cy="73025"/>
          </a:xfrm>
          <a:prstGeom prst="rect">
            <a:avLst/>
          </a:prstGeom>
          <a:gradFill rotWithShape="0">
            <a:gsLst>
              <a:gs pos="0">
                <a:srgbClr val="9B1513"/>
              </a:gs>
              <a:gs pos="100000">
                <a:srgbClr val="9B1513">
                  <a:gamma/>
                  <a:tint val="0"/>
                  <a:invGamma/>
                </a:srgbClr>
              </a:gs>
            </a:gsLst>
            <a:lin ang="0" scaled="1"/>
          </a:gradFill>
          <a:ln w="9525">
            <a:noFill/>
            <a:miter lim="800000"/>
            <a:headEnd/>
            <a:tailEnd/>
          </a:ln>
          <a:effectLst/>
        </p:spPr>
        <p:txBody>
          <a:bodyPr wrap="none" anchor="ctr"/>
          <a:lstStyle/>
          <a:p>
            <a:pPr>
              <a:defRPr/>
            </a:pPr>
            <a:endParaRPr lang="fr-FR" sz="1600">
              <a:latin typeface="Arial" pitchFamily="34" charset="0"/>
              <a:ea typeface="+mn-ea"/>
            </a:endParaRPr>
          </a:p>
        </p:txBody>
      </p:sp>
      <p:sp>
        <p:nvSpPr>
          <p:cNvPr id="3184643" name="Rectangle 3"/>
          <p:cNvSpPr>
            <a:spLocks noChangeArrowheads="1"/>
          </p:cNvSpPr>
          <p:nvPr/>
        </p:nvSpPr>
        <p:spPr bwMode="auto">
          <a:xfrm>
            <a:off x="2" y="0"/>
            <a:ext cx="530577" cy="6858000"/>
          </a:xfrm>
          <a:prstGeom prst="rect">
            <a:avLst/>
          </a:prstGeom>
          <a:gradFill rotWithShape="0">
            <a:gsLst>
              <a:gs pos="0">
                <a:srgbClr val="0099CC"/>
              </a:gs>
              <a:gs pos="100000">
                <a:srgbClr val="FFFFFF"/>
              </a:gs>
            </a:gsLst>
            <a:lin ang="5400000" scaled="1"/>
          </a:gradFill>
          <a:ln w="9525">
            <a:noFill/>
            <a:miter lim="800000"/>
            <a:headEnd/>
            <a:tailEnd/>
          </a:ln>
          <a:effectLst/>
        </p:spPr>
        <p:txBody>
          <a:bodyPr wrap="none" anchor="ctr"/>
          <a:lstStyle/>
          <a:p>
            <a:pPr>
              <a:defRPr/>
            </a:pPr>
            <a:endParaRPr lang="fr-FR" sz="1600">
              <a:latin typeface="Arial" pitchFamily="34" charset="0"/>
              <a:ea typeface="+mn-ea"/>
            </a:endParaRPr>
          </a:p>
        </p:txBody>
      </p:sp>
      <p:sp>
        <p:nvSpPr>
          <p:cNvPr id="3184644" name="Rectangle 4"/>
          <p:cNvSpPr>
            <a:spLocks noChangeArrowheads="1"/>
          </p:cNvSpPr>
          <p:nvPr/>
        </p:nvSpPr>
        <p:spPr bwMode="auto">
          <a:xfrm>
            <a:off x="2" y="0"/>
            <a:ext cx="530577" cy="6858000"/>
          </a:xfrm>
          <a:prstGeom prst="rect">
            <a:avLst/>
          </a:prstGeom>
          <a:solidFill>
            <a:srgbClr val="9B1513"/>
          </a:solidFill>
          <a:ln w="9525">
            <a:noFill/>
            <a:miter lim="800000"/>
            <a:headEnd/>
            <a:tailEnd/>
          </a:ln>
          <a:effectLst/>
        </p:spPr>
        <p:txBody>
          <a:bodyPr wrap="none" anchor="ctr"/>
          <a:lstStyle/>
          <a:p>
            <a:pPr>
              <a:defRPr/>
            </a:pPr>
            <a:endParaRPr lang="fr-FR" sz="1600">
              <a:latin typeface="Arial" pitchFamily="34" charset="0"/>
              <a:ea typeface="+mn-ea"/>
            </a:endParaRPr>
          </a:p>
        </p:txBody>
      </p:sp>
      <p:sp>
        <p:nvSpPr>
          <p:cNvPr id="3184646" name="Text Box 6"/>
          <p:cNvSpPr txBox="1">
            <a:spLocks noChangeArrowheads="1"/>
          </p:cNvSpPr>
          <p:nvPr/>
        </p:nvSpPr>
        <p:spPr bwMode="auto">
          <a:xfrm rot="16200000">
            <a:off x="-1906248" y="3808205"/>
            <a:ext cx="4254691" cy="338554"/>
          </a:xfrm>
          <a:prstGeom prst="rect">
            <a:avLst/>
          </a:prstGeom>
          <a:noFill/>
          <a:ln w="11176">
            <a:noFill/>
            <a:miter lim="800000"/>
            <a:headEnd/>
            <a:tailEnd/>
          </a:ln>
          <a:effectLst/>
        </p:spPr>
        <p:txBody>
          <a:bodyPr wrap="none">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eaLnBrk="1" hangingPunct="1">
              <a:spcBef>
                <a:spcPct val="50000"/>
              </a:spcBef>
            </a:pPr>
            <a:r>
              <a:rPr lang="fr-FR" sz="1600" b="1" dirty="0" smtClean="0">
                <a:solidFill>
                  <a:schemeClr val="bg1"/>
                </a:solidFill>
              </a:rPr>
              <a:t>Formation pharmaciens </a:t>
            </a:r>
            <a:r>
              <a:rPr lang="mr-IN" sz="1600" b="1" dirty="0" smtClean="0">
                <a:solidFill>
                  <a:schemeClr val="bg1"/>
                </a:solidFill>
              </a:rPr>
              <a:t>–</a:t>
            </a:r>
            <a:r>
              <a:rPr lang="fr-FR" sz="1600" b="1" baseline="0" dirty="0" smtClean="0">
                <a:solidFill>
                  <a:schemeClr val="bg1"/>
                </a:solidFill>
              </a:rPr>
              <a:t> Novembre 2017</a:t>
            </a:r>
            <a:endParaRPr lang="fr-FR" sz="1600" b="1" dirty="0">
              <a:solidFill>
                <a:schemeClr val="bg1"/>
              </a:solidFill>
            </a:endParaRPr>
          </a:p>
        </p:txBody>
      </p:sp>
      <p:sp>
        <p:nvSpPr>
          <p:cNvPr id="3184648" name="Text Box 8"/>
          <p:cNvSpPr txBox="1">
            <a:spLocks noChangeArrowheads="1"/>
          </p:cNvSpPr>
          <p:nvPr/>
        </p:nvSpPr>
        <p:spPr bwMode="auto">
          <a:xfrm>
            <a:off x="1" y="6583365"/>
            <a:ext cx="498593" cy="256545"/>
          </a:xfrm>
          <a:prstGeom prst="rect">
            <a:avLst/>
          </a:prstGeom>
          <a:noFill/>
          <a:ln w="9525">
            <a:noFill/>
            <a:miter lim="800000"/>
            <a:headEnd/>
            <a:tailEnd/>
          </a:ln>
          <a:effectLst/>
        </p:spPr>
        <p:txBody>
          <a:bodyPr>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spcBef>
                <a:spcPct val="50000"/>
              </a:spcBef>
            </a:pPr>
            <a:fld id="{DDDAC1CF-1CCA-1846-84AE-E94644D0730E}" type="slidenum">
              <a:rPr lang="fr-FR" sz="1067">
                <a:solidFill>
                  <a:schemeClr val="bg1"/>
                </a:solidFill>
              </a:rPr>
              <a:pPr eaLnBrk="1" hangingPunct="1">
                <a:spcBef>
                  <a:spcPct val="50000"/>
                </a:spcBef>
              </a:pPr>
              <a:t>‹#›</a:t>
            </a:fld>
            <a:endParaRPr lang="fr-FR" sz="1067">
              <a:solidFill>
                <a:schemeClr val="bg1"/>
              </a:solidFill>
            </a:endParaRPr>
          </a:p>
        </p:txBody>
      </p:sp>
      <p:sp>
        <p:nvSpPr>
          <p:cNvPr id="1031" name="Rectangle 10"/>
          <p:cNvSpPr>
            <a:spLocks noGrp="1" noChangeArrowheads="1"/>
          </p:cNvSpPr>
          <p:nvPr>
            <p:ph type="title"/>
          </p:nvPr>
        </p:nvSpPr>
        <p:spPr bwMode="auto">
          <a:xfrm>
            <a:off x="886180" y="168277"/>
            <a:ext cx="10385777" cy="79851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dirty="0"/>
              <a:t>Cliquez et modifiez le titre</a:t>
            </a:r>
          </a:p>
        </p:txBody>
      </p:sp>
      <p:sp>
        <p:nvSpPr>
          <p:cNvPr id="1032" name="Rectangle 11"/>
          <p:cNvSpPr>
            <a:spLocks noGrp="1" noChangeArrowheads="1"/>
          </p:cNvSpPr>
          <p:nvPr>
            <p:ph type="body" idx="1"/>
          </p:nvPr>
        </p:nvSpPr>
        <p:spPr bwMode="auto">
          <a:xfrm>
            <a:off x="903112" y="1422402"/>
            <a:ext cx="10637896" cy="498157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33" name="Picture 13" descr="LogoCoreVIH"/>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538104"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6245159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Lst>
  <p:hf sldNum="0" hdr="0" ftr="0" dt="0"/>
  <p:txStyles>
    <p:titleStyle>
      <a:lvl1pPr algn="ctr" rtl="0" eaLnBrk="1" fontAlgn="base" hangingPunct="1">
        <a:spcBef>
          <a:spcPct val="0"/>
        </a:spcBef>
        <a:spcAft>
          <a:spcPct val="0"/>
        </a:spcAft>
        <a:defRPr sz="2844">
          <a:solidFill>
            <a:schemeClr val="tx2"/>
          </a:solidFill>
          <a:latin typeface="+mj-lt"/>
          <a:ea typeface="ＭＳ Ｐゴシック" charset="0"/>
          <a:cs typeface="+mj-cs"/>
        </a:defRPr>
      </a:lvl1pPr>
      <a:lvl2pPr algn="ctr" rtl="0" eaLnBrk="1" fontAlgn="base" hangingPunct="1">
        <a:spcBef>
          <a:spcPct val="0"/>
        </a:spcBef>
        <a:spcAft>
          <a:spcPct val="0"/>
        </a:spcAft>
        <a:defRPr sz="3200">
          <a:solidFill>
            <a:schemeClr val="tx2"/>
          </a:solidFill>
          <a:latin typeface="Futura" charset="0"/>
          <a:ea typeface="ＭＳ Ｐゴシック" charset="0"/>
        </a:defRPr>
      </a:lvl2pPr>
      <a:lvl3pPr algn="ctr" rtl="0" eaLnBrk="1" fontAlgn="base" hangingPunct="1">
        <a:spcBef>
          <a:spcPct val="0"/>
        </a:spcBef>
        <a:spcAft>
          <a:spcPct val="0"/>
        </a:spcAft>
        <a:defRPr sz="3200">
          <a:solidFill>
            <a:schemeClr val="tx2"/>
          </a:solidFill>
          <a:latin typeface="Futura" charset="0"/>
          <a:ea typeface="ＭＳ Ｐゴシック" charset="0"/>
        </a:defRPr>
      </a:lvl3pPr>
      <a:lvl4pPr algn="ctr" rtl="0" eaLnBrk="1" fontAlgn="base" hangingPunct="1">
        <a:spcBef>
          <a:spcPct val="0"/>
        </a:spcBef>
        <a:spcAft>
          <a:spcPct val="0"/>
        </a:spcAft>
        <a:defRPr sz="3200">
          <a:solidFill>
            <a:schemeClr val="tx2"/>
          </a:solidFill>
          <a:latin typeface="Futura" charset="0"/>
          <a:ea typeface="ＭＳ Ｐゴシック" charset="0"/>
        </a:defRPr>
      </a:lvl4pPr>
      <a:lvl5pPr algn="ctr" rtl="0" eaLnBrk="1" fontAlgn="base" hangingPunct="1">
        <a:spcBef>
          <a:spcPct val="0"/>
        </a:spcBef>
        <a:spcAft>
          <a:spcPct val="0"/>
        </a:spcAft>
        <a:defRPr sz="3200">
          <a:solidFill>
            <a:schemeClr val="tx2"/>
          </a:solidFill>
          <a:latin typeface="Futura" charset="0"/>
          <a:ea typeface="ＭＳ Ｐゴシック" charset="0"/>
        </a:defRPr>
      </a:lvl5pPr>
      <a:lvl6pPr marL="406405" algn="ctr" rtl="0" eaLnBrk="1" fontAlgn="base" hangingPunct="1">
        <a:spcBef>
          <a:spcPct val="0"/>
        </a:spcBef>
        <a:spcAft>
          <a:spcPct val="0"/>
        </a:spcAft>
        <a:defRPr sz="3200">
          <a:solidFill>
            <a:schemeClr val="tx2"/>
          </a:solidFill>
          <a:latin typeface="Futura" charset="0"/>
        </a:defRPr>
      </a:lvl6pPr>
      <a:lvl7pPr marL="812810" algn="ctr" rtl="0" eaLnBrk="1" fontAlgn="base" hangingPunct="1">
        <a:spcBef>
          <a:spcPct val="0"/>
        </a:spcBef>
        <a:spcAft>
          <a:spcPct val="0"/>
        </a:spcAft>
        <a:defRPr sz="3200">
          <a:solidFill>
            <a:schemeClr val="tx2"/>
          </a:solidFill>
          <a:latin typeface="Futura" charset="0"/>
        </a:defRPr>
      </a:lvl7pPr>
      <a:lvl8pPr marL="1219215" algn="ctr" rtl="0" eaLnBrk="1" fontAlgn="base" hangingPunct="1">
        <a:spcBef>
          <a:spcPct val="0"/>
        </a:spcBef>
        <a:spcAft>
          <a:spcPct val="0"/>
        </a:spcAft>
        <a:defRPr sz="3200">
          <a:solidFill>
            <a:schemeClr val="tx2"/>
          </a:solidFill>
          <a:latin typeface="Futura" charset="0"/>
        </a:defRPr>
      </a:lvl8pPr>
      <a:lvl9pPr marL="1625620" algn="ctr" rtl="0" eaLnBrk="1" fontAlgn="base" hangingPunct="1">
        <a:spcBef>
          <a:spcPct val="0"/>
        </a:spcBef>
        <a:spcAft>
          <a:spcPct val="0"/>
        </a:spcAft>
        <a:defRPr sz="3200">
          <a:solidFill>
            <a:schemeClr val="tx2"/>
          </a:solidFill>
          <a:latin typeface="Futura" charset="0"/>
        </a:defRPr>
      </a:lvl9pPr>
    </p:titleStyle>
    <p:bodyStyle>
      <a:lvl1pPr marL="304804" indent="-304804" algn="l" rtl="0" eaLnBrk="1" fontAlgn="base" hangingPunct="1">
        <a:spcBef>
          <a:spcPct val="20000"/>
        </a:spcBef>
        <a:spcAft>
          <a:spcPct val="0"/>
        </a:spcAft>
        <a:buChar char="•"/>
        <a:defRPr sz="2489">
          <a:solidFill>
            <a:schemeClr val="tx1"/>
          </a:solidFill>
          <a:latin typeface="+mn-lt"/>
          <a:ea typeface="ＭＳ Ｐゴシック" charset="0"/>
          <a:cs typeface="+mn-cs"/>
        </a:defRPr>
      </a:lvl1pPr>
      <a:lvl2pPr marL="660408" indent="-254003" algn="l" rtl="0" eaLnBrk="1" fontAlgn="base" hangingPunct="1">
        <a:spcBef>
          <a:spcPct val="20000"/>
        </a:spcBef>
        <a:spcAft>
          <a:spcPct val="0"/>
        </a:spcAft>
        <a:buChar char="–"/>
        <a:defRPr sz="2133">
          <a:solidFill>
            <a:schemeClr val="tx1"/>
          </a:solidFill>
          <a:latin typeface="+mn-lt"/>
          <a:ea typeface="ＭＳ Ｐゴシック" charset="0"/>
        </a:defRPr>
      </a:lvl2pPr>
      <a:lvl3pPr marL="1016013" indent="-203203" algn="l" rtl="0" eaLnBrk="1" fontAlgn="base" hangingPunct="1">
        <a:spcBef>
          <a:spcPct val="20000"/>
        </a:spcBef>
        <a:spcAft>
          <a:spcPct val="0"/>
        </a:spcAft>
        <a:buChar char="•"/>
        <a:defRPr sz="1778">
          <a:solidFill>
            <a:schemeClr val="tx1"/>
          </a:solidFill>
          <a:latin typeface="+mn-lt"/>
          <a:ea typeface="ＭＳ Ｐゴシック" charset="0"/>
        </a:defRPr>
      </a:lvl3pPr>
      <a:lvl4pPr marL="1422418" indent="-203203" algn="l" rtl="0" eaLnBrk="1" fontAlgn="base" hangingPunct="1">
        <a:spcBef>
          <a:spcPct val="20000"/>
        </a:spcBef>
        <a:spcAft>
          <a:spcPct val="0"/>
        </a:spcAft>
        <a:buChar char="–"/>
        <a:defRPr sz="1600">
          <a:solidFill>
            <a:schemeClr val="tx1"/>
          </a:solidFill>
          <a:latin typeface="+mn-lt"/>
          <a:ea typeface="ＭＳ Ｐゴシック" charset="0"/>
        </a:defRPr>
      </a:lvl4pPr>
      <a:lvl5pPr marL="1828823" indent="-203203" algn="l" rtl="0" eaLnBrk="1" fontAlgn="base" hangingPunct="1">
        <a:spcBef>
          <a:spcPct val="20000"/>
        </a:spcBef>
        <a:spcAft>
          <a:spcPct val="0"/>
        </a:spcAft>
        <a:buChar char="»"/>
        <a:defRPr sz="1600">
          <a:solidFill>
            <a:schemeClr val="tx1"/>
          </a:solidFill>
          <a:latin typeface="+mn-lt"/>
          <a:ea typeface="ＭＳ Ｐゴシック" charset="0"/>
        </a:defRPr>
      </a:lvl5pPr>
      <a:lvl6pPr marL="2235228" indent="-203203" algn="l" rtl="0" eaLnBrk="1" fontAlgn="base" hangingPunct="1">
        <a:spcBef>
          <a:spcPct val="20000"/>
        </a:spcBef>
        <a:spcAft>
          <a:spcPct val="0"/>
        </a:spcAft>
        <a:buChar char="»"/>
        <a:defRPr sz="1778">
          <a:solidFill>
            <a:schemeClr val="tx1"/>
          </a:solidFill>
          <a:latin typeface="+mn-lt"/>
        </a:defRPr>
      </a:lvl6pPr>
      <a:lvl7pPr marL="2641633" indent="-203203" algn="l" rtl="0" eaLnBrk="1" fontAlgn="base" hangingPunct="1">
        <a:spcBef>
          <a:spcPct val="20000"/>
        </a:spcBef>
        <a:spcAft>
          <a:spcPct val="0"/>
        </a:spcAft>
        <a:buChar char="»"/>
        <a:defRPr sz="1778">
          <a:solidFill>
            <a:schemeClr val="tx1"/>
          </a:solidFill>
          <a:latin typeface="+mn-lt"/>
        </a:defRPr>
      </a:lvl7pPr>
      <a:lvl8pPr marL="3048038" indent="-203203" algn="l" rtl="0" eaLnBrk="1" fontAlgn="base" hangingPunct="1">
        <a:spcBef>
          <a:spcPct val="20000"/>
        </a:spcBef>
        <a:spcAft>
          <a:spcPct val="0"/>
        </a:spcAft>
        <a:buChar char="»"/>
        <a:defRPr sz="1778">
          <a:solidFill>
            <a:schemeClr val="tx1"/>
          </a:solidFill>
          <a:latin typeface="+mn-lt"/>
        </a:defRPr>
      </a:lvl8pPr>
      <a:lvl9pPr marL="3454443" indent="-203203" algn="l" rtl="0" eaLnBrk="1" fontAlgn="base" hangingPunct="1">
        <a:spcBef>
          <a:spcPct val="20000"/>
        </a:spcBef>
        <a:spcAft>
          <a:spcPct val="0"/>
        </a:spcAft>
        <a:buChar char="»"/>
        <a:defRPr sz="1778">
          <a:solidFill>
            <a:schemeClr val="tx1"/>
          </a:solidFill>
          <a:latin typeface="+mn-lt"/>
        </a:defRPr>
      </a:lvl9pPr>
    </p:bodyStyle>
    <p:otherStyle>
      <a:defPPr>
        <a:defRPr lang="fr-FR"/>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42" name="Rectangle 2"/>
          <p:cNvSpPr>
            <a:spLocks noChangeArrowheads="1"/>
          </p:cNvSpPr>
          <p:nvPr/>
        </p:nvSpPr>
        <p:spPr bwMode="auto">
          <a:xfrm rot="10800000" flipH="1" flipV="1">
            <a:off x="0" y="1069976"/>
            <a:ext cx="12192000" cy="73025"/>
          </a:xfrm>
          <a:prstGeom prst="rect">
            <a:avLst/>
          </a:prstGeom>
          <a:gradFill rotWithShape="0">
            <a:gsLst>
              <a:gs pos="0">
                <a:srgbClr val="9B1513"/>
              </a:gs>
              <a:gs pos="100000">
                <a:srgbClr val="9B1513">
                  <a:gamma/>
                  <a:tint val="0"/>
                  <a:invGamma/>
                </a:srgbClr>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fr-FR" sz="1200">
              <a:solidFill>
                <a:srgbClr val="000000"/>
              </a:solidFill>
              <a:latin typeface="Arial" pitchFamily="34" charset="0"/>
            </a:endParaRPr>
          </a:p>
        </p:txBody>
      </p:sp>
      <p:sp>
        <p:nvSpPr>
          <p:cNvPr id="3184643" name="Rectangle 3"/>
          <p:cNvSpPr>
            <a:spLocks noChangeArrowheads="1"/>
          </p:cNvSpPr>
          <p:nvPr/>
        </p:nvSpPr>
        <p:spPr bwMode="auto">
          <a:xfrm>
            <a:off x="0" y="0"/>
            <a:ext cx="530578" cy="6858000"/>
          </a:xfrm>
          <a:prstGeom prst="rect">
            <a:avLst/>
          </a:prstGeom>
          <a:gradFill rotWithShape="0">
            <a:gsLst>
              <a:gs pos="0">
                <a:srgbClr val="0099CC"/>
              </a:gs>
              <a:gs pos="100000">
                <a:srgbClr val="FFFFFF"/>
              </a:gs>
            </a:gsLst>
            <a:lin ang="5400000" scaled="1"/>
          </a:gradFill>
          <a:ln w="9525">
            <a:noFill/>
            <a:miter lim="800000"/>
            <a:headEnd/>
            <a:tailEnd/>
          </a:ln>
          <a:effectLst/>
        </p:spPr>
        <p:txBody>
          <a:bodyPr wrap="none" anchor="ctr"/>
          <a:lstStyle/>
          <a:p>
            <a:pPr defTabSz="914400" fontAlgn="base">
              <a:spcBef>
                <a:spcPct val="0"/>
              </a:spcBef>
              <a:spcAft>
                <a:spcPct val="0"/>
              </a:spcAft>
              <a:defRPr/>
            </a:pPr>
            <a:endParaRPr lang="fr-FR" sz="1200">
              <a:solidFill>
                <a:srgbClr val="000000"/>
              </a:solidFill>
              <a:latin typeface="Arial" pitchFamily="34" charset="0"/>
            </a:endParaRPr>
          </a:p>
        </p:txBody>
      </p:sp>
      <p:sp>
        <p:nvSpPr>
          <p:cNvPr id="3184644" name="Rectangle 4"/>
          <p:cNvSpPr>
            <a:spLocks noChangeArrowheads="1"/>
          </p:cNvSpPr>
          <p:nvPr/>
        </p:nvSpPr>
        <p:spPr bwMode="auto">
          <a:xfrm>
            <a:off x="0" y="0"/>
            <a:ext cx="530578" cy="6858000"/>
          </a:xfrm>
          <a:prstGeom prst="rect">
            <a:avLst/>
          </a:prstGeom>
          <a:solidFill>
            <a:srgbClr val="9B1513"/>
          </a:solidFill>
          <a:ln w="9525">
            <a:noFill/>
            <a:miter lim="800000"/>
            <a:headEnd/>
            <a:tailEnd/>
          </a:ln>
          <a:effectLst/>
        </p:spPr>
        <p:txBody>
          <a:bodyPr wrap="none" anchor="ctr"/>
          <a:lstStyle/>
          <a:p>
            <a:pPr defTabSz="914400" fontAlgn="base">
              <a:spcBef>
                <a:spcPct val="0"/>
              </a:spcBef>
              <a:spcAft>
                <a:spcPct val="0"/>
              </a:spcAft>
              <a:defRPr/>
            </a:pPr>
            <a:endParaRPr lang="fr-FR" sz="1200">
              <a:solidFill>
                <a:srgbClr val="000000"/>
              </a:solidFill>
              <a:latin typeface="Arial" pitchFamily="34" charset="0"/>
            </a:endParaRPr>
          </a:p>
        </p:txBody>
      </p:sp>
      <p:sp>
        <p:nvSpPr>
          <p:cNvPr id="3184646" name="Text Box 6"/>
          <p:cNvSpPr txBox="1">
            <a:spLocks noChangeArrowheads="1"/>
          </p:cNvSpPr>
          <p:nvPr/>
        </p:nvSpPr>
        <p:spPr bwMode="auto">
          <a:xfrm rot="16200000">
            <a:off x="-1852538" y="3792816"/>
            <a:ext cx="4147289" cy="369332"/>
          </a:xfrm>
          <a:prstGeom prst="rect">
            <a:avLst/>
          </a:prstGeom>
          <a:noFill/>
          <a:ln w="11176">
            <a:noFill/>
            <a:miter lim="800000"/>
            <a:headEnd/>
            <a:tailEnd/>
          </a:ln>
          <a:effectLst/>
        </p:spPr>
        <p:txBody>
          <a:bodyPr wrap="none">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fr-FR" sz="1800" b="1" dirty="0" smtClean="0">
                <a:solidFill>
                  <a:srgbClr val="FFFFFF"/>
                </a:solidFill>
              </a:rPr>
              <a:t>Journée caner &amp; VIH </a:t>
            </a:r>
            <a:r>
              <a:rPr lang="mr-IN" sz="1800" b="1" dirty="0" smtClean="0">
                <a:solidFill>
                  <a:srgbClr val="FFFFFF"/>
                </a:solidFill>
              </a:rPr>
              <a:t>–</a:t>
            </a:r>
            <a:r>
              <a:rPr lang="fr-FR" sz="1800" b="1" dirty="0" smtClean="0">
                <a:solidFill>
                  <a:srgbClr val="FFFFFF"/>
                </a:solidFill>
              </a:rPr>
              <a:t> 02 mars 2017</a:t>
            </a:r>
            <a:endParaRPr lang="fr-FR" sz="1800" b="1" dirty="0">
              <a:solidFill>
                <a:srgbClr val="FFFFFF"/>
              </a:solidFill>
            </a:endParaRPr>
          </a:p>
        </p:txBody>
      </p:sp>
      <p:sp>
        <p:nvSpPr>
          <p:cNvPr id="3184648" name="Text Box 8"/>
          <p:cNvSpPr txBox="1">
            <a:spLocks noChangeArrowheads="1"/>
          </p:cNvSpPr>
          <p:nvPr/>
        </p:nvSpPr>
        <p:spPr bwMode="auto">
          <a:xfrm>
            <a:off x="0" y="6583364"/>
            <a:ext cx="498593" cy="274637"/>
          </a:xfrm>
          <a:prstGeom prst="rect">
            <a:avLst/>
          </a:prstGeom>
          <a:noFill/>
          <a:ln w="9525">
            <a:noFill/>
            <a:miter lim="800000"/>
            <a:headEnd/>
            <a:tailEnd/>
          </a:ln>
          <a:effectLst/>
        </p:spPr>
        <p:txBody>
          <a:bodyPr>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defTabSz="914400" eaLnBrk="1" fontAlgn="base" hangingPunct="1">
              <a:spcBef>
                <a:spcPct val="50000"/>
              </a:spcBef>
              <a:spcAft>
                <a:spcPct val="0"/>
              </a:spcAft>
            </a:pPr>
            <a:fld id="{DDDAC1CF-1CCA-1846-84AE-E94644D0730E}" type="slidenum">
              <a:rPr lang="fr-FR" sz="1200">
                <a:solidFill>
                  <a:srgbClr val="FFFFFF"/>
                </a:solidFill>
              </a:rPr>
              <a:pPr defTabSz="914400" eaLnBrk="1" fontAlgn="base" hangingPunct="1">
                <a:spcBef>
                  <a:spcPct val="50000"/>
                </a:spcBef>
                <a:spcAft>
                  <a:spcPct val="0"/>
                </a:spcAft>
              </a:pPr>
              <a:t>‹#›</a:t>
            </a:fld>
            <a:endParaRPr lang="fr-FR" sz="1200">
              <a:solidFill>
                <a:srgbClr val="FFFFFF"/>
              </a:solidFill>
            </a:endParaRPr>
          </a:p>
        </p:txBody>
      </p:sp>
      <p:sp>
        <p:nvSpPr>
          <p:cNvPr id="1031" name="Rectangle 10"/>
          <p:cNvSpPr>
            <a:spLocks noGrp="1" noChangeArrowheads="1"/>
          </p:cNvSpPr>
          <p:nvPr>
            <p:ph type="title"/>
          </p:nvPr>
        </p:nvSpPr>
        <p:spPr bwMode="auto">
          <a:xfrm>
            <a:off x="886178" y="168276"/>
            <a:ext cx="10385778" cy="79851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dirty="0"/>
              <a:t>Cliquez et modifiez le titre</a:t>
            </a:r>
          </a:p>
        </p:txBody>
      </p:sp>
      <p:sp>
        <p:nvSpPr>
          <p:cNvPr id="1032" name="Rectangle 11"/>
          <p:cNvSpPr>
            <a:spLocks noGrp="1" noChangeArrowheads="1"/>
          </p:cNvSpPr>
          <p:nvPr>
            <p:ph type="body" idx="1"/>
          </p:nvPr>
        </p:nvSpPr>
        <p:spPr bwMode="auto">
          <a:xfrm>
            <a:off x="903112" y="1422401"/>
            <a:ext cx="10637896" cy="49815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33" name="Picture 13" descr="LogoCoreVIH"/>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538104"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63622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ctr" rtl="0" eaLnBrk="1" fontAlgn="base" hangingPunct="1">
        <a:spcBef>
          <a:spcPct val="0"/>
        </a:spcBef>
        <a:spcAft>
          <a:spcPct val="0"/>
        </a:spcAft>
        <a:defRPr sz="3200">
          <a:solidFill>
            <a:schemeClr val="tx2"/>
          </a:solidFill>
          <a:latin typeface="+mj-lt"/>
          <a:ea typeface="ＭＳ Ｐゴシック" charset="0"/>
          <a:cs typeface="+mj-cs"/>
        </a:defRPr>
      </a:lvl1pPr>
      <a:lvl2pPr algn="ctr" rtl="0" eaLnBrk="1" fontAlgn="base" hangingPunct="1">
        <a:spcBef>
          <a:spcPct val="0"/>
        </a:spcBef>
        <a:spcAft>
          <a:spcPct val="0"/>
        </a:spcAft>
        <a:defRPr sz="3600">
          <a:solidFill>
            <a:schemeClr val="tx2"/>
          </a:solidFill>
          <a:latin typeface="Futura" charset="0"/>
          <a:ea typeface="ＭＳ Ｐゴシック" charset="0"/>
        </a:defRPr>
      </a:lvl2pPr>
      <a:lvl3pPr algn="ctr" rtl="0" eaLnBrk="1" fontAlgn="base" hangingPunct="1">
        <a:spcBef>
          <a:spcPct val="0"/>
        </a:spcBef>
        <a:spcAft>
          <a:spcPct val="0"/>
        </a:spcAft>
        <a:defRPr sz="3600">
          <a:solidFill>
            <a:schemeClr val="tx2"/>
          </a:solidFill>
          <a:latin typeface="Futura" charset="0"/>
          <a:ea typeface="ＭＳ Ｐゴシック" charset="0"/>
        </a:defRPr>
      </a:lvl3pPr>
      <a:lvl4pPr algn="ctr" rtl="0" eaLnBrk="1" fontAlgn="base" hangingPunct="1">
        <a:spcBef>
          <a:spcPct val="0"/>
        </a:spcBef>
        <a:spcAft>
          <a:spcPct val="0"/>
        </a:spcAft>
        <a:defRPr sz="3600">
          <a:solidFill>
            <a:schemeClr val="tx2"/>
          </a:solidFill>
          <a:latin typeface="Futura" charset="0"/>
          <a:ea typeface="ＭＳ Ｐゴシック" charset="0"/>
        </a:defRPr>
      </a:lvl4pPr>
      <a:lvl5pPr algn="ctr" rtl="0" eaLnBrk="1" fontAlgn="base" hangingPunct="1">
        <a:spcBef>
          <a:spcPct val="0"/>
        </a:spcBef>
        <a:spcAft>
          <a:spcPct val="0"/>
        </a:spcAft>
        <a:defRPr sz="3600">
          <a:solidFill>
            <a:schemeClr val="tx2"/>
          </a:solidFill>
          <a:latin typeface="Futura" charset="0"/>
          <a:ea typeface="ＭＳ Ｐゴシック" charset="0"/>
        </a:defRPr>
      </a:lvl5pPr>
      <a:lvl6pPr marL="457200" algn="ctr" rtl="0" eaLnBrk="1" fontAlgn="base" hangingPunct="1">
        <a:spcBef>
          <a:spcPct val="0"/>
        </a:spcBef>
        <a:spcAft>
          <a:spcPct val="0"/>
        </a:spcAft>
        <a:defRPr sz="3600">
          <a:solidFill>
            <a:schemeClr val="tx2"/>
          </a:solidFill>
          <a:latin typeface="Futura" charset="0"/>
        </a:defRPr>
      </a:lvl6pPr>
      <a:lvl7pPr marL="914400" algn="ctr" rtl="0" eaLnBrk="1" fontAlgn="base" hangingPunct="1">
        <a:spcBef>
          <a:spcPct val="0"/>
        </a:spcBef>
        <a:spcAft>
          <a:spcPct val="0"/>
        </a:spcAft>
        <a:defRPr sz="3600">
          <a:solidFill>
            <a:schemeClr val="tx2"/>
          </a:solidFill>
          <a:latin typeface="Futura" charset="0"/>
        </a:defRPr>
      </a:lvl7pPr>
      <a:lvl8pPr marL="1371600" algn="ctr" rtl="0" eaLnBrk="1" fontAlgn="base" hangingPunct="1">
        <a:spcBef>
          <a:spcPct val="0"/>
        </a:spcBef>
        <a:spcAft>
          <a:spcPct val="0"/>
        </a:spcAft>
        <a:defRPr sz="3600">
          <a:solidFill>
            <a:schemeClr val="tx2"/>
          </a:solidFill>
          <a:latin typeface="Futura" charset="0"/>
        </a:defRPr>
      </a:lvl8pPr>
      <a:lvl9pPr marL="1828800" algn="ctr" rtl="0" eaLnBrk="1" fontAlgn="base" hangingPunct="1">
        <a:spcBef>
          <a:spcPct val="0"/>
        </a:spcBef>
        <a:spcAft>
          <a:spcPct val="0"/>
        </a:spcAft>
        <a:defRPr sz="3600">
          <a:solidFill>
            <a:schemeClr val="tx2"/>
          </a:solidFill>
          <a:latin typeface="Futura"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18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18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350">
                <a:solidFill>
                  <a:schemeClr val="tx1">
                    <a:tint val="75000"/>
                  </a:schemeClr>
                </a:solidFill>
              </a:defRPr>
            </a:lvl1pPr>
          </a:lstStyle>
          <a:p>
            <a:pPr defTabSz="514350"/>
            <a:fld id="{B49CBAD0-3331-6D40-9D98-4C9C3ECDB2B8}" type="datetime1">
              <a:rPr lang="fr-FR" smtClean="0">
                <a:solidFill>
                  <a:prstClr val="black">
                    <a:tint val="75000"/>
                  </a:prstClr>
                </a:solidFill>
              </a:rPr>
              <a:pPr defTabSz="514350"/>
              <a:t>27/11/2017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350">
                <a:solidFill>
                  <a:schemeClr val="tx1">
                    <a:tint val="75000"/>
                  </a:schemeClr>
                </a:solidFill>
              </a:defRPr>
            </a:lvl1pPr>
          </a:lstStyle>
          <a:p>
            <a:pPr defTabSz="51435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350">
                <a:solidFill>
                  <a:schemeClr val="tx1">
                    <a:tint val="75000"/>
                  </a:schemeClr>
                </a:solidFill>
              </a:defRPr>
            </a:lvl1pPr>
          </a:lstStyle>
          <a:p>
            <a:pPr defTabSz="514350"/>
            <a:fld id="{ACEAC83A-E9DE-4243-B11F-5A179240A607}" type="slidenum">
              <a:rPr lang="fr-FR" smtClean="0">
                <a:solidFill>
                  <a:prstClr val="black">
                    <a:tint val="75000"/>
                  </a:prstClr>
                </a:solidFill>
              </a:rPr>
              <a:pPr defTabSz="514350"/>
              <a:t>‹#›</a:t>
            </a:fld>
            <a:endParaRPr lang="fr-FR">
              <a:solidFill>
                <a:prstClr val="black">
                  <a:tint val="75000"/>
                </a:prstClr>
              </a:solidFill>
            </a:endParaRPr>
          </a:p>
        </p:txBody>
      </p:sp>
      <p:sp>
        <p:nvSpPr>
          <p:cNvPr id="7" name="Rectangle 6"/>
          <p:cNvSpPr/>
          <p:nvPr/>
        </p:nvSpPr>
        <p:spPr>
          <a:xfrm>
            <a:off x="3" y="6402389"/>
            <a:ext cx="12212041" cy="459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endParaRPr lang="fr-FR" sz="2025">
              <a:solidFill>
                <a:prstClr val="white"/>
              </a:solidFill>
            </a:endParaRPr>
          </a:p>
        </p:txBody>
      </p:sp>
      <p:cxnSp>
        <p:nvCxnSpPr>
          <p:cNvPr id="8" name="Connecteur droit 7"/>
          <p:cNvCxnSpPr/>
          <p:nvPr/>
        </p:nvCxnSpPr>
        <p:spPr bwMode="auto">
          <a:xfrm>
            <a:off x="3" y="6400800"/>
            <a:ext cx="12212041" cy="1588"/>
          </a:xfrm>
          <a:prstGeom prst="line">
            <a:avLst/>
          </a:prstGeom>
          <a:solidFill>
            <a:schemeClr val="accent1"/>
          </a:solidFill>
          <a:ln w="3175" cap="sq" cmpd="sng" algn="ctr">
            <a:solidFill>
              <a:schemeClr val="tx2">
                <a:lumMod val="75000"/>
              </a:schemeClr>
            </a:solidFill>
            <a:prstDash val="solid"/>
            <a:round/>
            <a:headEnd type="none" w="sm" len="sm"/>
            <a:tailEnd type="none" w="sm" len="sm"/>
          </a:ln>
          <a:effectLst/>
        </p:spPr>
      </p:cxnSp>
    </p:spTree>
    <p:extLst>
      <p:ext uri="{BB962C8B-B14F-4D97-AF65-F5344CB8AC3E}">
        <p14:creationId xmlns:p14="http://schemas.microsoft.com/office/powerpoint/2010/main" val="1472137862"/>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Lst>
  <p:timing>
    <p:tnLst>
      <p:par>
        <p:cTn id="1" dur="indefinite" restart="never" nodeType="tmRoot"/>
      </p:par>
    </p:tnLst>
  </p:timing>
  <p:hf hdr="0" ftr="0" dt="0"/>
  <p:txStyles>
    <p:titleStyle>
      <a:lvl1pPr algn="ctr" defTabSz="514350" rtl="0" eaLnBrk="1" latinLnBrk="0" hangingPunct="1">
        <a:spcBef>
          <a:spcPct val="0"/>
        </a:spcBef>
        <a:buNone/>
        <a:defRPr sz="4950" kern="1200">
          <a:solidFill>
            <a:schemeClr val="tx1"/>
          </a:solidFill>
          <a:latin typeface="+mj-lt"/>
          <a:ea typeface="+mj-ea"/>
          <a:cs typeface="+mj-cs"/>
        </a:defRPr>
      </a:lvl1pPr>
    </p:titleStyle>
    <p:bodyStyle>
      <a:lvl1pPr marL="385763" indent="-385763" algn="l" defTabSz="514350" rtl="0" eaLnBrk="1" latinLnBrk="0" hangingPunct="1">
        <a:spcBef>
          <a:spcPct val="20000"/>
        </a:spcBef>
        <a:buFont typeface="Arial"/>
        <a:buChar char="•"/>
        <a:defRPr sz="3600" kern="1200">
          <a:solidFill>
            <a:schemeClr val="tx1"/>
          </a:solidFill>
          <a:latin typeface="+mn-lt"/>
          <a:ea typeface="+mn-ea"/>
          <a:cs typeface="+mn-cs"/>
        </a:defRPr>
      </a:lvl1pPr>
      <a:lvl2pPr marL="835819" indent="-321469" algn="l" defTabSz="514350" rtl="0" eaLnBrk="1" latinLnBrk="0" hangingPunct="1">
        <a:spcBef>
          <a:spcPct val="20000"/>
        </a:spcBef>
        <a:buFont typeface="Arial"/>
        <a:buChar char="–"/>
        <a:defRPr sz="3150" kern="1200">
          <a:solidFill>
            <a:schemeClr val="tx1"/>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tx1"/>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tx1"/>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tx1"/>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p:bodyStyle>
    <p:otherStyle>
      <a:defPPr>
        <a:defRPr lang="fr-FR"/>
      </a:defPPr>
      <a:lvl1pPr marL="0" algn="l" defTabSz="514350" rtl="0" eaLnBrk="1" latinLnBrk="0" hangingPunct="1">
        <a:defRPr sz="2025" kern="1200">
          <a:solidFill>
            <a:schemeClr val="tx1"/>
          </a:solidFill>
          <a:latin typeface="+mn-lt"/>
          <a:ea typeface="+mn-ea"/>
          <a:cs typeface="+mn-cs"/>
        </a:defRPr>
      </a:lvl1pPr>
      <a:lvl2pPr marL="514350" algn="l" defTabSz="514350" rtl="0" eaLnBrk="1" latinLnBrk="0" hangingPunct="1">
        <a:defRPr sz="2025" kern="1200">
          <a:solidFill>
            <a:schemeClr val="tx1"/>
          </a:solidFill>
          <a:latin typeface="+mn-lt"/>
          <a:ea typeface="+mn-ea"/>
          <a:cs typeface="+mn-cs"/>
        </a:defRPr>
      </a:lvl2pPr>
      <a:lvl3pPr marL="1028700" algn="l" defTabSz="514350" rtl="0" eaLnBrk="1" latinLnBrk="0" hangingPunct="1">
        <a:defRPr sz="2025" kern="1200">
          <a:solidFill>
            <a:schemeClr val="tx1"/>
          </a:solidFill>
          <a:latin typeface="+mn-lt"/>
          <a:ea typeface="+mn-ea"/>
          <a:cs typeface="+mn-cs"/>
        </a:defRPr>
      </a:lvl3pPr>
      <a:lvl4pPr marL="1543050" algn="l" defTabSz="514350" rtl="0" eaLnBrk="1" latinLnBrk="0" hangingPunct="1">
        <a:defRPr sz="2025" kern="1200">
          <a:solidFill>
            <a:schemeClr val="tx1"/>
          </a:solidFill>
          <a:latin typeface="+mn-lt"/>
          <a:ea typeface="+mn-ea"/>
          <a:cs typeface="+mn-cs"/>
        </a:defRPr>
      </a:lvl4pPr>
      <a:lvl5pPr marL="2057400" algn="l" defTabSz="514350" rtl="0" eaLnBrk="1" latinLnBrk="0" hangingPunct="1">
        <a:defRPr sz="2025" kern="1200">
          <a:solidFill>
            <a:schemeClr val="tx1"/>
          </a:solidFill>
          <a:latin typeface="+mn-lt"/>
          <a:ea typeface="+mn-ea"/>
          <a:cs typeface="+mn-cs"/>
        </a:defRPr>
      </a:lvl5pPr>
      <a:lvl6pPr marL="2571750" algn="l" defTabSz="514350" rtl="0" eaLnBrk="1" latinLnBrk="0" hangingPunct="1">
        <a:defRPr sz="2025" kern="1200">
          <a:solidFill>
            <a:schemeClr val="tx1"/>
          </a:solidFill>
          <a:latin typeface="+mn-lt"/>
          <a:ea typeface="+mn-ea"/>
          <a:cs typeface="+mn-cs"/>
        </a:defRPr>
      </a:lvl6pPr>
      <a:lvl7pPr marL="3086100" algn="l" defTabSz="514350" rtl="0" eaLnBrk="1" latinLnBrk="0" hangingPunct="1">
        <a:defRPr sz="2025" kern="1200">
          <a:solidFill>
            <a:schemeClr val="tx1"/>
          </a:solidFill>
          <a:latin typeface="+mn-lt"/>
          <a:ea typeface="+mn-ea"/>
          <a:cs typeface="+mn-cs"/>
        </a:defRPr>
      </a:lvl7pPr>
      <a:lvl8pPr marL="3600450" algn="l" defTabSz="514350" rtl="0" eaLnBrk="1" latinLnBrk="0" hangingPunct="1">
        <a:defRPr sz="2025" kern="1200">
          <a:solidFill>
            <a:schemeClr val="tx1"/>
          </a:solidFill>
          <a:latin typeface="+mn-lt"/>
          <a:ea typeface="+mn-ea"/>
          <a:cs typeface="+mn-cs"/>
        </a:defRPr>
      </a:lvl8pPr>
      <a:lvl9pPr marL="4114800" algn="l" defTabSz="514350" rtl="0" eaLnBrk="1" latinLnBrk="0" hangingPunct="1">
        <a:defRPr sz="202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89237"/>
            <a:ext cx="11856640" cy="935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prstClr val="white"/>
              </a:solidFill>
            </a:endParaRPr>
          </a:p>
        </p:txBody>
      </p:sp>
      <p:sp>
        <p:nvSpPr>
          <p:cNvPr id="2" name="Espace réservé du titre 1"/>
          <p:cNvSpPr>
            <a:spLocks noGrp="1"/>
          </p:cNvSpPr>
          <p:nvPr>
            <p:ph type="title"/>
          </p:nvPr>
        </p:nvSpPr>
        <p:spPr>
          <a:xfrm>
            <a:off x="719667" y="188640"/>
            <a:ext cx="9120749" cy="936104"/>
          </a:xfrm>
          <a:prstGeom prst="rect">
            <a:avLst/>
          </a:prstGeom>
        </p:spPr>
        <p:txBody>
          <a:bodyPr vert="horz" lIns="36000" tIns="0" rIns="36000" bIns="0" rtlCol="0" anchor="ctr">
            <a:noAutofit/>
          </a:bodyPr>
          <a:lstStyle/>
          <a:p>
            <a:r>
              <a:rPr lang="fr-FR" dirty="0" smtClean="0"/>
              <a:t>Titre de la </a:t>
            </a:r>
            <a:r>
              <a:rPr lang="fr-FR" dirty="0" err="1" smtClean="0"/>
              <a:t>Slide</a:t>
            </a:r>
            <a:endParaRPr lang="fr-FR" dirty="0"/>
          </a:p>
        </p:txBody>
      </p:sp>
      <p:sp>
        <p:nvSpPr>
          <p:cNvPr id="3" name="Espace réservé du texte 2"/>
          <p:cNvSpPr>
            <a:spLocks noGrp="1"/>
          </p:cNvSpPr>
          <p:nvPr>
            <p:ph type="body" idx="1"/>
          </p:nvPr>
        </p:nvSpPr>
        <p:spPr>
          <a:xfrm>
            <a:off x="719404" y="1340770"/>
            <a:ext cx="9889100" cy="4896543"/>
          </a:xfrm>
          <a:prstGeom prst="rect">
            <a:avLst/>
          </a:prstGeom>
        </p:spPr>
        <p:txBody>
          <a:bodyPr vert="horz" lIns="36000" tIns="0" rIns="3600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ZoneTexte 9"/>
          <p:cNvSpPr txBox="1"/>
          <p:nvPr/>
        </p:nvSpPr>
        <p:spPr>
          <a:xfrm>
            <a:off x="11282876" y="6448546"/>
            <a:ext cx="189722" cy="115416"/>
          </a:xfrm>
          <a:prstGeom prst="rect">
            <a:avLst/>
          </a:prstGeom>
          <a:noFill/>
        </p:spPr>
        <p:txBody>
          <a:bodyPr wrap="none" lIns="36000" tIns="0" rIns="36000" bIns="0" rtlCol="0">
            <a:spAutoFit/>
          </a:bodyPr>
          <a:lstStyle/>
          <a:p>
            <a:pPr algn="r" defTabSz="914400"/>
            <a:fld id="{19A54D9F-65F7-4BCB-82BD-1E3BBE6FBFA8}" type="slidenum">
              <a:rPr lang="fr-FR" sz="750" b="1" smtClean="0">
                <a:solidFill>
                  <a:srgbClr val="4D4D4F"/>
                </a:solidFill>
              </a:rPr>
              <a:pPr algn="r" defTabSz="914400"/>
              <a:t>‹#›</a:t>
            </a:fld>
            <a:endParaRPr lang="fr-FR" sz="750" b="1" dirty="0">
              <a:solidFill>
                <a:srgbClr val="4D4D4F"/>
              </a:solidFill>
            </a:endParaRPr>
          </a:p>
        </p:txBody>
      </p:sp>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07738" y="404728"/>
            <a:ext cx="1360870" cy="576000"/>
          </a:xfrm>
          <a:prstGeom prst="rect">
            <a:avLst/>
          </a:prstGeom>
        </p:spPr>
      </p:pic>
    </p:spTree>
    <p:extLst>
      <p:ext uri="{BB962C8B-B14F-4D97-AF65-F5344CB8AC3E}">
        <p14:creationId xmlns:p14="http://schemas.microsoft.com/office/powerpoint/2010/main" val="144563622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Lst>
  <p:timing>
    <p:tnLst>
      <p:par>
        <p:cTn id="1" dur="indefinite" restart="never" nodeType="tmRoot"/>
      </p:par>
    </p:tnLst>
  </p:timing>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350">
                <a:solidFill>
                  <a:schemeClr val="tx1">
                    <a:tint val="75000"/>
                  </a:schemeClr>
                </a:solidFill>
              </a:defRPr>
            </a:lvl1pPr>
          </a:lstStyle>
          <a:p>
            <a:pPr defTabSz="514350"/>
            <a:fld id="{B49CBAD0-3331-6D40-9D98-4C9C3ECDB2B8}" type="datetime1">
              <a:rPr lang="fr-FR" smtClean="0">
                <a:solidFill>
                  <a:prstClr val="black">
                    <a:tint val="75000"/>
                  </a:prstClr>
                </a:solidFill>
              </a:rPr>
              <a:pPr defTabSz="514350"/>
              <a:t>27/11/2017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350">
                <a:solidFill>
                  <a:schemeClr val="tx1">
                    <a:tint val="75000"/>
                  </a:schemeClr>
                </a:solidFill>
              </a:defRPr>
            </a:lvl1pPr>
          </a:lstStyle>
          <a:p>
            <a:pPr defTabSz="51435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350">
                <a:solidFill>
                  <a:schemeClr val="tx1">
                    <a:tint val="75000"/>
                  </a:schemeClr>
                </a:solidFill>
              </a:defRPr>
            </a:lvl1pPr>
          </a:lstStyle>
          <a:p>
            <a:pPr defTabSz="514350"/>
            <a:fld id="{ACEAC83A-E9DE-4243-B11F-5A179240A607}" type="slidenum">
              <a:rPr lang="fr-FR" smtClean="0">
                <a:solidFill>
                  <a:prstClr val="black">
                    <a:tint val="75000"/>
                  </a:prstClr>
                </a:solidFill>
              </a:rPr>
              <a:pPr defTabSz="514350"/>
              <a:t>‹#›</a:t>
            </a:fld>
            <a:endParaRPr lang="fr-FR">
              <a:solidFill>
                <a:prstClr val="black">
                  <a:tint val="75000"/>
                </a:prstClr>
              </a:solidFill>
            </a:endParaRPr>
          </a:p>
        </p:txBody>
      </p:sp>
      <p:sp>
        <p:nvSpPr>
          <p:cNvPr id="7" name="Rectangle 6"/>
          <p:cNvSpPr/>
          <p:nvPr/>
        </p:nvSpPr>
        <p:spPr>
          <a:xfrm>
            <a:off x="3" y="6402389"/>
            <a:ext cx="12212041" cy="459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endParaRPr lang="fr-FR" sz="2025">
              <a:solidFill>
                <a:prstClr val="white"/>
              </a:solidFill>
            </a:endParaRPr>
          </a:p>
        </p:txBody>
      </p:sp>
      <p:cxnSp>
        <p:nvCxnSpPr>
          <p:cNvPr id="8" name="Connecteur droit 7"/>
          <p:cNvCxnSpPr/>
          <p:nvPr/>
        </p:nvCxnSpPr>
        <p:spPr bwMode="auto">
          <a:xfrm>
            <a:off x="3" y="6400800"/>
            <a:ext cx="12212041" cy="1588"/>
          </a:xfrm>
          <a:prstGeom prst="line">
            <a:avLst/>
          </a:prstGeom>
          <a:solidFill>
            <a:schemeClr val="accent1"/>
          </a:solidFill>
          <a:ln w="3175" cap="sq" cmpd="sng" algn="ctr">
            <a:solidFill>
              <a:schemeClr val="tx2">
                <a:lumMod val="75000"/>
              </a:schemeClr>
            </a:solidFill>
            <a:prstDash val="solid"/>
            <a:round/>
            <a:headEnd type="none" w="sm" len="sm"/>
            <a:tailEnd type="none" w="sm" len="sm"/>
          </a:ln>
          <a:effectLst/>
        </p:spPr>
      </p:cxnSp>
    </p:spTree>
    <p:extLst>
      <p:ext uri="{BB962C8B-B14F-4D97-AF65-F5344CB8AC3E}">
        <p14:creationId xmlns:p14="http://schemas.microsoft.com/office/powerpoint/2010/main" val="1445636228"/>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Lst>
  <p:timing>
    <p:tnLst>
      <p:par>
        <p:cTn id="1" dur="indefinite" restart="never" nodeType="tmRoot"/>
      </p:par>
    </p:tnLst>
  </p:timing>
  <p:hf hdr="0" ftr="0" dt="0"/>
  <p:txStyles>
    <p:titleStyle>
      <a:lvl1pPr algn="ctr" defTabSz="514350" rtl="0" eaLnBrk="1" latinLnBrk="0" hangingPunct="1">
        <a:spcBef>
          <a:spcPct val="0"/>
        </a:spcBef>
        <a:buNone/>
        <a:defRPr sz="4950" kern="1200">
          <a:solidFill>
            <a:schemeClr val="tx1"/>
          </a:solidFill>
          <a:latin typeface="+mj-lt"/>
          <a:ea typeface="+mj-ea"/>
          <a:cs typeface="+mj-cs"/>
        </a:defRPr>
      </a:lvl1pPr>
    </p:titleStyle>
    <p:bodyStyle>
      <a:lvl1pPr marL="385763" indent="-385763" algn="l" defTabSz="514350" rtl="0" eaLnBrk="1" latinLnBrk="0" hangingPunct="1">
        <a:spcBef>
          <a:spcPct val="20000"/>
        </a:spcBef>
        <a:buFont typeface="Arial"/>
        <a:buChar char="•"/>
        <a:defRPr sz="3600" kern="1200">
          <a:solidFill>
            <a:schemeClr val="tx1"/>
          </a:solidFill>
          <a:latin typeface="+mn-lt"/>
          <a:ea typeface="+mn-ea"/>
          <a:cs typeface="+mn-cs"/>
        </a:defRPr>
      </a:lvl1pPr>
      <a:lvl2pPr marL="835819" indent="-321469" algn="l" defTabSz="514350" rtl="0" eaLnBrk="1" latinLnBrk="0" hangingPunct="1">
        <a:spcBef>
          <a:spcPct val="20000"/>
        </a:spcBef>
        <a:buFont typeface="Arial"/>
        <a:buChar char="–"/>
        <a:defRPr sz="3150" kern="1200">
          <a:solidFill>
            <a:schemeClr val="tx1"/>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tx1"/>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tx1"/>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tx1"/>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p:bodyStyle>
    <p:otherStyle>
      <a:defPPr>
        <a:defRPr lang="fr-FR"/>
      </a:defPPr>
      <a:lvl1pPr marL="0" algn="l" defTabSz="514350" rtl="0" eaLnBrk="1" latinLnBrk="0" hangingPunct="1">
        <a:defRPr sz="2025" kern="1200">
          <a:solidFill>
            <a:schemeClr val="tx1"/>
          </a:solidFill>
          <a:latin typeface="+mn-lt"/>
          <a:ea typeface="+mn-ea"/>
          <a:cs typeface="+mn-cs"/>
        </a:defRPr>
      </a:lvl1pPr>
      <a:lvl2pPr marL="514350" algn="l" defTabSz="514350" rtl="0" eaLnBrk="1" latinLnBrk="0" hangingPunct="1">
        <a:defRPr sz="2025" kern="1200">
          <a:solidFill>
            <a:schemeClr val="tx1"/>
          </a:solidFill>
          <a:latin typeface="+mn-lt"/>
          <a:ea typeface="+mn-ea"/>
          <a:cs typeface="+mn-cs"/>
        </a:defRPr>
      </a:lvl2pPr>
      <a:lvl3pPr marL="1028700" algn="l" defTabSz="514350" rtl="0" eaLnBrk="1" latinLnBrk="0" hangingPunct="1">
        <a:defRPr sz="2025" kern="1200">
          <a:solidFill>
            <a:schemeClr val="tx1"/>
          </a:solidFill>
          <a:latin typeface="+mn-lt"/>
          <a:ea typeface="+mn-ea"/>
          <a:cs typeface="+mn-cs"/>
        </a:defRPr>
      </a:lvl3pPr>
      <a:lvl4pPr marL="1543050" algn="l" defTabSz="514350" rtl="0" eaLnBrk="1" latinLnBrk="0" hangingPunct="1">
        <a:defRPr sz="2025" kern="1200">
          <a:solidFill>
            <a:schemeClr val="tx1"/>
          </a:solidFill>
          <a:latin typeface="+mn-lt"/>
          <a:ea typeface="+mn-ea"/>
          <a:cs typeface="+mn-cs"/>
        </a:defRPr>
      </a:lvl4pPr>
      <a:lvl5pPr marL="2057400" algn="l" defTabSz="514350" rtl="0" eaLnBrk="1" latinLnBrk="0" hangingPunct="1">
        <a:defRPr sz="2025" kern="1200">
          <a:solidFill>
            <a:schemeClr val="tx1"/>
          </a:solidFill>
          <a:latin typeface="+mn-lt"/>
          <a:ea typeface="+mn-ea"/>
          <a:cs typeface="+mn-cs"/>
        </a:defRPr>
      </a:lvl5pPr>
      <a:lvl6pPr marL="2571750" algn="l" defTabSz="514350" rtl="0" eaLnBrk="1" latinLnBrk="0" hangingPunct="1">
        <a:defRPr sz="2025" kern="1200">
          <a:solidFill>
            <a:schemeClr val="tx1"/>
          </a:solidFill>
          <a:latin typeface="+mn-lt"/>
          <a:ea typeface="+mn-ea"/>
          <a:cs typeface="+mn-cs"/>
        </a:defRPr>
      </a:lvl6pPr>
      <a:lvl7pPr marL="3086100" algn="l" defTabSz="514350" rtl="0" eaLnBrk="1" latinLnBrk="0" hangingPunct="1">
        <a:defRPr sz="2025" kern="1200">
          <a:solidFill>
            <a:schemeClr val="tx1"/>
          </a:solidFill>
          <a:latin typeface="+mn-lt"/>
          <a:ea typeface="+mn-ea"/>
          <a:cs typeface="+mn-cs"/>
        </a:defRPr>
      </a:lvl7pPr>
      <a:lvl8pPr marL="3600450" algn="l" defTabSz="514350" rtl="0" eaLnBrk="1" latinLnBrk="0" hangingPunct="1">
        <a:defRPr sz="2025" kern="1200">
          <a:solidFill>
            <a:schemeClr val="tx1"/>
          </a:solidFill>
          <a:latin typeface="+mn-lt"/>
          <a:ea typeface="+mn-ea"/>
          <a:cs typeface="+mn-cs"/>
        </a:defRPr>
      </a:lvl8pPr>
      <a:lvl9pPr marL="4114800" algn="l" defTabSz="514350" rtl="0" eaLnBrk="1" latinLnBrk="0" hangingPunct="1">
        <a:defRPr sz="202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350">
                <a:solidFill>
                  <a:schemeClr val="tx1">
                    <a:tint val="75000"/>
                  </a:schemeClr>
                </a:solidFill>
              </a:defRPr>
            </a:lvl1pPr>
          </a:lstStyle>
          <a:p>
            <a:pPr defTabSz="514350"/>
            <a:fld id="{B49CBAD0-3331-6D40-9D98-4C9C3ECDB2B8}" type="datetime1">
              <a:rPr lang="fr-FR" smtClean="0">
                <a:solidFill>
                  <a:prstClr val="black">
                    <a:tint val="75000"/>
                  </a:prstClr>
                </a:solidFill>
              </a:rPr>
              <a:pPr defTabSz="514350"/>
              <a:t>27/11/2017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350">
                <a:solidFill>
                  <a:schemeClr val="tx1">
                    <a:tint val="75000"/>
                  </a:schemeClr>
                </a:solidFill>
              </a:defRPr>
            </a:lvl1pPr>
          </a:lstStyle>
          <a:p>
            <a:pPr defTabSz="51435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350">
                <a:solidFill>
                  <a:schemeClr val="tx1">
                    <a:tint val="75000"/>
                  </a:schemeClr>
                </a:solidFill>
              </a:defRPr>
            </a:lvl1pPr>
          </a:lstStyle>
          <a:p>
            <a:pPr defTabSz="514350"/>
            <a:fld id="{ACEAC83A-E9DE-4243-B11F-5A179240A607}" type="slidenum">
              <a:rPr lang="fr-FR" smtClean="0">
                <a:solidFill>
                  <a:prstClr val="black">
                    <a:tint val="75000"/>
                  </a:prstClr>
                </a:solidFill>
              </a:rPr>
              <a:pPr defTabSz="514350"/>
              <a:t>‹#›</a:t>
            </a:fld>
            <a:endParaRPr lang="fr-FR">
              <a:solidFill>
                <a:prstClr val="black">
                  <a:tint val="75000"/>
                </a:prstClr>
              </a:solidFill>
            </a:endParaRPr>
          </a:p>
        </p:txBody>
      </p:sp>
      <p:sp>
        <p:nvSpPr>
          <p:cNvPr id="7" name="Rectangle 6"/>
          <p:cNvSpPr/>
          <p:nvPr/>
        </p:nvSpPr>
        <p:spPr>
          <a:xfrm>
            <a:off x="3" y="6402389"/>
            <a:ext cx="12212041" cy="459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endParaRPr lang="fr-FR" sz="2025">
              <a:solidFill>
                <a:prstClr val="white"/>
              </a:solidFill>
            </a:endParaRPr>
          </a:p>
        </p:txBody>
      </p:sp>
      <p:cxnSp>
        <p:nvCxnSpPr>
          <p:cNvPr id="8" name="Connecteur droit 7"/>
          <p:cNvCxnSpPr/>
          <p:nvPr/>
        </p:nvCxnSpPr>
        <p:spPr bwMode="auto">
          <a:xfrm>
            <a:off x="3" y="6400800"/>
            <a:ext cx="12212041" cy="1588"/>
          </a:xfrm>
          <a:prstGeom prst="line">
            <a:avLst/>
          </a:prstGeom>
          <a:solidFill>
            <a:schemeClr val="accent1"/>
          </a:solidFill>
          <a:ln w="3175" cap="sq" cmpd="sng" algn="ctr">
            <a:solidFill>
              <a:schemeClr val="tx2">
                <a:lumMod val="75000"/>
              </a:schemeClr>
            </a:solidFill>
            <a:prstDash val="solid"/>
            <a:round/>
            <a:headEnd type="none" w="sm" len="sm"/>
            <a:tailEnd type="none" w="sm" len="sm"/>
          </a:ln>
          <a:effectLst/>
        </p:spPr>
      </p:cxnSp>
    </p:spTree>
    <p:extLst>
      <p:ext uri="{BB962C8B-B14F-4D97-AF65-F5344CB8AC3E}">
        <p14:creationId xmlns:p14="http://schemas.microsoft.com/office/powerpoint/2010/main" val="2054917273"/>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5" r:id="rId20"/>
    <p:sldLayoutId id="2147483976" r:id="rId21"/>
    <p:sldLayoutId id="2147483977" r:id="rId22"/>
    <p:sldLayoutId id="2147483978" r:id="rId23"/>
    <p:sldLayoutId id="2147483979" r:id="rId24"/>
    <p:sldLayoutId id="2147483980" r:id="rId25"/>
    <p:sldLayoutId id="2147483981" r:id="rId26"/>
    <p:sldLayoutId id="2147483982" r:id="rId27"/>
    <p:sldLayoutId id="2147483983" r:id="rId28"/>
  </p:sldLayoutIdLst>
  <p:timing>
    <p:tnLst>
      <p:par>
        <p:cTn id="1" dur="indefinite" restart="never" nodeType="tmRoot"/>
      </p:par>
    </p:tnLst>
  </p:timing>
  <p:hf hdr="0" ftr="0" dt="0"/>
  <p:txStyles>
    <p:titleStyle>
      <a:lvl1pPr algn="ctr" defTabSz="514350" rtl="0" eaLnBrk="1" latinLnBrk="0" hangingPunct="1">
        <a:spcBef>
          <a:spcPct val="0"/>
        </a:spcBef>
        <a:buNone/>
        <a:defRPr sz="4950" kern="1200">
          <a:solidFill>
            <a:schemeClr val="tx1"/>
          </a:solidFill>
          <a:latin typeface="+mj-lt"/>
          <a:ea typeface="+mj-ea"/>
          <a:cs typeface="+mj-cs"/>
        </a:defRPr>
      </a:lvl1pPr>
    </p:titleStyle>
    <p:bodyStyle>
      <a:lvl1pPr marL="385763" indent="-385763" algn="l" defTabSz="514350" rtl="0" eaLnBrk="1" latinLnBrk="0" hangingPunct="1">
        <a:spcBef>
          <a:spcPct val="20000"/>
        </a:spcBef>
        <a:buFont typeface="Arial"/>
        <a:buChar char="•"/>
        <a:defRPr sz="3600" kern="1200">
          <a:solidFill>
            <a:schemeClr val="tx1"/>
          </a:solidFill>
          <a:latin typeface="+mn-lt"/>
          <a:ea typeface="+mn-ea"/>
          <a:cs typeface="+mn-cs"/>
        </a:defRPr>
      </a:lvl1pPr>
      <a:lvl2pPr marL="835819" indent="-321469" algn="l" defTabSz="514350" rtl="0" eaLnBrk="1" latinLnBrk="0" hangingPunct="1">
        <a:spcBef>
          <a:spcPct val="20000"/>
        </a:spcBef>
        <a:buFont typeface="Arial"/>
        <a:buChar char="–"/>
        <a:defRPr sz="3150" kern="1200">
          <a:solidFill>
            <a:schemeClr val="tx1"/>
          </a:solidFill>
          <a:latin typeface="+mn-lt"/>
          <a:ea typeface="+mn-ea"/>
          <a:cs typeface="+mn-cs"/>
        </a:defRPr>
      </a:lvl2pPr>
      <a:lvl3pPr marL="1285875" indent="-257175" algn="l" defTabSz="514350" rtl="0" eaLnBrk="1" latinLnBrk="0" hangingPunct="1">
        <a:spcBef>
          <a:spcPct val="20000"/>
        </a:spcBef>
        <a:buFont typeface="Arial"/>
        <a:buChar char="•"/>
        <a:defRPr sz="2700" kern="1200">
          <a:solidFill>
            <a:schemeClr val="tx1"/>
          </a:solidFill>
          <a:latin typeface="+mn-lt"/>
          <a:ea typeface="+mn-ea"/>
          <a:cs typeface="+mn-cs"/>
        </a:defRPr>
      </a:lvl3pPr>
      <a:lvl4pPr marL="1800225" indent="-257175" algn="l" defTabSz="514350" rtl="0" eaLnBrk="1" latinLnBrk="0" hangingPunct="1">
        <a:spcBef>
          <a:spcPct val="20000"/>
        </a:spcBef>
        <a:buFont typeface="Arial"/>
        <a:buChar char="–"/>
        <a:defRPr sz="2250" kern="1200">
          <a:solidFill>
            <a:schemeClr val="tx1"/>
          </a:solidFill>
          <a:latin typeface="+mn-lt"/>
          <a:ea typeface="+mn-ea"/>
          <a:cs typeface="+mn-cs"/>
        </a:defRPr>
      </a:lvl4pPr>
      <a:lvl5pPr marL="2314575" indent="-257175" algn="l" defTabSz="514350" rtl="0" eaLnBrk="1" latinLnBrk="0" hangingPunct="1">
        <a:spcBef>
          <a:spcPct val="20000"/>
        </a:spcBef>
        <a:buFont typeface="Arial"/>
        <a:buChar char="»"/>
        <a:defRPr sz="2250" kern="1200">
          <a:solidFill>
            <a:schemeClr val="tx1"/>
          </a:solidFill>
          <a:latin typeface="+mn-lt"/>
          <a:ea typeface="+mn-ea"/>
          <a:cs typeface="+mn-cs"/>
        </a:defRPr>
      </a:lvl5pPr>
      <a:lvl6pPr marL="2828925" indent="-257175" algn="l" defTabSz="514350" rtl="0" eaLnBrk="1" latinLnBrk="0" hangingPunct="1">
        <a:spcBef>
          <a:spcPct val="20000"/>
        </a:spcBef>
        <a:buFont typeface="Arial"/>
        <a:buChar char="•"/>
        <a:defRPr sz="2250" kern="1200">
          <a:solidFill>
            <a:schemeClr val="tx1"/>
          </a:solidFill>
          <a:latin typeface="+mn-lt"/>
          <a:ea typeface="+mn-ea"/>
          <a:cs typeface="+mn-cs"/>
        </a:defRPr>
      </a:lvl6pPr>
      <a:lvl7pPr marL="3343275" indent="-257175" algn="l" defTabSz="514350" rtl="0" eaLnBrk="1" latinLnBrk="0" hangingPunct="1">
        <a:spcBef>
          <a:spcPct val="20000"/>
        </a:spcBef>
        <a:buFont typeface="Arial"/>
        <a:buChar char="•"/>
        <a:defRPr sz="2250" kern="1200">
          <a:solidFill>
            <a:schemeClr val="tx1"/>
          </a:solidFill>
          <a:latin typeface="+mn-lt"/>
          <a:ea typeface="+mn-ea"/>
          <a:cs typeface="+mn-cs"/>
        </a:defRPr>
      </a:lvl7pPr>
      <a:lvl8pPr marL="3857625" indent="-257175" algn="l" defTabSz="514350" rtl="0" eaLnBrk="1" latinLnBrk="0" hangingPunct="1">
        <a:spcBef>
          <a:spcPct val="20000"/>
        </a:spcBef>
        <a:buFont typeface="Arial"/>
        <a:buChar char="•"/>
        <a:defRPr sz="2250" kern="1200">
          <a:solidFill>
            <a:schemeClr val="tx1"/>
          </a:solidFill>
          <a:latin typeface="+mn-lt"/>
          <a:ea typeface="+mn-ea"/>
          <a:cs typeface="+mn-cs"/>
        </a:defRPr>
      </a:lvl8pPr>
      <a:lvl9pPr marL="4371975" indent="-257175" algn="l" defTabSz="514350" rtl="0" eaLnBrk="1" latinLnBrk="0" hangingPunct="1">
        <a:spcBef>
          <a:spcPct val="20000"/>
        </a:spcBef>
        <a:buFont typeface="Arial"/>
        <a:buChar char="•"/>
        <a:defRPr sz="2250" kern="1200">
          <a:solidFill>
            <a:schemeClr val="tx1"/>
          </a:solidFill>
          <a:latin typeface="+mn-lt"/>
          <a:ea typeface="+mn-ea"/>
          <a:cs typeface="+mn-cs"/>
        </a:defRPr>
      </a:lvl9pPr>
    </p:bodyStyle>
    <p:otherStyle>
      <a:defPPr>
        <a:defRPr lang="fr-FR"/>
      </a:defPPr>
      <a:lvl1pPr marL="0" algn="l" defTabSz="514350" rtl="0" eaLnBrk="1" latinLnBrk="0" hangingPunct="1">
        <a:defRPr sz="2025" kern="1200">
          <a:solidFill>
            <a:schemeClr val="tx1"/>
          </a:solidFill>
          <a:latin typeface="+mn-lt"/>
          <a:ea typeface="+mn-ea"/>
          <a:cs typeface="+mn-cs"/>
        </a:defRPr>
      </a:lvl1pPr>
      <a:lvl2pPr marL="514350" algn="l" defTabSz="514350" rtl="0" eaLnBrk="1" latinLnBrk="0" hangingPunct="1">
        <a:defRPr sz="2025" kern="1200">
          <a:solidFill>
            <a:schemeClr val="tx1"/>
          </a:solidFill>
          <a:latin typeface="+mn-lt"/>
          <a:ea typeface="+mn-ea"/>
          <a:cs typeface="+mn-cs"/>
        </a:defRPr>
      </a:lvl2pPr>
      <a:lvl3pPr marL="1028700" algn="l" defTabSz="514350" rtl="0" eaLnBrk="1" latinLnBrk="0" hangingPunct="1">
        <a:defRPr sz="2025" kern="1200">
          <a:solidFill>
            <a:schemeClr val="tx1"/>
          </a:solidFill>
          <a:latin typeface="+mn-lt"/>
          <a:ea typeface="+mn-ea"/>
          <a:cs typeface="+mn-cs"/>
        </a:defRPr>
      </a:lvl3pPr>
      <a:lvl4pPr marL="1543050" algn="l" defTabSz="514350" rtl="0" eaLnBrk="1" latinLnBrk="0" hangingPunct="1">
        <a:defRPr sz="2025" kern="1200">
          <a:solidFill>
            <a:schemeClr val="tx1"/>
          </a:solidFill>
          <a:latin typeface="+mn-lt"/>
          <a:ea typeface="+mn-ea"/>
          <a:cs typeface="+mn-cs"/>
        </a:defRPr>
      </a:lvl4pPr>
      <a:lvl5pPr marL="2057400" algn="l" defTabSz="514350" rtl="0" eaLnBrk="1" latinLnBrk="0" hangingPunct="1">
        <a:defRPr sz="2025" kern="1200">
          <a:solidFill>
            <a:schemeClr val="tx1"/>
          </a:solidFill>
          <a:latin typeface="+mn-lt"/>
          <a:ea typeface="+mn-ea"/>
          <a:cs typeface="+mn-cs"/>
        </a:defRPr>
      </a:lvl5pPr>
      <a:lvl6pPr marL="2571750" algn="l" defTabSz="514350" rtl="0" eaLnBrk="1" latinLnBrk="0" hangingPunct="1">
        <a:defRPr sz="2025" kern="1200">
          <a:solidFill>
            <a:schemeClr val="tx1"/>
          </a:solidFill>
          <a:latin typeface="+mn-lt"/>
          <a:ea typeface="+mn-ea"/>
          <a:cs typeface="+mn-cs"/>
        </a:defRPr>
      </a:lvl6pPr>
      <a:lvl7pPr marL="3086100" algn="l" defTabSz="514350" rtl="0" eaLnBrk="1" latinLnBrk="0" hangingPunct="1">
        <a:defRPr sz="2025" kern="1200">
          <a:solidFill>
            <a:schemeClr val="tx1"/>
          </a:solidFill>
          <a:latin typeface="+mn-lt"/>
          <a:ea typeface="+mn-ea"/>
          <a:cs typeface="+mn-cs"/>
        </a:defRPr>
      </a:lvl7pPr>
      <a:lvl8pPr marL="3600450" algn="l" defTabSz="514350" rtl="0" eaLnBrk="1" latinLnBrk="0" hangingPunct="1">
        <a:defRPr sz="2025" kern="1200">
          <a:solidFill>
            <a:schemeClr val="tx1"/>
          </a:solidFill>
          <a:latin typeface="+mn-lt"/>
          <a:ea typeface="+mn-ea"/>
          <a:cs typeface="+mn-cs"/>
        </a:defRPr>
      </a:lvl8pPr>
      <a:lvl9pPr marL="4114800" algn="l" defTabSz="514350" rtl="0" eaLnBrk="1" latinLnBrk="0" hangingPunct="1">
        <a:defRPr sz="202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42" name="Rectangle 2"/>
          <p:cNvSpPr>
            <a:spLocks noChangeArrowheads="1"/>
          </p:cNvSpPr>
          <p:nvPr/>
        </p:nvSpPr>
        <p:spPr bwMode="auto">
          <a:xfrm rot="10800000" flipH="1" flipV="1">
            <a:off x="0" y="1069976"/>
            <a:ext cx="12192000" cy="73025"/>
          </a:xfrm>
          <a:prstGeom prst="rect">
            <a:avLst/>
          </a:prstGeom>
          <a:gradFill rotWithShape="0">
            <a:gsLst>
              <a:gs pos="0">
                <a:srgbClr val="0099CC"/>
              </a:gs>
              <a:gs pos="100000">
                <a:srgbClr val="0099CC">
                  <a:gamma/>
                  <a:tint val="0"/>
                  <a:invGamma/>
                </a:srgbClr>
              </a:gs>
            </a:gsLst>
            <a:lin ang="0" scaled="1"/>
          </a:gradFill>
          <a:ln>
            <a:noFill/>
          </a:ln>
          <a:effectLst/>
          <a:extLst/>
        </p:spPr>
        <p:txBody>
          <a:bodyPr wrap="none" anchor="ctr"/>
          <a:lstStyle/>
          <a:p>
            <a:pPr defTabSz="914400" fontAlgn="base">
              <a:spcBef>
                <a:spcPct val="0"/>
              </a:spcBef>
              <a:spcAft>
                <a:spcPct val="0"/>
              </a:spcAft>
              <a:defRPr/>
            </a:pPr>
            <a:endParaRPr lang="en-US" sz="1200">
              <a:solidFill>
                <a:srgbClr val="000000"/>
              </a:solidFill>
            </a:endParaRPr>
          </a:p>
        </p:txBody>
      </p:sp>
      <p:sp>
        <p:nvSpPr>
          <p:cNvPr id="3184643" name="Rectangle 3"/>
          <p:cNvSpPr>
            <a:spLocks noChangeArrowheads="1"/>
          </p:cNvSpPr>
          <p:nvPr/>
        </p:nvSpPr>
        <p:spPr bwMode="auto">
          <a:xfrm>
            <a:off x="79023" y="0"/>
            <a:ext cx="530578" cy="6858000"/>
          </a:xfrm>
          <a:prstGeom prst="rect">
            <a:avLst/>
          </a:prstGeom>
          <a:gradFill rotWithShape="0">
            <a:gsLst>
              <a:gs pos="0">
                <a:srgbClr val="0099CC"/>
              </a:gs>
              <a:gs pos="100000">
                <a:srgbClr val="FFFFFF"/>
              </a:gs>
            </a:gsLst>
            <a:lin ang="5400000" scaled="1"/>
          </a:gradFill>
          <a:ln>
            <a:noFill/>
          </a:ln>
          <a:effectLst/>
          <a:extLst/>
        </p:spPr>
        <p:txBody>
          <a:bodyPr wrap="none" anchor="ctr"/>
          <a:lstStyle/>
          <a:p>
            <a:pPr defTabSz="914400" fontAlgn="base">
              <a:spcBef>
                <a:spcPct val="0"/>
              </a:spcBef>
              <a:spcAft>
                <a:spcPct val="0"/>
              </a:spcAft>
              <a:defRPr/>
            </a:pPr>
            <a:endParaRPr lang="en-US" sz="1200">
              <a:solidFill>
                <a:srgbClr val="000000"/>
              </a:solidFill>
            </a:endParaRPr>
          </a:p>
        </p:txBody>
      </p:sp>
      <p:sp>
        <p:nvSpPr>
          <p:cNvPr id="3184644" name="Rectangle 4"/>
          <p:cNvSpPr>
            <a:spLocks noChangeArrowheads="1"/>
          </p:cNvSpPr>
          <p:nvPr/>
        </p:nvSpPr>
        <p:spPr bwMode="auto">
          <a:xfrm>
            <a:off x="0" y="0"/>
            <a:ext cx="530578" cy="6858000"/>
          </a:xfrm>
          <a:prstGeom prst="rect">
            <a:avLst/>
          </a:prstGeom>
          <a:solidFill>
            <a:srgbClr val="0099CC"/>
          </a:solidFill>
          <a:ln>
            <a:noFill/>
          </a:ln>
          <a:effectLst/>
          <a:extLst/>
        </p:spPr>
        <p:txBody>
          <a:bodyPr wrap="none" anchor="ctr"/>
          <a:lstStyle/>
          <a:p>
            <a:pPr defTabSz="914400" fontAlgn="base">
              <a:spcBef>
                <a:spcPct val="0"/>
              </a:spcBef>
              <a:spcAft>
                <a:spcPct val="0"/>
              </a:spcAft>
              <a:defRPr/>
            </a:pPr>
            <a:endParaRPr lang="en-US" sz="1200">
              <a:solidFill>
                <a:srgbClr val="000000"/>
              </a:solidFill>
            </a:endParaRPr>
          </a:p>
        </p:txBody>
      </p:sp>
      <p:sp>
        <p:nvSpPr>
          <p:cNvPr id="3184646" name="Text Box 6"/>
          <p:cNvSpPr txBox="1">
            <a:spLocks noChangeArrowheads="1"/>
          </p:cNvSpPr>
          <p:nvPr/>
        </p:nvSpPr>
        <p:spPr bwMode="auto">
          <a:xfrm rot="-5400000">
            <a:off x="-952809" y="4681022"/>
            <a:ext cx="2505814" cy="369332"/>
          </a:xfrm>
          <a:prstGeom prst="rect">
            <a:avLst/>
          </a:prstGeom>
          <a:noFill/>
          <a:ln>
            <a:noFill/>
          </a:ln>
          <a:effectLs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defTabSz="914400" eaLnBrk="1" fontAlgn="base" hangingPunct="1">
              <a:spcBef>
                <a:spcPct val="50000"/>
              </a:spcBef>
              <a:spcAft>
                <a:spcPct val="0"/>
              </a:spcAft>
              <a:defRPr/>
            </a:pPr>
            <a:r>
              <a:rPr lang="fr-FR" sz="1800" b="1" dirty="0" smtClean="0">
                <a:solidFill>
                  <a:srgbClr val="FFFFFF"/>
                </a:solidFill>
              </a:rPr>
              <a:t>Infection VIH en 2017</a:t>
            </a:r>
          </a:p>
        </p:txBody>
      </p:sp>
      <p:sp>
        <p:nvSpPr>
          <p:cNvPr id="3184648" name="Text Box 8"/>
          <p:cNvSpPr txBox="1">
            <a:spLocks noChangeArrowheads="1"/>
          </p:cNvSpPr>
          <p:nvPr userDrawn="1"/>
        </p:nvSpPr>
        <p:spPr bwMode="auto">
          <a:xfrm>
            <a:off x="-1" y="6583364"/>
            <a:ext cx="687527" cy="276999"/>
          </a:xfrm>
          <a:prstGeom prst="rect">
            <a:avLst/>
          </a:prstGeom>
          <a:noFill/>
          <a:ln>
            <a:noFill/>
          </a:ln>
          <a:effectLst/>
          <a:extLst/>
        </p:spPr>
        <p:txBody>
          <a:bodyPr wrap="square">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fontAlgn="base">
              <a:spcBef>
                <a:spcPct val="0"/>
              </a:spcBef>
              <a:spcAft>
                <a:spcPct val="0"/>
              </a:spcAft>
              <a:defRPr sz="1200" b="1">
                <a:solidFill>
                  <a:schemeClr val="tx1"/>
                </a:solidFill>
                <a:latin typeface="Arial" charset="0"/>
                <a:ea typeface="ＭＳ Ｐゴシック" charset="0"/>
              </a:defRPr>
            </a:lvl6pPr>
            <a:lvl7pPr marL="2971800" indent="-228600" fontAlgn="base">
              <a:spcBef>
                <a:spcPct val="0"/>
              </a:spcBef>
              <a:spcAft>
                <a:spcPct val="0"/>
              </a:spcAft>
              <a:defRPr sz="1200" b="1">
                <a:solidFill>
                  <a:schemeClr val="tx1"/>
                </a:solidFill>
                <a:latin typeface="Arial" charset="0"/>
                <a:ea typeface="ＭＳ Ｐゴシック" charset="0"/>
              </a:defRPr>
            </a:lvl7pPr>
            <a:lvl8pPr marL="3429000" indent="-228600" fontAlgn="base">
              <a:spcBef>
                <a:spcPct val="0"/>
              </a:spcBef>
              <a:spcAft>
                <a:spcPct val="0"/>
              </a:spcAft>
              <a:defRPr sz="1200" b="1">
                <a:solidFill>
                  <a:schemeClr val="tx1"/>
                </a:solidFill>
                <a:latin typeface="Arial" charset="0"/>
                <a:ea typeface="ＭＳ Ｐゴシック" charset="0"/>
              </a:defRPr>
            </a:lvl8pPr>
            <a:lvl9pPr marL="3886200" indent="-228600" fontAlgn="base">
              <a:spcBef>
                <a:spcPct val="0"/>
              </a:spcBef>
              <a:spcAft>
                <a:spcPct val="0"/>
              </a:spcAft>
              <a:defRPr sz="1200" b="1">
                <a:solidFill>
                  <a:schemeClr val="tx1"/>
                </a:solidFill>
                <a:latin typeface="Arial" charset="0"/>
                <a:ea typeface="ＭＳ Ｐゴシック" charset="0"/>
              </a:defRPr>
            </a:lvl9pPr>
          </a:lstStyle>
          <a:p>
            <a:pPr defTabSz="914400" fontAlgn="base">
              <a:spcBef>
                <a:spcPct val="50000"/>
              </a:spcBef>
              <a:spcAft>
                <a:spcPct val="0"/>
              </a:spcAft>
            </a:pPr>
            <a:fld id="{5CF98E5F-7B76-0844-9671-A35744858BD0}" type="slidenum">
              <a:rPr lang="fr-FR" sz="1200" b="0">
                <a:solidFill>
                  <a:srgbClr val="FFFFFF"/>
                </a:solidFill>
              </a:rPr>
              <a:pPr defTabSz="914400" fontAlgn="base">
                <a:spcBef>
                  <a:spcPct val="50000"/>
                </a:spcBef>
                <a:spcAft>
                  <a:spcPct val="0"/>
                </a:spcAft>
              </a:pPr>
              <a:t>‹#›</a:t>
            </a:fld>
            <a:endParaRPr lang="fr-FR" sz="1200" b="0" dirty="0">
              <a:solidFill>
                <a:srgbClr val="FFFFFF"/>
              </a:solidFill>
            </a:endParaRPr>
          </a:p>
        </p:txBody>
      </p:sp>
      <p:sp>
        <p:nvSpPr>
          <p:cNvPr id="7176" name="Rectangle 8"/>
          <p:cNvSpPr>
            <a:spLocks noGrp="1" noChangeArrowheads="1"/>
          </p:cNvSpPr>
          <p:nvPr>
            <p:ph type="title"/>
          </p:nvPr>
        </p:nvSpPr>
        <p:spPr bwMode="auto">
          <a:xfrm>
            <a:off x="953912" y="101600"/>
            <a:ext cx="10385778" cy="960438"/>
          </a:xfrm>
          <a:prstGeom prst="rect">
            <a:avLst/>
          </a:prstGeom>
          <a:noFill/>
          <a:ln>
            <a:noFill/>
          </a:ln>
          <a:effectLst>
            <a:prstShdw prst="shdw17" dist="17961" dir="2700000">
              <a:schemeClr val="accent1">
                <a:gamma/>
                <a:shade val="60000"/>
                <a:invGamma/>
                <a:alpha val="74998"/>
              </a:schemeClr>
            </a:prstShdw>
          </a:effectLs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7177" name="Rectangle 9"/>
          <p:cNvSpPr>
            <a:spLocks noGrp="1" noChangeArrowheads="1"/>
          </p:cNvSpPr>
          <p:nvPr>
            <p:ph type="body" idx="1"/>
          </p:nvPr>
        </p:nvSpPr>
        <p:spPr bwMode="auto">
          <a:xfrm>
            <a:off x="903111" y="1484314"/>
            <a:ext cx="10385778" cy="4611687"/>
          </a:xfrm>
          <a:prstGeom prst="rect">
            <a:avLst/>
          </a:prstGeom>
          <a:noFill/>
          <a:ln>
            <a:noFill/>
          </a:ln>
          <a:effectLst>
            <a:prstShdw prst="shdw17" dist="17961" dir="2700000">
              <a:schemeClr val="accent1">
                <a:gamma/>
                <a:shade val="60000"/>
                <a:invGamma/>
                <a:alpha val="74998"/>
              </a:schemeClr>
            </a:prstShdw>
          </a:effectLs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0877523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wrap="square" lIns="91440" tIns="45720" rIns="91440" bIns="45720" numCol="1" anchor="ctr" anchorCtr="0" compatLnSpc="1">
            <a:prstTxWarp prst="textNoShape">
              <a:avLst/>
            </a:prstTxWarp>
            <a:normAutofit/>
          </a:bodyPr>
          <a:lstStyle/>
          <a:p>
            <a:pPr lvl="0"/>
            <a:r>
              <a:rPr lang="fr-FR"/>
              <a:t>Cliquez et modifiez le titre</a:t>
            </a:r>
            <a:endParaRPr lang="en-US"/>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Rectangle 6"/>
          <p:cNvSpPr/>
          <p:nvPr/>
        </p:nvSpPr>
        <p:spPr>
          <a:xfrm>
            <a:off x="0" y="1"/>
            <a:ext cx="12192000" cy="449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4" name="Date Placeholder 3"/>
          <p:cNvSpPr>
            <a:spLocks noGrp="1"/>
          </p:cNvSpPr>
          <p:nvPr>
            <p:ph type="dt" sz="half" idx="2"/>
          </p:nvPr>
        </p:nvSpPr>
        <p:spPr>
          <a:xfrm>
            <a:off x="105833" y="19051"/>
            <a:ext cx="1659467" cy="3286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mbria" pitchFamily="18" charset="0"/>
              </a:defRPr>
            </a:lvl1pPr>
          </a:lstStyle>
          <a:p>
            <a:pPr fontAlgn="base">
              <a:spcBef>
                <a:spcPct val="0"/>
              </a:spcBef>
              <a:spcAft>
                <a:spcPct val="0"/>
              </a:spcAft>
              <a:defRPr/>
            </a:pPr>
            <a:fld id="{035D007F-161F-4DA3-ADCA-FCF78E8AE235}" type="datetime1">
              <a:rPr lang="fr-FR" smtClean="0">
                <a:ea typeface="ＭＳ Ｐゴシック" pitchFamily="34" charset="-128"/>
              </a:rPr>
              <a:pPr fontAlgn="base">
                <a:spcBef>
                  <a:spcPct val="0"/>
                </a:spcBef>
                <a:spcAft>
                  <a:spcPct val="0"/>
                </a:spcAft>
                <a:defRPr/>
              </a:pPr>
              <a:t>27/11/2017</a:t>
            </a:fld>
            <a:endParaRPr lang="fr-FR">
              <a:ea typeface="ＭＳ Ｐゴシック" pitchFamily="34" charset="-128"/>
            </a:endParaRPr>
          </a:p>
        </p:txBody>
      </p:sp>
      <p:sp>
        <p:nvSpPr>
          <p:cNvPr id="5" name="Footer Placeholder 4"/>
          <p:cNvSpPr>
            <a:spLocks noGrp="1"/>
          </p:cNvSpPr>
          <p:nvPr>
            <p:ph type="ftr" sz="quarter" idx="3"/>
          </p:nvPr>
        </p:nvSpPr>
        <p:spPr>
          <a:xfrm>
            <a:off x="1885952" y="19051"/>
            <a:ext cx="8172449"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ea typeface="+mn-ea"/>
                <a:cs typeface="+mn-cs"/>
              </a:defRPr>
            </a:lvl1pPr>
          </a:lstStyle>
          <a:p>
            <a:pPr>
              <a:defRPr/>
            </a:pPr>
            <a:r>
              <a:rPr lang="fr-FR"/>
              <a:t>Formation SFLS Autotest Pharmacien</a:t>
            </a:r>
          </a:p>
        </p:txBody>
      </p:sp>
      <p:sp>
        <p:nvSpPr>
          <p:cNvPr id="6" name="Slide Number Placeholder 5"/>
          <p:cNvSpPr>
            <a:spLocks noGrp="1"/>
          </p:cNvSpPr>
          <p:nvPr>
            <p:ph type="sldNum" sz="quarter" idx="4"/>
          </p:nvPr>
        </p:nvSpPr>
        <p:spPr>
          <a:xfrm>
            <a:off x="11396133" y="19051"/>
            <a:ext cx="795867"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latin typeface="Cambria" pitchFamily="18" charset="0"/>
              </a:defRPr>
            </a:lvl1pPr>
          </a:lstStyle>
          <a:p>
            <a:pPr fontAlgn="base">
              <a:spcBef>
                <a:spcPct val="0"/>
              </a:spcBef>
              <a:spcAft>
                <a:spcPct val="0"/>
              </a:spcAft>
              <a:defRPr/>
            </a:pPr>
            <a:fld id="{9CBE243D-BADC-4D72-A5E5-131A2FBFAC17}" type="slidenum">
              <a:rPr lang="fr-FR">
                <a:ea typeface="ＭＳ Ｐゴシック" pitchFamily="34" charset="-128"/>
              </a:rPr>
              <a:pPr fontAlgn="base">
                <a:spcBef>
                  <a:spcPct val="0"/>
                </a:spcBef>
                <a:spcAft>
                  <a:spcPct val="0"/>
                </a:spcAft>
                <a:defRPr/>
              </a:pPr>
              <a:t>‹#›</a:t>
            </a:fld>
            <a:endParaRPr lang="fr-FR">
              <a:ea typeface="ＭＳ Ｐゴシック" pitchFamily="34" charset="-128"/>
            </a:endParaRPr>
          </a:p>
        </p:txBody>
      </p:sp>
      <p:pic>
        <p:nvPicPr>
          <p:cNvPr id="1033" name="Image 10"/>
          <p:cNvPicPr>
            <a:picLocks noChangeAspect="1"/>
          </p:cNvPicPr>
          <p:nvPr userDrawn="1"/>
        </p:nvPicPr>
        <p:blipFill>
          <a:blip r:embed="rId14" cstate="print"/>
          <a:srcRect/>
          <a:stretch>
            <a:fillRect/>
          </a:stretch>
        </p:blipFill>
        <p:spPr bwMode="auto">
          <a:xfrm>
            <a:off x="10388600" y="34926"/>
            <a:ext cx="863600" cy="307975"/>
          </a:xfrm>
          <a:prstGeom prst="rect">
            <a:avLst/>
          </a:prstGeom>
          <a:noFill/>
          <a:ln w="9525">
            <a:noFill/>
            <a:miter lim="800000"/>
            <a:headEnd/>
            <a:tailEnd/>
          </a:ln>
        </p:spPr>
      </p:pic>
    </p:spTree>
    <p:extLst>
      <p:ext uri="{BB962C8B-B14F-4D97-AF65-F5344CB8AC3E}">
        <p14:creationId xmlns:p14="http://schemas.microsoft.com/office/powerpoint/2010/main" val="1483491416"/>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p:hf hdr="0" ftr="0" dt="0"/>
  <p:txStyles>
    <p:titleStyle>
      <a:lvl1pPr algn="l" rtl="0" eaLnBrk="0" fontAlgn="base" hangingPunct="0">
        <a:spcBef>
          <a:spcPct val="0"/>
        </a:spcBef>
        <a:spcAft>
          <a:spcPct val="0"/>
        </a:spcAft>
        <a:defRPr sz="4000" kern="1200" spc="-100">
          <a:solidFill>
            <a:schemeClr val="tx2"/>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000">
          <a:solidFill>
            <a:schemeClr val="tx2"/>
          </a:solidFill>
          <a:latin typeface="Calibri"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000">
          <a:solidFill>
            <a:schemeClr val="tx2"/>
          </a:solidFill>
          <a:latin typeface="Calibri"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000">
          <a:solidFill>
            <a:schemeClr val="tx2"/>
          </a:solidFill>
          <a:latin typeface="Calibri"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000">
          <a:solidFill>
            <a:schemeClr val="tx2"/>
          </a:solidFill>
          <a:latin typeface="Calibri" pitchFamily="-107" charset="0"/>
          <a:ea typeface="ＭＳ Ｐゴシック" pitchFamily="-107" charset="-128"/>
          <a:cs typeface="ＭＳ Ｐゴシック" pitchFamily="-107" charset="-128"/>
        </a:defRPr>
      </a:lvl5pPr>
      <a:lvl6pPr marL="457200" algn="l" rtl="0" fontAlgn="base">
        <a:spcBef>
          <a:spcPct val="0"/>
        </a:spcBef>
        <a:spcAft>
          <a:spcPct val="0"/>
        </a:spcAft>
        <a:defRPr sz="4000">
          <a:solidFill>
            <a:schemeClr val="tx2"/>
          </a:solidFill>
          <a:latin typeface="Calibri" pitchFamily="-107" charset="0"/>
          <a:ea typeface="ＭＳ Ｐゴシック" pitchFamily="-107" charset="-128"/>
          <a:cs typeface="ＭＳ Ｐゴシック" pitchFamily="-107" charset="-128"/>
        </a:defRPr>
      </a:lvl6pPr>
      <a:lvl7pPr marL="914400" algn="l" rtl="0" fontAlgn="base">
        <a:spcBef>
          <a:spcPct val="0"/>
        </a:spcBef>
        <a:spcAft>
          <a:spcPct val="0"/>
        </a:spcAft>
        <a:defRPr sz="4000">
          <a:solidFill>
            <a:schemeClr val="tx2"/>
          </a:solidFill>
          <a:latin typeface="Calibri" pitchFamily="-107" charset="0"/>
          <a:ea typeface="ＭＳ Ｐゴシック" pitchFamily="-107" charset="-128"/>
          <a:cs typeface="ＭＳ Ｐゴシック" pitchFamily="-107" charset="-128"/>
        </a:defRPr>
      </a:lvl7pPr>
      <a:lvl8pPr marL="1371600" algn="l" rtl="0" fontAlgn="base">
        <a:spcBef>
          <a:spcPct val="0"/>
        </a:spcBef>
        <a:spcAft>
          <a:spcPct val="0"/>
        </a:spcAft>
        <a:defRPr sz="4000">
          <a:solidFill>
            <a:schemeClr val="tx2"/>
          </a:solidFill>
          <a:latin typeface="Calibri" pitchFamily="-107" charset="0"/>
          <a:ea typeface="ＭＳ Ｐゴシック" pitchFamily="-107" charset="-128"/>
          <a:cs typeface="ＭＳ Ｐゴシック" pitchFamily="-107" charset="-128"/>
        </a:defRPr>
      </a:lvl8pPr>
      <a:lvl9pPr marL="1828800" algn="l" rtl="0" fontAlgn="base">
        <a:spcBef>
          <a:spcPct val="0"/>
        </a:spcBef>
        <a:spcAft>
          <a:spcPct val="0"/>
        </a:spcAft>
        <a:defRPr sz="4000">
          <a:solidFill>
            <a:schemeClr val="tx2"/>
          </a:solidFill>
          <a:latin typeface="Calibri" pitchFamily="-107" charset="0"/>
          <a:ea typeface="ＭＳ Ｐゴシック" pitchFamily="-107" charset="-128"/>
          <a:cs typeface="ＭＳ Ｐゴシック" pitchFamily="-107" charset="-128"/>
        </a:defRPr>
      </a:lvl9pPr>
    </p:titleStyle>
    <p:bodyStyle>
      <a:lvl1pPr marL="182563" indent="-182563" algn="l" rtl="0" eaLnBrk="0" fontAlgn="base" hangingPunct="0">
        <a:spcBef>
          <a:spcPct val="20000"/>
        </a:spcBef>
        <a:spcAft>
          <a:spcPct val="0"/>
        </a:spcAft>
        <a:buClr>
          <a:schemeClr val="accent1"/>
        </a:buClr>
        <a:buSzPct val="85000"/>
        <a:buFont typeface="Arial" pitchFamily="34" charset="0"/>
        <a:buChar char="•"/>
        <a:defRPr sz="2400" kern="1200">
          <a:solidFill>
            <a:schemeClr val="tx2"/>
          </a:solidFill>
          <a:latin typeface="+mn-lt"/>
          <a:ea typeface="ＭＳ Ｐゴシック" pitchFamily="-107" charset="-128"/>
          <a:cs typeface="ＭＳ Ｐゴシック" pitchFamily="-107" charset="-128"/>
        </a:defRPr>
      </a:lvl1pPr>
      <a:lvl2pPr marL="457200" indent="-182563" algn="l" rtl="0" eaLnBrk="0" fontAlgn="base" hangingPunct="0">
        <a:spcBef>
          <a:spcPct val="20000"/>
        </a:spcBef>
        <a:spcAft>
          <a:spcPct val="0"/>
        </a:spcAft>
        <a:buClr>
          <a:schemeClr val="accent1"/>
        </a:buClr>
        <a:buSzPct val="85000"/>
        <a:buFont typeface="Arial" pitchFamily="34" charset="0"/>
        <a:buChar char="•"/>
        <a:defRPr sz="2000" kern="1200">
          <a:solidFill>
            <a:schemeClr val="tx2"/>
          </a:solidFill>
          <a:latin typeface="+mn-lt"/>
          <a:ea typeface="ＭＳ Ｐゴシック" pitchFamily="-107" charset="-128"/>
          <a:cs typeface="+mn-cs"/>
        </a:defRPr>
      </a:lvl2pPr>
      <a:lvl3pPr marL="730250" indent="-182563" algn="l" rtl="0" eaLnBrk="0" fontAlgn="base" hangingPunct="0">
        <a:spcBef>
          <a:spcPct val="20000"/>
        </a:spcBef>
        <a:spcAft>
          <a:spcPct val="0"/>
        </a:spcAft>
        <a:buClr>
          <a:schemeClr val="accent1"/>
        </a:buClr>
        <a:buSzPct val="90000"/>
        <a:buFont typeface="Arial" pitchFamily="34" charset="0"/>
        <a:buChar char="•"/>
        <a:defRPr kern="1200">
          <a:solidFill>
            <a:schemeClr val="tx2"/>
          </a:solidFill>
          <a:latin typeface="+mn-lt"/>
          <a:ea typeface="ＭＳ Ｐゴシック" pitchFamily="-107" charset="-128"/>
          <a:cs typeface="+mn-cs"/>
        </a:defRPr>
      </a:lvl3pPr>
      <a:lvl4pPr marL="1004888" indent="-182563" algn="l" rtl="0" eaLnBrk="0" fontAlgn="base" hangingPunct="0">
        <a:spcBef>
          <a:spcPct val="20000"/>
        </a:spcBef>
        <a:spcAft>
          <a:spcPct val="0"/>
        </a:spcAft>
        <a:buClr>
          <a:schemeClr val="accent1"/>
        </a:buClr>
        <a:buFont typeface="Arial" pitchFamily="34" charset="0"/>
        <a:buChar char="•"/>
        <a:defRPr sz="1600" kern="1200">
          <a:solidFill>
            <a:schemeClr val="tx2"/>
          </a:solidFill>
          <a:latin typeface="+mn-lt"/>
          <a:ea typeface="ＭＳ Ｐゴシック" pitchFamily="-107" charset="-128"/>
          <a:cs typeface="+mn-cs"/>
        </a:defRPr>
      </a:lvl4pPr>
      <a:lvl5pPr marL="1187450" indent="-136525" algn="l" rtl="0" eaLnBrk="0" fontAlgn="base" hangingPunct="0">
        <a:spcBef>
          <a:spcPct val="20000"/>
        </a:spcBef>
        <a:spcAft>
          <a:spcPct val="0"/>
        </a:spcAft>
        <a:buClr>
          <a:schemeClr val="accent1"/>
        </a:buClr>
        <a:buSzPct val="100000"/>
        <a:buFont typeface="Arial" pitchFamily="34" charset="0"/>
        <a:buChar char="•"/>
        <a:defRPr sz="1400" kern="1200">
          <a:solidFill>
            <a:schemeClr val="tx2"/>
          </a:solidFill>
          <a:latin typeface="+mn-lt"/>
          <a:ea typeface="ＭＳ Ｐゴシック" pitchFamily="-10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5" Type="http://schemas.openxmlformats.org/officeDocument/2006/relationships/image" Target="../media/image14.emf"/><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image" Target="../media/image84.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image" Target="../media/image85.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7.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 Id="rId3" Type="http://schemas.openxmlformats.org/officeDocument/2006/relationships/image" Target="../media/image6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hyperlink" Target="#-1,66,&#201;l&#233;ments de suivi clinique"/></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5.xml"/><Relationship Id="rId3" Type="http://schemas.openxmlformats.org/officeDocument/2006/relationships/image" Target="../media/image88.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89.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90.jp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tif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1.png"/></Relationships>
</file>

<file path=ppt/slides/_rels/slide121.xml.rels><?xml version="1.0" encoding="UTF-8" standalone="yes"?>
<Relationships xmlns="http://schemas.openxmlformats.org/package/2006/relationships"><Relationship Id="rId3" Type="http://schemas.openxmlformats.org/officeDocument/2006/relationships/image" Target="../media/image92.jpeg"/><Relationship Id="rId4" Type="http://schemas.openxmlformats.org/officeDocument/2006/relationships/image" Target="../media/image93.png"/><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3" Type="http://schemas.openxmlformats.org/officeDocument/2006/relationships/image" Target="../media/image94.jpeg"/><Relationship Id="rId4" Type="http://schemas.openxmlformats.org/officeDocument/2006/relationships/image" Target="../media/image95.jpeg"/><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3.xml"/><Relationship Id="rId3" Type="http://schemas.openxmlformats.org/officeDocument/2006/relationships/image" Target="../media/image69.jp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5.xml"/><Relationship Id="rId3" Type="http://schemas.openxmlformats.org/officeDocument/2006/relationships/image" Target="../media/image96.jp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1.xml"/><Relationship Id="rId3" Type="http://schemas.openxmlformats.org/officeDocument/2006/relationships/image" Target="../media/image69.jpg"/></Relationships>
</file>

<file path=ppt/slides/_rels/slide134.xml.rels><?xml version="1.0" encoding="UTF-8" standalone="yes"?>
<Relationships xmlns="http://schemas.openxmlformats.org/package/2006/relationships"><Relationship Id="rId3" Type="http://schemas.openxmlformats.org/officeDocument/2006/relationships/image" Target="../media/image69.jpg"/><Relationship Id="rId4" Type="http://schemas.openxmlformats.org/officeDocument/2006/relationships/image" Target="../media/image97.jpg"/><Relationship Id="rId1" Type="http://schemas.openxmlformats.org/officeDocument/2006/relationships/slideLayout" Target="../slideLayouts/slideLayout15.xml"/><Relationship Id="rId2" Type="http://schemas.openxmlformats.org/officeDocument/2006/relationships/notesSlide" Target="../notesSlides/notesSlide72.xml"/></Relationships>
</file>

<file path=ppt/slides/_rels/slide135.xml.rels><?xml version="1.0" encoding="UTF-8" standalone="yes"?>
<Relationships xmlns="http://schemas.openxmlformats.org/package/2006/relationships"><Relationship Id="rId3" Type="http://schemas.openxmlformats.org/officeDocument/2006/relationships/image" Target="../media/image69.jpg"/><Relationship Id="rId4" Type="http://schemas.openxmlformats.org/officeDocument/2006/relationships/image" Target="../media/image97.jpg"/><Relationship Id="rId1" Type="http://schemas.openxmlformats.org/officeDocument/2006/relationships/slideLayout" Target="../slideLayouts/slideLayout15.xml"/><Relationship Id="rId2" Type="http://schemas.openxmlformats.org/officeDocument/2006/relationships/notesSlide" Target="../notesSlides/notesSlide73.xml"/></Relationships>
</file>

<file path=ppt/slides/_rels/slide136.xml.rels><?xml version="1.0" encoding="UTF-8" standalone="yes"?>
<Relationships xmlns="http://schemas.openxmlformats.org/package/2006/relationships"><Relationship Id="rId3" Type="http://schemas.openxmlformats.org/officeDocument/2006/relationships/image" Target="../media/image69.jpg"/><Relationship Id="rId4" Type="http://schemas.openxmlformats.org/officeDocument/2006/relationships/image" Target="../media/image98.jpg"/><Relationship Id="rId1" Type="http://schemas.openxmlformats.org/officeDocument/2006/relationships/slideLayout" Target="../slideLayouts/slideLayout15.xml"/><Relationship Id="rId2" Type="http://schemas.openxmlformats.org/officeDocument/2006/relationships/notesSlide" Target="../notesSlides/notesSlide74.xml"/></Relationships>
</file>

<file path=ppt/slides/_rels/slide137.xml.rels><?xml version="1.0" encoding="UTF-8" standalone="yes"?>
<Relationships xmlns="http://schemas.openxmlformats.org/package/2006/relationships"><Relationship Id="rId3" Type="http://schemas.openxmlformats.org/officeDocument/2006/relationships/image" Target="../media/image69.jpg"/><Relationship Id="rId4" Type="http://schemas.openxmlformats.org/officeDocument/2006/relationships/image" Target="../media/image98.jpg"/><Relationship Id="rId1" Type="http://schemas.openxmlformats.org/officeDocument/2006/relationships/slideLayout" Target="../slideLayouts/slideLayout15.xml"/><Relationship Id="rId2" Type="http://schemas.openxmlformats.org/officeDocument/2006/relationships/notesSlide" Target="../notesSlides/notesSlide75.xml"/></Relationships>
</file>

<file path=ppt/slides/_rels/slide138.xml.rels><?xml version="1.0" encoding="UTF-8" standalone="yes"?>
<Relationships xmlns="http://schemas.openxmlformats.org/package/2006/relationships"><Relationship Id="rId3" Type="http://schemas.openxmlformats.org/officeDocument/2006/relationships/image" Target="../media/image69.jpg"/><Relationship Id="rId4" Type="http://schemas.openxmlformats.org/officeDocument/2006/relationships/image" Target="../media/image99.jpg"/><Relationship Id="rId1" Type="http://schemas.openxmlformats.org/officeDocument/2006/relationships/slideLayout" Target="../slideLayouts/slideLayout15.xml"/><Relationship Id="rId2" Type="http://schemas.openxmlformats.org/officeDocument/2006/relationships/notesSlide" Target="../notesSlides/notesSlide76.xml"/></Relationships>
</file>

<file path=ppt/slides/_rels/slide139.xml.rels><?xml version="1.0" encoding="UTF-8" standalone="yes"?>
<Relationships xmlns="http://schemas.openxmlformats.org/package/2006/relationships"><Relationship Id="rId3" Type="http://schemas.openxmlformats.org/officeDocument/2006/relationships/image" Target="../media/image69.jpg"/><Relationship Id="rId4" Type="http://schemas.openxmlformats.org/officeDocument/2006/relationships/image" Target="../media/image99.jpg"/><Relationship Id="rId1" Type="http://schemas.openxmlformats.org/officeDocument/2006/relationships/slideLayout" Target="../slideLayouts/slideLayout15.xml"/><Relationship Id="rId2" Type="http://schemas.openxmlformats.org/officeDocument/2006/relationships/notesSlide" Target="../notesSlides/notesSlide7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40.xml.rels><?xml version="1.0" encoding="UTF-8" standalone="yes"?>
<Relationships xmlns="http://schemas.openxmlformats.org/package/2006/relationships"><Relationship Id="rId3" Type="http://schemas.openxmlformats.org/officeDocument/2006/relationships/image" Target="../media/image69.jpg"/><Relationship Id="rId4" Type="http://schemas.openxmlformats.org/officeDocument/2006/relationships/image" Target="../media/image100.jpg"/><Relationship Id="rId5" Type="http://schemas.openxmlformats.org/officeDocument/2006/relationships/image" Target="../media/image101.jpg"/><Relationship Id="rId6" Type="http://schemas.openxmlformats.org/officeDocument/2006/relationships/image" Target="../media/image102.jpg"/><Relationship Id="rId1" Type="http://schemas.openxmlformats.org/officeDocument/2006/relationships/slideLayout" Target="../slideLayouts/slideLayout15.xml"/><Relationship Id="rId2" Type="http://schemas.openxmlformats.org/officeDocument/2006/relationships/notesSlide" Target="../notesSlides/notesSlide78.xml"/></Relationships>
</file>

<file path=ppt/slides/_rels/slide141.xml.rels><?xml version="1.0" encoding="UTF-8" standalone="yes"?>
<Relationships xmlns="http://schemas.openxmlformats.org/package/2006/relationships"><Relationship Id="rId3" Type="http://schemas.openxmlformats.org/officeDocument/2006/relationships/image" Target="../media/image100.jpg"/><Relationship Id="rId4" Type="http://schemas.openxmlformats.org/officeDocument/2006/relationships/image" Target="../media/image101.jpg"/><Relationship Id="rId5" Type="http://schemas.openxmlformats.org/officeDocument/2006/relationships/image" Target="../media/image102.jpg"/><Relationship Id="rId6" Type="http://schemas.openxmlformats.org/officeDocument/2006/relationships/image" Target="../media/image103.jpg"/><Relationship Id="rId7" Type="http://schemas.openxmlformats.org/officeDocument/2006/relationships/image" Target="../media/image104.jpg"/><Relationship Id="rId1" Type="http://schemas.openxmlformats.org/officeDocument/2006/relationships/slideLayout" Target="../slideLayouts/slideLayout15.xml"/><Relationship Id="rId2" Type="http://schemas.openxmlformats.org/officeDocument/2006/relationships/notesSlide" Target="../notesSlides/notesSlide7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0.xml"/><Relationship Id="rId3" Type="http://schemas.openxmlformats.org/officeDocument/2006/relationships/image" Target="../media/image105.jp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1.xml"/><Relationship Id="rId3" Type="http://schemas.openxmlformats.org/officeDocument/2006/relationships/image" Target="../media/image105.jpg"/></Relationships>
</file>

<file path=ppt/slides/_rels/slide144.xml.rels><?xml version="1.0" encoding="UTF-8" standalone="yes"?>
<Relationships xmlns="http://schemas.openxmlformats.org/package/2006/relationships"><Relationship Id="rId3" Type="http://schemas.openxmlformats.org/officeDocument/2006/relationships/image" Target="../media/image106.jpg"/><Relationship Id="rId4" Type="http://schemas.openxmlformats.org/officeDocument/2006/relationships/image" Target="../media/image107.jpg"/><Relationship Id="rId1" Type="http://schemas.openxmlformats.org/officeDocument/2006/relationships/slideLayout" Target="../slideLayouts/slideLayout15.xml"/><Relationship Id="rId2" Type="http://schemas.openxmlformats.org/officeDocument/2006/relationships/notesSlide" Target="../notesSlides/notesSlide82.xml"/></Relationships>
</file>

<file path=ppt/slides/_rels/slide145.xml.rels><?xml version="1.0" encoding="UTF-8" standalone="yes"?>
<Relationships xmlns="http://schemas.openxmlformats.org/package/2006/relationships"><Relationship Id="rId3" Type="http://schemas.openxmlformats.org/officeDocument/2006/relationships/image" Target="../media/image106.jpg"/><Relationship Id="rId4" Type="http://schemas.openxmlformats.org/officeDocument/2006/relationships/image" Target="../media/image107.jpg"/><Relationship Id="rId1" Type="http://schemas.openxmlformats.org/officeDocument/2006/relationships/slideLayout" Target="../slideLayouts/slideLayout15.xml"/><Relationship Id="rId2" Type="http://schemas.openxmlformats.org/officeDocument/2006/relationships/notesSlide" Target="../notesSlides/notesSlide83.xml"/></Relationships>
</file>

<file path=ppt/slides/_rels/slide146.xml.rels><?xml version="1.0" encoding="UTF-8" standalone="yes"?>
<Relationships xmlns="http://schemas.openxmlformats.org/package/2006/relationships"><Relationship Id="rId3" Type="http://schemas.openxmlformats.org/officeDocument/2006/relationships/image" Target="../media/image108.jpg"/><Relationship Id="rId4" Type="http://schemas.openxmlformats.org/officeDocument/2006/relationships/image" Target="../media/image109.jpg"/><Relationship Id="rId1" Type="http://schemas.openxmlformats.org/officeDocument/2006/relationships/slideLayout" Target="../slideLayouts/slideLayout15.xml"/><Relationship Id="rId2" Type="http://schemas.openxmlformats.org/officeDocument/2006/relationships/notesSlide" Target="../notesSlides/notesSlide84.xml"/></Relationships>
</file>

<file path=ppt/slides/_rels/slide147.xml.rels><?xml version="1.0" encoding="UTF-8" standalone="yes"?>
<Relationships xmlns="http://schemas.openxmlformats.org/package/2006/relationships"><Relationship Id="rId3" Type="http://schemas.openxmlformats.org/officeDocument/2006/relationships/image" Target="../media/image108.jpg"/><Relationship Id="rId4" Type="http://schemas.openxmlformats.org/officeDocument/2006/relationships/image" Target="../media/image109.jpg"/><Relationship Id="rId5" Type="http://schemas.openxmlformats.org/officeDocument/2006/relationships/hyperlink" Target="http://www.hivtravel.org/" TargetMode="External"/><Relationship Id="rId1" Type="http://schemas.openxmlformats.org/officeDocument/2006/relationships/slideLayout" Target="../slideLayouts/slideLayout15.xml"/><Relationship Id="rId2" Type="http://schemas.openxmlformats.org/officeDocument/2006/relationships/notesSlide" Target="../notesSlides/notesSlide85.xml"/></Relationships>
</file>

<file path=ppt/slides/_rels/slide148.xml.rels><?xml version="1.0" encoding="UTF-8" standalone="yes"?>
<Relationships xmlns="http://schemas.openxmlformats.org/package/2006/relationships"><Relationship Id="rId3" Type="http://schemas.openxmlformats.org/officeDocument/2006/relationships/image" Target="../media/image108.jpg"/><Relationship Id="rId4" Type="http://schemas.openxmlformats.org/officeDocument/2006/relationships/image" Target="../media/image109.jpg"/><Relationship Id="rId5" Type="http://schemas.openxmlformats.org/officeDocument/2006/relationships/image" Target="../media/image110.jpg"/><Relationship Id="rId1" Type="http://schemas.openxmlformats.org/officeDocument/2006/relationships/slideLayout" Target="../slideLayouts/slideLayout15.xml"/><Relationship Id="rId2" Type="http://schemas.openxmlformats.org/officeDocument/2006/relationships/notesSlide" Target="../notesSlides/notesSlide86.xml"/></Relationships>
</file>

<file path=ppt/slides/_rels/slide149.xml.rels><?xml version="1.0" encoding="UTF-8" standalone="yes"?>
<Relationships xmlns="http://schemas.openxmlformats.org/package/2006/relationships"><Relationship Id="rId3" Type="http://schemas.openxmlformats.org/officeDocument/2006/relationships/image" Target="../media/image108.jpg"/><Relationship Id="rId4" Type="http://schemas.openxmlformats.org/officeDocument/2006/relationships/image" Target="../media/image109.jpg"/><Relationship Id="rId5" Type="http://schemas.openxmlformats.org/officeDocument/2006/relationships/image" Target="../media/image110.jpg"/><Relationship Id="rId1" Type="http://schemas.openxmlformats.org/officeDocument/2006/relationships/slideLayout" Target="../slideLayouts/slideLayout15.xml"/><Relationship Id="rId2" Type="http://schemas.openxmlformats.org/officeDocument/2006/relationships/notesSlide" Target="../notesSlides/notesSlide8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8.xml"/><Relationship Id="rId3" Type="http://schemas.openxmlformats.org/officeDocument/2006/relationships/image" Target="../media/image108.jpg"/><Relationship Id="rId4" Type="http://schemas.openxmlformats.org/officeDocument/2006/relationships/image" Target="../media/image109.jpg"/><Relationship Id="rId5" Type="http://schemas.openxmlformats.org/officeDocument/2006/relationships/hyperlink" Target="http://www.catie.ca/fr/feuillets-info/vivrevih/faq-traitements-vih-les-voyages" TargetMode="External"/><Relationship Id="rId6" Type="http://schemas.openxmlformats.org/officeDocument/2006/relationships/hyperlink" Target="http://www.hivtravel.org/" TargetMode="External"/><Relationship Id="rId7" Type="http://schemas.openxmlformats.org/officeDocument/2006/relationships/hyperlink" Target="NULL" TargetMode="External"/><Relationship Id="rId8" Type="http://schemas.openxmlformats.org/officeDocument/2006/relationships/hyperlink" Target="NULL" TargetMode="External"/><Relationship Id="rId9" Type="http://schemas.openxmlformats.org/officeDocument/2006/relationships/hyperlink" Target="NULL" TargetMode="External"/><Relationship Id="rId10" Type="http://schemas.openxmlformats.org/officeDocument/2006/relationships/hyperlink" Target="NULL" TargetMode="External"/><Relationship Id="rId11" Type="http://schemas.openxmlformats.org/officeDocument/2006/relationships/hyperlink" Target="NULL" TargetMode="External"/><Relationship Id="rId12" Type="http://schemas.openxmlformats.org/officeDocument/2006/relationships/hyperlink" Target="NULL" TargetMode="External"/><Relationship Id="rId13" Type="http://schemas.openxmlformats.org/officeDocument/2006/relationships/hyperlink" Target="NULL" TargetMode="External"/><Relationship Id="rId14" Type="http://schemas.openxmlformats.org/officeDocument/2006/relationships/hyperlink" Target="NULL" TargetMode="External"/><Relationship Id="rId15" Type="http://schemas.openxmlformats.org/officeDocument/2006/relationships/hyperlink" Target="NULL" TargetMode="External"/><Relationship Id="rId16" Type="http://schemas.openxmlformats.org/officeDocument/2006/relationships/hyperlink" Target="NULL" TargetMode="External"/><Relationship Id="rId17" Type="http://schemas.openxmlformats.org/officeDocument/2006/relationships/hyperlink" Target="NULL" TargetMode="External"/><Relationship Id="rId18" Type="http://schemas.openxmlformats.org/officeDocument/2006/relationships/hyperlink" Target="NULL" TargetMode="External"/><Relationship Id="rId19" Type="http://schemas.openxmlformats.org/officeDocument/2006/relationships/hyperlink" Target="NULL" TargetMode="External"/><Relationship Id="rId30" Type="http://schemas.openxmlformats.org/officeDocument/2006/relationships/hyperlink" Target="NULL" TargetMode="External"/><Relationship Id="rId31" Type="http://schemas.openxmlformats.org/officeDocument/2006/relationships/hyperlink" Target="NULL" TargetMode="External"/><Relationship Id="rId32" Type="http://schemas.openxmlformats.org/officeDocument/2006/relationships/hyperlink" Target="NULL" TargetMode="External"/><Relationship Id="rId33" Type="http://schemas.openxmlformats.org/officeDocument/2006/relationships/hyperlink" Target="NULL" TargetMode="External"/><Relationship Id="rId34" Type="http://schemas.openxmlformats.org/officeDocument/2006/relationships/hyperlink" Target="NULL" TargetMode="External"/><Relationship Id="rId35" Type="http://schemas.openxmlformats.org/officeDocument/2006/relationships/hyperlink" Target="NULL" TargetMode="External"/><Relationship Id="rId36" Type="http://schemas.openxmlformats.org/officeDocument/2006/relationships/hyperlink" Target="NULL" TargetMode="External"/><Relationship Id="rId37" Type="http://schemas.openxmlformats.org/officeDocument/2006/relationships/hyperlink" Target="NULL" TargetMode="External"/><Relationship Id="rId38" Type="http://schemas.openxmlformats.org/officeDocument/2006/relationships/hyperlink" Target="NULL" TargetMode="External"/><Relationship Id="rId39" Type="http://schemas.openxmlformats.org/officeDocument/2006/relationships/hyperlink" Target="NULL" TargetMode="External"/><Relationship Id="rId50" Type="http://schemas.openxmlformats.org/officeDocument/2006/relationships/hyperlink" Target="NULL" TargetMode="External"/><Relationship Id="rId51" Type="http://schemas.openxmlformats.org/officeDocument/2006/relationships/hyperlink" Target="NULL" TargetMode="External"/><Relationship Id="rId52" Type="http://schemas.openxmlformats.org/officeDocument/2006/relationships/hyperlink" Target="NULL" TargetMode="External"/><Relationship Id="rId53" Type="http://schemas.openxmlformats.org/officeDocument/2006/relationships/hyperlink" Target="NULL" TargetMode="External"/><Relationship Id="rId54" Type="http://schemas.openxmlformats.org/officeDocument/2006/relationships/hyperlink" Target="NULL" TargetMode="External"/><Relationship Id="rId55" Type="http://schemas.openxmlformats.org/officeDocument/2006/relationships/hyperlink" Target="NULL" TargetMode="External"/><Relationship Id="rId56" Type="http://schemas.openxmlformats.org/officeDocument/2006/relationships/hyperlink" Target="NULL" TargetMode="External"/><Relationship Id="rId57" Type="http://schemas.openxmlformats.org/officeDocument/2006/relationships/hyperlink" Target="NULL" TargetMode="External"/><Relationship Id="rId58" Type="http://schemas.openxmlformats.org/officeDocument/2006/relationships/hyperlink" Target="NULL" TargetMode="External"/><Relationship Id="rId59" Type="http://schemas.openxmlformats.org/officeDocument/2006/relationships/hyperlink" Target="NULL" TargetMode="External"/><Relationship Id="rId70" Type="http://schemas.openxmlformats.org/officeDocument/2006/relationships/hyperlink" Target="NULL" TargetMode="External"/><Relationship Id="rId71" Type="http://schemas.openxmlformats.org/officeDocument/2006/relationships/hyperlink" Target="NULL" TargetMode="External"/><Relationship Id="rId72" Type="http://schemas.openxmlformats.org/officeDocument/2006/relationships/hyperlink" Target="NULL" TargetMode="External"/><Relationship Id="rId73" Type="http://schemas.openxmlformats.org/officeDocument/2006/relationships/hyperlink" Target="NULL" TargetMode="External"/><Relationship Id="rId74" Type="http://schemas.openxmlformats.org/officeDocument/2006/relationships/hyperlink" Target="NULL" TargetMode="External"/><Relationship Id="rId75" Type="http://schemas.openxmlformats.org/officeDocument/2006/relationships/hyperlink" Target="NULL" TargetMode="External"/><Relationship Id="rId76" Type="http://schemas.openxmlformats.org/officeDocument/2006/relationships/hyperlink" Target="NULL" TargetMode="External"/><Relationship Id="rId77" Type="http://schemas.openxmlformats.org/officeDocument/2006/relationships/hyperlink" Target="NULL" TargetMode="External"/><Relationship Id="rId78" Type="http://schemas.openxmlformats.org/officeDocument/2006/relationships/hyperlink" Target="NULL" TargetMode="External"/><Relationship Id="rId79" Type="http://schemas.openxmlformats.org/officeDocument/2006/relationships/hyperlink" Target="NULL" TargetMode="External"/><Relationship Id="rId90" Type="http://schemas.openxmlformats.org/officeDocument/2006/relationships/hyperlink" Target="NULL" TargetMode="External"/><Relationship Id="rId20" Type="http://schemas.openxmlformats.org/officeDocument/2006/relationships/hyperlink" Target="NULL" TargetMode="External"/><Relationship Id="rId21" Type="http://schemas.openxmlformats.org/officeDocument/2006/relationships/hyperlink" Target="NULL" TargetMode="External"/><Relationship Id="rId22" Type="http://schemas.openxmlformats.org/officeDocument/2006/relationships/hyperlink" Target="NULL" TargetMode="External"/><Relationship Id="rId23" Type="http://schemas.openxmlformats.org/officeDocument/2006/relationships/hyperlink" Target="NULL" TargetMode="External"/><Relationship Id="rId24" Type="http://schemas.openxmlformats.org/officeDocument/2006/relationships/hyperlink" Target="NULL" TargetMode="External"/><Relationship Id="rId25" Type="http://schemas.openxmlformats.org/officeDocument/2006/relationships/hyperlink" Target="NULL" TargetMode="External"/><Relationship Id="rId26" Type="http://schemas.openxmlformats.org/officeDocument/2006/relationships/hyperlink" Target="NULL" TargetMode="External"/><Relationship Id="rId27" Type="http://schemas.openxmlformats.org/officeDocument/2006/relationships/hyperlink" Target="NULL" TargetMode="External"/><Relationship Id="rId28" Type="http://schemas.openxmlformats.org/officeDocument/2006/relationships/hyperlink" Target="NULL" TargetMode="External"/><Relationship Id="rId29" Type="http://schemas.openxmlformats.org/officeDocument/2006/relationships/hyperlink" Target="NULL" TargetMode="External"/><Relationship Id="rId40" Type="http://schemas.openxmlformats.org/officeDocument/2006/relationships/hyperlink" Target="NULL" TargetMode="External"/><Relationship Id="rId41" Type="http://schemas.openxmlformats.org/officeDocument/2006/relationships/hyperlink" Target="NULL" TargetMode="External"/><Relationship Id="rId42" Type="http://schemas.openxmlformats.org/officeDocument/2006/relationships/hyperlink" Target="NULL" TargetMode="External"/><Relationship Id="rId43" Type="http://schemas.openxmlformats.org/officeDocument/2006/relationships/hyperlink" Target="NULL" TargetMode="External"/><Relationship Id="rId44" Type="http://schemas.openxmlformats.org/officeDocument/2006/relationships/hyperlink" Target="NULL" TargetMode="External"/><Relationship Id="rId45" Type="http://schemas.openxmlformats.org/officeDocument/2006/relationships/hyperlink" Target="NULL" TargetMode="External"/><Relationship Id="rId46" Type="http://schemas.openxmlformats.org/officeDocument/2006/relationships/hyperlink" Target="NULL" TargetMode="External"/><Relationship Id="rId47" Type="http://schemas.openxmlformats.org/officeDocument/2006/relationships/hyperlink" Target="NULL" TargetMode="External"/><Relationship Id="rId48" Type="http://schemas.openxmlformats.org/officeDocument/2006/relationships/hyperlink" Target="NULL" TargetMode="External"/><Relationship Id="rId49" Type="http://schemas.openxmlformats.org/officeDocument/2006/relationships/hyperlink" Target="NULL" TargetMode="External"/><Relationship Id="rId60" Type="http://schemas.openxmlformats.org/officeDocument/2006/relationships/hyperlink" Target="NULL" TargetMode="External"/><Relationship Id="rId61" Type="http://schemas.openxmlformats.org/officeDocument/2006/relationships/hyperlink" Target="NULL" TargetMode="External"/><Relationship Id="rId62" Type="http://schemas.openxmlformats.org/officeDocument/2006/relationships/hyperlink" Target="NULL" TargetMode="External"/><Relationship Id="rId63" Type="http://schemas.openxmlformats.org/officeDocument/2006/relationships/hyperlink" Target="NULL" TargetMode="External"/><Relationship Id="rId64" Type="http://schemas.openxmlformats.org/officeDocument/2006/relationships/hyperlink" Target="NULL" TargetMode="External"/><Relationship Id="rId65" Type="http://schemas.openxmlformats.org/officeDocument/2006/relationships/hyperlink" Target="NULL" TargetMode="External"/><Relationship Id="rId66" Type="http://schemas.openxmlformats.org/officeDocument/2006/relationships/hyperlink" Target="NULL" TargetMode="External"/><Relationship Id="rId67" Type="http://schemas.openxmlformats.org/officeDocument/2006/relationships/hyperlink" Target="NULL" TargetMode="External"/><Relationship Id="rId68" Type="http://schemas.openxmlformats.org/officeDocument/2006/relationships/hyperlink" Target="NULL" TargetMode="External"/><Relationship Id="rId69" Type="http://schemas.openxmlformats.org/officeDocument/2006/relationships/hyperlink" Target="NULL" TargetMode="External"/><Relationship Id="rId80" Type="http://schemas.openxmlformats.org/officeDocument/2006/relationships/hyperlink" Target="NULL" TargetMode="External"/><Relationship Id="rId81" Type="http://schemas.openxmlformats.org/officeDocument/2006/relationships/hyperlink" Target="NULL" TargetMode="External"/><Relationship Id="rId82" Type="http://schemas.openxmlformats.org/officeDocument/2006/relationships/hyperlink" Target="NULL" TargetMode="External"/><Relationship Id="rId83" Type="http://schemas.openxmlformats.org/officeDocument/2006/relationships/hyperlink" Target="NULL" TargetMode="External"/><Relationship Id="rId84" Type="http://schemas.openxmlformats.org/officeDocument/2006/relationships/hyperlink" Target="NULL" TargetMode="External"/><Relationship Id="rId85" Type="http://schemas.openxmlformats.org/officeDocument/2006/relationships/hyperlink" Target="NULL" TargetMode="External"/><Relationship Id="rId86" Type="http://schemas.openxmlformats.org/officeDocument/2006/relationships/hyperlink" Target="NULL" TargetMode="External"/><Relationship Id="rId87" Type="http://schemas.openxmlformats.org/officeDocument/2006/relationships/hyperlink" Target="NULL" TargetMode="External"/><Relationship Id="rId88" Type="http://schemas.openxmlformats.org/officeDocument/2006/relationships/hyperlink" Target="NULL" TargetMode="External"/><Relationship Id="rId89" Type="http://schemas.openxmlformats.org/officeDocument/2006/relationships/hyperlink" Target="NULL" TargetMode="Externa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9.xml"/><Relationship Id="rId3" Type="http://schemas.openxmlformats.org/officeDocument/2006/relationships/image" Target="../media/image111.jpg"/></Relationships>
</file>

<file path=ppt/slides/_rels/slide152.xml.rels><?xml version="1.0" encoding="UTF-8" standalone="yes"?>
<Relationships xmlns="http://schemas.openxmlformats.org/package/2006/relationships"><Relationship Id="rId3" Type="http://schemas.openxmlformats.org/officeDocument/2006/relationships/image" Target="../media/image69.jpg"/><Relationship Id="rId4" Type="http://schemas.openxmlformats.org/officeDocument/2006/relationships/image" Target="../media/image111.jpg"/><Relationship Id="rId1" Type="http://schemas.openxmlformats.org/officeDocument/2006/relationships/slideLayout" Target="../slideLayouts/slideLayout15.xml"/><Relationship Id="rId2" Type="http://schemas.openxmlformats.org/officeDocument/2006/relationships/notesSlide" Target="../notesSlides/notesSlide9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69.jp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3.xml"/><Relationship Id="rId3" Type="http://schemas.openxmlformats.org/officeDocument/2006/relationships/image" Target="../media/image112.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5.xml"/><Relationship Id="rId3" Type="http://schemas.openxmlformats.org/officeDocument/2006/relationships/image" Target="../media/image113.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6.xml"/><Relationship Id="rId3" Type="http://schemas.openxmlformats.org/officeDocument/2006/relationships/image" Target="../media/image114.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7.xml"/><Relationship Id="rId3" Type="http://schemas.openxmlformats.org/officeDocument/2006/relationships/image" Target="../media/image1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26.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1.xml"/></Relationships>
</file>

<file path=ppt/slides/_rels/slide164.xml.rels><?xml version="1.0" encoding="UTF-8" standalone="yes"?>
<Relationships xmlns="http://schemas.openxmlformats.org/package/2006/relationships"><Relationship Id="rId3" Type="http://schemas.openxmlformats.org/officeDocument/2006/relationships/hyperlink" Target="http://www.hiv-druginteractions.org/" TargetMode="External"/><Relationship Id="rId4" Type="http://schemas.openxmlformats.org/officeDocument/2006/relationships/hyperlink" Target="http://www.hep-druginteractions.org/" TargetMode="External"/><Relationship Id="rId5" Type="http://schemas.openxmlformats.org/officeDocument/2006/relationships/hyperlink" Target="http://www.actions-traitements.org/reglette/" TargetMode="External"/><Relationship Id="rId6" Type="http://schemas.openxmlformats.org/officeDocument/2006/relationships/hyperlink" Target="http://ansm.sante.gouv.fr/Dossiers-thematiques/interactions" TargetMode="External"/><Relationship Id="rId7" Type="http://schemas.openxmlformats.org/officeDocument/2006/relationships/hyperlink" Target="http://www.ema.europa.eu/ema/" TargetMode="External"/><Relationship Id="rId8" Type="http://schemas.openxmlformats.org/officeDocument/2006/relationships/hyperlink" Target="http://www.theriaque.org/apps/contenu/accueil.php" TargetMode="External"/><Relationship Id="rId9" Type="http://schemas.openxmlformats.org/officeDocument/2006/relationships/hyperlink" Target="http://www.resip.fr/" TargetMode="External"/><Relationship Id="rId10" Type="http://schemas.openxmlformats.org/officeDocument/2006/relationships/hyperlink" Target="http://www.prescrire.org/fr/12/40/0/144/About.aspx" TargetMode="External"/><Relationship Id="rId1" Type="http://schemas.openxmlformats.org/officeDocument/2006/relationships/slideLayout" Target="../slideLayouts/slideLayout15.xml"/><Relationship Id="rId2" Type="http://schemas.openxmlformats.org/officeDocument/2006/relationships/notesSlide" Target="../notesSlides/notesSlide10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5.xml"/></Relationships>
</file>

<file path=ppt/slides/_rels/slide168.xml.rels><?xml version="1.0" encoding="UTF-8" standalone="yes"?>
<Relationships xmlns="http://schemas.openxmlformats.org/package/2006/relationships"><Relationship Id="rId3" Type="http://schemas.openxmlformats.org/officeDocument/2006/relationships/hyperlink" Target="http://www.has-sante.fr/portail/upload/docs/application/pdf/2015-04/advih_qr__201503_2015-04-07_12-20-12_604.pdf" TargetMode="External"/><Relationship Id="rId4" Type="http://schemas.openxmlformats.org/officeDocument/2006/relationships/hyperlink" Target="http://www.corevih-bretagne.fr" TargetMode="External"/><Relationship Id="rId5" Type="http://schemas.openxmlformats.org/officeDocument/2006/relationships/hyperlink" Target="http://www.sida-info-service.org/" TargetMode="External"/><Relationship Id="rId6" Type="http://schemas.openxmlformats.org/officeDocument/2006/relationships/hyperlink" Target="http://www.cespharm.fr/fr/Prevention-" TargetMode="External"/><Relationship Id="rId1" Type="http://schemas.openxmlformats.org/officeDocument/2006/relationships/slideLayout" Target="../slideLayouts/slideLayout15.xml"/><Relationship Id="rId2" Type="http://schemas.openxmlformats.org/officeDocument/2006/relationships/notesSlide" Target="../notesSlides/notesSlide10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image" Target="../media/image1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7.gif"/></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1.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chart" Target="../charts/chart3.xml"/><Relationship Id="rId3" Type="http://schemas.openxmlformats.org/officeDocument/2006/relationships/chart" Target="../charts/char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chart" Target="../charts/chart5.xml"/><Relationship Id="rId3" Type="http://schemas.openxmlformats.org/officeDocument/2006/relationships/chart" Target="../charts/char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chart" Target="../charts/chart7.xml"/><Relationship Id="rId3" Type="http://schemas.openxmlformats.org/officeDocument/2006/relationships/chart" Target="../charts/char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chart" Target="../charts/char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chart" Target="../charts/char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chart" Target="../charts/char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chart" Target="../charts/char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oleObject" Target="../embeddings/oleObject1.bin"/><Relationship Id="rId5" Type="http://schemas.openxmlformats.org/officeDocument/2006/relationships/package" Target="../embeddings/Document_Microsoft_Word2.docx"/><Relationship Id="rId6" Type="http://schemas.openxmlformats.org/officeDocument/2006/relationships/image" Target="../media/image37.emf"/><Relationship Id="rId1" Type="http://schemas.openxmlformats.org/officeDocument/2006/relationships/vmlDrawing" Target="../drawings/vmlDrawing1.vml"/><Relationship Id="rId2"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chart" Target="../charts/chart13.xml"/><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4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1.png"/><Relationship Id="rId3" Type="http://schemas.openxmlformats.org/officeDocument/2006/relationships/image" Target="../media/image4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64.xml.rels><?xml version="1.0" encoding="UTF-8" standalone="yes"?>
<Relationships xmlns="http://schemas.openxmlformats.org/package/2006/relationships"><Relationship Id="rId11" Type="http://schemas.openxmlformats.org/officeDocument/2006/relationships/image" Target="../media/image51.png"/><Relationship Id="rId12" Type="http://schemas.openxmlformats.org/officeDocument/2006/relationships/image" Target="../media/image52.png"/><Relationship Id="rId13" Type="http://schemas.openxmlformats.org/officeDocument/2006/relationships/image" Target="../media/image53.png"/><Relationship Id="rId14" Type="http://schemas.openxmlformats.org/officeDocument/2006/relationships/image" Target="../media/image54.png"/><Relationship Id="rId15" Type="http://schemas.openxmlformats.org/officeDocument/2006/relationships/image" Target="../media/image55.png"/><Relationship Id="rId16" Type="http://schemas.openxmlformats.org/officeDocument/2006/relationships/image" Target="../media/image56.png"/><Relationship Id="rId17" Type="http://schemas.openxmlformats.org/officeDocument/2006/relationships/image" Target="../media/image57.png"/><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5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58.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59.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 Id="rId3" Type="http://schemas.openxmlformats.org/officeDocument/2006/relationships/image" Target="../media/image60.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www.insti-hivselftest.com/" TargetMode="External"/><Relationship Id="rId3" Type="http://schemas.openxmlformats.org/officeDocument/2006/relationships/image" Target="../media/image6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hyperlink" Target="http://www.autotest-sante.com/fr/autotest-VIH-par-AAZ-139.html"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72.xml.rels><?xml version="1.0" encoding="UTF-8" standalone="yes"?>
<Relationships xmlns="http://schemas.openxmlformats.org/package/2006/relationships"><Relationship Id="rId3" Type="http://schemas.openxmlformats.org/officeDocument/2006/relationships/image" Target="../media/image63.jpg"/><Relationship Id="rId4" Type="http://schemas.openxmlformats.org/officeDocument/2006/relationships/image" Target="../media/image64.jpg"/><Relationship Id="rId5" Type="http://schemas.openxmlformats.org/officeDocument/2006/relationships/image" Target="../media/image65.jpg"/><Relationship Id="rId6" Type="http://schemas.openxmlformats.org/officeDocument/2006/relationships/image" Target="../media/image66.jpg"/><Relationship Id="rId7" Type="http://schemas.openxmlformats.org/officeDocument/2006/relationships/image" Target="../media/image67.jpg"/><Relationship Id="rId8" Type="http://schemas.openxmlformats.org/officeDocument/2006/relationships/image" Target="../media/image68.jpg"/><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hyperlink" Target="http://www.maformationofficinale.com"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69.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7.xml"/><Relationship Id="rId2" Type="http://schemas.openxmlformats.org/officeDocument/2006/relationships/image" Target="../media/image70.png"/><Relationship Id="rId3" Type="http://schemas.openxmlformats.org/officeDocument/2006/relationships/image" Target="../media/image7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78.xml.rels><?xml version="1.0" encoding="UTF-8" standalone="yes"?>
<Relationships xmlns="http://schemas.openxmlformats.org/package/2006/relationships"><Relationship Id="rId3" Type="http://schemas.openxmlformats.org/officeDocument/2006/relationships/hyperlink" Target="http://www.has-sante.fr/portail/jcms/c_2023282/fr/questions-specifiques-a-lutilisation-des-advih" TargetMode="External"/><Relationship Id="rId4" Type="http://schemas.openxmlformats.org/officeDocument/2006/relationships/hyperlink" Target="http://www.cespharm.fr/fr/Prevention-sante" TargetMode="External"/><Relationship Id="rId5" Type="http://schemas.openxmlformats.org/officeDocument/2006/relationships/hyperlink" Target="http://www.has-sante.fr/portail/upload/docs/application/pdf/2015-04/advih_qr__201503_2015-04-07_12-20-12_604.pdf" TargetMode="External"/><Relationship Id="rId6" Type="http://schemas.openxmlformats.org/officeDocument/2006/relationships/image" Target="../media/image72.png"/><Relationship Id="rId1" Type="http://schemas.openxmlformats.org/officeDocument/2006/relationships/slideLayout" Target="../slideLayouts/slideLayout147.xml"/><Relationship Id="rId2" Type="http://schemas.openxmlformats.org/officeDocument/2006/relationships/hyperlink" Target="http://nous-collectons.dastri.fr/"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png"/></Relationships>
</file>

<file path=ppt/slides/_rels/slide80.xml.rels><?xml version="1.0" encoding="UTF-8" standalone="yes"?>
<Relationships xmlns="http://schemas.openxmlformats.org/package/2006/relationships"><Relationship Id="rId3" Type="http://schemas.openxmlformats.org/officeDocument/2006/relationships/image" Target="../media/image73.jpg"/><Relationship Id="rId4" Type="http://schemas.openxmlformats.org/officeDocument/2006/relationships/image" Target="../media/image74.jpg"/><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81.xml.rels><?xml version="1.0" encoding="UTF-8" standalone="yes"?>
<Relationships xmlns="http://schemas.openxmlformats.org/package/2006/relationships"><Relationship Id="rId3" Type="http://schemas.openxmlformats.org/officeDocument/2006/relationships/image" Target="../media/image73.jpg"/><Relationship Id="rId4" Type="http://schemas.openxmlformats.org/officeDocument/2006/relationships/image" Target="../media/image75.jpg"/><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82.xml.rels><?xml version="1.0" encoding="UTF-8" standalone="yes"?>
<Relationships xmlns="http://schemas.openxmlformats.org/package/2006/relationships"><Relationship Id="rId3" Type="http://schemas.openxmlformats.org/officeDocument/2006/relationships/image" Target="../media/image69.jpg"/><Relationship Id="rId4" Type="http://schemas.openxmlformats.org/officeDocument/2006/relationships/image" Target="../media/image73.jpg"/><Relationship Id="rId5" Type="http://schemas.openxmlformats.org/officeDocument/2006/relationships/image" Target="../media/image76.jpg"/><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77.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1.xml"/></Relationships>
</file>

<file path=ppt/slides/_rels/slide85.xml.rels><?xml version="1.0" encoding="UTF-8" standalone="yes"?>
<Relationships xmlns="http://schemas.openxmlformats.org/package/2006/relationships"><Relationship Id="rId3" Type="http://schemas.openxmlformats.org/officeDocument/2006/relationships/image" Target="../media/image73.jpg"/><Relationship Id="rId4" Type="http://schemas.openxmlformats.org/officeDocument/2006/relationships/image" Target="../media/image76.jpg"/><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86.xml.rels><?xml version="1.0" encoding="UTF-8" standalone="yes"?>
<Relationships xmlns="http://schemas.openxmlformats.org/package/2006/relationships"><Relationship Id="rId3" Type="http://schemas.openxmlformats.org/officeDocument/2006/relationships/image" Target="../media/image78.jpg"/><Relationship Id="rId4" Type="http://schemas.openxmlformats.org/officeDocument/2006/relationships/image" Target="../media/image79.jpg"/><Relationship Id="rId5" Type="http://schemas.openxmlformats.org/officeDocument/2006/relationships/image" Target="../media/image73.jpg"/><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4.xml"/></Relationships>
</file>

<file path=ppt/slides/_rels/slide88.xml.rels><?xml version="1.0" encoding="UTF-8" standalone="yes"?>
<Relationships xmlns="http://schemas.openxmlformats.org/package/2006/relationships"><Relationship Id="rId3" Type="http://schemas.openxmlformats.org/officeDocument/2006/relationships/image" Target="../media/image73.jpg"/><Relationship Id="rId4" Type="http://schemas.openxmlformats.org/officeDocument/2006/relationships/image" Target="../media/image74.jpg"/><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73.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91.xml.rels><?xml version="1.0" encoding="UTF-8" standalone="yes"?>
<Relationships xmlns="http://schemas.openxmlformats.org/package/2006/relationships"><Relationship Id="rId3" Type="http://schemas.openxmlformats.org/officeDocument/2006/relationships/image" Target="../media/image80.jpg"/><Relationship Id="rId4" Type="http://schemas.openxmlformats.org/officeDocument/2006/relationships/image" Target="../media/image81.png"/><Relationship Id="rId5" Type="http://schemas.openxmlformats.org/officeDocument/2006/relationships/image" Target="../media/image82.png"/><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image" Target="../media/image73.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83.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83.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5.xml"/><Relationship Id="rId3" Type="http://schemas.openxmlformats.org/officeDocument/2006/relationships/image" Target="../media/image69.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8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idx="1"/>
          </p:nvPr>
        </p:nvSpPr>
        <p:spPr>
          <a:xfrm>
            <a:off x="1066800" y="1447800"/>
            <a:ext cx="8182051" cy="2324226"/>
          </a:xfrm>
          <a:prstGeom prst="rect">
            <a:avLst/>
          </a:prstGeom>
        </p:spPr>
        <p:txBody>
          <a:bodyPr vert="horz" wrap="square" lIns="0" tIns="491236" rIns="0" bIns="0" numCol="1" rtlCol="0" anchor="t" anchorCtr="0" compatLnSpc="1">
            <a:prstTxWarp prst="textNoShape">
              <a:avLst/>
            </a:prstTxWarp>
            <a:spAutoFit/>
          </a:bodyPr>
          <a:lstStyle/>
          <a:p>
            <a:pPr marL="0" indent="0" algn="ctr">
              <a:buNone/>
            </a:pPr>
            <a:r>
              <a:rPr sz="5400" b="1" spc="-45" dirty="0">
                <a:latin typeface="Calibri"/>
                <a:cs typeface="Calibri"/>
              </a:rPr>
              <a:t>R</a:t>
            </a:r>
            <a:r>
              <a:rPr sz="5400" b="1" spc="-5" dirty="0">
                <a:latin typeface="Calibri"/>
                <a:cs typeface="Calibri"/>
              </a:rPr>
              <a:t>OL</a:t>
            </a:r>
            <a:r>
              <a:rPr sz="5400" b="1" dirty="0">
                <a:latin typeface="Calibri"/>
                <a:cs typeface="Calibri"/>
              </a:rPr>
              <a:t>E</a:t>
            </a:r>
            <a:r>
              <a:rPr sz="5400" b="1" spc="5" dirty="0">
                <a:latin typeface="Calibri"/>
                <a:cs typeface="Calibri"/>
              </a:rPr>
              <a:t> </a:t>
            </a:r>
            <a:r>
              <a:rPr sz="5400" b="1" dirty="0">
                <a:latin typeface="Calibri"/>
                <a:cs typeface="Calibri"/>
              </a:rPr>
              <a:t>ET</a:t>
            </a:r>
            <a:r>
              <a:rPr sz="5400" b="1" spc="-5" dirty="0">
                <a:latin typeface="Calibri"/>
                <a:cs typeface="Calibri"/>
              </a:rPr>
              <a:t> </a:t>
            </a:r>
            <a:r>
              <a:rPr sz="5400" b="1" dirty="0">
                <a:latin typeface="Calibri"/>
                <a:cs typeface="Calibri"/>
              </a:rPr>
              <a:t>IMPLIC</a:t>
            </a:r>
            <a:r>
              <a:rPr sz="5400" b="1" spc="-465" dirty="0">
                <a:latin typeface="Calibri"/>
                <a:cs typeface="Calibri"/>
              </a:rPr>
              <a:t>A</a:t>
            </a:r>
            <a:r>
              <a:rPr sz="5400" b="1" spc="-5" dirty="0">
                <a:latin typeface="Calibri"/>
                <a:cs typeface="Calibri"/>
              </a:rPr>
              <a:t>TI</a:t>
            </a:r>
            <a:r>
              <a:rPr sz="5400" b="1" spc="-15" dirty="0">
                <a:latin typeface="Calibri"/>
                <a:cs typeface="Calibri"/>
              </a:rPr>
              <a:t>O</a:t>
            </a:r>
            <a:r>
              <a:rPr sz="5400" b="1" spc="-40" dirty="0">
                <a:latin typeface="Calibri"/>
                <a:cs typeface="Calibri"/>
              </a:rPr>
              <a:t>N</a:t>
            </a:r>
            <a:r>
              <a:rPr sz="5400" b="1" spc="40" dirty="0">
                <a:latin typeface="Calibri"/>
                <a:cs typeface="Calibri"/>
              </a:rPr>
              <a:t> </a:t>
            </a:r>
            <a:r>
              <a:rPr sz="5400" b="1" spc="-5" dirty="0">
                <a:latin typeface="Calibri"/>
                <a:cs typeface="Calibri"/>
              </a:rPr>
              <a:t>DU</a:t>
            </a:r>
            <a:endParaRPr sz="5400" dirty="0">
              <a:latin typeface="Calibri"/>
              <a:cs typeface="Calibri"/>
            </a:endParaRPr>
          </a:p>
          <a:p>
            <a:pPr marL="0" indent="0" algn="ctr">
              <a:buNone/>
            </a:pPr>
            <a:r>
              <a:rPr sz="5400" b="1" spc="-5" dirty="0">
                <a:latin typeface="Calibri"/>
                <a:cs typeface="Calibri"/>
              </a:rPr>
              <a:t>PHARM</a:t>
            </a:r>
            <a:r>
              <a:rPr sz="5400" b="1" spc="-60" dirty="0">
                <a:latin typeface="Calibri"/>
                <a:cs typeface="Calibri"/>
              </a:rPr>
              <a:t>A</a:t>
            </a:r>
            <a:r>
              <a:rPr sz="5400" b="1" spc="-35" dirty="0">
                <a:latin typeface="Calibri"/>
                <a:cs typeface="Calibri"/>
              </a:rPr>
              <a:t>CIEN</a:t>
            </a:r>
            <a:endParaRPr sz="5400" dirty="0">
              <a:latin typeface="Calibri"/>
              <a:cs typeface="Calibri"/>
            </a:endParaRPr>
          </a:p>
        </p:txBody>
      </p:sp>
      <p:sp>
        <p:nvSpPr>
          <p:cNvPr id="3" name="object 3"/>
          <p:cNvSpPr txBox="1"/>
          <p:nvPr/>
        </p:nvSpPr>
        <p:spPr>
          <a:xfrm>
            <a:off x="791685" y="4257801"/>
            <a:ext cx="8732280" cy="1733423"/>
          </a:xfrm>
          <a:prstGeom prst="rect">
            <a:avLst/>
          </a:prstGeom>
        </p:spPr>
        <p:txBody>
          <a:bodyPr vert="horz" wrap="square" lIns="0" tIns="0" rIns="0" bIns="0" rtlCol="0">
            <a:spAutoFit/>
          </a:bodyPr>
          <a:lstStyle/>
          <a:p>
            <a:pPr marL="194945" marR="5080" indent="-33655" algn="ctr">
              <a:lnSpc>
                <a:spcPct val="120100"/>
              </a:lnSpc>
            </a:pPr>
            <a:r>
              <a:rPr sz="3200" b="1" spc="-25" dirty="0" smtClean="0">
                <a:solidFill>
                  <a:srgbClr val="001F5F"/>
                </a:solidFill>
                <a:latin typeface="Calibri" charset="0"/>
                <a:ea typeface="Calibri" charset="0"/>
                <a:cs typeface="Calibri" charset="0"/>
              </a:rPr>
              <a:t>DEPI</a:t>
            </a:r>
            <a:r>
              <a:rPr sz="3200" b="1" spc="-45" dirty="0" smtClean="0">
                <a:solidFill>
                  <a:srgbClr val="001F5F"/>
                </a:solidFill>
                <a:latin typeface="Calibri" charset="0"/>
                <a:ea typeface="Calibri" charset="0"/>
                <a:cs typeface="Calibri" charset="0"/>
              </a:rPr>
              <a:t>S</a:t>
            </a:r>
            <a:r>
              <a:rPr sz="3200" b="1" spc="-260" dirty="0" smtClean="0">
                <a:solidFill>
                  <a:srgbClr val="001F5F"/>
                </a:solidFill>
                <a:latin typeface="Calibri" charset="0"/>
                <a:ea typeface="Calibri" charset="0"/>
                <a:cs typeface="Calibri" charset="0"/>
              </a:rPr>
              <a:t>T</a:t>
            </a:r>
            <a:r>
              <a:rPr sz="3200" b="1" spc="-60" dirty="0" smtClean="0">
                <a:solidFill>
                  <a:srgbClr val="001F5F"/>
                </a:solidFill>
                <a:latin typeface="Calibri" charset="0"/>
                <a:ea typeface="Calibri" charset="0"/>
                <a:cs typeface="Calibri" charset="0"/>
              </a:rPr>
              <a:t>A</a:t>
            </a:r>
            <a:r>
              <a:rPr sz="3200" b="1" spc="-30" dirty="0" smtClean="0">
                <a:solidFill>
                  <a:srgbClr val="001F5F"/>
                </a:solidFill>
                <a:latin typeface="Calibri" charset="0"/>
                <a:ea typeface="Calibri" charset="0"/>
                <a:cs typeface="Calibri" charset="0"/>
              </a:rPr>
              <a:t>G</a:t>
            </a:r>
            <a:r>
              <a:rPr sz="3200" b="1" spc="-20" dirty="0" smtClean="0">
                <a:solidFill>
                  <a:srgbClr val="001F5F"/>
                </a:solidFill>
                <a:latin typeface="Calibri" charset="0"/>
                <a:ea typeface="Calibri" charset="0"/>
                <a:cs typeface="Calibri" charset="0"/>
              </a:rPr>
              <a:t>E</a:t>
            </a:r>
            <a:r>
              <a:rPr sz="3200" b="1" spc="-5" dirty="0" smtClean="0">
                <a:solidFill>
                  <a:srgbClr val="001F5F"/>
                </a:solidFill>
                <a:latin typeface="Calibri" charset="0"/>
                <a:ea typeface="Calibri" charset="0"/>
                <a:cs typeface="Calibri" charset="0"/>
              </a:rPr>
              <a:t> </a:t>
            </a:r>
            <a:r>
              <a:rPr sz="3200" b="1" spc="-15" dirty="0">
                <a:solidFill>
                  <a:srgbClr val="001F5F"/>
                </a:solidFill>
                <a:latin typeface="Calibri" charset="0"/>
                <a:ea typeface="Calibri" charset="0"/>
                <a:cs typeface="Calibri" charset="0"/>
              </a:rPr>
              <a:t>E</a:t>
            </a:r>
            <a:r>
              <a:rPr sz="3200" b="1" spc="-20" dirty="0">
                <a:solidFill>
                  <a:srgbClr val="001F5F"/>
                </a:solidFill>
                <a:latin typeface="Calibri" charset="0"/>
                <a:ea typeface="Calibri" charset="0"/>
                <a:cs typeface="Calibri" charset="0"/>
              </a:rPr>
              <a:t>T</a:t>
            </a:r>
            <a:r>
              <a:rPr sz="3200" b="1" spc="20" dirty="0">
                <a:solidFill>
                  <a:srgbClr val="001F5F"/>
                </a:solidFill>
                <a:latin typeface="Calibri" charset="0"/>
                <a:ea typeface="Calibri" charset="0"/>
                <a:cs typeface="Calibri" charset="0"/>
              </a:rPr>
              <a:t> </a:t>
            </a:r>
            <a:r>
              <a:rPr sz="3200" b="1" spc="-25" dirty="0" smtClean="0">
                <a:solidFill>
                  <a:srgbClr val="001F5F"/>
                </a:solidFill>
                <a:latin typeface="Calibri" charset="0"/>
                <a:ea typeface="Calibri" charset="0"/>
                <a:cs typeface="Calibri" charset="0"/>
              </a:rPr>
              <a:t>P</a:t>
            </a:r>
            <a:r>
              <a:rPr sz="3200" b="1" spc="-15" dirty="0" smtClean="0">
                <a:solidFill>
                  <a:srgbClr val="001F5F"/>
                </a:solidFill>
                <a:latin typeface="Calibri" charset="0"/>
                <a:ea typeface="Calibri" charset="0"/>
                <a:cs typeface="Calibri" charset="0"/>
              </a:rPr>
              <a:t>R</a:t>
            </a:r>
            <a:r>
              <a:rPr sz="3200" b="1" spc="-20" dirty="0" smtClean="0">
                <a:solidFill>
                  <a:srgbClr val="001F5F"/>
                </a:solidFill>
                <a:latin typeface="Calibri" charset="0"/>
                <a:ea typeface="Calibri" charset="0"/>
                <a:cs typeface="Calibri" charset="0"/>
              </a:rPr>
              <a:t>E</a:t>
            </a:r>
            <a:r>
              <a:rPr sz="3200" b="1" spc="-15" dirty="0" smtClean="0">
                <a:solidFill>
                  <a:srgbClr val="001F5F"/>
                </a:solidFill>
                <a:latin typeface="Calibri" charset="0"/>
                <a:ea typeface="Calibri" charset="0"/>
                <a:cs typeface="Calibri" charset="0"/>
              </a:rPr>
              <a:t>V</a:t>
            </a:r>
            <a:r>
              <a:rPr sz="3200" b="1" spc="-20" dirty="0" smtClean="0">
                <a:solidFill>
                  <a:srgbClr val="001F5F"/>
                </a:solidFill>
                <a:latin typeface="Calibri" charset="0"/>
                <a:ea typeface="Calibri" charset="0"/>
                <a:cs typeface="Calibri" charset="0"/>
              </a:rPr>
              <a:t>EN</a:t>
            </a:r>
            <a:r>
              <a:rPr sz="3200" b="1" spc="-25" dirty="0" smtClean="0">
                <a:solidFill>
                  <a:srgbClr val="001F5F"/>
                </a:solidFill>
                <a:latin typeface="Calibri" charset="0"/>
                <a:ea typeface="Calibri" charset="0"/>
                <a:cs typeface="Calibri" charset="0"/>
              </a:rPr>
              <a:t>TION</a:t>
            </a:r>
            <a:r>
              <a:rPr sz="3200" b="1" dirty="0" smtClean="0">
                <a:solidFill>
                  <a:srgbClr val="001F5F"/>
                </a:solidFill>
                <a:latin typeface="Calibri" charset="0"/>
                <a:ea typeface="Calibri" charset="0"/>
                <a:cs typeface="Calibri" charset="0"/>
              </a:rPr>
              <a:t> </a:t>
            </a:r>
            <a:r>
              <a:rPr sz="3200" b="1" spc="-30" dirty="0">
                <a:solidFill>
                  <a:srgbClr val="001F5F"/>
                </a:solidFill>
                <a:latin typeface="Calibri" charset="0"/>
                <a:ea typeface="Calibri" charset="0"/>
                <a:cs typeface="Calibri" charset="0"/>
              </a:rPr>
              <a:t>D</a:t>
            </a:r>
            <a:r>
              <a:rPr sz="3200" b="1" spc="-25" dirty="0">
                <a:solidFill>
                  <a:srgbClr val="001F5F"/>
                </a:solidFill>
                <a:latin typeface="Calibri" charset="0"/>
                <a:ea typeface="Calibri" charset="0"/>
                <a:cs typeface="Calibri" charset="0"/>
              </a:rPr>
              <a:t>U</a:t>
            </a:r>
            <a:r>
              <a:rPr sz="3200" b="1" spc="5" dirty="0">
                <a:solidFill>
                  <a:srgbClr val="001F5F"/>
                </a:solidFill>
                <a:latin typeface="Calibri" charset="0"/>
                <a:ea typeface="Calibri" charset="0"/>
                <a:cs typeface="Calibri" charset="0"/>
              </a:rPr>
              <a:t> </a:t>
            </a:r>
            <a:r>
              <a:rPr sz="3200" b="1" spc="-25" dirty="0" smtClean="0">
                <a:solidFill>
                  <a:srgbClr val="001F5F"/>
                </a:solidFill>
                <a:latin typeface="Calibri" charset="0"/>
                <a:ea typeface="Calibri" charset="0"/>
                <a:cs typeface="Calibri" charset="0"/>
              </a:rPr>
              <a:t>VIH</a:t>
            </a:r>
            <a:endParaRPr lang="fr-FR" sz="3200" b="1" spc="-15" dirty="0">
              <a:solidFill>
                <a:srgbClr val="001F5F"/>
              </a:solidFill>
              <a:latin typeface="Calibri" charset="0"/>
              <a:ea typeface="Calibri" charset="0"/>
              <a:cs typeface="Calibri" charset="0"/>
            </a:endParaRPr>
          </a:p>
          <a:p>
            <a:pPr marL="194945" marR="5080" indent="-33655" algn="ctr">
              <a:lnSpc>
                <a:spcPct val="120100"/>
              </a:lnSpc>
            </a:pPr>
            <a:r>
              <a:rPr sz="3200" b="1" spc="-20" dirty="0" smtClean="0">
                <a:solidFill>
                  <a:srgbClr val="001F5F"/>
                </a:solidFill>
                <a:latin typeface="Calibri" charset="0"/>
                <a:ea typeface="Calibri" charset="0"/>
                <a:cs typeface="Calibri" charset="0"/>
              </a:rPr>
              <a:t>PRISE</a:t>
            </a:r>
            <a:r>
              <a:rPr sz="3200" b="1" spc="25" dirty="0" smtClean="0">
                <a:solidFill>
                  <a:srgbClr val="001F5F"/>
                </a:solidFill>
                <a:latin typeface="Calibri" charset="0"/>
                <a:ea typeface="Calibri" charset="0"/>
                <a:cs typeface="Calibri" charset="0"/>
              </a:rPr>
              <a:t> </a:t>
            </a:r>
            <a:r>
              <a:rPr sz="3200" b="1" spc="-20" dirty="0">
                <a:solidFill>
                  <a:srgbClr val="001F5F"/>
                </a:solidFill>
                <a:latin typeface="Calibri" charset="0"/>
                <a:ea typeface="Calibri" charset="0"/>
                <a:cs typeface="Calibri" charset="0"/>
              </a:rPr>
              <a:t>EN</a:t>
            </a:r>
            <a:r>
              <a:rPr sz="3200" b="1" spc="5" dirty="0">
                <a:solidFill>
                  <a:srgbClr val="001F5F"/>
                </a:solidFill>
                <a:latin typeface="Calibri" charset="0"/>
                <a:ea typeface="Calibri" charset="0"/>
                <a:cs typeface="Calibri" charset="0"/>
              </a:rPr>
              <a:t> </a:t>
            </a:r>
            <a:r>
              <a:rPr sz="3200" b="1" spc="-35" dirty="0">
                <a:solidFill>
                  <a:srgbClr val="001F5F"/>
                </a:solidFill>
                <a:latin typeface="Calibri" charset="0"/>
                <a:ea typeface="Calibri" charset="0"/>
                <a:cs typeface="Calibri" charset="0"/>
              </a:rPr>
              <a:t>C</a:t>
            </a:r>
            <a:r>
              <a:rPr sz="3200" b="1" spc="-25" dirty="0">
                <a:solidFill>
                  <a:srgbClr val="001F5F"/>
                </a:solidFill>
                <a:latin typeface="Calibri" charset="0"/>
                <a:ea typeface="Calibri" charset="0"/>
                <a:cs typeface="Calibri" charset="0"/>
              </a:rPr>
              <a:t>H</a:t>
            </a:r>
            <a:r>
              <a:rPr sz="3200" b="1" spc="-15" dirty="0">
                <a:solidFill>
                  <a:srgbClr val="001F5F"/>
                </a:solidFill>
                <a:latin typeface="Calibri" charset="0"/>
                <a:ea typeface="Calibri" charset="0"/>
                <a:cs typeface="Calibri" charset="0"/>
              </a:rPr>
              <a:t>A</a:t>
            </a:r>
            <a:r>
              <a:rPr sz="3200" b="1" spc="-45" dirty="0">
                <a:solidFill>
                  <a:srgbClr val="001F5F"/>
                </a:solidFill>
                <a:latin typeface="Calibri" charset="0"/>
                <a:ea typeface="Calibri" charset="0"/>
                <a:cs typeface="Calibri" charset="0"/>
              </a:rPr>
              <a:t>R</a:t>
            </a:r>
            <a:r>
              <a:rPr sz="3200" b="1" spc="-30" dirty="0">
                <a:solidFill>
                  <a:srgbClr val="001F5F"/>
                </a:solidFill>
                <a:latin typeface="Calibri" charset="0"/>
                <a:ea typeface="Calibri" charset="0"/>
                <a:cs typeface="Calibri" charset="0"/>
              </a:rPr>
              <a:t>G</a:t>
            </a:r>
            <a:r>
              <a:rPr sz="3200" b="1" spc="-20" dirty="0">
                <a:solidFill>
                  <a:srgbClr val="001F5F"/>
                </a:solidFill>
                <a:latin typeface="Calibri" charset="0"/>
                <a:ea typeface="Calibri" charset="0"/>
                <a:cs typeface="Calibri" charset="0"/>
              </a:rPr>
              <a:t>E</a:t>
            </a:r>
            <a:r>
              <a:rPr sz="3200" b="1" spc="25" dirty="0">
                <a:solidFill>
                  <a:srgbClr val="001F5F"/>
                </a:solidFill>
                <a:latin typeface="Calibri" charset="0"/>
                <a:ea typeface="Calibri" charset="0"/>
                <a:cs typeface="Calibri" charset="0"/>
              </a:rPr>
              <a:t> </a:t>
            </a:r>
            <a:r>
              <a:rPr sz="3200" b="1" spc="-30" dirty="0">
                <a:solidFill>
                  <a:srgbClr val="001F5F"/>
                </a:solidFill>
                <a:latin typeface="Calibri" charset="0"/>
                <a:ea typeface="Calibri" charset="0"/>
                <a:cs typeface="Calibri" charset="0"/>
              </a:rPr>
              <a:t>D</a:t>
            </a:r>
            <a:r>
              <a:rPr sz="3200" b="1" spc="-40" dirty="0">
                <a:solidFill>
                  <a:srgbClr val="001F5F"/>
                </a:solidFill>
                <a:latin typeface="Calibri" charset="0"/>
                <a:ea typeface="Calibri" charset="0"/>
                <a:cs typeface="Calibri" charset="0"/>
              </a:rPr>
              <a:t>E</a:t>
            </a:r>
            <a:r>
              <a:rPr sz="3200" b="1" spc="-20" dirty="0">
                <a:solidFill>
                  <a:srgbClr val="001F5F"/>
                </a:solidFill>
                <a:latin typeface="Calibri" charset="0"/>
                <a:ea typeface="Calibri" charset="0"/>
                <a:cs typeface="Calibri" charset="0"/>
              </a:rPr>
              <a:t>S</a:t>
            </a:r>
            <a:r>
              <a:rPr lang="fr-FR" sz="3200" dirty="0">
                <a:latin typeface="Calibri" charset="0"/>
                <a:ea typeface="Calibri" charset="0"/>
                <a:cs typeface="Calibri" charset="0"/>
              </a:rPr>
              <a:t> </a:t>
            </a:r>
            <a:r>
              <a:rPr sz="3200" b="1" spc="-25" dirty="0">
                <a:solidFill>
                  <a:srgbClr val="001F5F"/>
                </a:solidFill>
                <a:latin typeface="Calibri" charset="0"/>
                <a:ea typeface="Calibri" charset="0"/>
                <a:cs typeface="Calibri" charset="0"/>
              </a:rPr>
              <a:t>PE</a:t>
            </a:r>
            <a:r>
              <a:rPr sz="3200" b="1" spc="-35" dirty="0">
                <a:solidFill>
                  <a:srgbClr val="001F5F"/>
                </a:solidFill>
                <a:latin typeface="Calibri" charset="0"/>
                <a:ea typeface="Calibri" charset="0"/>
                <a:cs typeface="Calibri" charset="0"/>
              </a:rPr>
              <a:t>R</a:t>
            </a:r>
            <a:r>
              <a:rPr sz="3200" b="1" spc="-20" dirty="0">
                <a:solidFill>
                  <a:srgbClr val="001F5F"/>
                </a:solidFill>
                <a:latin typeface="Calibri" charset="0"/>
                <a:ea typeface="Calibri" charset="0"/>
                <a:cs typeface="Calibri" charset="0"/>
              </a:rPr>
              <a:t>SON</a:t>
            </a:r>
            <a:r>
              <a:rPr sz="3200" b="1" spc="-15" dirty="0">
                <a:solidFill>
                  <a:srgbClr val="001F5F"/>
                </a:solidFill>
                <a:latin typeface="Calibri" charset="0"/>
                <a:ea typeface="Calibri" charset="0"/>
                <a:cs typeface="Calibri" charset="0"/>
              </a:rPr>
              <a:t>N</a:t>
            </a:r>
            <a:r>
              <a:rPr sz="3200" b="1" spc="-45" dirty="0">
                <a:solidFill>
                  <a:srgbClr val="001F5F"/>
                </a:solidFill>
                <a:latin typeface="Calibri" charset="0"/>
                <a:ea typeface="Calibri" charset="0"/>
                <a:cs typeface="Calibri" charset="0"/>
              </a:rPr>
              <a:t>E</a:t>
            </a:r>
            <a:r>
              <a:rPr sz="3200" b="1" spc="-20" dirty="0">
                <a:solidFill>
                  <a:srgbClr val="001F5F"/>
                </a:solidFill>
                <a:latin typeface="Calibri" charset="0"/>
                <a:ea typeface="Calibri" charset="0"/>
                <a:cs typeface="Calibri" charset="0"/>
              </a:rPr>
              <a:t>S</a:t>
            </a:r>
            <a:r>
              <a:rPr sz="3200" b="1" spc="-5" dirty="0">
                <a:solidFill>
                  <a:srgbClr val="001F5F"/>
                </a:solidFill>
                <a:latin typeface="Calibri" charset="0"/>
                <a:ea typeface="Calibri" charset="0"/>
                <a:cs typeface="Calibri" charset="0"/>
              </a:rPr>
              <a:t> </a:t>
            </a:r>
            <a:r>
              <a:rPr sz="3200" b="1" spc="-20" dirty="0">
                <a:solidFill>
                  <a:srgbClr val="001F5F"/>
                </a:solidFill>
                <a:latin typeface="Calibri" charset="0"/>
                <a:ea typeface="Calibri" charset="0"/>
                <a:cs typeface="Calibri" charset="0"/>
              </a:rPr>
              <a:t>VI</a:t>
            </a:r>
            <a:r>
              <a:rPr sz="3200" b="1" spc="-190" dirty="0">
                <a:solidFill>
                  <a:srgbClr val="001F5F"/>
                </a:solidFill>
                <a:latin typeface="Calibri" charset="0"/>
                <a:ea typeface="Calibri" charset="0"/>
                <a:cs typeface="Calibri" charset="0"/>
              </a:rPr>
              <a:t>V</a:t>
            </a:r>
            <a:r>
              <a:rPr sz="3200" b="1" spc="-20" dirty="0">
                <a:solidFill>
                  <a:srgbClr val="001F5F"/>
                </a:solidFill>
                <a:latin typeface="Calibri" charset="0"/>
                <a:ea typeface="Calibri" charset="0"/>
                <a:cs typeface="Calibri" charset="0"/>
              </a:rPr>
              <a:t>A</a:t>
            </a:r>
            <a:r>
              <a:rPr sz="3200" b="1" spc="-15" dirty="0">
                <a:solidFill>
                  <a:srgbClr val="001F5F"/>
                </a:solidFill>
                <a:latin typeface="Calibri" charset="0"/>
                <a:ea typeface="Calibri" charset="0"/>
                <a:cs typeface="Calibri" charset="0"/>
              </a:rPr>
              <a:t>N</a:t>
            </a:r>
            <a:r>
              <a:rPr sz="3200" b="1" spc="-20" dirty="0">
                <a:solidFill>
                  <a:srgbClr val="001F5F"/>
                </a:solidFill>
                <a:latin typeface="Calibri" charset="0"/>
                <a:ea typeface="Calibri" charset="0"/>
                <a:cs typeface="Calibri" charset="0"/>
              </a:rPr>
              <a:t>T</a:t>
            </a:r>
            <a:r>
              <a:rPr sz="3200" b="1" spc="-5" dirty="0">
                <a:solidFill>
                  <a:srgbClr val="001F5F"/>
                </a:solidFill>
                <a:latin typeface="Calibri" charset="0"/>
                <a:ea typeface="Calibri" charset="0"/>
                <a:cs typeface="Calibri" charset="0"/>
              </a:rPr>
              <a:t> </a:t>
            </a:r>
            <a:r>
              <a:rPr sz="3200" b="1" spc="-180" dirty="0">
                <a:solidFill>
                  <a:srgbClr val="001F5F"/>
                </a:solidFill>
                <a:latin typeface="Calibri" charset="0"/>
                <a:ea typeface="Calibri" charset="0"/>
                <a:cs typeface="Calibri" charset="0"/>
              </a:rPr>
              <a:t>A</a:t>
            </a:r>
            <a:r>
              <a:rPr sz="3200" b="1" spc="-25" dirty="0">
                <a:solidFill>
                  <a:srgbClr val="001F5F"/>
                </a:solidFill>
                <a:latin typeface="Calibri" charset="0"/>
                <a:ea typeface="Calibri" charset="0"/>
                <a:cs typeface="Calibri" charset="0"/>
              </a:rPr>
              <a:t>V</a:t>
            </a:r>
            <a:r>
              <a:rPr sz="3200" b="1" spc="-60" dirty="0">
                <a:solidFill>
                  <a:srgbClr val="001F5F"/>
                </a:solidFill>
                <a:latin typeface="Calibri" charset="0"/>
                <a:ea typeface="Calibri" charset="0"/>
                <a:cs typeface="Calibri" charset="0"/>
              </a:rPr>
              <a:t>E</a:t>
            </a:r>
            <a:r>
              <a:rPr sz="3200" b="1" spc="-20" dirty="0">
                <a:solidFill>
                  <a:srgbClr val="001F5F"/>
                </a:solidFill>
                <a:latin typeface="Calibri" charset="0"/>
                <a:ea typeface="Calibri" charset="0"/>
                <a:cs typeface="Calibri" charset="0"/>
              </a:rPr>
              <a:t>C</a:t>
            </a:r>
            <a:r>
              <a:rPr sz="3200" b="1" spc="5" dirty="0">
                <a:solidFill>
                  <a:srgbClr val="001F5F"/>
                </a:solidFill>
                <a:latin typeface="Calibri" charset="0"/>
                <a:ea typeface="Calibri" charset="0"/>
                <a:cs typeface="Calibri" charset="0"/>
              </a:rPr>
              <a:t> </a:t>
            </a:r>
            <a:r>
              <a:rPr sz="3200" b="1" spc="-15" dirty="0">
                <a:solidFill>
                  <a:srgbClr val="001F5F"/>
                </a:solidFill>
                <a:latin typeface="Calibri" charset="0"/>
                <a:ea typeface="Calibri" charset="0"/>
                <a:cs typeface="Calibri" charset="0"/>
              </a:rPr>
              <a:t>LE</a:t>
            </a:r>
            <a:r>
              <a:rPr sz="3200" b="1" spc="-5" dirty="0">
                <a:solidFill>
                  <a:srgbClr val="001F5F"/>
                </a:solidFill>
                <a:latin typeface="Calibri" charset="0"/>
                <a:ea typeface="Calibri" charset="0"/>
                <a:cs typeface="Calibri" charset="0"/>
              </a:rPr>
              <a:t> </a:t>
            </a:r>
            <a:r>
              <a:rPr sz="3200" b="1" spc="-25" dirty="0">
                <a:solidFill>
                  <a:srgbClr val="001F5F"/>
                </a:solidFill>
                <a:latin typeface="Calibri" charset="0"/>
                <a:ea typeface="Calibri" charset="0"/>
                <a:cs typeface="Calibri" charset="0"/>
              </a:rPr>
              <a:t>VIH</a:t>
            </a:r>
            <a:r>
              <a:rPr sz="3200" b="1" spc="15" dirty="0">
                <a:solidFill>
                  <a:srgbClr val="001F5F"/>
                </a:solidFill>
                <a:latin typeface="Calibri" charset="0"/>
                <a:ea typeface="Calibri" charset="0"/>
                <a:cs typeface="Calibri" charset="0"/>
              </a:rPr>
              <a:t> </a:t>
            </a:r>
            <a:r>
              <a:rPr sz="3200" b="1" spc="-20" dirty="0">
                <a:solidFill>
                  <a:srgbClr val="001F5F"/>
                </a:solidFill>
                <a:latin typeface="Calibri" charset="0"/>
                <a:ea typeface="Calibri" charset="0"/>
                <a:cs typeface="Calibri" charset="0"/>
              </a:rPr>
              <a:t>EN</a:t>
            </a:r>
            <a:r>
              <a:rPr sz="3200" b="1" spc="-5" dirty="0">
                <a:solidFill>
                  <a:srgbClr val="001F5F"/>
                </a:solidFill>
                <a:latin typeface="Calibri" charset="0"/>
                <a:ea typeface="Calibri" charset="0"/>
                <a:cs typeface="Calibri" charset="0"/>
              </a:rPr>
              <a:t> </a:t>
            </a:r>
            <a:r>
              <a:rPr sz="3200" b="1" spc="-20" dirty="0" smtClean="0">
                <a:solidFill>
                  <a:srgbClr val="001F5F"/>
                </a:solidFill>
                <a:latin typeface="Calibri" charset="0"/>
                <a:ea typeface="Calibri" charset="0"/>
                <a:cs typeface="Calibri" charset="0"/>
              </a:rPr>
              <a:t>2</a:t>
            </a:r>
            <a:r>
              <a:rPr sz="3200" b="1" spc="-40" dirty="0" smtClean="0">
                <a:solidFill>
                  <a:srgbClr val="001F5F"/>
                </a:solidFill>
                <a:latin typeface="Calibri" charset="0"/>
                <a:ea typeface="Calibri" charset="0"/>
                <a:cs typeface="Calibri" charset="0"/>
              </a:rPr>
              <a:t>0</a:t>
            </a:r>
            <a:r>
              <a:rPr sz="3200" b="1" spc="-35" dirty="0" smtClean="0">
                <a:solidFill>
                  <a:srgbClr val="001F5F"/>
                </a:solidFill>
                <a:latin typeface="Calibri" charset="0"/>
                <a:ea typeface="Calibri" charset="0"/>
                <a:cs typeface="Calibri" charset="0"/>
              </a:rPr>
              <a:t>1</a:t>
            </a:r>
            <a:r>
              <a:rPr lang="fr-FR" sz="3200" b="1" spc="-20" dirty="0">
                <a:solidFill>
                  <a:srgbClr val="001F5F"/>
                </a:solidFill>
                <a:latin typeface="Calibri" charset="0"/>
                <a:ea typeface="Calibri" charset="0"/>
                <a:cs typeface="Calibri" charset="0"/>
              </a:rPr>
              <a:t>7</a:t>
            </a:r>
            <a:endParaRPr lang="fr-FR" sz="3200" dirty="0">
              <a:latin typeface="Calibri" charset="0"/>
              <a:ea typeface="Calibri" charset="0"/>
              <a:cs typeface="Calibri" charset="0"/>
            </a:endParaRPr>
          </a:p>
        </p:txBody>
      </p:sp>
      <p:sp>
        <p:nvSpPr>
          <p:cNvPr id="4" name="ZoneTexte 3"/>
          <p:cNvSpPr txBox="1"/>
          <p:nvPr/>
        </p:nvSpPr>
        <p:spPr>
          <a:xfrm>
            <a:off x="914400" y="6477000"/>
            <a:ext cx="7124066" cy="261610"/>
          </a:xfrm>
          <a:prstGeom prst="rect">
            <a:avLst/>
          </a:prstGeom>
          <a:noFill/>
        </p:spPr>
        <p:txBody>
          <a:bodyPr wrap="none" rtlCol="0">
            <a:spAutoFit/>
          </a:bodyPr>
          <a:lstStyle/>
          <a:p>
            <a:r>
              <a:rPr lang="fr-FR" sz="1100" i="1" dirty="0" smtClean="0">
                <a:solidFill>
                  <a:schemeClr val="bg1">
                    <a:lumMod val="65000"/>
                  </a:schemeClr>
                </a:solidFill>
              </a:rPr>
              <a:t>Dr Cédric Arvieux </a:t>
            </a:r>
            <a:r>
              <a:rPr lang="mr-IN" sz="1100" i="1" dirty="0" smtClean="0">
                <a:solidFill>
                  <a:schemeClr val="bg1">
                    <a:lumMod val="65000"/>
                  </a:schemeClr>
                </a:solidFill>
              </a:rPr>
              <a:t>–</a:t>
            </a:r>
            <a:r>
              <a:rPr lang="fr-FR" sz="1100" i="1" dirty="0" smtClean="0">
                <a:solidFill>
                  <a:schemeClr val="bg1">
                    <a:lumMod val="65000"/>
                  </a:schemeClr>
                </a:solidFill>
              </a:rPr>
              <a:t> CHU de Rennes </a:t>
            </a:r>
            <a:r>
              <a:rPr lang="mr-IN" sz="1100" i="1" dirty="0" smtClean="0">
                <a:solidFill>
                  <a:schemeClr val="bg1">
                    <a:lumMod val="65000"/>
                  </a:schemeClr>
                </a:solidFill>
              </a:rPr>
              <a:t>–</a:t>
            </a:r>
            <a:r>
              <a:rPr lang="fr-FR" sz="1100" i="1" dirty="0" smtClean="0">
                <a:solidFill>
                  <a:schemeClr val="bg1">
                    <a:lumMod val="65000"/>
                  </a:schemeClr>
                </a:solidFill>
              </a:rPr>
              <a:t> COREVIH Bretagne </a:t>
            </a:r>
            <a:r>
              <a:rPr lang="mr-IN" sz="1100" i="1" dirty="0" smtClean="0">
                <a:solidFill>
                  <a:schemeClr val="bg1">
                    <a:lumMod val="65000"/>
                  </a:schemeClr>
                </a:solidFill>
              </a:rPr>
              <a:t>–</a:t>
            </a:r>
            <a:r>
              <a:rPr lang="fr-FR" sz="1100" i="1" dirty="0" smtClean="0">
                <a:solidFill>
                  <a:schemeClr val="bg1">
                    <a:lumMod val="65000"/>
                  </a:schemeClr>
                </a:solidFill>
              </a:rPr>
              <a:t> Société française de Lutte contre le Sida (SFLS)</a:t>
            </a:r>
            <a:endParaRPr lang="fr-FR" sz="1100" i="1" dirty="0">
              <a:solidFill>
                <a:schemeClr val="bg1">
                  <a:lumMod val="65000"/>
                </a:schemeClr>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3919" y="1594852"/>
            <a:ext cx="1246319" cy="1533626"/>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6719" y="3477665"/>
            <a:ext cx="2007709" cy="116840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600" y="4876800"/>
            <a:ext cx="1866900" cy="13462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Dans le monde, aujourd’hui</a:t>
            </a:r>
            <a:r>
              <a:rPr lang="mr-IN" dirty="0" smtClean="0"/>
              <a:t>…</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13224302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486550"/>
            <a:ext cx="8986520" cy="562525"/>
          </a:xfrm>
          <a:prstGeom prst="rect">
            <a:avLst/>
          </a:prstGeom>
        </p:spPr>
        <p:txBody>
          <a:bodyPr vert="horz" wrap="square" lIns="0" tIns="101980" rIns="0" bIns="0" numCol="1" rtlCol="0" anchor="ctr" anchorCtr="0" compatLnSpc="1">
            <a:prstTxWarp prst="textNoShape">
              <a:avLst/>
            </a:prstTxWarp>
            <a:spAutoFit/>
          </a:bodyPr>
          <a:lstStyle/>
          <a:p>
            <a:pPr marL="469900" marR="5080" indent="51435">
              <a:lnSpc>
                <a:spcPct val="104500"/>
              </a:lnSpc>
            </a:pPr>
            <a:r>
              <a:rPr dirty="0"/>
              <a:t>UNE</a:t>
            </a:r>
            <a:r>
              <a:rPr spc="-25" dirty="0"/>
              <a:t> </a:t>
            </a:r>
            <a:r>
              <a:rPr spc="-5" dirty="0"/>
              <a:t>JEUN</a:t>
            </a:r>
            <a:r>
              <a:rPr dirty="0"/>
              <a:t>E</a:t>
            </a:r>
            <a:r>
              <a:rPr spc="-20" dirty="0"/>
              <a:t> </a:t>
            </a:r>
            <a:r>
              <a:rPr dirty="0"/>
              <a:t>FI</a:t>
            </a:r>
            <a:r>
              <a:rPr spc="-10" dirty="0"/>
              <a:t>L</a:t>
            </a:r>
            <a:r>
              <a:rPr spc="-15" dirty="0"/>
              <a:t>L</a:t>
            </a:r>
            <a:r>
              <a:rPr dirty="0"/>
              <a:t>E</a:t>
            </a:r>
            <a:r>
              <a:rPr spc="15" dirty="0"/>
              <a:t> </a:t>
            </a:r>
            <a:r>
              <a:rPr dirty="0"/>
              <a:t>SE </a:t>
            </a:r>
            <a:r>
              <a:rPr spc="-5" dirty="0"/>
              <a:t>P</a:t>
            </a:r>
            <a:r>
              <a:rPr spc="-15" dirty="0"/>
              <a:t>R</a:t>
            </a:r>
            <a:r>
              <a:rPr spc="-30" dirty="0"/>
              <a:t>E</a:t>
            </a:r>
            <a:r>
              <a:rPr dirty="0"/>
              <a:t>SEN</a:t>
            </a:r>
            <a:r>
              <a:rPr spc="-15" dirty="0"/>
              <a:t>T</a:t>
            </a:r>
            <a:r>
              <a:rPr dirty="0"/>
              <a:t>E</a:t>
            </a:r>
            <a:r>
              <a:rPr spc="-30" dirty="0"/>
              <a:t> </a:t>
            </a:r>
            <a:r>
              <a:rPr lang="fr-FR" spc="-75" dirty="0" smtClean="0"/>
              <a:t>AU COMPTOIR</a:t>
            </a:r>
            <a:endParaRPr dirty="0">
              <a:latin typeface="Calibri"/>
              <a:cs typeface="Calibri"/>
            </a:endParaRPr>
          </a:p>
        </p:txBody>
      </p:sp>
      <p:sp>
        <p:nvSpPr>
          <p:cNvPr id="3" name="object 3"/>
          <p:cNvSpPr txBox="1"/>
          <p:nvPr/>
        </p:nvSpPr>
        <p:spPr>
          <a:xfrm>
            <a:off x="914400" y="1642838"/>
            <a:ext cx="7239000" cy="3375283"/>
          </a:xfrm>
          <a:prstGeom prst="rect">
            <a:avLst/>
          </a:prstGeom>
        </p:spPr>
        <p:txBody>
          <a:bodyPr vert="horz" wrap="square" lIns="0" tIns="0" rIns="0" bIns="0" rtlCol="0">
            <a:spAutoFit/>
          </a:bodyPr>
          <a:lstStyle/>
          <a:p>
            <a:pPr marL="356870" marR="83185" indent="-344170">
              <a:lnSpc>
                <a:spcPct val="80000"/>
              </a:lnSpc>
              <a:buClr>
                <a:srgbClr val="006FC0"/>
              </a:buClr>
              <a:buFont typeface="Wingdings"/>
              <a:buChar char=""/>
              <a:tabLst>
                <a:tab pos="357505" algn="l"/>
              </a:tabLst>
            </a:pPr>
            <a:r>
              <a:rPr sz="2200" b="1" dirty="0">
                <a:solidFill>
                  <a:srgbClr val="006FC0"/>
                </a:solidFill>
                <a:latin typeface="Calibri"/>
                <a:cs typeface="Calibri"/>
              </a:rPr>
              <a:t>L</a:t>
            </a:r>
            <a:r>
              <a:rPr sz="2200" b="1" spc="-10" dirty="0">
                <a:solidFill>
                  <a:srgbClr val="006FC0"/>
                </a:solidFill>
                <a:latin typeface="Calibri"/>
                <a:cs typeface="Calibri"/>
              </a:rPr>
              <a:t>e</a:t>
            </a:r>
            <a:r>
              <a:rPr sz="2200" b="1" dirty="0">
                <a:solidFill>
                  <a:srgbClr val="006FC0"/>
                </a:solidFill>
                <a:latin typeface="Calibri"/>
                <a:cs typeface="Calibri"/>
              </a:rPr>
              <a:t>s</a:t>
            </a:r>
            <a:r>
              <a:rPr sz="2200" b="1" spc="-10" dirty="0">
                <a:solidFill>
                  <a:srgbClr val="006FC0"/>
                </a:solidFill>
                <a:latin typeface="Calibri"/>
                <a:cs typeface="Calibri"/>
              </a:rPr>
              <a:t> </a:t>
            </a:r>
            <a:r>
              <a:rPr sz="2200" b="1" spc="-15" dirty="0">
                <a:solidFill>
                  <a:srgbClr val="006FC0"/>
                </a:solidFill>
                <a:latin typeface="Calibri"/>
                <a:cs typeface="Calibri"/>
              </a:rPr>
              <a:t>au</a:t>
            </a:r>
            <a:r>
              <a:rPr sz="2200" b="1" spc="-25" dirty="0">
                <a:solidFill>
                  <a:srgbClr val="006FC0"/>
                </a:solidFill>
                <a:latin typeface="Calibri"/>
                <a:cs typeface="Calibri"/>
              </a:rPr>
              <a:t>t</a:t>
            </a:r>
            <a:r>
              <a:rPr sz="2200" b="1" spc="-15" dirty="0">
                <a:solidFill>
                  <a:srgbClr val="006FC0"/>
                </a:solidFill>
                <a:latin typeface="Calibri"/>
                <a:cs typeface="Calibri"/>
              </a:rPr>
              <a:t>o</a:t>
            </a:r>
            <a:r>
              <a:rPr sz="2200" b="1" spc="-25" dirty="0">
                <a:solidFill>
                  <a:srgbClr val="006FC0"/>
                </a:solidFill>
                <a:latin typeface="Calibri"/>
                <a:cs typeface="Calibri"/>
              </a:rPr>
              <a:t>t</a:t>
            </a:r>
            <a:r>
              <a:rPr sz="2200" b="1" spc="-10" dirty="0">
                <a:solidFill>
                  <a:srgbClr val="006FC0"/>
                </a:solidFill>
                <a:latin typeface="Calibri"/>
                <a:cs typeface="Calibri"/>
              </a:rPr>
              <a:t>e</a:t>
            </a:r>
            <a:r>
              <a:rPr sz="2200" b="1" spc="-20" dirty="0">
                <a:solidFill>
                  <a:srgbClr val="006FC0"/>
                </a:solidFill>
                <a:latin typeface="Calibri"/>
                <a:cs typeface="Calibri"/>
              </a:rPr>
              <a:t>s</a:t>
            </a:r>
            <a:r>
              <a:rPr sz="2200" b="1" dirty="0">
                <a:solidFill>
                  <a:srgbClr val="006FC0"/>
                </a:solidFill>
                <a:latin typeface="Calibri"/>
                <a:cs typeface="Calibri"/>
              </a:rPr>
              <a:t>ts</a:t>
            </a:r>
            <a:r>
              <a:rPr sz="2200" b="1" spc="-15" dirty="0">
                <a:solidFill>
                  <a:srgbClr val="006FC0"/>
                </a:solidFill>
                <a:latin typeface="Calibri"/>
                <a:cs typeface="Calibri"/>
              </a:rPr>
              <a:t> p</a:t>
            </a:r>
            <a:r>
              <a:rPr sz="2200" b="1" spc="-10" dirty="0">
                <a:solidFill>
                  <a:srgbClr val="006FC0"/>
                </a:solidFill>
                <a:latin typeface="Calibri"/>
                <a:cs typeface="Calibri"/>
              </a:rPr>
              <a:t>e</a:t>
            </a:r>
            <a:r>
              <a:rPr sz="2200" b="1" spc="-15" dirty="0">
                <a:solidFill>
                  <a:srgbClr val="006FC0"/>
                </a:solidFill>
                <a:latin typeface="Calibri"/>
                <a:cs typeface="Calibri"/>
              </a:rPr>
              <a:t>uv</a:t>
            </a:r>
            <a:r>
              <a:rPr sz="2200" b="1" spc="-10" dirty="0">
                <a:solidFill>
                  <a:srgbClr val="006FC0"/>
                </a:solidFill>
                <a:latin typeface="Calibri"/>
                <a:cs typeface="Calibri"/>
              </a:rPr>
              <a:t>e</a:t>
            </a:r>
            <a:r>
              <a:rPr sz="2200" b="1" spc="-35" dirty="0">
                <a:solidFill>
                  <a:srgbClr val="006FC0"/>
                </a:solidFill>
                <a:latin typeface="Calibri"/>
                <a:cs typeface="Calibri"/>
              </a:rPr>
              <a:t>n</a:t>
            </a:r>
            <a:r>
              <a:rPr sz="2200" b="1" dirty="0">
                <a:solidFill>
                  <a:srgbClr val="006FC0"/>
                </a:solidFill>
                <a:latin typeface="Calibri"/>
                <a:cs typeface="Calibri"/>
              </a:rPr>
              <a:t>t</a:t>
            </a:r>
            <a:r>
              <a:rPr sz="2200" b="1" spc="15" dirty="0">
                <a:solidFill>
                  <a:srgbClr val="006FC0"/>
                </a:solidFill>
                <a:latin typeface="Calibri"/>
                <a:cs typeface="Calibri"/>
              </a:rPr>
              <a:t> </a:t>
            </a:r>
            <a:r>
              <a:rPr sz="2200" b="1" spc="-35" dirty="0">
                <a:solidFill>
                  <a:srgbClr val="006FC0"/>
                </a:solidFill>
                <a:latin typeface="Calibri"/>
                <a:cs typeface="Calibri"/>
              </a:rPr>
              <a:t>ê</a:t>
            </a:r>
            <a:r>
              <a:rPr sz="2200" b="1" dirty="0">
                <a:solidFill>
                  <a:srgbClr val="006FC0"/>
                </a:solidFill>
                <a:latin typeface="Calibri"/>
                <a:cs typeface="Calibri"/>
              </a:rPr>
              <a:t>t</a:t>
            </a:r>
            <a:r>
              <a:rPr sz="2200" b="1" spc="-20" dirty="0">
                <a:solidFill>
                  <a:srgbClr val="006FC0"/>
                </a:solidFill>
                <a:latin typeface="Calibri"/>
                <a:cs typeface="Calibri"/>
              </a:rPr>
              <a:t>r</a:t>
            </a:r>
            <a:r>
              <a:rPr sz="2200" b="1" dirty="0">
                <a:solidFill>
                  <a:srgbClr val="006FC0"/>
                </a:solidFill>
                <a:latin typeface="Calibri"/>
                <a:cs typeface="Calibri"/>
              </a:rPr>
              <a:t>e </a:t>
            </a:r>
            <a:r>
              <a:rPr sz="2200" b="1" spc="-10" dirty="0">
                <a:solidFill>
                  <a:srgbClr val="006FC0"/>
                </a:solidFill>
                <a:latin typeface="Calibri"/>
                <a:cs typeface="Calibri"/>
              </a:rPr>
              <a:t>d</a:t>
            </a:r>
            <a:r>
              <a:rPr sz="2200" b="1" spc="5" dirty="0">
                <a:solidFill>
                  <a:srgbClr val="006FC0"/>
                </a:solidFill>
                <a:latin typeface="Calibri"/>
                <a:cs typeface="Calibri"/>
              </a:rPr>
              <a:t>i</a:t>
            </a:r>
            <a:r>
              <a:rPr sz="2200" b="1" dirty="0">
                <a:solidFill>
                  <a:srgbClr val="006FC0"/>
                </a:solidFill>
                <a:latin typeface="Calibri"/>
                <a:cs typeface="Calibri"/>
              </a:rPr>
              <a:t>s</a:t>
            </a:r>
            <a:r>
              <a:rPr sz="2200" b="1" spc="-10" dirty="0">
                <a:solidFill>
                  <a:srgbClr val="006FC0"/>
                </a:solidFill>
                <a:latin typeface="Calibri"/>
                <a:cs typeface="Calibri"/>
              </a:rPr>
              <a:t>pen</a:t>
            </a:r>
            <a:r>
              <a:rPr sz="2200" b="1" dirty="0">
                <a:solidFill>
                  <a:srgbClr val="006FC0"/>
                </a:solidFill>
                <a:latin typeface="Calibri"/>
                <a:cs typeface="Calibri"/>
              </a:rPr>
              <a:t>s</a:t>
            </a:r>
            <a:r>
              <a:rPr sz="2200" b="1" spc="-10" dirty="0">
                <a:solidFill>
                  <a:srgbClr val="006FC0"/>
                </a:solidFill>
                <a:latin typeface="Calibri"/>
                <a:cs typeface="Calibri"/>
              </a:rPr>
              <a:t>é</a:t>
            </a:r>
            <a:r>
              <a:rPr sz="2200" b="1" dirty="0">
                <a:solidFill>
                  <a:srgbClr val="006FC0"/>
                </a:solidFill>
                <a:latin typeface="Calibri"/>
                <a:cs typeface="Calibri"/>
              </a:rPr>
              <a:t>s</a:t>
            </a:r>
            <a:r>
              <a:rPr sz="2200" b="1" spc="-30" dirty="0">
                <a:solidFill>
                  <a:srgbClr val="006FC0"/>
                </a:solidFill>
                <a:latin typeface="Calibri"/>
                <a:cs typeface="Calibri"/>
              </a:rPr>
              <a:t> </a:t>
            </a:r>
            <a:r>
              <a:rPr sz="2200" b="1" spc="-15" dirty="0">
                <a:solidFill>
                  <a:srgbClr val="006FC0"/>
                </a:solidFill>
                <a:latin typeface="Calibri"/>
                <a:cs typeface="Calibri"/>
              </a:rPr>
              <a:t>a</a:t>
            </a:r>
            <a:r>
              <a:rPr sz="2200" b="1" spc="-10" dirty="0">
                <a:solidFill>
                  <a:srgbClr val="006FC0"/>
                </a:solidFill>
                <a:latin typeface="Calibri"/>
                <a:cs typeface="Calibri"/>
              </a:rPr>
              <a:t>u</a:t>
            </a:r>
            <a:r>
              <a:rPr sz="2200" b="1" dirty="0">
                <a:solidFill>
                  <a:srgbClr val="006FC0"/>
                </a:solidFill>
                <a:latin typeface="Calibri"/>
                <a:cs typeface="Calibri"/>
              </a:rPr>
              <a:t>x </a:t>
            </a:r>
            <a:r>
              <a:rPr sz="2200" b="1" spc="-5" dirty="0">
                <a:solidFill>
                  <a:srgbClr val="006FC0"/>
                </a:solidFill>
                <a:latin typeface="Calibri"/>
                <a:cs typeface="Calibri"/>
              </a:rPr>
              <a:t>m</a:t>
            </a:r>
            <a:r>
              <a:rPr sz="2200" b="1" spc="10" dirty="0">
                <a:solidFill>
                  <a:srgbClr val="006FC0"/>
                </a:solidFill>
                <a:latin typeface="Calibri"/>
                <a:cs typeface="Calibri"/>
              </a:rPr>
              <a:t>i</a:t>
            </a:r>
            <a:r>
              <a:rPr sz="2200" b="1" spc="-10" dirty="0">
                <a:solidFill>
                  <a:srgbClr val="006FC0"/>
                </a:solidFill>
                <a:latin typeface="Calibri"/>
                <a:cs typeface="Calibri"/>
              </a:rPr>
              <a:t>neu</a:t>
            </a:r>
            <a:r>
              <a:rPr sz="2200" b="1" spc="-20" dirty="0">
                <a:solidFill>
                  <a:srgbClr val="006FC0"/>
                </a:solidFill>
                <a:latin typeface="Calibri"/>
                <a:cs typeface="Calibri"/>
              </a:rPr>
              <a:t>r</a:t>
            </a:r>
            <a:r>
              <a:rPr sz="2200" b="1" dirty="0">
                <a:solidFill>
                  <a:srgbClr val="006FC0"/>
                </a:solidFill>
                <a:latin typeface="Calibri"/>
                <a:cs typeface="Calibri"/>
              </a:rPr>
              <a:t>s,</a:t>
            </a:r>
            <a:r>
              <a:rPr sz="2200" b="1" spc="-30" dirty="0">
                <a:solidFill>
                  <a:srgbClr val="006FC0"/>
                </a:solidFill>
                <a:latin typeface="Calibri"/>
                <a:cs typeface="Calibri"/>
              </a:rPr>
              <a:t> </a:t>
            </a:r>
            <a:r>
              <a:rPr sz="2200" b="1" dirty="0">
                <a:solidFill>
                  <a:srgbClr val="006FC0"/>
                </a:solidFill>
                <a:latin typeface="Calibri"/>
                <a:cs typeface="Calibri"/>
              </a:rPr>
              <a:t>s</a:t>
            </a:r>
            <a:r>
              <a:rPr sz="2200" b="1" spc="-15" dirty="0">
                <a:solidFill>
                  <a:srgbClr val="006FC0"/>
                </a:solidFill>
                <a:latin typeface="Calibri"/>
                <a:cs typeface="Calibri"/>
              </a:rPr>
              <a:t>a</a:t>
            </a:r>
            <a:r>
              <a:rPr sz="2200" b="1" spc="-10" dirty="0">
                <a:solidFill>
                  <a:srgbClr val="006FC0"/>
                </a:solidFill>
                <a:latin typeface="Calibri"/>
                <a:cs typeface="Calibri"/>
              </a:rPr>
              <a:t>n</a:t>
            </a:r>
            <a:r>
              <a:rPr sz="2200" b="1" dirty="0">
                <a:solidFill>
                  <a:srgbClr val="006FC0"/>
                </a:solidFill>
                <a:latin typeface="Calibri"/>
                <a:cs typeface="Calibri"/>
              </a:rPr>
              <a:t>s </a:t>
            </a:r>
            <a:r>
              <a:rPr sz="2200" b="1" spc="-15" dirty="0">
                <a:solidFill>
                  <a:srgbClr val="006FC0"/>
                </a:solidFill>
                <a:latin typeface="Calibri"/>
                <a:cs typeface="Calibri"/>
              </a:rPr>
              <a:t>a</a:t>
            </a:r>
            <a:r>
              <a:rPr sz="2200" b="1" spc="10" dirty="0">
                <a:solidFill>
                  <a:srgbClr val="006FC0"/>
                </a:solidFill>
                <a:latin typeface="Calibri"/>
                <a:cs typeface="Calibri"/>
              </a:rPr>
              <a:t>cc</a:t>
            </a:r>
            <a:r>
              <a:rPr sz="2200" b="1" spc="-15" dirty="0">
                <a:solidFill>
                  <a:srgbClr val="006FC0"/>
                </a:solidFill>
                <a:latin typeface="Calibri"/>
                <a:cs typeface="Calibri"/>
              </a:rPr>
              <a:t>o</a:t>
            </a:r>
            <a:r>
              <a:rPr sz="2200" b="1" spc="-20" dirty="0">
                <a:solidFill>
                  <a:srgbClr val="006FC0"/>
                </a:solidFill>
                <a:latin typeface="Calibri"/>
                <a:cs typeface="Calibri"/>
              </a:rPr>
              <a:t>r</a:t>
            </a:r>
            <a:r>
              <a:rPr sz="2200" b="1" dirty="0">
                <a:solidFill>
                  <a:srgbClr val="006FC0"/>
                </a:solidFill>
                <a:latin typeface="Calibri"/>
                <a:cs typeface="Calibri"/>
              </a:rPr>
              <a:t>d</a:t>
            </a:r>
            <a:r>
              <a:rPr sz="2200" b="1" spc="-25" dirty="0">
                <a:solidFill>
                  <a:srgbClr val="006FC0"/>
                </a:solidFill>
                <a:latin typeface="Calibri"/>
                <a:cs typeface="Calibri"/>
              </a:rPr>
              <a:t> </a:t>
            </a:r>
            <a:r>
              <a:rPr sz="2200" b="1" spc="-10" dirty="0">
                <a:solidFill>
                  <a:srgbClr val="006FC0"/>
                </a:solidFill>
                <a:latin typeface="Calibri"/>
                <a:cs typeface="Calibri"/>
              </a:rPr>
              <a:t>p</a:t>
            </a:r>
            <a:r>
              <a:rPr sz="2200" b="1" spc="-15" dirty="0">
                <a:solidFill>
                  <a:srgbClr val="006FC0"/>
                </a:solidFill>
                <a:latin typeface="Calibri"/>
                <a:cs typeface="Calibri"/>
              </a:rPr>
              <a:t>a</a:t>
            </a:r>
            <a:r>
              <a:rPr sz="2200" b="1" spc="-20" dirty="0">
                <a:solidFill>
                  <a:srgbClr val="006FC0"/>
                </a:solidFill>
                <a:latin typeface="Calibri"/>
                <a:cs typeface="Calibri"/>
              </a:rPr>
              <a:t>r</a:t>
            </a:r>
            <a:r>
              <a:rPr sz="2200" b="1" spc="-10" dirty="0">
                <a:solidFill>
                  <a:srgbClr val="006FC0"/>
                </a:solidFill>
                <a:latin typeface="Calibri"/>
                <a:cs typeface="Calibri"/>
              </a:rPr>
              <a:t>e</a:t>
            </a:r>
            <a:r>
              <a:rPr sz="2200" b="1" spc="-35" dirty="0">
                <a:solidFill>
                  <a:srgbClr val="006FC0"/>
                </a:solidFill>
                <a:latin typeface="Calibri"/>
                <a:cs typeface="Calibri"/>
              </a:rPr>
              <a:t>n</a:t>
            </a:r>
            <a:r>
              <a:rPr sz="2200" b="1" spc="-25" dirty="0">
                <a:solidFill>
                  <a:srgbClr val="006FC0"/>
                </a:solidFill>
                <a:latin typeface="Calibri"/>
                <a:cs typeface="Calibri"/>
              </a:rPr>
              <a:t>t</a:t>
            </a:r>
            <a:r>
              <a:rPr sz="2200" b="1" spc="-15" dirty="0">
                <a:solidFill>
                  <a:srgbClr val="006FC0"/>
                </a:solidFill>
                <a:latin typeface="Calibri"/>
                <a:cs typeface="Calibri"/>
              </a:rPr>
              <a:t>a</a:t>
            </a:r>
            <a:r>
              <a:rPr sz="2200" b="1" dirty="0">
                <a:solidFill>
                  <a:srgbClr val="006FC0"/>
                </a:solidFill>
                <a:latin typeface="Calibri"/>
                <a:cs typeface="Calibri"/>
              </a:rPr>
              <a:t>l</a:t>
            </a:r>
            <a:r>
              <a:rPr sz="2200" b="1" spc="5" dirty="0">
                <a:solidFill>
                  <a:srgbClr val="006FC0"/>
                </a:solidFill>
                <a:latin typeface="Calibri"/>
                <a:cs typeface="Calibri"/>
              </a:rPr>
              <a:t> </a:t>
            </a:r>
            <a:r>
              <a:rPr sz="2200" b="1" dirty="0">
                <a:solidFill>
                  <a:srgbClr val="006FC0"/>
                </a:solidFill>
                <a:latin typeface="Calibri"/>
                <a:cs typeface="Calibri"/>
              </a:rPr>
              <a:t>; </a:t>
            </a:r>
            <a:r>
              <a:rPr sz="2200" b="1" spc="5" dirty="0">
                <a:solidFill>
                  <a:srgbClr val="006FC0"/>
                </a:solidFill>
                <a:latin typeface="Calibri"/>
                <a:cs typeface="Calibri"/>
              </a:rPr>
              <a:t>i</a:t>
            </a:r>
            <a:r>
              <a:rPr sz="2200" b="1" dirty="0">
                <a:solidFill>
                  <a:srgbClr val="006FC0"/>
                </a:solidFill>
                <a:latin typeface="Calibri"/>
                <a:cs typeface="Calibri"/>
              </a:rPr>
              <a:t>l</a:t>
            </a:r>
            <a:r>
              <a:rPr sz="2200" b="1" spc="-15" dirty="0">
                <a:solidFill>
                  <a:srgbClr val="006FC0"/>
                </a:solidFill>
                <a:latin typeface="Calibri"/>
                <a:cs typeface="Calibri"/>
              </a:rPr>
              <a:t> </a:t>
            </a:r>
            <a:r>
              <a:rPr sz="2200" b="1" spc="-30" dirty="0">
                <a:solidFill>
                  <a:srgbClr val="006FC0"/>
                </a:solidFill>
                <a:latin typeface="Calibri"/>
                <a:cs typeface="Calibri"/>
              </a:rPr>
              <a:t>f</a:t>
            </a:r>
            <a:r>
              <a:rPr sz="2200" b="1" spc="-15" dirty="0">
                <a:solidFill>
                  <a:srgbClr val="006FC0"/>
                </a:solidFill>
                <a:latin typeface="Calibri"/>
                <a:cs typeface="Calibri"/>
              </a:rPr>
              <a:t>a</a:t>
            </a:r>
            <a:r>
              <a:rPr sz="2200" b="1" spc="-10" dirty="0">
                <a:solidFill>
                  <a:srgbClr val="006FC0"/>
                </a:solidFill>
                <a:latin typeface="Calibri"/>
                <a:cs typeface="Calibri"/>
              </a:rPr>
              <a:t>u</a:t>
            </a:r>
            <a:r>
              <a:rPr sz="2200" b="1" dirty="0">
                <a:solidFill>
                  <a:srgbClr val="006FC0"/>
                </a:solidFill>
                <a:latin typeface="Calibri"/>
                <a:cs typeface="Calibri"/>
              </a:rPr>
              <a:t>t</a:t>
            </a:r>
            <a:r>
              <a:rPr sz="2200" b="1" spc="-5" dirty="0">
                <a:solidFill>
                  <a:srgbClr val="006FC0"/>
                </a:solidFill>
                <a:latin typeface="Calibri"/>
                <a:cs typeface="Calibri"/>
              </a:rPr>
              <a:t> </a:t>
            </a:r>
            <a:r>
              <a:rPr sz="2200" b="1" spc="-15" dirty="0">
                <a:solidFill>
                  <a:srgbClr val="006FC0"/>
                </a:solidFill>
                <a:latin typeface="Calibri"/>
                <a:cs typeface="Calibri"/>
              </a:rPr>
              <a:t>a</a:t>
            </a:r>
            <a:r>
              <a:rPr sz="2200" b="1" spc="-10" dirty="0">
                <a:solidFill>
                  <a:srgbClr val="006FC0"/>
                </a:solidFill>
                <a:latin typeface="Calibri"/>
                <a:cs typeface="Calibri"/>
              </a:rPr>
              <a:t>d</a:t>
            </a:r>
            <a:r>
              <a:rPr sz="2200" b="1" spc="-15" dirty="0">
                <a:solidFill>
                  <a:srgbClr val="006FC0"/>
                </a:solidFill>
                <a:latin typeface="Calibri"/>
                <a:cs typeface="Calibri"/>
              </a:rPr>
              <a:t>a</a:t>
            </a:r>
            <a:r>
              <a:rPr sz="2200" b="1" spc="-10" dirty="0">
                <a:solidFill>
                  <a:srgbClr val="006FC0"/>
                </a:solidFill>
                <a:latin typeface="Calibri"/>
                <a:cs typeface="Calibri"/>
              </a:rPr>
              <a:t>p</a:t>
            </a:r>
            <a:r>
              <a:rPr sz="2200" b="1" spc="-25" dirty="0">
                <a:solidFill>
                  <a:srgbClr val="006FC0"/>
                </a:solidFill>
                <a:latin typeface="Calibri"/>
                <a:cs typeface="Calibri"/>
              </a:rPr>
              <a:t>t</a:t>
            </a:r>
            <a:r>
              <a:rPr sz="2200" b="1" spc="-10" dirty="0">
                <a:solidFill>
                  <a:srgbClr val="006FC0"/>
                </a:solidFill>
                <a:latin typeface="Calibri"/>
                <a:cs typeface="Calibri"/>
              </a:rPr>
              <a:t>e</a:t>
            </a:r>
            <a:r>
              <a:rPr sz="2200" b="1" dirty="0">
                <a:solidFill>
                  <a:srgbClr val="006FC0"/>
                </a:solidFill>
                <a:latin typeface="Calibri"/>
                <a:cs typeface="Calibri"/>
              </a:rPr>
              <a:t>r </a:t>
            </a:r>
            <a:r>
              <a:rPr sz="2200" b="1" spc="5" dirty="0">
                <a:solidFill>
                  <a:srgbClr val="006FC0"/>
                </a:solidFill>
                <a:latin typeface="Calibri"/>
                <a:cs typeface="Calibri"/>
              </a:rPr>
              <a:t>l</a:t>
            </a:r>
            <a:r>
              <a:rPr sz="2200" b="1" spc="-10" dirty="0">
                <a:solidFill>
                  <a:srgbClr val="006FC0"/>
                </a:solidFill>
                <a:latin typeface="Calibri"/>
                <a:cs typeface="Calibri"/>
              </a:rPr>
              <a:t>e</a:t>
            </a:r>
            <a:r>
              <a:rPr sz="2200" b="1" dirty="0">
                <a:solidFill>
                  <a:srgbClr val="006FC0"/>
                </a:solidFill>
                <a:latin typeface="Calibri"/>
                <a:cs typeface="Calibri"/>
              </a:rPr>
              <a:t>s</a:t>
            </a:r>
            <a:r>
              <a:rPr sz="2200" b="1" spc="-10" dirty="0">
                <a:solidFill>
                  <a:srgbClr val="006FC0"/>
                </a:solidFill>
                <a:latin typeface="Calibri"/>
                <a:cs typeface="Calibri"/>
              </a:rPr>
              <a:t> </a:t>
            </a:r>
            <a:r>
              <a:rPr sz="2200" b="1" spc="-35" dirty="0">
                <a:solidFill>
                  <a:srgbClr val="006FC0"/>
                </a:solidFill>
                <a:latin typeface="Calibri"/>
                <a:cs typeface="Calibri"/>
              </a:rPr>
              <a:t>e</a:t>
            </a:r>
            <a:r>
              <a:rPr sz="2200" b="1" spc="-5" dirty="0">
                <a:solidFill>
                  <a:srgbClr val="006FC0"/>
                </a:solidFill>
                <a:latin typeface="Calibri"/>
                <a:cs typeface="Calibri"/>
              </a:rPr>
              <a:t>x</a:t>
            </a:r>
            <a:r>
              <a:rPr sz="2200" b="1" spc="-20" dirty="0">
                <a:solidFill>
                  <a:srgbClr val="006FC0"/>
                </a:solidFill>
                <a:latin typeface="Calibri"/>
                <a:cs typeface="Calibri"/>
              </a:rPr>
              <a:t>p</a:t>
            </a:r>
            <a:r>
              <a:rPr sz="2200" b="1" spc="5" dirty="0">
                <a:solidFill>
                  <a:srgbClr val="006FC0"/>
                </a:solidFill>
                <a:latin typeface="Calibri"/>
                <a:cs typeface="Calibri"/>
              </a:rPr>
              <a:t>li</a:t>
            </a:r>
            <a:r>
              <a:rPr sz="2200" b="1" spc="-15" dirty="0">
                <a:solidFill>
                  <a:srgbClr val="006FC0"/>
                </a:solidFill>
                <a:latin typeface="Calibri"/>
                <a:cs typeface="Calibri"/>
              </a:rPr>
              <a:t>c</a:t>
            </a:r>
            <a:r>
              <a:rPr sz="2200" b="1" spc="-35" dirty="0">
                <a:solidFill>
                  <a:srgbClr val="006FC0"/>
                </a:solidFill>
                <a:latin typeface="Calibri"/>
                <a:cs typeface="Calibri"/>
              </a:rPr>
              <a:t>a</a:t>
            </a:r>
            <a:r>
              <a:rPr sz="2200" b="1" dirty="0">
                <a:solidFill>
                  <a:srgbClr val="006FC0"/>
                </a:solidFill>
                <a:latin typeface="Calibri"/>
                <a:cs typeface="Calibri"/>
              </a:rPr>
              <a:t>t</a:t>
            </a:r>
            <a:r>
              <a:rPr sz="2200" b="1" spc="5" dirty="0">
                <a:solidFill>
                  <a:srgbClr val="006FC0"/>
                </a:solidFill>
                <a:latin typeface="Calibri"/>
                <a:cs typeface="Calibri"/>
              </a:rPr>
              <a:t>i</a:t>
            </a:r>
            <a:r>
              <a:rPr sz="2200" b="1" spc="-15" dirty="0">
                <a:solidFill>
                  <a:srgbClr val="006FC0"/>
                </a:solidFill>
                <a:latin typeface="Calibri"/>
                <a:cs typeface="Calibri"/>
              </a:rPr>
              <a:t>on</a:t>
            </a:r>
            <a:r>
              <a:rPr sz="2200" b="1" dirty="0">
                <a:solidFill>
                  <a:srgbClr val="006FC0"/>
                </a:solidFill>
                <a:latin typeface="Calibri"/>
                <a:cs typeface="Calibri"/>
              </a:rPr>
              <a:t>s</a:t>
            </a:r>
            <a:r>
              <a:rPr sz="2200" b="1" spc="-35" dirty="0">
                <a:solidFill>
                  <a:srgbClr val="006FC0"/>
                </a:solidFill>
                <a:latin typeface="Calibri"/>
                <a:cs typeface="Calibri"/>
              </a:rPr>
              <a:t> </a:t>
            </a:r>
            <a:r>
              <a:rPr sz="2200" b="1" dirty="0">
                <a:solidFill>
                  <a:srgbClr val="006FC0"/>
                </a:solidFill>
                <a:latin typeface="Calibri"/>
                <a:cs typeface="Calibri"/>
              </a:rPr>
              <a:t>à</a:t>
            </a:r>
            <a:r>
              <a:rPr sz="2200" b="1" spc="-10" dirty="0">
                <a:solidFill>
                  <a:srgbClr val="006FC0"/>
                </a:solidFill>
                <a:latin typeface="Calibri"/>
                <a:cs typeface="Calibri"/>
              </a:rPr>
              <a:t> </a:t>
            </a:r>
            <a:r>
              <a:rPr sz="2200" b="1" spc="10" dirty="0">
                <a:solidFill>
                  <a:srgbClr val="006FC0"/>
                </a:solidFill>
                <a:latin typeface="Calibri"/>
                <a:cs typeface="Calibri"/>
              </a:rPr>
              <a:t>l</a:t>
            </a:r>
            <a:r>
              <a:rPr sz="2200" b="1" dirty="0">
                <a:solidFill>
                  <a:srgbClr val="006FC0"/>
                </a:solidFill>
                <a:latin typeface="Calibri"/>
                <a:cs typeface="Calibri"/>
              </a:rPr>
              <a:t>a</a:t>
            </a:r>
            <a:r>
              <a:rPr sz="2200" b="1" spc="-10" dirty="0">
                <a:solidFill>
                  <a:srgbClr val="006FC0"/>
                </a:solidFill>
                <a:latin typeface="Calibri"/>
                <a:cs typeface="Calibri"/>
              </a:rPr>
              <a:t> </a:t>
            </a:r>
            <a:r>
              <a:rPr sz="2200" b="1" dirty="0">
                <a:solidFill>
                  <a:srgbClr val="006FC0"/>
                </a:solidFill>
                <a:latin typeface="Calibri"/>
                <a:cs typeface="Calibri"/>
              </a:rPr>
              <a:t>m</a:t>
            </a:r>
            <a:r>
              <a:rPr sz="2200" b="1" spc="-35" dirty="0">
                <a:solidFill>
                  <a:srgbClr val="006FC0"/>
                </a:solidFill>
                <a:latin typeface="Calibri"/>
                <a:cs typeface="Calibri"/>
              </a:rPr>
              <a:t>a</a:t>
            </a:r>
            <a:r>
              <a:rPr sz="2200" b="1" dirty="0">
                <a:solidFill>
                  <a:srgbClr val="006FC0"/>
                </a:solidFill>
                <a:latin typeface="Calibri"/>
                <a:cs typeface="Calibri"/>
              </a:rPr>
              <a:t>t</a:t>
            </a:r>
            <a:r>
              <a:rPr sz="2200" b="1" spc="-15" dirty="0">
                <a:solidFill>
                  <a:srgbClr val="006FC0"/>
                </a:solidFill>
                <a:latin typeface="Calibri"/>
                <a:cs typeface="Calibri"/>
              </a:rPr>
              <a:t>u</a:t>
            </a:r>
            <a:r>
              <a:rPr sz="2200" b="1" dirty="0">
                <a:solidFill>
                  <a:srgbClr val="006FC0"/>
                </a:solidFill>
                <a:latin typeface="Calibri"/>
                <a:cs typeface="Calibri"/>
              </a:rPr>
              <a:t>r</a:t>
            </a:r>
            <a:r>
              <a:rPr sz="2200" b="1" spc="5" dirty="0">
                <a:solidFill>
                  <a:srgbClr val="006FC0"/>
                </a:solidFill>
                <a:latin typeface="Calibri"/>
                <a:cs typeface="Calibri"/>
              </a:rPr>
              <a:t>i</a:t>
            </a:r>
            <a:r>
              <a:rPr sz="2200" b="1" spc="-25" dirty="0">
                <a:solidFill>
                  <a:srgbClr val="006FC0"/>
                </a:solidFill>
                <a:latin typeface="Calibri"/>
                <a:cs typeface="Calibri"/>
              </a:rPr>
              <a:t>t</a:t>
            </a:r>
            <a:r>
              <a:rPr sz="2200" b="1" dirty="0">
                <a:solidFill>
                  <a:srgbClr val="006FC0"/>
                </a:solidFill>
                <a:latin typeface="Calibri"/>
                <a:cs typeface="Calibri"/>
              </a:rPr>
              <a:t>é</a:t>
            </a:r>
            <a:r>
              <a:rPr sz="2200" b="1" spc="-10" dirty="0">
                <a:solidFill>
                  <a:srgbClr val="006FC0"/>
                </a:solidFill>
                <a:latin typeface="Calibri"/>
                <a:cs typeface="Calibri"/>
              </a:rPr>
              <a:t> </a:t>
            </a:r>
            <a:r>
              <a:rPr sz="2200" b="1" spc="-15" dirty="0">
                <a:solidFill>
                  <a:srgbClr val="006FC0"/>
                </a:solidFill>
                <a:latin typeface="Calibri"/>
                <a:cs typeface="Calibri"/>
              </a:rPr>
              <a:t>d</a:t>
            </a:r>
            <a:r>
              <a:rPr sz="2200" b="1" dirty="0">
                <a:solidFill>
                  <a:srgbClr val="006FC0"/>
                </a:solidFill>
                <a:latin typeface="Calibri"/>
                <a:cs typeface="Calibri"/>
              </a:rPr>
              <a:t>e </a:t>
            </a:r>
            <a:r>
              <a:rPr sz="2200" b="1" spc="5" dirty="0">
                <a:solidFill>
                  <a:srgbClr val="006FC0"/>
                </a:solidFill>
                <a:latin typeface="Calibri"/>
                <a:cs typeface="Calibri"/>
              </a:rPr>
              <a:t>l</a:t>
            </a:r>
            <a:r>
              <a:rPr sz="2200" b="1" dirty="0">
                <a:solidFill>
                  <a:srgbClr val="006FC0"/>
                </a:solidFill>
                <a:latin typeface="Calibri"/>
                <a:cs typeface="Calibri"/>
              </a:rPr>
              <a:t>a</a:t>
            </a:r>
            <a:r>
              <a:rPr sz="2200" b="1" spc="-5" dirty="0">
                <a:solidFill>
                  <a:srgbClr val="006FC0"/>
                </a:solidFill>
                <a:latin typeface="Calibri"/>
                <a:cs typeface="Calibri"/>
              </a:rPr>
              <a:t> </a:t>
            </a:r>
            <a:r>
              <a:rPr sz="2200" b="1" spc="-10" dirty="0">
                <a:solidFill>
                  <a:srgbClr val="006FC0"/>
                </a:solidFill>
                <a:latin typeface="Calibri"/>
                <a:cs typeface="Calibri"/>
              </a:rPr>
              <a:t>pe</a:t>
            </a:r>
            <a:r>
              <a:rPr sz="2200" b="1" spc="-20" dirty="0">
                <a:solidFill>
                  <a:srgbClr val="006FC0"/>
                </a:solidFill>
                <a:latin typeface="Calibri"/>
                <a:cs typeface="Calibri"/>
              </a:rPr>
              <a:t>r</a:t>
            </a:r>
            <a:r>
              <a:rPr sz="2200" b="1" dirty="0">
                <a:solidFill>
                  <a:srgbClr val="006FC0"/>
                </a:solidFill>
                <a:latin typeface="Calibri"/>
                <a:cs typeface="Calibri"/>
              </a:rPr>
              <a:t>s</a:t>
            </a:r>
            <a:r>
              <a:rPr sz="2200" b="1" spc="-15" dirty="0">
                <a:solidFill>
                  <a:srgbClr val="006FC0"/>
                </a:solidFill>
                <a:latin typeface="Calibri"/>
                <a:cs typeface="Calibri"/>
              </a:rPr>
              <a:t>o</a:t>
            </a:r>
            <a:r>
              <a:rPr sz="2200" b="1" spc="-10" dirty="0">
                <a:solidFill>
                  <a:srgbClr val="006FC0"/>
                </a:solidFill>
                <a:latin typeface="Calibri"/>
                <a:cs typeface="Calibri"/>
              </a:rPr>
              <a:t>nne</a:t>
            </a:r>
            <a:r>
              <a:rPr sz="2200" b="1" dirty="0">
                <a:solidFill>
                  <a:srgbClr val="006FC0"/>
                </a:solidFill>
                <a:latin typeface="Calibri"/>
                <a:cs typeface="Calibri"/>
              </a:rPr>
              <a:t>.</a:t>
            </a:r>
            <a:endParaRPr sz="2200" dirty="0">
              <a:latin typeface="Calibri"/>
              <a:cs typeface="Calibri"/>
            </a:endParaRPr>
          </a:p>
          <a:p>
            <a:pPr marL="356870" marR="5080" indent="-344170">
              <a:lnSpc>
                <a:spcPct val="80000"/>
              </a:lnSpc>
              <a:spcBef>
                <a:spcPts val="530"/>
              </a:spcBef>
              <a:buClr>
                <a:srgbClr val="006FC0"/>
              </a:buClr>
              <a:buFont typeface="Wingdings"/>
              <a:buChar char=""/>
              <a:tabLst>
                <a:tab pos="357505" algn="l"/>
              </a:tabLst>
            </a:pPr>
            <a:r>
              <a:rPr sz="2200" b="1" spc="-5" dirty="0">
                <a:solidFill>
                  <a:srgbClr val="006FC0"/>
                </a:solidFill>
                <a:latin typeface="Calibri"/>
                <a:cs typeface="Calibri"/>
              </a:rPr>
              <a:t>P</a:t>
            </a:r>
            <a:r>
              <a:rPr sz="2200" b="1" spc="-20" dirty="0">
                <a:solidFill>
                  <a:srgbClr val="006FC0"/>
                </a:solidFill>
                <a:latin typeface="Calibri"/>
                <a:cs typeface="Calibri"/>
              </a:rPr>
              <a:t>r</a:t>
            </a:r>
            <a:r>
              <a:rPr sz="2200" b="1" spc="-15" dirty="0">
                <a:solidFill>
                  <a:srgbClr val="006FC0"/>
                </a:solidFill>
                <a:latin typeface="Calibri"/>
                <a:cs typeface="Calibri"/>
              </a:rPr>
              <a:t>opo</a:t>
            </a:r>
            <a:r>
              <a:rPr sz="2200" b="1" dirty="0">
                <a:solidFill>
                  <a:srgbClr val="006FC0"/>
                </a:solidFill>
                <a:latin typeface="Calibri"/>
                <a:cs typeface="Calibri"/>
              </a:rPr>
              <a:t>ser</a:t>
            </a:r>
            <a:r>
              <a:rPr sz="2200" b="1" spc="10" dirty="0">
                <a:solidFill>
                  <a:srgbClr val="006FC0"/>
                </a:solidFill>
                <a:latin typeface="Calibri"/>
                <a:cs typeface="Calibri"/>
              </a:rPr>
              <a:t> </a:t>
            </a:r>
            <a:r>
              <a:rPr lang="fr-FR" sz="2200" b="1" spc="-15" dirty="0" smtClean="0">
                <a:solidFill>
                  <a:srgbClr val="006FC0"/>
                </a:solidFill>
                <a:latin typeface="Calibri"/>
                <a:cs typeface="Calibri"/>
              </a:rPr>
              <a:t>à l’adolescente </a:t>
            </a:r>
            <a:r>
              <a:rPr sz="2200" b="1" spc="-15" dirty="0" smtClean="0">
                <a:solidFill>
                  <a:srgbClr val="006FC0"/>
                </a:solidFill>
                <a:latin typeface="Calibri"/>
                <a:cs typeface="Calibri"/>
              </a:rPr>
              <a:t>d</a:t>
            </a:r>
            <a:r>
              <a:rPr sz="2200" b="1" spc="-140" dirty="0" smtClean="0">
                <a:solidFill>
                  <a:srgbClr val="006FC0"/>
                </a:solidFill>
                <a:latin typeface="Calibri"/>
                <a:cs typeface="Calibri"/>
              </a:rPr>
              <a:t>’</a:t>
            </a:r>
            <a:r>
              <a:rPr sz="2200" b="1" spc="-15" dirty="0" smtClean="0">
                <a:solidFill>
                  <a:srgbClr val="006FC0"/>
                </a:solidFill>
                <a:latin typeface="Calibri"/>
                <a:cs typeface="Calibri"/>
              </a:rPr>
              <a:t>a</a:t>
            </a:r>
            <a:r>
              <a:rPr sz="2200" b="1" spc="5" dirty="0" smtClean="0">
                <a:solidFill>
                  <a:srgbClr val="006FC0"/>
                </a:solidFill>
                <a:latin typeface="Calibri"/>
                <a:cs typeface="Calibri"/>
              </a:rPr>
              <a:t>ll</a:t>
            </a:r>
            <a:r>
              <a:rPr sz="2200" b="1" spc="-10" dirty="0" smtClean="0">
                <a:solidFill>
                  <a:srgbClr val="006FC0"/>
                </a:solidFill>
                <a:latin typeface="Calibri"/>
                <a:cs typeface="Calibri"/>
              </a:rPr>
              <a:t>e</a:t>
            </a:r>
            <a:r>
              <a:rPr sz="2200" b="1" dirty="0" smtClean="0">
                <a:solidFill>
                  <a:srgbClr val="006FC0"/>
                </a:solidFill>
                <a:latin typeface="Calibri"/>
                <a:cs typeface="Calibri"/>
              </a:rPr>
              <a:t>r </a:t>
            </a:r>
            <a:r>
              <a:rPr sz="2200" b="1" spc="-10" dirty="0">
                <a:solidFill>
                  <a:srgbClr val="006FC0"/>
                </a:solidFill>
                <a:latin typeface="Calibri"/>
                <a:cs typeface="Calibri"/>
              </a:rPr>
              <a:t>d</a:t>
            </a:r>
            <a:r>
              <a:rPr sz="2200" b="1" spc="5" dirty="0">
                <a:solidFill>
                  <a:srgbClr val="006FC0"/>
                </a:solidFill>
                <a:latin typeface="Calibri"/>
                <a:cs typeface="Calibri"/>
              </a:rPr>
              <a:t>i</a:t>
            </a:r>
            <a:r>
              <a:rPr sz="2200" b="1" dirty="0">
                <a:solidFill>
                  <a:srgbClr val="006FC0"/>
                </a:solidFill>
                <a:latin typeface="Calibri"/>
                <a:cs typeface="Calibri"/>
              </a:rPr>
              <a:t>s</a:t>
            </a:r>
            <a:r>
              <a:rPr sz="2200" b="1" spc="10" dirty="0">
                <a:solidFill>
                  <a:srgbClr val="006FC0"/>
                </a:solidFill>
                <a:latin typeface="Calibri"/>
                <a:cs typeface="Calibri"/>
              </a:rPr>
              <a:t>c</a:t>
            </a:r>
            <a:r>
              <a:rPr sz="2200" b="1" spc="-10" dirty="0">
                <a:solidFill>
                  <a:srgbClr val="006FC0"/>
                </a:solidFill>
                <a:latin typeface="Calibri"/>
                <a:cs typeface="Calibri"/>
              </a:rPr>
              <a:t>u</a:t>
            </a:r>
            <a:r>
              <a:rPr sz="2200" b="1" spc="-25" dirty="0">
                <a:solidFill>
                  <a:srgbClr val="006FC0"/>
                </a:solidFill>
                <a:latin typeface="Calibri"/>
                <a:cs typeface="Calibri"/>
              </a:rPr>
              <a:t>t</a:t>
            </a:r>
            <a:r>
              <a:rPr sz="2200" b="1" spc="-10" dirty="0">
                <a:solidFill>
                  <a:srgbClr val="006FC0"/>
                </a:solidFill>
                <a:latin typeface="Calibri"/>
                <a:cs typeface="Calibri"/>
              </a:rPr>
              <a:t>e</a:t>
            </a:r>
            <a:r>
              <a:rPr sz="2200" b="1" dirty="0">
                <a:solidFill>
                  <a:srgbClr val="006FC0"/>
                </a:solidFill>
                <a:latin typeface="Calibri"/>
                <a:cs typeface="Calibri"/>
              </a:rPr>
              <a:t>r</a:t>
            </a:r>
            <a:r>
              <a:rPr sz="2200" b="1" spc="-30" dirty="0">
                <a:solidFill>
                  <a:srgbClr val="006FC0"/>
                </a:solidFill>
                <a:latin typeface="Calibri"/>
                <a:cs typeface="Calibri"/>
              </a:rPr>
              <a:t> </a:t>
            </a:r>
            <a:r>
              <a:rPr sz="2200" b="1" dirty="0">
                <a:solidFill>
                  <a:srgbClr val="006FC0"/>
                </a:solidFill>
                <a:latin typeface="Calibri"/>
                <a:cs typeface="Calibri"/>
              </a:rPr>
              <a:t>à</a:t>
            </a:r>
            <a:r>
              <a:rPr sz="2200" b="1" spc="-10" dirty="0">
                <a:solidFill>
                  <a:srgbClr val="006FC0"/>
                </a:solidFill>
                <a:latin typeface="Calibri"/>
                <a:cs typeface="Calibri"/>
              </a:rPr>
              <a:t> </a:t>
            </a:r>
            <a:r>
              <a:rPr sz="2200" b="1" spc="10" dirty="0">
                <a:solidFill>
                  <a:srgbClr val="006FC0"/>
                </a:solidFill>
                <a:latin typeface="Calibri"/>
                <a:cs typeface="Calibri"/>
              </a:rPr>
              <a:t>l</a:t>
            </a:r>
            <a:r>
              <a:rPr sz="2200" b="1" spc="-140" dirty="0">
                <a:solidFill>
                  <a:srgbClr val="006FC0"/>
                </a:solidFill>
                <a:latin typeface="Calibri"/>
                <a:cs typeface="Calibri"/>
              </a:rPr>
              <a:t>’</a:t>
            </a:r>
            <a:r>
              <a:rPr sz="2200" b="1" spc="-10" dirty="0">
                <a:solidFill>
                  <a:srgbClr val="006FC0"/>
                </a:solidFill>
                <a:latin typeface="Calibri"/>
                <a:cs typeface="Calibri"/>
              </a:rPr>
              <a:t>é</a:t>
            </a:r>
            <a:r>
              <a:rPr sz="2200" b="1" spc="-15" dirty="0">
                <a:solidFill>
                  <a:srgbClr val="006FC0"/>
                </a:solidFill>
                <a:latin typeface="Calibri"/>
                <a:cs typeface="Calibri"/>
              </a:rPr>
              <a:t>ca</a:t>
            </a:r>
            <a:r>
              <a:rPr sz="2200" b="1" spc="5" dirty="0">
                <a:solidFill>
                  <a:srgbClr val="006FC0"/>
                </a:solidFill>
                <a:latin typeface="Calibri"/>
                <a:cs typeface="Calibri"/>
              </a:rPr>
              <a:t>r</a:t>
            </a:r>
            <a:r>
              <a:rPr sz="2200" b="1" dirty="0">
                <a:solidFill>
                  <a:srgbClr val="006FC0"/>
                </a:solidFill>
                <a:latin typeface="Calibri"/>
                <a:cs typeface="Calibri"/>
              </a:rPr>
              <a:t>t</a:t>
            </a:r>
            <a:r>
              <a:rPr sz="2200" b="1" spc="-20" dirty="0">
                <a:solidFill>
                  <a:srgbClr val="006FC0"/>
                </a:solidFill>
                <a:latin typeface="Calibri"/>
                <a:cs typeface="Calibri"/>
              </a:rPr>
              <a:t> </a:t>
            </a:r>
            <a:r>
              <a:rPr sz="2200" b="1" spc="-10" dirty="0">
                <a:solidFill>
                  <a:srgbClr val="006FC0"/>
                </a:solidFill>
                <a:latin typeface="Calibri"/>
                <a:cs typeface="Calibri"/>
              </a:rPr>
              <a:t>d</a:t>
            </a:r>
            <a:r>
              <a:rPr sz="2200" b="1" spc="-15" dirty="0">
                <a:solidFill>
                  <a:srgbClr val="006FC0"/>
                </a:solidFill>
                <a:latin typeface="Calibri"/>
                <a:cs typeface="Calibri"/>
              </a:rPr>
              <a:t>a</a:t>
            </a:r>
            <a:r>
              <a:rPr sz="2200" b="1" spc="-10" dirty="0">
                <a:solidFill>
                  <a:srgbClr val="006FC0"/>
                </a:solidFill>
                <a:latin typeface="Calibri"/>
                <a:cs typeface="Calibri"/>
              </a:rPr>
              <a:t>n</a:t>
            </a:r>
            <a:r>
              <a:rPr sz="2200" b="1" dirty="0">
                <a:solidFill>
                  <a:srgbClr val="006FC0"/>
                </a:solidFill>
                <a:latin typeface="Calibri"/>
                <a:cs typeface="Calibri"/>
              </a:rPr>
              <a:t>s</a:t>
            </a:r>
            <a:r>
              <a:rPr sz="2200" b="1" spc="-15" dirty="0">
                <a:solidFill>
                  <a:srgbClr val="006FC0"/>
                </a:solidFill>
                <a:latin typeface="Calibri"/>
                <a:cs typeface="Calibri"/>
              </a:rPr>
              <a:t> </a:t>
            </a:r>
            <a:r>
              <a:rPr sz="2200" b="1" spc="-10" dirty="0">
                <a:solidFill>
                  <a:srgbClr val="006FC0"/>
                </a:solidFill>
                <a:latin typeface="Calibri"/>
                <a:cs typeface="Calibri"/>
              </a:rPr>
              <a:t>u</a:t>
            </a:r>
            <a:r>
              <a:rPr sz="2200" b="1" dirty="0">
                <a:solidFill>
                  <a:srgbClr val="006FC0"/>
                </a:solidFill>
                <a:latin typeface="Calibri"/>
                <a:cs typeface="Calibri"/>
              </a:rPr>
              <a:t>n</a:t>
            </a:r>
            <a:r>
              <a:rPr sz="2200" b="1" spc="5" dirty="0">
                <a:solidFill>
                  <a:srgbClr val="006FC0"/>
                </a:solidFill>
                <a:latin typeface="Calibri"/>
                <a:cs typeface="Calibri"/>
              </a:rPr>
              <a:t> </a:t>
            </a:r>
            <a:r>
              <a:rPr sz="2200" b="1" spc="-10" dirty="0">
                <a:solidFill>
                  <a:srgbClr val="006FC0"/>
                </a:solidFill>
                <a:latin typeface="Calibri"/>
                <a:cs typeface="Calibri"/>
              </a:rPr>
              <a:t>e</a:t>
            </a:r>
            <a:r>
              <a:rPr sz="2200" b="1" dirty="0">
                <a:solidFill>
                  <a:srgbClr val="006FC0"/>
                </a:solidFill>
                <a:latin typeface="Calibri"/>
                <a:cs typeface="Calibri"/>
              </a:rPr>
              <a:t>s</a:t>
            </a:r>
            <a:r>
              <a:rPr sz="2200" b="1" spc="-10" dirty="0">
                <a:solidFill>
                  <a:srgbClr val="006FC0"/>
                </a:solidFill>
                <a:latin typeface="Calibri"/>
                <a:cs typeface="Calibri"/>
              </a:rPr>
              <a:t>p</a:t>
            </a:r>
            <a:r>
              <a:rPr sz="2200" b="1" spc="-15" dirty="0">
                <a:solidFill>
                  <a:srgbClr val="006FC0"/>
                </a:solidFill>
                <a:latin typeface="Calibri"/>
                <a:cs typeface="Calibri"/>
              </a:rPr>
              <a:t>a</a:t>
            </a:r>
            <a:r>
              <a:rPr sz="2200" b="1" spc="10" dirty="0">
                <a:solidFill>
                  <a:srgbClr val="006FC0"/>
                </a:solidFill>
                <a:latin typeface="Calibri"/>
                <a:cs typeface="Calibri"/>
              </a:rPr>
              <a:t>c</a:t>
            </a:r>
            <a:r>
              <a:rPr sz="2200" b="1" dirty="0">
                <a:solidFill>
                  <a:srgbClr val="006FC0"/>
                </a:solidFill>
                <a:latin typeface="Calibri"/>
                <a:cs typeface="Calibri"/>
              </a:rPr>
              <a:t>e </a:t>
            </a:r>
            <a:r>
              <a:rPr sz="2200" b="1" spc="-15" dirty="0">
                <a:solidFill>
                  <a:srgbClr val="006FC0"/>
                </a:solidFill>
                <a:latin typeface="Calibri"/>
                <a:cs typeface="Calibri"/>
              </a:rPr>
              <a:t>d</a:t>
            </a:r>
            <a:r>
              <a:rPr sz="2200" b="1" dirty="0">
                <a:solidFill>
                  <a:srgbClr val="006FC0"/>
                </a:solidFill>
                <a:latin typeface="Calibri"/>
                <a:cs typeface="Calibri"/>
              </a:rPr>
              <a:t>e </a:t>
            </a:r>
            <a:r>
              <a:rPr sz="2200" b="1" spc="5" dirty="0">
                <a:solidFill>
                  <a:srgbClr val="006FC0"/>
                </a:solidFill>
                <a:latin typeface="Calibri"/>
                <a:cs typeface="Calibri"/>
              </a:rPr>
              <a:t>c</a:t>
            </a:r>
            <a:r>
              <a:rPr sz="2200" b="1" spc="-15" dirty="0">
                <a:solidFill>
                  <a:srgbClr val="006FC0"/>
                </a:solidFill>
                <a:latin typeface="Calibri"/>
                <a:cs typeface="Calibri"/>
              </a:rPr>
              <a:t>o</a:t>
            </a:r>
            <a:r>
              <a:rPr sz="2200" b="1" spc="-35" dirty="0">
                <a:solidFill>
                  <a:srgbClr val="006FC0"/>
                </a:solidFill>
                <a:latin typeface="Calibri"/>
                <a:cs typeface="Calibri"/>
              </a:rPr>
              <a:t>n</a:t>
            </a:r>
            <a:r>
              <a:rPr sz="2200" b="1" spc="-5" dirty="0">
                <a:solidFill>
                  <a:srgbClr val="006FC0"/>
                </a:solidFill>
                <a:latin typeface="Calibri"/>
                <a:cs typeface="Calibri"/>
              </a:rPr>
              <a:t>fid</a:t>
            </a:r>
            <a:r>
              <a:rPr sz="2200" b="1" spc="-15" dirty="0">
                <a:solidFill>
                  <a:srgbClr val="006FC0"/>
                </a:solidFill>
                <a:latin typeface="Calibri"/>
                <a:cs typeface="Calibri"/>
              </a:rPr>
              <a:t>e</a:t>
            </a:r>
            <a:r>
              <a:rPr sz="2200" b="1" spc="-35" dirty="0">
                <a:solidFill>
                  <a:srgbClr val="006FC0"/>
                </a:solidFill>
                <a:latin typeface="Calibri"/>
                <a:cs typeface="Calibri"/>
              </a:rPr>
              <a:t>n</a:t>
            </a:r>
            <a:r>
              <a:rPr sz="2200" b="1" dirty="0">
                <a:solidFill>
                  <a:srgbClr val="006FC0"/>
                </a:solidFill>
                <a:latin typeface="Calibri"/>
                <a:cs typeface="Calibri"/>
              </a:rPr>
              <a:t>t</a:t>
            </a:r>
            <a:r>
              <a:rPr sz="2200" b="1" spc="5" dirty="0">
                <a:solidFill>
                  <a:srgbClr val="006FC0"/>
                </a:solidFill>
                <a:latin typeface="Calibri"/>
                <a:cs typeface="Calibri"/>
              </a:rPr>
              <a:t>i</a:t>
            </a:r>
            <a:r>
              <a:rPr sz="2200" b="1" spc="-15" dirty="0">
                <a:solidFill>
                  <a:srgbClr val="006FC0"/>
                </a:solidFill>
                <a:latin typeface="Calibri"/>
                <a:cs typeface="Calibri"/>
              </a:rPr>
              <a:t>a</a:t>
            </a:r>
            <a:r>
              <a:rPr sz="2200" b="1" spc="5" dirty="0">
                <a:solidFill>
                  <a:srgbClr val="006FC0"/>
                </a:solidFill>
                <a:latin typeface="Calibri"/>
                <a:cs typeface="Calibri"/>
              </a:rPr>
              <a:t>li</a:t>
            </a:r>
            <a:r>
              <a:rPr sz="2200" b="1" spc="-25" dirty="0">
                <a:solidFill>
                  <a:srgbClr val="006FC0"/>
                </a:solidFill>
                <a:latin typeface="Calibri"/>
                <a:cs typeface="Calibri"/>
              </a:rPr>
              <a:t>t</a:t>
            </a:r>
            <a:r>
              <a:rPr sz="2200" b="1" dirty="0">
                <a:solidFill>
                  <a:srgbClr val="006FC0"/>
                </a:solidFill>
                <a:latin typeface="Calibri"/>
                <a:cs typeface="Calibri"/>
              </a:rPr>
              <a:t>é</a:t>
            </a:r>
            <a:endParaRPr sz="2200" dirty="0">
              <a:latin typeface="Calibri"/>
              <a:cs typeface="Calibri"/>
            </a:endParaRPr>
          </a:p>
          <a:p>
            <a:pPr marL="356870" indent="-344170">
              <a:buClr>
                <a:srgbClr val="006FC0"/>
              </a:buClr>
              <a:buFont typeface="Wingdings"/>
              <a:buChar char=""/>
              <a:tabLst>
                <a:tab pos="357505" algn="l"/>
              </a:tabLst>
            </a:pPr>
            <a:r>
              <a:rPr sz="2200" b="1" spc="-5" dirty="0">
                <a:solidFill>
                  <a:srgbClr val="006FC0"/>
                </a:solidFill>
                <a:latin typeface="Calibri"/>
                <a:cs typeface="Calibri"/>
              </a:rPr>
              <a:t>Or</a:t>
            </a:r>
            <a:r>
              <a:rPr sz="2200" b="1" spc="10" dirty="0">
                <a:solidFill>
                  <a:srgbClr val="006FC0"/>
                </a:solidFill>
                <a:latin typeface="Calibri"/>
                <a:cs typeface="Calibri"/>
              </a:rPr>
              <a:t>i</a:t>
            </a:r>
            <a:r>
              <a:rPr sz="2200" b="1" spc="-10" dirty="0">
                <a:solidFill>
                  <a:srgbClr val="006FC0"/>
                </a:solidFill>
                <a:latin typeface="Calibri"/>
                <a:cs typeface="Calibri"/>
              </a:rPr>
              <a:t>e</a:t>
            </a:r>
            <a:r>
              <a:rPr sz="2200" b="1" spc="-35" dirty="0">
                <a:solidFill>
                  <a:srgbClr val="006FC0"/>
                </a:solidFill>
                <a:latin typeface="Calibri"/>
                <a:cs typeface="Calibri"/>
              </a:rPr>
              <a:t>n</a:t>
            </a:r>
            <a:r>
              <a:rPr sz="2200" b="1" spc="-25" dirty="0">
                <a:solidFill>
                  <a:srgbClr val="006FC0"/>
                </a:solidFill>
                <a:latin typeface="Calibri"/>
                <a:cs typeface="Calibri"/>
              </a:rPr>
              <a:t>t</a:t>
            </a:r>
            <a:r>
              <a:rPr sz="2200" b="1" spc="-10" dirty="0">
                <a:solidFill>
                  <a:srgbClr val="006FC0"/>
                </a:solidFill>
                <a:latin typeface="Calibri"/>
                <a:cs typeface="Calibri"/>
              </a:rPr>
              <a:t>e</a:t>
            </a:r>
            <a:r>
              <a:rPr sz="2200" b="1" dirty="0">
                <a:solidFill>
                  <a:srgbClr val="006FC0"/>
                </a:solidFill>
                <a:latin typeface="Calibri"/>
                <a:cs typeface="Calibri"/>
              </a:rPr>
              <a:t>r</a:t>
            </a:r>
            <a:r>
              <a:rPr sz="2200" b="1" spc="-10" dirty="0">
                <a:solidFill>
                  <a:srgbClr val="006FC0"/>
                </a:solidFill>
                <a:latin typeface="Calibri"/>
                <a:cs typeface="Calibri"/>
              </a:rPr>
              <a:t> </a:t>
            </a:r>
            <a:r>
              <a:rPr sz="2200" b="1" spc="-15" dirty="0">
                <a:solidFill>
                  <a:srgbClr val="006FC0"/>
                </a:solidFill>
                <a:latin typeface="Calibri"/>
                <a:cs typeface="Calibri"/>
              </a:rPr>
              <a:t>v</a:t>
            </a:r>
            <a:r>
              <a:rPr sz="2200" b="1" spc="-10" dirty="0">
                <a:solidFill>
                  <a:srgbClr val="006FC0"/>
                </a:solidFill>
                <a:latin typeface="Calibri"/>
                <a:cs typeface="Calibri"/>
              </a:rPr>
              <a:t>e</a:t>
            </a:r>
            <a:r>
              <a:rPr sz="2200" b="1" spc="-20" dirty="0">
                <a:solidFill>
                  <a:srgbClr val="006FC0"/>
                </a:solidFill>
                <a:latin typeface="Calibri"/>
                <a:cs typeface="Calibri"/>
              </a:rPr>
              <a:t>r</a:t>
            </a:r>
            <a:r>
              <a:rPr sz="2200" b="1" dirty="0">
                <a:solidFill>
                  <a:srgbClr val="006FC0"/>
                </a:solidFill>
                <a:latin typeface="Calibri"/>
                <a:cs typeface="Calibri"/>
              </a:rPr>
              <a:t>s</a:t>
            </a:r>
            <a:endParaRPr lang="fr-FR" sz="2200" dirty="0">
              <a:latin typeface="Calibri"/>
              <a:cs typeface="Calibri"/>
            </a:endParaRPr>
          </a:p>
          <a:p>
            <a:pPr marL="814070" lvl="1" indent="-344170">
              <a:buClr>
                <a:srgbClr val="006FC0"/>
              </a:buClr>
              <a:buFont typeface="Wingdings"/>
              <a:buChar char=""/>
              <a:tabLst>
                <a:tab pos="357505" algn="l"/>
              </a:tabLst>
            </a:pPr>
            <a:r>
              <a:rPr sz="2200" spc="-5" dirty="0">
                <a:solidFill>
                  <a:srgbClr val="001F5F"/>
                </a:solidFill>
                <a:latin typeface="Calibri"/>
                <a:cs typeface="Calibri"/>
              </a:rPr>
              <a:t>Ce</a:t>
            </a:r>
            <a:r>
              <a:rPr sz="2200" spc="-30" dirty="0">
                <a:solidFill>
                  <a:srgbClr val="001F5F"/>
                </a:solidFill>
                <a:latin typeface="Calibri"/>
                <a:cs typeface="Calibri"/>
              </a:rPr>
              <a:t>n</a:t>
            </a:r>
            <a:r>
              <a:rPr sz="2200" dirty="0">
                <a:solidFill>
                  <a:srgbClr val="001F5F"/>
                </a:solidFill>
                <a:latin typeface="Calibri"/>
                <a:cs typeface="Calibri"/>
              </a:rPr>
              <a:t>t</a:t>
            </a:r>
            <a:r>
              <a:rPr sz="2200" spc="-25" dirty="0">
                <a:solidFill>
                  <a:srgbClr val="001F5F"/>
                </a:solidFill>
                <a:latin typeface="Calibri"/>
                <a:cs typeface="Calibri"/>
              </a:rPr>
              <a:t>r</a:t>
            </a:r>
            <a:r>
              <a:rPr sz="2200" dirty="0">
                <a:solidFill>
                  <a:srgbClr val="001F5F"/>
                </a:solidFill>
                <a:latin typeface="Calibri"/>
                <a:cs typeface="Calibri"/>
              </a:rPr>
              <a:t>e</a:t>
            </a:r>
            <a:r>
              <a:rPr sz="2200" spc="-15" dirty="0">
                <a:solidFill>
                  <a:srgbClr val="001F5F"/>
                </a:solidFill>
                <a:latin typeface="Calibri"/>
                <a:cs typeface="Calibri"/>
              </a:rPr>
              <a:t> </a:t>
            </a:r>
            <a:r>
              <a:rPr sz="2200" spc="-10" dirty="0">
                <a:solidFill>
                  <a:srgbClr val="001F5F"/>
                </a:solidFill>
                <a:latin typeface="Calibri"/>
                <a:cs typeface="Calibri"/>
              </a:rPr>
              <a:t>d</a:t>
            </a:r>
            <a:r>
              <a:rPr sz="2200" dirty="0">
                <a:solidFill>
                  <a:srgbClr val="001F5F"/>
                </a:solidFill>
                <a:latin typeface="Calibri"/>
                <a:cs typeface="Calibri"/>
              </a:rPr>
              <a:t>e</a:t>
            </a:r>
            <a:r>
              <a:rPr sz="2200" spc="-15" dirty="0">
                <a:solidFill>
                  <a:srgbClr val="001F5F"/>
                </a:solidFill>
                <a:latin typeface="Calibri"/>
                <a:cs typeface="Calibri"/>
              </a:rPr>
              <a:t> </a:t>
            </a:r>
            <a:r>
              <a:rPr sz="2200" spc="-10" dirty="0">
                <a:solidFill>
                  <a:srgbClr val="001F5F"/>
                </a:solidFill>
                <a:latin typeface="Calibri"/>
                <a:cs typeface="Calibri"/>
              </a:rPr>
              <a:t>p</a:t>
            </a:r>
            <a:r>
              <a:rPr sz="2200" dirty="0">
                <a:solidFill>
                  <a:srgbClr val="001F5F"/>
                </a:solidFill>
                <a:latin typeface="Calibri"/>
                <a:cs typeface="Calibri"/>
              </a:rPr>
              <a:t>la</a:t>
            </a:r>
            <a:r>
              <a:rPr sz="2200" spc="-20" dirty="0">
                <a:solidFill>
                  <a:srgbClr val="001F5F"/>
                </a:solidFill>
                <a:latin typeface="Calibri"/>
                <a:cs typeface="Calibri"/>
              </a:rPr>
              <a:t>n</a:t>
            </a:r>
            <a:r>
              <a:rPr sz="2200" dirty="0">
                <a:solidFill>
                  <a:srgbClr val="001F5F"/>
                </a:solidFill>
                <a:latin typeface="Calibri"/>
                <a:cs typeface="Calibri"/>
              </a:rPr>
              <a:t>if</a:t>
            </a:r>
            <a:r>
              <a:rPr sz="2200" spc="-10" dirty="0">
                <a:solidFill>
                  <a:srgbClr val="001F5F"/>
                </a:solidFill>
                <a:latin typeface="Calibri"/>
                <a:cs typeface="Calibri"/>
              </a:rPr>
              <a:t>i</a:t>
            </a:r>
            <a:r>
              <a:rPr sz="2200" spc="-25" dirty="0">
                <a:solidFill>
                  <a:srgbClr val="001F5F"/>
                </a:solidFill>
                <a:latin typeface="Calibri"/>
                <a:cs typeface="Calibri"/>
              </a:rPr>
              <a:t>c</a:t>
            </a:r>
            <a:r>
              <a:rPr sz="2200" spc="-30" dirty="0">
                <a:solidFill>
                  <a:srgbClr val="001F5F"/>
                </a:solidFill>
                <a:latin typeface="Calibri"/>
                <a:cs typeface="Calibri"/>
              </a:rPr>
              <a:t>a</a:t>
            </a:r>
            <a:r>
              <a:rPr sz="2200" dirty="0">
                <a:solidFill>
                  <a:srgbClr val="001F5F"/>
                </a:solidFill>
                <a:latin typeface="Calibri"/>
                <a:cs typeface="Calibri"/>
              </a:rPr>
              <a:t>ti</a:t>
            </a:r>
            <a:r>
              <a:rPr sz="2200" spc="10" dirty="0">
                <a:solidFill>
                  <a:srgbClr val="001F5F"/>
                </a:solidFill>
                <a:latin typeface="Calibri"/>
                <a:cs typeface="Calibri"/>
              </a:rPr>
              <a:t>o</a:t>
            </a:r>
            <a:r>
              <a:rPr sz="2200" dirty="0">
                <a:solidFill>
                  <a:srgbClr val="001F5F"/>
                </a:solidFill>
                <a:latin typeface="Calibri"/>
                <a:cs typeface="Calibri"/>
              </a:rPr>
              <a:t>n</a:t>
            </a:r>
            <a:r>
              <a:rPr sz="2200" spc="-50" dirty="0">
                <a:solidFill>
                  <a:srgbClr val="001F5F"/>
                </a:solidFill>
                <a:latin typeface="Calibri"/>
                <a:cs typeface="Calibri"/>
              </a:rPr>
              <a:t> f</a:t>
            </a:r>
            <a:r>
              <a:rPr sz="2200" dirty="0">
                <a:solidFill>
                  <a:srgbClr val="001F5F"/>
                </a:solidFill>
                <a:latin typeface="Calibri"/>
                <a:cs typeface="Calibri"/>
              </a:rPr>
              <a:t>a</a:t>
            </a:r>
            <a:r>
              <a:rPr sz="2200" spc="5" dirty="0">
                <a:solidFill>
                  <a:srgbClr val="001F5F"/>
                </a:solidFill>
                <a:latin typeface="Calibri"/>
                <a:cs typeface="Calibri"/>
              </a:rPr>
              <a:t>m</a:t>
            </a:r>
            <a:r>
              <a:rPr sz="2200" dirty="0">
                <a:solidFill>
                  <a:srgbClr val="001F5F"/>
                </a:solidFill>
                <a:latin typeface="Calibri"/>
                <a:cs typeface="Calibri"/>
              </a:rPr>
              <a:t>i</a:t>
            </a:r>
            <a:r>
              <a:rPr sz="2200" spc="-10" dirty="0">
                <a:solidFill>
                  <a:srgbClr val="001F5F"/>
                </a:solidFill>
                <a:latin typeface="Calibri"/>
                <a:cs typeface="Calibri"/>
              </a:rPr>
              <a:t>l</a:t>
            </a:r>
            <a:r>
              <a:rPr sz="2200" dirty="0">
                <a:solidFill>
                  <a:srgbClr val="001F5F"/>
                </a:solidFill>
                <a:latin typeface="Calibri"/>
                <a:cs typeface="Calibri"/>
              </a:rPr>
              <a:t>ia</a:t>
            </a:r>
            <a:r>
              <a:rPr sz="2200" spc="-10" dirty="0">
                <a:solidFill>
                  <a:srgbClr val="001F5F"/>
                </a:solidFill>
                <a:latin typeface="Calibri"/>
                <a:cs typeface="Calibri"/>
              </a:rPr>
              <a:t>l</a:t>
            </a:r>
            <a:r>
              <a:rPr sz="2200" dirty="0">
                <a:solidFill>
                  <a:srgbClr val="001F5F"/>
                </a:solidFill>
                <a:latin typeface="Calibri"/>
                <a:cs typeface="Calibri"/>
              </a:rPr>
              <a:t>e</a:t>
            </a:r>
            <a:endParaRPr lang="fr-FR" sz="2200" dirty="0">
              <a:latin typeface="Calibri"/>
              <a:cs typeface="Calibri"/>
            </a:endParaRPr>
          </a:p>
          <a:p>
            <a:pPr marL="814070" lvl="1" indent="-344170">
              <a:buClr>
                <a:srgbClr val="006FC0"/>
              </a:buClr>
              <a:buFont typeface="Wingdings"/>
              <a:buChar char=""/>
              <a:tabLst>
                <a:tab pos="357505" algn="l"/>
              </a:tabLst>
            </a:pPr>
            <a:r>
              <a:rPr sz="2200" dirty="0">
                <a:solidFill>
                  <a:srgbClr val="001F5F"/>
                </a:solidFill>
                <a:latin typeface="Calibri"/>
                <a:cs typeface="Calibri"/>
              </a:rPr>
              <a:t>M</a:t>
            </a:r>
            <a:r>
              <a:rPr sz="2200" spc="5" dirty="0">
                <a:solidFill>
                  <a:srgbClr val="001F5F"/>
                </a:solidFill>
                <a:latin typeface="Calibri"/>
                <a:cs typeface="Calibri"/>
              </a:rPr>
              <a:t>é</a:t>
            </a:r>
            <a:r>
              <a:rPr sz="2200" spc="-10" dirty="0">
                <a:solidFill>
                  <a:srgbClr val="001F5F"/>
                </a:solidFill>
                <a:latin typeface="Calibri"/>
                <a:cs typeface="Calibri"/>
              </a:rPr>
              <a:t>d</a:t>
            </a:r>
            <a:r>
              <a:rPr sz="2200" dirty="0">
                <a:solidFill>
                  <a:srgbClr val="001F5F"/>
                </a:solidFill>
                <a:latin typeface="Calibri"/>
                <a:cs typeface="Calibri"/>
              </a:rPr>
              <a:t>ecin</a:t>
            </a:r>
            <a:r>
              <a:rPr sz="2200" spc="-50" dirty="0">
                <a:solidFill>
                  <a:srgbClr val="001F5F"/>
                </a:solidFill>
                <a:latin typeface="Calibri"/>
                <a:cs typeface="Calibri"/>
              </a:rPr>
              <a:t> </a:t>
            </a:r>
            <a:r>
              <a:rPr sz="2200" dirty="0">
                <a:solidFill>
                  <a:srgbClr val="001F5F"/>
                </a:solidFill>
                <a:latin typeface="Calibri"/>
                <a:cs typeface="Calibri"/>
              </a:rPr>
              <a:t>t</a:t>
            </a:r>
            <a:r>
              <a:rPr sz="2200" spc="-50" dirty="0">
                <a:solidFill>
                  <a:srgbClr val="001F5F"/>
                </a:solidFill>
                <a:latin typeface="Calibri"/>
                <a:cs typeface="Calibri"/>
              </a:rPr>
              <a:t>r</a:t>
            </a:r>
            <a:r>
              <a:rPr sz="2200" dirty="0">
                <a:solidFill>
                  <a:srgbClr val="001F5F"/>
                </a:solidFill>
                <a:latin typeface="Calibri"/>
                <a:cs typeface="Calibri"/>
              </a:rPr>
              <a:t>a</a:t>
            </a:r>
            <a:r>
              <a:rPr sz="2200" spc="-10" dirty="0">
                <a:solidFill>
                  <a:srgbClr val="001F5F"/>
                </a:solidFill>
                <a:latin typeface="Calibri"/>
                <a:cs typeface="Calibri"/>
              </a:rPr>
              <a:t>i</a:t>
            </a:r>
            <a:r>
              <a:rPr sz="2200" spc="-20" dirty="0">
                <a:solidFill>
                  <a:srgbClr val="001F5F"/>
                </a:solidFill>
                <a:latin typeface="Calibri"/>
                <a:cs typeface="Calibri"/>
              </a:rPr>
              <a:t>t</a:t>
            </a:r>
            <a:r>
              <a:rPr sz="2200" dirty="0">
                <a:solidFill>
                  <a:srgbClr val="001F5F"/>
                </a:solidFill>
                <a:latin typeface="Calibri"/>
                <a:cs typeface="Calibri"/>
              </a:rPr>
              <a:t>a</a:t>
            </a:r>
            <a:r>
              <a:rPr sz="2200" spc="-40" dirty="0">
                <a:solidFill>
                  <a:srgbClr val="001F5F"/>
                </a:solidFill>
                <a:latin typeface="Calibri"/>
                <a:cs typeface="Calibri"/>
              </a:rPr>
              <a:t>n</a:t>
            </a:r>
            <a:r>
              <a:rPr sz="2200" dirty="0">
                <a:solidFill>
                  <a:srgbClr val="001F5F"/>
                </a:solidFill>
                <a:latin typeface="Calibri"/>
                <a:cs typeface="Calibri"/>
              </a:rPr>
              <a:t>t</a:t>
            </a:r>
            <a:endParaRPr lang="fr-FR" sz="2200" dirty="0">
              <a:latin typeface="Calibri"/>
              <a:cs typeface="Calibri"/>
            </a:endParaRPr>
          </a:p>
          <a:p>
            <a:pPr marL="814070" lvl="1" indent="-344170">
              <a:buClr>
                <a:srgbClr val="006FC0"/>
              </a:buClr>
              <a:buFont typeface="Wingdings"/>
              <a:buChar char=""/>
              <a:tabLst>
                <a:tab pos="357505" algn="l"/>
              </a:tabLst>
            </a:pPr>
            <a:r>
              <a:rPr lang="fr-FR" sz="2200" spc="-5" dirty="0">
                <a:solidFill>
                  <a:srgbClr val="001F5F"/>
                </a:solidFill>
                <a:latin typeface="Calibri"/>
                <a:cs typeface="Calibri"/>
              </a:rPr>
              <a:t>Centre de dépistage</a:t>
            </a:r>
            <a:endParaRPr sz="2200" dirty="0">
              <a:latin typeface="Calibri"/>
              <a:cs typeface="Calibri"/>
            </a:endParaRPr>
          </a:p>
          <a:p>
            <a:pPr marL="12700" marR="290195">
              <a:lnSpc>
                <a:spcPts val="2110"/>
              </a:lnSpc>
              <a:spcBef>
                <a:spcPts val="509"/>
              </a:spcBef>
            </a:pPr>
            <a:r>
              <a:rPr sz="2200" dirty="0">
                <a:solidFill>
                  <a:srgbClr val="001F5F"/>
                </a:solidFill>
                <a:latin typeface="Calibri"/>
                <a:cs typeface="Calibri"/>
              </a:rPr>
              <a:t>Uti</a:t>
            </a:r>
            <a:r>
              <a:rPr sz="2200" spc="-10" dirty="0">
                <a:solidFill>
                  <a:srgbClr val="001F5F"/>
                </a:solidFill>
                <a:latin typeface="Calibri"/>
                <a:cs typeface="Calibri"/>
              </a:rPr>
              <a:t>l</a:t>
            </a:r>
            <a:r>
              <a:rPr sz="2200" dirty="0">
                <a:solidFill>
                  <a:srgbClr val="001F5F"/>
                </a:solidFill>
                <a:latin typeface="Calibri"/>
                <a:cs typeface="Calibri"/>
              </a:rPr>
              <a:t>e</a:t>
            </a:r>
            <a:r>
              <a:rPr sz="2200" spc="-15" dirty="0">
                <a:solidFill>
                  <a:srgbClr val="001F5F"/>
                </a:solidFill>
                <a:latin typeface="Calibri"/>
                <a:cs typeface="Calibri"/>
              </a:rPr>
              <a:t> </a:t>
            </a:r>
            <a:r>
              <a:rPr sz="2200" spc="-10" dirty="0">
                <a:solidFill>
                  <a:srgbClr val="001F5F"/>
                </a:solidFill>
                <a:latin typeface="Calibri"/>
                <a:cs typeface="Calibri"/>
              </a:rPr>
              <a:t>d</a:t>
            </a:r>
            <a:r>
              <a:rPr sz="2200" spc="-170" dirty="0">
                <a:solidFill>
                  <a:srgbClr val="001F5F"/>
                </a:solidFill>
                <a:latin typeface="Calibri"/>
                <a:cs typeface="Calibri"/>
              </a:rPr>
              <a:t>’</a:t>
            </a:r>
            <a:r>
              <a:rPr sz="2200" spc="-55" dirty="0">
                <a:solidFill>
                  <a:srgbClr val="001F5F"/>
                </a:solidFill>
                <a:latin typeface="Calibri"/>
                <a:cs typeface="Calibri"/>
              </a:rPr>
              <a:t>a</a:t>
            </a:r>
            <a:r>
              <a:rPr sz="2200" spc="-20" dirty="0">
                <a:solidFill>
                  <a:srgbClr val="001F5F"/>
                </a:solidFill>
                <a:latin typeface="Calibri"/>
                <a:cs typeface="Calibri"/>
              </a:rPr>
              <a:t>v</a:t>
            </a:r>
            <a:r>
              <a:rPr sz="2200" spc="5" dirty="0">
                <a:solidFill>
                  <a:srgbClr val="001F5F"/>
                </a:solidFill>
                <a:latin typeface="Calibri"/>
                <a:cs typeface="Calibri"/>
              </a:rPr>
              <a:t>o</a:t>
            </a:r>
            <a:r>
              <a:rPr sz="2200" dirty="0">
                <a:solidFill>
                  <a:srgbClr val="001F5F"/>
                </a:solidFill>
                <a:latin typeface="Calibri"/>
                <a:cs typeface="Calibri"/>
              </a:rPr>
              <a:t>ir</a:t>
            </a:r>
            <a:r>
              <a:rPr sz="2200" spc="-55" dirty="0">
                <a:solidFill>
                  <a:srgbClr val="001F5F"/>
                </a:solidFill>
                <a:latin typeface="Calibri"/>
                <a:cs typeface="Calibri"/>
              </a:rPr>
              <a:t> </a:t>
            </a:r>
            <a:r>
              <a:rPr sz="2200" spc="-10" dirty="0">
                <a:solidFill>
                  <a:srgbClr val="001F5F"/>
                </a:solidFill>
                <a:latin typeface="Calibri"/>
                <a:cs typeface="Calibri"/>
              </a:rPr>
              <a:t>un</a:t>
            </a:r>
            <a:r>
              <a:rPr sz="2200" dirty="0">
                <a:solidFill>
                  <a:srgbClr val="001F5F"/>
                </a:solidFill>
                <a:latin typeface="Calibri"/>
                <a:cs typeface="Calibri"/>
              </a:rPr>
              <a:t>e</a:t>
            </a:r>
            <a:r>
              <a:rPr sz="2200" spc="5" dirty="0">
                <a:solidFill>
                  <a:srgbClr val="001F5F"/>
                </a:solidFill>
                <a:latin typeface="Calibri"/>
                <a:cs typeface="Calibri"/>
              </a:rPr>
              <a:t> </a:t>
            </a:r>
            <a:r>
              <a:rPr sz="2200" dirty="0">
                <a:solidFill>
                  <a:srgbClr val="001F5F"/>
                </a:solidFill>
                <a:latin typeface="Calibri"/>
                <a:cs typeface="Calibri"/>
              </a:rPr>
              <a:t>l</a:t>
            </a:r>
            <a:r>
              <a:rPr sz="2200" spc="-10" dirty="0">
                <a:solidFill>
                  <a:srgbClr val="001F5F"/>
                </a:solidFill>
                <a:latin typeface="Calibri"/>
                <a:cs typeface="Calibri"/>
              </a:rPr>
              <a:t>i</a:t>
            </a:r>
            <a:r>
              <a:rPr sz="2200" spc="-25" dirty="0">
                <a:solidFill>
                  <a:srgbClr val="001F5F"/>
                </a:solidFill>
                <a:latin typeface="Calibri"/>
                <a:cs typeface="Calibri"/>
              </a:rPr>
              <a:t>s</a:t>
            </a:r>
            <a:r>
              <a:rPr sz="2200" spc="-20" dirty="0">
                <a:solidFill>
                  <a:srgbClr val="001F5F"/>
                </a:solidFill>
                <a:latin typeface="Calibri"/>
                <a:cs typeface="Calibri"/>
              </a:rPr>
              <a:t>t</a:t>
            </a:r>
            <a:r>
              <a:rPr sz="2200" dirty="0">
                <a:solidFill>
                  <a:srgbClr val="001F5F"/>
                </a:solidFill>
                <a:latin typeface="Calibri"/>
                <a:cs typeface="Calibri"/>
              </a:rPr>
              <a:t>e</a:t>
            </a:r>
            <a:r>
              <a:rPr sz="2200" spc="-15" dirty="0">
                <a:solidFill>
                  <a:srgbClr val="001F5F"/>
                </a:solidFill>
                <a:latin typeface="Calibri"/>
                <a:cs typeface="Calibri"/>
              </a:rPr>
              <a:t> </a:t>
            </a:r>
            <a:r>
              <a:rPr sz="2200" spc="-10" dirty="0">
                <a:solidFill>
                  <a:srgbClr val="001F5F"/>
                </a:solidFill>
                <a:latin typeface="Calibri"/>
                <a:cs typeface="Calibri"/>
              </a:rPr>
              <a:t>d</a:t>
            </a:r>
            <a:r>
              <a:rPr sz="2200" dirty="0">
                <a:solidFill>
                  <a:srgbClr val="001F5F"/>
                </a:solidFill>
                <a:latin typeface="Calibri"/>
                <a:cs typeface="Calibri"/>
              </a:rPr>
              <a:t>e</a:t>
            </a:r>
            <a:r>
              <a:rPr sz="2200" spc="5" dirty="0">
                <a:solidFill>
                  <a:srgbClr val="001F5F"/>
                </a:solidFill>
                <a:latin typeface="Calibri"/>
                <a:cs typeface="Calibri"/>
              </a:rPr>
              <a:t> </a:t>
            </a:r>
            <a:r>
              <a:rPr sz="2200" dirty="0">
                <a:solidFill>
                  <a:srgbClr val="001F5F"/>
                </a:solidFill>
                <a:latin typeface="Calibri"/>
                <a:cs typeface="Calibri"/>
              </a:rPr>
              <a:t>ces </a:t>
            </a:r>
            <a:r>
              <a:rPr sz="2200" spc="-10" dirty="0" smtClean="0">
                <a:solidFill>
                  <a:srgbClr val="001F5F"/>
                </a:solidFill>
                <a:latin typeface="Calibri"/>
                <a:cs typeface="Calibri"/>
              </a:rPr>
              <a:t>d</a:t>
            </a:r>
            <a:r>
              <a:rPr sz="2200" dirty="0" smtClean="0">
                <a:solidFill>
                  <a:srgbClr val="001F5F"/>
                </a:solidFill>
                <a:latin typeface="Calibri"/>
                <a:cs typeface="Calibri"/>
              </a:rPr>
              <a:t>i</a:t>
            </a:r>
            <a:r>
              <a:rPr sz="2200" spc="-30" dirty="0" smtClean="0">
                <a:solidFill>
                  <a:srgbClr val="001F5F"/>
                </a:solidFill>
                <a:latin typeface="Calibri"/>
                <a:cs typeface="Calibri"/>
              </a:rPr>
              <a:t>f</a:t>
            </a:r>
            <a:r>
              <a:rPr sz="2200" spc="-50" dirty="0" smtClean="0">
                <a:solidFill>
                  <a:srgbClr val="001F5F"/>
                </a:solidFill>
                <a:latin typeface="Calibri"/>
                <a:cs typeface="Calibri"/>
              </a:rPr>
              <a:t>f</a:t>
            </a:r>
            <a:r>
              <a:rPr sz="2200" dirty="0" smtClean="0">
                <a:solidFill>
                  <a:srgbClr val="001F5F"/>
                </a:solidFill>
                <a:latin typeface="Calibri"/>
                <a:cs typeface="Calibri"/>
              </a:rPr>
              <a:t>é</a:t>
            </a:r>
            <a:r>
              <a:rPr sz="2200" spc="-25" dirty="0" smtClean="0">
                <a:solidFill>
                  <a:srgbClr val="001F5F"/>
                </a:solidFill>
                <a:latin typeface="Calibri"/>
                <a:cs typeface="Calibri"/>
              </a:rPr>
              <a:t>r</a:t>
            </a:r>
            <a:r>
              <a:rPr sz="2200" dirty="0" smtClean="0">
                <a:solidFill>
                  <a:srgbClr val="001F5F"/>
                </a:solidFill>
                <a:latin typeface="Calibri"/>
                <a:cs typeface="Calibri"/>
              </a:rPr>
              <a:t>e</a:t>
            </a:r>
            <a:r>
              <a:rPr sz="2200" spc="-30" dirty="0" smtClean="0">
                <a:solidFill>
                  <a:srgbClr val="001F5F"/>
                </a:solidFill>
                <a:latin typeface="Calibri"/>
                <a:cs typeface="Calibri"/>
              </a:rPr>
              <a:t>n</a:t>
            </a:r>
            <a:r>
              <a:rPr sz="2200" spc="-20" dirty="0" smtClean="0">
                <a:solidFill>
                  <a:srgbClr val="001F5F"/>
                </a:solidFill>
                <a:latin typeface="Calibri"/>
                <a:cs typeface="Calibri"/>
              </a:rPr>
              <a:t>t</a:t>
            </a:r>
            <a:r>
              <a:rPr sz="2200" dirty="0" smtClean="0">
                <a:solidFill>
                  <a:srgbClr val="001F5F"/>
                </a:solidFill>
                <a:latin typeface="Calibri"/>
                <a:cs typeface="Calibri"/>
              </a:rPr>
              <a:t>es</a:t>
            </a:r>
            <a:r>
              <a:rPr lang="fr-FR" sz="2200" spc="-40" dirty="0">
                <a:solidFill>
                  <a:srgbClr val="001F5F"/>
                </a:solidFill>
                <a:latin typeface="Calibri"/>
                <a:cs typeface="Calibri"/>
              </a:rPr>
              <a:t> </a:t>
            </a:r>
            <a:r>
              <a:rPr sz="2200" spc="-25" dirty="0" smtClean="0">
                <a:solidFill>
                  <a:srgbClr val="001F5F"/>
                </a:solidFill>
                <a:latin typeface="Calibri"/>
                <a:cs typeface="Calibri"/>
              </a:rPr>
              <a:t>s</a:t>
            </a:r>
            <a:r>
              <a:rPr sz="2200" dirty="0" smtClean="0">
                <a:solidFill>
                  <a:srgbClr val="001F5F"/>
                </a:solidFill>
                <a:latin typeface="Calibri"/>
                <a:cs typeface="Calibri"/>
              </a:rPr>
              <a:t>tructu</a:t>
            </a:r>
            <a:r>
              <a:rPr sz="2200" spc="-35" dirty="0" smtClean="0">
                <a:solidFill>
                  <a:srgbClr val="001F5F"/>
                </a:solidFill>
                <a:latin typeface="Calibri"/>
                <a:cs typeface="Calibri"/>
              </a:rPr>
              <a:t>r</a:t>
            </a:r>
            <a:r>
              <a:rPr sz="2200" dirty="0" smtClean="0">
                <a:solidFill>
                  <a:srgbClr val="001F5F"/>
                </a:solidFill>
                <a:latin typeface="Calibri"/>
                <a:cs typeface="Calibri"/>
              </a:rPr>
              <a:t>es</a:t>
            </a:r>
            <a:r>
              <a:rPr sz="2200" spc="-35" dirty="0" smtClean="0">
                <a:solidFill>
                  <a:srgbClr val="001F5F"/>
                </a:solidFill>
                <a:latin typeface="Calibri"/>
                <a:cs typeface="Calibri"/>
              </a:rPr>
              <a:t> </a:t>
            </a:r>
            <a:r>
              <a:rPr sz="2200" dirty="0">
                <a:solidFill>
                  <a:srgbClr val="001F5F"/>
                </a:solidFill>
                <a:latin typeface="Calibri"/>
                <a:cs typeface="Calibri"/>
              </a:rPr>
              <a:t>à </a:t>
            </a:r>
            <a:r>
              <a:rPr sz="2200" spc="-5" dirty="0">
                <a:solidFill>
                  <a:srgbClr val="001F5F"/>
                </a:solidFill>
                <a:latin typeface="Calibri"/>
                <a:cs typeface="Calibri"/>
              </a:rPr>
              <a:t>p</a:t>
            </a:r>
            <a:r>
              <a:rPr sz="2200" spc="5" dirty="0">
                <a:solidFill>
                  <a:srgbClr val="001F5F"/>
                </a:solidFill>
                <a:latin typeface="Calibri"/>
                <a:cs typeface="Calibri"/>
              </a:rPr>
              <a:t>o</a:t>
            </a:r>
            <a:r>
              <a:rPr sz="2200" dirty="0">
                <a:solidFill>
                  <a:srgbClr val="001F5F"/>
                </a:solidFill>
                <a:latin typeface="Calibri"/>
                <a:cs typeface="Calibri"/>
              </a:rPr>
              <a:t>r</a:t>
            </a:r>
            <a:r>
              <a:rPr sz="2200" spc="-25" dirty="0">
                <a:solidFill>
                  <a:srgbClr val="001F5F"/>
                </a:solidFill>
                <a:latin typeface="Calibri"/>
                <a:cs typeface="Calibri"/>
              </a:rPr>
              <a:t>t</a:t>
            </a:r>
            <a:r>
              <a:rPr sz="2200" dirty="0">
                <a:solidFill>
                  <a:srgbClr val="001F5F"/>
                </a:solidFill>
                <a:latin typeface="Calibri"/>
                <a:cs typeface="Calibri"/>
              </a:rPr>
              <a:t>ée</a:t>
            </a:r>
            <a:r>
              <a:rPr sz="2200" spc="-35" dirty="0">
                <a:solidFill>
                  <a:srgbClr val="001F5F"/>
                </a:solidFill>
                <a:latin typeface="Calibri"/>
                <a:cs typeface="Calibri"/>
              </a:rPr>
              <a:t> </a:t>
            </a:r>
            <a:r>
              <a:rPr sz="2200" spc="-10" dirty="0">
                <a:solidFill>
                  <a:srgbClr val="001F5F"/>
                </a:solidFill>
                <a:latin typeface="Calibri"/>
                <a:cs typeface="Calibri"/>
              </a:rPr>
              <a:t>d</a:t>
            </a:r>
            <a:r>
              <a:rPr sz="2200" dirty="0">
                <a:solidFill>
                  <a:srgbClr val="001F5F"/>
                </a:solidFill>
                <a:latin typeface="Calibri"/>
                <a:cs typeface="Calibri"/>
              </a:rPr>
              <a:t>e </a:t>
            </a:r>
            <a:r>
              <a:rPr sz="2200" spc="5" dirty="0">
                <a:solidFill>
                  <a:srgbClr val="001F5F"/>
                </a:solidFill>
                <a:latin typeface="Calibri"/>
                <a:cs typeface="Calibri"/>
              </a:rPr>
              <a:t>m</a:t>
            </a:r>
            <a:r>
              <a:rPr sz="2200" dirty="0">
                <a:solidFill>
                  <a:srgbClr val="001F5F"/>
                </a:solidFill>
                <a:latin typeface="Calibri"/>
                <a:cs typeface="Calibri"/>
              </a:rPr>
              <a:t>a</a:t>
            </a:r>
            <a:r>
              <a:rPr sz="2200" spc="-10" dirty="0">
                <a:solidFill>
                  <a:srgbClr val="001F5F"/>
                </a:solidFill>
                <a:latin typeface="Calibri"/>
                <a:cs typeface="Calibri"/>
              </a:rPr>
              <a:t>in</a:t>
            </a:r>
            <a:r>
              <a:rPr sz="2200" dirty="0">
                <a:solidFill>
                  <a:srgbClr val="001F5F"/>
                </a:solidFill>
                <a:latin typeface="Calibri"/>
                <a:cs typeface="Calibri"/>
              </a:rPr>
              <a:t>.</a:t>
            </a:r>
            <a:endParaRPr sz="2200" dirty="0">
              <a:latin typeface="Calibri"/>
              <a:cs typeface="Calibri"/>
            </a:endParaRPr>
          </a:p>
        </p:txBody>
      </p:sp>
      <p:sp>
        <p:nvSpPr>
          <p:cNvPr id="4" name="object 4"/>
          <p:cNvSpPr/>
          <p:nvPr/>
        </p:nvSpPr>
        <p:spPr>
          <a:xfrm>
            <a:off x="8588375" y="1781272"/>
            <a:ext cx="3048000" cy="323684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174480"/>
            <a:ext cx="8986520" cy="875368"/>
          </a:xfrm>
          <a:prstGeom prst="rect">
            <a:avLst/>
          </a:prstGeom>
        </p:spPr>
        <p:txBody>
          <a:bodyPr vert="horz" wrap="square" lIns="0" tIns="0" rIns="0" bIns="0" numCol="1" rtlCol="0" anchor="ctr" anchorCtr="0" compatLnSpc="1">
            <a:prstTxWarp prst="textNoShape">
              <a:avLst/>
            </a:prstTxWarp>
            <a:spAutoFit/>
          </a:bodyPr>
          <a:lstStyle/>
          <a:p>
            <a:pPr marL="552450"/>
            <a:r>
              <a:rPr dirty="0"/>
              <a:t>EXPOSI</a:t>
            </a:r>
            <a:r>
              <a:rPr spc="-20" dirty="0"/>
              <a:t>T</a:t>
            </a:r>
            <a:r>
              <a:rPr dirty="0"/>
              <a:t>I</a:t>
            </a:r>
            <a:r>
              <a:rPr spc="-20" dirty="0"/>
              <a:t>O</a:t>
            </a:r>
            <a:r>
              <a:rPr dirty="0"/>
              <a:t>N</a:t>
            </a:r>
            <a:r>
              <a:rPr spc="25" dirty="0"/>
              <a:t> </a:t>
            </a:r>
            <a:r>
              <a:rPr dirty="0"/>
              <a:t>SEXUE</a:t>
            </a:r>
            <a:r>
              <a:rPr spc="-20" dirty="0"/>
              <a:t>L</a:t>
            </a:r>
            <a:r>
              <a:rPr spc="-15" dirty="0"/>
              <a:t>L</a:t>
            </a:r>
            <a:r>
              <a:rPr dirty="0"/>
              <a:t>E :</a:t>
            </a:r>
          </a:p>
          <a:p>
            <a:pPr marL="552450"/>
            <a:r>
              <a:rPr spc="-25" dirty="0"/>
              <a:t>VI</a:t>
            </a:r>
            <a:r>
              <a:rPr spc="-15" dirty="0"/>
              <a:t>H</a:t>
            </a:r>
            <a:r>
              <a:rPr spc="-10" dirty="0"/>
              <a:t>,</a:t>
            </a:r>
            <a:r>
              <a:rPr spc="-15" dirty="0"/>
              <a:t> </a:t>
            </a:r>
            <a:r>
              <a:rPr spc="-10" dirty="0"/>
              <a:t>I</a:t>
            </a:r>
            <a:r>
              <a:rPr spc="-45" dirty="0"/>
              <a:t>S</a:t>
            </a:r>
            <a:r>
              <a:rPr spc="-345" dirty="0"/>
              <a:t>T</a:t>
            </a:r>
            <a:r>
              <a:rPr spc="-10" dirty="0"/>
              <a:t>,</a:t>
            </a:r>
            <a:r>
              <a:rPr spc="-15" dirty="0"/>
              <a:t> </a:t>
            </a:r>
            <a:r>
              <a:rPr spc="5" dirty="0"/>
              <a:t>G</a:t>
            </a:r>
            <a:r>
              <a:rPr spc="-65" dirty="0"/>
              <a:t>R</a:t>
            </a:r>
            <a:r>
              <a:rPr spc="-25" dirty="0"/>
              <a:t>OSS</a:t>
            </a:r>
            <a:r>
              <a:rPr spc="-55" dirty="0"/>
              <a:t>E</a:t>
            </a:r>
            <a:r>
              <a:rPr spc="-20" dirty="0"/>
              <a:t>SSE</a:t>
            </a:r>
          </a:p>
        </p:txBody>
      </p:sp>
      <p:sp>
        <p:nvSpPr>
          <p:cNvPr id="3" name="object 3"/>
          <p:cNvSpPr txBox="1"/>
          <p:nvPr/>
        </p:nvSpPr>
        <p:spPr>
          <a:xfrm>
            <a:off x="1926782" y="1440375"/>
            <a:ext cx="8176259" cy="4873770"/>
          </a:xfrm>
          <a:prstGeom prst="rect">
            <a:avLst/>
          </a:prstGeom>
        </p:spPr>
        <p:txBody>
          <a:bodyPr vert="horz" wrap="square" lIns="0" tIns="0" rIns="0" bIns="0" rtlCol="0">
            <a:spAutoFit/>
          </a:bodyPr>
          <a:lstStyle/>
          <a:p>
            <a:pPr marL="356870" indent="-344170">
              <a:buClr>
                <a:srgbClr val="001F5F"/>
              </a:buClr>
              <a:buFont typeface="Arial"/>
              <a:buChar char="•"/>
              <a:tabLst>
                <a:tab pos="357505" algn="l"/>
              </a:tabLst>
            </a:pPr>
            <a:r>
              <a:rPr sz="3200" b="1" spc="-20" dirty="0">
                <a:solidFill>
                  <a:srgbClr val="001F5F"/>
                </a:solidFill>
                <a:latin typeface="Calibri"/>
                <a:cs typeface="Calibri"/>
              </a:rPr>
              <a:t>Un</a:t>
            </a:r>
            <a:r>
              <a:rPr sz="3200" b="1" spc="5" dirty="0">
                <a:solidFill>
                  <a:srgbClr val="001F5F"/>
                </a:solidFill>
                <a:latin typeface="Calibri"/>
                <a:cs typeface="Calibri"/>
              </a:rPr>
              <a:t> </a:t>
            </a:r>
            <a:r>
              <a:rPr sz="3200" b="1" spc="-35" dirty="0">
                <a:solidFill>
                  <a:srgbClr val="001F5F"/>
                </a:solidFill>
                <a:latin typeface="Calibri"/>
                <a:cs typeface="Calibri"/>
              </a:rPr>
              <a:t>h</a:t>
            </a:r>
            <a:r>
              <a:rPr sz="3200" b="1" spc="-25" dirty="0">
                <a:solidFill>
                  <a:srgbClr val="001F5F"/>
                </a:solidFill>
                <a:latin typeface="Calibri"/>
                <a:cs typeface="Calibri"/>
              </a:rPr>
              <a:t>omme</a:t>
            </a:r>
            <a:r>
              <a:rPr sz="3200" b="1" spc="5" dirty="0">
                <a:solidFill>
                  <a:srgbClr val="001F5F"/>
                </a:solidFill>
                <a:latin typeface="Calibri"/>
                <a:cs typeface="Calibri"/>
              </a:rPr>
              <a:t> </a:t>
            </a:r>
            <a:r>
              <a:rPr sz="3200" b="1" spc="-15" dirty="0">
                <a:solidFill>
                  <a:srgbClr val="001F5F"/>
                </a:solidFill>
                <a:latin typeface="Calibri"/>
                <a:cs typeface="Calibri"/>
              </a:rPr>
              <a:t>/</a:t>
            </a:r>
            <a:r>
              <a:rPr sz="3200" b="1" spc="-5" dirty="0">
                <a:solidFill>
                  <a:srgbClr val="001F5F"/>
                </a:solidFill>
                <a:latin typeface="Calibri"/>
                <a:cs typeface="Calibri"/>
              </a:rPr>
              <a:t> </a:t>
            </a:r>
            <a:r>
              <a:rPr sz="3200" b="1" spc="-40" dirty="0">
                <a:solidFill>
                  <a:srgbClr val="001F5F"/>
                </a:solidFill>
                <a:latin typeface="Calibri"/>
                <a:cs typeface="Calibri"/>
              </a:rPr>
              <a:t>u</a:t>
            </a:r>
            <a:r>
              <a:rPr sz="3200" b="1" spc="-35" dirty="0">
                <a:solidFill>
                  <a:srgbClr val="001F5F"/>
                </a:solidFill>
                <a:latin typeface="Calibri"/>
                <a:cs typeface="Calibri"/>
              </a:rPr>
              <a:t>n</a:t>
            </a:r>
            <a:r>
              <a:rPr sz="3200" b="1" spc="-20" dirty="0">
                <a:solidFill>
                  <a:srgbClr val="001F5F"/>
                </a:solidFill>
                <a:latin typeface="Calibri"/>
                <a:cs typeface="Calibri"/>
              </a:rPr>
              <a:t>e</a:t>
            </a:r>
            <a:r>
              <a:rPr sz="3200" b="1" spc="15" dirty="0">
                <a:solidFill>
                  <a:srgbClr val="001F5F"/>
                </a:solidFill>
                <a:latin typeface="Calibri"/>
                <a:cs typeface="Calibri"/>
              </a:rPr>
              <a:t> </a:t>
            </a:r>
            <a:r>
              <a:rPr sz="3200" b="1" spc="-65" dirty="0">
                <a:solidFill>
                  <a:srgbClr val="001F5F"/>
                </a:solidFill>
                <a:latin typeface="Calibri"/>
                <a:cs typeface="Calibri"/>
              </a:rPr>
              <a:t>f</a:t>
            </a:r>
            <a:r>
              <a:rPr sz="3200" b="1" spc="-30" dirty="0">
                <a:solidFill>
                  <a:srgbClr val="001F5F"/>
                </a:solidFill>
                <a:latin typeface="Calibri"/>
                <a:cs typeface="Calibri"/>
              </a:rPr>
              <a:t>emm</a:t>
            </a:r>
            <a:r>
              <a:rPr sz="3200" b="1" spc="-20" dirty="0">
                <a:solidFill>
                  <a:srgbClr val="001F5F"/>
                </a:solidFill>
                <a:latin typeface="Calibri"/>
                <a:cs typeface="Calibri"/>
              </a:rPr>
              <a:t>e</a:t>
            </a:r>
            <a:r>
              <a:rPr sz="3200" b="1" spc="35" dirty="0">
                <a:solidFill>
                  <a:srgbClr val="001F5F"/>
                </a:solidFill>
                <a:latin typeface="Calibri"/>
                <a:cs typeface="Calibri"/>
              </a:rPr>
              <a:t> </a:t>
            </a:r>
            <a:r>
              <a:rPr sz="3200" b="1" spc="-20" dirty="0">
                <a:solidFill>
                  <a:srgbClr val="001F5F"/>
                </a:solidFill>
                <a:latin typeface="Calibri"/>
                <a:cs typeface="Calibri"/>
              </a:rPr>
              <a:t>sou</a:t>
            </a:r>
            <a:r>
              <a:rPr sz="3200" b="1" spc="-35" dirty="0">
                <a:solidFill>
                  <a:srgbClr val="001F5F"/>
                </a:solidFill>
                <a:latin typeface="Calibri"/>
                <a:cs typeface="Calibri"/>
              </a:rPr>
              <a:t>h</a:t>
            </a:r>
            <a:r>
              <a:rPr sz="3200" b="1" spc="-20" dirty="0">
                <a:solidFill>
                  <a:srgbClr val="001F5F"/>
                </a:solidFill>
                <a:latin typeface="Calibri"/>
                <a:cs typeface="Calibri"/>
              </a:rPr>
              <a:t>a</a:t>
            </a:r>
            <a:r>
              <a:rPr sz="3200" b="1" dirty="0">
                <a:solidFill>
                  <a:srgbClr val="001F5F"/>
                </a:solidFill>
                <a:latin typeface="Calibri"/>
                <a:cs typeface="Calibri"/>
              </a:rPr>
              <a:t>i</a:t>
            </a:r>
            <a:r>
              <a:rPr sz="3200" b="1" spc="-65" dirty="0">
                <a:solidFill>
                  <a:srgbClr val="001F5F"/>
                </a:solidFill>
                <a:latin typeface="Calibri"/>
                <a:cs typeface="Calibri"/>
              </a:rPr>
              <a:t>t</a:t>
            </a:r>
            <a:r>
              <a:rPr sz="3200" b="1" spc="-20" dirty="0">
                <a:solidFill>
                  <a:srgbClr val="001F5F"/>
                </a:solidFill>
                <a:latin typeface="Calibri"/>
                <a:cs typeface="Calibri"/>
              </a:rPr>
              <a:t>e</a:t>
            </a:r>
            <a:r>
              <a:rPr sz="3200" b="1" spc="15" dirty="0">
                <a:solidFill>
                  <a:srgbClr val="001F5F"/>
                </a:solidFill>
                <a:latin typeface="Calibri"/>
                <a:cs typeface="Calibri"/>
              </a:rPr>
              <a:t> </a:t>
            </a:r>
            <a:r>
              <a:rPr sz="3200" b="1" spc="-35" dirty="0">
                <a:solidFill>
                  <a:srgbClr val="001F5F"/>
                </a:solidFill>
                <a:latin typeface="Calibri"/>
                <a:cs typeface="Calibri"/>
              </a:rPr>
              <a:t>d</a:t>
            </a:r>
            <a:r>
              <a:rPr sz="3200" b="1" spc="-25" dirty="0">
                <a:solidFill>
                  <a:srgbClr val="001F5F"/>
                </a:solidFill>
                <a:latin typeface="Calibri"/>
                <a:cs typeface="Calibri"/>
              </a:rPr>
              <a:t>e</a:t>
            </a:r>
            <a:r>
              <a:rPr sz="3200" b="1" spc="-15" dirty="0">
                <a:solidFill>
                  <a:srgbClr val="001F5F"/>
                </a:solidFill>
                <a:latin typeface="Calibri"/>
                <a:cs typeface="Calibri"/>
              </a:rPr>
              <a:t>s</a:t>
            </a:r>
            <a:r>
              <a:rPr sz="3200" b="1" spc="15" dirty="0">
                <a:solidFill>
                  <a:srgbClr val="001F5F"/>
                </a:solidFill>
                <a:latin typeface="Calibri"/>
                <a:cs typeface="Calibri"/>
              </a:rPr>
              <a:t> </a:t>
            </a:r>
            <a:r>
              <a:rPr sz="3200" b="1" spc="-35" dirty="0">
                <a:solidFill>
                  <a:srgbClr val="001F5F"/>
                </a:solidFill>
                <a:latin typeface="Calibri"/>
                <a:cs typeface="Calibri"/>
              </a:rPr>
              <a:t>c</a:t>
            </a:r>
            <a:r>
              <a:rPr sz="3200" b="1" spc="-15" dirty="0">
                <a:solidFill>
                  <a:srgbClr val="001F5F"/>
                </a:solidFill>
                <a:latin typeface="Calibri"/>
                <a:cs typeface="Calibri"/>
              </a:rPr>
              <a:t>onseils</a:t>
            </a:r>
            <a:endParaRPr sz="3200" dirty="0">
              <a:latin typeface="Calibri"/>
              <a:cs typeface="Calibri"/>
            </a:endParaRPr>
          </a:p>
          <a:p>
            <a:pPr marL="356870"/>
            <a:r>
              <a:rPr sz="3200" b="1" spc="-30" dirty="0">
                <a:solidFill>
                  <a:srgbClr val="001F5F"/>
                </a:solidFill>
                <a:latin typeface="Calibri"/>
                <a:cs typeface="Calibri"/>
              </a:rPr>
              <a:t>c</a:t>
            </a:r>
            <a:r>
              <a:rPr sz="3200" b="1" spc="-15" dirty="0">
                <a:solidFill>
                  <a:srgbClr val="001F5F"/>
                </a:solidFill>
                <a:latin typeface="Calibri"/>
                <a:cs typeface="Calibri"/>
              </a:rPr>
              <a:t>o</a:t>
            </a:r>
            <a:r>
              <a:rPr sz="3200" b="1" spc="-30" dirty="0">
                <a:solidFill>
                  <a:srgbClr val="001F5F"/>
                </a:solidFill>
                <a:latin typeface="Calibri"/>
                <a:cs typeface="Calibri"/>
              </a:rPr>
              <a:t>n</a:t>
            </a:r>
            <a:r>
              <a:rPr sz="3200" b="1" spc="-10" dirty="0">
                <a:solidFill>
                  <a:srgbClr val="001F5F"/>
                </a:solidFill>
                <a:latin typeface="Calibri"/>
                <a:cs typeface="Calibri"/>
              </a:rPr>
              <a:t>c</a:t>
            </a:r>
            <a:r>
              <a:rPr sz="3200" b="1" spc="-20" dirty="0">
                <a:solidFill>
                  <a:srgbClr val="001F5F"/>
                </a:solidFill>
                <a:latin typeface="Calibri"/>
                <a:cs typeface="Calibri"/>
              </a:rPr>
              <a:t>er</a:t>
            </a:r>
            <a:r>
              <a:rPr sz="3200" b="1" spc="-35" dirty="0">
                <a:solidFill>
                  <a:srgbClr val="001F5F"/>
                </a:solidFill>
                <a:latin typeface="Calibri"/>
                <a:cs typeface="Calibri"/>
              </a:rPr>
              <a:t>n</a:t>
            </a:r>
            <a:r>
              <a:rPr sz="3200" b="1" spc="-20" dirty="0">
                <a:solidFill>
                  <a:srgbClr val="001F5F"/>
                </a:solidFill>
                <a:latin typeface="Calibri"/>
                <a:cs typeface="Calibri"/>
              </a:rPr>
              <a:t>a</a:t>
            </a:r>
            <a:r>
              <a:rPr sz="3200" b="1" spc="-45" dirty="0">
                <a:solidFill>
                  <a:srgbClr val="001F5F"/>
                </a:solidFill>
                <a:latin typeface="Calibri"/>
                <a:cs typeface="Calibri"/>
              </a:rPr>
              <a:t>n</a:t>
            </a:r>
            <a:r>
              <a:rPr sz="3200" b="1" spc="-15" dirty="0">
                <a:solidFill>
                  <a:srgbClr val="001F5F"/>
                </a:solidFill>
                <a:latin typeface="Calibri"/>
                <a:cs typeface="Calibri"/>
              </a:rPr>
              <a:t>t</a:t>
            </a:r>
            <a:r>
              <a:rPr sz="3200" b="1" spc="25" dirty="0">
                <a:solidFill>
                  <a:srgbClr val="001F5F"/>
                </a:solidFill>
                <a:latin typeface="Calibri"/>
                <a:cs typeface="Calibri"/>
              </a:rPr>
              <a:t> </a:t>
            </a:r>
            <a:r>
              <a:rPr sz="3200" b="1" spc="-15" dirty="0">
                <a:solidFill>
                  <a:srgbClr val="001F5F"/>
                </a:solidFill>
                <a:latin typeface="Calibri"/>
                <a:cs typeface="Calibri"/>
              </a:rPr>
              <a:t>les</a:t>
            </a:r>
            <a:r>
              <a:rPr sz="3200" b="1" spc="20" dirty="0">
                <a:solidFill>
                  <a:srgbClr val="001F5F"/>
                </a:solidFill>
                <a:latin typeface="Calibri"/>
                <a:cs typeface="Calibri"/>
              </a:rPr>
              <a:t> </a:t>
            </a:r>
            <a:r>
              <a:rPr sz="3200" b="1" spc="-30" dirty="0">
                <a:solidFill>
                  <a:srgbClr val="001F5F"/>
                </a:solidFill>
                <a:latin typeface="Calibri"/>
                <a:cs typeface="Calibri"/>
              </a:rPr>
              <a:t>p</a:t>
            </a:r>
            <a:r>
              <a:rPr sz="3200" b="1" spc="-70" dirty="0">
                <a:solidFill>
                  <a:srgbClr val="001F5F"/>
                </a:solidFill>
                <a:latin typeface="Calibri"/>
                <a:cs typeface="Calibri"/>
              </a:rPr>
              <a:t>r</a:t>
            </a:r>
            <a:r>
              <a:rPr sz="3200" b="1" spc="-15" dirty="0">
                <a:solidFill>
                  <a:srgbClr val="001F5F"/>
                </a:solidFill>
                <a:latin typeface="Calibri"/>
                <a:cs typeface="Calibri"/>
              </a:rPr>
              <a:t>ése</a:t>
            </a:r>
            <a:r>
              <a:rPr sz="3200" b="1" dirty="0">
                <a:solidFill>
                  <a:srgbClr val="001F5F"/>
                </a:solidFill>
                <a:latin typeface="Calibri"/>
                <a:cs typeface="Calibri"/>
              </a:rPr>
              <a:t>r</a:t>
            </a:r>
            <a:r>
              <a:rPr sz="3200" b="1" spc="-65" dirty="0">
                <a:solidFill>
                  <a:srgbClr val="001F5F"/>
                </a:solidFill>
                <a:latin typeface="Calibri"/>
                <a:cs typeface="Calibri"/>
              </a:rPr>
              <a:t>v</a:t>
            </a:r>
            <a:r>
              <a:rPr sz="3200" b="1" spc="-40" dirty="0">
                <a:solidFill>
                  <a:srgbClr val="001F5F"/>
                </a:solidFill>
                <a:latin typeface="Calibri"/>
                <a:cs typeface="Calibri"/>
              </a:rPr>
              <a:t>a</a:t>
            </a:r>
            <a:r>
              <a:rPr sz="3200" b="1" spc="-10" dirty="0">
                <a:solidFill>
                  <a:srgbClr val="001F5F"/>
                </a:solidFill>
                <a:latin typeface="Calibri"/>
                <a:cs typeface="Calibri"/>
              </a:rPr>
              <a:t>ti</a:t>
            </a:r>
            <a:r>
              <a:rPr sz="3200" b="1" spc="-40" dirty="0">
                <a:solidFill>
                  <a:srgbClr val="001F5F"/>
                </a:solidFill>
                <a:latin typeface="Calibri"/>
                <a:cs typeface="Calibri"/>
              </a:rPr>
              <a:t>f</a:t>
            </a:r>
            <a:r>
              <a:rPr sz="3200" b="1" spc="-20" dirty="0">
                <a:solidFill>
                  <a:srgbClr val="001F5F"/>
                </a:solidFill>
                <a:latin typeface="Calibri"/>
                <a:cs typeface="Calibri"/>
              </a:rPr>
              <a:t>s…</a:t>
            </a:r>
            <a:endParaRPr sz="3200" dirty="0">
              <a:latin typeface="Calibri"/>
              <a:cs typeface="Calibri"/>
            </a:endParaRPr>
          </a:p>
          <a:p>
            <a:pPr>
              <a:spcBef>
                <a:spcPts val="11"/>
              </a:spcBef>
            </a:pPr>
            <a:endParaRPr sz="4550" dirty="0">
              <a:latin typeface="Times New Roman"/>
              <a:cs typeface="Times New Roman"/>
            </a:endParaRPr>
          </a:p>
          <a:p>
            <a:pPr marL="12700"/>
            <a:r>
              <a:rPr sz="2400" dirty="0">
                <a:solidFill>
                  <a:srgbClr val="001F5F"/>
                </a:solidFill>
                <a:latin typeface="Calibri"/>
                <a:cs typeface="Calibri"/>
              </a:rPr>
              <a:t>Au</a:t>
            </a:r>
            <a:r>
              <a:rPr sz="2400" spc="-5" dirty="0">
                <a:solidFill>
                  <a:srgbClr val="001F5F"/>
                </a:solidFill>
                <a:latin typeface="Calibri"/>
                <a:cs typeface="Calibri"/>
              </a:rPr>
              <a:t> </a:t>
            </a:r>
            <a:r>
              <a:rPr sz="2400" spc="-35" dirty="0">
                <a:solidFill>
                  <a:srgbClr val="001F5F"/>
                </a:solidFill>
                <a:latin typeface="Calibri"/>
                <a:cs typeface="Calibri"/>
              </a:rPr>
              <a:t>c</a:t>
            </a:r>
            <a:r>
              <a:rPr sz="2400" dirty="0">
                <a:solidFill>
                  <a:srgbClr val="001F5F"/>
                </a:solidFill>
                <a:latin typeface="Calibri"/>
                <a:cs typeface="Calibri"/>
              </a:rPr>
              <a:t>o</a:t>
            </a:r>
            <a:r>
              <a:rPr sz="2400" spc="10" dirty="0">
                <a:solidFill>
                  <a:srgbClr val="001F5F"/>
                </a:solidFill>
                <a:latin typeface="Calibri"/>
                <a:cs typeface="Calibri"/>
              </a:rPr>
              <a:t>u</a:t>
            </a:r>
            <a:r>
              <a:rPr sz="2400" spc="-50" dirty="0">
                <a:solidFill>
                  <a:srgbClr val="001F5F"/>
                </a:solidFill>
                <a:latin typeface="Calibri"/>
                <a:cs typeface="Calibri"/>
              </a:rPr>
              <a:t>r</a:t>
            </a:r>
            <a:r>
              <a:rPr sz="2400" dirty="0">
                <a:solidFill>
                  <a:srgbClr val="001F5F"/>
                </a:solidFill>
                <a:latin typeface="Calibri"/>
                <a:cs typeface="Calibri"/>
              </a:rPr>
              <a:t>s</a:t>
            </a:r>
            <a:r>
              <a:rPr sz="2400" spc="-20"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a:t>
            </a:r>
            <a:r>
              <a:rPr sz="2400" spc="-15" dirty="0">
                <a:solidFill>
                  <a:srgbClr val="001F5F"/>
                </a:solidFill>
                <a:latin typeface="Calibri"/>
                <a:cs typeface="Calibri"/>
              </a:rPr>
              <a:t> </a:t>
            </a:r>
            <a:r>
              <a:rPr sz="2400" dirty="0">
                <a:solidFill>
                  <a:srgbClr val="001F5F"/>
                </a:solidFill>
                <a:latin typeface="Calibri"/>
                <a:cs typeface="Calibri"/>
              </a:rPr>
              <a:t>l</a:t>
            </a:r>
            <a:r>
              <a:rPr sz="2400" spc="-170" dirty="0">
                <a:solidFill>
                  <a:srgbClr val="001F5F"/>
                </a:solidFill>
                <a:latin typeface="Calibri"/>
                <a:cs typeface="Calibri"/>
              </a:rPr>
              <a:t>’</a:t>
            </a:r>
            <a:r>
              <a:rPr sz="2400" dirty="0">
                <a:solidFill>
                  <a:srgbClr val="001F5F"/>
                </a:solidFill>
                <a:latin typeface="Calibri"/>
                <a:cs typeface="Calibri"/>
              </a:rPr>
              <a:t>e</a:t>
            </a:r>
            <a:r>
              <a:rPr sz="2400" spc="-10" dirty="0">
                <a:solidFill>
                  <a:srgbClr val="001F5F"/>
                </a:solidFill>
                <a:latin typeface="Calibri"/>
                <a:cs typeface="Calibri"/>
              </a:rPr>
              <a:t>n</a:t>
            </a:r>
            <a:r>
              <a:rPr sz="2400" spc="5" dirty="0">
                <a:solidFill>
                  <a:srgbClr val="001F5F"/>
                </a:solidFill>
                <a:latin typeface="Calibri"/>
                <a:cs typeface="Calibri"/>
              </a:rPr>
              <a:t>t</a:t>
            </a:r>
            <a:r>
              <a:rPr sz="2400" spc="-25" dirty="0">
                <a:solidFill>
                  <a:srgbClr val="001F5F"/>
                </a:solidFill>
                <a:latin typeface="Calibri"/>
                <a:cs typeface="Calibri"/>
              </a:rPr>
              <a:t>r</a:t>
            </a:r>
            <a:r>
              <a:rPr sz="2400" spc="-20" dirty="0">
                <a:solidFill>
                  <a:srgbClr val="001F5F"/>
                </a:solidFill>
                <a:latin typeface="Calibri"/>
                <a:cs typeface="Calibri"/>
              </a:rPr>
              <a:t>e</a:t>
            </a:r>
            <a:r>
              <a:rPr sz="2400" spc="5" dirty="0">
                <a:solidFill>
                  <a:srgbClr val="001F5F"/>
                </a:solidFill>
                <a:latin typeface="Calibri"/>
                <a:cs typeface="Calibri"/>
              </a:rPr>
              <a:t>t</a:t>
            </a:r>
            <a:r>
              <a:rPr sz="2400" dirty="0">
                <a:solidFill>
                  <a:srgbClr val="001F5F"/>
                </a:solidFill>
                <a:latin typeface="Calibri"/>
                <a:cs typeface="Calibri"/>
              </a:rPr>
              <a:t>ie</a:t>
            </a:r>
            <a:r>
              <a:rPr sz="2400" spc="10" dirty="0">
                <a:solidFill>
                  <a:srgbClr val="001F5F"/>
                </a:solidFill>
                <a:latin typeface="Calibri"/>
                <a:cs typeface="Calibri"/>
              </a:rPr>
              <a:t>n</a:t>
            </a:r>
            <a:r>
              <a:rPr sz="2400" dirty="0">
                <a:solidFill>
                  <a:srgbClr val="001F5F"/>
                </a:solidFill>
                <a:latin typeface="Calibri"/>
                <a:cs typeface="Calibri"/>
              </a:rPr>
              <a:t>,</a:t>
            </a:r>
            <a:r>
              <a:rPr sz="2400" spc="-65" dirty="0">
                <a:solidFill>
                  <a:srgbClr val="001F5F"/>
                </a:solidFill>
                <a:latin typeface="Calibri"/>
                <a:cs typeface="Calibri"/>
              </a:rPr>
              <a:t> </a:t>
            </a:r>
            <a:r>
              <a:rPr sz="2400" dirty="0">
                <a:solidFill>
                  <a:srgbClr val="001F5F"/>
                </a:solidFill>
                <a:latin typeface="Calibri"/>
                <a:cs typeface="Calibri"/>
              </a:rPr>
              <a:t>il</a:t>
            </a:r>
            <a:r>
              <a:rPr sz="2400" spc="-5" dirty="0">
                <a:solidFill>
                  <a:srgbClr val="001F5F"/>
                </a:solidFill>
                <a:latin typeface="Calibri"/>
                <a:cs typeface="Calibri"/>
              </a:rPr>
              <a:t> </a:t>
            </a:r>
            <a:r>
              <a:rPr sz="2400" spc="-30" dirty="0">
                <a:solidFill>
                  <a:srgbClr val="001F5F"/>
                </a:solidFill>
                <a:latin typeface="Calibri"/>
                <a:cs typeface="Calibri"/>
              </a:rPr>
              <a:t>v</a:t>
            </a:r>
            <a:r>
              <a:rPr sz="2400" spc="-5" dirty="0">
                <a:solidFill>
                  <a:srgbClr val="001F5F"/>
                </a:solidFill>
                <a:latin typeface="Calibri"/>
                <a:cs typeface="Calibri"/>
              </a:rPr>
              <a:t>o</a:t>
            </a:r>
            <a:r>
              <a:rPr sz="2400" spc="10" dirty="0">
                <a:solidFill>
                  <a:srgbClr val="001F5F"/>
                </a:solidFill>
                <a:latin typeface="Calibri"/>
                <a:cs typeface="Calibri"/>
              </a:rPr>
              <a:t>u</a:t>
            </a:r>
            <a:r>
              <a:rPr sz="2400" dirty="0">
                <a:solidFill>
                  <a:srgbClr val="001F5F"/>
                </a:solidFill>
                <a:latin typeface="Calibri"/>
                <a:cs typeface="Calibri"/>
              </a:rPr>
              <a:t>s</a:t>
            </a:r>
            <a:r>
              <a:rPr sz="2400" spc="-20"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it</a:t>
            </a:r>
            <a:r>
              <a:rPr sz="2400" spc="-10" dirty="0">
                <a:solidFill>
                  <a:srgbClr val="001F5F"/>
                </a:solidFill>
                <a:latin typeface="Calibri"/>
                <a:cs typeface="Calibri"/>
              </a:rPr>
              <a:t> </a:t>
            </a:r>
            <a:r>
              <a:rPr sz="2400" spc="-20" dirty="0">
                <a:solidFill>
                  <a:srgbClr val="001F5F"/>
                </a:solidFill>
                <a:latin typeface="Calibri"/>
                <a:cs typeface="Calibri"/>
              </a:rPr>
              <a:t>ê</a:t>
            </a:r>
            <a:r>
              <a:rPr sz="2400" spc="5" dirty="0">
                <a:solidFill>
                  <a:srgbClr val="001F5F"/>
                </a:solidFill>
                <a:latin typeface="Calibri"/>
                <a:cs typeface="Calibri"/>
              </a:rPr>
              <a:t>t</a:t>
            </a:r>
            <a:r>
              <a:rPr sz="2400" spc="-35" dirty="0">
                <a:solidFill>
                  <a:srgbClr val="001F5F"/>
                </a:solidFill>
                <a:latin typeface="Calibri"/>
                <a:cs typeface="Calibri"/>
              </a:rPr>
              <a:t>r</a:t>
            </a:r>
            <a:r>
              <a:rPr sz="2400" dirty="0">
                <a:solidFill>
                  <a:srgbClr val="001F5F"/>
                </a:solidFill>
                <a:latin typeface="Calibri"/>
                <a:cs typeface="Calibri"/>
              </a:rPr>
              <a:t>e</a:t>
            </a:r>
            <a:endParaRPr sz="2400" dirty="0">
              <a:latin typeface="Calibri"/>
              <a:cs typeface="Calibri"/>
            </a:endParaRPr>
          </a:p>
          <a:p>
            <a:pPr marL="79375" marR="4083050">
              <a:lnSpc>
                <a:spcPts val="3460"/>
              </a:lnSpc>
              <a:spcBef>
                <a:spcPts val="204"/>
              </a:spcBef>
            </a:pPr>
            <a:r>
              <a:rPr sz="2400" dirty="0">
                <a:solidFill>
                  <a:srgbClr val="001F5F"/>
                </a:solidFill>
                <a:latin typeface="Calibri"/>
                <a:cs typeface="Calibri"/>
              </a:rPr>
              <a:t>all</a:t>
            </a:r>
            <a:r>
              <a:rPr sz="2400" spc="5" dirty="0">
                <a:solidFill>
                  <a:srgbClr val="001F5F"/>
                </a:solidFill>
                <a:latin typeface="Calibri"/>
                <a:cs typeface="Calibri"/>
              </a:rPr>
              <a:t>e</a:t>
            </a:r>
            <a:r>
              <a:rPr sz="2400" spc="-35" dirty="0">
                <a:solidFill>
                  <a:srgbClr val="001F5F"/>
                </a:solidFill>
                <a:latin typeface="Calibri"/>
                <a:cs typeface="Calibri"/>
              </a:rPr>
              <a:t>r</a:t>
            </a:r>
            <a:r>
              <a:rPr sz="2400" dirty="0">
                <a:solidFill>
                  <a:srgbClr val="001F5F"/>
                </a:solidFill>
                <a:latin typeface="Calibri"/>
                <a:cs typeface="Calibri"/>
              </a:rPr>
              <a:t>gi</a:t>
            </a:r>
            <a:r>
              <a:rPr sz="2400" spc="5" dirty="0">
                <a:solidFill>
                  <a:srgbClr val="001F5F"/>
                </a:solidFill>
                <a:latin typeface="Calibri"/>
                <a:cs typeface="Calibri"/>
              </a:rPr>
              <a:t>qu</a:t>
            </a:r>
            <a:r>
              <a:rPr sz="2400" spc="-15" dirty="0">
                <a:solidFill>
                  <a:srgbClr val="001F5F"/>
                </a:solidFill>
                <a:latin typeface="Calibri"/>
                <a:cs typeface="Calibri"/>
              </a:rPr>
              <a:t>e</a:t>
            </a:r>
            <a:r>
              <a:rPr sz="2400" spc="-35" dirty="0">
                <a:solidFill>
                  <a:srgbClr val="001F5F"/>
                </a:solidFill>
                <a:latin typeface="Calibri"/>
                <a:cs typeface="Calibri"/>
              </a:rPr>
              <a:t> </a:t>
            </a:r>
            <a:r>
              <a:rPr sz="2400" dirty="0">
                <a:solidFill>
                  <a:srgbClr val="001F5F"/>
                </a:solidFill>
                <a:latin typeface="Calibri"/>
                <a:cs typeface="Calibri"/>
              </a:rPr>
              <a:t>au</a:t>
            </a:r>
            <a:r>
              <a:rPr sz="2400" spc="-5" dirty="0">
                <a:solidFill>
                  <a:srgbClr val="001F5F"/>
                </a:solidFill>
                <a:latin typeface="Calibri"/>
                <a:cs typeface="Calibri"/>
              </a:rPr>
              <a:t> </a:t>
            </a:r>
            <a:r>
              <a:rPr sz="2400" dirty="0">
                <a:solidFill>
                  <a:srgbClr val="001F5F"/>
                </a:solidFill>
                <a:latin typeface="Calibri"/>
                <a:cs typeface="Calibri"/>
              </a:rPr>
              <a:t>l</a:t>
            </a:r>
            <a:r>
              <a:rPr sz="2400" spc="-25" dirty="0">
                <a:solidFill>
                  <a:srgbClr val="001F5F"/>
                </a:solidFill>
                <a:latin typeface="Calibri"/>
                <a:cs typeface="Calibri"/>
              </a:rPr>
              <a:t>at</a:t>
            </a:r>
            <a:r>
              <a:rPr sz="2400" spc="-60" dirty="0">
                <a:solidFill>
                  <a:srgbClr val="001F5F"/>
                </a:solidFill>
                <a:latin typeface="Calibri"/>
                <a:cs typeface="Calibri"/>
              </a:rPr>
              <a:t>e</a:t>
            </a:r>
            <a:r>
              <a:rPr sz="2400" dirty="0">
                <a:solidFill>
                  <a:srgbClr val="001F5F"/>
                </a:solidFill>
                <a:latin typeface="Calibri"/>
                <a:cs typeface="Calibri"/>
              </a:rPr>
              <a:t>x</a:t>
            </a:r>
            <a:r>
              <a:rPr sz="2400" spc="-10" dirty="0">
                <a:solidFill>
                  <a:srgbClr val="001F5F"/>
                </a:solidFill>
                <a:latin typeface="Calibri"/>
                <a:cs typeface="Calibri"/>
              </a:rPr>
              <a:t> </a:t>
            </a:r>
            <a:r>
              <a:rPr sz="2400" spc="-35" dirty="0">
                <a:solidFill>
                  <a:srgbClr val="001F5F"/>
                </a:solidFill>
                <a:latin typeface="Calibri"/>
                <a:cs typeface="Calibri"/>
              </a:rPr>
              <a:t>e</a:t>
            </a:r>
            <a:r>
              <a:rPr sz="2400" spc="-10" dirty="0">
                <a:solidFill>
                  <a:srgbClr val="001F5F"/>
                </a:solidFill>
                <a:latin typeface="Calibri"/>
                <a:cs typeface="Calibri"/>
              </a:rPr>
              <a:t>t</a:t>
            </a:r>
            <a:r>
              <a:rPr sz="2400" spc="-5" dirty="0">
                <a:solidFill>
                  <a:srgbClr val="001F5F"/>
                </a:solidFill>
                <a:latin typeface="Calibri"/>
                <a:cs typeface="Calibri"/>
              </a:rPr>
              <a:t> </a:t>
            </a:r>
            <a:r>
              <a:rPr sz="2400" dirty="0">
                <a:solidFill>
                  <a:srgbClr val="001F5F"/>
                </a:solidFill>
                <a:latin typeface="Calibri"/>
                <a:cs typeface="Calibri"/>
              </a:rPr>
              <a:t>mal</a:t>
            </a:r>
            <a:r>
              <a:rPr sz="2400" spc="-10" dirty="0">
                <a:solidFill>
                  <a:srgbClr val="001F5F"/>
                </a:solidFill>
                <a:latin typeface="Calibri"/>
                <a:cs typeface="Calibri"/>
              </a:rPr>
              <a:t> </a:t>
            </a:r>
            <a:r>
              <a:rPr sz="2400" dirty="0">
                <a:solidFill>
                  <a:srgbClr val="001F5F"/>
                </a:solidFill>
                <a:latin typeface="Calibri"/>
                <a:cs typeface="Calibri"/>
              </a:rPr>
              <a:t>à</a:t>
            </a:r>
            <a:r>
              <a:rPr sz="2400" spc="15" dirty="0">
                <a:solidFill>
                  <a:srgbClr val="001F5F"/>
                </a:solidFill>
                <a:latin typeface="Calibri"/>
                <a:cs typeface="Calibri"/>
              </a:rPr>
              <a:t> </a:t>
            </a:r>
            <a:r>
              <a:rPr sz="2400" dirty="0">
                <a:solidFill>
                  <a:srgbClr val="001F5F"/>
                </a:solidFill>
                <a:latin typeface="Calibri"/>
                <a:cs typeface="Calibri"/>
              </a:rPr>
              <a:t>l</a:t>
            </a:r>
            <a:r>
              <a:rPr sz="2400" spc="-170" dirty="0">
                <a:solidFill>
                  <a:srgbClr val="001F5F"/>
                </a:solidFill>
                <a:latin typeface="Calibri"/>
                <a:cs typeface="Calibri"/>
              </a:rPr>
              <a:t>’</a:t>
            </a:r>
            <a:r>
              <a:rPr sz="2400" dirty="0">
                <a:solidFill>
                  <a:srgbClr val="001F5F"/>
                </a:solidFill>
                <a:latin typeface="Calibri"/>
                <a:cs typeface="Calibri"/>
              </a:rPr>
              <a:t>aise </a:t>
            </a:r>
            <a:r>
              <a:rPr sz="2400" spc="-50" dirty="0">
                <a:solidFill>
                  <a:srgbClr val="001F5F"/>
                </a:solidFill>
                <a:latin typeface="Calibri"/>
                <a:cs typeface="Calibri"/>
              </a:rPr>
              <a:t>a</a:t>
            </a:r>
            <a:r>
              <a:rPr sz="2400" spc="-30" dirty="0">
                <a:solidFill>
                  <a:srgbClr val="001F5F"/>
                </a:solidFill>
                <a:latin typeface="Calibri"/>
                <a:cs typeface="Calibri"/>
              </a:rPr>
              <a:t>v</a:t>
            </a:r>
            <a:r>
              <a:rPr sz="2400" dirty="0">
                <a:solidFill>
                  <a:srgbClr val="001F5F"/>
                </a:solidFill>
                <a:latin typeface="Calibri"/>
                <a:cs typeface="Calibri"/>
              </a:rPr>
              <a:t>ec</a:t>
            </a:r>
            <a:r>
              <a:rPr sz="2400" spc="25" dirty="0">
                <a:solidFill>
                  <a:srgbClr val="001F5F"/>
                </a:solidFill>
                <a:latin typeface="Calibri"/>
                <a:cs typeface="Calibri"/>
              </a:rPr>
              <a:t> </a:t>
            </a:r>
            <a:r>
              <a:rPr sz="2400" dirty="0">
                <a:solidFill>
                  <a:srgbClr val="001F5F"/>
                </a:solidFill>
                <a:latin typeface="Calibri"/>
                <a:cs typeface="Calibri"/>
              </a:rPr>
              <a:t>l</a:t>
            </a:r>
            <a:r>
              <a:rPr sz="2400" spc="-50" dirty="0">
                <a:solidFill>
                  <a:srgbClr val="001F5F"/>
                </a:solidFill>
                <a:latin typeface="Calibri"/>
                <a:cs typeface="Calibri"/>
              </a:rPr>
              <a:t>’</a:t>
            </a:r>
            <a:r>
              <a:rPr sz="2400" spc="5" dirty="0">
                <a:solidFill>
                  <a:srgbClr val="001F5F"/>
                </a:solidFill>
                <a:latin typeface="Calibri"/>
                <a:cs typeface="Calibri"/>
              </a:rPr>
              <a:t>ut</a:t>
            </a:r>
            <a:r>
              <a:rPr sz="2400" dirty="0">
                <a:solidFill>
                  <a:srgbClr val="001F5F"/>
                </a:solidFill>
                <a:latin typeface="Calibri"/>
                <a:cs typeface="Calibri"/>
              </a:rPr>
              <a:t>ilis</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ion</a:t>
            </a:r>
            <a:r>
              <a:rPr sz="2400" spc="-5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u</a:t>
            </a:r>
            <a:r>
              <a:rPr sz="2400" spc="-30" dirty="0">
                <a:solidFill>
                  <a:srgbClr val="001F5F"/>
                </a:solidFill>
                <a:latin typeface="Calibri"/>
                <a:cs typeface="Calibri"/>
              </a:rPr>
              <a:t> </a:t>
            </a:r>
            <a:r>
              <a:rPr sz="2400" spc="5" dirty="0">
                <a:solidFill>
                  <a:srgbClr val="001F5F"/>
                </a:solidFill>
                <a:latin typeface="Calibri"/>
                <a:cs typeface="Calibri"/>
              </a:rPr>
              <a:t>p</a:t>
            </a:r>
            <a:r>
              <a:rPr sz="2400" spc="-35" dirty="0">
                <a:solidFill>
                  <a:srgbClr val="001F5F"/>
                </a:solidFill>
                <a:latin typeface="Calibri"/>
                <a:cs typeface="Calibri"/>
              </a:rPr>
              <a:t>r</a:t>
            </a:r>
            <a:r>
              <a:rPr sz="2400" spc="-15" dirty="0">
                <a:solidFill>
                  <a:srgbClr val="001F5F"/>
                </a:solidFill>
                <a:latin typeface="Calibri"/>
                <a:cs typeface="Calibri"/>
              </a:rPr>
              <a:t>ése</a:t>
            </a:r>
            <a:r>
              <a:rPr sz="2400" spc="5" dirty="0">
                <a:solidFill>
                  <a:srgbClr val="001F5F"/>
                </a:solidFill>
                <a:latin typeface="Calibri"/>
                <a:cs typeface="Calibri"/>
              </a:rPr>
              <a:t>r</a:t>
            </a:r>
            <a:r>
              <a:rPr sz="2400" spc="-45" dirty="0">
                <a:solidFill>
                  <a:srgbClr val="001F5F"/>
                </a:solidFill>
                <a:latin typeface="Calibri"/>
                <a:cs typeface="Calibri"/>
              </a:rPr>
              <a:t>v</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if</a:t>
            </a:r>
            <a:endParaRPr sz="2400" dirty="0">
              <a:latin typeface="Calibri"/>
              <a:cs typeface="Calibri"/>
            </a:endParaRPr>
          </a:p>
          <a:p>
            <a:pPr marL="79375">
              <a:spcBef>
                <a:spcPts val="365"/>
              </a:spcBef>
            </a:pPr>
            <a:r>
              <a:rPr sz="2400" dirty="0">
                <a:solidFill>
                  <a:srgbClr val="001F5F"/>
                </a:solidFill>
                <a:latin typeface="Calibri"/>
                <a:cs typeface="Calibri"/>
              </a:rPr>
              <a:t>mas</a:t>
            </a:r>
            <a:r>
              <a:rPr sz="2400" spc="-15" dirty="0">
                <a:solidFill>
                  <a:srgbClr val="001F5F"/>
                </a:solidFill>
                <a:latin typeface="Calibri"/>
                <a:cs typeface="Calibri"/>
              </a:rPr>
              <a:t>c</a:t>
            </a:r>
            <a:r>
              <a:rPr sz="2400" spc="5" dirty="0">
                <a:solidFill>
                  <a:srgbClr val="001F5F"/>
                </a:solidFill>
                <a:latin typeface="Calibri"/>
                <a:cs typeface="Calibri"/>
              </a:rPr>
              <a:t>u</a:t>
            </a:r>
            <a:r>
              <a:rPr sz="2400" dirty="0">
                <a:solidFill>
                  <a:srgbClr val="001F5F"/>
                </a:solidFill>
                <a:latin typeface="Calibri"/>
                <a:cs typeface="Calibri"/>
              </a:rPr>
              <a:t>lin</a:t>
            </a:r>
            <a:r>
              <a:rPr sz="2400" spc="-10" dirty="0">
                <a:solidFill>
                  <a:srgbClr val="001F5F"/>
                </a:solidFill>
                <a:latin typeface="Calibri"/>
                <a:cs typeface="Calibri"/>
              </a:rPr>
              <a:t> </a:t>
            </a:r>
            <a:r>
              <a:rPr sz="2400" spc="5" dirty="0">
                <a:solidFill>
                  <a:srgbClr val="001F5F"/>
                </a:solidFill>
                <a:latin typeface="Calibri"/>
                <a:cs typeface="Calibri"/>
              </a:rPr>
              <a:t>qu</a:t>
            </a:r>
            <a:r>
              <a:rPr sz="2400" dirty="0">
                <a:solidFill>
                  <a:srgbClr val="001F5F"/>
                </a:solidFill>
                <a:latin typeface="Calibri"/>
                <a:cs typeface="Calibri"/>
              </a:rPr>
              <a:t>i</a:t>
            </a:r>
            <a:r>
              <a:rPr sz="2400" spc="-25" dirty="0">
                <a:solidFill>
                  <a:srgbClr val="001F5F"/>
                </a:solidFill>
                <a:latin typeface="Calibri"/>
                <a:cs typeface="Calibri"/>
              </a:rPr>
              <a:t> </a:t>
            </a:r>
            <a:r>
              <a:rPr sz="2400" spc="-35" dirty="0">
                <a:solidFill>
                  <a:srgbClr val="001F5F"/>
                </a:solidFill>
                <a:latin typeface="Calibri"/>
                <a:cs typeface="Calibri"/>
              </a:rPr>
              <a:t>c</a:t>
            </a:r>
            <a:r>
              <a:rPr sz="2400" spc="-5" dirty="0">
                <a:solidFill>
                  <a:srgbClr val="001F5F"/>
                </a:solidFill>
                <a:latin typeface="Calibri"/>
                <a:cs typeface="Calibri"/>
              </a:rPr>
              <a:t>o</a:t>
            </a:r>
            <a:r>
              <a:rPr sz="2400" spc="10" dirty="0">
                <a:solidFill>
                  <a:srgbClr val="001F5F"/>
                </a:solidFill>
                <a:latin typeface="Calibri"/>
                <a:cs typeface="Calibri"/>
              </a:rPr>
              <a:t>u</a:t>
            </a:r>
            <a:r>
              <a:rPr sz="2400" spc="5" dirty="0">
                <a:solidFill>
                  <a:srgbClr val="001F5F"/>
                </a:solidFill>
                <a:latin typeface="Calibri"/>
                <a:cs typeface="Calibri"/>
              </a:rPr>
              <a:t>p</a:t>
            </a:r>
            <a:r>
              <a:rPr sz="2400" dirty="0">
                <a:solidFill>
                  <a:srgbClr val="001F5F"/>
                </a:solidFill>
                <a:latin typeface="Calibri"/>
                <a:cs typeface="Calibri"/>
              </a:rPr>
              <a:t>e</a:t>
            </a:r>
            <a:r>
              <a:rPr sz="2400" spc="-15" dirty="0">
                <a:solidFill>
                  <a:srgbClr val="001F5F"/>
                </a:solidFill>
                <a:latin typeface="Calibri"/>
                <a:cs typeface="Calibri"/>
              </a:rPr>
              <a:t> </a:t>
            </a:r>
            <a:r>
              <a:rPr sz="2400" spc="5" dirty="0">
                <a:solidFill>
                  <a:srgbClr val="001F5F"/>
                </a:solidFill>
                <a:latin typeface="Calibri"/>
                <a:cs typeface="Calibri"/>
              </a:rPr>
              <a:t>u</a:t>
            </a:r>
            <a:r>
              <a:rPr sz="2400" dirty="0">
                <a:solidFill>
                  <a:srgbClr val="001F5F"/>
                </a:solidFill>
                <a:latin typeface="Calibri"/>
                <a:cs typeface="Calibri"/>
              </a:rPr>
              <a:t>n</a:t>
            </a:r>
            <a:r>
              <a:rPr sz="2400" spc="-20"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eu</a:t>
            </a:r>
            <a:r>
              <a:rPr sz="2400" spc="-5" dirty="0">
                <a:solidFill>
                  <a:srgbClr val="001F5F"/>
                </a:solidFill>
                <a:latin typeface="Calibri"/>
                <a:cs typeface="Calibri"/>
              </a:rPr>
              <a:t> </a:t>
            </a:r>
            <a:r>
              <a:rPr sz="2400" dirty="0">
                <a:solidFill>
                  <a:srgbClr val="001F5F"/>
                </a:solidFill>
                <a:latin typeface="Calibri"/>
                <a:cs typeface="Calibri"/>
              </a:rPr>
              <a:t>la</a:t>
            </a:r>
            <a:r>
              <a:rPr sz="2400" spc="-10" dirty="0">
                <a:solidFill>
                  <a:srgbClr val="001F5F"/>
                </a:solidFill>
                <a:latin typeface="Calibri"/>
                <a:cs typeface="Calibri"/>
              </a:rPr>
              <a:t> </a:t>
            </a:r>
            <a:r>
              <a:rPr sz="2400" spc="-35" dirty="0">
                <a:solidFill>
                  <a:srgbClr val="001F5F"/>
                </a:solidFill>
                <a:latin typeface="Calibri"/>
                <a:cs typeface="Calibri"/>
              </a:rPr>
              <a:t>r</a:t>
            </a:r>
            <a:r>
              <a:rPr sz="2400" dirty="0">
                <a:solidFill>
                  <a:srgbClr val="001F5F"/>
                </a:solidFill>
                <a:latin typeface="Calibri"/>
                <a:cs typeface="Calibri"/>
              </a:rPr>
              <a:t>el</a:t>
            </a:r>
            <a:r>
              <a:rPr sz="2400" spc="-20"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ion</a:t>
            </a:r>
            <a:endParaRPr sz="2400" dirty="0">
              <a:latin typeface="Calibri"/>
              <a:cs typeface="Calibri"/>
            </a:endParaRPr>
          </a:p>
          <a:p>
            <a:pPr marL="79375">
              <a:spcBef>
                <a:spcPts val="575"/>
              </a:spcBef>
            </a:pPr>
            <a:r>
              <a:rPr sz="2400" spc="-15" dirty="0">
                <a:solidFill>
                  <a:srgbClr val="001F5F"/>
                </a:solidFill>
                <a:latin typeface="Calibri"/>
                <a:cs typeface="Calibri"/>
              </a:rPr>
              <a:t>s</a:t>
            </a:r>
            <a:r>
              <a:rPr sz="2400" spc="-60" dirty="0">
                <a:solidFill>
                  <a:srgbClr val="001F5F"/>
                </a:solidFill>
                <a:latin typeface="Calibri"/>
                <a:cs typeface="Calibri"/>
              </a:rPr>
              <a:t>e</a:t>
            </a:r>
            <a:r>
              <a:rPr sz="2400" spc="-35" dirty="0">
                <a:solidFill>
                  <a:srgbClr val="001F5F"/>
                </a:solidFill>
                <a:latin typeface="Calibri"/>
                <a:cs typeface="Calibri"/>
              </a:rPr>
              <a:t>x</a:t>
            </a:r>
            <a:r>
              <a:rPr sz="2400" spc="5" dirty="0">
                <a:solidFill>
                  <a:srgbClr val="001F5F"/>
                </a:solidFill>
                <a:latin typeface="Calibri"/>
                <a:cs typeface="Calibri"/>
              </a:rPr>
              <a:t>u</a:t>
            </a:r>
            <a:r>
              <a:rPr sz="2400" dirty="0">
                <a:solidFill>
                  <a:srgbClr val="001F5F"/>
                </a:solidFill>
                <a:latin typeface="Calibri"/>
                <a:cs typeface="Calibri"/>
              </a:rPr>
              <a:t>ell</a:t>
            </a:r>
            <a:r>
              <a:rPr sz="2400" spc="15" dirty="0">
                <a:solidFill>
                  <a:srgbClr val="001F5F"/>
                </a:solidFill>
                <a:latin typeface="Calibri"/>
                <a:cs typeface="Calibri"/>
              </a:rPr>
              <a:t>e</a:t>
            </a:r>
            <a:r>
              <a:rPr sz="2400" dirty="0">
                <a:solidFill>
                  <a:srgbClr val="001F5F"/>
                </a:solidFill>
                <a:latin typeface="Calibri"/>
                <a:cs typeface="Calibri"/>
              </a:rPr>
              <a:t>.</a:t>
            </a:r>
            <a:endParaRPr sz="2400" dirty="0">
              <a:latin typeface="Calibri"/>
              <a:cs typeface="Calibri"/>
            </a:endParaRPr>
          </a:p>
          <a:p>
            <a:pPr>
              <a:lnSpc>
                <a:spcPct val="100000"/>
              </a:lnSpc>
            </a:pPr>
            <a:endParaRPr sz="2400" dirty="0">
              <a:latin typeface="Times New Roman"/>
              <a:cs typeface="Times New Roman"/>
            </a:endParaRPr>
          </a:p>
          <a:p>
            <a:pPr marL="12700">
              <a:spcBef>
                <a:spcPts val="1910"/>
              </a:spcBef>
            </a:pPr>
            <a:r>
              <a:rPr sz="2800" dirty="0">
                <a:solidFill>
                  <a:srgbClr val="001F5F"/>
                </a:solidFill>
                <a:latin typeface="Calibri"/>
                <a:cs typeface="Calibri"/>
              </a:rPr>
              <a:t>Que</a:t>
            </a:r>
            <a:r>
              <a:rPr sz="2800" spc="-25" dirty="0">
                <a:solidFill>
                  <a:srgbClr val="001F5F"/>
                </a:solidFill>
                <a:latin typeface="Calibri"/>
                <a:cs typeface="Calibri"/>
              </a:rPr>
              <a:t> </a:t>
            </a:r>
            <a:r>
              <a:rPr sz="2800" spc="-15" dirty="0">
                <a:solidFill>
                  <a:srgbClr val="001F5F"/>
                </a:solidFill>
                <a:latin typeface="Calibri"/>
                <a:cs typeface="Calibri"/>
              </a:rPr>
              <a:t>p</a:t>
            </a:r>
            <a:r>
              <a:rPr sz="2800" spc="-5" dirty="0">
                <a:solidFill>
                  <a:srgbClr val="001F5F"/>
                </a:solidFill>
                <a:latin typeface="Calibri"/>
                <a:cs typeface="Calibri"/>
              </a:rPr>
              <a:t>ou</a:t>
            </a:r>
            <a:r>
              <a:rPr sz="2800" spc="-30" dirty="0">
                <a:solidFill>
                  <a:srgbClr val="001F5F"/>
                </a:solidFill>
                <a:latin typeface="Calibri"/>
                <a:cs typeface="Calibri"/>
              </a:rPr>
              <a:t>ve</a:t>
            </a:r>
            <a:r>
              <a:rPr sz="2800" spc="-5" dirty="0">
                <a:solidFill>
                  <a:srgbClr val="001F5F"/>
                </a:solidFill>
                <a:latin typeface="Calibri"/>
                <a:cs typeface="Calibri"/>
              </a:rPr>
              <a:t>z</a:t>
            </a:r>
            <a:r>
              <a:rPr sz="2800" dirty="0">
                <a:solidFill>
                  <a:srgbClr val="001F5F"/>
                </a:solidFill>
                <a:latin typeface="Calibri"/>
                <a:cs typeface="Calibri"/>
              </a:rPr>
              <a:t>-</a:t>
            </a:r>
            <a:r>
              <a:rPr sz="2800" spc="-25" dirty="0">
                <a:solidFill>
                  <a:srgbClr val="001F5F"/>
                </a:solidFill>
                <a:latin typeface="Calibri"/>
                <a:cs typeface="Calibri"/>
              </a:rPr>
              <a:t>v</a:t>
            </a:r>
            <a:r>
              <a:rPr sz="2800" spc="-5" dirty="0">
                <a:solidFill>
                  <a:srgbClr val="001F5F"/>
                </a:solidFill>
                <a:latin typeface="Calibri"/>
                <a:cs typeface="Calibri"/>
              </a:rPr>
              <a:t>ou</a:t>
            </a:r>
            <a:r>
              <a:rPr sz="2800" dirty="0">
                <a:solidFill>
                  <a:srgbClr val="001F5F"/>
                </a:solidFill>
                <a:latin typeface="Calibri"/>
                <a:cs typeface="Calibri"/>
              </a:rPr>
              <a:t>s</a:t>
            </a:r>
            <a:r>
              <a:rPr sz="2800" spc="-10" dirty="0">
                <a:solidFill>
                  <a:srgbClr val="001F5F"/>
                </a:solidFill>
                <a:latin typeface="Calibri"/>
                <a:cs typeface="Calibri"/>
              </a:rPr>
              <a:t> </a:t>
            </a:r>
            <a:r>
              <a:rPr sz="2800" dirty="0">
                <a:solidFill>
                  <a:srgbClr val="001F5F"/>
                </a:solidFill>
                <a:latin typeface="Calibri"/>
                <a:cs typeface="Calibri"/>
              </a:rPr>
              <a:t>l</a:t>
            </a:r>
            <a:r>
              <a:rPr sz="2800" spc="-15" dirty="0">
                <a:solidFill>
                  <a:srgbClr val="001F5F"/>
                </a:solidFill>
                <a:latin typeface="Calibri"/>
                <a:cs typeface="Calibri"/>
              </a:rPr>
              <a:t>u</a:t>
            </a:r>
            <a:r>
              <a:rPr sz="2800" dirty="0">
                <a:solidFill>
                  <a:srgbClr val="001F5F"/>
                </a:solidFill>
                <a:latin typeface="Calibri"/>
                <a:cs typeface="Calibri"/>
              </a:rPr>
              <a:t>i</a:t>
            </a:r>
            <a:r>
              <a:rPr sz="2800" spc="-5" dirty="0">
                <a:solidFill>
                  <a:srgbClr val="001F5F"/>
                </a:solidFill>
                <a:latin typeface="Calibri"/>
                <a:cs typeface="Calibri"/>
              </a:rPr>
              <a:t> </a:t>
            </a:r>
            <a:r>
              <a:rPr sz="2800" spc="-40" dirty="0">
                <a:solidFill>
                  <a:srgbClr val="001F5F"/>
                </a:solidFill>
                <a:latin typeface="Calibri"/>
                <a:cs typeface="Calibri"/>
              </a:rPr>
              <a:t>c</a:t>
            </a:r>
            <a:r>
              <a:rPr sz="2800" spc="-5" dirty="0">
                <a:solidFill>
                  <a:srgbClr val="001F5F"/>
                </a:solidFill>
                <a:latin typeface="Calibri"/>
                <a:cs typeface="Calibri"/>
              </a:rPr>
              <a:t>onseill</a:t>
            </a:r>
            <a:r>
              <a:rPr sz="2800" dirty="0">
                <a:solidFill>
                  <a:srgbClr val="001F5F"/>
                </a:solidFill>
                <a:latin typeface="Calibri"/>
                <a:cs typeface="Calibri"/>
              </a:rPr>
              <a:t>er?</a:t>
            </a:r>
            <a:endParaRPr sz="2800" dirty="0">
              <a:latin typeface="Calibri"/>
              <a:cs typeface="Calibri"/>
            </a:endParaRPr>
          </a:p>
        </p:txBody>
      </p:sp>
      <p:sp>
        <p:nvSpPr>
          <p:cNvPr id="5" name="object 5"/>
          <p:cNvSpPr/>
          <p:nvPr/>
        </p:nvSpPr>
        <p:spPr>
          <a:xfrm>
            <a:off x="8039100" y="2781300"/>
            <a:ext cx="2095500" cy="22669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381000"/>
            <a:ext cx="8986520" cy="437684"/>
          </a:xfrm>
          <a:prstGeom prst="rect">
            <a:avLst/>
          </a:prstGeom>
        </p:spPr>
        <p:txBody>
          <a:bodyPr vert="horz" wrap="square" lIns="0" tIns="0" rIns="0" bIns="0" numCol="1" rtlCol="0" anchor="ctr" anchorCtr="0" compatLnSpc="1">
            <a:prstTxWarp prst="textNoShape">
              <a:avLst/>
            </a:prstTxWarp>
            <a:spAutoFit/>
          </a:bodyPr>
          <a:lstStyle/>
          <a:p>
            <a:pPr marL="480695"/>
            <a:r>
              <a:rPr dirty="0"/>
              <a:t>EXPOSI</a:t>
            </a:r>
            <a:r>
              <a:rPr spc="-20" dirty="0"/>
              <a:t>T</a:t>
            </a:r>
            <a:r>
              <a:rPr dirty="0"/>
              <a:t>I</a:t>
            </a:r>
            <a:r>
              <a:rPr spc="-20" dirty="0"/>
              <a:t>O</a:t>
            </a:r>
            <a:r>
              <a:rPr dirty="0"/>
              <a:t>N</a:t>
            </a:r>
            <a:r>
              <a:rPr spc="25" dirty="0"/>
              <a:t> </a:t>
            </a:r>
            <a:r>
              <a:rPr dirty="0"/>
              <a:t>SEXUE</a:t>
            </a:r>
            <a:r>
              <a:rPr spc="-20" dirty="0"/>
              <a:t>L</a:t>
            </a:r>
            <a:r>
              <a:rPr spc="-15" dirty="0"/>
              <a:t>L</a:t>
            </a:r>
            <a:r>
              <a:rPr dirty="0"/>
              <a:t>E </a:t>
            </a:r>
            <a:r>
              <a:rPr dirty="0" smtClean="0"/>
              <a:t>:</a:t>
            </a:r>
            <a:r>
              <a:rPr lang="fr-FR" dirty="0" smtClean="0"/>
              <a:t> </a:t>
            </a:r>
            <a:r>
              <a:rPr spc="-25" dirty="0" smtClean="0"/>
              <a:t>VI</a:t>
            </a:r>
            <a:r>
              <a:rPr spc="-15" dirty="0" smtClean="0"/>
              <a:t>H</a:t>
            </a:r>
            <a:r>
              <a:rPr spc="-10" dirty="0"/>
              <a:t>,</a:t>
            </a:r>
            <a:r>
              <a:rPr spc="-15" dirty="0"/>
              <a:t> </a:t>
            </a:r>
            <a:r>
              <a:rPr spc="-10" dirty="0"/>
              <a:t>I</a:t>
            </a:r>
            <a:r>
              <a:rPr spc="-45" dirty="0"/>
              <a:t>S</a:t>
            </a:r>
            <a:r>
              <a:rPr spc="-345" dirty="0"/>
              <a:t>T</a:t>
            </a:r>
            <a:r>
              <a:rPr spc="-10" dirty="0"/>
              <a:t>,</a:t>
            </a:r>
            <a:r>
              <a:rPr spc="-15" dirty="0"/>
              <a:t> </a:t>
            </a:r>
            <a:r>
              <a:rPr spc="5" dirty="0"/>
              <a:t>G</a:t>
            </a:r>
            <a:r>
              <a:rPr spc="-65" dirty="0"/>
              <a:t>R</a:t>
            </a:r>
            <a:r>
              <a:rPr spc="-25" dirty="0"/>
              <a:t>OSS</a:t>
            </a:r>
            <a:r>
              <a:rPr spc="-55" dirty="0"/>
              <a:t>E</a:t>
            </a:r>
            <a:r>
              <a:rPr spc="-20" dirty="0"/>
              <a:t>SSE</a:t>
            </a:r>
          </a:p>
        </p:txBody>
      </p:sp>
      <p:sp>
        <p:nvSpPr>
          <p:cNvPr id="3" name="object 3"/>
          <p:cNvSpPr txBox="1"/>
          <p:nvPr/>
        </p:nvSpPr>
        <p:spPr>
          <a:xfrm>
            <a:off x="1295400" y="1431123"/>
            <a:ext cx="10134599" cy="5239254"/>
          </a:xfrm>
          <a:prstGeom prst="rect">
            <a:avLst/>
          </a:prstGeom>
        </p:spPr>
        <p:txBody>
          <a:bodyPr vert="horz" wrap="square" lIns="0" tIns="0" rIns="0" bIns="0" rtlCol="0">
            <a:spAutoFit/>
          </a:bodyPr>
          <a:lstStyle/>
          <a:p>
            <a:pPr marL="356870" indent="-344170">
              <a:buClr>
                <a:srgbClr val="001F5F"/>
              </a:buClr>
              <a:buFont typeface="Arial"/>
              <a:buChar char="•"/>
              <a:tabLst>
                <a:tab pos="357505" algn="l"/>
              </a:tabLst>
            </a:pPr>
            <a:r>
              <a:rPr sz="2800" b="1" spc="-15" dirty="0">
                <a:solidFill>
                  <a:srgbClr val="001F5F"/>
                </a:solidFill>
                <a:latin typeface="Calibri"/>
                <a:cs typeface="Calibri"/>
              </a:rPr>
              <a:t>U</a:t>
            </a:r>
            <a:r>
              <a:rPr sz="2800" b="1" dirty="0">
                <a:solidFill>
                  <a:srgbClr val="001F5F"/>
                </a:solidFill>
                <a:latin typeface="Calibri"/>
                <a:cs typeface="Calibri"/>
              </a:rPr>
              <a:t>n ho</a:t>
            </a:r>
            <a:r>
              <a:rPr sz="2800" b="1" spc="-15" dirty="0">
                <a:solidFill>
                  <a:srgbClr val="001F5F"/>
                </a:solidFill>
                <a:latin typeface="Calibri"/>
                <a:cs typeface="Calibri"/>
              </a:rPr>
              <a:t>m</a:t>
            </a:r>
            <a:r>
              <a:rPr sz="2800" b="1" spc="-5" dirty="0">
                <a:solidFill>
                  <a:srgbClr val="001F5F"/>
                </a:solidFill>
                <a:latin typeface="Calibri"/>
                <a:cs typeface="Calibri"/>
              </a:rPr>
              <a:t>m</a:t>
            </a:r>
            <a:r>
              <a:rPr sz="2800" b="1" dirty="0">
                <a:solidFill>
                  <a:srgbClr val="001F5F"/>
                </a:solidFill>
                <a:latin typeface="Calibri"/>
                <a:cs typeface="Calibri"/>
              </a:rPr>
              <a:t>e</a:t>
            </a:r>
            <a:r>
              <a:rPr sz="2800" b="1" spc="-35" dirty="0">
                <a:solidFill>
                  <a:srgbClr val="001F5F"/>
                </a:solidFill>
                <a:latin typeface="Calibri"/>
                <a:cs typeface="Calibri"/>
              </a:rPr>
              <a:t> </a:t>
            </a:r>
            <a:r>
              <a:rPr sz="2800" b="1" dirty="0">
                <a:solidFill>
                  <a:srgbClr val="001F5F"/>
                </a:solidFill>
                <a:latin typeface="Calibri"/>
                <a:cs typeface="Calibri"/>
              </a:rPr>
              <a:t>/</a:t>
            </a:r>
            <a:r>
              <a:rPr sz="2800" b="1" spc="5" dirty="0">
                <a:solidFill>
                  <a:srgbClr val="001F5F"/>
                </a:solidFill>
                <a:latin typeface="Calibri"/>
                <a:cs typeface="Calibri"/>
              </a:rPr>
              <a:t> </a:t>
            </a:r>
            <a:r>
              <a:rPr sz="2800" b="1" dirty="0">
                <a:solidFill>
                  <a:srgbClr val="001F5F"/>
                </a:solidFill>
                <a:latin typeface="Calibri"/>
                <a:cs typeface="Calibri"/>
              </a:rPr>
              <a:t>une</a:t>
            </a:r>
            <a:r>
              <a:rPr sz="2800" b="1" spc="-30" dirty="0">
                <a:solidFill>
                  <a:srgbClr val="001F5F"/>
                </a:solidFill>
                <a:latin typeface="Calibri"/>
                <a:cs typeface="Calibri"/>
              </a:rPr>
              <a:t> </a:t>
            </a:r>
            <a:r>
              <a:rPr sz="2800" b="1" spc="-50" dirty="0">
                <a:solidFill>
                  <a:srgbClr val="001F5F"/>
                </a:solidFill>
                <a:latin typeface="Calibri"/>
                <a:cs typeface="Calibri"/>
              </a:rPr>
              <a:t>f</a:t>
            </a:r>
            <a:r>
              <a:rPr sz="2800" b="1" spc="-5" dirty="0">
                <a:solidFill>
                  <a:srgbClr val="001F5F"/>
                </a:solidFill>
                <a:latin typeface="Calibri"/>
                <a:cs typeface="Calibri"/>
              </a:rPr>
              <a:t>emm</a:t>
            </a:r>
            <a:r>
              <a:rPr sz="2800" b="1" dirty="0">
                <a:solidFill>
                  <a:srgbClr val="001F5F"/>
                </a:solidFill>
                <a:latin typeface="Calibri"/>
                <a:cs typeface="Calibri"/>
              </a:rPr>
              <a:t>e</a:t>
            </a:r>
            <a:r>
              <a:rPr sz="2800" b="1" spc="-15" dirty="0">
                <a:solidFill>
                  <a:srgbClr val="001F5F"/>
                </a:solidFill>
                <a:latin typeface="Calibri"/>
                <a:cs typeface="Calibri"/>
              </a:rPr>
              <a:t> </a:t>
            </a:r>
            <a:r>
              <a:rPr sz="2800" b="1" dirty="0">
                <a:solidFill>
                  <a:srgbClr val="001F5F"/>
                </a:solidFill>
                <a:latin typeface="Calibri"/>
                <a:cs typeface="Calibri"/>
              </a:rPr>
              <a:t>so</a:t>
            </a:r>
            <a:r>
              <a:rPr sz="2800" b="1" spc="5" dirty="0">
                <a:solidFill>
                  <a:srgbClr val="001F5F"/>
                </a:solidFill>
                <a:latin typeface="Calibri"/>
                <a:cs typeface="Calibri"/>
              </a:rPr>
              <a:t>u</a:t>
            </a:r>
            <a:r>
              <a:rPr sz="2800" b="1" dirty="0">
                <a:solidFill>
                  <a:srgbClr val="001F5F"/>
                </a:solidFill>
                <a:latin typeface="Calibri"/>
                <a:cs typeface="Calibri"/>
              </a:rPr>
              <a:t>ha</a:t>
            </a:r>
            <a:r>
              <a:rPr sz="2800" b="1" spc="5" dirty="0">
                <a:solidFill>
                  <a:srgbClr val="001F5F"/>
                </a:solidFill>
                <a:latin typeface="Calibri"/>
                <a:cs typeface="Calibri"/>
              </a:rPr>
              <a:t>i</a:t>
            </a:r>
            <a:r>
              <a:rPr sz="2800" b="1" spc="-40" dirty="0">
                <a:solidFill>
                  <a:srgbClr val="001F5F"/>
                </a:solidFill>
                <a:latin typeface="Calibri"/>
                <a:cs typeface="Calibri"/>
              </a:rPr>
              <a:t>t</a:t>
            </a:r>
            <a:r>
              <a:rPr sz="2800" b="1" dirty="0">
                <a:solidFill>
                  <a:srgbClr val="001F5F"/>
                </a:solidFill>
                <a:latin typeface="Calibri"/>
                <a:cs typeface="Calibri"/>
              </a:rPr>
              <a:t>e</a:t>
            </a:r>
            <a:r>
              <a:rPr sz="2800" b="1" spc="-55" dirty="0">
                <a:solidFill>
                  <a:srgbClr val="001F5F"/>
                </a:solidFill>
                <a:latin typeface="Calibri"/>
                <a:cs typeface="Calibri"/>
              </a:rPr>
              <a:t> </a:t>
            </a:r>
            <a:r>
              <a:rPr sz="2800" b="1" dirty="0">
                <a:solidFill>
                  <a:srgbClr val="001F5F"/>
                </a:solidFill>
                <a:latin typeface="Calibri"/>
                <a:cs typeface="Calibri"/>
              </a:rPr>
              <a:t>des</a:t>
            </a:r>
            <a:r>
              <a:rPr sz="2800" b="1" spc="-30" dirty="0">
                <a:solidFill>
                  <a:srgbClr val="001F5F"/>
                </a:solidFill>
                <a:latin typeface="Calibri"/>
                <a:cs typeface="Calibri"/>
              </a:rPr>
              <a:t> </a:t>
            </a:r>
            <a:r>
              <a:rPr sz="2800" b="1" spc="-25" dirty="0">
                <a:solidFill>
                  <a:srgbClr val="001F5F"/>
                </a:solidFill>
                <a:latin typeface="Calibri"/>
                <a:cs typeface="Calibri"/>
              </a:rPr>
              <a:t>c</a:t>
            </a:r>
            <a:r>
              <a:rPr sz="2800" b="1" dirty="0">
                <a:solidFill>
                  <a:srgbClr val="001F5F"/>
                </a:solidFill>
                <a:latin typeface="Calibri"/>
                <a:cs typeface="Calibri"/>
              </a:rPr>
              <a:t>on</a:t>
            </a:r>
            <a:r>
              <a:rPr sz="2800" b="1" spc="5" dirty="0">
                <a:solidFill>
                  <a:srgbClr val="001F5F"/>
                </a:solidFill>
                <a:latin typeface="Calibri"/>
                <a:cs typeface="Calibri"/>
              </a:rPr>
              <a:t>s</a:t>
            </a:r>
            <a:r>
              <a:rPr sz="2800" b="1" spc="-5" dirty="0">
                <a:solidFill>
                  <a:srgbClr val="001F5F"/>
                </a:solidFill>
                <a:latin typeface="Calibri"/>
                <a:cs typeface="Calibri"/>
              </a:rPr>
              <a:t>ei</a:t>
            </a:r>
            <a:r>
              <a:rPr sz="2800" b="1" spc="10" dirty="0">
                <a:solidFill>
                  <a:srgbClr val="001F5F"/>
                </a:solidFill>
                <a:latin typeface="Calibri"/>
                <a:cs typeface="Calibri"/>
              </a:rPr>
              <a:t>l</a:t>
            </a:r>
            <a:r>
              <a:rPr sz="2800" b="1" dirty="0">
                <a:solidFill>
                  <a:srgbClr val="001F5F"/>
                </a:solidFill>
                <a:latin typeface="Calibri"/>
                <a:cs typeface="Calibri"/>
              </a:rPr>
              <a:t>s</a:t>
            </a:r>
            <a:endParaRPr sz="2800" dirty="0">
              <a:latin typeface="Calibri"/>
              <a:cs typeface="Calibri"/>
            </a:endParaRPr>
          </a:p>
          <a:p>
            <a:pPr marL="356870"/>
            <a:r>
              <a:rPr sz="2800" b="1" spc="-25" dirty="0">
                <a:solidFill>
                  <a:srgbClr val="001F5F"/>
                </a:solidFill>
                <a:latin typeface="Calibri"/>
                <a:cs typeface="Calibri"/>
              </a:rPr>
              <a:t>c</a:t>
            </a:r>
            <a:r>
              <a:rPr sz="2800" b="1" dirty="0">
                <a:solidFill>
                  <a:srgbClr val="001F5F"/>
                </a:solidFill>
                <a:latin typeface="Calibri"/>
                <a:cs typeface="Calibri"/>
              </a:rPr>
              <a:t>onc</a:t>
            </a:r>
            <a:r>
              <a:rPr sz="2800" b="1" spc="5" dirty="0">
                <a:solidFill>
                  <a:srgbClr val="001F5F"/>
                </a:solidFill>
                <a:latin typeface="Calibri"/>
                <a:cs typeface="Calibri"/>
              </a:rPr>
              <a:t>er</a:t>
            </a:r>
            <a:r>
              <a:rPr sz="2800" b="1" dirty="0">
                <a:solidFill>
                  <a:srgbClr val="001F5F"/>
                </a:solidFill>
                <a:latin typeface="Calibri"/>
                <a:cs typeface="Calibri"/>
              </a:rPr>
              <a:t>n</a:t>
            </a:r>
            <a:r>
              <a:rPr sz="2800" b="1" spc="5" dirty="0">
                <a:solidFill>
                  <a:srgbClr val="001F5F"/>
                </a:solidFill>
                <a:latin typeface="Calibri"/>
                <a:cs typeface="Calibri"/>
              </a:rPr>
              <a:t>a</a:t>
            </a:r>
            <a:r>
              <a:rPr sz="2800" b="1" spc="-20" dirty="0">
                <a:solidFill>
                  <a:srgbClr val="001F5F"/>
                </a:solidFill>
                <a:latin typeface="Calibri"/>
                <a:cs typeface="Calibri"/>
              </a:rPr>
              <a:t>n</a:t>
            </a:r>
            <a:r>
              <a:rPr sz="2800" b="1" dirty="0">
                <a:solidFill>
                  <a:srgbClr val="001F5F"/>
                </a:solidFill>
                <a:latin typeface="Calibri"/>
                <a:cs typeface="Calibri"/>
              </a:rPr>
              <a:t>t</a:t>
            </a:r>
            <a:r>
              <a:rPr sz="2800" b="1" spc="-55" dirty="0">
                <a:solidFill>
                  <a:srgbClr val="001F5F"/>
                </a:solidFill>
                <a:latin typeface="Calibri"/>
                <a:cs typeface="Calibri"/>
              </a:rPr>
              <a:t> </a:t>
            </a:r>
            <a:r>
              <a:rPr sz="2800" b="1" dirty="0">
                <a:solidFill>
                  <a:srgbClr val="001F5F"/>
                </a:solidFill>
                <a:latin typeface="Calibri"/>
                <a:cs typeface="Calibri"/>
              </a:rPr>
              <a:t>l</a:t>
            </a:r>
            <a:r>
              <a:rPr sz="2800" b="1" spc="5" dirty="0">
                <a:solidFill>
                  <a:srgbClr val="001F5F"/>
                </a:solidFill>
                <a:latin typeface="Calibri"/>
                <a:cs typeface="Calibri"/>
              </a:rPr>
              <a:t>e</a:t>
            </a:r>
            <a:r>
              <a:rPr sz="2800" b="1" dirty="0">
                <a:solidFill>
                  <a:srgbClr val="001F5F"/>
                </a:solidFill>
                <a:latin typeface="Calibri"/>
                <a:cs typeface="Calibri"/>
              </a:rPr>
              <a:t>s</a:t>
            </a:r>
            <a:r>
              <a:rPr sz="2800" b="1" spc="-30" dirty="0">
                <a:solidFill>
                  <a:srgbClr val="001F5F"/>
                </a:solidFill>
                <a:latin typeface="Calibri"/>
                <a:cs typeface="Calibri"/>
              </a:rPr>
              <a:t> </a:t>
            </a:r>
            <a:r>
              <a:rPr sz="2800" b="1" dirty="0">
                <a:solidFill>
                  <a:srgbClr val="001F5F"/>
                </a:solidFill>
                <a:latin typeface="Calibri"/>
                <a:cs typeface="Calibri"/>
              </a:rPr>
              <a:t>p</a:t>
            </a:r>
            <a:r>
              <a:rPr sz="2800" b="1" spc="-10" dirty="0">
                <a:solidFill>
                  <a:srgbClr val="001F5F"/>
                </a:solidFill>
                <a:latin typeface="Calibri"/>
                <a:cs typeface="Calibri"/>
              </a:rPr>
              <a:t>r</a:t>
            </a:r>
            <a:r>
              <a:rPr sz="2800" b="1" dirty="0">
                <a:solidFill>
                  <a:srgbClr val="001F5F"/>
                </a:solidFill>
                <a:latin typeface="Calibri"/>
                <a:cs typeface="Calibri"/>
              </a:rPr>
              <a:t>é</a:t>
            </a:r>
            <a:r>
              <a:rPr sz="2800" b="1" spc="5" dirty="0">
                <a:solidFill>
                  <a:srgbClr val="001F5F"/>
                </a:solidFill>
                <a:latin typeface="Calibri"/>
                <a:cs typeface="Calibri"/>
              </a:rPr>
              <a:t>s</a:t>
            </a:r>
            <a:r>
              <a:rPr sz="2800" b="1" dirty="0">
                <a:solidFill>
                  <a:srgbClr val="001F5F"/>
                </a:solidFill>
                <a:latin typeface="Calibri"/>
                <a:cs typeface="Calibri"/>
              </a:rPr>
              <a:t>e</a:t>
            </a:r>
            <a:r>
              <a:rPr sz="2800" b="1" spc="35" dirty="0">
                <a:solidFill>
                  <a:srgbClr val="001F5F"/>
                </a:solidFill>
                <a:latin typeface="Calibri"/>
                <a:cs typeface="Calibri"/>
              </a:rPr>
              <a:t>r</a:t>
            </a:r>
            <a:r>
              <a:rPr sz="2800" b="1" spc="-60" dirty="0">
                <a:solidFill>
                  <a:srgbClr val="001F5F"/>
                </a:solidFill>
                <a:latin typeface="Calibri"/>
                <a:cs typeface="Calibri"/>
              </a:rPr>
              <a:t>v</a:t>
            </a:r>
            <a:r>
              <a:rPr sz="2800" b="1" spc="-20" dirty="0">
                <a:solidFill>
                  <a:srgbClr val="001F5F"/>
                </a:solidFill>
                <a:latin typeface="Calibri"/>
                <a:cs typeface="Calibri"/>
              </a:rPr>
              <a:t>a</a:t>
            </a:r>
            <a:r>
              <a:rPr sz="2800" b="1" spc="5" dirty="0">
                <a:solidFill>
                  <a:srgbClr val="001F5F"/>
                </a:solidFill>
                <a:latin typeface="Calibri"/>
                <a:cs typeface="Calibri"/>
              </a:rPr>
              <a:t>t</a:t>
            </a:r>
            <a:r>
              <a:rPr sz="2800" b="1" dirty="0">
                <a:solidFill>
                  <a:srgbClr val="001F5F"/>
                </a:solidFill>
                <a:latin typeface="Calibri"/>
                <a:cs typeface="Calibri"/>
              </a:rPr>
              <a:t>i</a:t>
            </a:r>
            <a:r>
              <a:rPr sz="2800" b="1" spc="-20" dirty="0">
                <a:solidFill>
                  <a:srgbClr val="001F5F"/>
                </a:solidFill>
                <a:latin typeface="Calibri"/>
                <a:cs typeface="Calibri"/>
              </a:rPr>
              <a:t>f</a:t>
            </a:r>
            <a:r>
              <a:rPr sz="2800" b="1" dirty="0">
                <a:solidFill>
                  <a:srgbClr val="001F5F"/>
                </a:solidFill>
                <a:latin typeface="Calibri"/>
                <a:cs typeface="Calibri"/>
              </a:rPr>
              <a:t>s…</a:t>
            </a:r>
            <a:endParaRPr sz="2800" dirty="0">
              <a:latin typeface="Calibri"/>
              <a:cs typeface="Calibri"/>
            </a:endParaRPr>
          </a:p>
          <a:p>
            <a:pPr marL="356870" indent="-344170">
              <a:spcBef>
                <a:spcPts val="535"/>
              </a:spcBef>
              <a:buClr>
                <a:srgbClr val="006FC0"/>
              </a:buClr>
              <a:buFont typeface="Wingdings"/>
              <a:buChar char=""/>
              <a:tabLst>
                <a:tab pos="357505" algn="l"/>
              </a:tabLst>
            </a:pPr>
            <a:r>
              <a:rPr sz="2000" b="1" spc="-20" dirty="0">
                <a:solidFill>
                  <a:srgbClr val="006FC0"/>
                </a:solidFill>
                <a:latin typeface="Calibri"/>
                <a:cs typeface="Calibri"/>
              </a:rPr>
              <a:t>P</a:t>
            </a:r>
            <a:r>
              <a:rPr sz="2000" b="1" spc="-30" dirty="0">
                <a:solidFill>
                  <a:srgbClr val="006FC0"/>
                </a:solidFill>
                <a:latin typeface="Calibri"/>
                <a:cs typeface="Calibri"/>
              </a:rPr>
              <a:t>r</a:t>
            </a:r>
            <a:r>
              <a:rPr sz="2000" b="1" spc="-15" dirty="0">
                <a:solidFill>
                  <a:srgbClr val="006FC0"/>
                </a:solidFill>
                <a:latin typeface="Calibri"/>
                <a:cs typeface="Calibri"/>
              </a:rPr>
              <a:t>ése</a:t>
            </a:r>
            <a:r>
              <a:rPr sz="2000" b="1" spc="25" dirty="0">
                <a:solidFill>
                  <a:srgbClr val="006FC0"/>
                </a:solidFill>
                <a:latin typeface="Calibri"/>
                <a:cs typeface="Calibri"/>
              </a:rPr>
              <a:t>r</a:t>
            </a:r>
            <a:r>
              <a:rPr sz="2000" b="1" spc="-45" dirty="0">
                <a:solidFill>
                  <a:srgbClr val="006FC0"/>
                </a:solidFill>
                <a:latin typeface="Calibri"/>
                <a:cs typeface="Calibri"/>
              </a:rPr>
              <a:t>v</a:t>
            </a:r>
            <a:r>
              <a:rPr sz="2000" b="1" spc="-40" dirty="0">
                <a:solidFill>
                  <a:srgbClr val="006FC0"/>
                </a:solidFill>
                <a:latin typeface="Calibri"/>
                <a:cs typeface="Calibri"/>
              </a:rPr>
              <a:t>a</a:t>
            </a:r>
            <a:r>
              <a:rPr sz="2000" b="1" spc="-10" dirty="0">
                <a:solidFill>
                  <a:srgbClr val="006FC0"/>
                </a:solidFill>
                <a:latin typeface="Calibri"/>
                <a:cs typeface="Calibri"/>
              </a:rPr>
              <a:t>t</a:t>
            </a:r>
            <a:r>
              <a:rPr sz="2000" b="1" spc="-15" dirty="0">
                <a:solidFill>
                  <a:srgbClr val="006FC0"/>
                </a:solidFill>
                <a:latin typeface="Calibri"/>
                <a:cs typeface="Calibri"/>
              </a:rPr>
              <a:t>i</a:t>
            </a:r>
            <a:r>
              <a:rPr sz="2000" b="1" spc="-10" dirty="0">
                <a:solidFill>
                  <a:srgbClr val="006FC0"/>
                </a:solidFill>
                <a:latin typeface="Calibri"/>
                <a:cs typeface="Calibri"/>
              </a:rPr>
              <a:t>f</a:t>
            </a:r>
            <a:r>
              <a:rPr sz="2000" b="1" spc="25" dirty="0">
                <a:solidFill>
                  <a:srgbClr val="006FC0"/>
                </a:solidFill>
                <a:latin typeface="Calibri"/>
                <a:cs typeface="Calibri"/>
              </a:rPr>
              <a:t> </a:t>
            </a:r>
            <a:r>
              <a:rPr sz="2000" b="1" spc="-45" dirty="0">
                <a:solidFill>
                  <a:srgbClr val="006FC0"/>
                </a:solidFill>
                <a:latin typeface="Calibri"/>
                <a:cs typeface="Calibri"/>
              </a:rPr>
              <a:t>f</a:t>
            </a:r>
            <a:r>
              <a:rPr sz="2000" b="1" spc="-15" dirty="0">
                <a:solidFill>
                  <a:srgbClr val="006FC0"/>
                </a:solidFill>
                <a:latin typeface="Calibri"/>
                <a:cs typeface="Calibri"/>
              </a:rPr>
              <a:t>é</a:t>
            </a:r>
            <a:r>
              <a:rPr sz="2000" b="1" spc="-10" dirty="0">
                <a:solidFill>
                  <a:srgbClr val="006FC0"/>
                </a:solidFill>
                <a:latin typeface="Calibri"/>
                <a:cs typeface="Calibri"/>
              </a:rPr>
              <a:t>m</a:t>
            </a:r>
            <a:r>
              <a:rPr sz="2000" b="1" spc="-15" dirty="0">
                <a:solidFill>
                  <a:srgbClr val="006FC0"/>
                </a:solidFill>
                <a:latin typeface="Calibri"/>
                <a:cs typeface="Calibri"/>
              </a:rPr>
              <a:t>i</a:t>
            </a:r>
            <a:r>
              <a:rPr sz="2000" b="1" spc="-10" dirty="0">
                <a:solidFill>
                  <a:srgbClr val="006FC0"/>
                </a:solidFill>
                <a:latin typeface="Calibri"/>
                <a:cs typeface="Calibri"/>
              </a:rPr>
              <a:t>n</a:t>
            </a:r>
            <a:r>
              <a:rPr sz="2000" b="1" spc="-15" dirty="0">
                <a:solidFill>
                  <a:srgbClr val="006FC0"/>
                </a:solidFill>
                <a:latin typeface="Calibri"/>
                <a:cs typeface="Calibri"/>
              </a:rPr>
              <a:t>i</a:t>
            </a:r>
            <a:r>
              <a:rPr sz="2000" b="1" spc="-10" dirty="0">
                <a:solidFill>
                  <a:srgbClr val="006FC0"/>
                </a:solidFill>
                <a:latin typeface="Calibri"/>
                <a:cs typeface="Calibri"/>
              </a:rPr>
              <a:t>n,</a:t>
            </a:r>
            <a:r>
              <a:rPr sz="2000" b="1" spc="-15" dirty="0">
                <a:solidFill>
                  <a:srgbClr val="006FC0"/>
                </a:solidFill>
                <a:latin typeface="Calibri"/>
                <a:cs typeface="Calibri"/>
              </a:rPr>
              <a:t> </a:t>
            </a:r>
            <a:r>
              <a:rPr sz="2000" b="1" spc="-5" dirty="0">
                <a:solidFill>
                  <a:srgbClr val="006FC0"/>
                </a:solidFill>
                <a:latin typeface="Calibri"/>
                <a:cs typeface="Calibri"/>
              </a:rPr>
              <a:t>u</a:t>
            </a:r>
            <a:r>
              <a:rPr sz="2000" b="1" spc="-10" dirty="0">
                <a:solidFill>
                  <a:srgbClr val="006FC0"/>
                </a:solidFill>
                <a:latin typeface="Calibri"/>
                <a:cs typeface="Calibri"/>
              </a:rPr>
              <a:t>ne</a:t>
            </a:r>
            <a:r>
              <a:rPr sz="2000" b="1" spc="10" dirty="0">
                <a:solidFill>
                  <a:srgbClr val="006FC0"/>
                </a:solidFill>
                <a:latin typeface="Calibri"/>
                <a:cs typeface="Calibri"/>
              </a:rPr>
              <a:t> </a:t>
            </a:r>
            <a:r>
              <a:rPr sz="2000" b="1" spc="-10" dirty="0">
                <a:solidFill>
                  <a:srgbClr val="001F5F"/>
                </a:solidFill>
                <a:latin typeface="Calibri"/>
                <a:cs typeface="Calibri"/>
              </a:rPr>
              <a:t>a</a:t>
            </a:r>
            <a:r>
              <a:rPr sz="2000" b="1" spc="-20" dirty="0">
                <a:solidFill>
                  <a:srgbClr val="001F5F"/>
                </a:solidFill>
                <a:latin typeface="Calibri"/>
                <a:cs typeface="Calibri"/>
              </a:rPr>
              <a:t>l</a:t>
            </a:r>
            <a:r>
              <a:rPr sz="2000" b="1" spc="-30" dirty="0">
                <a:solidFill>
                  <a:srgbClr val="001F5F"/>
                </a:solidFill>
                <a:latin typeface="Calibri"/>
                <a:cs typeface="Calibri"/>
              </a:rPr>
              <a:t>t</a:t>
            </a:r>
            <a:r>
              <a:rPr sz="2000" b="1" spc="-15" dirty="0">
                <a:solidFill>
                  <a:srgbClr val="001F5F"/>
                </a:solidFill>
                <a:latin typeface="Calibri"/>
                <a:cs typeface="Calibri"/>
              </a:rPr>
              <a:t>e</a:t>
            </a:r>
            <a:r>
              <a:rPr sz="2000" b="1" dirty="0">
                <a:solidFill>
                  <a:srgbClr val="001F5F"/>
                </a:solidFill>
                <a:latin typeface="Calibri"/>
                <a:cs typeface="Calibri"/>
              </a:rPr>
              <a:t>r</a:t>
            </a:r>
            <a:r>
              <a:rPr sz="2000" b="1" spc="-10" dirty="0">
                <a:solidFill>
                  <a:srgbClr val="001F5F"/>
                </a:solidFill>
                <a:latin typeface="Calibri"/>
                <a:cs typeface="Calibri"/>
              </a:rPr>
              <a:t>n</a:t>
            </a:r>
            <a:r>
              <a:rPr sz="2000" b="1" spc="-40" dirty="0">
                <a:solidFill>
                  <a:srgbClr val="001F5F"/>
                </a:solidFill>
                <a:latin typeface="Calibri"/>
                <a:cs typeface="Calibri"/>
              </a:rPr>
              <a:t>a</a:t>
            </a:r>
            <a:r>
              <a:rPr sz="2000" b="1" spc="-10" dirty="0">
                <a:solidFill>
                  <a:srgbClr val="001F5F"/>
                </a:solidFill>
                <a:latin typeface="Calibri"/>
                <a:cs typeface="Calibri"/>
              </a:rPr>
              <a:t>t</a:t>
            </a:r>
            <a:r>
              <a:rPr sz="2000" b="1" spc="-15" dirty="0">
                <a:solidFill>
                  <a:srgbClr val="001F5F"/>
                </a:solidFill>
                <a:latin typeface="Calibri"/>
                <a:cs typeface="Calibri"/>
              </a:rPr>
              <a:t>i</a:t>
            </a:r>
            <a:r>
              <a:rPr sz="2000" b="1" spc="-45" dirty="0">
                <a:solidFill>
                  <a:srgbClr val="001F5F"/>
                </a:solidFill>
                <a:latin typeface="Calibri"/>
                <a:cs typeface="Calibri"/>
              </a:rPr>
              <a:t>v</a:t>
            </a:r>
            <a:r>
              <a:rPr sz="2000" b="1" spc="-10" dirty="0">
                <a:solidFill>
                  <a:srgbClr val="001F5F"/>
                </a:solidFill>
                <a:latin typeface="Calibri"/>
                <a:cs typeface="Calibri"/>
              </a:rPr>
              <a:t>e</a:t>
            </a:r>
            <a:r>
              <a:rPr sz="2000" b="1" spc="35" dirty="0">
                <a:solidFill>
                  <a:srgbClr val="001F5F"/>
                </a:solidFill>
                <a:latin typeface="Calibri"/>
                <a:cs typeface="Calibri"/>
              </a:rPr>
              <a:t> </a:t>
            </a:r>
            <a:r>
              <a:rPr sz="2000" b="1" spc="-10" dirty="0">
                <a:solidFill>
                  <a:srgbClr val="006FC0"/>
                </a:solidFill>
                <a:latin typeface="Calibri"/>
                <a:cs typeface="Calibri"/>
              </a:rPr>
              <a:t>pour</a:t>
            </a:r>
            <a:r>
              <a:rPr sz="2000" b="1" spc="-15" dirty="0">
                <a:solidFill>
                  <a:srgbClr val="006FC0"/>
                </a:solidFill>
                <a:latin typeface="Calibri"/>
                <a:cs typeface="Calibri"/>
              </a:rPr>
              <a:t> l</a:t>
            </a:r>
            <a:r>
              <a:rPr sz="2000" b="1" spc="-10" dirty="0">
                <a:solidFill>
                  <a:srgbClr val="006FC0"/>
                </a:solidFill>
                <a:latin typeface="Calibri"/>
                <a:cs typeface="Calibri"/>
              </a:rPr>
              <a:t>a</a:t>
            </a:r>
            <a:r>
              <a:rPr sz="2000" b="1" spc="-5" dirty="0">
                <a:solidFill>
                  <a:srgbClr val="006FC0"/>
                </a:solidFill>
                <a:latin typeface="Calibri"/>
                <a:cs typeface="Calibri"/>
              </a:rPr>
              <a:t> p</a:t>
            </a:r>
            <a:r>
              <a:rPr sz="2000" b="1" spc="-25" dirty="0">
                <a:solidFill>
                  <a:srgbClr val="006FC0"/>
                </a:solidFill>
                <a:latin typeface="Calibri"/>
                <a:cs typeface="Calibri"/>
              </a:rPr>
              <a:t>r</a:t>
            </a:r>
            <a:r>
              <a:rPr sz="2000" b="1" spc="-15" dirty="0">
                <a:solidFill>
                  <a:srgbClr val="006FC0"/>
                </a:solidFill>
                <a:latin typeface="Calibri"/>
                <a:cs typeface="Calibri"/>
              </a:rPr>
              <a:t>é</a:t>
            </a:r>
            <a:r>
              <a:rPr sz="2000" b="1" spc="-40" dirty="0">
                <a:solidFill>
                  <a:srgbClr val="006FC0"/>
                </a:solidFill>
                <a:latin typeface="Calibri"/>
                <a:cs typeface="Calibri"/>
              </a:rPr>
              <a:t>v</a:t>
            </a:r>
            <a:r>
              <a:rPr sz="2000" b="1" spc="-15" dirty="0">
                <a:solidFill>
                  <a:srgbClr val="006FC0"/>
                </a:solidFill>
                <a:latin typeface="Calibri"/>
                <a:cs typeface="Calibri"/>
              </a:rPr>
              <a:t>e</a:t>
            </a:r>
            <a:r>
              <a:rPr sz="2000" b="1" spc="-25" dirty="0">
                <a:solidFill>
                  <a:srgbClr val="006FC0"/>
                </a:solidFill>
                <a:latin typeface="Calibri"/>
                <a:cs typeface="Calibri"/>
              </a:rPr>
              <a:t>n</a:t>
            </a:r>
            <a:r>
              <a:rPr sz="2000" b="1" spc="-10" dirty="0">
                <a:solidFill>
                  <a:srgbClr val="006FC0"/>
                </a:solidFill>
                <a:latin typeface="Calibri"/>
                <a:cs typeface="Calibri"/>
              </a:rPr>
              <a:t>t</a:t>
            </a:r>
            <a:r>
              <a:rPr sz="2000" b="1" spc="-15" dirty="0">
                <a:solidFill>
                  <a:srgbClr val="006FC0"/>
                </a:solidFill>
                <a:latin typeface="Calibri"/>
                <a:cs typeface="Calibri"/>
              </a:rPr>
              <a:t>i</a:t>
            </a:r>
            <a:r>
              <a:rPr sz="2000" b="1" spc="-10" dirty="0">
                <a:solidFill>
                  <a:srgbClr val="006FC0"/>
                </a:solidFill>
                <a:latin typeface="Calibri"/>
                <a:cs typeface="Calibri"/>
              </a:rPr>
              <a:t>o</a:t>
            </a:r>
            <a:r>
              <a:rPr sz="2000" b="1" spc="-15" dirty="0">
                <a:solidFill>
                  <a:srgbClr val="006FC0"/>
                </a:solidFill>
                <a:latin typeface="Calibri"/>
                <a:cs typeface="Calibri"/>
              </a:rPr>
              <a:t>n</a:t>
            </a:r>
            <a:endParaRPr sz="2000" dirty="0">
              <a:latin typeface="Calibri"/>
              <a:cs typeface="Calibri"/>
            </a:endParaRPr>
          </a:p>
          <a:p>
            <a:pPr marL="194310" indent="-181610">
              <a:spcBef>
                <a:spcPts val="480"/>
              </a:spcBef>
              <a:buClr>
                <a:srgbClr val="006FC0"/>
              </a:buClr>
              <a:buFont typeface="Calibri"/>
              <a:buChar char="•"/>
              <a:tabLst>
                <a:tab pos="194945" algn="l"/>
              </a:tabLst>
            </a:pPr>
            <a:r>
              <a:rPr sz="2000" b="1" spc="-10" dirty="0">
                <a:solidFill>
                  <a:srgbClr val="006FC0"/>
                </a:solidFill>
                <a:latin typeface="Calibri"/>
                <a:cs typeface="Calibri"/>
              </a:rPr>
              <a:t>Mo</a:t>
            </a:r>
            <a:r>
              <a:rPr sz="2000" b="1" spc="-15" dirty="0">
                <a:solidFill>
                  <a:srgbClr val="006FC0"/>
                </a:solidFill>
                <a:latin typeface="Calibri"/>
                <a:cs typeface="Calibri"/>
              </a:rPr>
              <a:t>i</a:t>
            </a:r>
            <a:r>
              <a:rPr sz="2000" b="1" spc="-10" dirty="0">
                <a:solidFill>
                  <a:srgbClr val="006FC0"/>
                </a:solidFill>
                <a:latin typeface="Calibri"/>
                <a:cs typeface="Calibri"/>
              </a:rPr>
              <a:t>ns</a:t>
            </a:r>
            <a:r>
              <a:rPr sz="2000" b="1" spc="-5" dirty="0">
                <a:solidFill>
                  <a:srgbClr val="006FC0"/>
                </a:solidFill>
                <a:latin typeface="Calibri"/>
                <a:cs typeface="Calibri"/>
              </a:rPr>
              <a:t> c</a:t>
            </a:r>
            <a:r>
              <a:rPr sz="2000" b="1" spc="-10" dirty="0">
                <a:solidFill>
                  <a:srgbClr val="006FC0"/>
                </a:solidFill>
                <a:latin typeface="Calibri"/>
                <a:cs typeface="Calibri"/>
              </a:rPr>
              <a:t>onnus</a:t>
            </a:r>
            <a:r>
              <a:rPr sz="2000" b="1" spc="-25" dirty="0">
                <a:solidFill>
                  <a:srgbClr val="006FC0"/>
                </a:solidFill>
                <a:latin typeface="Calibri"/>
                <a:cs typeface="Calibri"/>
              </a:rPr>
              <a:t> </a:t>
            </a:r>
            <a:r>
              <a:rPr sz="2000" b="1" spc="-10" dirty="0">
                <a:solidFill>
                  <a:srgbClr val="006FC0"/>
                </a:solidFill>
                <a:latin typeface="Calibri"/>
                <a:cs typeface="Calibri"/>
              </a:rPr>
              <a:t>par </a:t>
            </a:r>
            <a:r>
              <a:rPr sz="2000" b="1" spc="-15" dirty="0">
                <a:solidFill>
                  <a:srgbClr val="006FC0"/>
                </a:solidFill>
                <a:latin typeface="Calibri"/>
                <a:cs typeface="Calibri"/>
              </a:rPr>
              <a:t>l</a:t>
            </a:r>
            <a:r>
              <a:rPr sz="2000" b="1" spc="-10" dirty="0">
                <a:solidFill>
                  <a:srgbClr val="006FC0"/>
                </a:solidFill>
                <a:latin typeface="Calibri"/>
                <a:cs typeface="Calibri"/>
              </a:rPr>
              <a:t>e</a:t>
            </a:r>
            <a:r>
              <a:rPr sz="2000" b="1" spc="30" dirty="0">
                <a:solidFill>
                  <a:srgbClr val="006FC0"/>
                </a:solidFill>
                <a:latin typeface="Calibri"/>
                <a:cs typeface="Calibri"/>
              </a:rPr>
              <a:t> </a:t>
            </a:r>
            <a:r>
              <a:rPr sz="2000" b="1" spc="-10" dirty="0">
                <a:solidFill>
                  <a:srgbClr val="006FC0"/>
                </a:solidFill>
                <a:latin typeface="Calibri"/>
                <a:cs typeface="Calibri"/>
              </a:rPr>
              <a:t>pub</a:t>
            </a:r>
            <a:r>
              <a:rPr sz="2000" b="1" spc="-15" dirty="0">
                <a:solidFill>
                  <a:srgbClr val="006FC0"/>
                </a:solidFill>
                <a:latin typeface="Calibri"/>
                <a:cs typeface="Calibri"/>
              </a:rPr>
              <a:t>li</a:t>
            </a:r>
            <a:r>
              <a:rPr sz="2000" b="1" spc="-10" dirty="0">
                <a:solidFill>
                  <a:srgbClr val="006FC0"/>
                </a:solidFill>
                <a:latin typeface="Calibri"/>
                <a:cs typeface="Calibri"/>
              </a:rPr>
              <a:t>c</a:t>
            </a:r>
            <a:endParaRPr sz="2000" dirty="0">
              <a:latin typeface="Calibri"/>
              <a:cs typeface="Calibri"/>
            </a:endParaRPr>
          </a:p>
          <a:p>
            <a:pPr marL="194310" indent="-181610">
              <a:spcBef>
                <a:spcPts val="480"/>
              </a:spcBef>
              <a:buClr>
                <a:srgbClr val="006FC0"/>
              </a:buClr>
              <a:buFont typeface="Calibri"/>
              <a:buChar char="•"/>
              <a:tabLst>
                <a:tab pos="194945" algn="l"/>
              </a:tabLst>
            </a:pPr>
            <a:r>
              <a:rPr sz="2000" b="1" spc="-20" dirty="0">
                <a:solidFill>
                  <a:srgbClr val="006FC0"/>
                </a:solidFill>
                <a:latin typeface="Calibri"/>
                <a:cs typeface="Calibri"/>
              </a:rPr>
              <a:t>E</a:t>
            </a:r>
            <a:r>
              <a:rPr sz="2000" b="1" spc="-15" dirty="0">
                <a:solidFill>
                  <a:srgbClr val="006FC0"/>
                </a:solidFill>
                <a:latin typeface="Calibri"/>
                <a:cs typeface="Calibri"/>
              </a:rPr>
              <a:t>n</a:t>
            </a:r>
            <a:r>
              <a:rPr sz="2000" b="1" spc="30" dirty="0">
                <a:solidFill>
                  <a:srgbClr val="006FC0"/>
                </a:solidFill>
                <a:latin typeface="Calibri"/>
                <a:cs typeface="Calibri"/>
              </a:rPr>
              <a:t> </a:t>
            </a:r>
            <a:r>
              <a:rPr sz="2000" b="1" spc="-10" dirty="0">
                <a:solidFill>
                  <a:srgbClr val="006FC0"/>
                </a:solidFill>
                <a:latin typeface="Calibri"/>
                <a:cs typeface="Calibri"/>
              </a:rPr>
              <a:t>po</a:t>
            </a:r>
            <a:r>
              <a:rPr sz="2000" b="1" spc="-15" dirty="0">
                <a:solidFill>
                  <a:srgbClr val="006FC0"/>
                </a:solidFill>
                <a:latin typeface="Calibri"/>
                <a:cs typeface="Calibri"/>
              </a:rPr>
              <a:t>l</a:t>
            </a:r>
            <a:r>
              <a:rPr sz="2000" b="1" spc="-20" dirty="0">
                <a:solidFill>
                  <a:srgbClr val="006FC0"/>
                </a:solidFill>
                <a:latin typeface="Calibri"/>
                <a:cs typeface="Calibri"/>
              </a:rPr>
              <a:t>y</a:t>
            </a:r>
            <a:r>
              <a:rPr sz="2000" b="1" spc="-10" dirty="0">
                <a:solidFill>
                  <a:srgbClr val="006FC0"/>
                </a:solidFill>
                <a:latin typeface="Calibri"/>
                <a:cs typeface="Calibri"/>
              </a:rPr>
              <a:t>u</a:t>
            </a:r>
            <a:r>
              <a:rPr sz="2000" b="1" spc="-25" dirty="0">
                <a:solidFill>
                  <a:srgbClr val="006FC0"/>
                </a:solidFill>
                <a:latin typeface="Calibri"/>
                <a:cs typeface="Calibri"/>
              </a:rPr>
              <a:t>r</a:t>
            </a:r>
            <a:r>
              <a:rPr sz="2000" b="1" spc="-30" dirty="0">
                <a:solidFill>
                  <a:srgbClr val="006FC0"/>
                </a:solidFill>
                <a:latin typeface="Calibri"/>
                <a:cs typeface="Calibri"/>
              </a:rPr>
              <a:t>é</a:t>
            </a:r>
            <a:r>
              <a:rPr sz="2000" b="1" spc="-10" dirty="0">
                <a:solidFill>
                  <a:srgbClr val="006FC0"/>
                </a:solidFill>
                <a:latin typeface="Calibri"/>
                <a:cs typeface="Calibri"/>
              </a:rPr>
              <a:t>t</a:t>
            </a:r>
            <a:r>
              <a:rPr sz="2000" b="1" spc="-5" dirty="0">
                <a:solidFill>
                  <a:srgbClr val="006FC0"/>
                </a:solidFill>
                <a:latin typeface="Calibri"/>
                <a:cs typeface="Calibri"/>
              </a:rPr>
              <a:t>h</a:t>
            </a:r>
            <a:r>
              <a:rPr sz="2000" b="1" spc="-10" dirty="0">
                <a:solidFill>
                  <a:srgbClr val="006FC0"/>
                </a:solidFill>
                <a:latin typeface="Calibri"/>
                <a:cs typeface="Calibri"/>
              </a:rPr>
              <a:t>ane,</a:t>
            </a:r>
            <a:r>
              <a:rPr sz="2000" b="1" spc="-5" dirty="0">
                <a:solidFill>
                  <a:srgbClr val="006FC0"/>
                </a:solidFill>
                <a:latin typeface="Calibri"/>
                <a:cs typeface="Calibri"/>
              </a:rPr>
              <a:t> </a:t>
            </a:r>
            <a:r>
              <a:rPr sz="2000" b="1" spc="-15" dirty="0">
                <a:solidFill>
                  <a:srgbClr val="006FC0"/>
                </a:solidFill>
                <a:latin typeface="Calibri"/>
                <a:cs typeface="Calibri"/>
              </a:rPr>
              <a:t>en</a:t>
            </a:r>
            <a:r>
              <a:rPr sz="2000" b="1" spc="10" dirty="0">
                <a:solidFill>
                  <a:srgbClr val="006FC0"/>
                </a:solidFill>
                <a:latin typeface="Calibri"/>
                <a:cs typeface="Calibri"/>
              </a:rPr>
              <a:t> </a:t>
            </a:r>
            <a:r>
              <a:rPr sz="2000" b="1" spc="-5" dirty="0">
                <a:solidFill>
                  <a:srgbClr val="006FC0"/>
                </a:solidFill>
                <a:latin typeface="Calibri"/>
                <a:cs typeface="Calibri"/>
              </a:rPr>
              <a:t>n</a:t>
            </a:r>
            <a:r>
              <a:rPr sz="2000" b="1" spc="-15" dirty="0">
                <a:solidFill>
                  <a:srgbClr val="006FC0"/>
                </a:solidFill>
                <a:latin typeface="Calibri"/>
                <a:cs typeface="Calibri"/>
              </a:rPr>
              <a:t>i</a:t>
            </a:r>
            <a:r>
              <a:rPr sz="2000" b="1" spc="-10" dirty="0">
                <a:solidFill>
                  <a:srgbClr val="006FC0"/>
                </a:solidFill>
                <a:latin typeface="Calibri"/>
                <a:cs typeface="Calibri"/>
              </a:rPr>
              <a:t>t</a:t>
            </a:r>
            <a:r>
              <a:rPr sz="2000" b="1" dirty="0">
                <a:solidFill>
                  <a:srgbClr val="006FC0"/>
                </a:solidFill>
                <a:latin typeface="Calibri"/>
                <a:cs typeface="Calibri"/>
              </a:rPr>
              <a:t>r</a:t>
            </a:r>
            <a:r>
              <a:rPr sz="2000" b="1" spc="-15" dirty="0">
                <a:solidFill>
                  <a:srgbClr val="006FC0"/>
                </a:solidFill>
                <a:latin typeface="Calibri"/>
                <a:cs typeface="Calibri"/>
              </a:rPr>
              <a:t>il</a:t>
            </a:r>
            <a:r>
              <a:rPr sz="2000" b="1" spc="-10" dirty="0">
                <a:solidFill>
                  <a:srgbClr val="006FC0"/>
                </a:solidFill>
                <a:latin typeface="Calibri"/>
                <a:cs typeface="Calibri"/>
              </a:rPr>
              <a:t>e</a:t>
            </a:r>
            <a:r>
              <a:rPr sz="2000" b="1" spc="5" dirty="0">
                <a:solidFill>
                  <a:srgbClr val="006FC0"/>
                </a:solidFill>
                <a:latin typeface="Calibri"/>
                <a:cs typeface="Calibri"/>
              </a:rPr>
              <a:t> </a:t>
            </a:r>
            <a:r>
              <a:rPr sz="2000" b="1" spc="-10" dirty="0">
                <a:solidFill>
                  <a:srgbClr val="006FC0"/>
                </a:solidFill>
                <a:latin typeface="Calibri"/>
                <a:cs typeface="Calibri"/>
              </a:rPr>
              <a:t>:</a:t>
            </a:r>
            <a:r>
              <a:rPr sz="2000" b="1" spc="-20" dirty="0">
                <a:solidFill>
                  <a:srgbClr val="006FC0"/>
                </a:solidFill>
                <a:latin typeface="Calibri"/>
                <a:cs typeface="Calibri"/>
              </a:rPr>
              <a:t> </a:t>
            </a:r>
            <a:r>
              <a:rPr sz="2000" b="1" spc="-10" dirty="0">
                <a:solidFill>
                  <a:srgbClr val="006FC0"/>
                </a:solidFill>
                <a:latin typeface="Calibri"/>
                <a:cs typeface="Calibri"/>
              </a:rPr>
              <a:t>pas</a:t>
            </a:r>
            <a:r>
              <a:rPr sz="2000" b="1" spc="-5" dirty="0">
                <a:solidFill>
                  <a:srgbClr val="006FC0"/>
                </a:solidFill>
                <a:latin typeface="Calibri"/>
                <a:cs typeface="Calibri"/>
              </a:rPr>
              <a:t> </a:t>
            </a:r>
            <a:r>
              <a:rPr sz="2000" b="1" spc="-10" dirty="0">
                <a:solidFill>
                  <a:srgbClr val="006FC0"/>
                </a:solidFill>
                <a:latin typeface="Calibri"/>
                <a:cs typeface="Calibri"/>
              </a:rPr>
              <a:t>de</a:t>
            </a:r>
            <a:r>
              <a:rPr sz="2000" b="1" spc="5" dirty="0">
                <a:solidFill>
                  <a:srgbClr val="006FC0"/>
                </a:solidFill>
                <a:latin typeface="Calibri"/>
                <a:cs typeface="Calibri"/>
              </a:rPr>
              <a:t> </a:t>
            </a:r>
            <a:r>
              <a:rPr sz="2000" b="1" spc="-10" dirty="0">
                <a:solidFill>
                  <a:srgbClr val="006FC0"/>
                </a:solidFill>
                <a:latin typeface="Calibri"/>
                <a:cs typeface="Calibri"/>
              </a:rPr>
              <a:t>p</a:t>
            </a:r>
            <a:r>
              <a:rPr sz="2000" b="1" spc="-25" dirty="0">
                <a:solidFill>
                  <a:srgbClr val="006FC0"/>
                </a:solidFill>
                <a:latin typeface="Calibri"/>
                <a:cs typeface="Calibri"/>
              </a:rPr>
              <a:t>r</a:t>
            </a:r>
            <a:r>
              <a:rPr sz="2000" b="1" spc="-10" dirty="0">
                <a:solidFill>
                  <a:srgbClr val="006FC0"/>
                </a:solidFill>
                <a:latin typeface="Calibri"/>
                <a:cs typeface="Calibri"/>
              </a:rPr>
              <a:t>ob</a:t>
            </a:r>
            <a:r>
              <a:rPr sz="2000" b="1" spc="-15" dirty="0">
                <a:solidFill>
                  <a:srgbClr val="006FC0"/>
                </a:solidFill>
                <a:latin typeface="Calibri"/>
                <a:cs typeface="Calibri"/>
              </a:rPr>
              <a:t>l</a:t>
            </a:r>
            <a:r>
              <a:rPr sz="2000" b="1" spc="-10" dirty="0">
                <a:solidFill>
                  <a:srgbClr val="006FC0"/>
                </a:solidFill>
                <a:latin typeface="Calibri"/>
                <a:cs typeface="Calibri"/>
              </a:rPr>
              <a:t>ème</a:t>
            </a:r>
            <a:r>
              <a:rPr sz="2000" b="1" spc="-20" dirty="0">
                <a:solidFill>
                  <a:srgbClr val="006FC0"/>
                </a:solidFill>
                <a:latin typeface="Calibri"/>
                <a:cs typeface="Calibri"/>
              </a:rPr>
              <a:t> </a:t>
            </a:r>
            <a:r>
              <a:rPr sz="2000" b="1" spc="-10" dirty="0">
                <a:solidFill>
                  <a:srgbClr val="006FC0"/>
                </a:solidFill>
                <a:latin typeface="Calibri"/>
                <a:cs typeface="Calibri"/>
              </a:rPr>
              <a:t>d</a:t>
            </a:r>
            <a:r>
              <a:rPr sz="2000" b="1" spc="-140" dirty="0">
                <a:solidFill>
                  <a:srgbClr val="006FC0"/>
                </a:solidFill>
                <a:latin typeface="Calibri"/>
                <a:cs typeface="Calibri"/>
              </a:rPr>
              <a:t>’</a:t>
            </a:r>
            <a:r>
              <a:rPr sz="2000" b="1" spc="-10" dirty="0">
                <a:solidFill>
                  <a:srgbClr val="006FC0"/>
                </a:solidFill>
                <a:latin typeface="Calibri"/>
                <a:cs typeface="Calibri"/>
              </a:rPr>
              <a:t>a</a:t>
            </a:r>
            <a:r>
              <a:rPr sz="2000" b="1" spc="-20" dirty="0">
                <a:solidFill>
                  <a:srgbClr val="006FC0"/>
                </a:solidFill>
                <a:latin typeface="Calibri"/>
                <a:cs typeface="Calibri"/>
              </a:rPr>
              <a:t>l</a:t>
            </a:r>
            <a:r>
              <a:rPr sz="2000" b="1" spc="-15" dirty="0">
                <a:solidFill>
                  <a:srgbClr val="006FC0"/>
                </a:solidFill>
                <a:latin typeface="Calibri"/>
                <a:cs typeface="Calibri"/>
              </a:rPr>
              <a:t>l</a:t>
            </a:r>
            <a:r>
              <a:rPr sz="2000" b="1" spc="-10" dirty="0">
                <a:solidFill>
                  <a:srgbClr val="006FC0"/>
                </a:solidFill>
                <a:latin typeface="Calibri"/>
                <a:cs typeface="Calibri"/>
              </a:rPr>
              <a:t>e</a:t>
            </a:r>
            <a:r>
              <a:rPr sz="2000" b="1" spc="-20" dirty="0">
                <a:solidFill>
                  <a:srgbClr val="006FC0"/>
                </a:solidFill>
                <a:latin typeface="Calibri"/>
                <a:cs typeface="Calibri"/>
              </a:rPr>
              <a:t>rg</a:t>
            </a:r>
            <a:r>
              <a:rPr sz="2000" b="1" spc="-15" dirty="0">
                <a:solidFill>
                  <a:srgbClr val="006FC0"/>
                </a:solidFill>
                <a:latin typeface="Calibri"/>
                <a:cs typeface="Calibri"/>
              </a:rPr>
              <a:t>i</a:t>
            </a:r>
            <a:r>
              <a:rPr sz="2000" b="1" spc="-10" dirty="0">
                <a:solidFill>
                  <a:srgbClr val="006FC0"/>
                </a:solidFill>
                <a:latin typeface="Calibri"/>
                <a:cs typeface="Calibri"/>
              </a:rPr>
              <a:t>e</a:t>
            </a:r>
            <a:r>
              <a:rPr sz="2000" b="1" spc="50" dirty="0">
                <a:solidFill>
                  <a:srgbClr val="006FC0"/>
                </a:solidFill>
                <a:latin typeface="Calibri"/>
                <a:cs typeface="Calibri"/>
              </a:rPr>
              <a:t> </a:t>
            </a:r>
            <a:r>
              <a:rPr sz="2000" b="1" spc="-15" dirty="0">
                <a:solidFill>
                  <a:srgbClr val="006FC0"/>
                </a:solidFill>
                <a:latin typeface="Calibri"/>
                <a:cs typeface="Calibri"/>
              </a:rPr>
              <a:t>au l</a:t>
            </a:r>
            <a:r>
              <a:rPr sz="2000" b="1" spc="-40" dirty="0">
                <a:solidFill>
                  <a:srgbClr val="006FC0"/>
                </a:solidFill>
                <a:latin typeface="Calibri"/>
                <a:cs typeface="Calibri"/>
              </a:rPr>
              <a:t>a</a:t>
            </a:r>
            <a:r>
              <a:rPr sz="2000" b="1" spc="-30" dirty="0">
                <a:solidFill>
                  <a:srgbClr val="006FC0"/>
                </a:solidFill>
                <a:latin typeface="Calibri"/>
                <a:cs typeface="Calibri"/>
              </a:rPr>
              <a:t>te</a:t>
            </a:r>
            <a:r>
              <a:rPr sz="2000" b="1" spc="-10" dirty="0">
                <a:solidFill>
                  <a:srgbClr val="006FC0"/>
                </a:solidFill>
                <a:latin typeface="Calibri"/>
                <a:cs typeface="Calibri"/>
              </a:rPr>
              <a:t>x</a:t>
            </a:r>
            <a:endParaRPr sz="2000" dirty="0">
              <a:latin typeface="Calibri"/>
              <a:cs typeface="Calibri"/>
            </a:endParaRPr>
          </a:p>
          <a:p>
            <a:pPr marL="194310" indent="-181610">
              <a:spcBef>
                <a:spcPts val="480"/>
              </a:spcBef>
              <a:buClr>
                <a:srgbClr val="006FC0"/>
              </a:buClr>
              <a:buFont typeface="Calibri"/>
              <a:buChar char="•"/>
              <a:tabLst>
                <a:tab pos="194945" algn="l"/>
              </a:tabLst>
            </a:pPr>
            <a:r>
              <a:rPr sz="2000" b="1" spc="-10" dirty="0">
                <a:solidFill>
                  <a:srgbClr val="006FC0"/>
                </a:solidFill>
                <a:latin typeface="Calibri"/>
                <a:cs typeface="Calibri"/>
              </a:rPr>
              <a:t>Uti</a:t>
            </a:r>
            <a:r>
              <a:rPr sz="2000" b="1" spc="-20" dirty="0">
                <a:solidFill>
                  <a:srgbClr val="006FC0"/>
                </a:solidFill>
                <a:latin typeface="Calibri"/>
                <a:cs typeface="Calibri"/>
              </a:rPr>
              <a:t>l</a:t>
            </a:r>
            <a:r>
              <a:rPr sz="2000" b="1" spc="-15" dirty="0">
                <a:solidFill>
                  <a:srgbClr val="006FC0"/>
                </a:solidFill>
                <a:latin typeface="Calibri"/>
                <a:cs typeface="Calibri"/>
              </a:rPr>
              <a:t>i</a:t>
            </a:r>
            <a:r>
              <a:rPr sz="2000" b="1" spc="-10" dirty="0">
                <a:solidFill>
                  <a:srgbClr val="006FC0"/>
                </a:solidFill>
                <a:latin typeface="Calibri"/>
                <a:cs typeface="Calibri"/>
              </a:rPr>
              <a:t>s</a:t>
            </a:r>
            <a:r>
              <a:rPr sz="2000" b="1" spc="-40" dirty="0">
                <a:solidFill>
                  <a:srgbClr val="006FC0"/>
                </a:solidFill>
                <a:latin typeface="Calibri"/>
                <a:cs typeface="Calibri"/>
              </a:rPr>
              <a:t>a</a:t>
            </a:r>
            <a:r>
              <a:rPr sz="2000" b="1" spc="-10" dirty="0">
                <a:solidFill>
                  <a:srgbClr val="006FC0"/>
                </a:solidFill>
                <a:latin typeface="Calibri"/>
                <a:cs typeface="Calibri"/>
              </a:rPr>
              <a:t>tion</a:t>
            </a:r>
            <a:r>
              <a:rPr sz="2000" b="1" spc="35" dirty="0">
                <a:solidFill>
                  <a:srgbClr val="006FC0"/>
                </a:solidFill>
                <a:latin typeface="Calibri"/>
                <a:cs typeface="Calibri"/>
              </a:rPr>
              <a:t> </a:t>
            </a:r>
            <a:r>
              <a:rPr sz="2000" b="1" spc="-10" dirty="0">
                <a:solidFill>
                  <a:srgbClr val="006FC0"/>
                </a:solidFill>
                <a:latin typeface="Calibri"/>
                <a:cs typeface="Calibri"/>
              </a:rPr>
              <a:t>de</a:t>
            </a:r>
            <a:r>
              <a:rPr sz="2000" b="1" dirty="0">
                <a:solidFill>
                  <a:srgbClr val="006FC0"/>
                </a:solidFill>
                <a:latin typeface="Calibri"/>
                <a:cs typeface="Calibri"/>
              </a:rPr>
              <a:t> </a:t>
            </a:r>
            <a:r>
              <a:rPr sz="2000" b="1" spc="-10" dirty="0">
                <a:solidFill>
                  <a:srgbClr val="006FC0"/>
                </a:solidFill>
                <a:latin typeface="Calibri"/>
                <a:cs typeface="Calibri"/>
              </a:rPr>
              <a:t>lub</a:t>
            </a:r>
            <a:r>
              <a:rPr sz="2000" b="1" dirty="0">
                <a:solidFill>
                  <a:srgbClr val="006FC0"/>
                </a:solidFill>
                <a:latin typeface="Calibri"/>
                <a:cs typeface="Calibri"/>
              </a:rPr>
              <a:t>r</a:t>
            </a:r>
            <a:r>
              <a:rPr sz="2000" b="1" spc="-15" dirty="0">
                <a:solidFill>
                  <a:srgbClr val="006FC0"/>
                </a:solidFill>
                <a:latin typeface="Calibri"/>
                <a:cs typeface="Calibri"/>
              </a:rPr>
              <a:t>i</a:t>
            </a:r>
            <a:r>
              <a:rPr sz="2000" b="1" spc="-10" dirty="0">
                <a:solidFill>
                  <a:srgbClr val="006FC0"/>
                </a:solidFill>
                <a:latin typeface="Calibri"/>
                <a:cs typeface="Calibri"/>
              </a:rPr>
              <a:t>f</a:t>
            </a:r>
            <a:r>
              <a:rPr sz="2000" b="1" spc="-25" dirty="0">
                <a:solidFill>
                  <a:srgbClr val="006FC0"/>
                </a:solidFill>
                <a:latin typeface="Calibri"/>
                <a:cs typeface="Calibri"/>
              </a:rPr>
              <a:t>i</a:t>
            </a:r>
            <a:r>
              <a:rPr sz="2000" b="1" spc="-10" dirty="0">
                <a:solidFill>
                  <a:srgbClr val="006FC0"/>
                </a:solidFill>
                <a:latin typeface="Calibri"/>
                <a:cs typeface="Calibri"/>
              </a:rPr>
              <a:t>a</a:t>
            </a:r>
            <a:r>
              <a:rPr sz="2000" b="1" spc="-30" dirty="0">
                <a:solidFill>
                  <a:srgbClr val="006FC0"/>
                </a:solidFill>
                <a:latin typeface="Calibri"/>
                <a:cs typeface="Calibri"/>
              </a:rPr>
              <a:t>n</a:t>
            </a:r>
            <a:r>
              <a:rPr sz="2000" b="1" spc="-10" dirty="0">
                <a:solidFill>
                  <a:srgbClr val="006FC0"/>
                </a:solidFill>
                <a:latin typeface="Calibri"/>
                <a:cs typeface="Calibri"/>
              </a:rPr>
              <a:t>ts</a:t>
            </a:r>
            <a:r>
              <a:rPr sz="2000" b="1" spc="25" dirty="0">
                <a:solidFill>
                  <a:srgbClr val="006FC0"/>
                </a:solidFill>
                <a:latin typeface="Calibri"/>
                <a:cs typeface="Calibri"/>
              </a:rPr>
              <a:t> </a:t>
            </a:r>
            <a:r>
              <a:rPr sz="2000" b="1" spc="-10" dirty="0">
                <a:solidFill>
                  <a:srgbClr val="006FC0"/>
                </a:solidFill>
                <a:latin typeface="Calibri"/>
                <a:cs typeface="Calibri"/>
              </a:rPr>
              <a:t>poss</a:t>
            </a:r>
            <a:r>
              <a:rPr sz="2000" b="1" spc="-25" dirty="0">
                <a:solidFill>
                  <a:srgbClr val="006FC0"/>
                </a:solidFill>
                <a:latin typeface="Calibri"/>
                <a:cs typeface="Calibri"/>
              </a:rPr>
              <a:t>i</a:t>
            </a:r>
            <a:r>
              <a:rPr sz="2000" b="1" spc="-10" dirty="0">
                <a:solidFill>
                  <a:srgbClr val="006FC0"/>
                </a:solidFill>
                <a:latin typeface="Calibri"/>
                <a:cs typeface="Calibri"/>
              </a:rPr>
              <a:t>b</a:t>
            </a:r>
            <a:r>
              <a:rPr sz="2000" b="1" spc="-15" dirty="0">
                <a:solidFill>
                  <a:srgbClr val="006FC0"/>
                </a:solidFill>
                <a:latin typeface="Calibri"/>
                <a:cs typeface="Calibri"/>
              </a:rPr>
              <a:t>l</a:t>
            </a:r>
            <a:r>
              <a:rPr sz="2000" b="1" spc="-10" dirty="0">
                <a:solidFill>
                  <a:srgbClr val="006FC0"/>
                </a:solidFill>
                <a:latin typeface="Calibri"/>
                <a:cs typeface="Calibri"/>
              </a:rPr>
              <a:t>e</a:t>
            </a:r>
            <a:endParaRPr sz="2000" dirty="0">
              <a:latin typeface="Calibri"/>
              <a:cs typeface="Calibri"/>
            </a:endParaRPr>
          </a:p>
          <a:p>
            <a:pPr marL="194310" indent="-181610">
              <a:spcBef>
                <a:spcPts val="480"/>
              </a:spcBef>
              <a:buClr>
                <a:srgbClr val="006FC0"/>
              </a:buClr>
              <a:buFont typeface="Calibri"/>
              <a:buChar char="•"/>
              <a:tabLst>
                <a:tab pos="194945" algn="l"/>
              </a:tabLst>
            </a:pPr>
            <a:r>
              <a:rPr sz="2000" b="1" spc="-10" dirty="0">
                <a:solidFill>
                  <a:srgbClr val="006FC0"/>
                </a:solidFill>
                <a:latin typeface="Calibri"/>
                <a:cs typeface="Calibri"/>
              </a:rPr>
              <a:t>M</a:t>
            </a:r>
            <a:r>
              <a:rPr sz="2000" b="1" spc="-15" dirty="0">
                <a:solidFill>
                  <a:srgbClr val="006FC0"/>
                </a:solidFill>
                <a:latin typeface="Calibri"/>
                <a:cs typeface="Calibri"/>
              </a:rPr>
              <a:t>i</a:t>
            </a:r>
            <a:r>
              <a:rPr sz="2000" b="1" spc="-10" dirty="0">
                <a:solidFill>
                  <a:srgbClr val="006FC0"/>
                </a:solidFill>
                <a:latin typeface="Calibri"/>
                <a:cs typeface="Calibri"/>
              </a:rPr>
              <a:t>se</a:t>
            </a:r>
            <a:r>
              <a:rPr sz="2000" b="1" spc="25" dirty="0">
                <a:solidFill>
                  <a:srgbClr val="006FC0"/>
                </a:solidFill>
                <a:latin typeface="Calibri"/>
                <a:cs typeface="Calibri"/>
              </a:rPr>
              <a:t> </a:t>
            </a:r>
            <a:r>
              <a:rPr sz="2000" b="1" spc="-15" dirty="0">
                <a:solidFill>
                  <a:srgbClr val="006FC0"/>
                </a:solidFill>
                <a:latin typeface="Calibri"/>
                <a:cs typeface="Calibri"/>
              </a:rPr>
              <a:t>en</a:t>
            </a:r>
            <a:r>
              <a:rPr sz="2000" b="1" spc="10" dirty="0">
                <a:solidFill>
                  <a:srgbClr val="006FC0"/>
                </a:solidFill>
                <a:latin typeface="Calibri"/>
                <a:cs typeface="Calibri"/>
              </a:rPr>
              <a:t> </a:t>
            </a:r>
            <a:r>
              <a:rPr sz="2000" b="1" spc="-5" dirty="0">
                <a:solidFill>
                  <a:srgbClr val="006FC0"/>
                </a:solidFill>
                <a:latin typeface="Calibri"/>
                <a:cs typeface="Calibri"/>
              </a:rPr>
              <a:t>p</a:t>
            </a:r>
            <a:r>
              <a:rPr sz="2000" b="1" spc="-15" dirty="0">
                <a:solidFill>
                  <a:srgbClr val="006FC0"/>
                </a:solidFill>
                <a:latin typeface="Calibri"/>
                <a:cs typeface="Calibri"/>
              </a:rPr>
              <a:t>l</a:t>
            </a:r>
            <a:r>
              <a:rPr sz="2000" b="1" spc="-10" dirty="0">
                <a:solidFill>
                  <a:srgbClr val="006FC0"/>
                </a:solidFill>
                <a:latin typeface="Calibri"/>
                <a:cs typeface="Calibri"/>
              </a:rPr>
              <a:t>ace</a:t>
            </a:r>
            <a:r>
              <a:rPr sz="2000" b="1" spc="5" dirty="0">
                <a:solidFill>
                  <a:srgbClr val="006FC0"/>
                </a:solidFill>
                <a:latin typeface="Calibri"/>
                <a:cs typeface="Calibri"/>
              </a:rPr>
              <a:t> </a:t>
            </a:r>
            <a:r>
              <a:rPr sz="2000" b="1" spc="-10" dirty="0">
                <a:solidFill>
                  <a:srgbClr val="006FC0"/>
                </a:solidFill>
                <a:latin typeface="Calibri"/>
                <a:cs typeface="Calibri"/>
              </a:rPr>
              <a:t>:</a:t>
            </a:r>
            <a:r>
              <a:rPr sz="2000" b="1" spc="-20" dirty="0">
                <a:solidFill>
                  <a:srgbClr val="006FC0"/>
                </a:solidFill>
                <a:latin typeface="Calibri"/>
                <a:cs typeface="Calibri"/>
              </a:rPr>
              <a:t> </a:t>
            </a:r>
            <a:r>
              <a:rPr sz="2000" b="1" spc="-10" dirty="0">
                <a:solidFill>
                  <a:srgbClr val="006FC0"/>
                </a:solidFill>
                <a:latin typeface="Calibri"/>
                <a:cs typeface="Calibri"/>
              </a:rPr>
              <a:t>pos</a:t>
            </a:r>
            <a:r>
              <a:rPr sz="2000" b="1" spc="-20" dirty="0">
                <a:solidFill>
                  <a:srgbClr val="006FC0"/>
                </a:solidFill>
                <a:latin typeface="Calibri"/>
                <a:cs typeface="Calibri"/>
              </a:rPr>
              <a:t>s</a:t>
            </a:r>
            <a:r>
              <a:rPr sz="2000" b="1" spc="-15" dirty="0">
                <a:solidFill>
                  <a:srgbClr val="006FC0"/>
                </a:solidFill>
                <a:latin typeface="Calibri"/>
                <a:cs typeface="Calibri"/>
              </a:rPr>
              <a:t>i</a:t>
            </a:r>
            <a:r>
              <a:rPr sz="2000" b="1" spc="-10" dirty="0">
                <a:solidFill>
                  <a:srgbClr val="006FC0"/>
                </a:solidFill>
                <a:latin typeface="Calibri"/>
                <a:cs typeface="Calibri"/>
              </a:rPr>
              <a:t>b</a:t>
            </a:r>
            <a:r>
              <a:rPr sz="2000" b="1" spc="-15" dirty="0">
                <a:solidFill>
                  <a:srgbClr val="006FC0"/>
                </a:solidFill>
                <a:latin typeface="Calibri"/>
                <a:cs typeface="Calibri"/>
              </a:rPr>
              <a:t>l</a:t>
            </a:r>
            <a:r>
              <a:rPr sz="2000" b="1" spc="-10" dirty="0">
                <a:solidFill>
                  <a:srgbClr val="006FC0"/>
                </a:solidFill>
                <a:latin typeface="Calibri"/>
                <a:cs typeface="Calibri"/>
              </a:rPr>
              <a:t>e</a:t>
            </a:r>
            <a:r>
              <a:rPr sz="2000" b="1" spc="30" dirty="0">
                <a:solidFill>
                  <a:srgbClr val="006FC0"/>
                </a:solidFill>
                <a:latin typeface="Calibri"/>
                <a:cs typeface="Calibri"/>
              </a:rPr>
              <a:t> </a:t>
            </a:r>
            <a:r>
              <a:rPr sz="2000" b="1" spc="-40" dirty="0">
                <a:solidFill>
                  <a:srgbClr val="006FC0"/>
                </a:solidFill>
                <a:latin typeface="Calibri"/>
                <a:cs typeface="Calibri"/>
              </a:rPr>
              <a:t>a</a:t>
            </a:r>
            <a:r>
              <a:rPr sz="2000" b="1" spc="-45" dirty="0">
                <a:solidFill>
                  <a:srgbClr val="006FC0"/>
                </a:solidFill>
                <a:latin typeface="Calibri"/>
                <a:cs typeface="Calibri"/>
              </a:rPr>
              <a:t>v</a:t>
            </a:r>
            <a:r>
              <a:rPr sz="2000" b="1" spc="-10" dirty="0">
                <a:solidFill>
                  <a:srgbClr val="006FC0"/>
                </a:solidFill>
                <a:latin typeface="Calibri"/>
                <a:cs typeface="Calibri"/>
              </a:rPr>
              <a:t>a</a:t>
            </a:r>
            <a:r>
              <a:rPr sz="2000" b="1" spc="-35" dirty="0">
                <a:solidFill>
                  <a:srgbClr val="006FC0"/>
                </a:solidFill>
                <a:latin typeface="Calibri"/>
                <a:cs typeface="Calibri"/>
              </a:rPr>
              <a:t>n</a:t>
            </a:r>
            <a:r>
              <a:rPr sz="2000" b="1" spc="-10" dirty="0">
                <a:solidFill>
                  <a:srgbClr val="006FC0"/>
                </a:solidFill>
                <a:latin typeface="Calibri"/>
                <a:cs typeface="Calibri"/>
              </a:rPr>
              <a:t>t</a:t>
            </a:r>
            <a:r>
              <a:rPr sz="2000" b="1" spc="5" dirty="0">
                <a:solidFill>
                  <a:srgbClr val="006FC0"/>
                </a:solidFill>
                <a:latin typeface="Calibri"/>
                <a:cs typeface="Calibri"/>
              </a:rPr>
              <a:t> </a:t>
            </a:r>
            <a:r>
              <a:rPr sz="2000" b="1" spc="-15" dirty="0">
                <a:solidFill>
                  <a:srgbClr val="006FC0"/>
                </a:solidFill>
                <a:latin typeface="Calibri"/>
                <a:cs typeface="Calibri"/>
              </a:rPr>
              <a:t>l</a:t>
            </a:r>
            <a:r>
              <a:rPr sz="2000" b="1" spc="-10" dirty="0">
                <a:solidFill>
                  <a:srgbClr val="006FC0"/>
                </a:solidFill>
                <a:latin typeface="Calibri"/>
                <a:cs typeface="Calibri"/>
              </a:rPr>
              <a:t>es</a:t>
            </a:r>
            <a:r>
              <a:rPr sz="2000" b="1" dirty="0">
                <a:solidFill>
                  <a:srgbClr val="006FC0"/>
                </a:solidFill>
                <a:latin typeface="Calibri"/>
                <a:cs typeface="Calibri"/>
              </a:rPr>
              <a:t> </a:t>
            </a:r>
            <a:r>
              <a:rPr sz="2000" b="1" spc="-50" dirty="0">
                <a:solidFill>
                  <a:srgbClr val="006FC0"/>
                </a:solidFill>
                <a:latin typeface="Calibri"/>
                <a:cs typeface="Calibri"/>
              </a:rPr>
              <a:t>r</a:t>
            </a:r>
            <a:r>
              <a:rPr sz="2000" b="1" spc="-10" dirty="0">
                <a:solidFill>
                  <a:srgbClr val="006FC0"/>
                </a:solidFill>
                <a:latin typeface="Calibri"/>
                <a:cs typeface="Calibri"/>
              </a:rPr>
              <a:t>appo</a:t>
            </a:r>
            <a:r>
              <a:rPr sz="2000" b="1" dirty="0">
                <a:solidFill>
                  <a:srgbClr val="006FC0"/>
                </a:solidFill>
                <a:latin typeface="Calibri"/>
                <a:cs typeface="Calibri"/>
              </a:rPr>
              <a:t>r</a:t>
            </a:r>
            <a:r>
              <a:rPr sz="2000" b="1" spc="-10" dirty="0">
                <a:solidFill>
                  <a:srgbClr val="006FC0"/>
                </a:solidFill>
                <a:latin typeface="Calibri"/>
                <a:cs typeface="Calibri"/>
              </a:rPr>
              <a:t>ts</a:t>
            </a:r>
            <a:endParaRPr sz="2000" dirty="0">
              <a:latin typeface="Calibri"/>
              <a:cs typeface="Calibri"/>
            </a:endParaRPr>
          </a:p>
          <a:p>
            <a:pPr marL="194310" indent="-181610">
              <a:spcBef>
                <a:spcPts val="480"/>
              </a:spcBef>
              <a:buClr>
                <a:srgbClr val="006FC0"/>
              </a:buClr>
              <a:buFont typeface="Calibri"/>
              <a:buChar char="•"/>
              <a:tabLst>
                <a:tab pos="194945" algn="l"/>
              </a:tabLst>
            </a:pPr>
            <a:r>
              <a:rPr sz="2000" b="1" spc="-30" dirty="0">
                <a:solidFill>
                  <a:srgbClr val="006FC0"/>
                </a:solidFill>
                <a:latin typeface="Calibri"/>
                <a:cs typeface="Calibri"/>
              </a:rPr>
              <a:t>Re</a:t>
            </a:r>
            <a:r>
              <a:rPr sz="2000" b="1" spc="-10" dirty="0">
                <a:solidFill>
                  <a:srgbClr val="006FC0"/>
                </a:solidFill>
                <a:latin typeface="Calibri"/>
                <a:cs typeface="Calibri"/>
              </a:rPr>
              <a:t>t</a:t>
            </a:r>
            <a:r>
              <a:rPr sz="2000" b="1" spc="-40" dirty="0">
                <a:solidFill>
                  <a:srgbClr val="006FC0"/>
                </a:solidFill>
                <a:latin typeface="Calibri"/>
                <a:cs typeface="Calibri"/>
              </a:rPr>
              <a:t>r</a:t>
            </a:r>
            <a:r>
              <a:rPr sz="2000" b="1" spc="-10" dirty="0">
                <a:solidFill>
                  <a:srgbClr val="006FC0"/>
                </a:solidFill>
                <a:latin typeface="Calibri"/>
                <a:cs typeface="Calibri"/>
              </a:rPr>
              <a:t>a</a:t>
            </a:r>
            <a:r>
              <a:rPr sz="2000" b="1" spc="-15" dirty="0">
                <a:solidFill>
                  <a:srgbClr val="006FC0"/>
                </a:solidFill>
                <a:latin typeface="Calibri"/>
                <a:cs typeface="Calibri"/>
              </a:rPr>
              <a:t>i</a:t>
            </a:r>
            <a:r>
              <a:rPr sz="2000" b="1" spc="-10" dirty="0">
                <a:solidFill>
                  <a:srgbClr val="006FC0"/>
                </a:solidFill>
                <a:latin typeface="Calibri"/>
                <a:cs typeface="Calibri"/>
              </a:rPr>
              <a:t>t</a:t>
            </a:r>
            <a:r>
              <a:rPr sz="2000" b="1" spc="5" dirty="0">
                <a:solidFill>
                  <a:srgbClr val="006FC0"/>
                </a:solidFill>
                <a:latin typeface="Calibri"/>
                <a:cs typeface="Calibri"/>
              </a:rPr>
              <a:t> </a:t>
            </a:r>
            <a:r>
              <a:rPr sz="2000" b="1" spc="-10" dirty="0">
                <a:solidFill>
                  <a:srgbClr val="006FC0"/>
                </a:solidFill>
                <a:latin typeface="Calibri"/>
                <a:cs typeface="Calibri"/>
              </a:rPr>
              <a:t>:</a:t>
            </a:r>
            <a:r>
              <a:rPr sz="2000" b="1" dirty="0">
                <a:solidFill>
                  <a:srgbClr val="006FC0"/>
                </a:solidFill>
                <a:latin typeface="Calibri"/>
                <a:cs typeface="Calibri"/>
              </a:rPr>
              <a:t> </a:t>
            </a:r>
            <a:r>
              <a:rPr sz="2000" b="1" spc="-10" dirty="0">
                <a:solidFill>
                  <a:srgbClr val="006FC0"/>
                </a:solidFill>
                <a:latin typeface="Calibri"/>
                <a:cs typeface="Calibri"/>
              </a:rPr>
              <a:t>poss</a:t>
            </a:r>
            <a:r>
              <a:rPr sz="2000" b="1" spc="-25" dirty="0">
                <a:solidFill>
                  <a:srgbClr val="006FC0"/>
                </a:solidFill>
                <a:latin typeface="Calibri"/>
                <a:cs typeface="Calibri"/>
              </a:rPr>
              <a:t>i</a:t>
            </a:r>
            <a:r>
              <a:rPr sz="2000" b="1" spc="-10" dirty="0">
                <a:solidFill>
                  <a:srgbClr val="006FC0"/>
                </a:solidFill>
                <a:latin typeface="Calibri"/>
                <a:cs typeface="Calibri"/>
              </a:rPr>
              <a:t>b</a:t>
            </a:r>
            <a:r>
              <a:rPr sz="2000" b="1" spc="-15" dirty="0">
                <a:solidFill>
                  <a:srgbClr val="006FC0"/>
                </a:solidFill>
                <a:latin typeface="Calibri"/>
                <a:cs typeface="Calibri"/>
              </a:rPr>
              <a:t>l</a:t>
            </a:r>
            <a:r>
              <a:rPr sz="2000" b="1" spc="-10" dirty="0">
                <a:solidFill>
                  <a:srgbClr val="006FC0"/>
                </a:solidFill>
                <a:latin typeface="Calibri"/>
                <a:cs typeface="Calibri"/>
              </a:rPr>
              <a:t>e</a:t>
            </a:r>
            <a:r>
              <a:rPr sz="2000" b="1" dirty="0">
                <a:solidFill>
                  <a:srgbClr val="006FC0"/>
                </a:solidFill>
                <a:latin typeface="Calibri"/>
                <a:cs typeface="Calibri"/>
              </a:rPr>
              <a:t> </a:t>
            </a:r>
            <a:r>
              <a:rPr sz="2000" b="1" spc="-10" dirty="0">
                <a:solidFill>
                  <a:srgbClr val="006FC0"/>
                </a:solidFill>
                <a:latin typeface="Calibri"/>
                <a:cs typeface="Calibri"/>
              </a:rPr>
              <a:t>à</a:t>
            </a:r>
            <a:r>
              <a:rPr sz="2000" b="1" spc="5" dirty="0">
                <a:solidFill>
                  <a:srgbClr val="006FC0"/>
                </a:solidFill>
                <a:latin typeface="Calibri"/>
                <a:cs typeface="Calibri"/>
              </a:rPr>
              <a:t> </a:t>
            </a:r>
            <a:r>
              <a:rPr sz="2000" b="1" spc="-10" dirty="0">
                <a:solidFill>
                  <a:srgbClr val="006FC0"/>
                </a:solidFill>
                <a:latin typeface="Calibri"/>
                <a:cs typeface="Calibri"/>
              </a:rPr>
              <a:t>d</a:t>
            </a:r>
            <a:r>
              <a:rPr sz="2000" b="1" spc="-15" dirty="0">
                <a:solidFill>
                  <a:srgbClr val="006FC0"/>
                </a:solidFill>
                <a:latin typeface="Calibri"/>
                <a:cs typeface="Calibri"/>
              </a:rPr>
              <a:t>i</a:t>
            </a:r>
            <a:r>
              <a:rPr sz="2000" b="1" spc="-40" dirty="0">
                <a:solidFill>
                  <a:srgbClr val="006FC0"/>
                </a:solidFill>
                <a:latin typeface="Calibri"/>
                <a:cs typeface="Calibri"/>
              </a:rPr>
              <a:t>s</a:t>
            </a:r>
            <a:r>
              <a:rPr sz="2000" b="1" spc="-30" dirty="0">
                <a:solidFill>
                  <a:srgbClr val="006FC0"/>
                </a:solidFill>
                <a:latin typeface="Calibri"/>
                <a:cs typeface="Calibri"/>
              </a:rPr>
              <a:t>t</a:t>
            </a:r>
            <a:r>
              <a:rPr sz="2000" b="1" spc="-10" dirty="0">
                <a:solidFill>
                  <a:srgbClr val="006FC0"/>
                </a:solidFill>
                <a:latin typeface="Calibri"/>
                <a:cs typeface="Calibri"/>
              </a:rPr>
              <a:t>an</a:t>
            </a:r>
            <a:r>
              <a:rPr sz="2000" b="1" spc="-5" dirty="0">
                <a:solidFill>
                  <a:srgbClr val="006FC0"/>
                </a:solidFill>
                <a:latin typeface="Calibri"/>
                <a:cs typeface="Calibri"/>
              </a:rPr>
              <a:t>c</a:t>
            </a:r>
            <a:r>
              <a:rPr sz="2000" b="1" spc="-10" dirty="0">
                <a:solidFill>
                  <a:srgbClr val="006FC0"/>
                </a:solidFill>
                <a:latin typeface="Calibri"/>
                <a:cs typeface="Calibri"/>
              </a:rPr>
              <a:t>e</a:t>
            </a:r>
            <a:r>
              <a:rPr sz="2000" b="1" dirty="0">
                <a:solidFill>
                  <a:srgbClr val="006FC0"/>
                </a:solidFill>
                <a:latin typeface="Calibri"/>
                <a:cs typeface="Calibri"/>
              </a:rPr>
              <a:t> </a:t>
            </a:r>
            <a:r>
              <a:rPr sz="2000" b="1" spc="-5" dirty="0">
                <a:solidFill>
                  <a:srgbClr val="006FC0"/>
                </a:solidFill>
                <a:latin typeface="Calibri"/>
                <a:cs typeface="Calibri"/>
              </a:rPr>
              <a:t>d</a:t>
            </a:r>
            <a:r>
              <a:rPr sz="2000" b="1" spc="-10" dirty="0">
                <a:solidFill>
                  <a:srgbClr val="006FC0"/>
                </a:solidFill>
                <a:latin typeface="Calibri"/>
                <a:cs typeface="Calibri"/>
              </a:rPr>
              <a:t>e</a:t>
            </a:r>
            <a:r>
              <a:rPr sz="2000" b="1" dirty="0">
                <a:solidFill>
                  <a:srgbClr val="006FC0"/>
                </a:solidFill>
                <a:latin typeface="Calibri"/>
                <a:cs typeface="Calibri"/>
              </a:rPr>
              <a:t> </a:t>
            </a:r>
            <a:r>
              <a:rPr sz="2000" b="1" spc="-10" dirty="0">
                <a:solidFill>
                  <a:srgbClr val="006FC0"/>
                </a:solidFill>
                <a:latin typeface="Calibri"/>
                <a:cs typeface="Calibri"/>
              </a:rPr>
              <a:t>la</a:t>
            </a:r>
            <a:r>
              <a:rPr sz="2000" b="1" spc="-5" dirty="0">
                <a:solidFill>
                  <a:srgbClr val="006FC0"/>
                </a:solidFill>
                <a:latin typeface="Calibri"/>
                <a:cs typeface="Calibri"/>
              </a:rPr>
              <a:t> </a:t>
            </a:r>
            <a:r>
              <a:rPr sz="2000" b="1" spc="-10" dirty="0">
                <a:solidFill>
                  <a:srgbClr val="006FC0"/>
                </a:solidFill>
                <a:latin typeface="Calibri"/>
                <a:cs typeface="Calibri"/>
              </a:rPr>
              <a:t>f</a:t>
            </a:r>
            <a:r>
              <a:rPr sz="2000" b="1" spc="-20" dirty="0">
                <a:solidFill>
                  <a:srgbClr val="006FC0"/>
                </a:solidFill>
                <a:latin typeface="Calibri"/>
                <a:cs typeface="Calibri"/>
              </a:rPr>
              <a:t>i</a:t>
            </a:r>
            <a:r>
              <a:rPr sz="2000" b="1" spc="-15" dirty="0">
                <a:solidFill>
                  <a:srgbClr val="006FC0"/>
                </a:solidFill>
                <a:latin typeface="Calibri"/>
                <a:cs typeface="Calibri"/>
              </a:rPr>
              <a:t>n</a:t>
            </a:r>
            <a:r>
              <a:rPr sz="2000" b="1" spc="30" dirty="0">
                <a:solidFill>
                  <a:srgbClr val="006FC0"/>
                </a:solidFill>
                <a:latin typeface="Calibri"/>
                <a:cs typeface="Calibri"/>
              </a:rPr>
              <a:t> </a:t>
            </a:r>
            <a:r>
              <a:rPr sz="2000" b="1" spc="-10" dirty="0">
                <a:solidFill>
                  <a:srgbClr val="006FC0"/>
                </a:solidFill>
                <a:latin typeface="Calibri"/>
                <a:cs typeface="Calibri"/>
              </a:rPr>
              <a:t>des</a:t>
            </a:r>
            <a:r>
              <a:rPr sz="2000" b="1" spc="-5" dirty="0">
                <a:solidFill>
                  <a:srgbClr val="006FC0"/>
                </a:solidFill>
                <a:latin typeface="Calibri"/>
                <a:cs typeface="Calibri"/>
              </a:rPr>
              <a:t> </a:t>
            </a:r>
            <a:r>
              <a:rPr sz="2000" b="1" spc="-45" dirty="0">
                <a:solidFill>
                  <a:srgbClr val="006FC0"/>
                </a:solidFill>
                <a:latin typeface="Calibri"/>
                <a:cs typeface="Calibri"/>
              </a:rPr>
              <a:t>r</a:t>
            </a:r>
            <a:r>
              <a:rPr sz="2000" b="1" spc="-10" dirty="0">
                <a:solidFill>
                  <a:srgbClr val="006FC0"/>
                </a:solidFill>
                <a:latin typeface="Calibri"/>
                <a:cs typeface="Calibri"/>
              </a:rPr>
              <a:t>appo</a:t>
            </a:r>
            <a:r>
              <a:rPr sz="2000" b="1" dirty="0">
                <a:solidFill>
                  <a:srgbClr val="006FC0"/>
                </a:solidFill>
                <a:latin typeface="Calibri"/>
                <a:cs typeface="Calibri"/>
              </a:rPr>
              <a:t>r</a:t>
            </a:r>
            <a:r>
              <a:rPr sz="2000" b="1" spc="-10" dirty="0">
                <a:solidFill>
                  <a:srgbClr val="006FC0"/>
                </a:solidFill>
                <a:latin typeface="Calibri"/>
                <a:cs typeface="Calibri"/>
              </a:rPr>
              <a:t>ts</a:t>
            </a:r>
            <a:endParaRPr sz="2000" dirty="0">
              <a:latin typeface="Calibri"/>
              <a:cs typeface="Calibri"/>
            </a:endParaRPr>
          </a:p>
          <a:p>
            <a:pPr marL="195580" indent="-182880">
              <a:spcBef>
                <a:spcPts val="480"/>
              </a:spcBef>
              <a:buClr>
                <a:srgbClr val="006FC0"/>
              </a:buClr>
              <a:buFont typeface="Calibri"/>
              <a:buChar char="•"/>
              <a:tabLst>
                <a:tab pos="195580" algn="l"/>
              </a:tabLst>
            </a:pPr>
            <a:r>
              <a:rPr sz="2000" b="1" spc="-35" dirty="0">
                <a:solidFill>
                  <a:srgbClr val="006FC0"/>
                </a:solidFill>
                <a:latin typeface="Calibri"/>
                <a:cs typeface="Calibri"/>
              </a:rPr>
              <a:t>R</a:t>
            </a:r>
            <a:r>
              <a:rPr sz="2000" b="1" spc="-15" dirty="0">
                <a:solidFill>
                  <a:srgbClr val="006FC0"/>
                </a:solidFill>
                <a:latin typeface="Calibri"/>
                <a:cs typeface="Calibri"/>
              </a:rPr>
              <a:t>e</a:t>
            </a:r>
            <a:r>
              <a:rPr sz="2000" b="1" spc="-10" dirty="0">
                <a:solidFill>
                  <a:srgbClr val="006FC0"/>
                </a:solidFill>
                <a:latin typeface="Calibri"/>
                <a:cs typeface="Calibri"/>
              </a:rPr>
              <a:t>m</a:t>
            </a:r>
            <a:r>
              <a:rPr sz="2000" b="1" spc="-35" dirty="0">
                <a:solidFill>
                  <a:srgbClr val="006FC0"/>
                </a:solidFill>
                <a:latin typeface="Calibri"/>
                <a:cs typeface="Calibri"/>
              </a:rPr>
              <a:t>e</a:t>
            </a:r>
            <a:r>
              <a:rPr sz="2000" b="1" spc="-30" dirty="0">
                <a:solidFill>
                  <a:srgbClr val="006FC0"/>
                </a:solidFill>
                <a:latin typeface="Calibri"/>
                <a:cs typeface="Calibri"/>
              </a:rPr>
              <a:t>t</a:t>
            </a:r>
            <a:r>
              <a:rPr sz="2000" b="1" spc="-10" dirty="0">
                <a:solidFill>
                  <a:srgbClr val="006FC0"/>
                </a:solidFill>
                <a:latin typeface="Calibri"/>
                <a:cs typeface="Calibri"/>
              </a:rPr>
              <a:t>t</a:t>
            </a:r>
            <a:r>
              <a:rPr sz="2000" b="1" spc="-20" dirty="0">
                <a:solidFill>
                  <a:srgbClr val="006FC0"/>
                </a:solidFill>
                <a:latin typeface="Calibri"/>
                <a:cs typeface="Calibri"/>
              </a:rPr>
              <a:t>r</a:t>
            </a:r>
            <a:r>
              <a:rPr sz="2000" b="1" spc="-10" dirty="0">
                <a:solidFill>
                  <a:srgbClr val="006FC0"/>
                </a:solidFill>
                <a:latin typeface="Calibri"/>
                <a:cs typeface="Calibri"/>
              </a:rPr>
              <a:t>e</a:t>
            </a:r>
            <a:r>
              <a:rPr sz="2000" b="1" spc="5" dirty="0">
                <a:solidFill>
                  <a:srgbClr val="006FC0"/>
                </a:solidFill>
                <a:latin typeface="Calibri"/>
                <a:cs typeface="Calibri"/>
              </a:rPr>
              <a:t> </a:t>
            </a:r>
            <a:r>
              <a:rPr sz="2000" b="1" spc="-15" dirty="0">
                <a:solidFill>
                  <a:srgbClr val="006FC0"/>
                </a:solidFill>
                <a:latin typeface="Calibri"/>
                <a:cs typeface="Calibri"/>
              </a:rPr>
              <a:t>m</a:t>
            </a:r>
            <a:r>
              <a:rPr sz="2000" b="1" spc="-10" dirty="0">
                <a:solidFill>
                  <a:srgbClr val="006FC0"/>
                </a:solidFill>
                <a:latin typeface="Calibri"/>
                <a:cs typeface="Calibri"/>
              </a:rPr>
              <a:t>ode</a:t>
            </a:r>
            <a:r>
              <a:rPr sz="2000" b="1" spc="-5" dirty="0">
                <a:solidFill>
                  <a:srgbClr val="006FC0"/>
                </a:solidFill>
                <a:latin typeface="Calibri"/>
                <a:cs typeface="Calibri"/>
              </a:rPr>
              <a:t> </a:t>
            </a:r>
            <a:r>
              <a:rPr sz="2000" b="1" spc="-10" dirty="0">
                <a:solidFill>
                  <a:srgbClr val="006FC0"/>
                </a:solidFill>
                <a:latin typeface="Calibri"/>
                <a:cs typeface="Calibri"/>
              </a:rPr>
              <a:t>d</a:t>
            </a:r>
            <a:r>
              <a:rPr sz="2000" b="1" spc="-165" dirty="0">
                <a:solidFill>
                  <a:srgbClr val="006FC0"/>
                </a:solidFill>
                <a:latin typeface="Calibri"/>
                <a:cs typeface="Calibri"/>
              </a:rPr>
              <a:t>’</a:t>
            </a:r>
            <a:r>
              <a:rPr sz="2000" b="1" spc="-10" dirty="0">
                <a:solidFill>
                  <a:srgbClr val="006FC0"/>
                </a:solidFill>
                <a:latin typeface="Calibri"/>
                <a:cs typeface="Calibri"/>
              </a:rPr>
              <a:t>emp</a:t>
            </a:r>
            <a:r>
              <a:rPr sz="2000" b="1" spc="-15" dirty="0">
                <a:solidFill>
                  <a:srgbClr val="006FC0"/>
                </a:solidFill>
                <a:latin typeface="Calibri"/>
                <a:cs typeface="Calibri"/>
              </a:rPr>
              <a:t>l</a:t>
            </a:r>
            <a:r>
              <a:rPr sz="2000" b="1" spc="-10" dirty="0">
                <a:solidFill>
                  <a:srgbClr val="006FC0"/>
                </a:solidFill>
                <a:latin typeface="Calibri"/>
                <a:cs typeface="Calibri"/>
              </a:rPr>
              <a:t>o</a:t>
            </a:r>
            <a:r>
              <a:rPr sz="2000" b="1" spc="-5" dirty="0">
                <a:solidFill>
                  <a:srgbClr val="006FC0"/>
                </a:solidFill>
                <a:latin typeface="Calibri"/>
                <a:cs typeface="Calibri"/>
              </a:rPr>
              <a:t>i</a:t>
            </a:r>
            <a:r>
              <a:rPr sz="2000" b="1" spc="-15" dirty="0">
                <a:solidFill>
                  <a:srgbClr val="006FC0"/>
                </a:solidFill>
                <a:latin typeface="Calibri"/>
                <a:cs typeface="Calibri"/>
              </a:rPr>
              <a:t> </a:t>
            </a:r>
            <a:r>
              <a:rPr sz="2000" b="1" spc="-5" dirty="0">
                <a:solidFill>
                  <a:srgbClr val="006FC0"/>
                </a:solidFill>
                <a:latin typeface="Calibri"/>
                <a:cs typeface="Calibri"/>
              </a:rPr>
              <a:t>p</a:t>
            </a:r>
            <a:r>
              <a:rPr sz="2000" b="1" spc="-25" dirty="0">
                <a:solidFill>
                  <a:srgbClr val="006FC0"/>
                </a:solidFill>
                <a:latin typeface="Calibri"/>
                <a:cs typeface="Calibri"/>
              </a:rPr>
              <a:t>r</a:t>
            </a:r>
            <a:r>
              <a:rPr sz="2000" b="1" spc="-10" dirty="0">
                <a:solidFill>
                  <a:srgbClr val="006FC0"/>
                </a:solidFill>
                <a:latin typeface="Calibri"/>
                <a:cs typeface="Calibri"/>
              </a:rPr>
              <a:t>ése</a:t>
            </a:r>
            <a:r>
              <a:rPr sz="2000" b="1" spc="25" dirty="0">
                <a:solidFill>
                  <a:srgbClr val="006FC0"/>
                </a:solidFill>
                <a:latin typeface="Calibri"/>
                <a:cs typeface="Calibri"/>
              </a:rPr>
              <a:t>r</a:t>
            </a:r>
            <a:r>
              <a:rPr sz="2000" b="1" spc="-45" dirty="0">
                <a:solidFill>
                  <a:srgbClr val="006FC0"/>
                </a:solidFill>
                <a:latin typeface="Calibri"/>
                <a:cs typeface="Calibri"/>
              </a:rPr>
              <a:t>v</a:t>
            </a:r>
            <a:r>
              <a:rPr sz="2000" b="1" spc="-40" dirty="0">
                <a:solidFill>
                  <a:srgbClr val="006FC0"/>
                </a:solidFill>
                <a:latin typeface="Calibri"/>
                <a:cs typeface="Calibri"/>
              </a:rPr>
              <a:t>a</a:t>
            </a:r>
            <a:r>
              <a:rPr sz="2000" b="1" spc="-10" dirty="0">
                <a:solidFill>
                  <a:srgbClr val="006FC0"/>
                </a:solidFill>
                <a:latin typeface="Calibri"/>
                <a:cs typeface="Calibri"/>
              </a:rPr>
              <a:t>t</a:t>
            </a:r>
            <a:r>
              <a:rPr sz="2000" b="1" spc="-15" dirty="0">
                <a:solidFill>
                  <a:srgbClr val="006FC0"/>
                </a:solidFill>
                <a:latin typeface="Calibri"/>
                <a:cs typeface="Calibri"/>
              </a:rPr>
              <a:t>i</a:t>
            </a:r>
            <a:r>
              <a:rPr sz="2000" b="1" spc="-10" dirty="0">
                <a:solidFill>
                  <a:srgbClr val="006FC0"/>
                </a:solidFill>
                <a:latin typeface="Calibri"/>
                <a:cs typeface="Calibri"/>
              </a:rPr>
              <a:t>f</a:t>
            </a:r>
            <a:r>
              <a:rPr sz="2000" b="1" spc="20" dirty="0">
                <a:solidFill>
                  <a:srgbClr val="006FC0"/>
                </a:solidFill>
                <a:latin typeface="Calibri"/>
                <a:cs typeface="Calibri"/>
              </a:rPr>
              <a:t> </a:t>
            </a:r>
            <a:r>
              <a:rPr sz="2000" b="1" spc="-40" dirty="0">
                <a:solidFill>
                  <a:srgbClr val="006FC0"/>
                </a:solidFill>
                <a:latin typeface="Calibri"/>
                <a:cs typeface="Calibri"/>
              </a:rPr>
              <a:t>f</a:t>
            </a:r>
            <a:r>
              <a:rPr sz="2000" b="1" spc="-10" dirty="0">
                <a:solidFill>
                  <a:srgbClr val="006FC0"/>
                </a:solidFill>
                <a:latin typeface="Calibri"/>
                <a:cs typeface="Calibri"/>
              </a:rPr>
              <a:t>ém</a:t>
            </a:r>
            <a:r>
              <a:rPr sz="2000" b="1" spc="-15" dirty="0">
                <a:solidFill>
                  <a:srgbClr val="006FC0"/>
                </a:solidFill>
                <a:latin typeface="Calibri"/>
                <a:cs typeface="Calibri"/>
              </a:rPr>
              <a:t>i</a:t>
            </a:r>
            <a:r>
              <a:rPr sz="2000" b="1" spc="-10" dirty="0">
                <a:solidFill>
                  <a:srgbClr val="006FC0"/>
                </a:solidFill>
                <a:latin typeface="Calibri"/>
                <a:cs typeface="Calibri"/>
              </a:rPr>
              <a:t>n</a:t>
            </a:r>
            <a:r>
              <a:rPr sz="2000" b="1" spc="-15" dirty="0">
                <a:solidFill>
                  <a:srgbClr val="006FC0"/>
                </a:solidFill>
                <a:latin typeface="Calibri"/>
                <a:cs typeface="Calibri"/>
              </a:rPr>
              <a:t>in</a:t>
            </a:r>
            <a:r>
              <a:rPr sz="2000" b="1" dirty="0">
                <a:solidFill>
                  <a:srgbClr val="006FC0"/>
                </a:solidFill>
                <a:latin typeface="Calibri"/>
                <a:cs typeface="Calibri"/>
              </a:rPr>
              <a:t> </a:t>
            </a:r>
            <a:r>
              <a:rPr sz="2000" b="1" spc="30" dirty="0">
                <a:solidFill>
                  <a:srgbClr val="006FC0"/>
                </a:solidFill>
                <a:latin typeface="Calibri"/>
                <a:cs typeface="Calibri"/>
              </a:rPr>
              <a:t> </a:t>
            </a:r>
            <a:r>
              <a:rPr sz="2000" spc="-15" dirty="0">
                <a:solidFill>
                  <a:srgbClr val="FF0000"/>
                </a:solidFill>
                <a:latin typeface="Calibri"/>
                <a:cs typeface="Calibri"/>
              </a:rPr>
              <a:t>(c</a:t>
            </a:r>
            <a:r>
              <a:rPr sz="2000" spc="-165" dirty="0">
                <a:solidFill>
                  <a:srgbClr val="FF0000"/>
                </a:solidFill>
                <a:latin typeface="Calibri"/>
                <a:cs typeface="Calibri"/>
              </a:rPr>
              <a:t>f</a:t>
            </a:r>
            <a:r>
              <a:rPr sz="2000" spc="-5" dirty="0">
                <a:solidFill>
                  <a:srgbClr val="FF0000"/>
                </a:solidFill>
                <a:latin typeface="Calibri"/>
                <a:cs typeface="Calibri"/>
              </a:rPr>
              <a:t>.</a:t>
            </a:r>
            <a:r>
              <a:rPr sz="2000" spc="25" dirty="0">
                <a:solidFill>
                  <a:srgbClr val="FF0000"/>
                </a:solidFill>
                <a:latin typeface="Calibri"/>
                <a:cs typeface="Calibri"/>
              </a:rPr>
              <a:t> </a:t>
            </a:r>
            <a:r>
              <a:rPr sz="2000" spc="-10" dirty="0">
                <a:solidFill>
                  <a:srgbClr val="FF0000"/>
                </a:solidFill>
                <a:latin typeface="Calibri"/>
                <a:cs typeface="Calibri"/>
              </a:rPr>
              <a:t>d</a:t>
            </a:r>
            <a:r>
              <a:rPr sz="2000" spc="-20" dirty="0">
                <a:solidFill>
                  <a:srgbClr val="FF0000"/>
                </a:solidFill>
                <a:latin typeface="Calibri"/>
                <a:cs typeface="Calibri"/>
              </a:rPr>
              <a:t>o</a:t>
            </a:r>
            <a:r>
              <a:rPr sz="2000" spc="-10" dirty="0">
                <a:solidFill>
                  <a:srgbClr val="FF0000"/>
                </a:solidFill>
                <a:latin typeface="Calibri"/>
                <a:cs typeface="Calibri"/>
              </a:rPr>
              <a:t>c</a:t>
            </a:r>
            <a:r>
              <a:rPr sz="2000" spc="15" dirty="0">
                <a:solidFill>
                  <a:srgbClr val="FF0000"/>
                </a:solidFill>
                <a:latin typeface="Calibri"/>
                <a:cs typeface="Calibri"/>
              </a:rPr>
              <a:t> </a:t>
            </a:r>
            <a:r>
              <a:rPr sz="2000" spc="-5" dirty="0">
                <a:solidFill>
                  <a:srgbClr val="FF0000"/>
                </a:solidFill>
                <a:latin typeface="Calibri"/>
                <a:cs typeface="Calibri"/>
              </a:rPr>
              <a:t>I</a:t>
            </a:r>
            <a:r>
              <a:rPr sz="2000" spc="-10" dirty="0">
                <a:solidFill>
                  <a:srgbClr val="FF0000"/>
                </a:solidFill>
                <a:latin typeface="Calibri"/>
                <a:cs typeface="Calibri"/>
              </a:rPr>
              <a:t>N</a:t>
            </a:r>
            <a:r>
              <a:rPr sz="2000" spc="-15" dirty="0">
                <a:solidFill>
                  <a:srgbClr val="FF0000"/>
                </a:solidFill>
                <a:latin typeface="Calibri"/>
                <a:cs typeface="Calibri"/>
              </a:rPr>
              <a:t>P</a:t>
            </a:r>
            <a:r>
              <a:rPr sz="2000" spc="-25" dirty="0">
                <a:solidFill>
                  <a:srgbClr val="FF0000"/>
                </a:solidFill>
                <a:latin typeface="Calibri"/>
                <a:cs typeface="Calibri"/>
              </a:rPr>
              <a:t>E</a:t>
            </a:r>
            <a:r>
              <a:rPr sz="2000" spc="-15" dirty="0">
                <a:solidFill>
                  <a:srgbClr val="FF0000"/>
                </a:solidFill>
                <a:latin typeface="Calibri"/>
                <a:cs typeface="Calibri"/>
              </a:rPr>
              <a:t>S</a:t>
            </a:r>
            <a:r>
              <a:rPr sz="2000" spc="-10" dirty="0">
                <a:solidFill>
                  <a:srgbClr val="FF0000"/>
                </a:solidFill>
                <a:latin typeface="Calibri"/>
                <a:cs typeface="Calibri"/>
              </a:rPr>
              <a:t>)</a:t>
            </a:r>
            <a:endParaRPr sz="2000" dirty="0">
              <a:latin typeface="Calibri"/>
              <a:cs typeface="Calibri"/>
            </a:endParaRPr>
          </a:p>
          <a:p>
            <a:pPr marL="411480">
              <a:spcBef>
                <a:spcPts val="480"/>
              </a:spcBef>
            </a:pPr>
            <a:r>
              <a:rPr sz="2000" b="1" i="1" spc="-15" dirty="0">
                <a:solidFill>
                  <a:srgbClr val="001F5F"/>
                </a:solidFill>
                <a:latin typeface="Calibri"/>
                <a:cs typeface="Calibri"/>
              </a:rPr>
              <a:t>«</a:t>
            </a:r>
            <a:r>
              <a:rPr sz="2000" b="1" i="1" spc="10" dirty="0">
                <a:solidFill>
                  <a:srgbClr val="001F5F"/>
                </a:solidFill>
                <a:latin typeface="Calibri"/>
                <a:cs typeface="Calibri"/>
              </a:rPr>
              <a:t> </a:t>
            </a:r>
            <a:r>
              <a:rPr sz="2000" b="1" i="1" spc="-40" dirty="0">
                <a:solidFill>
                  <a:srgbClr val="001F5F"/>
                </a:solidFill>
                <a:latin typeface="Calibri"/>
                <a:cs typeface="Calibri"/>
              </a:rPr>
              <a:t>F</a:t>
            </a:r>
            <a:r>
              <a:rPr sz="2000" b="1" i="1" spc="-15" dirty="0">
                <a:solidFill>
                  <a:srgbClr val="001F5F"/>
                </a:solidFill>
                <a:latin typeface="Calibri"/>
                <a:cs typeface="Calibri"/>
              </a:rPr>
              <a:t>a</a:t>
            </a:r>
            <a:r>
              <a:rPr sz="2000" b="1" i="1" spc="-5" dirty="0">
                <a:solidFill>
                  <a:srgbClr val="001F5F"/>
                </a:solidFill>
                <a:latin typeface="Calibri"/>
                <a:cs typeface="Calibri"/>
              </a:rPr>
              <a:t>ut</a:t>
            </a:r>
            <a:r>
              <a:rPr sz="2000" b="1" i="1" spc="-20" dirty="0">
                <a:solidFill>
                  <a:srgbClr val="001F5F"/>
                </a:solidFill>
                <a:latin typeface="Calibri"/>
                <a:cs typeface="Calibri"/>
              </a:rPr>
              <a:t>-i</a:t>
            </a:r>
            <a:r>
              <a:rPr sz="2000" b="1" i="1" spc="-5" dirty="0">
                <a:solidFill>
                  <a:srgbClr val="001F5F"/>
                </a:solidFill>
                <a:latin typeface="Calibri"/>
                <a:cs typeface="Calibri"/>
              </a:rPr>
              <a:t>l</a:t>
            </a:r>
            <a:r>
              <a:rPr sz="2000" b="1" i="1" spc="-15" dirty="0">
                <a:solidFill>
                  <a:srgbClr val="001F5F"/>
                </a:solidFill>
                <a:latin typeface="Calibri"/>
                <a:cs typeface="Calibri"/>
              </a:rPr>
              <a:t> </a:t>
            </a:r>
            <a:r>
              <a:rPr sz="2000" b="1" i="1" spc="-10" dirty="0">
                <a:solidFill>
                  <a:srgbClr val="001F5F"/>
                </a:solidFill>
                <a:latin typeface="Calibri"/>
                <a:cs typeface="Calibri"/>
              </a:rPr>
              <a:t>m</a:t>
            </a:r>
            <a:r>
              <a:rPr sz="2000" b="1" i="1" spc="-30" dirty="0">
                <a:solidFill>
                  <a:srgbClr val="001F5F"/>
                </a:solidFill>
                <a:latin typeface="Calibri"/>
                <a:cs typeface="Calibri"/>
              </a:rPr>
              <a:t>e</a:t>
            </a:r>
            <a:r>
              <a:rPr sz="2000" b="1" i="1" spc="-10" dirty="0">
                <a:solidFill>
                  <a:srgbClr val="001F5F"/>
                </a:solidFill>
                <a:latin typeface="Calibri"/>
                <a:cs typeface="Calibri"/>
              </a:rPr>
              <a:t>t</a:t>
            </a:r>
            <a:r>
              <a:rPr sz="2000" b="1" i="1" spc="-5" dirty="0">
                <a:solidFill>
                  <a:srgbClr val="001F5F"/>
                </a:solidFill>
                <a:latin typeface="Calibri"/>
                <a:cs typeface="Calibri"/>
              </a:rPr>
              <a:t>t</a:t>
            </a:r>
            <a:r>
              <a:rPr sz="2000" b="1" i="1" spc="-15" dirty="0">
                <a:solidFill>
                  <a:srgbClr val="001F5F"/>
                </a:solidFill>
                <a:latin typeface="Calibri"/>
                <a:cs typeface="Calibri"/>
              </a:rPr>
              <a:t>r</a:t>
            </a:r>
            <a:r>
              <a:rPr sz="2000" b="1" i="1" spc="-10" dirty="0">
                <a:solidFill>
                  <a:srgbClr val="001F5F"/>
                </a:solidFill>
                <a:latin typeface="Calibri"/>
                <a:cs typeface="Calibri"/>
              </a:rPr>
              <a:t>e</a:t>
            </a:r>
            <a:r>
              <a:rPr sz="2000" b="1" i="1" dirty="0">
                <a:solidFill>
                  <a:srgbClr val="001F5F"/>
                </a:solidFill>
                <a:latin typeface="Calibri"/>
                <a:cs typeface="Calibri"/>
              </a:rPr>
              <a:t> </a:t>
            </a:r>
            <a:r>
              <a:rPr sz="2000" b="1" i="1" spc="-15" dirty="0">
                <a:solidFill>
                  <a:srgbClr val="001F5F"/>
                </a:solidFill>
                <a:latin typeface="Calibri"/>
                <a:cs typeface="Calibri"/>
              </a:rPr>
              <a:t>un</a:t>
            </a:r>
            <a:r>
              <a:rPr sz="2000" b="1" i="1" spc="-5" dirty="0">
                <a:solidFill>
                  <a:srgbClr val="001F5F"/>
                </a:solidFill>
                <a:latin typeface="Calibri"/>
                <a:cs typeface="Calibri"/>
              </a:rPr>
              <a:t> </a:t>
            </a:r>
            <a:r>
              <a:rPr sz="2000" b="1" i="1" spc="-10" dirty="0">
                <a:solidFill>
                  <a:srgbClr val="001F5F"/>
                </a:solidFill>
                <a:latin typeface="Calibri"/>
                <a:cs typeface="Calibri"/>
              </a:rPr>
              <a:t>pré</a:t>
            </a:r>
            <a:r>
              <a:rPr sz="2000" b="1" i="1" spc="-5" dirty="0">
                <a:solidFill>
                  <a:srgbClr val="001F5F"/>
                </a:solidFill>
                <a:latin typeface="Calibri"/>
                <a:cs typeface="Calibri"/>
              </a:rPr>
              <a:t>s</a:t>
            </a:r>
            <a:r>
              <a:rPr sz="2000" b="1" i="1" spc="-15" dirty="0">
                <a:solidFill>
                  <a:srgbClr val="001F5F"/>
                </a:solidFill>
                <a:latin typeface="Calibri"/>
                <a:cs typeface="Calibri"/>
              </a:rPr>
              <a:t>e</a:t>
            </a:r>
            <a:r>
              <a:rPr sz="2000" b="1" i="1" spc="5" dirty="0">
                <a:solidFill>
                  <a:srgbClr val="001F5F"/>
                </a:solidFill>
                <a:latin typeface="Calibri"/>
                <a:cs typeface="Calibri"/>
              </a:rPr>
              <a:t>r</a:t>
            </a:r>
            <a:r>
              <a:rPr sz="2000" b="1" i="1" spc="-15" dirty="0">
                <a:solidFill>
                  <a:srgbClr val="001F5F"/>
                </a:solidFill>
                <a:latin typeface="Calibri"/>
                <a:cs typeface="Calibri"/>
              </a:rPr>
              <a:t>v</a:t>
            </a:r>
            <a:r>
              <a:rPr sz="2000" b="1" i="1" spc="-10" dirty="0">
                <a:solidFill>
                  <a:srgbClr val="001F5F"/>
                </a:solidFill>
                <a:latin typeface="Calibri"/>
                <a:cs typeface="Calibri"/>
              </a:rPr>
              <a:t>atif</a:t>
            </a:r>
            <a:r>
              <a:rPr sz="2000" b="1" i="1" spc="-15" dirty="0">
                <a:solidFill>
                  <a:srgbClr val="001F5F"/>
                </a:solidFill>
                <a:latin typeface="Calibri"/>
                <a:cs typeface="Calibri"/>
              </a:rPr>
              <a:t> </a:t>
            </a:r>
            <a:r>
              <a:rPr sz="2000" b="1" i="1" spc="-10" dirty="0">
                <a:solidFill>
                  <a:srgbClr val="001F5F"/>
                </a:solidFill>
                <a:latin typeface="Calibri"/>
                <a:cs typeface="Calibri"/>
              </a:rPr>
              <a:t>m</a:t>
            </a:r>
            <a:r>
              <a:rPr sz="2000" b="1" i="1" spc="-15" dirty="0">
                <a:solidFill>
                  <a:srgbClr val="001F5F"/>
                </a:solidFill>
                <a:latin typeface="Calibri"/>
                <a:cs typeface="Calibri"/>
              </a:rPr>
              <a:t>a</a:t>
            </a:r>
            <a:r>
              <a:rPr sz="2000" b="1" i="1" spc="-5" dirty="0">
                <a:solidFill>
                  <a:srgbClr val="001F5F"/>
                </a:solidFill>
                <a:latin typeface="Calibri"/>
                <a:cs typeface="Calibri"/>
              </a:rPr>
              <a:t>s</a:t>
            </a:r>
            <a:r>
              <a:rPr sz="2000" b="1" i="1" spc="-10" dirty="0">
                <a:solidFill>
                  <a:srgbClr val="001F5F"/>
                </a:solidFill>
                <a:latin typeface="Calibri"/>
                <a:cs typeface="Calibri"/>
              </a:rPr>
              <a:t>cu</a:t>
            </a:r>
            <a:r>
              <a:rPr sz="2000" b="1" i="1" spc="-15" dirty="0">
                <a:solidFill>
                  <a:srgbClr val="001F5F"/>
                </a:solidFill>
                <a:latin typeface="Calibri"/>
                <a:cs typeface="Calibri"/>
              </a:rPr>
              <a:t>lin</a:t>
            </a:r>
            <a:r>
              <a:rPr sz="2000" b="1" i="1" spc="25" dirty="0">
                <a:solidFill>
                  <a:srgbClr val="001F5F"/>
                </a:solidFill>
                <a:latin typeface="Calibri"/>
                <a:cs typeface="Calibri"/>
              </a:rPr>
              <a:t> </a:t>
            </a:r>
            <a:r>
              <a:rPr sz="2000" b="1" i="1" spc="-30" dirty="0">
                <a:solidFill>
                  <a:srgbClr val="001F5F"/>
                </a:solidFill>
                <a:latin typeface="Calibri"/>
                <a:cs typeface="Calibri"/>
              </a:rPr>
              <a:t>e</a:t>
            </a:r>
            <a:r>
              <a:rPr sz="2000" b="1" i="1" spc="-10" dirty="0">
                <a:solidFill>
                  <a:srgbClr val="001F5F"/>
                </a:solidFill>
                <a:latin typeface="Calibri"/>
                <a:cs typeface="Calibri"/>
              </a:rPr>
              <a:t>t</a:t>
            </a:r>
            <a:r>
              <a:rPr sz="2000" b="1" i="1" spc="5" dirty="0">
                <a:solidFill>
                  <a:srgbClr val="001F5F"/>
                </a:solidFill>
                <a:latin typeface="Calibri"/>
                <a:cs typeface="Calibri"/>
              </a:rPr>
              <a:t> </a:t>
            </a:r>
            <a:r>
              <a:rPr sz="2000" b="1" i="1" spc="-15" dirty="0">
                <a:solidFill>
                  <a:srgbClr val="001F5F"/>
                </a:solidFill>
                <a:latin typeface="Calibri"/>
                <a:cs typeface="Calibri"/>
              </a:rPr>
              <a:t>un</a:t>
            </a:r>
            <a:r>
              <a:rPr sz="2000" b="1" i="1" spc="-20" dirty="0">
                <a:solidFill>
                  <a:srgbClr val="001F5F"/>
                </a:solidFill>
                <a:latin typeface="Calibri"/>
                <a:cs typeface="Calibri"/>
              </a:rPr>
              <a:t> </a:t>
            </a:r>
            <a:r>
              <a:rPr sz="2000" b="1" i="1" spc="-45" dirty="0">
                <a:solidFill>
                  <a:srgbClr val="001F5F"/>
                </a:solidFill>
                <a:latin typeface="Calibri"/>
                <a:cs typeface="Calibri"/>
              </a:rPr>
              <a:t>f</a:t>
            </a:r>
            <a:r>
              <a:rPr sz="2000" b="1" i="1" spc="-15" dirty="0">
                <a:solidFill>
                  <a:srgbClr val="001F5F"/>
                </a:solidFill>
                <a:latin typeface="Calibri"/>
                <a:cs typeface="Calibri"/>
              </a:rPr>
              <a:t>é</a:t>
            </a:r>
            <a:r>
              <a:rPr sz="2000" b="1" i="1" spc="-10" dirty="0">
                <a:solidFill>
                  <a:srgbClr val="001F5F"/>
                </a:solidFill>
                <a:latin typeface="Calibri"/>
                <a:cs typeface="Calibri"/>
              </a:rPr>
              <a:t>m</a:t>
            </a:r>
            <a:r>
              <a:rPr sz="2000" b="1" i="1" spc="-15" dirty="0">
                <a:solidFill>
                  <a:srgbClr val="001F5F"/>
                </a:solidFill>
                <a:latin typeface="Calibri"/>
                <a:cs typeface="Calibri"/>
              </a:rPr>
              <a:t>inin</a:t>
            </a:r>
            <a:r>
              <a:rPr sz="2000" b="1" i="1" spc="25" dirty="0">
                <a:solidFill>
                  <a:srgbClr val="001F5F"/>
                </a:solidFill>
                <a:latin typeface="Calibri"/>
                <a:cs typeface="Calibri"/>
              </a:rPr>
              <a:t> </a:t>
            </a:r>
            <a:r>
              <a:rPr sz="2000" b="1" i="1" spc="-10" dirty="0">
                <a:solidFill>
                  <a:srgbClr val="001F5F"/>
                </a:solidFill>
                <a:latin typeface="Calibri"/>
                <a:cs typeface="Calibri"/>
              </a:rPr>
              <a:t>?</a:t>
            </a:r>
            <a:r>
              <a:rPr sz="2000" b="1" i="1" spc="-15" dirty="0">
                <a:solidFill>
                  <a:srgbClr val="001F5F"/>
                </a:solidFill>
                <a:latin typeface="Calibri"/>
                <a:cs typeface="Calibri"/>
              </a:rPr>
              <a:t> »</a:t>
            </a:r>
            <a:endParaRPr sz="2000" dirty="0">
              <a:latin typeface="Calibri"/>
              <a:cs typeface="Calibri"/>
            </a:endParaRPr>
          </a:p>
          <a:p>
            <a:pPr marL="414655" indent="-401955">
              <a:spcBef>
                <a:spcPts val="480"/>
              </a:spcBef>
              <a:buFont typeface="Wingdings"/>
              <a:buChar char=""/>
              <a:tabLst>
                <a:tab pos="415290" algn="l"/>
              </a:tabLst>
            </a:pPr>
            <a:r>
              <a:rPr sz="2000" b="1" spc="-15" dirty="0">
                <a:solidFill>
                  <a:srgbClr val="006FC0"/>
                </a:solidFill>
                <a:latin typeface="Calibri"/>
                <a:cs typeface="Calibri"/>
              </a:rPr>
              <a:t>NON</a:t>
            </a:r>
            <a:endParaRPr sz="2000" dirty="0">
              <a:latin typeface="Calibri"/>
              <a:cs typeface="Calibri"/>
            </a:endParaRPr>
          </a:p>
          <a:p>
            <a:pPr marL="12700" marR="5080" indent="286385">
              <a:spcBef>
                <a:spcPts val="480"/>
              </a:spcBef>
            </a:pPr>
            <a:r>
              <a:rPr sz="2000" b="1" i="1" spc="-15" dirty="0">
                <a:solidFill>
                  <a:srgbClr val="001F5F"/>
                </a:solidFill>
                <a:latin typeface="Calibri"/>
                <a:cs typeface="Calibri"/>
              </a:rPr>
              <a:t>« </a:t>
            </a:r>
            <a:r>
              <a:rPr sz="2000" b="1" i="1" spc="-114" dirty="0">
                <a:solidFill>
                  <a:srgbClr val="001F5F"/>
                </a:solidFill>
                <a:latin typeface="Calibri"/>
                <a:cs typeface="Calibri"/>
              </a:rPr>
              <a:t>V</a:t>
            </a:r>
            <a:r>
              <a:rPr sz="2000" b="1" i="1" spc="-10" dirty="0">
                <a:solidFill>
                  <a:srgbClr val="001F5F"/>
                </a:solidFill>
                <a:latin typeface="Calibri"/>
                <a:cs typeface="Calibri"/>
              </a:rPr>
              <a:t>ous</a:t>
            </a:r>
            <a:r>
              <a:rPr sz="2000" b="1" i="1" dirty="0">
                <a:solidFill>
                  <a:srgbClr val="001F5F"/>
                </a:solidFill>
                <a:latin typeface="Calibri"/>
                <a:cs typeface="Calibri"/>
              </a:rPr>
              <a:t> </a:t>
            </a:r>
            <a:r>
              <a:rPr sz="2000" b="1" i="1" spc="-10" dirty="0">
                <a:solidFill>
                  <a:srgbClr val="001F5F"/>
                </a:solidFill>
                <a:latin typeface="Calibri"/>
                <a:cs typeface="Calibri"/>
              </a:rPr>
              <a:t>me</a:t>
            </a:r>
            <a:r>
              <a:rPr sz="2000" b="1" i="1" spc="5" dirty="0">
                <a:solidFill>
                  <a:srgbClr val="001F5F"/>
                </a:solidFill>
                <a:latin typeface="Calibri"/>
                <a:cs typeface="Calibri"/>
              </a:rPr>
              <a:t> </a:t>
            </a:r>
            <a:r>
              <a:rPr sz="2000" b="1" i="1" spc="-10" dirty="0">
                <a:solidFill>
                  <a:srgbClr val="001F5F"/>
                </a:solidFill>
                <a:latin typeface="Calibri"/>
                <a:cs typeface="Calibri"/>
              </a:rPr>
              <a:t>di</a:t>
            </a:r>
            <a:r>
              <a:rPr sz="2000" b="1" i="1" spc="-40" dirty="0">
                <a:solidFill>
                  <a:srgbClr val="001F5F"/>
                </a:solidFill>
                <a:latin typeface="Calibri"/>
                <a:cs typeface="Calibri"/>
              </a:rPr>
              <a:t>t</a:t>
            </a:r>
            <a:r>
              <a:rPr sz="2000" b="1" i="1" spc="-10" dirty="0">
                <a:solidFill>
                  <a:srgbClr val="001F5F"/>
                </a:solidFill>
                <a:latin typeface="Calibri"/>
                <a:cs typeface="Calibri"/>
              </a:rPr>
              <a:t>es</a:t>
            </a:r>
            <a:r>
              <a:rPr sz="2000" b="1" i="1" spc="10" dirty="0">
                <a:solidFill>
                  <a:srgbClr val="001F5F"/>
                </a:solidFill>
                <a:latin typeface="Calibri"/>
                <a:cs typeface="Calibri"/>
              </a:rPr>
              <a:t> </a:t>
            </a:r>
            <a:r>
              <a:rPr sz="2000" b="1" i="1" spc="-10" dirty="0">
                <a:solidFill>
                  <a:srgbClr val="001F5F"/>
                </a:solidFill>
                <a:latin typeface="Calibri"/>
                <a:cs typeface="Calibri"/>
              </a:rPr>
              <a:t>q</a:t>
            </a:r>
            <a:r>
              <a:rPr sz="2000" b="1" i="1" spc="-15" dirty="0">
                <a:solidFill>
                  <a:srgbClr val="001F5F"/>
                </a:solidFill>
                <a:latin typeface="Calibri"/>
                <a:cs typeface="Calibri"/>
              </a:rPr>
              <a:t>u</a:t>
            </a:r>
            <a:r>
              <a:rPr sz="2000" b="1" i="1" dirty="0">
                <a:solidFill>
                  <a:srgbClr val="001F5F"/>
                </a:solidFill>
                <a:latin typeface="Calibri"/>
                <a:cs typeface="Calibri"/>
              </a:rPr>
              <a:t>’</a:t>
            </a:r>
            <a:r>
              <a:rPr sz="2000" b="1" i="1" spc="-15" dirty="0">
                <a:solidFill>
                  <a:srgbClr val="001F5F"/>
                </a:solidFill>
                <a:latin typeface="Calibri"/>
                <a:cs typeface="Calibri"/>
              </a:rPr>
              <a:t>i</a:t>
            </a:r>
            <a:r>
              <a:rPr sz="2000" b="1" i="1" spc="-5" dirty="0">
                <a:solidFill>
                  <a:srgbClr val="001F5F"/>
                </a:solidFill>
                <a:latin typeface="Calibri"/>
                <a:cs typeface="Calibri"/>
              </a:rPr>
              <a:t>l</a:t>
            </a:r>
            <a:r>
              <a:rPr sz="2000" b="1" i="1" spc="-15" dirty="0">
                <a:solidFill>
                  <a:srgbClr val="001F5F"/>
                </a:solidFill>
                <a:latin typeface="Calibri"/>
                <a:cs typeface="Calibri"/>
              </a:rPr>
              <a:t> </a:t>
            </a:r>
            <a:r>
              <a:rPr sz="2000" b="1" i="1" spc="-35" dirty="0">
                <a:solidFill>
                  <a:srgbClr val="001F5F"/>
                </a:solidFill>
                <a:latin typeface="Calibri"/>
                <a:cs typeface="Calibri"/>
              </a:rPr>
              <a:t>f</a:t>
            </a:r>
            <a:r>
              <a:rPr sz="2000" b="1" i="1" spc="-15" dirty="0">
                <a:solidFill>
                  <a:srgbClr val="001F5F"/>
                </a:solidFill>
                <a:latin typeface="Calibri"/>
                <a:cs typeface="Calibri"/>
              </a:rPr>
              <a:t>a</a:t>
            </a:r>
            <a:r>
              <a:rPr sz="2000" b="1" i="1" spc="-10" dirty="0">
                <a:solidFill>
                  <a:srgbClr val="001F5F"/>
                </a:solidFill>
                <a:latin typeface="Calibri"/>
                <a:cs typeface="Calibri"/>
              </a:rPr>
              <a:t>ut</a:t>
            </a:r>
            <a:r>
              <a:rPr sz="2000" b="1" i="1" spc="5" dirty="0">
                <a:solidFill>
                  <a:srgbClr val="001F5F"/>
                </a:solidFill>
                <a:latin typeface="Calibri"/>
                <a:cs typeface="Calibri"/>
              </a:rPr>
              <a:t> </a:t>
            </a:r>
            <a:r>
              <a:rPr sz="2000" b="1" i="1" spc="-15" dirty="0">
                <a:solidFill>
                  <a:srgbClr val="001F5F"/>
                </a:solidFill>
                <a:latin typeface="Calibri"/>
                <a:cs typeface="Calibri"/>
              </a:rPr>
              <a:t>g</a:t>
            </a:r>
            <a:r>
              <a:rPr sz="2000" b="1" i="1" spc="-10" dirty="0">
                <a:solidFill>
                  <a:srgbClr val="001F5F"/>
                </a:solidFill>
                <a:latin typeface="Calibri"/>
                <a:cs typeface="Calibri"/>
              </a:rPr>
              <a:t>u</a:t>
            </a:r>
            <a:r>
              <a:rPr sz="2000" b="1" i="1" spc="-15" dirty="0">
                <a:solidFill>
                  <a:srgbClr val="001F5F"/>
                </a:solidFill>
                <a:latin typeface="Calibri"/>
                <a:cs typeface="Calibri"/>
              </a:rPr>
              <a:t>id</a:t>
            </a:r>
            <a:r>
              <a:rPr sz="2000" b="1" i="1" spc="-5" dirty="0">
                <a:solidFill>
                  <a:srgbClr val="001F5F"/>
                </a:solidFill>
                <a:latin typeface="Calibri"/>
                <a:cs typeface="Calibri"/>
              </a:rPr>
              <a:t>e</a:t>
            </a:r>
            <a:r>
              <a:rPr sz="2000" b="1" i="1" spc="-10" dirty="0">
                <a:solidFill>
                  <a:srgbClr val="001F5F"/>
                </a:solidFill>
                <a:latin typeface="Calibri"/>
                <a:cs typeface="Calibri"/>
              </a:rPr>
              <a:t>r</a:t>
            </a:r>
            <a:r>
              <a:rPr sz="2000" b="1" i="1" spc="-30" dirty="0">
                <a:solidFill>
                  <a:srgbClr val="001F5F"/>
                </a:solidFill>
                <a:latin typeface="Calibri"/>
                <a:cs typeface="Calibri"/>
              </a:rPr>
              <a:t> </a:t>
            </a:r>
            <a:r>
              <a:rPr sz="2000" b="1" i="1" spc="-15" dirty="0">
                <a:solidFill>
                  <a:srgbClr val="001F5F"/>
                </a:solidFill>
                <a:latin typeface="Calibri"/>
                <a:cs typeface="Calibri"/>
              </a:rPr>
              <a:t>l</a:t>
            </a:r>
            <a:r>
              <a:rPr sz="2000" b="1" i="1" spc="-10" dirty="0">
                <a:solidFill>
                  <a:srgbClr val="001F5F"/>
                </a:solidFill>
                <a:latin typeface="Calibri"/>
                <a:cs typeface="Calibri"/>
              </a:rPr>
              <a:t>e</a:t>
            </a:r>
            <a:r>
              <a:rPr sz="2000" b="1" i="1" spc="5" dirty="0">
                <a:solidFill>
                  <a:srgbClr val="001F5F"/>
                </a:solidFill>
                <a:latin typeface="Calibri"/>
                <a:cs typeface="Calibri"/>
              </a:rPr>
              <a:t> </a:t>
            </a:r>
            <a:r>
              <a:rPr sz="2000" b="1" i="1" spc="-5" dirty="0">
                <a:solidFill>
                  <a:srgbClr val="001F5F"/>
                </a:solidFill>
                <a:latin typeface="Calibri"/>
                <a:cs typeface="Calibri"/>
              </a:rPr>
              <a:t>s</a:t>
            </a:r>
            <a:r>
              <a:rPr sz="2000" b="1" i="1" spc="-55" dirty="0">
                <a:solidFill>
                  <a:srgbClr val="001F5F"/>
                </a:solidFill>
                <a:latin typeface="Calibri"/>
                <a:cs typeface="Calibri"/>
              </a:rPr>
              <a:t>e</a:t>
            </a:r>
            <a:r>
              <a:rPr sz="2000" b="1" i="1" spc="-60" dirty="0">
                <a:solidFill>
                  <a:srgbClr val="001F5F"/>
                </a:solidFill>
                <a:latin typeface="Calibri"/>
                <a:cs typeface="Calibri"/>
              </a:rPr>
              <a:t>x</a:t>
            </a:r>
            <a:r>
              <a:rPr sz="2000" b="1" i="1" spc="-10" dirty="0">
                <a:solidFill>
                  <a:srgbClr val="001F5F"/>
                </a:solidFill>
                <a:latin typeface="Calibri"/>
                <a:cs typeface="Calibri"/>
              </a:rPr>
              <a:t>e</a:t>
            </a:r>
            <a:r>
              <a:rPr sz="2000" b="1" i="1" spc="30" dirty="0">
                <a:solidFill>
                  <a:srgbClr val="001F5F"/>
                </a:solidFill>
                <a:latin typeface="Calibri"/>
                <a:cs typeface="Calibri"/>
              </a:rPr>
              <a:t> </a:t>
            </a:r>
            <a:r>
              <a:rPr sz="2000" b="1" i="1" spc="-15" dirty="0">
                <a:solidFill>
                  <a:srgbClr val="001F5F"/>
                </a:solidFill>
                <a:latin typeface="Calibri"/>
                <a:cs typeface="Calibri"/>
              </a:rPr>
              <a:t>l</a:t>
            </a:r>
            <a:r>
              <a:rPr sz="2000" b="1" i="1" spc="-10" dirty="0">
                <a:solidFill>
                  <a:srgbClr val="001F5F"/>
                </a:solidFill>
                <a:latin typeface="Calibri"/>
                <a:cs typeface="Calibri"/>
              </a:rPr>
              <a:t>ors</a:t>
            </a:r>
            <a:r>
              <a:rPr sz="2000" b="1" i="1" dirty="0">
                <a:solidFill>
                  <a:srgbClr val="001F5F"/>
                </a:solidFill>
                <a:latin typeface="Calibri"/>
                <a:cs typeface="Calibri"/>
              </a:rPr>
              <a:t> </a:t>
            </a:r>
            <a:r>
              <a:rPr sz="2000" b="1" i="1" spc="-15" dirty="0">
                <a:solidFill>
                  <a:srgbClr val="001F5F"/>
                </a:solidFill>
                <a:latin typeface="Calibri"/>
                <a:cs typeface="Calibri"/>
              </a:rPr>
              <a:t>de</a:t>
            </a:r>
            <a:r>
              <a:rPr sz="2000" b="1" i="1" spc="5" dirty="0">
                <a:solidFill>
                  <a:srgbClr val="001F5F"/>
                </a:solidFill>
                <a:latin typeface="Calibri"/>
                <a:cs typeface="Calibri"/>
              </a:rPr>
              <a:t> </a:t>
            </a:r>
            <a:r>
              <a:rPr sz="2000" b="1" i="1" spc="-10" dirty="0">
                <a:solidFill>
                  <a:srgbClr val="001F5F"/>
                </a:solidFill>
                <a:latin typeface="Calibri"/>
                <a:cs typeface="Calibri"/>
              </a:rPr>
              <a:t>la</a:t>
            </a:r>
            <a:r>
              <a:rPr sz="2000" b="1" i="1" spc="-20" dirty="0">
                <a:solidFill>
                  <a:srgbClr val="001F5F"/>
                </a:solidFill>
                <a:latin typeface="Calibri"/>
                <a:cs typeface="Calibri"/>
              </a:rPr>
              <a:t> </a:t>
            </a:r>
            <a:r>
              <a:rPr sz="2000" b="1" i="1" spc="-15" dirty="0">
                <a:solidFill>
                  <a:srgbClr val="001F5F"/>
                </a:solidFill>
                <a:latin typeface="Calibri"/>
                <a:cs typeface="Calibri"/>
              </a:rPr>
              <a:t>p</a:t>
            </a:r>
            <a:r>
              <a:rPr sz="2000" b="1" i="1" spc="-5" dirty="0">
                <a:solidFill>
                  <a:srgbClr val="001F5F"/>
                </a:solidFill>
                <a:latin typeface="Calibri"/>
                <a:cs typeface="Calibri"/>
              </a:rPr>
              <a:t>é</a:t>
            </a:r>
            <a:r>
              <a:rPr sz="2000" b="1" i="1" spc="-15" dirty="0">
                <a:solidFill>
                  <a:srgbClr val="001F5F"/>
                </a:solidFill>
                <a:latin typeface="Calibri"/>
                <a:cs typeface="Calibri"/>
              </a:rPr>
              <a:t>n</a:t>
            </a:r>
            <a:r>
              <a:rPr sz="2000" b="1" i="1" spc="-30" dirty="0">
                <a:solidFill>
                  <a:srgbClr val="001F5F"/>
                </a:solidFill>
                <a:latin typeface="Calibri"/>
                <a:cs typeface="Calibri"/>
              </a:rPr>
              <a:t>é</a:t>
            </a:r>
            <a:r>
              <a:rPr sz="2000" b="1" i="1" spc="-10" dirty="0">
                <a:solidFill>
                  <a:srgbClr val="001F5F"/>
                </a:solidFill>
                <a:latin typeface="Calibri"/>
                <a:cs typeface="Calibri"/>
              </a:rPr>
              <a:t>tra</a:t>
            </a:r>
            <a:r>
              <a:rPr sz="2000" b="1" i="1" spc="-5" dirty="0">
                <a:solidFill>
                  <a:srgbClr val="001F5F"/>
                </a:solidFill>
                <a:latin typeface="Calibri"/>
                <a:cs typeface="Calibri"/>
              </a:rPr>
              <a:t>t</a:t>
            </a:r>
            <a:r>
              <a:rPr sz="2000" b="1" i="1" spc="-15" dirty="0">
                <a:solidFill>
                  <a:srgbClr val="001F5F"/>
                </a:solidFill>
                <a:latin typeface="Calibri"/>
                <a:cs typeface="Calibri"/>
              </a:rPr>
              <a:t>i</a:t>
            </a:r>
            <a:r>
              <a:rPr sz="2000" b="1" i="1" spc="-10" dirty="0">
                <a:solidFill>
                  <a:srgbClr val="001F5F"/>
                </a:solidFill>
                <a:latin typeface="Calibri"/>
                <a:cs typeface="Calibri"/>
              </a:rPr>
              <a:t>on,</a:t>
            </a:r>
            <a:r>
              <a:rPr sz="2000" b="1" i="1" spc="-15" dirty="0">
                <a:solidFill>
                  <a:srgbClr val="001F5F"/>
                </a:solidFill>
                <a:latin typeface="Calibri"/>
                <a:cs typeface="Calibri"/>
              </a:rPr>
              <a:t> </a:t>
            </a:r>
            <a:r>
              <a:rPr sz="2000" b="1" i="1" spc="-10" dirty="0">
                <a:solidFill>
                  <a:srgbClr val="001F5F"/>
                </a:solidFill>
                <a:latin typeface="Calibri"/>
                <a:cs typeface="Calibri"/>
              </a:rPr>
              <a:t>m</a:t>
            </a:r>
            <a:r>
              <a:rPr sz="2000" b="1" i="1" spc="-15" dirty="0">
                <a:solidFill>
                  <a:srgbClr val="001F5F"/>
                </a:solidFill>
                <a:latin typeface="Calibri"/>
                <a:cs typeface="Calibri"/>
              </a:rPr>
              <a:t>a</a:t>
            </a:r>
            <a:r>
              <a:rPr sz="2000" b="1" i="1" spc="-5" dirty="0">
                <a:solidFill>
                  <a:srgbClr val="001F5F"/>
                </a:solidFill>
                <a:latin typeface="Calibri"/>
                <a:cs typeface="Calibri"/>
              </a:rPr>
              <a:t> </a:t>
            </a:r>
            <a:r>
              <a:rPr sz="2000" b="1" i="1" spc="-15" dirty="0">
                <a:solidFill>
                  <a:srgbClr val="001F5F"/>
                </a:solidFill>
                <a:latin typeface="Calibri"/>
                <a:cs typeface="Calibri"/>
              </a:rPr>
              <a:t>p</a:t>
            </a:r>
            <a:r>
              <a:rPr sz="2000" b="1" i="1" spc="-10" dirty="0">
                <a:solidFill>
                  <a:srgbClr val="001F5F"/>
                </a:solidFill>
                <a:latin typeface="Calibri"/>
                <a:cs typeface="Calibri"/>
              </a:rPr>
              <a:t>a</a:t>
            </a:r>
            <a:r>
              <a:rPr sz="2000" b="1" i="1" spc="-15" dirty="0">
                <a:solidFill>
                  <a:srgbClr val="001F5F"/>
                </a:solidFill>
                <a:latin typeface="Calibri"/>
                <a:cs typeface="Calibri"/>
              </a:rPr>
              <a:t>r</a:t>
            </a:r>
            <a:r>
              <a:rPr sz="2000" b="1" i="1" spc="-35" dirty="0">
                <a:solidFill>
                  <a:srgbClr val="001F5F"/>
                </a:solidFill>
                <a:latin typeface="Calibri"/>
                <a:cs typeface="Calibri"/>
              </a:rPr>
              <a:t>t</a:t>
            </a:r>
            <a:r>
              <a:rPr sz="2000" b="1" i="1" spc="-15" dirty="0">
                <a:solidFill>
                  <a:srgbClr val="001F5F"/>
                </a:solidFill>
                <a:latin typeface="Calibri"/>
                <a:cs typeface="Calibri"/>
              </a:rPr>
              <a:t>e</a:t>
            </a:r>
            <a:r>
              <a:rPr sz="2000" b="1" i="1" spc="-10" dirty="0">
                <a:solidFill>
                  <a:srgbClr val="001F5F"/>
                </a:solidFill>
                <a:latin typeface="Calibri"/>
                <a:cs typeface="Calibri"/>
              </a:rPr>
              <a:t>nai</a:t>
            </a:r>
            <a:r>
              <a:rPr sz="2000" b="1" i="1" spc="-25" dirty="0">
                <a:solidFill>
                  <a:srgbClr val="001F5F"/>
                </a:solidFill>
                <a:latin typeface="Calibri"/>
                <a:cs typeface="Calibri"/>
              </a:rPr>
              <a:t>r</a:t>
            </a:r>
            <a:r>
              <a:rPr sz="2000" b="1" i="1" spc="-10" dirty="0">
                <a:solidFill>
                  <a:srgbClr val="001F5F"/>
                </a:solidFill>
                <a:latin typeface="Calibri"/>
                <a:cs typeface="Calibri"/>
              </a:rPr>
              <a:t>e</a:t>
            </a:r>
            <a:r>
              <a:rPr sz="2000" b="1" i="1" spc="5" dirty="0">
                <a:solidFill>
                  <a:srgbClr val="001F5F"/>
                </a:solidFill>
                <a:latin typeface="Calibri"/>
                <a:cs typeface="Calibri"/>
              </a:rPr>
              <a:t> </a:t>
            </a:r>
            <a:r>
              <a:rPr sz="2000" b="1" i="1" spc="-15" dirty="0">
                <a:solidFill>
                  <a:srgbClr val="001F5F"/>
                </a:solidFill>
                <a:latin typeface="Calibri"/>
                <a:cs typeface="Calibri"/>
              </a:rPr>
              <a:t>d</a:t>
            </a:r>
            <a:r>
              <a:rPr sz="2000" b="1" i="1" spc="-25" dirty="0">
                <a:solidFill>
                  <a:srgbClr val="001F5F"/>
                </a:solidFill>
                <a:latin typeface="Calibri"/>
                <a:cs typeface="Calibri"/>
              </a:rPr>
              <a:t>e</a:t>
            </a:r>
            <a:r>
              <a:rPr sz="2000" b="1" i="1" spc="-15" dirty="0">
                <a:solidFill>
                  <a:srgbClr val="001F5F"/>
                </a:solidFill>
                <a:latin typeface="Calibri"/>
                <a:cs typeface="Calibri"/>
              </a:rPr>
              <a:t>vra</a:t>
            </a:r>
            <a:r>
              <a:rPr sz="2000" b="1" i="1" spc="15" dirty="0">
                <a:solidFill>
                  <a:srgbClr val="001F5F"/>
                </a:solidFill>
                <a:latin typeface="Calibri"/>
                <a:cs typeface="Calibri"/>
              </a:rPr>
              <a:t> </a:t>
            </a:r>
            <a:r>
              <a:rPr sz="2000" b="1" i="1" spc="-30" dirty="0">
                <a:solidFill>
                  <a:srgbClr val="001F5F"/>
                </a:solidFill>
                <a:latin typeface="Calibri"/>
                <a:cs typeface="Calibri"/>
              </a:rPr>
              <a:t>t</a:t>
            </a:r>
            <a:r>
              <a:rPr sz="2000" b="1" i="1" spc="-15" dirty="0">
                <a:solidFill>
                  <a:srgbClr val="001F5F"/>
                </a:solidFill>
                <a:latin typeface="Calibri"/>
                <a:cs typeface="Calibri"/>
              </a:rPr>
              <a:t>e</a:t>
            </a:r>
            <a:r>
              <a:rPr sz="2000" b="1" i="1" spc="-10" dirty="0">
                <a:solidFill>
                  <a:srgbClr val="001F5F"/>
                </a:solidFill>
                <a:latin typeface="Calibri"/>
                <a:cs typeface="Calibri"/>
              </a:rPr>
              <a:t>n</a:t>
            </a:r>
            <a:r>
              <a:rPr sz="2000" b="1" i="1" spc="-15" dirty="0">
                <a:solidFill>
                  <a:srgbClr val="001F5F"/>
                </a:solidFill>
                <a:latin typeface="Calibri"/>
                <a:cs typeface="Calibri"/>
              </a:rPr>
              <a:t>i</a:t>
            </a:r>
            <a:r>
              <a:rPr sz="2000" b="1" i="1" spc="-10" dirty="0">
                <a:solidFill>
                  <a:srgbClr val="001F5F"/>
                </a:solidFill>
                <a:latin typeface="Calibri"/>
                <a:cs typeface="Calibri"/>
              </a:rPr>
              <a:t>r</a:t>
            </a:r>
            <a:r>
              <a:rPr sz="2000" b="1" i="1" spc="-5" dirty="0">
                <a:solidFill>
                  <a:srgbClr val="001F5F"/>
                </a:solidFill>
                <a:latin typeface="Calibri"/>
                <a:cs typeface="Calibri"/>
              </a:rPr>
              <a:t> </a:t>
            </a:r>
            <a:r>
              <a:rPr sz="2000" b="1" i="1" spc="-15" dirty="0">
                <a:solidFill>
                  <a:srgbClr val="001F5F"/>
                </a:solidFill>
                <a:latin typeface="Calibri"/>
                <a:cs typeface="Calibri"/>
              </a:rPr>
              <a:t>l</a:t>
            </a:r>
            <a:r>
              <a:rPr sz="2000" b="1" i="1" spc="-10" dirty="0">
                <a:solidFill>
                  <a:srgbClr val="001F5F"/>
                </a:solidFill>
                <a:latin typeface="Calibri"/>
                <a:cs typeface="Calibri"/>
              </a:rPr>
              <a:t>e</a:t>
            </a:r>
            <a:r>
              <a:rPr sz="2000" b="1" i="1" spc="5" dirty="0">
                <a:solidFill>
                  <a:srgbClr val="001F5F"/>
                </a:solidFill>
                <a:latin typeface="Calibri"/>
                <a:cs typeface="Calibri"/>
              </a:rPr>
              <a:t> </a:t>
            </a:r>
            <a:r>
              <a:rPr sz="2000" b="1" i="1" spc="-10" dirty="0">
                <a:solidFill>
                  <a:srgbClr val="001F5F"/>
                </a:solidFill>
                <a:latin typeface="Calibri"/>
                <a:cs typeface="Calibri"/>
              </a:rPr>
              <a:t>pré</a:t>
            </a:r>
            <a:r>
              <a:rPr sz="2000" b="1" i="1" spc="-5" dirty="0">
                <a:solidFill>
                  <a:srgbClr val="001F5F"/>
                </a:solidFill>
                <a:latin typeface="Calibri"/>
                <a:cs typeface="Calibri"/>
              </a:rPr>
              <a:t>s</a:t>
            </a:r>
            <a:r>
              <a:rPr sz="2000" b="1" i="1" spc="-15" dirty="0">
                <a:solidFill>
                  <a:srgbClr val="001F5F"/>
                </a:solidFill>
                <a:latin typeface="Calibri"/>
                <a:cs typeface="Calibri"/>
              </a:rPr>
              <a:t>e</a:t>
            </a:r>
            <a:r>
              <a:rPr sz="2000" b="1" i="1" spc="5" dirty="0">
                <a:solidFill>
                  <a:srgbClr val="001F5F"/>
                </a:solidFill>
                <a:latin typeface="Calibri"/>
                <a:cs typeface="Calibri"/>
              </a:rPr>
              <a:t>r</a:t>
            </a:r>
            <a:r>
              <a:rPr sz="2000" b="1" i="1" spc="-15" dirty="0">
                <a:solidFill>
                  <a:srgbClr val="001F5F"/>
                </a:solidFill>
                <a:latin typeface="Calibri"/>
                <a:cs typeface="Calibri"/>
              </a:rPr>
              <a:t>v</a:t>
            </a:r>
            <a:r>
              <a:rPr sz="2000" b="1" i="1" spc="-10" dirty="0">
                <a:solidFill>
                  <a:srgbClr val="001F5F"/>
                </a:solidFill>
                <a:latin typeface="Calibri"/>
                <a:cs typeface="Calibri"/>
              </a:rPr>
              <a:t>atif</a:t>
            </a:r>
            <a:r>
              <a:rPr sz="2000" b="1" i="1" spc="-15" dirty="0">
                <a:solidFill>
                  <a:srgbClr val="001F5F"/>
                </a:solidFill>
                <a:latin typeface="Calibri"/>
                <a:cs typeface="Calibri"/>
              </a:rPr>
              <a:t> </a:t>
            </a:r>
            <a:r>
              <a:rPr sz="2000" b="1" i="1" spc="-10" dirty="0">
                <a:solidFill>
                  <a:srgbClr val="001F5F"/>
                </a:solidFill>
                <a:latin typeface="Calibri"/>
                <a:cs typeface="Calibri"/>
              </a:rPr>
              <a:t>p</a:t>
            </a:r>
            <a:r>
              <a:rPr sz="2000" b="1" i="1" spc="-15" dirty="0">
                <a:solidFill>
                  <a:srgbClr val="001F5F"/>
                </a:solidFill>
                <a:latin typeface="Calibri"/>
                <a:cs typeface="Calibri"/>
              </a:rPr>
              <a:t>e</a:t>
            </a:r>
            <a:r>
              <a:rPr sz="2000" b="1" i="1" spc="-10" dirty="0">
                <a:solidFill>
                  <a:srgbClr val="001F5F"/>
                </a:solidFill>
                <a:latin typeface="Calibri"/>
                <a:cs typeface="Calibri"/>
              </a:rPr>
              <a:t>n</a:t>
            </a:r>
            <a:r>
              <a:rPr sz="2000" b="1" i="1" spc="-15" dirty="0">
                <a:solidFill>
                  <a:srgbClr val="001F5F"/>
                </a:solidFill>
                <a:latin typeface="Calibri"/>
                <a:cs typeface="Calibri"/>
              </a:rPr>
              <a:t>d</a:t>
            </a:r>
            <a:r>
              <a:rPr sz="2000" b="1" i="1" spc="-10" dirty="0">
                <a:solidFill>
                  <a:srgbClr val="001F5F"/>
                </a:solidFill>
                <a:latin typeface="Calibri"/>
                <a:cs typeface="Calibri"/>
              </a:rPr>
              <a:t>a</a:t>
            </a:r>
            <a:r>
              <a:rPr sz="2000" b="1" i="1" spc="-35" dirty="0">
                <a:solidFill>
                  <a:srgbClr val="001F5F"/>
                </a:solidFill>
                <a:latin typeface="Calibri"/>
                <a:cs typeface="Calibri"/>
              </a:rPr>
              <a:t>n</a:t>
            </a:r>
            <a:r>
              <a:rPr sz="2000" b="1" i="1" spc="-10" dirty="0">
                <a:solidFill>
                  <a:srgbClr val="001F5F"/>
                </a:solidFill>
                <a:latin typeface="Calibri"/>
                <a:cs typeface="Calibri"/>
              </a:rPr>
              <a:t>t</a:t>
            </a:r>
            <a:r>
              <a:rPr sz="2000" b="1" i="1" spc="-40" dirty="0">
                <a:solidFill>
                  <a:srgbClr val="001F5F"/>
                </a:solidFill>
                <a:latin typeface="Calibri"/>
                <a:cs typeface="Calibri"/>
              </a:rPr>
              <a:t> </a:t>
            </a:r>
            <a:r>
              <a:rPr sz="2000" b="1" i="1" spc="-30" dirty="0">
                <a:solidFill>
                  <a:srgbClr val="001F5F"/>
                </a:solidFill>
                <a:latin typeface="Calibri"/>
                <a:cs typeface="Calibri"/>
              </a:rPr>
              <a:t>t</a:t>
            </a:r>
            <a:r>
              <a:rPr sz="2000" b="1" i="1" spc="-15" dirty="0">
                <a:solidFill>
                  <a:srgbClr val="001F5F"/>
                </a:solidFill>
                <a:latin typeface="Calibri"/>
                <a:cs typeface="Calibri"/>
              </a:rPr>
              <a:t>ou</a:t>
            </a:r>
            <a:r>
              <a:rPr sz="2000" b="1" i="1" spc="-30" dirty="0">
                <a:solidFill>
                  <a:srgbClr val="001F5F"/>
                </a:solidFill>
                <a:latin typeface="Calibri"/>
                <a:cs typeface="Calibri"/>
              </a:rPr>
              <a:t>t</a:t>
            </a:r>
            <a:r>
              <a:rPr sz="2000" b="1" i="1" spc="-10" dirty="0">
                <a:solidFill>
                  <a:srgbClr val="001F5F"/>
                </a:solidFill>
                <a:latin typeface="Calibri"/>
                <a:cs typeface="Calibri"/>
              </a:rPr>
              <a:t>e</a:t>
            </a:r>
            <a:r>
              <a:rPr sz="2000" b="1" i="1" spc="-15" dirty="0">
                <a:solidFill>
                  <a:srgbClr val="001F5F"/>
                </a:solidFill>
                <a:latin typeface="Calibri"/>
                <a:cs typeface="Calibri"/>
              </a:rPr>
              <a:t> la</a:t>
            </a:r>
            <a:r>
              <a:rPr sz="2000" b="1" i="1" spc="5" dirty="0">
                <a:solidFill>
                  <a:srgbClr val="001F5F"/>
                </a:solidFill>
                <a:latin typeface="Calibri"/>
                <a:cs typeface="Calibri"/>
              </a:rPr>
              <a:t> </a:t>
            </a:r>
            <a:r>
              <a:rPr sz="2000" b="1" i="1" spc="-15" dirty="0">
                <a:solidFill>
                  <a:srgbClr val="001F5F"/>
                </a:solidFill>
                <a:latin typeface="Calibri"/>
                <a:cs typeface="Calibri"/>
              </a:rPr>
              <a:t>d</a:t>
            </a:r>
            <a:r>
              <a:rPr sz="2000" b="1" i="1" spc="-10" dirty="0">
                <a:solidFill>
                  <a:srgbClr val="001F5F"/>
                </a:solidFill>
                <a:latin typeface="Calibri"/>
                <a:cs typeface="Calibri"/>
              </a:rPr>
              <a:t>u</a:t>
            </a:r>
            <a:r>
              <a:rPr sz="2000" b="1" i="1" spc="-15" dirty="0">
                <a:solidFill>
                  <a:srgbClr val="001F5F"/>
                </a:solidFill>
                <a:latin typeface="Calibri"/>
                <a:cs typeface="Calibri"/>
              </a:rPr>
              <a:t>ré</a:t>
            </a:r>
            <a:r>
              <a:rPr sz="2000" b="1" i="1" spc="-10" dirty="0">
                <a:solidFill>
                  <a:srgbClr val="001F5F"/>
                </a:solidFill>
                <a:latin typeface="Calibri"/>
                <a:cs typeface="Calibri"/>
              </a:rPr>
              <a:t>e</a:t>
            </a:r>
            <a:r>
              <a:rPr sz="2000" b="1" i="1" dirty="0">
                <a:solidFill>
                  <a:srgbClr val="001F5F"/>
                </a:solidFill>
                <a:latin typeface="Calibri"/>
                <a:cs typeface="Calibri"/>
              </a:rPr>
              <a:t> </a:t>
            </a:r>
            <a:r>
              <a:rPr sz="2000" b="1" i="1" spc="-10" dirty="0">
                <a:solidFill>
                  <a:srgbClr val="001F5F"/>
                </a:solidFill>
                <a:latin typeface="Calibri"/>
                <a:cs typeface="Calibri"/>
              </a:rPr>
              <a:t>d</a:t>
            </a:r>
            <a:r>
              <a:rPr sz="2000" b="1" i="1" spc="-15" dirty="0">
                <a:solidFill>
                  <a:srgbClr val="001F5F"/>
                </a:solidFill>
                <a:latin typeface="Calibri"/>
                <a:cs typeface="Calibri"/>
              </a:rPr>
              <a:t>u</a:t>
            </a:r>
            <a:r>
              <a:rPr sz="2000" b="1" i="1" spc="-20" dirty="0">
                <a:solidFill>
                  <a:srgbClr val="001F5F"/>
                </a:solidFill>
                <a:latin typeface="Calibri"/>
                <a:cs typeface="Calibri"/>
              </a:rPr>
              <a:t> </a:t>
            </a:r>
            <a:r>
              <a:rPr sz="2000" b="1" i="1" spc="-15" dirty="0">
                <a:solidFill>
                  <a:srgbClr val="001F5F"/>
                </a:solidFill>
                <a:latin typeface="Calibri"/>
                <a:cs typeface="Calibri"/>
              </a:rPr>
              <a:t>rap</a:t>
            </a:r>
            <a:r>
              <a:rPr sz="2000" b="1" i="1" spc="-10" dirty="0">
                <a:solidFill>
                  <a:srgbClr val="001F5F"/>
                </a:solidFill>
                <a:latin typeface="Calibri"/>
                <a:cs typeface="Calibri"/>
              </a:rPr>
              <a:t>p</a:t>
            </a:r>
            <a:r>
              <a:rPr sz="2000" b="1" i="1" spc="-15" dirty="0">
                <a:solidFill>
                  <a:srgbClr val="001F5F"/>
                </a:solidFill>
                <a:latin typeface="Calibri"/>
                <a:cs typeface="Calibri"/>
              </a:rPr>
              <a:t>or</a:t>
            </a:r>
            <a:r>
              <a:rPr sz="2000" b="1" i="1" spc="-10" dirty="0">
                <a:solidFill>
                  <a:srgbClr val="001F5F"/>
                </a:solidFill>
                <a:latin typeface="Calibri"/>
                <a:cs typeface="Calibri"/>
              </a:rPr>
              <a:t>t</a:t>
            </a:r>
            <a:r>
              <a:rPr sz="2000" b="1" i="1" spc="-20" dirty="0">
                <a:solidFill>
                  <a:srgbClr val="001F5F"/>
                </a:solidFill>
                <a:latin typeface="Calibri"/>
                <a:cs typeface="Calibri"/>
              </a:rPr>
              <a:t> </a:t>
            </a:r>
            <a:r>
              <a:rPr sz="2000" b="1" i="1" spc="-10" dirty="0">
                <a:solidFill>
                  <a:srgbClr val="001F5F"/>
                </a:solidFill>
                <a:latin typeface="Calibri"/>
                <a:cs typeface="Calibri"/>
              </a:rPr>
              <a:t>?</a:t>
            </a:r>
            <a:r>
              <a:rPr sz="2000" b="1" i="1" spc="-15" dirty="0">
                <a:solidFill>
                  <a:srgbClr val="001F5F"/>
                </a:solidFill>
                <a:latin typeface="Calibri"/>
                <a:cs typeface="Calibri"/>
              </a:rPr>
              <a:t> »</a:t>
            </a:r>
            <a:endParaRPr sz="2000" dirty="0">
              <a:latin typeface="Calibri"/>
              <a:cs typeface="Calibri"/>
            </a:endParaRPr>
          </a:p>
          <a:p>
            <a:pPr marL="414655" indent="-401955">
              <a:spcBef>
                <a:spcPts val="480"/>
              </a:spcBef>
              <a:buFont typeface="Wingdings"/>
              <a:buChar char=""/>
              <a:tabLst>
                <a:tab pos="415290" algn="l"/>
              </a:tabLst>
            </a:pPr>
            <a:r>
              <a:rPr sz="2000" b="1" spc="-10" dirty="0">
                <a:solidFill>
                  <a:srgbClr val="006FC0"/>
                </a:solidFill>
                <a:latin typeface="Calibri"/>
                <a:cs typeface="Calibri"/>
              </a:rPr>
              <a:t>N</a:t>
            </a:r>
            <a:r>
              <a:rPr sz="2000" b="1" spc="-20" dirty="0">
                <a:solidFill>
                  <a:srgbClr val="006FC0"/>
                </a:solidFill>
                <a:latin typeface="Calibri"/>
                <a:cs typeface="Calibri"/>
              </a:rPr>
              <a:t>ON</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PrEP</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14674267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Principe de la PrEP</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Donner un traitement avant l’exposition au VIH, en partant du principe que la présence du traitement va diminuer le risque de contamination</a:t>
            </a:r>
          </a:p>
          <a:p>
            <a:endParaRPr lang="fr-FR" dirty="0"/>
          </a:p>
          <a:p>
            <a:r>
              <a:rPr lang="fr-FR" dirty="0" smtClean="0"/>
              <a:t>Même principe</a:t>
            </a:r>
          </a:p>
          <a:p>
            <a:pPr lvl="1"/>
            <a:r>
              <a:rPr lang="fr-FR" dirty="0" smtClean="0"/>
              <a:t>que la prévention du paludisme chez le voyageur : on donne un traitement pendant et après l’exposition</a:t>
            </a:r>
          </a:p>
          <a:p>
            <a:pPr lvl="1"/>
            <a:r>
              <a:rPr lang="fr-FR" dirty="0" smtClean="0"/>
              <a:t>Que la pilule contraceptive</a:t>
            </a:r>
          </a:p>
          <a:p>
            <a:endParaRPr lang="fr-FR" dirty="0"/>
          </a:p>
          <a:p>
            <a:r>
              <a:rPr lang="fr-FR" dirty="0" smtClean="0"/>
              <a:t>Potentiellement modulable : pas d’exposition, pas de traitement</a:t>
            </a:r>
            <a:endParaRPr lang="fr-FR" dirty="0"/>
          </a:p>
        </p:txBody>
      </p:sp>
      <p:sp>
        <p:nvSpPr>
          <p:cNvPr id="5" name="Espace réservé du numéro de diapositive 4"/>
          <p:cNvSpPr>
            <a:spLocks noGrp="1"/>
          </p:cNvSpPr>
          <p:nvPr>
            <p:ph type="sldNum" sz="quarter" idx="12"/>
          </p:nvPr>
        </p:nvSpPr>
        <p:spPr/>
        <p:txBody>
          <a:bodyPr>
            <a:normAutofit fontScale="70000" lnSpcReduction="20000"/>
          </a:bodyPr>
          <a:lstStyle/>
          <a:p>
            <a:fld id="{8B1B8899-633C-8749-9DCD-F2226657EDE4}" type="slidenum">
              <a:rPr lang="fr-FR" smtClean="0"/>
              <a:t>104</a:t>
            </a:fld>
            <a:endParaRPr lang="fr-FR" dirty="0"/>
          </a:p>
        </p:txBody>
      </p:sp>
      <p:sp>
        <p:nvSpPr>
          <p:cNvPr id="6" name="Espace réservé du pied de page 5"/>
          <p:cNvSpPr>
            <a:spLocks noGrp="1"/>
          </p:cNvSpPr>
          <p:nvPr>
            <p:ph type="ftr" sz="quarter" idx="11"/>
          </p:nvPr>
        </p:nvSpPr>
        <p:spPr>
          <a:noFill/>
          <a:ln>
            <a:noFill/>
          </a:ln>
        </p:spPr>
        <p:txBody>
          <a:bodyPr/>
          <a:lstStyle/>
          <a:p>
            <a:endParaRPr lang="fr-FR" dirty="0"/>
          </a:p>
        </p:txBody>
      </p:sp>
    </p:spTree>
    <p:extLst>
      <p:ext uri="{BB962C8B-B14F-4D97-AF65-F5344CB8AC3E}">
        <p14:creationId xmlns:p14="http://schemas.microsoft.com/office/powerpoint/2010/main" val="1781018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idx="1"/>
          </p:nvPr>
        </p:nvSpPr>
        <p:spPr>
          <a:xfrm>
            <a:off x="2461161" y="2167468"/>
            <a:ext cx="3958174" cy="2173874"/>
          </a:xfrm>
          <a:ln>
            <a:solidFill>
              <a:schemeClr val="accent2"/>
            </a:solidFill>
          </a:ln>
        </p:spPr>
        <p:txBody>
          <a:bodyPr/>
          <a:lstStyle/>
          <a:p>
            <a:r>
              <a:rPr lang="fr-FR" dirty="0" smtClean="0"/>
              <a:t>TDF/FTC</a:t>
            </a:r>
          </a:p>
          <a:p>
            <a:r>
              <a:rPr lang="fr-FR" dirty="0" smtClean="0"/>
              <a:t>Randomisée</a:t>
            </a:r>
          </a:p>
          <a:p>
            <a:r>
              <a:rPr lang="fr-FR" dirty="0" smtClean="0"/>
              <a:t>Placebo</a:t>
            </a:r>
          </a:p>
          <a:p>
            <a:r>
              <a:rPr lang="fr-FR" dirty="0" smtClean="0"/>
              <a:t>France/Québec</a:t>
            </a:r>
          </a:p>
          <a:p>
            <a:r>
              <a:rPr lang="fr-FR" b="1" dirty="0"/>
              <a:t>PrEP </a:t>
            </a:r>
            <a:r>
              <a:rPr lang="fr-FR" b="1" dirty="0" smtClean="0"/>
              <a:t>« au coup par coup»</a:t>
            </a:r>
            <a:endParaRPr lang="fr-FR" b="1" dirty="0"/>
          </a:p>
          <a:p>
            <a:endParaRPr lang="fr-FR" dirty="0"/>
          </a:p>
        </p:txBody>
      </p:sp>
      <p:sp>
        <p:nvSpPr>
          <p:cNvPr id="10" name="Espace réservé du texte 9"/>
          <p:cNvSpPr>
            <a:spLocks noGrp="1"/>
          </p:cNvSpPr>
          <p:nvPr>
            <p:ph type="body" sz="quarter" idx="13"/>
          </p:nvPr>
        </p:nvSpPr>
        <p:spPr>
          <a:xfrm>
            <a:off x="1668919" y="1608153"/>
            <a:ext cx="5277567" cy="635290"/>
          </a:xfrm>
        </p:spPr>
        <p:txBody>
          <a:bodyPr/>
          <a:lstStyle/>
          <a:p>
            <a:pPr algn="ctr"/>
            <a:r>
              <a:rPr lang="fr-FR" dirty="0" smtClean="0"/>
              <a:t>IPERGAY</a:t>
            </a:r>
            <a:endParaRPr lang="fr-FR" dirty="0"/>
          </a:p>
        </p:txBody>
      </p:sp>
      <p:sp>
        <p:nvSpPr>
          <p:cNvPr id="13" name="Espace réservé du texte 12"/>
          <p:cNvSpPr>
            <a:spLocks noGrp="1"/>
          </p:cNvSpPr>
          <p:nvPr>
            <p:ph type="body" sz="quarter" idx="14"/>
          </p:nvPr>
        </p:nvSpPr>
        <p:spPr>
          <a:xfrm>
            <a:off x="3027406" y="4541795"/>
            <a:ext cx="2560594" cy="531814"/>
          </a:xfrm>
        </p:spPr>
        <p:txBody>
          <a:bodyPr>
            <a:noAutofit/>
          </a:bodyPr>
          <a:lstStyle/>
          <a:p>
            <a:pPr>
              <a:buFont typeface="Arial"/>
              <a:buChar char="•"/>
            </a:pPr>
            <a:r>
              <a:rPr lang="fr-FR" sz="1600" dirty="0"/>
              <a:t>Ça marche très bien !</a:t>
            </a:r>
          </a:p>
          <a:p>
            <a:pPr lvl="1">
              <a:buFont typeface="Arial"/>
              <a:buChar char="•"/>
            </a:pPr>
            <a:r>
              <a:rPr lang="fr-FR" sz="1600" dirty="0"/>
              <a:t>- 86% d’infection VIH</a:t>
            </a:r>
          </a:p>
          <a:p>
            <a:pPr lvl="1">
              <a:buFont typeface="Arial"/>
              <a:buChar char="•"/>
            </a:pPr>
            <a:r>
              <a:rPr lang="fr-FR" sz="1600" dirty="0"/>
              <a:t>NPT = 18</a:t>
            </a:r>
          </a:p>
        </p:txBody>
      </p:sp>
      <p:sp>
        <p:nvSpPr>
          <p:cNvPr id="8" name="Titre 7"/>
          <p:cNvSpPr>
            <a:spLocks noGrp="1"/>
          </p:cNvSpPr>
          <p:nvPr>
            <p:ph type="title"/>
          </p:nvPr>
        </p:nvSpPr>
        <p:spPr>
          <a:xfrm>
            <a:off x="762001" y="404664"/>
            <a:ext cx="10058400" cy="607606"/>
          </a:xfrm>
        </p:spPr>
        <p:txBody>
          <a:bodyPr>
            <a:normAutofit/>
          </a:bodyPr>
          <a:lstStyle/>
          <a:p>
            <a:r>
              <a:rPr lang="fr-FR" sz="3700" b="1" dirty="0"/>
              <a:t>PrEP en population HSH: </a:t>
            </a:r>
            <a:r>
              <a:rPr lang="fr-FR" sz="3700" b="1" dirty="0" smtClean="0"/>
              <a:t> deux </a:t>
            </a:r>
            <a:r>
              <a:rPr lang="fr-FR" sz="3700" b="1" dirty="0"/>
              <a:t>essais essentiels</a:t>
            </a:r>
          </a:p>
        </p:txBody>
      </p:sp>
      <p:sp>
        <p:nvSpPr>
          <p:cNvPr id="2" name="Espace réservé du numéro de diapositive 1"/>
          <p:cNvSpPr>
            <a:spLocks noGrp="1"/>
          </p:cNvSpPr>
          <p:nvPr>
            <p:ph type="sldNum" sz="quarter" idx="4"/>
          </p:nvPr>
        </p:nvSpPr>
        <p:spPr/>
        <p:txBody>
          <a:bodyPr/>
          <a:lstStyle/>
          <a:p>
            <a:pPr>
              <a:defRPr/>
            </a:pPr>
            <a:fld id="{C1265A62-3229-2D4B-8DAA-B1F424831F0E}" type="slidenum">
              <a:rPr lang="fr-FR" smtClean="0"/>
              <a:pPr>
                <a:defRPr/>
              </a:pPr>
              <a:t>105</a:t>
            </a:fld>
            <a:endParaRPr lang="fr-FR" dirty="0"/>
          </a:p>
        </p:txBody>
      </p:sp>
      <p:sp>
        <p:nvSpPr>
          <p:cNvPr id="14" name="Espace réservé du contenu 13"/>
          <p:cNvSpPr>
            <a:spLocks noGrp="1"/>
          </p:cNvSpPr>
          <p:nvPr>
            <p:ph idx="17"/>
          </p:nvPr>
        </p:nvSpPr>
        <p:spPr>
          <a:xfrm>
            <a:off x="6607057" y="2167467"/>
            <a:ext cx="3958174" cy="2173876"/>
          </a:xfrm>
          <a:ln>
            <a:solidFill>
              <a:srgbClr val="C0504D"/>
            </a:solidFill>
          </a:ln>
        </p:spPr>
        <p:txBody>
          <a:bodyPr/>
          <a:lstStyle/>
          <a:p>
            <a:r>
              <a:rPr lang="fr-FR" dirty="0" smtClean="0"/>
              <a:t>TDF/FTC</a:t>
            </a:r>
          </a:p>
          <a:p>
            <a:r>
              <a:rPr lang="fr-FR" dirty="0" smtClean="0"/>
              <a:t>Randomisée</a:t>
            </a:r>
          </a:p>
          <a:p>
            <a:r>
              <a:rPr lang="fr-FR" dirty="0" smtClean="0"/>
              <a:t>PrEP immédiate versus retardée</a:t>
            </a:r>
          </a:p>
          <a:p>
            <a:r>
              <a:rPr lang="fr-FR" dirty="0" smtClean="0"/>
              <a:t>UK</a:t>
            </a:r>
          </a:p>
          <a:p>
            <a:r>
              <a:rPr lang="fr-FR" b="1" dirty="0" smtClean="0"/>
              <a:t>PrEP continue</a:t>
            </a:r>
          </a:p>
          <a:p>
            <a:pPr lvl="1">
              <a:buFont typeface="Arial"/>
              <a:buChar char="•"/>
            </a:pPr>
            <a:endParaRPr lang="fr-FR" dirty="0"/>
          </a:p>
        </p:txBody>
      </p:sp>
      <p:sp>
        <p:nvSpPr>
          <p:cNvPr id="15" name="Espace réservé du texte 14"/>
          <p:cNvSpPr>
            <a:spLocks noGrp="1"/>
          </p:cNvSpPr>
          <p:nvPr>
            <p:ph type="body" sz="quarter" idx="18"/>
          </p:nvPr>
        </p:nvSpPr>
        <p:spPr>
          <a:xfrm>
            <a:off x="5947360" y="1650710"/>
            <a:ext cx="5277567" cy="635290"/>
          </a:xfrm>
        </p:spPr>
        <p:txBody>
          <a:bodyPr/>
          <a:lstStyle/>
          <a:p>
            <a:pPr algn="ctr"/>
            <a:r>
              <a:rPr lang="fr-FR" dirty="0" smtClean="0"/>
              <a:t>PROUD</a:t>
            </a:r>
            <a:endParaRPr lang="fr-FR" dirty="0"/>
          </a:p>
        </p:txBody>
      </p:sp>
      <p:sp>
        <p:nvSpPr>
          <p:cNvPr id="16" name="Espace réservé du texte 15"/>
          <p:cNvSpPr>
            <a:spLocks noGrp="1"/>
          </p:cNvSpPr>
          <p:nvPr>
            <p:ph type="body" sz="quarter" idx="19"/>
          </p:nvPr>
        </p:nvSpPr>
        <p:spPr>
          <a:xfrm>
            <a:off x="7153190" y="4541795"/>
            <a:ext cx="2615513" cy="531814"/>
          </a:xfrm>
        </p:spPr>
        <p:txBody>
          <a:bodyPr>
            <a:noAutofit/>
          </a:bodyPr>
          <a:lstStyle/>
          <a:p>
            <a:pPr>
              <a:buFont typeface="Arial"/>
              <a:buChar char="•"/>
            </a:pPr>
            <a:r>
              <a:rPr lang="fr-FR" sz="1600" dirty="0"/>
              <a:t>Ça marche très bien !</a:t>
            </a:r>
          </a:p>
          <a:p>
            <a:pPr lvl="1">
              <a:buFont typeface="Arial"/>
              <a:buChar char="•"/>
            </a:pPr>
            <a:r>
              <a:rPr lang="fr-FR" sz="1600" dirty="0"/>
              <a:t>- 86% d’infection VIH</a:t>
            </a:r>
          </a:p>
          <a:p>
            <a:pPr lvl="1">
              <a:buFont typeface="Arial"/>
              <a:buChar char="•"/>
            </a:pPr>
            <a:r>
              <a:rPr lang="fr-FR" sz="1600" dirty="0"/>
              <a:t>NPT = 13</a:t>
            </a:r>
          </a:p>
          <a:p>
            <a:pPr>
              <a:buFont typeface="Arial"/>
              <a:buChar char="•"/>
            </a:pPr>
            <a:endParaRPr lang="fr-FR" sz="1600" dirty="0"/>
          </a:p>
        </p:txBody>
      </p:sp>
      <p:sp>
        <p:nvSpPr>
          <p:cNvPr id="17" name="Espace réservé du pied de page 35"/>
          <p:cNvSpPr txBox="1">
            <a:spLocks noGrp="1"/>
          </p:cNvSpPr>
          <p:nvPr>
            <p:ph type="ftr" sz="quarter" idx="4294967295"/>
          </p:nvPr>
        </p:nvSpPr>
        <p:spPr>
          <a:xfrm>
            <a:off x="1935320" y="6533242"/>
            <a:ext cx="7431771" cy="288471"/>
          </a:xfrm>
          <a:prstGeom prst="rect">
            <a:avLst/>
          </a:prstGeom>
        </p:spPr>
        <p:txBody>
          <a:bodyPr vert="horz" lIns="105503" tIns="52752" rIns="105503" bIns="52752" anchor="ctr"/>
          <a:lstStyle>
            <a:defPPr>
              <a:defRPr lang="fr-FR"/>
            </a:defPPr>
            <a:lvl1pPr algn="l" defTabSz="527517"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527517" algn="l" defTabSz="527517"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1055035" algn="l" defTabSz="527517"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582552" algn="l" defTabSz="527517"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2110069" algn="l" defTabSz="527517"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637587" algn="l" defTabSz="527517"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3165104" algn="l" defTabSz="527517"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692622" algn="l" defTabSz="527517"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4220139" algn="l" defTabSz="527517" rtl="0" eaLnBrk="1" latinLnBrk="0" hangingPunct="1">
              <a:defRPr kern="1200">
                <a:solidFill>
                  <a:schemeClr val="tx1"/>
                </a:solidFill>
                <a:latin typeface="Arial" pitchFamily="-84" charset="0"/>
                <a:ea typeface="ＭＳ Ｐゴシック" pitchFamily="-84" charset="-128"/>
                <a:cs typeface="ＭＳ Ｐゴシック" pitchFamily="-84" charset="-128"/>
              </a:defRPr>
            </a:lvl9pPr>
          </a:lstStyle>
          <a:p>
            <a:r>
              <a:rPr lang="fr-FR" sz="1300"/>
              <a:t>Prévention et santé sexuelle - Module PrEP</a:t>
            </a:r>
            <a:endParaRPr lang="fr-FR" sz="1300" dirty="0"/>
          </a:p>
        </p:txBody>
      </p:sp>
    </p:spTree>
    <p:extLst>
      <p:ext uri="{BB962C8B-B14F-4D97-AF65-F5344CB8AC3E}">
        <p14:creationId xmlns:p14="http://schemas.microsoft.com/office/powerpoint/2010/main" val="4494462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cstate="screen"/>
          <a:srcRect/>
          <a:stretch>
            <a:fillRect/>
          </a:stretch>
        </p:blipFill>
        <p:spPr bwMode="auto">
          <a:xfrm>
            <a:off x="1703512" y="0"/>
            <a:ext cx="8712968" cy="5733256"/>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FR" smtClean="0"/>
              <a:t>Prévention et santé sexuelle - Module PrEP</a:t>
            </a:r>
            <a:endParaRPr lang="fr-FR"/>
          </a:p>
        </p:txBody>
      </p:sp>
      <p:sp>
        <p:nvSpPr>
          <p:cNvPr id="5" name="Espace réservé du numéro de diapositive 4"/>
          <p:cNvSpPr>
            <a:spLocks noGrp="1"/>
          </p:cNvSpPr>
          <p:nvPr>
            <p:ph type="sldNum" sz="quarter" idx="12"/>
          </p:nvPr>
        </p:nvSpPr>
        <p:spPr/>
        <p:txBody>
          <a:bodyPr>
            <a:normAutofit/>
          </a:bodyPr>
          <a:lstStyle/>
          <a:p>
            <a:fld id="{EB3A6FAA-5AAD-47CF-BF3B-8F11EC1F0561}" type="slidenum">
              <a:rPr lang="fr-FR" smtClean="0"/>
              <a:pPr/>
              <a:t>106</a:t>
            </a:fld>
            <a:endParaRPr lang="fr-FR"/>
          </a:p>
        </p:txBody>
      </p:sp>
      <p:sp>
        <p:nvSpPr>
          <p:cNvPr id="3" name="Espace réservé du contenu 2"/>
          <p:cNvSpPr>
            <a:spLocks noGrp="1"/>
          </p:cNvSpPr>
          <p:nvPr>
            <p:ph idx="4294967295"/>
          </p:nvPr>
        </p:nvSpPr>
        <p:spPr>
          <a:xfrm>
            <a:off x="2286000" y="1600200"/>
            <a:ext cx="9906000" cy="4708525"/>
          </a:xfrm>
        </p:spPr>
        <p:txBody>
          <a:bodyPr/>
          <a:lstStyle/>
          <a:p>
            <a:endParaRPr lang="fr-FR" dirty="0" smtClean="0"/>
          </a:p>
          <a:p>
            <a:endParaRPr lang="fr-FR" dirty="0" smtClean="0"/>
          </a:p>
          <a:p>
            <a:endParaRPr lang="fr-FR" b="1" dirty="0" smtClean="0"/>
          </a:p>
          <a:p>
            <a:endParaRPr lang="fr-FR" b="1" dirty="0" smtClean="0"/>
          </a:p>
          <a:p>
            <a:endParaRPr lang="fr-FR" sz="2400" b="1" dirty="0"/>
          </a:p>
          <a:p>
            <a:endParaRPr lang="fr-FR" sz="2400" b="1" dirty="0"/>
          </a:p>
          <a:p>
            <a:r>
              <a:rPr lang="fr-FR" sz="2400" dirty="0"/>
              <a:t>Attention avec ce schéma, le traitement n'est efficace qu'au bout de 7 jours chez les hommes et 21 chez les femmes</a:t>
            </a:r>
            <a:r>
              <a:rPr lang="fr-FR" sz="2400" dirty="0" smtClean="0"/>
              <a:t>.</a:t>
            </a:r>
          </a:p>
          <a:p>
            <a:r>
              <a:rPr lang="fr-FR" sz="2400" dirty="0" smtClean="0"/>
              <a:t>C’est le seul qui est utilisable pour les relations vaginales chez les femmes</a:t>
            </a:r>
            <a:endParaRPr lang="fr-FR" sz="2400" dirty="0"/>
          </a:p>
        </p:txBody>
      </p:sp>
      <p:sp>
        <p:nvSpPr>
          <p:cNvPr id="4" name="Rectangle 3"/>
          <p:cNvSpPr/>
          <p:nvPr/>
        </p:nvSpPr>
        <p:spPr>
          <a:xfrm>
            <a:off x="1541748" y="208534"/>
            <a:ext cx="9036496"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idx="4294967295"/>
          </p:nvPr>
        </p:nvSpPr>
        <p:spPr>
          <a:xfrm>
            <a:off x="2186880" y="199628"/>
            <a:ext cx="8229600" cy="1143000"/>
          </a:xfrm>
        </p:spPr>
        <p:txBody>
          <a:bodyPr>
            <a:normAutofit fontScale="90000"/>
          </a:bodyPr>
          <a:lstStyle/>
          <a:p>
            <a:r>
              <a:rPr lang="fr-FR" dirty="0" smtClean="0"/>
              <a:t>Schéma de traitement continu</a:t>
            </a:r>
            <a:br>
              <a:rPr lang="fr-FR" dirty="0" smtClean="0"/>
            </a:br>
            <a:r>
              <a:rPr lang="fr-FR" sz="2700" dirty="0"/>
              <a:t>(Type « </a:t>
            </a:r>
            <a:r>
              <a:rPr lang="fr-FR" sz="2700" dirty="0" err="1" smtClean="0"/>
              <a:t>Proud</a:t>
            </a:r>
            <a:r>
              <a:rPr lang="fr-FR" sz="2700" dirty="0"/>
              <a:t> »)</a:t>
            </a:r>
          </a:p>
        </p:txBody>
      </p:sp>
    </p:spTree>
    <p:extLst>
      <p:ext uri="{BB962C8B-B14F-4D97-AF65-F5344CB8AC3E}">
        <p14:creationId xmlns:p14="http://schemas.microsoft.com/office/powerpoint/2010/main" val="157325540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Prévention et santé sexuelle - Module PrEP</a:t>
            </a:r>
            <a:endParaRPr lang="fr-FR"/>
          </a:p>
        </p:txBody>
      </p:sp>
      <p:sp>
        <p:nvSpPr>
          <p:cNvPr id="5" name="Espace réservé du numéro de diapositive 4"/>
          <p:cNvSpPr>
            <a:spLocks noGrp="1"/>
          </p:cNvSpPr>
          <p:nvPr>
            <p:ph type="sldNum" sz="quarter" idx="12"/>
          </p:nvPr>
        </p:nvSpPr>
        <p:spPr/>
        <p:txBody>
          <a:bodyPr>
            <a:normAutofit/>
          </a:bodyPr>
          <a:lstStyle/>
          <a:p>
            <a:fld id="{EB3A6FAA-5AAD-47CF-BF3B-8F11EC1F0561}" type="slidenum">
              <a:rPr lang="fr-FR" smtClean="0"/>
              <a:pPr/>
              <a:t>107</a:t>
            </a:fld>
            <a:endParaRPr lang="fr-FR"/>
          </a:p>
        </p:txBody>
      </p:sp>
      <p:pic>
        <p:nvPicPr>
          <p:cNvPr id="113666" name="Picture 2"/>
          <p:cNvPicPr>
            <a:picLocks noChangeAspect="1" noChangeArrowheads="1"/>
          </p:cNvPicPr>
          <p:nvPr/>
        </p:nvPicPr>
        <p:blipFill>
          <a:blip r:embed="rId2" cstate="screen"/>
          <a:srcRect/>
          <a:stretch>
            <a:fillRect/>
          </a:stretch>
        </p:blipFill>
        <p:spPr bwMode="auto">
          <a:xfrm>
            <a:off x="1066800" y="-129073"/>
            <a:ext cx="10238940" cy="6400800"/>
          </a:xfrm>
          <a:prstGeom prst="rect">
            <a:avLst/>
          </a:prstGeom>
          <a:noFill/>
          <a:ln w="9525">
            <a:noFill/>
            <a:miter lim="800000"/>
            <a:headEnd/>
            <a:tailEnd/>
          </a:ln>
        </p:spPr>
      </p:pic>
    </p:spTree>
    <p:extLst>
      <p:ext uri="{BB962C8B-B14F-4D97-AF65-F5344CB8AC3E}">
        <p14:creationId xmlns:p14="http://schemas.microsoft.com/office/powerpoint/2010/main" val="18849803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prstGeom prst="rect">
            <a:avLst/>
          </a:prstGeom>
        </p:spPr>
        <p:txBody>
          <a:bodyPr/>
          <a:lstStyle/>
          <a:p>
            <a:r>
              <a:rPr lang="fr-FR" smtClean="0"/>
              <a:t>Prévention et santé sexuelle - Module PrEP</a:t>
            </a:r>
            <a:endParaRPr lang="fr-FR"/>
          </a:p>
        </p:txBody>
      </p:sp>
      <p:sp>
        <p:nvSpPr>
          <p:cNvPr id="5" name="Espace réservé du numéro de diapositive 4"/>
          <p:cNvSpPr>
            <a:spLocks noGrp="1"/>
          </p:cNvSpPr>
          <p:nvPr>
            <p:ph type="sldNum" sz="quarter" idx="12"/>
          </p:nvPr>
        </p:nvSpPr>
        <p:spPr>
          <a:prstGeom prst="rect">
            <a:avLst/>
          </a:prstGeom>
        </p:spPr>
        <p:txBody>
          <a:bodyPr>
            <a:normAutofit/>
          </a:bodyPr>
          <a:lstStyle/>
          <a:p>
            <a:fld id="{EB3A6FAA-5AAD-47CF-BF3B-8F11EC1F0561}" type="slidenum">
              <a:rPr lang="fr-FR" smtClean="0"/>
              <a:pPr/>
              <a:t>108</a:t>
            </a:fld>
            <a:endParaRPr lang="fr-FR" dirty="0"/>
          </a:p>
        </p:txBody>
      </p:sp>
      <p:sp>
        <p:nvSpPr>
          <p:cNvPr id="2" name="Titre 1"/>
          <p:cNvSpPr>
            <a:spLocks noGrp="1"/>
          </p:cNvSpPr>
          <p:nvPr>
            <p:ph type="title" idx="4294967295"/>
          </p:nvPr>
        </p:nvSpPr>
        <p:spPr>
          <a:xfrm>
            <a:off x="0" y="168275"/>
            <a:ext cx="10385425" cy="798513"/>
          </a:xfrm>
        </p:spPr>
        <p:txBody>
          <a:bodyPr>
            <a:normAutofit fontScale="90000"/>
          </a:bodyPr>
          <a:lstStyle/>
          <a:p>
            <a:r>
              <a:rPr lang="fr-FR" dirty="0" smtClean="0"/>
              <a:t>Les outils de la prévention combinée</a:t>
            </a:r>
            <a:endParaRPr lang="fr-FR" dirty="0"/>
          </a:p>
        </p:txBody>
      </p:sp>
      <p:cxnSp>
        <p:nvCxnSpPr>
          <p:cNvPr id="8" name="Connecteur droit avec flèche 7"/>
          <p:cNvCxnSpPr>
            <a:stCxn id="6" idx="7"/>
          </p:cNvCxnSpPr>
          <p:nvPr/>
        </p:nvCxnSpPr>
        <p:spPr>
          <a:xfrm flipV="1">
            <a:off x="6589908" y="2393103"/>
            <a:ext cx="1096093" cy="642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859488" y="1433346"/>
            <a:ext cx="1728192"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1400" dirty="0"/>
              <a:t>Circoncision</a:t>
            </a:r>
          </a:p>
        </p:txBody>
      </p:sp>
      <p:cxnSp>
        <p:nvCxnSpPr>
          <p:cNvPr id="10" name="Connecteur droit avec flèche 9"/>
          <p:cNvCxnSpPr/>
          <p:nvPr/>
        </p:nvCxnSpPr>
        <p:spPr>
          <a:xfrm flipV="1">
            <a:off x="6800108" y="3217406"/>
            <a:ext cx="1168101" cy="254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8111708" y="3044531"/>
            <a:ext cx="2099092"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1400" dirty="0"/>
              <a:t>Traitement des IST</a:t>
            </a:r>
          </a:p>
        </p:txBody>
      </p:sp>
      <p:cxnSp>
        <p:nvCxnSpPr>
          <p:cNvPr id="13" name="Connecteur droit avec flèche 12"/>
          <p:cNvCxnSpPr/>
          <p:nvPr/>
        </p:nvCxnSpPr>
        <p:spPr>
          <a:xfrm>
            <a:off x="6534130" y="4043464"/>
            <a:ext cx="1434078" cy="465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8111708" y="4248280"/>
            <a:ext cx="209909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1400" dirty="0"/>
              <a:t>Changement de comportement</a:t>
            </a:r>
          </a:p>
        </p:txBody>
      </p:sp>
      <p:cxnSp>
        <p:nvCxnSpPr>
          <p:cNvPr id="16" name="Connecteur droit avec flèche 15"/>
          <p:cNvCxnSpPr/>
          <p:nvPr/>
        </p:nvCxnSpPr>
        <p:spPr>
          <a:xfrm>
            <a:off x="6390631" y="4106416"/>
            <a:ext cx="1291813" cy="1046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7169224" y="5223435"/>
            <a:ext cx="2836912"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dirty="0"/>
              <a:t>Traitement comme prévention (TasP)</a:t>
            </a:r>
          </a:p>
        </p:txBody>
      </p:sp>
      <p:cxnSp>
        <p:nvCxnSpPr>
          <p:cNvPr id="19" name="Connecteur droit avec flèche 18"/>
          <p:cNvCxnSpPr/>
          <p:nvPr/>
        </p:nvCxnSpPr>
        <p:spPr>
          <a:xfrm flipH="1">
            <a:off x="4308739" y="3922859"/>
            <a:ext cx="1091939" cy="876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1718630" y="4840153"/>
            <a:ext cx="2615157"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1400" dirty="0"/>
              <a:t>Traitement post Exposition (TPE)</a:t>
            </a:r>
          </a:p>
        </p:txBody>
      </p:sp>
      <p:cxnSp>
        <p:nvCxnSpPr>
          <p:cNvPr id="22" name="Connecteur droit avec flèche 21"/>
          <p:cNvCxnSpPr/>
          <p:nvPr/>
        </p:nvCxnSpPr>
        <p:spPr>
          <a:xfrm flipH="1" flipV="1">
            <a:off x="4086875" y="3375839"/>
            <a:ext cx="1313803" cy="13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614268" y="2877095"/>
            <a:ext cx="287281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dirty="0"/>
              <a:t>Prévention </a:t>
            </a:r>
            <a:r>
              <a:rPr lang="fr-FR" dirty="0" err="1"/>
              <a:t>Pré-Exposition</a:t>
            </a:r>
            <a:r>
              <a:rPr lang="fr-FR" dirty="0"/>
              <a:t> médicamenteuse (PrEP)</a:t>
            </a:r>
          </a:p>
        </p:txBody>
      </p:sp>
      <p:cxnSp>
        <p:nvCxnSpPr>
          <p:cNvPr id="25" name="Connecteur droit avec flèche 24"/>
          <p:cNvCxnSpPr/>
          <p:nvPr/>
        </p:nvCxnSpPr>
        <p:spPr>
          <a:xfrm flipH="1" flipV="1">
            <a:off x="4099689" y="2314887"/>
            <a:ext cx="1386613" cy="659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006145" y="1869883"/>
            <a:ext cx="2015192"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1600" dirty="0"/>
              <a:t>Microbicides</a:t>
            </a:r>
            <a:r>
              <a:rPr lang="fr-FR" sz="1600"/>
              <a:t>, anneaux vaginaux</a:t>
            </a:r>
            <a:endParaRPr lang="fr-FR" sz="1600" dirty="0"/>
          </a:p>
        </p:txBody>
      </p:sp>
      <p:cxnSp>
        <p:nvCxnSpPr>
          <p:cNvPr id="28" name="Connecteur droit avec flèche 27"/>
          <p:cNvCxnSpPr/>
          <p:nvPr/>
        </p:nvCxnSpPr>
        <p:spPr>
          <a:xfrm flipH="1" flipV="1">
            <a:off x="5581084" y="1948190"/>
            <a:ext cx="283436" cy="880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4640383" y="1421916"/>
            <a:ext cx="2015192"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a:t>Préservatifs</a:t>
            </a:r>
            <a:endParaRPr lang="fr-FR" sz="2400" dirty="0"/>
          </a:p>
        </p:txBody>
      </p:sp>
      <p:cxnSp>
        <p:nvCxnSpPr>
          <p:cNvPr id="31" name="Connecteur droit avec flèche 30"/>
          <p:cNvCxnSpPr/>
          <p:nvPr/>
        </p:nvCxnSpPr>
        <p:spPr>
          <a:xfrm flipV="1">
            <a:off x="6269361" y="1937089"/>
            <a:ext cx="804189" cy="940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7824192" y="2046418"/>
            <a:ext cx="261520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800" dirty="0"/>
              <a:t>Dépistage</a:t>
            </a:r>
          </a:p>
        </p:txBody>
      </p:sp>
      <p:cxnSp>
        <p:nvCxnSpPr>
          <p:cNvPr id="40" name="Connecteur droit avec flèche 39"/>
          <p:cNvCxnSpPr/>
          <p:nvPr/>
        </p:nvCxnSpPr>
        <p:spPr>
          <a:xfrm flipH="1">
            <a:off x="5387827" y="4177658"/>
            <a:ext cx="573539" cy="1158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4124093" y="5335669"/>
            <a:ext cx="2836912"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dirty="0"/>
              <a:t>Droits humains, accès universel</a:t>
            </a:r>
          </a:p>
        </p:txBody>
      </p:sp>
      <p:sp>
        <p:nvSpPr>
          <p:cNvPr id="6" name="Sourire 5"/>
          <p:cNvSpPr/>
          <p:nvPr/>
        </p:nvSpPr>
        <p:spPr>
          <a:xfrm>
            <a:off x="5237728" y="2825150"/>
            <a:ext cx="1584176" cy="1440160"/>
          </a:xfrm>
          <a:prstGeom prst="smileyFac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0563115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14174" y="4123920"/>
            <a:ext cx="5895975" cy="2215991"/>
          </a:xfrm>
          <a:prstGeom prst="rect">
            <a:avLst/>
          </a:prstGeom>
        </p:spPr>
        <p:txBody>
          <a:bodyPr vert="horz" wrap="square" lIns="0" tIns="0" rIns="0" bIns="0" rtlCol="0">
            <a:spAutoFit/>
          </a:bodyPr>
          <a:lstStyle/>
          <a:p>
            <a:pPr marL="12700" marR="5080"/>
            <a:r>
              <a:rPr sz="3600" b="1" spc="-5" dirty="0">
                <a:solidFill>
                  <a:srgbClr val="001F5F"/>
                </a:solidFill>
                <a:latin typeface="Calibri"/>
                <a:cs typeface="Calibri"/>
              </a:rPr>
              <a:t>Qua</a:t>
            </a:r>
            <a:r>
              <a:rPr sz="3600" b="1" spc="15" dirty="0">
                <a:solidFill>
                  <a:srgbClr val="001F5F"/>
                </a:solidFill>
                <a:latin typeface="Calibri"/>
                <a:cs typeface="Calibri"/>
              </a:rPr>
              <a:t>n</a:t>
            </a:r>
            <a:r>
              <a:rPr sz="3600" b="1" spc="-20" dirty="0">
                <a:solidFill>
                  <a:srgbClr val="001F5F"/>
                </a:solidFill>
                <a:latin typeface="Calibri"/>
                <a:cs typeface="Calibri"/>
              </a:rPr>
              <a:t>d</a:t>
            </a:r>
            <a:r>
              <a:rPr sz="3600" b="1" spc="-15" dirty="0">
                <a:solidFill>
                  <a:srgbClr val="001F5F"/>
                </a:solidFill>
                <a:latin typeface="Calibri"/>
                <a:cs typeface="Calibri"/>
              </a:rPr>
              <a:t> </a:t>
            </a:r>
            <a:r>
              <a:rPr sz="3600" b="1" dirty="0">
                <a:solidFill>
                  <a:srgbClr val="001F5F"/>
                </a:solidFill>
                <a:latin typeface="Calibri"/>
                <a:cs typeface="Calibri"/>
              </a:rPr>
              <a:t>t</a:t>
            </a:r>
            <a:r>
              <a:rPr sz="3600" b="1" spc="-85" dirty="0">
                <a:solidFill>
                  <a:srgbClr val="001F5F"/>
                </a:solidFill>
                <a:latin typeface="Calibri"/>
                <a:cs typeface="Calibri"/>
              </a:rPr>
              <a:t>r</a:t>
            </a:r>
            <a:r>
              <a:rPr sz="3600" b="1" spc="-15" dirty="0">
                <a:solidFill>
                  <a:srgbClr val="001F5F"/>
                </a:solidFill>
                <a:latin typeface="Calibri"/>
                <a:cs typeface="Calibri"/>
              </a:rPr>
              <a:t>ai</a:t>
            </a:r>
            <a:r>
              <a:rPr sz="3600" b="1" spc="-65" dirty="0">
                <a:solidFill>
                  <a:srgbClr val="001F5F"/>
                </a:solidFill>
                <a:latin typeface="Calibri"/>
                <a:cs typeface="Calibri"/>
              </a:rPr>
              <a:t>t</a:t>
            </a:r>
            <a:r>
              <a:rPr sz="3600" b="1" spc="5" dirty="0">
                <a:solidFill>
                  <a:srgbClr val="001F5F"/>
                </a:solidFill>
                <a:latin typeface="Calibri"/>
                <a:cs typeface="Calibri"/>
              </a:rPr>
              <a:t>e</a:t>
            </a:r>
            <a:r>
              <a:rPr sz="3600" b="1" spc="-275" dirty="0">
                <a:solidFill>
                  <a:srgbClr val="001F5F"/>
                </a:solidFill>
                <a:latin typeface="Calibri"/>
                <a:cs typeface="Calibri"/>
              </a:rPr>
              <a:t>r</a:t>
            </a:r>
            <a:r>
              <a:rPr sz="3600" b="1" spc="-10" dirty="0">
                <a:solidFill>
                  <a:srgbClr val="001F5F"/>
                </a:solidFill>
                <a:latin typeface="Calibri"/>
                <a:cs typeface="Calibri"/>
              </a:rPr>
              <a:t>,</a:t>
            </a:r>
            <a:r>
              <a:rPr sz="3600" b="1" spc="-15" dirty="0">
                <a:solidFill>
                  <a:srgbClr val="001F5F"/>
                </a:solidFill>
                <a:latin typeface="Calibri"/>
                <a:cs typeface="Calibri"/>
              </a:rPr>
              <a:t> </a:t>
            </a:r>
            <a:r>
              <a:rPr sz="3600" b="1" spc="-20" dirty="0">
                <a:solidFill>
                  <a:srgbClr val="001F5F"/>
                </a:solidFill>
                <a:latin typeface="Calibri"/>
                <a:cs typeface="Calibri"/>
              </a:rPr>
              <a:t>c</a:t>
            </a:r>
            <a:r>
              <a:rPr sz="3600" b="1" dirty="0">
                <a:solidFill>
                  <a:srgbClr val="001F5F"/>
                </a:solidFill>
                <a:latin typeface="Calibri"/>
                <a:cs typeface="Calibri"/>
              </a:rPr>
              <a:t>omm</a:t>
            </a:r>
            <a:r>
              <a:rPr sz="3600" b="1" spc="5" dirty="0">
                <a:solidFill>
                  <a:srgbClr val="001F5F"/>
                </a:solidFill>
                <a:latin typeface="Calibri"/>
                <a:cs typeface="Calibri"/>
              </a:rPr>
              <a:t>e</a:t>
            </a:r>
            <a:r>
              <a:rPr sz="3600" b="1" spc="-35" dirty="0">
                <a:solidFill>
                  <a:srgbClr val="001F5F"/>
                </a:solidFill>
                <a:latin typeface="Calibri"/>
                <a:cs typeface="Calibri"/>
              </a:rPr>
              <a:t>n</a:t>
            </a:r>
            <a:r>
              <a:rPr sz="3600" b="1" spc="-15" dirty="0">
                <a:solidFill>
                  <a:srgbClr val="001F5F"/>
                </a:solidFill>
                <a:latin typeface="Calibri"/>
                <a:cs typeface="Calibri"/>
              </a:rPr>
              <a:t>t</a:t>
            </a:r>
            <a:r>
              <a:rPr sz="3600" b="1" spc="-25" dirty="0">
                <a:solidFill>
                  <a:srgbClr val="001F5F"/>
                </a:solidFill>
                <a:latin typeface="Calibri"/>
                <a:cs typeface="Calibri"/>
              </a:rPr>
              <a:t> </a:t>
            </a:r>
            <a:r>
              <a:rPr sz="3600" b="1" dirty="0">
                <a:solidFill>
                  <a:srgbClr val="001F5F"/>
                </a:solidFill>
                <a:latin typeface="Calibri"/>
                <a:cs typeface="Calibri"/>
              </a:rPr>
              <a:t>t</a:t>
            </a:r>
            <a:r>
              <a:rPr sz="3600" b="1" spc="-85" dirty="0">
                <a:solidFill>
                  <a:srgbClr val="001F5F"/>
                </a:solidFill>
                <a:latin typeface="Calibri"/>
                <a:cs typeface="Calibri"/>
              </a:rPr>
              <a:t>r</a:t>
            </a:r>
            <a:r>
              <a:rPr sz="3600" b="1" spc="-15" dirty="0">
                <a:solidFill>
                  <a:srgbClr val="001F5F"/>
                </a:solidFill>
                <a:latin typeface="Calibri"/>
                <a:cs typeface="Calibri"/>
              </a:rPr>
              <a:t>ai</a:t>
            </a:r>
            <a:r>
              <a:rPr sz="3600" b="1" spc="-65" dirty="0">
                <a:solidFill>
                  <a:srgbClr val="001F5F"/>
                </a:solidFill>
                <a:latin typeface="Calibri"/>
                <a:cs typeface="Calibri"/>
              </a:rPr>
              <a:t>t</a:t>
            </a:r>
            <a:r>
              <a:rPr sz="3600" b="1" spc="5" dirty="0">
                <a:solidFill>
                  <a:srgbClr val="001F5F"/>
                </a:solidFill>
                <a:latin typeface="Calibri"/>
                <a:cs typeface="Calibri"/>
              </a:rPr>
              <a:t>e</a:t>
            </a:r>
            <a:r>
              <a:rPr sz="3600" b="1" dirty="0">
                <a:solidFill>
                  <a:srgbClr val="001F5F"/>
                </a:solidFill>
                <a:latin typeface="Calibri"/>
                <a:cs typeface="Calibri"/>
              </a:rPr>
              <a:t>r </a:t>
            </a:r>
            <a:r>
              <a:rPr sz="3600" b="1" spc="-15" dirty="0">
                <a:solidFill>
                  <a:srgbClr val="001F5F"/>
                </a:solidFill>
                <a:latin typeface="Calibri"/>
                <a:cs typeface="Calibri"/>
              </a:rPr>
              <a:t>L</a:t>
            </a:r>
            <a:r>
              <a:rPr sz="3600" b="1" spc="5" dirty="0">
                <a:solidFill>
                  <a:srgbClr val="001F5F"/>
                </a:solidFill>
                <a:latin typeface="Calibri"/>
                <a:cs typeface="Calibri"/>
              </a:rPr>
              <a:t>e</a:t>
            </a:r>
            <a:r>
              <a:rPr sz="3600" b="1" dirty="0">
                <a:solidFill>
                  <a:srgbClr val="001F5F"/>
                </a:solidFill>
                <a:latin typeface="Calibri"/>
                <a:cs typeface="Calibri"/>
              </a:rPr>
              <a:t>s </a:t>
            </a:r>
            <a:r>
              <a:rPr sz="3600" b="1" spc="-5" dirty="0">
                <a:solidFill>
                  <a:srgbClr val="001F5F"/>
                </a:solidFill>
                <a:latin typeface="Calibri"/>
                <a:cs typeface="Calibri"/>
              </a:rPr>
              <a:t>mo</a:t>
            </a:r>
            <a:r>
              <a:rPr sz="3600" b="1" spc="10" dirty="0">
                <a:solidFill>
                  <a:srgbClr val="001F5F"/>
                </a:solidFill>
                <a:latin typeface="Calibri"/>
                <a:cs typeface="Calibri"/>
              </a:rPr>
              <a:t>l</a:t>
            </a:r>
            <a:r>
              <a:rPr sz="3600" b="1" spc="5" dirty="0">
                <a:solidFill>
                  <a:srgbClr val="001F5F"/>
                </a:solidFill>
                <a:latin typeface="Calibri"/>
                <a:cs typeface="Calibri"/>
              </a:rPr>
              <a:t>é</a:t>
            </a:r>
            <a:r>
              <a:rPr sz="3600" b="1" spc="-5" dirty="0">
                <a:solidFill>
                  <a:srgbClr val="001F5F"/>
                </a:solidFill>
                <a:latin typeface="Calibri"/>
                <a:cs typeface="Calibri"/>
              </a:rPr>
              <a:t>c</a:t>
            </a:r>
            <a:r>
              <a:rPr sz="3600" b="1" spc="10" dirty="0">
                <a:solidFill>
                  <a:srgbClr val="001F5F"/>
                </a:solidFill>
                <a:latin typeface="Calibri"/>
                <a:cs typeface="Calibri"/>
              </a:rPr>
              <a:t>u</a:t>
            </a:r>
            <a:r>
              <a:rPr sz="3600" b="1" dirty="0">
                <a:solidFill>
                  <a:srgbClr val="001F5F"/>
                </a:solidFill>
                <a:latin typeface="Calibri"/>
                <a:cs typeface="Calibri"/>
              </a:rPr>
              <a:t>l</a:t>
            </a:r>
            <a:r>
              <a:rPr sz="3600" b="1" spc="5" dirty="0">
                <a:solidFill>
                  <a:srgbClr val="001F5F"/>
                </a:solidFill>
                <a:latin typeface="Calibri"/>
                <a:cs typeface="Calibri"/>
              </a:rPr>
              <a:t>e</a:t>
            </a:r>
            <a:r>
              <a:rPr sz="3600" b="1" dirty="0">
                <a:solidFill>
                  <a:srgbClr val="001F5F"/>
                </a:solidFill>
                <a:latin typeface="Calibri"/>
                <a:cs typeface="Calibri"/>
              </a:rPr>
              <a:t>s</a:t>
            </a:r>
            <a:endParaRPr sz="3600" dirty="0">
              <a:latin typeface="Calibri"/>
              <a:cs typeface="Calibri"/>
            </a:endParaRPr>
          </a:p>
          <a:p>
            <a:pPr marL="12700"/>
            <a:r>
              <a:rPr sz="3600" b="1" spc="-325" dirty="0">
                <a:solidFill>
                  <a:srgbClr val="001F5F"/>
                </a:solidFill>
                <a:latin typeface="Calibri"/>
                <a:cs typeface="Calibri"/>
              </a:rPr>
              <a:t>T</a:t>
            </a:r>
            <a:r>
              <a:rPr sz="3600" b="1" spc="-85" dirty="0">
                <a:solidFill>
                  <a:srgbClr val="001F5F"/>
                </a:solidFill>
                <a:latin typeface="Calibri"/>
                <a:cs typeface="Calibri"/>
              </a:rPr>
              <a:t>o</a:t>
            </a:r>
            <a:r>
              <a:rPr sz="3600" b="1" spc="-5" dirty="0">
                <a:solidFill>
                  <a:srgbClr val="001F5F"/>
                </a:solidFill>
                <a:latin typeface="Calibri"/>
                <a:cs typeface="Calibri"/>
              </a:rPr>
              <a:t>xic</a:t>
            </a:r>
            <a:r>
              <a:rPr sz="3600" b="1" spc="10" dirty="0">
                <a:solidFill>
                  <a:srgbClr val="001F5F"/>
                </a:solidFill>
                <a:latin typeface="Calibri"/>
                <a:cs typeface="Calibri"/>
              </a:rPr>
              <a:t>i</a:t>
            </a:r>
            <a:r>
              <a:rPr sz="3600" b="1" spc="-65" dirty="0">
                <a:solidFill>
                  <a:srgbClr val="001F5F"/>
                </a:solidFill>
                <a:latin typeface="Calibri"/>
                <a:cs typeface="Calibri"/>
              </a:rPr>
              <a:t>t</a:t>
            </a:r>
            <a:r>
              <a:rPr sz="3600" b="1" spc="5" dirty="0">
                <a:solidFill>
                  <a:srgbClr val="001F5F"/>
                </a:solidFill>
                <a:latin typeface="Calibri"/>
                <a:cs typeface="Calibri"/>
              </a:rPr>
              <a:t>e</a:t>
            </a:r>
            <a:r>
              <a:rPr sz="3600" b="1" dirty="0">
                <a:solidFill>
                  <a:srgbClr val="001F5F"/>
                </a:solidFill>
                <a:latin typeface="Calibri"/>
                <a:cs typeface="Calibri"/>
              </a:rPr>
              <a:t>s</a:t>
            </a:r>
            <a:endParaRPr lang="fr-FR" sz="3600" b="1" dirty="0">
              <a:solidFill>
                <a:srgbClr val="001F5F"/>
              </a:solidFill>
              <a:latin typeface="Calibri"/>
              <a:cs typeface="Calibri"/>
            </a:endParaRPr>
          </a:p>
          <a:p>
            <a:pPr marL="12700"/>
            <a:r>
              <a:rPr sz="3600" b="1" spc="-20" dirty="0">
                <a:solidFill>
                  <a:srgbClr val="001F5F"/>
                </a:solidFill>
                <a:latin typeface="Calibri"/>
                <a:cs typeface="Calibri"/>
              </a:rPr>
              <a:t>S</a:t>
            </a:r>
            <a:r>
              <a:rPr sz="3600" b="1" spc="-15" dirty="0">
                <a:solidFill>
                  <a:srgbClr val="001F5F"/>
                </a:solidFill>
                <a:latin typeface="Calibri"/>
                <a:cs typeface="Calibri"/>
              </a:rPr>
              <a:t>uivi</a:t>
            </a:r>
            <a:r>
              <a:rPr sz="3600" b="1" spc="-20" dirty="0">
                <a:solidFill>
                  <a:srgbClr val="001F5F"/>
                </a:solidFill>
                <a:latin typeface="Calibri"/>
                <a:cs typeface="Calibri"/>
              </a:rPr>
              <a:t> </a:t>
            </a:r>
            <a:r>
              <a:rPr sz="3600" b="1" spc="-15" dirty="0">
                <a:solidFill>
                  <a:srgbClr val="001F5F"/>
                </a:solidFill>
                <a:latin typeface="Calibri"/>
                <a:cs typeface="Calibri"/>
              </a:rPr>
              <a:t>et</a:t>
            </a:r>
            <a:r>
              <a:rPr sz="3600" b="1" dirty="0">
                <a:solidFill>
                  <a:srgbClr val="001F5F"/>
                </a:solidFill>
                <a:latin typeface="Calibri"/>
                <a:cs typeface="Calibri"/>
              </a:rPr>
              <a:t> </a:t>
            </a:r>
            <a:r>
              <a:rPr sz="3600" b="1" spc="-20" dirty="0">
                <a:solidFill>
                  <a:srgbClr val="001F5F"/>
                </a:solidFill>
                <a:latin typeface="Calibri"/>
                <a:cs typeface="Calibri"/>
              </a:rPr>
              <a:t>obse</a:t>
            </a:r>
            <a:r>
              <a:rPr sz="3600" b="1" spc="10" dirty="0">
                <a:solidFill>
                  <a:srgbClr val="001F5F"/>
                </a:solidFill>
                <a:latin typeface="Calibri"/>
                <a:cs typeface="Calibri"/>
              </a:rPr>
              <a:t>r</a:t>
            </a:r>
            <a:r>
              <a:rPr sz="3600" b="1" spc="-50" dirty="0">
                <a:solidFill>
                  <a:srgbClr val="001F5F"/>
                </a:solidFill>
                <a:latin typeface="Calibri"/>
                <a:cs typeface="Calibri"/>
              </a:rPr>
              <a:t>v</a:t>
            </a:r>
            <a:r>
              <a:rPr sz="3600" b="1" spc="-20" dirty="0">
                <a:solidFill>
                  <a:srgbClr val="001F5F"/>
                </a:solidFill>
                <a:latin typeface="Calibri"/>
                <a:cs typeface="Calibri"/>
              </a:rPr>
              <a:t>an</a:t>
            </a:r>
            <a:r>
              <a:rPr sz="3600" b="1" spc="-10" dirty="0">
                <a:solidFill>
                  <a:srgbClr val="001F5F"/>
                </a:solidFill>
                <a:latin typeface="Calibri"/>
                <a:cs typeface="Calibri"/>
              </a:rPr>
              <a:t>c</a:t>
            </a:r>
            <a:r>
              <a:rPr sz="3600" b="1" dirty="0">
                <a:solidFill>
                  <a:srgbClr val="001F5F"/>
                </a:solidFill>
                <a:latin typeface="Calibri"/>
                <a:cs typeface="Calibri"/>
              </a:rPr>
              <a:t>e</a:t>
            </a:r>
            <a:endParaRPr sz="3600" dirty="0">
              <a:latin typeface="Calibri"/>
              <a:cs typeface="Calibri"/>
            </a:endParaRPr>
          </a:p>
        </p:txBody>
      </p:sp>
      <p:sp>
        <p:nvSpPr>
          <p:cNvPr id="3" name="object 3"/>
          <p:cNvSpPr txBox="1"/>
          <p:nvPr/>
        </p:nvSpPr>
        <p:spPr>
          <a:xfrm>
            <a:off x="3495298" y="2388466"/>
            <a:ext cx="5168900" cy="830997"/>
          </a:xfrm>
          <a:prstGeom prst="rect">
            <a:avLst/>
          </a:prstGeom>
        </p:spPr>
        <p:txBody>
          <a:bodyPr vert="horz" wrap="square" lIns="0" tIns="0" rIns="0" bIns="0" rtlCol="0">
            <a:spAutoFit/>
          </a:bodyPr>
          <a:lstStyle/>
          <a:p>
            <a:pPr marL="12700"/>
            <a:r>
              <a:rPr sz="5400" b="1" dirty="0">
                <a:solidFill>
                  <a:srgbClr val="001F5F"/>
                </a:solidFill>
                <a:latin typeface="Calibri"/>
                <a:cs typeface="Calibri"/>
              </a:rPr>
              <a:t>L</a:t>
            </a:r>
            <a:r>
              <a:rPr sz="5400" b="1" spc="-45" dirty="0">
                <a:solidFill>
                  <a:srgbClr val="001F5F"/>
                </a:solidFill>
                <a:latin typeface="Calibri"/>
                <a:cs typeface="Calibri"/>
              </a:rPr>
              <a:t>E</a:t>
            </a:r>
            <a:r>
              <a:rPr sz="5400" b="1" spc="-30" dirty="0">
                <a:solidFill>
                  <a:srgbClr val="001F5F"/>
                </a:solidFill>
                <a:latin typeface="Calibri"/>
                <a:cs typeface="Calibri"/>
              </a:rPr>
              <a:t>S</a:t>
            </a:r>
            <a:r>
              <a:rPr sz="5400" b="1" dirty="0">
                <a:solidFill>
                  <a:srgbClr val="001F5F"/>
                </a:solidFill>
                <a:latin typeface="Calibri"/>
                <a:cs typeface="Calibri"/>
              </a:rPr>
              <a:t> </a:t>
            </a:r>
            <a:r>
              <a:rPr sz="5400" b="1" spc="-5" dirty="0">
                <a:solidFill>
                  <a:srgbClr val="001F5F"/>
                </a:solidFill>
                <a:latin typeface="Calibri"/>
                <a:cs typeface="Calibri"/>
              </a:rPr>
              <a:t>TRAI</a:t>
            </a:r>
            <a:r>
              <a:rPr sz="5400" b="1" spc="-20" dirty="0">
                <a:solidFill>
                  <a:srgbClr val="001F5F"/>
                </a:solidFill>
                <a:latin typeface="Calibri"/>
                <a:cs typeface="Calibri"/>
              </a:rPr>
              <a:t>T</a:t>
            </a:r>
            <a:r>
              <a:rPr sz="5400" b="1" dirty="0">
                <a:solidFill>
                  <a:srgbClr val="001F5F"/>
                </a:solidFill>
                <a:latin typeface="Calibri"/>
                <a:cs typeface="Calibri"/>
              </a:rPr>
              <a:t>EM</a:t>
            </a:r>
            <a:r>
              <a:rPr sz="5400" b="1" spc="15" dirty="0">
                <a:solidFill>
                  <a:srgbClr val="001F5F"/>
                </a:solidFill>
                <a:latin typeface="Calibri"/>
                <a:cs typeface="Calibri"/>
              </a:rPr>
              <a:t>E</a:t>
            </a:r>
            <a:r>
              <a:rPr sz="5400" b="1" dirty="0">
                <a:solidFill>
                  <a:srgbClr val="001F5F"/>
                </a:solidFill>
                <a:latin typeface="Calibri"/>
                <a:cs typeface="Calibri"/>
              </a:rPr>
              <a:t>N</a:t>
            </a:r>
            <a:r>
              <a:rPr sz="5400" b="1" spc="-40" dirty="0">
                <a:solidFill>
                  <a:srgbClr val="001F5F"/>
                </a:solidFill>
                <a:latin typeface="Calibri"/>
                <a:cs typeface="Calibri"/>
              </a:rPr>
              <a:t>T</a:t>
            </a:r>
            <a:r>
              <a:rPr sz="5400" b="1" spc="-30" dirty="0">
                <a:solidFill>
                  <a:srgbClr val="001F5F"/>
                </a:solidFill>
                <a:latin typeface="Calibri"/>
                <a:cs typeface="Calibri"/>
              </a:rPr>
              <a:t>S</a:t>
            </a:r>
            <a:endParaRPr sz="5400">
              <a:latin typeface="Calibri"/>
              <a:cs typeface="Calibri"/>
            </a:endParaRPr>
          </a:p>
        </p:txBody>
      </p:sp>
      <p:sp>
        <p:nvSpPr>
          <p:cNvPr id="4" name="object 4"/>
          <p:cNvSpPr txBox="1"/>
          <p:nvPr/>
        </p:nvSpPr>
        <p:spPr>
          <a:xfrm>
            <a:off x="8158098" y="6420557"/>
            <a:ext cx="290830" cy="215444"/>
          </a:xfrm>
          <a:prstGeom prst="rect">
            <a:avLst/>
          </a:prstGeom>
        </p:spPr>
        <p:txBody>
          <a:bodyPr vert="horz" wrap="square" lIns="0" tIns="0" rIns="0" bIns="0" rtlCol="0">
            <a:spAutoFit/>
          </a:bodyPr>
          <a:lstStyle/>
          <a:p>
            <a:pPr marL="12700"/>
            <a:r>
              <a:rPr sz="1400" spc="-15" dirty="0">
                <a:latin typeface="Times New Roman"/>
                <a:cs typeface="Times New Roman"/>
              </a:rPr>
              <a:t>123</a:t>
            </a:r>
            <a:endParaRPr sz="1400">
              <a:latin typeface="Times New Roman"/>
              <a:cs typeface="Times New Roman"/>
            </a:endParaRPr>
          </a:p>
        </p:txBody>
      </p:sp>
      <p:sp>
        <p:nvSpPr>
          <p:cNvPr id="5" name="object 5"/>
          <p:cNvSpPr/>
          <p:nvPr/>
        </p:nvSpPr>
        <p:spPr>
          <a:xfrm>
            <a:off x="9578975" y="14429"/>
            <a:ext cx="1066800" cy="7715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ChangeArrowheads="1"/>
          </p:cNvSpPr>
          <p:nvPr/>
        </p:nvSpPr>
        <p:spPr bwMode="auto">
          <a:xfrm>
            <a:off x="2508250" y="5529264"/>
            <a:ext cx="74183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2000" b="1">
                <a:ea typeface="MS PGothic" charset="0"/>
              </a:rPr>
              <a:t>Total: 36.9 million</a:t>
            </a:r>
            <a:r>
              <a:rPr lang="en-US" sz="2000">
                <a:ea typeface="MS PGothic" charset="0"/>
              </a:rPr>
              <a:t> </a:t>
            </a:r>
            <a:r>
              <a:rPr lang="en-US">
                <a:solidFill>
                  <a:srgbClr val="4D4D4D"/>
                </a:solidFill>
                <a:ea typeface="MS PGothic" charset="0"/>
              </a:rPr>
              <a:t>[34.3 million – 41.4 million]</a:t>
            </a:r>
            <a:endParaRPr lang="en-US" sz="2000">
              <a:solidFill>
                <a:srgbClr val="7F7F7F"/>
              </a:solidFill>
              <a:ea typeface="MS PGothic" charset="0"/>
            </a:endParaRPr>
          </a:p>
        </p:txBody>
      </p:sp>
      <p:sp>
        <p:nvSpPr>
          <p:cNvPr id="8194" name="Freeform 3"/>
          <p:cNvSpPr>
            <a:spLocks/>
          </p:cNvSpPr>
          <p:nvPr/>
        </p:nvSpPr>
        <p:spPr bwMode="auto">
          <a:xfrm>
            <a:off x="2063751" y="1736725"/>
            <a:ext cx="7840663" cy="3587750"/>
          </a:xfrm>
          <a:custGeom>
            <a:avLst/>
            <a:gdLst>
              <a:gd name="T0" fmla="*/ 2147483647 w 4939"/>
              <a:gd name="T1" fmla="*/ 2147483647 h 2260"/>
              <a:gd name="T2" fmla="*/ 2147483647 w 4939"/>
              <a:gd name="T3" fmla="*/ 2147483647 h 2260"/>
              <a:gd name="T4" fmla="*/ 2147483647 w 4939"/>
              <a:gd name="T5" fmla="*/ 2147483647 h 2260"/>
              <a:gd name="T6" fmla="*/ 2147483647 w 4939"/>
              <a:gd name="T7" fmla="*/ 2147483647 h 2260"/>
              <a:gd name="T8" fmla="*/ 2147483647 w 4939"/>
              <a:gd name="T9" fmla="*/ 2147483647 h 2260"/>
              <a:gd name="T10" fmla="*/ 2147483647 w 4939"/>
              <a:gd name="T11" fmla="*/ 2147483647 h 2260"/>
              <a:gd name="T12" fmla="*/ 2147483647 w 4939"/>
              <a:gd name="T13" fmla="*/ 2147483647 h 2260"/>
              <a:gd name="T14" fmla="*/ 2147483647 w 4939"/>
              <a:gd name="T15" fmla="*/ 2147483647 h 2260"/>
              <a:gd name="T16" fmla="*/ 2147483647 w 4939"/>
              <a:gd name="T17" fmla="*/ 2147483647 h 2260"/>
              <a:gd name="T18" fmla="*/ 2147483647 w 4939"/>
              <a:gd name="T19" fmla="*/ 2147483647 h 2260"/>
              <a:gd name="T20" fmla="*/ 0 w 4939"/>
              <a:gd name="T21" fmla="*/ 2147483647 h 2260"/>
              <a:gd name="T22" fmla="*/ 2147483647 w 4939"/>
              <a:gd name="T23" fmla="*/ 2147483647 h 2260"/>
              <a:gd name="T24" fmla="*/ 2147483647 w 4939"/>
              <a:gd name="T25" fmla="*/ 2147483647 h 2260"/>
              <a:gd name="T26" fmla="*/ 2147483647 w 4939"/>
              <a:gd name="T27" fmla="*/ 2147483647 h 2260"/>
              <a:gd name="T28" fmla="*/ 2147483647 w 4939"/>
              <a:gd name="T29" fmla="*/ 2147483647 h 2260"/>
              <a:gd name="T30" fmla="*/ 2147483647 w 4939"/>
              <a:gd name="T31" fmla="*/ 2147483647 h 2260"/>
              <a:gd name="T32" fmla="*/ 2147483647 w 4939"/>
              <a:gd name="T33" fmla="*/ 2147483647 h 2260"/>
              <a:gd name="T34" fmla="*/ 2147483647 w 4939"/>
              <a:gd name="T35" fmla="*/ 2147483647 h 2260"/>
              <a:gd name="T36" fmla="*/ 2147483647 w 4939"/>
              <a:gd name="T37" fmla="*/ 2147483647 h 2260"/>
              <a:gd name="T38" fmla="*/ 2147483647 w 4939"/>
              <a:gd name="T39" fmla="*/ 2147483647 h 2260"/>
              <a:gd name="T40" fmla="*/ 2147483647 w 4939"/>
              <a:gd name="T41" fmla="*/ 2147483647 h 2260"/>
              <a:gd name="T42" fmla="*/ 2147483647 w 4939"/>
              <a:gd name="T43" fmla="*/ 0 h 2260"/>
              <a:gd name="T44" fmla="*/ 2147483647 w 4939"/>
              <a:gd name="T45" fmla="*/ 2147483647 h 2260"/>
              <a:gd name="T46" fmla="*/ 2147483647 w 4939"/>
              <a:gd name="T47" fmla="*/ 2147483647 h 2260"/>
              <a:gd name="T48" fmla="*/ 2147483647 w 4939"/>
              <a:gd name="T49" fmla="*/ 2147483647 h 2260"/>
              <a:gd name="T50" fmla="*/ 2147483647 w 4939"/>
              <a:gd name="T51" fmla="*/ 2147483647 h 2260"/>
              <a:gd name="T52" fmla="*/ 2147483647 w 4939"/>
              <a:gd name="T53" fmla="*/ 2147483647 h 2260"/>
              <a:gd name="T54" fmla="*/ 2147483647 w 4939"/>
              <a:gd name="T55" fmla="*/ 2147483647 h 2260"/>
              <a:gd name="T56" fmla="*/ 2147483647 w 4939"/>
              <a:gd name="T57" fmla="*/ 2147483647 h 2260"/>
              <a:gd name="T58" fmla="*/ 2147483647 w 4939"/>
              <a:gd name="T59" fmla="*/ 2147483647 h 2260"/>
              <a:gd name="T60" fmla="*/ 2147483647 w 4939"/>
              <a:gd name="T61" fmla="*/ 2147483647 h 2260"/>
              <a:gd name="T62" fmla="*/ 2147483647 w 4939"/>
              <a:gd name="T63" fmla="*/ 2147483647 h 2260"/>
              <a:gd name="T64" fmla="*/ 2147483647 w 4939"/>
              <a:gd name="T65" fmla="*/ 2147483647 h 2260"/>
              <a:gd name="T66" fmla="*/ 2147483647 w 4939"/>
              <a:gd name="T67" fmla="*/ 2147483647 h 2260"/>
              <a:gd name="T68" fmla="*/ 2147483647 w 4939"/>
              <a:gd name="T69" fmla="*/ 2147483647 h 2260"/>
              <a:gd name="T70" fmla="*/ 2147483647 w 4939"/>
              <a:gd name="T71" fmla="*/ 2147483647 h 2260"/>
              <a:gd name="T72" fmla="*/ 2147483647 w 4939"/>
              <a:gd name="T73" fmla="*/ 2147483647 h 2260"/>
              <a:gd name="T74" fmla="*/ 2147483647 w 4939"/>
              <a:gd name="T75" fmla="*/ 2147483647 h 2260"/>
              <a:gd name="T76" fmla="*/ 2147483647 w 4939"/>
              <a:gd name="T77" fmla="*/ 2147483647 h 2260"/>
              <a:gd name="T78" fmla="*/ 2147483647 w 4939"/>
              <a:gd name="T79" fmla="*/ 2147483647 h 2260"/>
              <a:gd name="T80" fmla="*/ 2147483647 w 4939"/>
              <a:gd name="T81" fmla="*/ 2147483647 h 2260"/>
              <a:gd name="T82" fmla="*/ 2147483647 w 4939"/>
              <a:gd name="T83" fmla="*/ 2147483647 h 2260"/>
              <a:gd name="T84" fmla="*/ 2147483647 w 4939"/>
              <a:gd name="T85" fmla="*/ 2147483647 h 22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39"/>
              <a:gd name="T130" fmla="*/ 0 h 2260"/>
              <a:gd name="T131" fmla="*/ 4939 w 4939"/>
              <a:gd name="T132" fmla="*/ 2260 h 22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39" h="2260">
                <a:moveTo>
                  <a:pt x="1441" y="2260"/>
                </a:moveTo>
                <a:lnTo>
                  <a:pt x="1351" y="2237"/>
                </a:lnTo>
                <a:lnTo>
                  <a:pt x="1264" y="2213"/>
                </a:lnTo>
                <a:lnTo>
                  <a:pt x="1181" y="2186"/>
                </a:lnTo>
                <a:lnTo>
                  <a:pt x="1100" y="2160"/>
                </a:lnTo>
                <a:lnTo>
                  <a:pt x="1020" y="2133"/>
                </a:lnTo>
                <a:lnTo>
                  <a:pt x="946" y="2105"/>
                </a:lnTo>
                <a:lnTo>
                  <a:pt x="874" y="2075"/>
                </a:lnTo>
                <a:lnTo>
                  <a:pt x="803" y="2045"/>
                </a:lnTo>
                <a:lnTo>
                  <a:pt x="736" y="2015"/>
                </a:lnTo>
                <a:lnTo>
                  <a:pt x="673" y="1983"/>
                </a:lnTo>
                <a:lnTo>
                  <a:pt x="612" y="1951"/>
                </a:lnTo>
                <a:lnTo>
                  <a:pt x="554" y="1917"/>
                </a:lnTo>
                <a:lnTo>
                  <a:pt x="499" y="1884"/>
                </a:lnTo>
                <a:lnTo>
                  <a:pt x="446" y="1850"/>
                </a:lnTo>
                <a:lnTo>
                  <a:pt x="397" y="1815"/>
                </a:lnTo>
                <a:lnTo>
                  <a:pt x="351" y="1780"/>
                </a:lnTo>
                <a:lnTo>
                  <a:pt x="307" y="1744"/>
                </a:lnTo>
                <a:lnTo>
                  <a:pt x="266" y="1709"/>
                </a:lnTo>
                <a:lnTo>
                  <a:pt x="229" y="1672"/>
                </a:lnTo>
                <a:lnTo>
                  <a:pt x="194" y="1635"/>
                </a:lnTo>
                <a:lnTo>
                  <a:pt x="162" y="1596"/>
                </a:lnTo>
                <a:lnTo>
                  <a:pt x="134" y="1559"/>
                </a:lnTo>
                <a:lnTo>
                  <a:pt x="107" y="1520"/>
                </a:lnTo>
                <a:lnTo>
                  <a:pt x="84" y="1481"/>
                </a:lnTo>
                <a:lnTo>
                  <a:pt x="63" y="1442"/>
                </a:lnTo>
                <a:lnTo>
                  <a:pt x="46" y="1401"/>
                </a:lnTo>
                <a:lnTo>
                  <a:pt x="31" y="1363"/>
                </a:lnTo>
                <a:lnTo>
                  <a:pt x="19" y="1322"/>
                </a:lnTo>
                <a:lnTo>
                  <a:pt x="10" y="1283"/>
                </a:lnTo>
                <a:lnTo>
                  <a:pt x="3" y="1242"/>
                </a:lnTo>
                <a:lnTo>
                  <a:pt x="0" y="1202"/>
                </a:lnTo>
                <a:lnTo>
                  <a:pt x="0" y="1161"/>
                </a:lnTo>
                <a:lnTo>
                  <a:pt x="1" y="1120"/>
                </a:lnTo>
                <a:lnTo>
                  <a:pt x="7" y="1082"/>
                </a:lnTo>
                <a:lnTo>
                  <a:pt x="16" y="1041"/>
                </a:lnTo>
                <a:lnTo>
                  <a:pt x="26" y="1000"/>
                </a:lnTo>
                <a:lnTo>
                  <a:pt x="40" y="960"/>
                </a:lnTo>
                <a:lnTo>
                  <a:pt x="56" y="919"/>
                </a:lnTo>
                <a:lnTo>
                  <a:pt x="76" y="878"/>
                </a:lnTo>
                <a:lnTo>
                  <a:pt x="99" y="839"/>
                </a:lnTo>
                <a:lnTo>
                  <a:pt x="123" y="799"/>
                </a:lnTo>
                <a:lnTo>
                  <a:pt x="152" y="760"/>
                </a:lnTo>
                <a:lnTo>
                  <a:pt x="182" y="719"/>
                </a:lnTo>
                <a:lnTo>
                  <a:pt x="215" y="680"/>
                </a:lnTo>
                <a:lnTo>
                  <a:pt x="252" y="641"/>
                </a:lnTo>
                <a:lnTo>
                  <a:pt x="291" y="603"/>
                </a:lnTo>
                <a:lnTo>
                  <a:pt x="333" y="566"/>
                </a:lnTo>
                <a:lnTo>
                  <a:pt x="378" y="527"/>
                </a:lnTo>
                <a:lnTo>
                  <a:pt x="425" y="490"/>
                </a:lnTo>
                <a:lnTo>
                  <a:pt x="476" y="452"/>
                </a:lnTo>
                <a:lnTo>
                  <a:pt x="529" y="417"/>
                </a:lnTo>
                <a:lnTo>
                  <a:pt x="586" y="380"/>
                </a:lnTo>
                <a:lnTo>
                  <a:pt x="644" y="345"/>
                </a:lnTo>
                <a:lnTo>
                  <a:pt x="706" y="311"/>
                </a:lnTo>
                <a:lnTo>
                  <a:pt x="770" y="276"/>
                </a:lnTo>
                <a:lnTo>
                  <a:pt x="839" y="242"/>
                </a:lnTo>
                <a:lnTo>
                  <a:pt x="907" y="210"/>
                </a:lnTo>
                <a:lnTo>
                  <a:pt x="980" y="177"/>
                </a:lnTo>
                <a:lnTo>
                  <a:pt x="1056" y="147"/>
                </a:lnTo>
                <a:lnTo>
                  <a:pt x="1135" y="115"/>
                </a:lnTo>
                <a:lnTo>
                  <a:pt x="1216" y="85"/>
                </a:lnTo>
                <a:lnTo>
                  <a:pt x="1299" y="57"/>
                </a:lnTo>
                <a:lnTo>
                  <a:pt x="1388" y="28"/>
                </a:lnTo>
                <a:lnTo>
                  <a:pt x="1476" y="0"/>
                </a:lnTo>
                <a:lnTo>
                  <a:pt x="3463" y="0"/>
                </a:lnTo>
                <a:lnTo>
                  <a:pt x="3551" y="28"/>
                </a:lnTo>
                <a:lnTo>
                  <a:pt x="3640" y="57"/>
                </a:lnTo>
                <a:lnTo>
                  <a:pt x="3723" y="85"/>
                </a:lnTo>
                <a:lnTo>
                  <a:pt x="3804" y="115"/>
                </a:lnTo>
                <a:lnTo>
                  <a:pt x="3883" y="147"/>
                </a:lnTo>
                <a:lnTo>
                  <a:pt x="3957" y="177"/>
                </a:lnTo>
                <a:lnTo>
                  <a:pt x="4032" y="210"/>
                </a:lnTo>
                <a:lnTo>
                  <a:pt x="4100" y="242"/>
                </a:lnTo>
                <a:lnTo>
                  <a:pt x="4169" y="276"/>
                </a:lnTo>
                <a:lnTo>
                  <a:pt x="4233" y="311"/>
                </a:lnTo>
                <a:lnTo>
                  <a:pt x="4295" y="345"/>
                </a:lnTo>
                <a:lnTo>
                  <a:pt x="4353" y="380"/>
                </a:lnTo>
                <a:lnTo>
                  <a:pt x="4410" y="417"/>
                </a:lnTo>
                <a:lnTo>
                  <a:pt x="4463" y="452"/>
                </a:lnTo>
                <a:lnTo>
                  <a:pt x="4514" y="490"/>
                </a:lnTo>
                <a:lnTo>
                  <a:pt x="4561" y="527"/>
                </a:lnTo>
                <a:lnTo>
                  <a:pt x="4606" y="566"/>
                </a:lnTo>
                <a:lnTo>
                  <a:pt x="4648" y="603"/>
                </a:lnTo>
                <a:lnTo>
                  <a:pt x="4687" y="641"/>
                </a:lnTo>
                <a:lnTo>
                  <a:pt x="4724" y="680"/>
                </a:lnTo>
                <a:lnTo>
                  <a:pt x="4757" y="719"/>
                </a:lnTo>
                <a:lnTo>
                  <a:pt x="4787" y="760"/>
                </a:lnTo>
                <a:lnTo>
                  <a:pt x="4816" y="799"/>
                </a:lnTo>
                <a:lnTo>
                  <a:pt x="4840" y="839"/>
                </a:lnTo>
                <a:lnTo>
                  <a:pt x="4863" y="878"/>
                </a:lnTo>
                <a:lnTo>
                  <a:pt x="4883" y="919"/>
                </a:lnTo>
                <a:lnTo>
                  <a:pt x="4899" y="960"/>
                </a:lnTo>
                <a:lnTo>
                  <a:pt x="4913" y="1000"/>
                </a:lnTo>
                <a:lnTo>
                  <a:pt x="4923" y="1041"/>
                </a:lnTo>
                <a:lnTo>
                  <a:pt x="4932" y="1082"/>
                </a:lnTo>
                <a:lnTo>
                  <a:pt x="4938" y="1120"/>
                </a:lnTo>
                <a:lnTo>
                  <a:pt x="4939" y="1161"/>
                </a:lnTo>
                <a:lnTo>
                  <a:pt x="4939" y="1202"/>
                </a:lnTo>
                <a:lnTo>
                  <a:pt x="4936" y="1242"/>
                </a:lnTo>
                <a:lnTo>
                  <a:pt x="4929" y="1283"/>
                </a:lnTo>
                <a:lnTo>
                  <a:pt x="4920" y="1322"/>
                </a:lnTo>
                <a:lnTo>
                  <a:pt x="4908" y="1363"/>
                </a:lnTo>
                <a:lnTo>
                  <a:pt x="4893" y="1401"/>
                </a:lnTo>
                <a:lnTo>
                  <a:pt x="4876" y="1442"/>
                </a:lnTo>
                <a:lnTo>
                  <a:pt x="4855" y="1481"/>
                </a:lnTo>
                <a:lnTo>
                  <a:pt x="4832" y="1520"/>
                </a:lnTo>
                <a:lnTo>
                  <a:pt x="4805" y="1559"/>
                </a:lnTo>
                <a:lnTo>
                  <a:pt x="4777" y="1596"/>
                </a:lnTo>
                <a:lnTo>
                  <a:pt x="4745" y="1635"/>
                </a:lnTo>
                <a:lnTo>
                  <a:pt x="4710" y="1672"/>
                </a:lnTo>
                <a:lnTo>
                  <a:pt x="4671" y="1709"/>
                </a:lnTo>
                <a:lnTo>
                  <a:pt x="4630" y="1744"/>
                </a:lnTo>
                <a:lnTo>
                  <a:pt x="4588" y="1780"/>
                </a:lnTo>
                <a:lnTo>
                  <a:pt x="4540" y="1815"/>
                </a:lnTo>
                <a:lnTo>
                  <a:pt x="4493" y="1850"/>
                </a:lnTo>
                <a:lnTo>
                  <a:pt x="4440" y="1884"/>
                </a:lnTo>
                <a:lnTo>
                  <a:pt x="4385" y="1917"/>
                </a:lnTo>
                <a:lnTo>
                  <a:pt x="4327" y="1951"/>
                </a:lnTo>
                <a:lnTo>
                  <a:pt x="4265" y="1983"/>
                </a:lnTo>
                <a:lnTo>
                  <a:pt x="4201" y="2015"/>
                </a:lnTo>
                <a:lnTo>
                  <a:pt x="4136" y="2045"/>
                </a:lnTo>
                <a:lnTo>
                  <a:pt x="4065" y="2075"/>
                </a:lnTo>
                <a:lnTo>
                  <a:pt x="3993" y="2105"/>
                </a:lnTo>
                <a:lnTo>
                  <a:pt x="3917" y="2133"/>
                </a:lnTo>
                <a:lnTo>
                  <a:pt x="3839" y="2160"/>
                </a:lnTo>
                <a:lnTo>
                  <a:pt x="3758" y="2186"/>
                </a:lnTo>
                <a:lnTo>
                  <a:pt x="3673" y="2213"/>
                </a:lnTo>
                <a:lnTo>
                  <a:pt x="3587" y="2237"/>
                </a:lnTo>
                <a:lnTo>
                  <a:pt x="3496" y="2260"/>
                </a:lnTo>
                <a:lnTo>
                  <a:pt x="1441" y="2260"/>
                </a:lnTo>
                <a:close/>
              </a:path>
            </a:pathLst>
          </a:custGeom>
          <a:solidFill>
            <a:srgbClr val="C7EAF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p>
        </p:txBody>
      </p:sp>
      <p:sp>
        <p:nvSpPr>
          <p:cNvPr id="8195" name="Freeform 4"/>
          <p:cNvSpPr>
            <a:spLocks/>
          </p:cNvSpPr>
          <p:nvPr/>
        </p:nvSpPr>
        <p:spPr bwMode="auto">
          <a:xfrm>
            <a:off x="2063751" y="1736725"/>
            <a:ext cx="7840663" cy="3587750"/>
          </a:xfrm>
          <a:custGeom>
            <a:avLst/>
            <a:gdLst>
              <a:gd name="T0" fmla="*/ 2147483647 w 4939"/>
              <a:gd name="T1" fmla="*/ 2147483647 h 2260"/>
              <a:gd name="T2" fmla="*/ 2147483647 w 4939"/>
              <a:gd name="T3" fmla="*/ 2147483647 h 2260"/>
              <a:gd name="T4" fmla="*/ 2147483647 w 4939"/>
              <a:gd name="T5" fmla="*/ 2147483647 h 2260"/>
              <a:gd name="T6" fmla="*/ 2147483647 w 4939"/>
              <a:gd name="T7" fmla="*/ 2147483647 h 2260"/>
              <a:gd name="T8" fmla="*/ 2147483647 w 4939"/>
              <a:gd name="T9" fmla="*/ 2147483647 h 2260"/>
              <a:gd name="T10" fmla="*/ 2147483647 w 4939"/>
              <a:gd name="T11" fmla="*/ 2147483647 h 2260"/>
              <a:gd name="T12" fmla="*/ 2147483647 w 4939"/>
              <a:gd name="T13" fmla="*/ 2147483647 h 2260"/>
              <a:gd name="T14" fmla="*/ 2147483647 w 4939"/>
              <a:gd name="T15" fmla="*/ 2147483647 h 2260"/>
              <a:gd name="T16" fmla="*/ 2147483647 w 4939"/>
              <a:gd name="T17" fmla="*/ 2147483647 h 2260"/>
              <a:gd name="T18" fmla="*/ 2147483647 w 4939"/>
              <a:gd name="T19" fmla="*/ 2147483647 h 2260"/>
              <a:gd name="T20" fmla="*/ 0 w 4939"/>
              <a:gd name="T21" fmla="*/ 2147483647 h 2260"/>
              <a:gd name="T22" fmla="*/ 2147483647 w 4939"/>
              <a:gd name="T23" fmla="*/ 2147483647 h 2260"/>
              <a:gd name="T24" fmla="*/ 2147483647 w 4939"/>
              <a:gd name="T25" fmla="*/ 2147483647 h 2260"/>
              <a:gd name="T26" fmla="*/ 2147483647 w 4939"/>
              <a:gd name="T27" fmla="*/ 2147483647 h 2260"/>
              <a:gd name="T28" fmla="*/ 2147483647 w 4939"/>
              <a:gd name="T29" fmla="*/ 2147483647 h 2260"/>
              <a:gd name="T30" fmla="*/ 2147483647 w 4939"/>
              <a:gd name="T31" fmla="*/ 2147483647 h 2260"/>
              <a:gd name="T32" fmla="*/ 2147483647 w 4939"/>
              <a:gd name="T33" fmla="*/ 2147483647 h 2260"/>
              <a:gd name="T34" fmla="*/ 2147483647 w 4939"/>
              <a:gd name="T35" fmla="*/ 2147483647 h 2260"/>
              <a:gd name="T36" fmla="*/ 2147483647 w 4939"/>
              <a:gd name="T37" fmla="*/ 2147483647 h 2260"/>
              <a:gd name="T38" fmla="*/ 2147483647 w 4939"/>
              <a:gd name="T39" fmla="*/ 2147483647 h 2260"/>
              <a:gd name="T40" fmla="*/ 2147483647 w 4939"/>
              <a:gd name="T41" fmla="*/ 2147483647 h 2260"/>
              <a:gd name="T42" fmla="*/ 2147483647 w 4939"/>
              <a:gd name="T43" fmla="*/ 0 h 2260"/>
              <a:gd name="T44" fmla="*/ 2147483647 w 4939"/>
              <a:gd name="T45" fmla="*/ 2147483647 h 2260"/>
              <a:gd name="T46" fmla="*/ 2147483647 w 4939"/>
              <a:gd name="T47" fmla="*/ 2147483647 h 2260"/>
              <a:gd name="T48" fmla="*/ 2147483647 w 4939"/>
              <a:gd name="T49" fmla="*/ 2147483647 h 2260"/>
              <a:gd name="T50" fmla="*/ 2147483647 w 4939"/>
              <a:gd name="T51" fmla="*/ 2147483647 h 2260"/>
              <a:gd name="T52" fmla="*/ 2147483647 w 4939"/>
              <a:gd name="T53" fmla="*/ 2147483647 h 2260"/>
              <a:gd name="T54" fmla="*/ 2147483647 w 4939"/>
              <a:gd name="T55" fmla="*/ 2147483647 h 2260"/>
              <a:gd name="T56" fmla="*/ 2147483647 w 4939"/>
              <a:gd name="T57" fmla="*/ 2147483647 h 2260"/>
              <a:gd name="T58" fmla="*/ 2147483647 w 4939"/>
              <a:gd name="T59" fmla="*/ 2147483647 h 2260"/>
              <a:gd name="T60" fmla="*/ 2147483647 w 4939"/>
              <a:gd name="T61" fmla="*/ 2147483647 h 2260"/>
              <a:gd name="T62" fmla="*/ 2147483647 w 4939"/>
              <a:gd name="T63" fmla="*/ 2147483647 h 2260"/>
              <a:gd name="T64" fmla="*/ 2147483647 w 4939"/>
              <a:gd name="T65" fmla="*/ 2147483647 h 2260"/>
              <a:gd name="T66" fmla="*/ 2147483647 w 4939"/>
              <a:gd name="T67" fmla="*/ 2147483647 h 2260"/>
              <a:gd name="T68" fmla="*/ 2147483647 w 4939"/>
              <a:gd name="T69" fmla="*/ 2147483647 h 2260"/>
              <a:gd name="T70" fmla="*/ 2147483647 w 4939"/>
              <a:gd name="T71" fmla="*/ 2147483647 h 2260"/>
              <a:gd name="T72" fmla="*/ 2147483647 w 4939"/>
              <a:gd name="T73" fmla="*/ 2147483647 h 2260"/>
              <a:gd name="T74" fmla="*/ 2147483647 w 4939"/>
              <a:gd name="T75" fmla="*/ 2147483647 h 2260"/>
              <a:gd name="T76" fmla="*/ 2147483647 w 4939"/>
              <a:gd name="T77" fmla="*/ 2147483647 h 2260"/>
              <a:gd name="T78" fmla="*/ 2147483647 w 4939"/>
              <a:gd name="T79" fmla="*/ 2147483647 h 2260"/>
              <a:gd name="T80" fmla="*/ 2147483647 w 4939"/>
              <a:gd name="T81" fmla="*/ 2147483647 h 2260"/>
              <a:gd name="T82" fmla="*/ 2147483647 w 4939"/>
              <a:gd name="T83" fmla="*/ 2147483647 h 2260"/>
              <a:gd name="T84" fmla="*/ 2147483647 w 4939"/>
              <a:gd name="T85" fmla="*/ 2147483647 h 22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39"/>
              <a:gd name="T130" fmla="*/ 0 h 2260"/>
              <a:gd name="T131" fmla="*/ 4939 w 4939"/>
              <a:gd name="T132" fmla="*/ 2260 h 22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39" h="2260">
                <a:moveTo>
                  <a:pt x="1441" y="2260"/>
                </a:moveTo>
                <a:lnTo>
                  <a:pt x="1351" y="2237"/>
                </a:lnTo>
                <a:lnTo>
                  <a:pt x="1264" y="2213"/>
                </a:lnTo>
                <a:lnTo>
                  <a:pt x="1181" y="2186"/>
                </a:lnTo>
                <a:lnTo>
                  <a:pt x="1100" y="2160"/>
                </a:lnTo>
                <a:lnTo>
                  <a:pt x="1020" y="2133"/>
                </a:lnTo>
                <a:lnTo>
                  <a:pt x="946" y="2105"/>
                </a:lnTo>
                <a:lnTo>
                  <a:pt x="874" y="2075"/>
                </a:lnTo>
                <a:lnTo>
                  <a:pt x="803" y="2045"/>
                </a:lnTo>
                <a:lnTo>
                  <a:pt x="736" y="2015"/>
                </a:lnTo>
                <a:lnTo>
                  <a:pt x="673" y="1983"/>
                </a:lnTo>
                <a:lnTo>
                  <a:pt x="612" y="1951"/>
                </a:lnTo>
                <a:lnTo>
                  <a:pt x="554" y="1917"/>
                </a:lnTo>
                <a:lnTo>
                  <a:pt x="499" y="1884"/>
                </a:lnTo>
                <a:lnTo>
                  <a:pt x="446" y="1850"/>
                </a:lnTo>
                <a:lnTo>
                  <a:pt x="397" y="1815"/>
                </a:lnTo>
                <a:lnTo>
                  <a:pt x="351" y="1780"/>
                </a:lnTo>
                <a:lnTo>
                  <a:pt x="307" y="1744"/>
                </a:lnTo>
                <a:lnTo>
                  <a:pt x="266" y="1709"/>
                </a:lnTo>
                <a:lnTo>
                  <a:pt x="229" y="1672"/>
                </a:lnTo>
                <a:lnTo>
                  <a:pt x="194" y="1635"/>
                </a:lnTo>
                <a:lnTo>
                  <a:pt x="162" y="1596"/>
                </a:lnTo>
                <a:lnTo>
                  <a:pt x="134" y="1559"/>
                </a:lnTo>
                <a:lnTo>
                  <a:pt x="107" y="1520"/>
                </a:lnTo>
                <a:lnTo>
                  <a:pt x="84" y="1481"/>
                </a:lnTo>
                <a:lnTo>
                  <a:pt x="63" y="1442"/>
                </a:lnTo>
                <a:lnTo>
                  <a:pt x="46" y="1401"/>
                </a:lnTo>
                <a:lnTo>
                  <a:pt x="31" y="1363"/>
                </a:lnTo>
                <a:lnTo>
                  <a:pt x="19" y="1322"/>
                </a:lnTo>
                <a:lnTo>
                  <a:pt x="10" y="1283"/>
                </a:lnTo>
                <a:lnTo>
                  <a:pt x="3" y="1242"/>
                </a:lnTo>
                <a:lnTo>
                  <a:pt x="0" y="1202"/>
                </a:lnTo>
                <a:lnTo>
                  <a:pt x="0" y="1161"/>
                </a:lnTo>
                <a:lnTo>
                  <a:pt x="1" y="1120"/>
                </a:lnTo>
                <a:lnTo>
                  <a:pt x="7" y="1082"/>
                </a:lnTo>
                <a:lnTo>
                  <a:pt x="16" y="1041"/>
                </a:lnTo>
                <a:lnTo>
                  <a:pt x="26" y="1000"/>
                </a:lnTo>
                <a:lnTo>
                  <a:pt x="40" y="960"/>
                </a:lnTo>
                <a:lnTo>
                  <a:pt x="56" y="919"/>
                </a:lnTo>
                <a:lnTo>
                  <a:pt x="76" y="878"/>
                </a:lnTo>
                <a:lnTo>
                  <a:pt x="99" y="839"/>
                </a:lnTo>
                <a:lnTo>
                  <a:pt x="123" y="799"/>
                </a:lnTo>
                <a:lnTo>
                  <a:pt x="152" y="760"/>
                </a:lnTo>
                <a:lnTo>
                  <a:pt x="182" y="719"/>
                </a:lnTo>
                <a:lnTo>
                  <a:pt x="215" y="680"/>
                </a:lnTo>
                <a:lnTo>
                  <a:pt x="252" y="641"/>
                </a:lnTo>
                <a:lnTo>
                  <a:pt x="291" y="603"/>
                </a:lnTo>
                <a:lnTo>
                  <a:pt x="333" y="566"/>
                </a:lnTo>
                <a:lnTo>
                  <a:pt x="378" y="527"/>
                </a:lnTo>
                <a:lnTo>
                  <a:pt x="425" y="490"/>
                </a:lnTo>
                <a:lnTo>
                  <a:pt x="476" y="452"/>
                </a:lnTo>
                <a:lnTo>
                  <a:pt x="529" y="417"/>
                </a:lnTo>
                <a:lnTo>
                  <a:pt x="586" y="380"/>
                </a:lnTo>
                <a:lnTo>
                  <a:pt x="644" y="345"/>
                </a:lnTo>
                <a:lnTo>
                  <a:pt x="706" y="311"/>
                </a:lnTo>
                <a:lnTo>
                  <a:pt x="770" y="276"/>
                </a:lnTo>
                <a:lnTo>
                  <a:pt x="839" y="242"/>
                </a:lnTo>
                <a:lnTo>
                  <a:pt x="907" y="210"/>
                </a:lnTo>
                <a:lnTo>
                  <a:pt x="980" y="177"/>
                </a:lnTo>
                <a:lnTo>
                  <a:pt x="1056" y="147"/>
                </a:lnTo>
                <a:lnTo>
                  <a:pt x="1135" y="115"/>
                </a:lnTo>
                <a:lnTo>
                  <a:pt x="1216" y="85"/>
                </a:lnTo>
                <a:lnTo>
                  <a:pt x="1299" y="57"/>
                </a:lnTo>
                <a:lnTo>
                  <a:pt x="1388" y="28"/>
                </a:lnTo>
                <a:lnTo>
                  <a:pt x="1476" y="0"/>
                </a:lnTo>
                <a:lnTo>
                  <a:pt x="3463" y="0"/>
                </a:lnTo>
                <a:lnTo>
                  <a:pt x="3551" y="28"/>
                </a:lnTo>
                <a:lnTo>
                  <a:pt x="3640" y="57"/>
                </a:lnTo>
                <a:lnTo>
                  <a:pt x="3723" y="85"/>
                </a:lnTo>
                <a:lnTo>
                  <a:pt x="3804" y="115"/>
                </a:lnTo>
                <a:lnTo>
                  <a:pt x="3883" y="147"/>
                </a:lnTo>
                <a:lnTo>
                  <a:pt x="3957" y="177"/>
                </a:lnTo>
                <a:lnTo>
                  <a:pt x="4032" y="210"/>
                </a:lnTo>
                <a:lnTo>
                  <a:pt x="4100" y="242"/>
                </a:lnTo>
                <a:lnTo>
                  <a:pt x="4169" y="276"/>
                </a:lnTo>
                <a:lnTo>
                  <a:pt x="4233" y="311"/>
                </a:lnTo>
                <a:lnTo>
                  <a:pt x="4295" y="345"/>
                </a:lnTo>
                <a:lnTo>
                  <a:pt x="4353" y="380"/>
                </a:lnTo>
                <a:lnTo>
                  <a:pt x="4410" y="417"/>
                </a:lnTo>
                <a:lnTo>
                  <a:pt x="4463" y="452"/>
                </a:lnTo>
                <a:lnTo>
                  <a:pt x="4514" y="490"/>
                </a:lnTo>
                <a:lnTo>
                  <a:pt x="4561" y="527"/>
                </a:lnTo>
                <a:lnTo>
                  <a:pt x="4606" y="566"/>
                </a:lnTo>
                <a:lnTo>
                  <a:pt x="4648" y="603"/>
                </a:lnTo>
                <a:lnTo>
                  <a:pt x="4687" y="641"/>
                </a:lnTo>
                <a:lnTo>
                  <a:pt x="4724" y="680"/>
                </a:lnTo>
                <a:lnTo>
                  <a:pt x="4757" y="719"/>
                </a:lnTo>
                <a:lnTo>
                  <a:pt x="4787" y="760"/>
                </a:lnTo>
                <a:lnTo>
                  <a:pt x="4816" y="799"/>
                </a:lnTo>
                <a:lnTo>
                  <a:pt x="4840" y="839"/>
                </a:lnTo>
                <a:lnTo>
                  <a:pt x="4863" y="878"/>
                </a:lnTo>
                <a:lnTo>
                  <a:pt x="4883" y="919"/>
                </a:lnTo>
                <a:lnTo>
                  <a:pt x="4899" y="960"/>
                </a:lnTo>
                <a:lnTo>
                  <a:pt x="4913" y="1000"/>
                </a:lnTo>
                <a:lnTo>
                  <a:pt x="4923" y="1041"/>
                </a:lnTo>
                <a:lnTo>
                  <a:pt x="4932" y="1082"/>
                </a:lnTo>
                <a:lnTo>
                  <a:pt x="4938" y="1120"/>
                </a:lnTo>
                <a:lnTo>
                  <a:pt x="4939" y="1161"/>
                </a:lnTo>
                <a:lnTo>
                  <a:pt x="4939" y="1202"/>
                </a:lnTo>
                <a:lnTo>
                  <a:pt x="4936" y="1242"/>
                </a:lnTo>
                <a:lnTo>
                  <a:pt x="4929" y="1283"/>
                </a:lnTo>
                <a:lnTo>
                  <a:pt x="4920" y="1322"/>
                </a:lnTo>
                <a:lnTo>
                  <a:pt x="4908" y="1363"/>
                </a:lnTo>
                <a:lnTo>
                  <a:pt x="4893" y="1401"/>
                </a:lnTo>
                <a:lnTo>
                  <a:pt x="4876" y="1442"/>
                </a:lnTo>
                <a:lnTo>
                  <a:pt x="4855" y="1481"/>
                </a:lnTo>
                <a:lnTo>
                  <a:pt x="4832" y="1520"/>
                </a:lnTo>
                <a:lnTo>
                  <a:pt x="4805" y="1559"/>
                </a:lnTo>
                <a:lnTo>
                  <a:pt x="4777" y="1596"/>
                </a:lnTo>
                <a:lnTo>
                  <a:pt x="4745" y="1635"/>
                </a:lnTo>
                <a:lnTo>
                  <a:pt x="4710" y="1672"/>
                </a:lnTo>
                <a:lnTo>
                  <a:pt x="4671" y="1709"/>
                </a:lnTo>
                <a:lnTo>
                  <a:pt x="4630" y="1744"/>
                </a:lnTo>
                <a:lnTo>
                  <a:pt x="4588" y="1780"/>
                </a:lnTo>
                <a:lnTo>
                  <a:pt x="4540" y="1815"/>
                </a:lnTo>
                <a:lnTo>
                  <a:pt x="4493" y="1850"/>
                </a:lnTo>
                <a:lnTo>
                  <a:pt x="4440" y="1884"/>
                </a:lnTo>
                <a:lnTo>
                  <a:pt x="4385" y="1917"/>
                </a:lnTo>
                <a:lnTo>
                  <a:pt x="4327" y="1951"/>
                </a:lnTo>
                <a:lnTo>
                  <a:pt x="4265" y="1983"/>
                </a:lnTo>
                <a:lnTo>
                  <a:pt x="4201" y="2015"/>
                </a:lnTo>
                <a:lnTo>
                  <a:pt x="4136" y="2045"/>
                </a:lnTo>
                <a:lnTo>
                  <a:pt x="4065" y="2075"/>
                </a:lnTo>
                <a:lnTo>
                  <a:pt x="3993" y="2105"/>
                </a:lnTo>
                <a:lnTo>
                  <a:pt x="3917" y="2133"/>
                </a:lnTo>
                <a:lnTo>
                  <a:pt x="3839" y="2160"/>
                </a:lnTo>
                <a:lnTo>
                  <a:pt x="3758" y="2186"/>
                </a:lnTo>
                <a:lnTo>
                  <a:pt x="3673" y="2213"/>
                </a:lnTo>
                <a:lnTo>
                  <a:pt x="3587" y="2237"/>
                </a:lnTo>
                <a:lnTo>
                  <a:pt x="3496" y="2260"/>
                </a:lnTo>
                <a:lnTo>
                  <a:pt x="1441" y="2260"/>
                </a:lnTo>
              </a:path>
            </a:pathLst>
          </a:custGeom>
          <a:noFill/>
          <a:ln w="0">
            <a:solidFill>
              <a:srgbClr val="999999"/>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8196" name="Freeform 5"/>
          <p:cNvSpPr>
            <a:spLocks noEditPoints="1"/>
          </p:cNvSpPr>
          <p:nvPr/>
        </p:nvSpPr>
        <p:spPr bwMode="auto">
          <a:xfrm>
            <a:off x="3802064" y="1871664"/>
            <a:ext cx="5527675" cy="3455987"/>
          </a:xfrm>
          <a:custGeom>
            <a:avLst/>
            <a:gdLst>
              <a:gd name="T0" fmla="*/ 2147483647 w 3482"/>
              <a:gd name="T1" fmla="*/ 2147483647 h 2177"/>
              <a:gd name="T2" fmla="*/ 2147483647 w 3482"/>
              <a:gd name="T3" fmla="*/ 2147483647 h 2177"/>
              <a:gd name="T4" fmla="*/ 2147483647 w 3482"/>
              <a:gd name="T5" fmla="*/ 2147483647 h 2177"/>
              <a:gd name="T6" fmla="*/ 2147483647 w 3482"/>
              <a:gd name="T7" fmla="*/ 2147483647 h 2177"/>
              <a:gd name="T8" fmla="*/ 2147483647 w 3482"/>
              <a:gd name="T9" fmla="*/ 2147483647 h 2177"/>
              <a:gd name="T10" fmla="*/ 2147483647 w 3482"/>
              <a:gd name="T11" fmla="*/ 2147483647 h 2177"/>
              <a:gd name="T12" fmla="*/ 2147483647 w 3482"/>
              <a:gd name="T13" fmla="*/ 2147483647 h 2177"/>
              <a:gd name="T14" fmla="*/ 2147483647 w 3482"/>
              <a:gd name="T15" fmla="*/ 2147483647 h 2177"/>
              <a:gd name="T16" fmla="*/ 2147483647 w 3482"/>
              <a:gd name="T17" fmla="*/ 2147483647 h 2177"/>
              <a:gd name="T18" fmla="*/ 2147483647 w 3482"/>
              <a:gd name="T19" fmla="*/ 2147483647 h 2177"/>
              <a:gd name="T20" fmla="*/ 2147483647 w 3482"/>
              <a:gd name="T21" fmla="*/ 2147483647 h 2177"/>
              <a:gd name="T22" fmla="*/ 2147483647 w 3482"/>
              <a:gd name="T23" fmla="*/ 2147483647 h 2177"/>
              <a:gd name="T24" fmla="*/ 2147483647 w 3482"/>
              <a:gd name="T25" fmla="*/ 2147483647 h 2177"/>
              <a:gd name="T26" fmla="*/ 2147483647 w 3482"/>
              <a:gd name="T27" fmla="*/ 2147483647 h 2177"/>
              <a:gd name="T28" fmla="*/ 2147483647 w 3482"/>
              <a:gd name="T29" fmla="*/ 2147483647 h 2177"/>
              <a:gd name="T30" fmla="*/ 2147483647 w 3482"/>
              <a:gd name="T31" fmla="*/ 2147483647 h 2177"/>
              <a:gd name="T32" fmla="*/ 2147483647 w 3482"/>
              <a:gd name="T33" fmla="*/ 2147483647 h 2177"/>
              <a:gd name="T34" fmla="*/ 2147483647 w 3482"/>
              <a:gd name="T35" fmla="*/ 2147483647 h 2177"/>
              <a:gd name="T36" fmla="*/ 2147483647 w 3482"/>
              <a:gd name="T37" fmla="*/ 2147483647 h 2177"/>
              <a:gd name="T38" fmla="*/ 2147483647 w 3482"/>
              <a:gd name="T39" fmla="*/ 2147483647 h 2177"/>
              <a:gd name="T40" fmla="*/ 2147483647 w 3482"/>
              <a:gd name="T41" fmla="*/ 2147483647 h 2177"/>
              <a:gd name="T42" fmla="*/ 2147483647 w 3482"/>
              <a:gd name="T43" fmla="*/ 2147483647 h 2177"/>
              <a:gd name="T44" fmla="*/ 2147483647 w 3482"/>
              <a:gd name="T45" fmla="*/ 2147483647 h 2177"/>
              <a:gd name="T46" fmla="*/ 2147483647 w 3482"/>
              <a:gd name="T47" fmla="*/ 2147483647 h 2177"/>
              <a:gd name="T48" fmla="*/ 2147483647 w 3482"/>
              <a:gd name="T49" fmla="*/ 2147483647 h 2177"/>
              <a:gd name="T50" fmla="*/ 2147483647 w 3482"/>
              <a:gd name="T51" fmla="*/ 2147483647 h 2177"/>
              <a:gd name="T52" fmla="*/ 2147483647 w 3482"/>
              <a:gd name="T53" fmla="*/ 2147483647 h 2177"/>
              <a:gd name="T54" fmla="*/ 2147483647 w 3482"/>
              <a:gd name="T55" fmla="*/ 2147483647 h 2177"/>
              <a:gd name="T56" fmla="*/ 2147483647 w 3482"/>
              <a:gd name="T57" fmla="*/ 2147483647 h 2177"/>
              <a:gd name="T58" fmla="*/ 2147483647 w 3482"/>
              <a:gd name="T59" fmla="*/ 2147483647 h 2177"/>
              <a:gd name="T60" fmla="*/ 2147483647 w 3482"/>
              <a:gd name="T61" fmla="*/ 2147483647 h 2177"/>
              <a:gd name="T62" fmla="*/ 2147483647 w 3482"/>
              <a:gd name="T63" fmla="*/ 2147483647 h 2177"/>
              <a:gd name="T64" fmla="*/ 2147483647 w 3482"/>
              <a:gd name="T65" fmla="*/ 2147483647 h 2177"/>
              <a:gd name="T66" fmla="*/ 2147483647 w 3482"/>
              <a:gd name="T67" fmla="*/ 2147483647 h 2177"/>
              <a:gd name="T68" fmla="*/ 2147483647 w 3482"/>
              <a:gd name="T69" fmla="*/ 2147483647 h 2177"/>
              <a:gd name="T70" fmla="*/ 2147483647 w 3482"/>
              <a:gd name="T71" fmla="*/ 2147483647 h 2177"/>
              <a:gd name="T72" fmla="*/ 2147483647 w 3482"/>
              <a:gd name="T73" fmla="*/ 2147483647 h 2177"/>
              <a:gd name="T74" fmla="*/ 2147483647 w 3482"/>
              <a:gd name="T75" fmla="*/ 2147483647 h 2177"/>
              <a:gd name="T76" fmla="*/ 2147483647 w 3482"/>
              <a:gd name="T77" fmla="*/ 2147483647 h 2177"/>
              <a:gd name="T78" fmla="*/ 2147483647 w 3482"/>
              <a:gd name="T79" fmla="*/ 2147483647 h 2177"/>
              <a:gd name="T80" fmla="*/ 2147483647 w 3482"/>
              <a:gd name="T81" fmla="*/ 2147483647 h 2177"/>
              <a:gd name="T82" fmla="*/ 2147483647 w 3482"/>
              <a:gd name="T83" fmla="*/ 2147483647 h 2177"/>
              <a:gd name="T84" fmla="*/ 2147483647 w 3482"/>
              <a:gd name="T85" fmla="*/ 2147483647 h 2177"/>
              <a:gd name="T86" fmla="*/ 2147483647 w 3482"/>
              <a:gd name="T87" fmla="*/ 2147483647 h 2177"/>
              <a:gd name="T88" fmla="*/ 2147483647 w 3482"/>
              <a:gd name="T89" fmla="*/ 2147483647 h 2177"/>
              <a:gd name="T90" fmla="*/ 2147483647 w 3482"/>
              <a:gd name="T91" fmla="*/ 2147483647 h 2177"/>
              <a:gd name="T92" fmla="*/ 2147483647 w 3482"/>
              <a:gd name="T93" fmla="*/ 2147483647 h 2177"/>
              <a:gd name="T94" fmla="*/ 2147483647 w 3482"/>
              <a:gd name="T95" fmla="*/ 2147483647 h 2177"/>
              <a:gd name="T96" fmla="*/ 2147483647 w 3482"/>
              <a:gd name="T97" fmla="*/ 2147483647 h 2177"/>
              <a:gd name="T98" fmla="*/ 2147483647 w 3482"/>
              <a:gd name="T99" fmla="*/ 2147483647 h 2177"/>
              <a:gd name="T100" fmla="*/ 2147483647 w 3482"/>
              <a:gd name="T101" fmla="*/ 2147483647 h 2177"/>
              <a:gd name="T102" fmla="*/ 2147483647 w 3482"/>
              <a:gd name="T103" fmla="*/ 2147483647 h 2177"/>
              <a:gd name="T104" fmla="*/ 2147483647 w 3482"/>
              <a:gd name="T105" fmla="*/ 2147483647 h 2177"/>
              <a:gd name="T106" fmla="*/ 2147483647 w 3482"/>
              <a:gd name="T107" fmla="*/ 2147483647 h 2177"/>
              <a:gd name="T108" fmla="*/ 2147483647 w 3482"/>
              <a:gd name="T109" fmla="*/ 2147483647 h 2177"/>
              <a:gd name="T110" fmla="*/ 2147483647 w 3482"/>
              <a:gd name="T111" fmla="*/ 2147483647 h 2177"/>
              <a:gd name="T112" fmla="*/ 2147483647 w 3482"/>
              <a:gd name="T113" fmla="*/ 2147483647 h 2177"/>
              <a:gd name="T114" fmla="*/ 2147483647 w 3482"/>
              <a:gd name="T115" fmla="*/ 2147483647 h 2177"/>
              <a:gd name="T116" fmla="*/ 2147483647 w 3482"/>
              <a:gd name="T117" fmla="*/ 2147483647 h 2177"/>
              <a:gd name="T118" fmla="*/ 2147483647 w 3482"/>
              <a:gd name="T119" fmla="*/ 2147483647 h 2177"/>
              <a:gd name="T120" fmla="*/ 2147483647 w 3482"/>
              <a:gd name="T121" fmla="*/ 2147483647 h 2177"/>
              <a:gd name="T122" fmla="*/ 2147483647 w 3482"/>
              <a:gd name="T123" fmla="*/ 2147483647 h 2177"/>
              <a:gd name="T124" fmla="*/ 2147483647 w 3482"/>
              <a:gd name="T125" fmla="*/ 2147483647 h 21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82"/>
              <a:gd name="T190" fmla="*/ 0 h 2177"/>
              <a:gd name="T191" fmla="*/ 3482 w 3482"/>
              <a:gd name="T192" fmla="*/ 2177 h 21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82" h="2177">
                <a:moveTo>
                  <a:pt x="2645" y="2108"/>
                </a:moveTo>
                <a:lnTo>
                  <a:pt x="2635" y="2106"/>
                </a:lnTo>
                <a:lnTo>
                  <a:pt x="2628" y="2105"/>
                </a:lnTo>
                <a:lnTo>
                  <a:pt x="2622" y="2105"/>
                </a:lnTo>
                <a:lnTo>
                  <a:pt x="2619" y="2106"/>
                </a:lnTo>
                <a:lnTo>
                  <a:pt x="2617" y="2108"/>
                </a:lnTo>
                <a:lnTo>
                  <a:pt x="2612" y="2110"/>
                </a:lnTo>
                <a:lnTo>
                  <a:pt x="2605" y="2112"/>
                </a:lnTo>
                <a:lnTo>
                  <a:pt x="2594" y="2112"/>
                </a:lnTo>
                <a:lnTo>
                  <a:pt x="2590" y="2108"/>
                </a:lnTo>
                <a:lnTo>
                  <a:pt x="2587" y="2101"/>
                </a:lnTo>
                <a:lnTo>
                  <a:pt x="2582" y="2096"/>
                </a:lnTo>
                <a:lnTo>
                  <a:pt x="2578" y="2089"/>
                </a:lnTo>
                <a:lnTo>
                  <a:pt x="2575" y="2082"/>
                </a:lnTo>
                <a:lnTo>
                  <a:pt x="2571" y="2075"/>
                </a:lnTo>
                <a:lnTo>
                  <a:pt x="2569" y="2069"/>
                </a:lnTo>
                <a:lnTo>
                  <a:pt x="2567" y="2066"/>
                </a:lnTo>
                <a:lnTo>
                  <a:pt x="2578" y="2062"/>
                </a:lnTo>
                <a:lnTo>
                  <a:pt x="2587" y="2057"/>
                </a:lnTo>
                <a:lnTo>
                  <a:pt x="2598" y="2052"/>
                </a:lnTo>
                <a:lnTo>
                  <a:pt x="2608" y="2044"/>
                </a:lnTo>
                <a:lnTo>
                  <a:pt x="2617" y="2037"/>
                </a:lnTo>
                <a:lnTo>
                  <a:pt x="2628" y="2029"/>
                </a:lnTo>
                <a:lnTo>
                  <a:pt x="2636" y="2020"/>
                </a:lnTo>
                <a:lnTo>
                  <a:pt x="2647" y="2011"/>
                </a:lnTo>
                <a:lnTo>
                  <a:pt x="2652" y="2011"/>
                </a:lnTo>
                <a:lnTo>
                  <a:pt x="2658" y="2011"/>
                </a:lnTo>
                <a:lnTo>
                  <a:pt x="2663" y="2013"/>
                </a:lnTo>
                <a:lnTo>
                  <a:pt x="2668" y="2014"/>
                </a:lnTo>
                <a:lnTo>
                  <a:pt x="2672" y="2016"/>
                </a:lnTo>
                <a:lnTo>
                  <a:pt x="2677" y="2018"/>
                </a:lnTo>
                <a:lnTo>
                  <a:pt x="2682" y="2018"/>
                </a:lnTo>
                <a:lnTo>
                  <a:pt x="2689" y="2018"/>
                </a:lnTo>
                <a:lnTo>
                  <a:pt x="2700" y="2009"/>
                </a:lnTo>
                <a:lnTo>
                  <a:pt x="2712" y="2000"/>
                </a:lnTo>
                <a:lnTo>
                  <a:pt x="2725" y="1993"/>
                </a:lnTo>
                <a:lnTo>
                  <a:pt x="2737" y="1986"/>
                </a:lnTo>
                <a:lnTo>
                  <a:pt x="2749" y="1979"/>
                </a:lnTo>
                <a:lnTo>
                  <a:pt x="2764" y="1972"/>
                </a:lnTo>
                <a:lnTo>
                  <a:pt x="2774" y="1963"/>
                </a:lnTo>
                <a:lnTo>
                  <a:pt x="2785" y="1954"/>
                </a:lnTo>
                <a:lnTo>
                  <a:pt x="2788" y="1954"/>
                </a:lnTo>
                <a:lnTo>
                  <a:pt x="2794" y="1956"/>
                </a:lnTo>
                <a:lnTo>
                  <a:pt x="2797" y="1960"/>
                </a:lnTo>
                <a:lnTo>
                  <a:pt x="2802" y="1963"/>
                </a:lnTo>
                <a:lnTo>
                  <a:pt x="2808" y="1967"/>
                </a:lnTo>
                <a:lnTo>
                  <a:pt x="2811" y="1970"/>
                </a:lnTo>
                <a:lnTo>
                  <a:pt x="2817" y="1972"/>
                </a:lnTo>
                <a:lnTo>
                  <a:pt x="2820" y="1972"/>
                </a:lnTo>
                <a:lnTo>
                  <a:pt x="2824" y="1965"/>
                </a:lnTo>
                <a:lnTo>
                  <a:pt x="2825" y="1960"/>
                </a:lnTo>
                <a:lnTo>
                  <a:pt x="2825" y="1954"/>
                </a:lnTo>
                <a:lnTo>
                  <a:pt x="2825" y="1949"/>
                </a:lnTo>
                <a:lnTo>
                  <a:pt x="2824" y="1944"/>
                </a:lnTo>
                <a:lnTo>
                  <a:pt x="2822" y="1938"/>
                </a:lnTo>
                <a:lnTo>
                  <a:pt x="2817" y="1933"/>
                </a:lnTo>
                <a:lnTo>
                  <a:pt x="2811" y="1926"/>
                </a:lnTo>
                <a:lnTo>
                  <a:pt x="2758" y="1926"/>
                </a:lnTo>
                <a:lnTo>
                  <a:pt x="2741" y="1907"/>
                </a:lnTo>
                <a:lnTo>
                  <a:pt x="2739" y="1908"/>
                </a:lnTo>
                <a:lnTo>
                  <a:pt x="2735" y="1908"/>
                </a:lnTo>
                <a:lnTo>
                  <a:pt x="2732" y="1910"/>
                </a:lnTo>
                <a:lnTo>
                  <a:pt x="2728" y="1912"/>
                </a:lnTo>
                <a:lnTo>
                  <a:pt x="2725" y="1914"/>
                </a:lnTo>
                <a:lnTo>
                  <a:pt x="2721" y="1915"/>
                </a:lnTo>
                <a:lnTo>
                  <a:pt x="2719" y="1915"/>
                </a:lnTo>
                <a:lnTo>
                  <a:pt x="2716" y="1917"/>
                </a:lnTo>
                <a:lnTo>
                  <a:pt x="2698" y="1898"/>
                </a:lnTo>
                <a:lnTo>
                  <a:pt x="2686" y="1898"/>
                </a:lnTo>
                <a:lnTo>
                  <a:pt x="2672" y="1898"/>
                </a:lnTo>
                <a:lnTo>
                  <a:pt x="2659" y="1898"/>
                </a:lnTo>
                <a:lnTo>
                  <a:pt x="2647" y="1894"/>
                </a:lnTo>
                <a:lnTo>
                  <a:pt x="2635" y="1891"/>
                </a:lnTo>
                <a:lnTo>
                  <a:pt x="2624" y="1887"/>
                </a:lnTo>
                <a:lnTo>
                  <a:pt x="2613" y="1880"/>
                </a:lnTo>
                <a:lnTo>
                  <a:pt x="2603" y="1870"/>
                </a:lnTo>
                <a:lnTo>
                  <a:pt x="2585" y="1875"/>
                </a:lnTo>
                <a:lnTo>
                  <a:pt x="2566" y="1878"/>
                </a:lnTo>
                <a:lnTo>
                  <a:pt x="2543" y="1880"/>
                </a:lnTo>
                <a:lnTo>
                  <a:pt x="2520" y="1880"/>
                </a:lnTo>
                <a:lnTo>
                  <a:pt x="2497" y="1880"/>
                </a:lnTo>
                <a:lnTo>
                  <a:pt x="2476" y="1880"/>
                </a:lnTo>
                <a:lnTo>
                  <a:pt x="2456" y="1884"/>
                </a:lnTo>
                <a:lnTo>
                  <a:pt x="2439" y="1889"/>
                </a:lnTo>
                <a:lnTo>
                  <a:pt x="2433" y="1889"/>
                </a:lnTo>
                <a:lnTo>
                  <a:pt x="2428" y="1885"/>
                </a:lnTo>
                <a:lnTo>
                  <a:pt x="2421" y="1884"/>
                </a:lnTo>
                <a:lnTo>
                  <a:pt x="2414" y="1880"/>
                </a:lnTo>
                <a:lnTo>
                  <a:pt x="2407" y="1877"/>
                </a:lnTo>
                <a:lnTo>
                  <a:pt x="2400" y="1873"/>
                </a:lnTo>
                <a:lnTo>
                  <a:pt x="2393" y="1871"/>
                </a:lnTo>
                <a:lnTo>
                  <a:pt x="2386" y="1870"/>
                </a:lnTo>
                <a:lnTo>
                  <a:pt x="2368" y="1889"/>
                </a:lnTo>
                <a:lnTo>
                  <a:pt x="2318" y="1889"/>
                </a:lnTo>
                <a:lnTo>
                  <a:pt x="2265" y="1887"/>
                </a:lnTo>
                <a:lnTo>
                  <a:pt x="2213" y="1887"/>
                </a:lnTo>
                <a:lnTo>
                  <a:pt x="2160" y="1887"/>
                </a:lnTo>
                <a:lnTo>
                  <a:pt x="2133" y="1889"/>
                </a:lnTo>
                <a:lnTo>
                  <a:pt x="2107" y="1892"/>
                </a:lnTo>
                <a:lnTo>
                  <a:pt x="2082" y="1896"/>
                </a:lnTo>
                <a:lnTo>
                  <a:pt x="2055" y="1901"/>
                </a:lnTo>
                <a:lnTo>
                  <a:pt x="2031" y="1907"/>
                </a:lnTo>
                <a:lnTo>
                  <a:pt x="2006" y="1915"/>
                </a:lnTo>
                <a:lnTo>
                  <a:pt x="1981" y="1924"/>
                </a:lnTo>
                <a:lnTo>
                  <a:pt x="1958" y="1935"/>
                </a:lnTo>
                <a:lnTo>
                  <a:pt x="1956" y="1926"/>
                </a:lnTo>
                <a:lnTo>
                  <a:pt x="1953" y="1921"/>
                </a:lnTo>
                <a:lnTo>
                  <a:pt x="1951" y="1919"/>
                </a:lnTo>
                <a:lnTo>
                  <a:pt x="1949" y="1917"/>
                </a:lnTo>
                <a:lnTo>
                  <a:pt x="1946" y="1915"/>
                </a:lnTo>
                <a:lnTo>
                  <a:pt x="1942" y="1912"/>
                </a:lnTo>
                <a:lnTo>
                  <a:pt x="1939" y="1907"/>
                </a:lnTo>
                <a:lnTo>
                  <a:pt x="1932" y="1898"/>
                </a:lnTo>
                <a:lnTo>
                  <a:pt x="1921" y="1898"/>
                </a:lnTo>
                <a:lnTo>
                  <a:pt x="1911" y="1898"/>
                </a:lnTo>
                <a:lnTo>
                  <a:pt x="1898" y="1900"/>
                </a:lnTo>
                <a:lnTo>
                  <a:pt x="1886" y="1900"/>
                </a:lnTo>
                <a:lnTo>
                  <a:pt x="1873" y="1901"/>
                </a:lnTo>
                <a:lnTo>
                  <a:pt x="1863" y="1901"/>
                </a:lnTo>
                <a:lnTo>
                  <a:pt x="1854" y="1905"/>
                </a:lnTo>
                <a:lnTo>
                  <a:pt x="1845" y="1907"/>
                </a:lnTo>
                <a:lnTo>
                  <a:pt x="1845" y="1903"/>
                </a:lnTo>
                <a:lnTo>
                  <a:pt x="1843" y="1901"/>
                </a:lnTo>
                <a:lnTo>
                  <a:pt x="1843" y="1898"/>
                </a:lnTo>
                <a:lnTo>
                  <a:pt x="1842" y="1894"/>
                </a:lnTo>
                <a:lnTo>
                  <a:pt x="1840" y="1891"/>
                </a:lnTo>
                <a:lnTo>
                  <a:pt x="1838" y="1887"/>
                </a:lnTo>
                <a:lnTo>
                  <a:pt x="1836" y="1884"/>
                </a:lnTo>
                <a:lnTo>
                  <a:pt x="1836" y="1880"/>
                </a:lnTo>
                <a:lnTo>
                  <a:pt x="1785" y="1880"/>
                </a:lnTo>
                <a:lnTo>
                  <a:pt x="1767" y="1898"/>
                </a:lnTo>
                <a:lnTo>
                  <a:pt x="1741" y="1900"/>
                </a:lnTo>
                <a:lnTo>
                  <a:pt x="1713" y="1900"/>
                </a:lnTo>
                <a:lnTo>
                  <a:pt x="1684" y="1903"/>
                </a:lnTo>
                <a:lnTo>
                  <a:pt x="1654" y="1907"/>
                </a:lnTo>
                <a:lnTo>
                  <a:pt x="1626" y="1912"/>
                </a:lnTo>
                <a:lnTo>
                  <a:pt x="1600" y="1917"/>
                </a:lnTo>
                <a:lnTo>
                  <a:pt x="1573" y="1926"/>
                </a:lnTo>
                <a:lnTo>
                  <a:pt x="1548" y="1935"/>
                </a:lnTo>
                <a:lnTo>
                  <a:pt x="1540" y="1931"/>
                </a:lnTo>
                <a:lnTo>
                  <a:pt x="1527" y="1926"/>
                </a:lnTo>
                <a:lnTo>
                  <a:pt x="1515" y="1924"/>
                </a:lnTo>
                <a:lnTo>
                  <a:pt x="1503" y="1923"/>
                </a:lnTo>
                <a:lnTo>
                  <a:pt x="1476" y="1921"/>
                </a:lnTo>
                <a:lnTo>
                  <a:pt x="1448" y="1921"/>
                </a:lnTo>
                <a:lnTo>
                  <a:pt x="1420" y="1921"/>
                </a:lnTo>
                <a:lnTo>
                  <a:pt x="1391" y="1924"/>
                </a:lnTo>
                <a:lnTo>
                  <a:pt x="1365" y="1926"/>
                </a:lnTo>
                <a:lnTo>
                  <a:pt x="1340" y="1926"/>
                </a:lnTo>
                <a:lnTo>
                  <a:pt x="1322" y="1945"/>
                </a:lnTo>
                <a:lnTo>
                  <a:pt x="1308" y="1938"/>
                </a:lnTo>
                <a:lnTo>
                  <a:pt x="1294" y="1935"/>
                </a:lnTo>
                <a:lnTo>
                  <a:pt x="1280" y="1935"/>
                </a:lnTo>
                <a:lnTo>
                  <a:pt x="1266" y="1935"/>
                </a:lnTo>
                <a:lnTo>
                  <a:pt x="1252" y="1937"/>
                </a:lnTo>
                <a:lnTo>
                  <a:pt x="1238" y="1940"/>
                </a:lnTo>
                <a:lnTo>
                  <a:pt x="1225" y="1944"/>
                </a:lnTo>
                <a:lnTo>
                  <a:pt x="1211" y="1949"/>
                </a:lnTo>
                <a:lnTo>
                  <a:pt x="1185" y="1960"/>
                </a:lnTo>
                <a:lnTo>
                  <a:pt x="1158" y="1970"/>
                </a:lnTo>
                <a:lnTo>
                  <a:pt x="1144" y="1976"/>
                </a:lnTo>
                <a:lnTo>
                  <a:pt x="1132" y="1979"/>
                </a:lnTo>
                <a:lnTo>
                  <a:pt x="1118" y="1981"/>
                </a:lnTo>
                <a:lnTo>
                  <a:pt x="1105" y="1983"/>
                </a:lnTo>
                <a:lnTo>
                  <a:pt x="1088" y="1997"/>
                </a:lnTo>
                <a:lnTo>
                  <a:pt x="1070" y="2009"/>
                </a:lnTo>
                <a:lnTo>
                  <a:pt x="1050" y="2020"/>
                </a:lnTo>
                <a:lnTo>
                  <a:pt x="1031" y="2029"/>
                </a:lnTo>
                <a:lnTo>
                  <a:pt x="1012" y="2037"/>
                </a:lnTo>
                <a:lnTo>
                  <a:pt x="992" y="2046"/>
                </a:lnTo>
                <a:lnTo>
                  <a:pt x="974" y="2059"/>
                </a:lnTo>
                <a:lnTo>
                  <a:pt x="957" y="2075"/>
                </a:lnTo>
                <a:lnTo>
                  <a:pt x="941" y="2067"/>
                </a:lnTo>
                <a:lnTo>
                  <a:pt x="921" y="2060"/>
                </a:lnTo>
                <a:lnTo>
                  <a:pt x="902" y="2055"/>
                </a:lnTo>
                <a:lnTo>
                  <a:pt x="883" y="2050"/>
                </a:lnTo>
                <a:lnTo>
                  <a:pt x="861" y="2044"/>
                </a:lnTo>
                <a:lnTo>
                  <a:pt x="840" y="2041"/>
                </a:lnTo>
                <a:lnTo>
                  <a:pt x="821" y="2039"/>
                </a:lnTo>
                <a:lnTo>
                  <a:pt x="801" y="2037"/>
                </a:lnTo>
                <a:lnTo>
                  <a:pt x="784" y="2018"/>
                </a:lnTo>
                <a:lnTo>
                  <a:pt x="784" y="2016"/>
                </a:lnTo>
                <a:lnTo>
                  <a:pt x="784" y="2013"/>
                </a:lnTo>
                <a:lnTo>
                  <a:pt x="786" y="2009"/>
                </a:lnTo>
                <a:lnTo>
                  <a:pt x="787" y="2006"/>
                </a:lnTo>
                <a:lnTo>
                  <a:pt x="789" y="2002"/>
                </a:lnTo>
                <a:lnTo>
                  <a:pt x="791" y="1999"/>
                </a:lnTo>
                <a:lnTo>
                  <a:pt x="791" y="1995"/>
                </a:lnTo>
                <a:lnTo>
                  <a:pt x="791" y="1991"/>
                </a:lnTo>
                <a:lnTo>
                  <a:pt x="786" y="1984"/>
                </a:lnTo>
                <a:lnTo>
                  <a:pt x="778" y="1976"/>
                </a:lnTo>
                <a:lnTo>
                  <a:pt x="771" y="1968"/>
                </a:lnTo>
                <a:lnTo>
                  <a:pt x="764" y="1961"/>
                </a:lnTo>
                <a:lnTo>
                  <a:pt x="757" y="1954"/>
                </a:lnTo>
                <a:lnTo>
                  <a:pt x="748" y="1949"/>
                </a:lnTo>
                <a:lnTo>
                  <a:pt x="740" y="1945"/>
                </a:lnTo>
                <a:lnTo>
                  <a:pt x="731" y="1945"/>
                </a:lnTo>
                <a:lnTo>
                  <a:pt x="729" y="1937"/>
                </a:lnTo>
                <a:lnTo>
                  <a:pt x="727" y="1930"/>
                </a:lnTo>
                <a:lnTo>
                  <a:pt x="722" y="1921"/>
                </a:lnTo>
                <a:lnTo>
                  <a:pt x="717" y="1914"/>
                </a:lnTo>
                <a:lnTo>
                  <a:pt x="711" y="1907"/>
                </a:lnTo>
                <a:lnTo>
                  <a:pt x="704" y="1900"/>
                </a:lnTo>
                <a:lnTo>
                  <a:pt x="699" y="1894"/>
                </a:lnTo>
                <a:lnTo>
                  <a:pt x="695" y="1889"/>
                </a:lnTo>
                <a:lnTo>
                  <a:pt x="699" y="1885"/>
                </a:lnTo>
                <a:lnTo>
                  <a:pt x="703" y="1880"/>
                </a:lnTo>
                <a:lnTo>
                  <a:pt x="706" y="1875"/>
                </a:lnTo>
                <a:lnTo>
                  <a:pt x="710" y="1870"/>
                </a:lnTo>
                <a:lnTo>
                  <a:pt x="713" y="1864"/>
                </a:lnTo>
                <a:lnTo>
                  <a:pt x="715" y="1861"/>
                </a:lnTo>
                <a:lnTo>
                  <a:pt x="718" y="1855"/>
                </a:lnTo>
                <a:lnTo>
                  <a:pt x="722" y="1852"/>
                </a:lnTo>
                <a:lnTo>
                  <a:pt x="725" y="1852"/>
                </a:lnTo>
                <a:lnTo>
                  <a:pt x="729" y="1854"/>
                </a:lnTo>
                <a:lnTo>
                  <a:pt x="733" y="1854"/>
                </a:lnTo>
                <a:lnTo>
                  <a:pt x="734" y="1855"/>
                </a:lnTo>
                <a:lnTo>
                  <a:pt x="738" y="1857"/>
                </a:lnTo>
                <a:lnTo>
                  <a:pt x="741" y="1859"/>
                </a:lnTo>
                <a:lnTo>
                  <a:pt x="745" y="1861"/>
                </a:lnTo>
                <a:lnTo>
                  <a:pt x="748" y="1861"/>
                </a:lnTo>
                <a:lnTo>
                  <a:pt x="731" y="1841"/>
                </a:lnTo>
                <a:lnTo>
                  <a:pt x="713" y="1841"/>
                </a:lnTo>
                <a:lnTo>
                  <a:pt x="710" y="1845"/>
                </a:lnTo>
                <a:lnTo>
                  <a:pt x="703" y="1850"/>
                </a:lnTo>
                <a:lnTo>
                  <a:pt x="695" y="1857"/>
                </a:lnTo>
                <a:lnTo>
                  <a:pt x="687" y="1866"/>
                </a:lnTo>
                <a:lnTo>
                  <a:pt x="680" y="1877"/>
                </a:lnTo>
                <a:lnTo>
                  <a:pt x="672" y="1885"/>
                </a:lnTo>
                <a:lnTo>
                  <a:pt x="665" y="1894"/>
                </a:lnTo>
                <a:lnTo>
                  <a:pt x="662" y="1898"/>
                </a:lnTo>
                <a:lnTo>
                  <a:pt x="667" y="1905"/>
                </a:lnTo>
                <a:lnTo>
                  <a:pt x="671" y="1912"/>
                </a:lnTo>
                <a:lnTo>
                  <a:pt x="674" y="1919"/>
                </a:lnTo>
                <a:lnTo>
                  <a:pt x="678" y="1926"/>
                </a:lnTo>
                <a:lnTo>
                  <a:pt x="681" y="1933"/>
                </a:lnTo>
                <a:lnTo>
                  <a:pt x="685" y="1940"/>
                </a:lnTo>
                <a:lnTo>
                  <a:pt x="690" y="1947"/>
                </a:lnTo>
                <a:lnTo>
                  <a:pt x="695" y="1954"/>
                </a:lnTo>
                <a:lnTo>
                  <a:pt x="685" y="1963"/>
                </a:lnTo>
                <a:lnTo>
                  <a:pt x="674" y="1970"/>
                </a:lnTo>
                <a:lnTo>
                  <a:pt x="660" y="1976"/>
                </a:lnTo>
                <a:lnTo>
                  <a:pt x="646" y="1979"/>
                </a:lnTo>
                <a:lnTo>
                  <a:pt x="632" y="1981"/>
                </a:lnTo>
                <a:lnTo>
                  <a:pt x="618" y="1981"/>
                </a:lnTo>
                <a:lnTo>
                  <a:pt x="605" y="1983"/>
                </a:lnTo>
                <a:lnTo>
                  <a:pt x="591" y="1983"/>
                </a:lnTo>
                <a:lnTo>
                  <a:pt x="574" y="1963"/>
                </a:lnTo>
                <a:lnTo>
                  <a:pt x="567" y="1963"/>
                </a:lnTo>
                <a:lnTo>
                  <a:pt x="558" y="1965"/>
                </a:lnTo>
                <a:lnTo>
                  <a:pt x="547" y="1967"/>
                </a:lnTo>
                <a:lnTo>
                  <a:pt x="535" y="1968"/>
                </a:lnTo>
                <a:lnTo>
                  <a:pt x="524" y="1972"/>
                </a:lnTo>
                <a:lnTo>
                  <a:pt x="514" y="1976"/>
                </a:lnTo>
                <a:lnTo>
                  <a:pt x="503" y="1979"/>
                </a:lnTo>
                <a:lnTo>
                  <a:pt x="496" y="1983"/>
                </a:lnTo>
                <a:lnTo>
                  <a:pt x="478" y="1963"/>
                </a:lnTo>
                <a:lnTo>
                  <a:pt x="475" y="1963"/>
                </a:lnTo>
                <a:lnTo>
                  <a:pt x="469" y="1965"/>
                </a:lnTo>
                <a:lnTo>
                  <a:pt x="466" y="1967"/>
                </a:lnTo>
                <a:lnTo>
                  <a:pt x="461" y="1968"/>
                </a:lnTo>
                <a:lnTo>
                  <a:pt x="455" y="1970"/>
                </a:lnTo>
                <a:lnTo>
                  <a:pt x="452" y="1970"/>
                </a:lnTo>
                <a:lnTo>
                  <a:pt x="446" y="1972"/>
                </a:lnTo>
                <a:lnTo>
                  <a:pt x="443" y="1972"/>
                </a:lnTo>
                <a:lnTo>
                  <a:pt x="439" y="1968"/>
                </a:lnTo>
                <a:lnTo>
                  <a:pt x="436" y="1965"/>
                </a:lnTo>
                <a:lnTo>
                  <a:pt x="431" y="1960"/>
                </a:lnTo>
                <a:lnTo>
                  <a:pt x="425" y="1956"/>
                </a:lnTo>
                <a:lnTo>
                  <a:pt x="418" y="1953"/>
                </a:lnTo>
                <a:lnTo>
                  <a:pt x="413" y="1951"/>
                </a:lnTo>
                <a:lnTo>
                  <a:pt x="406" y="1951"/>
                </a:lnTo>
                <a:lnTo>
                  <a:pt x="401" y="1954"/>
                </a:lnTo>
                <a:lnTo>
                  <a:pt x="452" y="2011"/>
                </a:lnTo>
                <a:lnTo>
                  <a:pt x="441" y="2011"/>
                </a:lnTo>
                <a:lnTo>
                  <a:pt x="431" y="2011"/>
                </a:lnTo>
                <a:lnTo>
                  <a:pt x="420" y="2007"/>
                </a:lnTo>
                <a:lnTo>
                  <a:pt x="409" y="2002"/>
                </a:lnTo>
                <a:lnTo>
                  <a:pt x="397" y="1997"/>
                </a:lnTo>
                <a:lnTo>
                  <a:pt x="386" y="1991"/>
                </a:lnTo>
                <a:lnTo>
                  <a:pt x="376" y="1986"/>
                </a:lnTo>
                <a:lnTo>
                  <a:pt x="365" y="1983"/>
                </a:lnTo>
                <a:lnTo>
                  <a:pt x="355" y="1984"/>
                </a:lnTo>
                <a:lnTo>
                  <a:pt x="344" y="1986"/>
                </a:lnTo>
                <a:lnTo>
                  <a:pt x="333" y="1984"/>
                </a:lnTo>
                <a:lnTo>
                  <a:pt x="325" y="1983"/>
                </a:lnTo>
                <a:lnTo>
                  <a:pt x="316" y="1979"/>
                </a:lnTo>
                <a:lnTo>
                  <a:pt x="310" y="1976"/>
                </a:lnTo>
                <a:lnTo>
                  <a:pt x="305" y="1970"/>
                </a:lnTo>
                <a:lnTo>
                  <a:pt x="303" y="1963"/>
                </a:lnTo>
                <a:lnTo>
                  <a:pt x="298" y="1963"/>
                </a:lnTo>
                <a:lnTo>
                  <a:pt x="286" y="1965"/>
                </a:lnTo>
                <a:lnTo>
                  <a:pt x="272" y="1965"/>
                </a:lnTo>
                <a:lnTo>
                  <a:pt x="256" y="1967"/>
                </a:lnTo>
                <a:lnTo>
                  <a:pt x="238" y="1967"/>
                </a:lnTo>
                <a:lnTo>
                  <a:pt x="222" y="1967"/>
                </a:lnTo>
                <a:lnTo>
                  <a:pt x="208" y="1965"/>
                </a:lnTo>
                <a:lnTo>
                  <a:pt x="199" y="1963"/>
                </a:lnTo>
                <a:lnTo>
                  <a:pt x="199" y="1967"/>
                </a:lnTo>
                <a:lnTo>
                  <a:pt x="201" y="1972"/>
                </a:lnTo>
                <a:lnTo>
                  <a:pt x="203" y="1977"/>
                </a:lnTo>
                <a:lnTo>
                  <a:pt x="204" y="1981"/>
                </a:lnTo>
                <a:lnTo>
                  <a:pt x="206" y="1986"/>
                </a:lnTo>
                <a:lnTo>
                  <a:pt x="206" y="1991"/>
                </a:lnTo>
                <a:lnTo>
                  <a:pt x="208" y="1997"/>
                </a:lnTo>
                <a:lnTo>
                  <a:pt x="208" y="2000"/>
                </a:lnTo>
                <a:lnTo>
                  <a:pt x="197" y="2000"/>
                </a:lnTo>
                <a:lnTo>
                  <a:pt x="187" y="2000"/>
                </a:lnTo>
                <a:lnTo>
                  <a:pt x="176" y="1999"/>
                </a:lnTo>
                <a:lnTo>
                  <a:pt x="166" y="1999"/>
                </a:lnTo>
                <a:lnTo>
                  <a:pt x="155" y="1999"/>
                </a:lnTo>
                <a:lnTo>
                  <a:pt x="146" y="1997"/>
                </a:lnTo>
                <a:lnTo>
                  <a:pt x="137" y="1993"/>
                </a:lnTo>
                <a:lnTo>
                  <a:pt x="130" y="1991"/>
                </a:lnTo>
                <a:lnTo>
                  <a:pt x="123" y="1993"/>
                </a:lnTo>
                <a:lnTo>
                  <a:pt x="114" y="1997"/>
                </a:lnTo>
                <a:lnTo>
                  <a:pt x="107" y="1999"/>
                </a:lnTo>
                <a:lnTo>
                  <a:pt x="99" y="1999"/>
                </a:lnTo>
                <a:lnTo>
                  <a:pt x="91" y="1999"/>
                </a:lnTo>
                <a:lnTo>
                  <a:pt x="83" y="2000"/>
                </a:lnTo>
                <a:lnTo>
                  <a:pt x="76" y="2000"/>
                </a:lnTo>
                <a:lnTo>
                  <a:pt x="68" y="2000"/>
                </a:lnTo>
                <a:lnTo>
                  <a:pt x="68" y="2007"/>
                </a:lnTo>
                <a:lnTo>
                  <a:pt x="67" y="2013"/>
                </a:lnTo>
                <a:lnTo>
                  <a:pt x="65" y="2018"/>
                </a:lnTo>
                <a:lnTo>
                  <a:pt x="63" y="2021"/>
                </a:lnTo>
                <a:lnTo>
                  <a:pt x="61" y="2027"/>
                </a:lnTo>
                <a:lnTo>
                  <a:pt x="58" y="2030"/>
                </a:lnTo>
                <a:lnTo>
                  <a:pt x="54" y="2034"/>
                </a:lnTo>
                <a:lnTo>
                  <a:pt x="51" y="2037"/>
                </a:lnTo>
                <a:lnTo>
                  <a:pt x="44" y="2034"/>
                </a:lnTo>
                <a:lnTo>
                  <a:pt x="38" y="2032"/>
                </a:lnTo>
                <a:lnTo>
                  <a:pt x="31" y="2030"/>
                </a:lnTo>
                <a:lnTo>
                  <a:pt x="24" y="2030"/>
                </a:lnTo>
                <a:lnTo>
                  <a:pt x="19" y="2030"/>
                </a:lnTo>
                <a:lnTo>
                  <a:pt x="12" y="2032"/>
                </a:lnTo>
                <a:lnTo>
                  <a:pt x="5" y="2034"/>
                </a:lnTo>
                <a:lnTo>
                  <a:pt x="0" y="2037"/>
                </a:lnTo>
                <a:lnTo>
                  <a:pt x="5" y="2041"/>
                </a:lnTo>
                <a:lnTo>
                  <a:pt x="10" y="2041"/>
                </a:lnTo>
                <a:lnTo>
                  <a:pt x="15" y="2041"/>
                </a:lnTo>
                <a:lnTo>
                  <a:pt x="23" y="2041"/>
                </a:lnTo>
                <a:lnTo>
                  <a:pt x="28" y="2041"/>
                </a:lnTo>
                <a:lnTo>
                  <a:pt x="35" y="2039"/>
                </a:lnTo>
                <a:lnTo>
                  <a:pt x="42" y="2037"/>
                </a:lnTo>
                <a:lnTo>
                  <a:pt x="51" y="2037"/>
                </a:lnTo>
                <a:lnTo>
                  <a:pt x="63" y="2046"/>
                </a:lnTo>
                <a:lnTo>
                  <a:pt x="77" y="2053"/>
                </a:lnTo>
                <a:lnTo>
                  <a:pt x="91" y="2059"/>
                </a:lnTo>
                <a:lnTo>
                  <a:pt x="109" y="2062"/>
                </a:lnTo>
                <a:lnTo>
                  <a:pt x="125" y="2067"/>
                </a:lnTo>
                <a:lnTo>
                  <a:pt x="141" y="2073"/>
                </a:lnTo>
                <a:lnTo>
                  <a:pt x="155" y="2078"/>
                </a:lnTo>
                <a:lnTo>
                  <a:pt x="167" y="2087"/>
                </a:lnTo>
                <a:lnTo>
                  <a:pt x="174" y="2087"/>
                </a:lnTo>
                <a:lnTo>
                  <a:pt x="182" y="2089"/>
                </a:lnTo>
                <a:lnTo>
                  <a:pt x="189" y="2092"/>
                </a:lnTo>
                <a:lnTo>
                  <a:pt x="197" y="2097"/>
                </a:lnTo>
                <a:lnTo>
                  <a:pt x="204" y="2103"/>
                </a:lnTo>
                <a:lnTo>
                  <a:pt x="213" y="2108"/>
                </a:lnTo>
                <a:lnTo>
                  <a:pt x="220" y="2113"/>
                </a:lnTo>
                <a:lnTo>
                  <a:pt x="227" y="2113"/>
                </a:lnTo>
                <a:lnTo>
                  <a:pt x="234" y="2120"/>
                </a:lnTo>
                <a:lnTo>
                  <a:pt x="238" y="2122"/>
                </a:lnTo>
                <a:lnTo>
                  <a:pt x="243" y="2124"/>
                </a:lnTo>
                <a:lnTo>
                  <a:pt x="250" y="2126"/>
                </a:lnTo>
                <a:lnTo>
                  <a:pt x="256" y="2129"/>
                </a:lnTo>
                <a:lnTo>
                  <a:pt x="263" y="2133"/>
                </a:lnTo>
                <a:lnTo>
                  <a:pt x="268" y="2136"/>
                </a:lnTo>
                <a:lnTo>
                  <a:pt x="273" y="2138"/>
                </a:lnTo>
                <a:lnTo>
                  <a:pt x="277" y="2138"/>
                </a:lnTo>
                <a:lnTo>
                  <a:pt x="272" y="2142"/>
                </a:lnTo>
                <a:lnTo>
                  <a:pt x="266" y="2143"/>
                </a:lnTo>
                <a:lnTo>
                  <a:pt x="261" y="2145"/>
                </a:lnTo>
                <a:lnTo>
                  <a:pt x="256" y="2145"/>
                </a:lnTo>
                <a:lnTo>
                  <a:pt x="250" y="2143"/>
                </a:lnTo>
                <a:lnTo>
                  <a:pt x="245" y="2140"/>
                </a:lnTo>
                <a:lnTo>
                  <a:pt x="240" y="2136"/>
                </a:lnTo>
                <a:lnTo>
                  <a:pt x="234" y="2129"/>
                </a:lnTo>
                <a:lnTo>
                  <a:pt x="227" y="2129"/>
                </a:lnTo>
                <a:lnTo>
                  <a:pt x="224" y="2128"/>
                </a:lnTo>
                <a:lnTo>
                  <a:pt x="219" y="2126"/>
                </a:lnTo>
                <a:lnTo>
                  <a:pt x="215" y="2122"/>
                </a:lnTo>
                <a:lnTo>
                  <a:pt x="212" y="2120"/>
                </a:lnTo>
                <a:lnTo>
                  <a:pt x="208" y="2119"/>
                </a:lnTo>
                <a:lnTo>
                  <a:pt x="203" y="2117"/>
                </a:lnTo>
                <a:lnTo>
                  <a:pt x="197" y="2117"/>
                </a:lnTo>
                <a:lnTo>
                  <a:pt x="192" y="2113"/>
                </a:lnTo>
                <a:lnTo>
                  <a:pt x="187" y="2112"/>
                </a:lnTo>
                <a:lnTo>
                  <a:pt x="180" y="2112"/>
                </a:lnTo>
                <a:lnTo>
                  <a:pt x="173" y="2110"/>
                </a:lnTo>
                <a:lnTo>
                  <a:pt x="164" y="2110"/>
                </a:lnTo>
                <a:lnTo>
                  <a:pt x="157" y="2112"/>
                </a:lnTo>
                <a:lnTo>
                  <a:pt x="151" y="2112"/>
                </a:lnTo>
                <a:lnTo>
                  <a:pt x="148" y="2112"/>
                </a:lnTo>
                <a:lnTo>
                  <a:pt x="144" y="2110"/>
                </a:lnTo>
                <a:lnTo>
                  <a:pt x="141" y="2108"/>
                </a:lnTo>
                <a:lnTo>
                  <a:pt x="136" y="2106"/>
                </a:lnTo>
                <a:lnTo>
                  <a:pt x="132" y="2103"/>
                </a:lnTo>
                <a:lnTo>
                  <a:pt x="127" y="2099"/>
                </a:lnTo>
                <a:lnTo>
                  <a:pt x="121" y="2097"/>
                </a:lnTo>
                <a:lnTo>
                  <a:pt x="116" y="2096"/>
                </a:lnTo>
                <a:lnTo>
                  <a:pt x="109" y="2094"/>
                </a:lnTo>
                <a:lnTo>
                  <a:pt x="107" y="2108"/>
                </a:lnTo>
                <a:lnTo>
                  <a:pt x="143" y="2119"/>
                </a:lnTo>
                <a:lnTo>
                  <a:pt x="176" y="2129"/>
                </a:lnTo>
                <a:lnTo>
                  <a:pt x="208" y="2138"/>
                </a:lnTo>
                <a:lnTo>
                  <a:pt x="238" y="2145"/>
                </a:lnTo>
                <a:lnTo>
                  <a:pt x="266" y="2154"/>
                </a:lnTo>
                <a:lnTo>
                  <a:pt x="295" y="2161"/>
                </a:lnTo>
                <a:lnTo>
                  <a:pt x="321" y="2168"/>
                </a:lnTo>
                <a:lnTo>
                  <a:pt x="348" y="2175"/>
                </a:lnTo>
                <a:lnTo>
                  <a:pt x="2405" y="2177"/>
                </a:lnTo>
                <a:lnTo>
                  <a:pt x="2442" y="2166"/>
                </a:lnTo>
                <a:lnTo>
                  <a:pt x="2474" y="2158"/>
                </a:lnTo>
                <a:lnTo>
                  <a:pt x="2504" y="2149"/>
                </a:lnTo>
                <a:lnTo>
                  <a:pt x="2532" y="2142"/>
                </a:lnTo>
                <a:lnTo>
                  <a:pt x="2559" y="2135"/>
                </a:lnTo>
                <a:lnTo>
                  <a:pt x="2585" y="2126"/>
                </a:lnTo>
                <a:lnTo>
                  <a:pt x="2613" y="2119"/>
                </a:lnTo>
                <a:lnTo>
                  <a:pt x="2645" y="2108"/>
                </a:lnTo>
                <a:close/>
                <a:moveTo>
                  <a:pt x="1958" y="921"/>
                </a:moveTo>
                <a:lnTo>
                  <a:pt x="1956" y="936"/>
                </a:lnTo>
                <a:lnTo>
                  <a:pt x="1951" y="954"/>
                </a:lnTo>
                <a:lnTo>
                  <a:pt x="1944" y="972"/>
                </a:lnTo>
                <a:lnTo>
                  <a:pt x="1935" y="989"/>
                </a:lnTo>
                <a:lnTo>
                  <a:pt x="1923" y="1007"/>
                </a:lnTo>
                <a:lnTo>
                  <a:pt x="1911" y="1019"/>
                </a:lnTo>
                <a:lnTo>
                  <a:pt x="1903" y="1025"/>
                </a:lnTo>
                <a:lnTo>
                  <a:pt x="1896" y="1028"/>
                </a:lnTo>
                <a:lnTo>
                  <a:pt x="1888" y="1032"/>
                </a:lnTo>
                <a:lnTo>
                  <a:pt x="1880" y="1032"/>
                </a:lnTo>
                <a:lnTo>
                  <a:pt x="1879" y="1039"/>
                </a:lnTo>
                <a:lnTo>
                  <a:pt x="1877" y="1046"/>
                </a:lnTo>
                <a:lnTo>
                  <a:pt x="1873" y="1053"/>
                </a:lnTo>
                <a:lnTo>
                  <a:pt x="1870" y="1060"/>
                </a:lnTo>
                <a:lnTo>
                  <a:pt x="1859" y="1073"/>
                </a:lnTo>
                <a:lnTo>
                  <a:pt x="1847" y="1085"/>
                </a:lnTo>
                <a:lnTo>
                  <a:pt x="1835" y="1097"/>
                </a:lnTo>
                <a:lnTo>
                  <a:pt x="1820" y="1108"/>
                </a:lnTo>
                <a:lnTo>
                  <a:pt x="1810" y="1117"/>
                </a:lnTo>
                <a:lnTo>
                  <a:pt x="1801" y="1126"/>
                </a:lnTo>
                <a:lnTo>
                  <a:pt x="1801" y="1163"/>
                </a:lnTo>
                <a:lnTo>
                  <a:pt x="1819" y="1180"/>
                </a:lnTo>
                <a:lnTo>
                  <a:pt x="1819" y="1191"/>
                </a:lnTo>
                <a:lnTo>
                  <a:pt x="1817" y="1198"/>
                </a:lnTo>
                <a:lnTo>
                  <a:pt x="1817" y="1205"/>
                </a:lnTo>
                <a:lnTo>
                  <a:pt x="1815" y="1212"/>
                </a:lnTo>
                <a:lnTo>
                  <a:pt x="1815" y="1217"/>
                </a:lnTo>
                <a:lnTo>
                  <a:pt x="1815" y="1224"/>
                </a:lnTo>
                <a:lnTo>
                  <a:pt x="1817" y="1230"/>
                </a:lnTo>
                <a:lnTo>
                  <a:pt x="1819" y="1237"/>
                </a:lnTo>
                <a:lnTo>
                  <a:pt x="1815" y="1240"/>
                </a:lnTo>
                <a:lnTo>
                  <a:pt x="1813" y="1246"/>
                </a:lnTo>
                <a:lnTo>
                  <a:pt x="1812" y="1249"/>
                </a:lnTo>
                <a:lnTo>
                  <a:pt x="1810" y="1255"/>
                </a:lnTo>
                <a:lnTo>
                  <a:pt x="1808" y="1260"/>
                </a:lnTo>
                <a:lnTo>
                  <a:pt x="1806" y="1265"/>
                </a:lnTo>
                <a:lnTo>
                  <a:pt x="1805" y="1270"/>
                </a:lnTo>
                <a:lnTo>
                  <a:pt x="1801" y="1274"/>
                </a:lnTo>
                <a:lnTo>
                  <a:pt x="1792" y="1283"/>
                </a:lnTo>
                <a:lnTo>
                  <a:pt x="1776" y="1283"/>
                </a:lnTo>
                <a:lnTo>
                  <a:pt x="1767" y="1292"/>
                </a:lnTo>
                <a:lnTo>
                  <a:pt x="1764" y="1297"/>
                </a:lnTo>
                <a:lnTo>
                  <a:pt x="1762" y="1302"/>
                </a:lnTo>
                <a:lnTo>
                  <a:pt x="1762" y="1308"/>
                </a:lnTo>
                <a:lnTo>
                  <a:pt x="1760" y="1313"/>
                </a:lnTo>
                <a:lnTo>
                  <a:pt x="1759" y="1318"/>
                </a:lnTo>
                <a:lnTo>
                  <a:pt x="1755" y="1322"/>
                </a:lnTo>
                <a:lnTo>
                  <a:pt x="1748" y="1322"/>
                </a:lnTo>
                <a:lnTo>
                  <a:pt x="1741" y="1320"/>
                </a:lnTo>
                <a:lnTo>
                  <a:pt x="1741" y="1327"/>
                </a:lnTo>
                <a:lnTo>
                  <a:pt x="1741" y="1332"/>
                </a:lnTo>
                <a:lnTo>
                  <a:pt x="1743" y="1338"/>
                </a:lnTo>
                <a:lnTo>
                  <a:pt x="1744" y="1343"/>
                </a:lnTo>
                <a:lnTo>
                  <a:pt x="1746" y="1348"/>
                </a:lnTo>
                <a:lnTo>
                  <a:pt x="1748" y="1355"/>
                </a:lnTo>
                <a:lnTo>
                  <a:pt x="1748" y="1361"/>
                </a:lnTo>
                <a:lnTo>
                  <a:pt x="1750" y="1368"/>
                </a:lnTo>
                <a:lnTo>
                  <a:pt x="1746" y="1371"/>
                </a:lnTo>
                <a:lnTo>
                  <a:pt x="1743" y="1373"/>
                </a:lnTo>
                <a:lnTo>
                  <a:pt x="1739" y="1376"/>
                </a:lnTo>
                <a:lnTo>
                  <a:pt x="1734" y="1380"/>
                </a:lnTo>
                <a:lnTo>
                  <a:pt x="1730" y="1382"/>
                </a:lnTo>
                <a:lnTo>
                  <a:pt x="1725" y="1384"/>
                </a:lnTo>
                <a:lnTo>
                  <a:pt x="1720" y="1385"/>
                </a:lnTo>
                <a:lnTo>
                  <a:pt x="1714" y="1385"/>
                </a:lnTo>
                <a:lnTo>
                  <a:pt x="1714" y="1389"/>
                </a:lnTo>
                <a:lnTo>
                  <a:pt x="1713" y="1394"/>
                </a:lnTo>
                <a:lnTo>
                  <a:pt x="1713" y="1398"/>
                </a:lnTo>
                <a:lnTo>
                  <a:pt x="1711" y="1401"/>
                </a:lnTo>
                <a:lnTo>
                  <a:pt x="1711" y="1405"/>
                </a:lnTo>
                <a:lnTo>
                  <a:pt x="1711" y="1407"/>
                </a:lnTo>
                <a:lnTo>
                  <a:pt x="1713" y="1407"/>
                </a:lnTo>
                <a:lnTo>
                  <a:pt x="1714" y="1405"/>
                </a:lnTo>
                <a:lnTo>
                  <a:pt x="1714" y="1422"/>
                </a:lnTo>
                <a:lnTo>
                  <a:pt x="1707" y="1429"/>
                </a:lnTo>
                <a:lnTo>
                  <a:pt x="1697" y="1435"/>
                </a:lnTo>
                <a:lnTo>
                  <a:pt x="1688" y="1442"/>
                </a:lnTo>
                <a:lnTo>
                  <a:pt x="1677" y="1449"/>
                </a:lnTo>
                <a:lnTo>
                  <a:pt x="1669" y="1456"/>
                </a:lnTo>
                <a:lnTo>
                  <a:pt x="1660" y="1465"/>
                </a:lnTo>
                <a:lnTo>
                  <a:pt x="1658" y="1470"/>
                </a:lnTo>
                <a:lnTo>
                  <a:pt x="1656" y="1475"/>
                </a:lnTo>
                <a:lnTo>
                  <a:pt x="1654" y="1481"/>
                </a:lnTo>
                <a:lnTo>
                  <a:pt x="1653" y="1488"/>
                </a:lnTo>
                <a:lnTo>
                  <a:pt x="1635" y="1491"/>
                </a:lnTo>
                <a:lnTo>
                  <a:pt x="1617" y="1495"/>
                </a:lnTo>
                <a:lnTo>
                  <a:pt x="1600" y="1498"/>
                </a:lnTo>
                <a:lnTo>
                  <a:pt x="1584" y="1500"/>
                </a:lnTo>
                <a:lnTo>
                  <a:pt x="1568" y="1502"/>
                </a:lnTo>
                <a:lnTo>
                  <a:pt x="1550" y="1504"/>
                </a:lnTo>
                <a:lnTo>
                  <a:pt x="1533" y="1505"/>
                </a:lnTo>
                <a:lnTo>
                  <a:pt x="1513" y="1505"/>
                </a:lnTo>
                <a:lnTo>
                  <a:pt x="1504" y="1495"/>
                </a:lnTo>
                <a:lnTo>
                  <a:pt x="1497" y="1482"/>
                </a:lnTo>
                <a:lnTo>
                  <a:pt x="1490" y="1468"/>
                </a:lnTo>
                <a:lnTo>
                  <a:pt x="1483" y="1454"/>
                </a:lnTo>
                <a:lnTo>
                  <a:pt x="1478" y="1442"/>
                </a:lnTo>
                <a:lnTo>
                  <a:pt x="1471" y="1428"/>
                </a:lnTo>
                <a:lnTo>
                  <a:pt x="1462" y="1415"/>
                </a:lnTo>
                <a:lnTo>
                  <a:pt x="1453" y="1405"/>
                </a:lnTo>
                <a:lnTo>
                  <a:pt x="1453" y="1401"/>
                </a:lnTo>
                <a:lnTo>
                  <a:pt x="1455" y="1398"/>
                </a:lnTo>
                <a:lnTo>
                  <a:pt x="1455" y="1394"/>
                </a:lnTo>
                <a:lnTo>
                  <a:pt x="1457" y="1391"/>
                </a:lnTo>
                <a:lnTo>
                  <a:pt x="1458" y="1387"/>
                </a:lnTo>
                <a:lnTo>
                  <a:pt x="1460" y="1384"/>
                </a:lnTo>
                <a:lnTo>
                  <a:pt x="1462" y="1380"/>
                </a:lnTo>
                <a:lnTo>
                  <a:pt x="1462" y="1376"/>
                </a:lnTo>
                <a:lnTo>
                  <a:pt x="1458" y="1368"/>
                </a:lnTo>
                <a:lnTo>
                  <a:pt x="1457" y="1361"/>
                </a:lnTo>
                <a:lnTo>
                  <a:pt x="1455" y="1352"/>
                </a:lnTo>
                <a:lnTo>
                  <a:pt x="1453" y="1343"/>
                </a:lnTo>
                <a:lnTo>
                  <a:pt x="1453" y="1334"/>
                </a:lnTo>
                <a:lnTo>
                  <a:pt x="1453" y="1325"/>
                </a:lnTo>
                <a:lnTo>
                  <a:pt x="1453" y="1318"/>
                </a:lnTo>
                <a:lnTo>
                  <a:pt x="1453" y="1311"/>
                </a:lnTo>
                <a:lnTo>
                  <a:pt x="1448" y="1308"/>
                </a:lnTo>
                <a:lnTo>
                  <a:pt x="1442" y="1304"/>
                </a:lnTo>
                <a:lnTo>
                  <a:pt x="1439" y="1300"/>
                </a:lnTo>
                <a:lnTo>
                  <a:pt x="1437" y="1295"/>
                </a:lnTo>
                <a:lnTo>
                  <a:pt x="1434" y="1292"/>
                </a:lnTo>
                <a:lnTo>
                  <a:pt x="1432" y="1286"/>
                </a:lnTo>
                <a:lnTo>
                  <a:pt x="1430" y="1281"/>
                </a:lnTo>
                <a:lnTo>
                  <a:pt x="1427" y="1274"/>
                </a:lnTo>
                <a:lnTo>
                  <a:pt x="1428" y="1269"/>
                </a:lnTo>
                <a:lnTo>
                  <a:pt x="1430" y="1263"/>
                </a:lnTo>
                <a:lnTo>
                  <a:pt x="1434" y="1258"/>
                </a:lnTo>
                <a:lnTo>
                  <a:pt x="1437" y="1251"/>
                </a:lnTo>
                <a:lnTo>
                  <a:pt x="1441" y="1244"/>
                </a:lnTo>
                <a:lnTo>
                  <a:pt x="1446" y="1237"/>
                </a:lnTo>
                <a:lnTo>
                  <a:pt x="1450" y="1232"/>
                </a:lnTo>
                <a:lnTo>
                  <a:pt x="1453" y="1228"/>
                </a:lnTo>
                <a:lnTo>
                  <a:pt x="1453" y="1171"/>
                </a:lnTo>
                <a:lnTo>
                  <a:pt x="1427" y="1143"/>
                </a:lnTo>
                <a:lnTo>
                  <a:pt x="1427" y="1106"/>
                </a:lnTo>
                <a:lnTo>
                  <a:pt x="1420" y="1095"/>
                </a:lnTo>
                <a:lnTo>
                  <a:pt x="1412" y="1085"/>
                </a:lnTo>
                <a:lnTo>
                  <a:pt x="1411" y="1074"/>
                </a:lnTo>
                <a:lnTo>
                  <a:pt x="1409" y="1064"/>
                </a:lnTo>
                <a:lnTo>
                  <a:pt x="1407" y="1051"/>
                </a:lnTo>
                <a:lnTo>
                  <a:pt x="1409" y="1039"/>
                </a:lnTo>
                <a:lnTo>
                  <a:pt x="1409" y="1027"/>
                </a:lnTo>
                <a:lnTo>
                  <a:pt x="1409" y="1014"/>
                </a:lnTo>
                <a:lnTo>
                  <a:pt x="1398" y="1004"/>
                </a:lnTo>
                <a:lnTo>
                  <a:pt x="1386" y="997"/>
                </a:lnTo>
                <a:lnTo>
                  <a:pt x="1372" y="991"/>
                </a:lnTo>
                <a:lnTo>
                  <a:pt x="1356" y="989"/>
                </a:lnTo>
                <a:lnTo>
                  <a:pt x="1340" y="986"/>
                </a:lnTo>
                <a:lnTo>
                  <a:pt x="1326" y="986"/>
                </a:lnTo>
                <a:lnTo>
                  <a:pt x="1310" y="986"/>
                </a:lnTo>
                <a:lnTo>
                  <a:pt x="1296" y="986"/>
                </a:lnTo>
                <a:lnTo>
                  <a:pt x="1278" y="1004"/>
                </a:lnTo>
                <a:lnTo>
                  <a:pt x="1269" y="1004"/>
                </a:lnTo>
                <a:lnTo>
                  <a:pt x="1257" y="1002"/>
                </a:lnTo>
                <a:lnTo>
                  <a:pt x="1246" y="998"/>
                </a:lnTo>
                <a:lnTo>
                  <a:pt x="1236" y="995"/>
                </a:lnTo>
                <a:lnTo>
                  <a:pt x="1223" y="991"/>
                </a:lnTo>
                <a:lnTo>
                  <a:pt x="1213" y="988"/>
                </a:lnTo>
                <a:lnTo>
                  <a:pt x="1202" y="986"/>
                </a:lnTo>
                <a:lnTo>
                  <a:pt x="1192" y="986"/>
                </a:lnTo>
                <a:lnTo>
                  <a:pt x="1174" y="1004"/>
                </a:lnTo>
                <a:lnTo>
                  <a:pt x="1158" y="995"/>
                </a:lnTo>
                <a:lnTo>
                  <a:pt x="1142" y="984"/>
                </a:lnTo>
                <a:lnTo>
                  <a:pt x="1126" y="970"/>
                </a:lnTo>
                <a:lnTo>
                  <a:pt x="1110" y="956"/>
                </a:lnTo>
                <a:lnTo>
                  <a:pt x="1095" y="940"/>
                </a:lnTo>
                <a:lnTo>
                  <a:pt x="1080" y="924"/>
                </a:lnTo>
                <a:lnTo>
                  <a:pt x="1066" y="908"/>
                </a:lnTo>
                <a:lnTo>
                  <a:pt x="1052" y="894"/>
                </a:lnTo>
                <a:lnTo>
                  <a:pt x="1056" y="887"/>
                </a:lnTo>
                <a:lnTo>
                  <a:pt x="1057" y="882"/>
                </a:lnTo>
                <a:lnTo>
                  <a:pt x="1057" y="878"/>
                </a:lnTo>
                <a:lnTo>
                  <a:pt x="1059" y="875"/>
                </a:lnTo>
                <a:lnTo>
                  <a:pt x="1057" y="871"/>
                </a:lnTo>
                <a:lnTo>
                  <a:pt x="1057" y="868"/>
                </a:lnTo>
                <a:lnTo>
                  <a:pt x="1056" y="862"/>
                </a:lnTo>
                <a:lnTo>
                  <a:pt x="1052" y="857"/>
                </a:lnTo>
                <a:lnTo>
                  <a:pt x="1056" y="848"/>
                </a:lnTo>
                <a:lnTo>
                  <a:pt x="1057" y="841"/>
                </a:lnTo>
                <a:lnTo>
                  <a:pt x="1059" y="832"/>
                </a:lnTo>
                <a:lnTo>
                  <a:pt x="1059" y="823"/>
                </a:lnTo>
                <a:lnTo>
                  <a:pt x="1061" y="814"/>
                </a:lnTo>
                <a:lnTo>
                  <a:pt x="1061" y="806"/>
                </a:lnTo>
                <a:lnTo>
                  <a:pt x="1061" y="799"/>
                </a:lnTo>
                <a:lnTo>
                  <a:pt x="1061" y="792"/>
                </a:lnTo>
                <a:lnTo>
                  <a:pt x="1043" y="774"/>
                </a:lnTo>
                <a:lnTo>
                  <a:pt x="1201" y="604"/>
                </a:lnTo>
                <a:lnTo>
                  <a:pt x="1204" y="606"/>
                </a:lnTo>
                <a:lnTo>
                  <a:pt x="1211" y="606"/>
                </a:lnTo>
                <a:lnTo>
                  <a:pt x="1216" y="606"/>
                </a:lnTo>
                <a:lnTo>
                  <a:pt x="1223" y="608"/>
                </a:lnTo>
                <a:lnTo>
                  <a:pt x="1229" y="606"/>
                </a:lnTo>
                <a:lnTo>
                  <a:pt x="1231" y="604"/>
                </a:lnTo>
                <a:lnTo>
                  <a:pt x="1231" y="601"/>
                </a:lnTo>
                <a:lnTo>
                  <a:pt x="1227" y="595"/>
                </a:lnTo>
                <a:lnTo>
                  <a:pt x="1232" y="595"/>
                </a:lnTo>
                <a:lnTo>
                  <a:pt x="1243" y="595"/>
                </a:lnTo>
                <a:lnTo>
                  <a:pt x="1255" y="595"/>
                </a:lnTo>
                <a:lnTo>
                  <a:pt x="1271" y="594"/>
                </a:lnTo>
                <a:lnTo>
                  <a:pt x="1287" y="594"/>
                </a:lnTo>
                <a:lnTo>
                  <a:pt x="1301" y="592"/>
                </a:lnTo>
                <a:lnTo>
                  <a:pt x="1314" y="590"/>
                </a:lnTo>
                <a:lnTo>
                  <a:pt x="1322" y="587"/>
                </a:lnTo>
                <a:lnTo>
                  <a:pt x="1333" y="588"/>
                </a:lnTo>
                <a:lnTo>
                  <a:pt x="1344" y="590"/>
                </a:lnTo>
                <a:lnTo>
                  <a:pt x="1354" y="590"/>
                </a:lnTo>
                <a:lnTo>
                  <a:pt x="1365" y="590"/>
                </a:lnTo>
                <a:lnTo>
                  <a:pt x="1377" y="588"/>
                </a:lnTo>
                <a:lnTo>
                  <a:pt x="1388" y="588"/>
                </a:lnTo>
                <a:lnTo>
                  <a:pt x="1398" y="587"/>
                </a:lnTo>
                <a:lnTo>
                  <a:pt x="1409" y="587"/>
                </a:lnTo>
                <a:lnTo>
                  <a:pt x="1416" y="599"/>
                </a:lnTo>
                <a:lnTo>
                  <a:pt x="1425" y="610"/>
                </a:lnTo>
                <a:lnTo>
                  <a:pt x="1432" y="618"/>
                </a:lnTo>
                <a:lnTo>
                  <a:pt x="1441" y="627"/>
                </a:lnTo>
                <a:lnTo>
                  <a:pt x="1450" y="634"/>
                </a:lnTo>
                <a:lnTo>
                  <a:pt x="1460" y="643"/>
                </a:lnTo>
                <a:lnTo>
                  <a:pt x="1469" y="650"/>
                </a:lnTo>
                <a:lnTo>
                  <a:pt x="1480" y="661"/>
                </a:lnTo>
                <a:lnTo>
                  <a:pt x="1513" y="661"/>
                </a:lnTo>
                <a:lnTo>
                  <a:pt x="1515" y="657"/>
                </a:lnTo>
                <a:lnTo>
                  <a:pt x="1515" y="654"/>
                </a:lnTo>
                <a:lnTo>
                  <a:pt x="1517" y="650"/>
                </a:lnTo>
                <a:lnTo>
                  <a:pt x="1518" y="647"/>
                </a:lnTo>
                <a:lnTo>
                  <a:pt x="1520" y="643"/>
                </a:lnTo>
                <a:lnTo>
                  <a:pt x="1522" y="640"/>
                </a:lnTo>
                <a:lnTo>
                  <a:pt x="1522" y="636"/>
                </a:lnTo>
                <a:lnTo>
                  <a:pt x="1522" y="632"/>
                </a:lnTo>
                <a:lnTo>
                  <a:pt x="1538" y="634"/>
                </a:lnTo>
                <a:lnTo>
                  <a:pt x="1554" y="638"/>
                </a:lnTo>
                <a:lnTo>
                  <a:pt x="1570" y="641"/>
                </a:lnTo>
                <a:lnTo>
                  <a:pt x="1586" y="645"/>
                </a:lnTo>
                <a:lnTo>
                  <a:pt x="1601" y="650"/>
                </a:lnTo>
                <a:lnTo>
                  <a:pt x="1617" y="652"/>
                </a:lnTo>
                <a:lnTo>
                  <a:pt x="1635" y="654"/>
                </a:lnTo>
                <a:lnTo>
                  <a:pt x="1653" y="652"/>
                </a:lnTo>
                <a:lnTo>
                  <a:pt x="1658" y="652"/>
                </a:lnTo>
                <a:lnTo>
                  <a:pt x="1661" y="654"/>
                </a:lnTo>
                <a:lnTo>
                  <a:pt x="1665" y="655"/>
                </a:lnTo>
                <a:lnTo>
                  <a:pt x="1670" y="655"/>
                </a:lnTo>
                <a:lnTo>
                  <a:pt x="1674" y="657"/>
                </a:lnTo>
                <a:lnTo>
                  <a:pt x="1676" y="659"/>
                </a:lnTo>
                <a:lnTo>
                  <a:pt x="1679" y="661"/>
                </a:lnTo>
                <a:lnTo>
                  <a:pt x="1688" y="670"/>
                </a:lnTo>
                <a:lnTo>
                  <a:pt x="1732" y="754"/>
                </a:lnTo>
                <a:lnTo>
                  <a:pt x="1750" y="754"/>
                </a:lnTo>
                <a:lnTo>
                  <a:pt x="1752" y="760"/>
                </a:lnTo>
                <a:lnTo>
                  <a:pt x="1753" y="767"/>
                </a:lnTo>
                <a:lnTo>
                  <a:pt x="1755" y="776"/>
                </a:lnTo>
                <a:lnTo>
                  <a:pt x="1757" y="786"/>
                </a:lnTo>
                <a:lnTo>
                  <a:pt x="1757" y="797"/>
                </a:lnTo>
                <a:lnTo>
                  <a:pt x="1757" y="806"/>
                </a:lnTo>
                <a:lnTo>
                  <a:pt x="1759" y="814"/>
                </a:lnTo>
                <a:lnTo>
                  <a:pt x="1759" y="820"/>
                </a:lnTo>
                <a:lnTo>
                  <a:pt x="1767" y="830"/>
                </a:lnTo>
                <a:lnTo>
                  <a:pt x="1782" y="846"/>
                </a:lnTo>
                <a:lnTo>
                  <a:pt x="1799" y="864"/>
                </a:lnTo>
                <a:lnTo>
                  <a:pt x="1819" y="885"/>
                </a:lnTo>
                <a:lnTo>
                  <a:pt x="1838" y="903"/>
                </a:lnTo>
                <a:lnTo>
                  <a:pt x="1856" y="919"/>
                </a:lnTo>
                <a:lnTo>
                  <a:pt x="1863" y="924"/>
                </a:lnTo>
                <a:lnTo>
                  <a:pt x="1870" y="929"/>
                </a:lnTo>
                <a:lnTo>
                  <a:pt x="1875" y="931"/>
                </a:lnTo>
                <a:lnTo>
                  <a:pt x="1880" y="929"/>
                </a:lnTo>
                <a:lnTo>
                  <a:pt x="1882" y="931"/>
                </a:lnTo>
                <a:lnTo>
                  <a:pt x="1888" y="931"/>
                </a:lnTo>
                <a:lnTo>
                  <a:pt x="1895" y="933"/>
                </a:lnTo>
                <a:lnTo>
                  <a:pt x="1903" y="935"/>
                </a:lnTo>
                <a:lnTo>
                  <a:pt x="1914" y="936"/>
                </a:lnTo>
                <a:lnTo>
                  <a:pt x="1925" y="938"/>
                </a:lnTo>
                <a:lnTo>
                  <a:pt x="1933" y="938"/>
                </a:lnTo>
                <a:lnTo>
                  <a:pt x="1941" y="938"/>
                </a:lnTo>
                <a:lnTo>
                  <a:pt x="1958" y="921"/>
                </a:lnTo>
                <a:lnTo>
                  <a:pt x="1960" y="924"/>
                </a:lnTo>
                <a:lnTo>
                  <a:pt x="1962" y="928"/>
                </a:lnTo>
                <a:lnTo>
                  <a:pt x="1963" y="929"/>
                </a:lnTo>
                <a:lnTo>
                  <a:pt x="1963" y="931"/>
                </a:lnTo>
                <a:lnTo>
                  <a:pt x="1962" y="929"/>
                </a:lnTo>
                <a:lnTo>
                  <a:pt x="1960" y="926"/>
                </a:lnTo>
                <a:lnTo>
                  <a:pt x="1958" y="921"/>
                </a:lnTo>
                <a:close/>
                <a:moveTo>
                  <a:pt x="1888" y="1368"/>
                </a:moveTo>
                <a:lnTo>
                  <a:pt x="1845" y="1368"/>
                </a:lnTo>
                <a:lnTo>
                  <a:pt x="1828" y="1348"/>
                </a:lnTo>
                <a:lnTo>
                  <a:pt x="1845" y="1331"/>
                </a:lnTo>
                <a:lnTo>
                  <a:pt x="1840" y="1327"/>
                </a:lnTo>
                <a:lnTo>
                  <a:pt x="1836" y="1323"/>
                </a:lnTo>
                <a:lnTo>
                  <a:pt x="1835" y="1320"/>
                </a:lnTo>
                <a:lnTo>
                  <a:pt x="1836" y="1315"/>
                </a:lnTo>
                <a:lnTo>
                  <a:pt x="1838" y="1311"/>
                </a:lnTo>
                <a:lnTo>
                  <a:pt x="1842" y="1306"/>
                </a:lnTo>
                <a:lnTo>
                  <a:pt x="1847" y="1300"/>
                </a:lnTo>
                <a:lnTo>
                  <a:pt x="1854" y="1293"/>
                </a:lnTo>
                <a:lnTo>
                  <a:pt x="1852" y="1290"/>
                </a:lnTo>
                <a:lnTo>
                  <a:pt x="1852" y="1286"/>
                </a:lnTo>
                <a:lnTo>
                  <a:pt x="1850" y="1283"/>
                </a:lnTo>
                <a:lnTo>
                  <a:pt x="1849" y="1279"/>
                </a:lnTo>
                <a:lnTo>
                  <a:pt x="1847" y="1276"/>
                </a:lnTo>
                <a:lnTo>
                  <a:pt x="1845" y="1272"/>
                </a:lnTo>
                <a:lnTo>
                  <a:pt x="1845" y="1269"/>
                </a:lnTo>
                <a:lnTo>
                  <a:pt x="1845" y="1265"/>
                </a:lnTo>
                <a:lnTo>
                  <a:pt x="1863" y="1246"/>
                </a:lnTo>
                <a:lnTo>
                  <a:pt x="1896" y="1246"/>
                </a:lnTo>
                <a:lnTo>
                  <a:pt x="1902" y="1239"/>
                </a:lnTo>
                <a:lnTo>
                  <a:pt x="1907" y="1232"/>
                </a:lnTo>
                <a:lnTo>
                  <a:pt x="1911" y="1226"/>
                </a:lnTo>
                <a:lnTo>
                  <a:pt x="1914" y="1219"/>
                </a:lnTo>
                <a:lnTo>
                  <a:pt x="1918" y="1212"/>
                </a:lnTo>
                <a:lnTo>
                  <a:pt x="1921" y="1205"/>
                </a:lnTo>
                <a:lnTo>
                  <a:pt x="1925" y="1198"/>
                </a:lnTo>
                <a:lnTo>
                  <a:pt x="1932" y="1191"/>
                </a:lnTo>
                <a:lnTo>
                  <a:pt x="1932" y="1198"/>
                </a:lnTo>
                <a:lnTo>
                  <a:pt x="1933" y="1207"/>
                </a:lnTo>
                <a:lnTo>
                  <a:pt x="1937" y="1214"/>
                </a:lnTo>
                <a:lnTo>
                  <a:pt x="1941" y="1223"/>
                </a:lnTo>
                <a:lnTo>
                  <a:pt x="1942" y="1230"/>
                </a:lnTo>
                <a:lnTo>
                  <a:pt x="1946" y="1237"/>
                </a:lnTo>
                <a:lnTo>
                  <a:pt x="1948" y="1242"/>
                </a:lnTo>
                <a:lnTo>
                  <a:pt x="1948" y="1246"/>
                </a:lnTo>
                <a:lnTo>
                  <a:pt x="1944" y="1247"/>
                </a:lnTo>
                <a:lnTo>
                  <a:pt x="1942" y="1249"/>
                </a:lnTo>
                <a:lnTo>
                  <a:pt x="1937" y="1255"/>
                </a:lnTo>
                <a:lnTo>
                  <a:pt x="1933" y="1260"/>
                </a:lnTo>
                <a:lnTo>
                  <a:pt x="1926" y="1274"/>
                </a:lnTo>
                <a:lnTo>
                  <a:pt x="1919" y="1292"/>
                </a:lnTo>
                <a:lnTo>
                  <a:pt x="1912" y="1311"/>
                </a:lnTo>
                <a:lnTo>
                  <a:pt x="1905" y="1329"/>
                </a:lnTo>
                <a:lnTo>
                  <a:pt x="1900" y="1345"/>
                </a:lnTo>
                <a:lnTo>
                  <a:pt x="1896" y="1359"/>
                </a:lnTo>
                <a:lnTo>
                  <a:pt x="1893" y="1359"/>
                </a:lnTo>
                <a:lnTo>
                  <a:pt x="1889" y="1359"/>
                </a:lnTo>
                <a:lnTo>
                  <a:pt x="1888" y="1359"/>
                </a:lnTo>
                <a:lnTo>
                  <a:pt x="1886" y="1359"/>
                </a:lnTo>
                <a:lnTo>
                  <a:pt x="1884" y="1361"/>
                </a:lnTo>
                <a:lnTo>
                  <a:pt x="1884" y="1362"/>
                </a:lnTo>
                <a:lnTo>
                  <a:pt x="1886" y="1364"/>
                </a:lnTo>
                <a:lnTo>
                  <a:pt x="1888" y="1368"/>
                </a:lnTo>
                <a:close/>
                <a:moveTo>
                  <a:pt x="2855" y="373"/>
                </a:moveTo>
                <a:lnTo>
                  <a:pt x="2855" y="385"/>
                </a:lnTo>
                <a:lnTo>
                  <a:pt x="2857" y="394"/>
                </a:lnTo>
                <a:lnTo>
                  <a:pt x="2861" y="403"/>
                </a:lnTo>
                <a:lnTo>
                  <a:pt x="2862" y="410"/>
                </a:lnTo>
                <a:lnTo>
                  <a:pt x="2866" y="417"/>
                </a:lnTo>
                <a:lnTo>
                  <a:pt x="2869" y="424"/>
                </a:lnTo>
                <a:lnTo>
                  <a:pt x="2871" y="433"/>
                </a:lnTo>
                <a:lnTo>
                  <a:pt x="2871" y="445"/>
                </a:lnTo>
                <a:lnTo>
                  <a:pt x="2875" y="447"/>
                </a:lnTo>
                <a:lnTo>
                  <a:pt x="2878" y="447"/>
                </a:lnTo>
                <a:lnTo>
                  <a:pt x="2882" y="449"/>
                </a:lnTo>
                <a:lnTo>
                  <a:pt x="2885" y="450"/>
                </a:lnTo>
                <a:lnTo>
                  <a:pt x="2887" y="452"/>
                </a:lnTo>
                <a:lnTo>
                  <a:pt x="2891" y="454"/>
                </a:lnTo>
                <a:lnTo>
                  <a:pt x="2894" y="456"/>
                </a:lnTo>
                <a:lnTo>
                  <a:pt x="2898" y="456"/>
                </a:lnTo>
                <a:lnTo>
                  <a:pt x="2900" y="463"/>
                </a:lnTo>
                <a:lnTo>
                  <a:pt x="2901" y="470"/>
                </a:lnTo>
                <a:lnTo>
                  <a:pt x="2905" y="475"/>
                </a:lnTo>
                <a:lnTo>
                  <a:pt x="2908" y="481"/>
                </a:lnTo>
                <a:lnTo>
                  <a:pt x="2914" y="486"/>
                </a:lnTo>
                <a:lnTo>
                  <a:pt x="2919" y="489"/>
                </a:lnTo>
                <a:lnTo>
                  <a:pt x="2926" y="493"/>
                </a:lnTo>
                <a:lnTo>
                  <a:pt x="2933" y="493"/>
                </a:lnTo>
                <a:lnTo>
                  <a:pt x="2926" y="486"/>
                </a:lnTo>
                <a:lnTo>
                  <a:pt x="2921" y="479"/>
                </a:lnTo>
                <a:lnTo>
                  <a:pt x="2917" y="472"/>
                </a:lnTo>
                <a:lnTo>
                  <a:pt x="2914" y="465"/>
                </a:lnTo>
                <a:lnTo>
                  <a:pt x="2912" y="458"/>
                </a:lnTo>
                <a:lnTo>
                  <a:pt x="2912" y="450"/>
                </a:lnTo>
                <a:lnTo>
                  <a:pt x="2912" y="443"/>
                </a:lnTo>
                <a:lnTo>
                  <a:pt x="2915" y="436"/>
                </a:lnTo>
                <a:lnTo>
                  <a:pt x="2905" y="433"/>
                </a:lnTo>
                <a:lnTo>
                  <a:pt x="2896" y="427"/>
                </a:lnTo>
                <a:lnTo>
                  <a:pt x="2887" y="420"/>
                </a:lnTo>
                <a:lnTo>
                  <a:pt x="2878" y="412"/>
                </a:lnTo>
                <a:lnTo>
                  <a:pt x="2869" y="403"/>
                </a:lnTo>
                <a:lnTo>
                  <a:pt x="2864" y="392"/>
                </a:lnTo>
                <a:lnTo>
                  <a:pt x="2859" y="382"/>
                </a:lnTo>
                <a:lnTo>
                  <a:pt x="2855" y="373"/>
                </a:lnTo>
                <a:close/>
                <a:moveTo>
                  <a:pt x="2960" y="521"/>
                </a:moveTo>
                <a:lnTo>
                  <a:pt x="2963" y="519"/>
                </a:lnTo>
                <a:lnTo>
                  <a:pt x="2967" y="519"/>
                </a:lnTo>
                <a:lnTo>
                  <a:pt x="2972" y="518"/>
                </a:lnTo>
                <a:lnTo>
                  <a:pt x="2975" y="516"/>
                </a:lnTo>
                <a:lnTo>
                  <a:pt x="2981" y="514"/>
                </a:lnTo>
                <a:lnTo>
                  <a:pt x="2986" y="512"/>
                </a:lnTo>
                <a:lnTo>
                  <a:pt x="2990" y="512"/>
                </a:lnTo>
                <a:lnTo>
                  <a:pt x="2993" y="511"/>
                </a:lnTo>
                <a:lnTo>
                  <a:pt x="2990" y="511"/>
                </a:lnTo>
                <a:lnTo>
                  <a:pt x="2984" y="509"/>
                </a:lnTo>
                <a:lnTo>
                  <a:pt x="2979" y="505"/>
                </a:lnTo>
                <a:lnTo>
                  <a:pt x="2972" y="502"/>
                </a:lnTo>
                <a:lnTo>
                  <a:pt x="2965" y="496"/>
                </a:lnTo>
                <a:lnTo>
                  <a:pt x="2960" y="491"/>
                </a:lnTo>
                <a:lnTo>
                  <a:pt x="2954" y="488"/>
                </a:lnTo>
                <a:lnTo>
                  <a:pt x="2951" y="484"/>
                </a:lnTo>
                <a:lnTo>
                  <a:pt x="2933" y="502"/>
                </a:lnTo>
                <a:lnTo>
                  <a:pt x="2933" y="507"/>
                </a:lnTo>
                <a:lnTo>
                  <a:pt x="2935" y="512"/>
                </a:lnTo>
                <a:lnTo>
                  <a:pt x="2937" y="518"/>
                </a:lnTo>
                <a:lnTo>
                  <a:pt x="2938" y="525"/>
                </a:lnTo>
                <a:lnTo>
                  <a:pt x="2940" y="532"/>
                </a:lnTo>
                <a:lnTo>
                  <a:pt x="2940" y="539"/>
                </a:lnTo>
                <a:lnTo>
                  <a:pt x="2942" y="544"/>
                </a:lnTo>
                <a:lnTo>
                  <a:pt x="2942" y="548"/>
                </a:lnTo>
                <a:lnTo>
                  <a:pt x="2960" y="548"/>
                </a:lnTo>
                <a:lnTo>
                  <a:pt x="2960" y="604"/>
                </a:lnTo>
                <a:lnTo>
                  <a:pt x="2956" y="604"/>
                </a:lnTo>
                <a:lnTo>
                  <a:pt x="2951" y="606"/>
                </a:lnTo>
                <a:lnTo>
                  <a:pt x="2947" y="606"/>
                </a:lnTo>
                <a:lnTo>
                  <a:pt x="2944" y="608"/>
                </a:lnTo>
                <a:lnTo>
                  <a:pt x="2940" y="610"/>
                </a:lnTo>
                <a:lnTo>
                  <a:pt x="2937" y="611"/>
                </a:lnTo>
                <a:lnTo>
                  <a:pt x="2935" y="613"/>
                </a:lnTo>
                <a:lnTo>
                  <a:pt x="2933" y="613"/>
                </a:lnTo>
                <a:lnTo>
                  <a:pt x="2933" y="631"/>
                </a:lnTo>
                <a:lnTo>
                  <a:pt x="2930" y="632"/>
                </a:lnTo>
                <a:lnTo>
                  <a:pt x="2926" y="632"/>
                </a:lnTo>
                <a:lnTo>
                  <a:pt x="2921" y="634"/>
                </a:lnTo>
                <a:lnTo>
                  <a:pt x="2915" y="638"/>
                </a:lnTo>
                <a:lnTo>
                  <a:pt x="2912" y="640"/>
                </a:lnTo>
                <a:lnTo>
                  <a:pt x="2907" y="643"/>
                </a:lnTo>
                <a:lnTo>
                  <a:pt x="2903" y="647"/>
                </a:lnTo>
                <a:lnTo>
                  <a:pt x="2900" y="650"/>
                </a:lnTo>
                <a:lnTo>
                  <a:pt x="2926" y="678"/>
                </a:lnTo>
                <a:lnTo>
                  <a:pt x="2926" y="650"/>
                </a:lnTo>
                <a:lnTo>
                  <a:pt x="2933" y="647"/>
                </a:lnTo>
                <a:lnTo>
                  <a:pt x="2942" y="643"/>
                </a:lnTo>
                <a:lnTo>
                  <a:pt x="2952" y="640"/>
                </a:lnTo>
                <a:lnTo>
                  <a:pt x="2965" y="638"/>
                </a:lnTo>
                <a:lnTo>
                  <a:pt x="2977" y="634"/>
                </a:lnTo>
                <a:lnTo>
                  <a:pt x="2990" y="632"/>
                </a:lnTo>
                <a:lnTo>
                  <a:pt x="3000" y="632"/>
                </a:lnTo>
                <a:lnTo>
                  <a:pt x="3011" y="631"/>
                </a:lnTo>
                <a:lnTo>
                  <a:pt x="3011" y="625"/>
                </a:lnTo>
                <a:lnTo>
                  <a:pt x="3009" y="618"/>
                </a:lnTo>
                <a:lnTo>
                  <a:pt x="3005" y="611"/>
                </a:lnTo>
                <a:lnTo>
                  <a:pt x="3002" y="604"/>
                </a:lnTo>
                <a:lnTo>
                  <a:pt x="2997" y="599"/>
                </a:lnTo>
                <a:lnTo>
                  <a:pt x="2993" y="594"/>
                </a:lnTo>
                <a:lnTo>
                  <a:pt x="2988" y="588"/>
                </a:lnTo>
                <a:lnTo>
                  <a:pt x="2984" y="585"/>
                </a:lnTo>
                <a:lnTo>
                  <a:pt x="3002" y="567"/>
                </a:lnTo>
                <a:lnTo>
                  <a:pt x="2960" y="521"/>
                </a:lnTo>
                <a:close/>
                <a:moveTo>
                  <a:pt x="1278" y="325"/>
                </a:moveTo>
                <a:lnTo>
                  <a:pt x="1275" y="327"/>
                </a:lnTo>
                <a:lnTo>
                  <a:pt x="1271" y="327"/>
                </a:lnTo>
                <a:lnTo>
                  <a:pt x="1266" y="329"/>
                </a:lnTo>
                <a:lnTo>
                  <a:pt x="1261" y="330"/>
                </a:lnTo>
                <a:lnTo>
                  <a:pt x="1257" y="332"/>
                </a:lnTo>
                <a:lnTo>
                  <a:pt x="1252" y="334"/>
                </a:lnTo>
                <a:lnTo>
                  <a:pt x="1248" y="334"/>
                </a:lnTo>
                <a:lnTo>
                  <a:pt x="1245" y="334"/>
                </a:lnTo>
                <a:lnTo>
                  <a:pt x="1245" y="341"/>
                </a:lnTo>
                <a:lnTo>
                  <a:pt x="1246" y="348"/>
                </a:lnTo>
                <a:lnTo>
                  <a:pt x="1250" y="355"/>
                </a:lnTo>
                <a:lnTo>
                  <a:pt x="1254" y="362"/>
                </a:lnTo>
                <a:lnTo>
                  <a:pt x="1259" y="367"/>
                </a:lnTo>
                <a:lnTo>
                  <a:pt x="1262" y="373"/>
                </a:lnTo>
                <a:lnTo>
                  <a:pt x="1266" y="376"/>
                </a:lnTo>
                <a:lnTo>
                  <a:pt x="1269" y="380"/>
                </a:lnTo>
                <a:lnTo>
                  <a:pt x="1245" y="410"/>
                </a:lnTo>
                <a:lnTo>
                  <a:pt x="1246" y="415"/>
                </a:lnTo>
                <a:lnTo>
                  <a:pt x="1248" y="419"/>
                </a:lnTo>
                <a:lnTo>
                  <a:pt x="1248" y="420"/>
                </a:lnTo>
                <a:lnTo>
                  <a:pt x="1248" y="422"/>
                </a:lnTo>
                <a:lnTo>
                  <a:pt x="1248" y="424"/>
                </a:lnTo>
                <a:lnTo>
                  <a:pt x="1248" y="427"/>
                </a:lnTo>
                <a:lnTo>
                  <a:pt x="1250" y="431"/>
                </a:lnTo>
                <a:lnTo>
                  <a:pt x="1254" y="436"/>
                </a:lnTo>
                <a:lnTo>
                  <a:pt x="1261" y="429"/>
                </a:lnTo>
                <a:lnTo>
                  <a:pt x="1268" y="424"/>
                </a:lnTo>
                <a:lnTo>
                  <a:pt x="1278" y="419"/>
                </a:lnTo>
                <a:lnTo>
                  <a:pt x="1289" y="415"/>
                </a:lnTo>
                <a:lnTo>
                  <a:pt x="1299" y="410"/>
                </a:lnTo>
                <a:lnTo>
                  <a:pt x="1310" y="406"/>
                </a:lnTo>
                <a:lnTo>
                  <a:pt x="1321" y="403"/>
                </a:lnTo>
                <a:lnTo>
                  <a:pt x="1331" y="399"/>
                </a:lnTo>
                <a:lnTo>
                  <a:pt x="1324" y="396"/>
                </a:lnTo>
                <a:lnTo>
                  <a:pt x="1317" y="392"/>
                </a:lnTo>
                <a:lnTo>
                  <a:pt x="1310" y="389"/>
                </a:lnTo>
                <a:lnTo>
                  <a:pt x="1305" y="385"/>
                </a:lnTo>
                <a:lnTo>
                  <a:pt x="1298" y="380"/>
                </a:lnTo>
                <a:lnTo>
                  <a:pt x="1291" y="374"/>
                </a:lnTo>
                <a:lnTo>
                  <a:pt x="1285" y="369"/>
                </a:lnTo>
                <a:lnTo>
                  <a:pt x="1278" y="362"/>
                </a:lnTo>
                <a:lnTo>
                  <a:pt x="1278" y="353"/>
                </a:lnTo>
                <a:lnTo>
                  <a:pt x="1280" y="346"/>
                </a:lnTo>
                <a:lnTo>
                  <a:pt x="1280" y="341"/>
                </a:lnTo>
                <a:lnTo>
                  <a:pt x="1282" y="337"/>
                </a:lnTo>
                <a:lnTo>
                  <a:pt x="1282" y="334"/>
                </a:lnTo>
                <a:lnTo>
                  <a:pt x="1282" y="330"/>
                </a:lnTo>
                <a:lnTo>
                  <a:pt x="1280" y="329"/>
                </a:lnTo>
                <a:lnTo>
                  <a:pt x="1278" y="325"/>
                </a:lnTo>
                <a:close/>
                <a:moveTo>
                  <a:pt x="1227" y="362"/>
                </a:moveTo>
                <a:lnTo>
                  <a:pt x="1225" y="366"/>
                </a:lnTo>
                <a:lnTo>
                  <a:pt x="1225" y="371"/>
                </a:lnTo>
                <a:lnTo>
                  <a:pt x="1223" y="376"/>
                </a:lnTo>
                <a:lnTo>
                  <a:pt x="1222" y="380"/>
                </a:lnTo>
                <a:lnTo>
                  <a:pt x="1222" y="385"/>
                </a:lnTo>
                <a:lnTo>
                  <a:pt x="1220" y="390"/>
                </a:lnTo>
                <a:lnTo>
                  <a:pt x="1218" y="396"/>
                </a:lnTo>
                <a:lnTo>
                  <a:pt x="1218" y="399"/>
                </a:lnTo>
                <a:lnTo>
                  <a:pt x="1213" y="399"/>
                </a:lnTo>
                <a:lnTo>
                  <a:pt x="1206" y="401"/>
                </a:lnTo>
                <a:lnTo>
                  <a:pt x="1202" y="403"/>
                </a:lnTo>
                <a:lnTo>
                  <a:pt x="1197" y="405"/>
                </a:lnTo>
                <a:lnTo>
                  <a:pt x="1193" y="408"/>
                </a:lnTo>
                <a:lnTo>
                  <a:pt x="1190" y="412"/>
                </a:lnTo>
                <a:lnTo>
                  <a:pt x="1186" y="415"/>
                </a:lnTo>
                <a:lnTo>
                  <a:pt x="1183" y="417"/>
                </a:lnTo>
                <a:lnTo>
                  <a:pt x="1183" y="412"/>
                </a:lnTo>
                <a:lnTo>
                  <a:pt x="1185" y="406"/>
                </a:lnTo>
                <a:lnTo>
                  <a:pt x="1185" y="403"/>
                </a:lnTo>
                <a:lnTo>
                  <a:pt x="1186" y="399"/>
                </a:lnTo>
                <a:lnTo>
                  <a:pt x="1186" y="396"/>
                </a:lnTo>
                <a:lnTo>
                  <a:pt x="1186" y="392"/>
                </a:lnTo>
                <a:lnTo>
                  <a:pt x="1186" y="387"/>
                </a:lnTo>
                <a:lnTo>
                  <a:pt x="1183" y="380"/>
                </a:lnTo>
                <a:lnTo>
                  <a:pt x="1186" y="380"/>
                </a:lnTo>
                <a:lnTo>
                  <a:pt x="1192" y="378"/>
                </a:lnTo>
                <a:lnTo>
                  <a:pt x="1197" y="374"/>
                </a:lnTo>
                <a:lnTo>
                  <a:pt x="1202" y="371"/>
                </a:lnTo>
                <a:lnTo>
                  <a:pt x="1208" y="369"/>
                </a:lnTo>
                <a:lnTo>
                  <a:pt x="1213" y="366"/>
                </a:lnTo>
                <a:lnTo>
                  <a:pt x="1220" y="364"/>
                </a:lnTo>
                <a:lnTo>
                  <a:pt x="1227" y="362"/>
                </a:lnTo>
                <a:close/>
                <a:moveTo>
                  <a:pt x="2567" y="986"/>
                </a:moveTo>
                <a:lnTo>
                  <a:pt x="2576" y="989"/>
                </a:lnTo>
                <a:lnTo>
                  <a:pt x="2582" y="993"/>
                </a:lnTo>
                <a:lnTo>
                  <a:pt x="2587" y="997"/>
                </a:lnTo>
                <a:lnTo>
                  <a:pt x="2592" y="1000"/>
                </a:lnTo>
                <a:lnTo>
                  <a:pt x="2596" y="1005"/>
                </a:lnTo>
                <a:lnTo>
                  <a:pt x="2599" y="1011"/>
                </a:lnTo>
                <a:lnTo>
                  <a:pt x="2605" y="1016"/>
                </a:lnTo>
                <a:lnTo>
                  <a:pt x="2610" y="1023"/>
                </a:lnTo>
                <a:lnTo>
                  <a:pt x="2620" y="1023"/>
                </a:lnTo>
                <a:lnTo>
                  <a:pt x="2629" y="1027"/>
                </a:lnTo>
                <a:lnTo>
                  <a:pt x="2636" y="1030"/>
                </a:lnTo>
                <a:lnTo>
                  <a:pt x="2643" y="1035"/>
                </a:lnTo>
                <a:lnTo>
                  <a:pt x="2658" y="1048"/>
                </a:lnTo>
                <a:lnTo>
                  <a:pt x="2668" y="1064"/>
                </a:lnTo>
                <a:lnTo>
                  <a:pt x="2679" y="1081"/>
                </a:lnTo>
                <a:lnTo>
                  <a:pt x="2688" y="1097"/>
                </a:lnTo>
                <a:lnTo>
                  <a:pt x="2696" y="1113"/>
                </a:lnTo>
                <a:lnTo>
                  <a:pt x="2705" y="1126"/>
                </a:lnTo>
                <a:lnTo>
                  <a:pt x="2702" y="1126"/>
                </a:lnTo>
                <a:lnTo>
                  <a:pt x="2698" y="1127"/>
                </a:lnTo>
                <a:lnTo>
                  <a:pt x="2693" y="1127"/>
                </a:lnTo>
                <a:lnTo>
                  <a:pt x="2689" y="1129"/>
                </a:lnTo>
                <a:lnTo>
                  <a:pt x="2684" y="1131"/>
                </a:lnTo>
                <a:lnTo>
                  <a:pt x="2679" y="1133"/>
                </a:lnTo>
                <a:lnTo>
                  <a:pt x="2675" y="1134"/>
                </a:lnTo>
                <a:lnTo>
                  <a:pt x="2670" y="1134"/>
                </a:lnTo>
                <a:lnTo>
                  <a:pt x="2658" y="1120"/>
                </a:lnTo>
                <a:lnTo>
                  <a:pt x="2643" y="1103"/>
                </a:lnTo>
                <a:lnTo>
                  <a:pt x="2629" y="1083"/>
                </a:lnTo>
                <a:lnTo>
                  <a:pt x="2615" y="1064"/>
                </a:lnTo>
                <a:lnTo>
                  <a:pt x="2603" y="1044"/>
                </a:lnTo>
                <a:lnTo>
                  <a:pt x="2589" y="1023"/>
                </a:lnTo>
                <a:lnTo>
                  <a:pt x="2578" y="1004"/>
                </a:lnTo>
                <a:lnTo>
                  <a:pt x="2567" y="986"/>
                </a:lnTo>
                <a:close/>
                <a:moveTo>
                  <a:pt x="2698" y="1143"/>
                </a:moveTo>
                <a:lnTo>
                  <a:pt x="2714" y="1140"/>
                </a:lnTo>
                <a:lnTo>
                  <a:pt x="2730" y="1138"/>
                </a:lnTo>
                <a:lnTo>
                  <a:pt x="2744" y="1138"/>
                </a:lnTo>
                <a:lnTo>
                  <a:pt x="2758" y="1141"/>
                </a:lnTo>
                <a:lnTo>
                  <a:pt x="2774" y="1145"/>
                </a:lnTo>
                <a:lnTo>
                  <a:pt x="2788" y="1148"/>
                </a:lnTo>
                <a:lnTo>
                  <a:pt x="2804" y="1152"/>
                </a:lnTo>
                <a:lnTo>
                  <a:pt x="2820" y="1152"/>
                </a:lnTo>
                <a:lnTo>
                  <a:pt x="2808" y="1156"/>
                </a:lnTo>
                <a:lnTo>
                  <a:pt x="2794" y="1156"/>
                </a:lnTo>
                <a:lnTo>
                  <a:pt x="2778" y="1156"/>
                </a:lnTo>
                <a:lnTo>
                  <a:pt x="2762" y="1156"/>
                </a:lnTo>
                <a:lnTo>
                  <a:pt x="2744" y="1152"/>
                </a:lnTo>
                <a:lnTo>
                  <a:pt x="2728" y="1150"/>
                </a:lnTo>
                <a:lnTo>
                  <a:pt x="2712" y="1147"/>
                </a:lnTo>
                <a:lnTo>
                  <a:pt x="2698" y="1143"/>
                </a:lnTo>
                <a:close/>
                <a:moveTo>
                  <a:pt x="2855" y="1097"/>
                </a:moveTo>
                <a:lnTo>
                  <a:pt x="2850" y="1097"/>
                </a:lnTo>
                <a:lnTo>
                  <a:pt x="2847" y="1099"/>
                </a:lnTo>
                <a:lnTo>
                  <a:pt x="2841" y="1101"/>
                </a:lnTo>
                <a:lnTo>
                  <a:pt x="2838" y="1103"/>
                </a:lnTo>
                <a:lnTo>
                  <a:pt x="2832" y="1103"/>
                </a:lnTo>
                <a:lnTo>
                  <a:pt x="2827" y="1104"/>
                </a:lnTo>
                <a:lnTo>
                  <a:pt x="2824" y="1106"/>
                </a:lnTo>
                <a:lnTo>
                  <a:pt x="2820" y="1106"/>
                </a:lnTo>
                <a:lnTo>
                  <a:pt x="2813" y="1103"/>
                </a:lnTo>
                <a:lnTo>
                  <a:pt x="2806" y="1099"/>
                </a:lnTo>
                <a:lnTo>
                  <a:pt x="2797" y="1097"/>
                </a:lnTo>
                <a:lnTo>
                  <a:pt x="2790" y="1095"/>
                </a:lnTo>
                <a:lnTo>
                  <a:pt x="2781" y="1094"/>
                </a:lnTo>
                <a:lnTo>
                  <a:pt x="2774" y="1094"/>
                </a:lnTo>
                <a:lnTo>
                  <a:pt x="2765" y="1095"/>
                </a:lnTo>
                <a:lnTo>
                  <a:pt x="2758" y="1097"/>
                </a:lnTo>
                <a:lnTo>
                  <a:pt x="2756" y="1092"/>
                </a:lnTo>
                <a:lnTo>
                  <a:pt x="2755" y="1087"/>
                </a:lnTo>
                <a:lnTo>
                  <a:pt x="2753" y="1083"/>
                </a:lnTo>
                <a:lnTo>
                  <a:pt x="2753" y="1080"/>
                </a:lnTo>
                <a:lnTo>
                  <a:pt x="2753" y="1076"/>
                </a:lnTo>
                <a:lnTo>
                  <a:pt x="2755" y="1073"/>
                </a:lnTo>
                <a:lnTo>
                  <a:pt x="2756" y="1067"/>
                </a:lnTo>
                <a:lnTo>
                  <a:pt x="2758" y="1060"/>
                </a:lnTo>
                <a:lnTo>
                  <a:pt x="2741" y="1042"/>
                </a:lnTo>
                <a:lnTo>
                  <a:pt x="2749" y="1039"/>
                </a:lnTo>
                <a:lnTo>
                  <a:pt x="2758" y="1034"/>
                </a:lnTo>
                <a:lnTo>
                  <a:pt x="2767" y="1030"/>
                </a:lnTo>
                <a:lnTo>
                  <a:pt x="2776" y="1025"/>
                </a:lnTo>
                <a:lnTo>
                  <a:pt x="2786" y="1021"/>
                </a:lnTo>
                <a:lnTo>
                  <a:pt x="2795" y="1018"/>
                </a:lnTo>
                <a:lnTo>
                  <a:pt x="2804" y="1014"/>
                </a:lnTo>
                <a:lnTo>
                  <a:pt x="2811" y="1014"/>
                </a:lnTo>
                <a:lnTo>
                  <a:pt x="2811" y="1011"/>
                </a:lnTo>
                <a:lnTo>
                  <a:pt x="2811" y="1007"/>
                </a:lnTo>
                <a:lnTo>
                  <a:pt x="2813" y="1004"/>
                </a:lnTo>
                <a:lnTo>
                  <a:pt x="2813" y="1002"/>
                </a:lnTo>
                <a:lnTo>
                  <a:pt x="2815" y="998"/>
                </a:lnTo>
                <a:lnTo>
                  <a:pt x="2818" y="997"/>
                </a:lnTo>
                <a:lnTo>
                  <a:pt x="2824" y="997"/>
                </a:lnTo>
                <a:lnTo>
                  <a:pt x="2829" y="995"/>
                </a:lnTo>
                <a:lnTo>
                  <a:pt x="2832" y="988"/>
                </a:lnTo>
                <a:lnTo>
                  <a:pt x="2839" y="979"/>
                </a:lnTo>
                <a:lnTo>
                  <a:pt x="2847" y="968"/>
                </a:lnTo>
                <a:lnTo>
                  <a:pt x="2854" y="958"/>
                </a:lnTo>
                <a:lnTo>
                  <a:pt x="2861" y="947"/>
                </a:lnTo>
                <a:lnTo>
                  <a:pt x="2866" y="938"/>
                </a:lnTo>
                <a:lnTo>
                  <a:pt x="2869" y="929"/>
                </a:lnTo>
                <a:lnTo>
                  <a:pt x="2871" y="921"/>
                </a:lnTo>
                <a:lnTo>
                  <a:pt x="2871" y="926"/>
                </a:lnTo>
                <a:lnTo>
                  <a:pt x="2869" y="933"/>
                </a:lnTo>
                <a:lnTo>
                  <a:pt x="2866" y="940"/>
                </a:lnTo>
                <a:lnTo>
                  <a:pt x="2862" y="949"/>
                </a:lnTo>
                <a:lnTo>
                  <a:pt x="2861" y="958"/>
                </a:lnTo>
                <a:lnTo>
                  <a:pt x="2857" y="965"/>
                </a:lnTo>
                <a:lnTo>
                  <a:pt x="2855" y="972"/>
                </a:lnTo>
                <a:lnTo>
                  <a:pt x="2855" y="977"/>
                </a:lnTo>
                <a:lnTo>
                  <a:pt x="2871" y="977"/>
                </a:lnTo>
                <a:lnTo>
                  <a:pt x="2873" y="981"/>
                </a:lnTo>
                <a:lnTo>
                  <a:pt x="2873" y="986"/>
                </a:lnTo>
                <a:lnTo>
                  <a:pt x="2869" y="993"/>
                </a:lnTo>
                <a:lnTo>
                  <a:pt x="2866" y="998"/>
                </a:lnTo>
                <a:lnTo>
                  <a:pt x="2862" y="1005"/>
                </a:lnTo>
                <a:lnTo>
                  <a:pt x="2859" y="1009"/>
                </a:lnTo>
                <a:lnTo>
                  <a:pt x="2855" y="1012"/>
                </a:lnTo>
                <a:lnTo>
                  <a:pt x="2855" y="1014"/>
                </a:lnTo>
                <a:lnTo>
                  <a:pt x="2880" y="1042"/>
                </a:lnTo>
                <a:lnTo>
                  <a:pt x="2855" y="1071"/>
                </a:lnTo>
                <a:lnTo>
                  <a:pt x="2855" y="1076"/>
                </a:lnTo>
                <a:lnTo>
                  <a:pt x="2855" y="1081"/>
                </a:lnTo>
                <a:lnTo>
                  <a:pt x="2857" y="1085"/>
                </a:lnTo>
                <a:lnTo>
                  <a:pt x="2857" y="1087"/>
                </a:lnTo>
                <a:lnTo>
                  <a:pt x="2859" y="1090"/>
                </a:lnTo>
                <a:lnTo>
                  <a:pt x="2857" y="1092"/>
                </a:lnTo>
                <a:lnTo>
                  <a:pt x="2857" y="1094"/>
                </a:lnTo>
                <a:lnTo>
                  <a:pt x="2855" y="1097"/>
                </a:lnTo>
                <a:close/>
                <a:moveTo>
                  <a:pt x="2864" y="781"/>
                </a:moveTo>
                <a:lnTo>
                  <a:pt x="2864" y="784"/>
                </a:lnTo>
                <a:lnTo>
                  <a:pt x="2864" y="790"/>
                </a:lnTo>
                <a:lnTo>
                  <a:pt x="2866" y="795"/>
                </a:lnTo>
                <a:lnTo>
                  <a:pt x="2868" y="800"/>
                </a:lnTo>
                <a:lnTo>
                  <a:pt x="2869" y="806"/>
                </a:lnTo>
                <a:lnTo>
                  <a:pt x="2871" y="809"/>
                </a:lnTo>
                <a:lnTo>
                  <a:pt x="2871" y="814"/>
                </a:lnTo>
                <a:lnTo>
                  <a:pt x="2873" y="818"/>
                </a:lnTo>
                <a:lnTo>
                  <a:pt x="2855" y="837"/>
                </a:lnTo>
                <a:lnTo>
                  <a:pt x="2855" y="855"/>
                </a:lnTo>
                <a:lnTo>
                  <a:pt x="2855" y="859"/>
                </a:lnTo>
                <a:lnTo>
                  <a:pt x="2859" y="864"/>
                </a:lnTo>
                <a:lnTo>
                  <a:pt x="2862" y="868"/>
                </a:lnTo>
                <a:lnTo>
                  <a:pt x="2868" y="873"/>
                </a:lnTo>
                <a:lnTo>
                  <a:pt x="2880" y="882"/>
                </a:lnTo>
                <a:lnTo>
                  <a:pt x="2894" y="890"/>
                </a:lnTo>
                <a:lnTo>
                  <a:pt x="2910" y="899"/>
                </a:lnTo>
                <a:lnTo>
                  <a:pt x="2924" y="905"/>
                </a:lnTo>
                <a:lnTo>
                  <a:pt x="2935" y="910"/>
                </a:lnTo>
                <a:lnTo>
                  <a:pt x="2942" y="912"/>
                </a:lnTo>
                <a:lnTo>
                  <a:pt x="2938" y="905"/>
                </a:lnTo>
                <a:lnTo>
                  <a:pt x="2931" y="890"/>
                </a:lnTo>
                <a:lnTo>
                  <a:pt x="2921" y="873"/>
                </a:lnTo>
                <a:lnTo>
                  <a:pt x="2908" y="853"/>
                </a:lnTo>
                <a:lnTo>
                  <a:pt x="2896" y="832"/>
                </a:lnTo>
                <a:lnTo>
                  <a:pt x="2882" y="813"/>
                </a:lnTo>
                <a:lnTo>
                  <a:pt x="2871" y="795"/>
                </a:lnTo>
                <a:lnTo>
                  <a:pt x="2864" y="781"/>
                </a:lnTo>
                <a:close/>
                <a:moveTo>
                  <a:pt x="2915" y="1060"/>
                </a:moveTo>
                <a:lnTo>
                  <a:pt x="2912" y="1062"/>
                </a:lnTo>
                <a:lnTo>
                  <a:pt x="2908" y="1065"/>
                </a:lnTo>
                <a:lnTo>
                  <a:pt x="2903" y="1069"/>
                </a:lnTo>
                <a:lnTo>
                  <a:pt x="2898" y="1074"/>
                </a:lnTo>
                <a:lnTo>
                  <a:pt x="2894" y="1080"/>
                </a:lnTo>
                <a:lnTo>
                  <a:pt x="2889" y="1083"/>
                </a:lnTo>
                <a:lnTo>
                  <a:pt x="2885" y="1087"/>
                </a:lnTo>
                <a:lnTo>
                  <a:pt x="2882" y="1088"/>
                </a:lnTo>
                <a:lnTo>
                  <a:pt x="2882" y="1095"/>
                </a:lnTo>
                <a:lnTo>
                  <a:pt x="2882" y="1104"/>
                </a:lnTo>
                <a:lnTo>
                  <a:pt x="2884" y="1115"/>
                </a:lnTo>
                <a:lnTo>
                  <a:pt x="2885" y="1124"/>
                </a:lnTo>
                <a:lnTo>
                  <a:pt x="2887" y="1134"/>
                </a:lnTo>
                <a:lnTo>
                  <a:pt x="2889" y="1141"/>
                </a:lnTo>
                <a:lnTo>
                  <a:pt x="2889" y="1148"/>
                </a:lnTo>
                <a:lnTo>
                  <a:pt x="2891" y="1154"/>
                </a:lnTo>
                <a:lnTo>
                  <a:pt x="2891" y="1150"/>
                </a:lnTo>
                <a:lnTo>
                  <a:pt x="2892" y="1145"/>
                </a:lnTo>
                <a:lnTo>
                  <a:pt x="2896" y="1140"/>
                </a:lnTo>
                <a:lnTo>
                  <a:pt x="2900" y="1136"/>
                </a:lnTo>
                <a:lnTo>
                  <a:pt x="2901" y="1131"/>
                </a:lnTo>
                <a:lnTo>
                  <a:pt x="2905" y="1127"/>
                </a:lnTo>
                <a:lnTo>
                  <a:pt x="2907" y="1126"/>
                </a:lnTo>
                <a:lnTo>
                  <a:pt x="2908" y="1126"/>
                </a:lnTo>
                <a:lnTo>
                  <a:pt x="2910" y="1126"/>
                </a:lnTo>
                <a:lnTo>
                  <a:pt x="2914" y="1126"/>
                </a:lnTo>
                <a:lnTo>
                  <a:pt x="2917" y="1124"/>
                </a:lnTo>
                <a:lnTo>
                  <a:pt x="2921" y="1124"/>
                </a:lnTo>
                <a:lnTo>
                  <a:pt x="2922" y="1122"/>
                </a:lnTo>
                <a:lnTo>
                  <a:pt x="2926" y="1120"/>
                </a:lnTo>
                <a:lnTo>
                  <a:pt x="2930" y="1118"/>
                </a:lnTo>
                <a:lnTo>
                  <a:pt x="2933" y="1115"/>
                </a:lnTo>
                <a:lnTo>
                  <a:pt x="2915" y="1097"/>
                </a:lnTo>
                <a:lnTo>
                  <a:pt x="2915" y="1090"/>
                </a:lnTo>
                <a:lnTo>
                  <a:pt x="2917" y="1083"/>
                </a:lnTo>
                <a:lnTo>
                  <a:pt x="2921" y="1078"/>
                </a:lnTo>
                <a:lnTo>
                  <a:pt x="2922" y="1073"/>
                </a:lnTo>
                <a:lnTo>
                  <a:pt x="2922" y="1067"/>
                </a:lnTo>
                <a:lnTo>
                  <a:pt x="2922" y="1064"/>
                </a:lnTo>
                <a:lnTo>
                  <a:pt x="2921" y="1062"/>
                </a:lnTo>
                <a:lnTo>
                  <a:pt x="2915" y="1060"/>
                </a:lnTo>
                <a:close/>
                <a:moveTo>
                  <a:pt x="3081" y="1097"/>
                </a:moveTo>
                <a:lnTo>
                  <a:pt x="3071" y="1101"/>
                </a:lnTo>
                <a:lnTo>
                  <a:pt x="3066" y="1101"/>
                </a:lnTo>
                <a:lnTo>
                  <a:pt x="3062" y="1101"/>
                </a:lnTo>
                <a:lnTo>
                  <a:pt x="3062" y="1099"/>
                </a:lnTo>
                <a:lnTo>
                  <a:pt x="3064" y="1097"/>
                </a:lnTo>
                <a:lnTo>
                  <a:pt x="3066" y="1095"/>
                </a:lnTo>
                <a:lnTo>
                  <a:pt x="3069" y="1092"/>
                </a:lnTo>
                <a:lnTo>
                  <a:pt x="3073" y="1088"/>
                </a:lnTo>
                <a:lnTo>
                  <a:pt x="3069" y="1085"/>
                </a:lnTo>
                <a:lnTo>
                  <a:pt x="3067" y="1081"/>
                </a:lnTo>
                <a:lnTo>
                  <a:pt x="3064" y="1078"/>
                </a:lnTo>
                <a:lnTo>
                  <a:pt x="3058" y="1076"/>
                </a:lnTo>
                <a:lnTo>
                  <a:pt x="3055" y="1074"/>
                </a:lnTo>
                <a:lnTo>
                  <a:pt x="3050" y="1073"/>
                </a:lnTo>
                <a:lnTo>
                  <a:pt x="3044" y="1071"/>
                </a:lnTo>
                <a:lnTo>
                  <a:pt x="3039" y="1071"/>
                </a:lnTo>
                <a:lnTo>
                  <a:pt x="3057" y="1051"/>
                </a:lnTo>
                <a:lnTo>
                  <a:pt x="3060" y="1051"/>
                </a:lnTo>
                <a:lnTo>
                  <a:pt x="3062" y="1053"/>
                </a:lnTo>
                <a:lnTo>
                  <a:pt x="3066" y="1055"/>
                </a:lnTo>
                <a:lnTo>
                  <a:pt x="3069" y="1057"/>
                </a:lnTo>
                <a:lnTo>
                  <a:pt x="3073" y="1058"/>
                </a:lnTo>
                <a:lnTo>
                  <a:pt x="3076" y="1058"/>
                </a:lnTo>
                <a:lnTo>
                  <a:pt x="3078" y="1060"/>
                </a:lnTo>
                <a:lnTo>
                  <a:pt x="3081" y="1060"/>
                </a:lnTo>
                <a:lnTo>
                  <a:pt x="3081" y="1064"/>
                </a:lnTo>
                <a:lnTo>
                  <a:pt x="3083" y="1067"/>
                </a:lnTo>
                <a:lnTo>
                  <a:pt x="3085" y="1071"/>
                </a:lnTo>
                <a:lnTo>
                  <a:pt x="3085" y="1074"/>
                </a:lnTo>
                <a:lnTo>
                  <a:pt x="3087" y="1078"/>
                </a:lnTo>
                <a:lnTo>
                  <a:pt x="3088" y="1081"/>
                </a:lnTo>
                <a:lnTo>
                  <a:pt x="3090" y="1085"/>
                </a:lnTo>
                <a:lnTo>
                  <a:pt x="3090" y="1088"/>
                </a:lnTo>
                <a:lnTo>
                  <a:pt x="3096" y="1088"/>
                </a:lnTo>
                <a:lnTo>
                  <a:pt x="3101" y="1087"/>
                </a:lnTo>
                <a:lnTo>
                  <a:pt x="3106" y="1085"/>
                </a:lnTo>
                <a:lnTo>
                  <a:pt x="3111" y="1083"/>
                </a:lnTo>
                <a:lnTo>
                  <a:pt x="3115" y="1080"/>
                </a:lnTo>
                <a:lnTo>
                  <a:pt x="3119" y="1076"/>
                </a:lnTo>
                <a:lnTo>
                  <a:pt x="3122" y="1074"/>
                </a:lnTo>
                <a:lnTo>
                  <a:pt x="3126" y="1071"/>
                </a:lnTo>
                <a:lnTo>
                  <a:pt x="3136" y="1071"/>
                </a:lnTo>
                <a:lnTo>
                  <a:pt x="3150" y="1074"/>
                </a:lnTo>
                <a:lnTo>
                  <a:pt x="3166" y="1078"/>
                </a:lnTo>
                <a:lnTo>
                  <a:pt x="3182" y="1083"/>
                </a:lnTo>
                <a:lnTo>
                  <a:pt x="3198" y="1092"/>
                </a:lnTo>
                <a:lnTo>
                  <a:pt x="3209" y="1101"/>
                </a:lnTo>
                <a:lnTo>
                  <a:pt x="3214" y="1106"/>
                </a:lnTo>
                <a:lnTo>
                  <a:pt x="3217" y="1111"/>
                </a:lnTo>
                <a:lnTo>
                  <a:pt x="3219" y="1118"/>
                </a:lnTo>
                <a:lnTo>
                  <a:pt x="3221" y="1126"/>
                </a:lnTo>
                <a:lnTo>
                  <a:pt x="3233" y="1129"/>
                </a:lnTo>
                <a:lnTo>
                  <a:pt x="3246" y="1134"/>
                </a:lnTo>
                <a:lnTo>
                  <a:pt x="3258" y="1143"/>
                </a:lnTo>
                <a:lnTo>
                  <a:pt x="3269" y="1152"/>
                </a:lnTo>
                <a:lnTo>
                  <a:pt x="3277" y="1164"/>
                </a:lnTo>
                <a:lnTo>
                  <a:pt x="3285" y="1177"/>
                </a:lnTo>
                <a:lnTo>
                  <a:pt x="3288" y="1191"/>
                </a:lnTo>
                <a:lnTo>
                  <a:pt x="3290" y="1209"/>
                </a:lnTo>
                <a:lnTo>
                  <a:pt x="3281" y="1203"/>
                </a:lnTo>
                <a:lnTo>
                  <a:pt x="3270" y="1198"/>
                </a:lnTo>
                <a:lnTo>
                  <a:pt x="3262" y="1191"/>
                </a:lnTo>
                <a:lnTo>
                  <a:pt x="3253" y="1184"/>
                </a:lnTo>
                <a:lnTo>
                  <a:pt x="3244" y="1177"/>
                </a:lnTo>
                <a:lnTo>
                  <a:pt x="3235" y="1168"/>
                </a:lnTo>
                <a:lnTo>
                  <a:pt x="3228" y="1159"/>
                </a:lnTo>
                <a:lnTo>
                  <a:pt x="3221" y="1152"/>
                </a:lnTo>
                <a:lnTo>
                  <a:pt x="3217" y="1154"/>
                </a:lnTo>
                <a:lnTo>
                  <a:pt x="3212" y="1156"/>
                </a:lnTo>
                <a:lnTo>
                  <a:pt x="3209" y="1159"/>
                </a:lnTo>
                <a:lnTo>
                  <a:pt x="3205" y="1163"/>
                </a:lnTo>
                <a:lnTo>
                  <a:pt x="3202" y="1166"/>
                </a:lnTo>
                <a:lnTo>
                  <a:pt x="3198" y="1168"/>
                </a:lnTo>
                <a:lnTo>
                  <a:pt x="3196" y="1170"/>
                </a:lnTo>
                <a:lnTo>
                  <a:pt x="3194" y="1171"/>
                </a:lnTo>
                <a:lnTo>
                  <a:pt x="3189" y="1171"/>
                </a:lnTo>
                <a:lnTo>
                  <a:pt x="3184" y="1170"/>
                </a:lnTo>
                <a:lnTo>
                  <a:pt x="3179" y="1168"/>
                </a:lnTo>
                <a:lnTo>
                  <a:pt x="3173" y="1166"/>
                </a:lnTo>
                <a:lnTo>
                  <a:pt x="3168" y="1164"/>
                </a:lnTo>
                <a:lnTo>
                  <a:pt x="3163" y="1163"/>
                </a:lnTo>
                <a:lnTo>
                  <a:pt x="3157" y="1163"/>
                </a:lnTo>
                <a:lnTo>
                  <a:pt x="3150" y="1163"/>
                </a:lnTo>
                <a:lnTo>
                  <a:pt x="3150" y="1159"/>
                </a:lnTo>
                <a:lnTo>
                  <a:pt x="3149" y="1156"/>
                </a:lnTo>
                <a:lnTo>
                  <a:pt x="3147" y="1152"/>
                </a:lnTo>
                <a:lnTo>
                  <a:pt x="3145" y="1148"/>
                </a:lnTo>
                <a:lnTo>
                  <a:pt x="3143" y="1147"/>
                </a:lnTo>
                <a:lnTo>
                  <a:pt x="3140" y="1145"/>
                </a:lnTo>
                <a:lnTo>
                  <a:pt x="3136" y="1145"/>
                </a:lnTo>
                <a:lnTo>
                  <a:pt x="3134" y="1143"/>
                </a:lnTo>
                <a:lnTo>
                  <a:pt x="3134" y="1140"/>
                </a:lnTo>
                <a:lnTo>
                  <a:pt x="3134" y="1136"/>
                </a:lnTo>
                <a:lnTo>
                  <a:pt x="3133" y="1133"/>
                </a:lnTo>
                <a:lnTo>
                  <a:pt x="3133" y="1129"/>
                </a:lnTo>
                <a:lnTo>
                  <a:pt x="3133" y="1126"/>
                </a:lnTo>
                <a:lnTo>
                  <a:pt x="3131" y="1122"/>
                </a:lnTo>
                <a:lnTo>
                  <a:pt x="3127" y="1118"/>
                </a:lnTo>
                <a:lnTo>
                  <a:pt x="3126" y="1115"/>
                </a:lnTo>
                <a:lnTo>
                  <a:pt x="3090" y="1115"/>
                </a:lnTo>
                <a:lnTo>
                  <a:pt x="3090" y="1106"/>
                </a:lnTo>
                <a:lnTo>
                  <a:pt x="3088" y="1101"/>
                </a:lnTo>
                <a:lnTo>
                  <a:pt x="3087" y="1097"/>
                </a:lnTo>
                <a:lnTo>
                  <a:pt x="3085" y="1095"/>
                </a:lnTo>
                <a:lnTo>
                  <a:pt x="3083" y="1097"/>
                </a:lnTo>
                <a:lnTo>
                  <a:pt x="3081" y="1097"/>
                </a:lnTo>
                <a:close/>
                <a:moveTo>
                  <a:pt x="3186" y="1191"/>
                </a:moveTo>
                <a:lnTo>
                  <a:pt x="3182" y="1200"/>
                </a:lnTo>
                <a:lnTo>
                  <a:pt x="3179" y="1207"/>
                </a:lnTo>
                <a:lnTo>
                  <a:pt x="3175" y="1212"/>
                </a:lnTo>
                <a:lnTo>
                  <a:pt x="3170" y="1217"/>
                </a:lnTo>
                <a:lnTo>
                  <a:pt x="3168" y="1221"/>
                </a:lnTo>
                <a:lnTo>
                  <a:pt x="3166" y="1224"/>
                </a:lnTo>
                <a:lnTo>
                  <a:pt x="3166" y="1230"/>
                </a:lnTo>
                <a:lnTo>
                  <a:pt x="3168" y="1237"/>
                </a:lnTo>
                <a:lnTo>
                  <a:pt x="3164" y="1240"/>
                </a:lnTo>
                <a:lnTo>
                  <a:pt x="3161" y="1244"/>
                </a:lnTo>
                <a:lnTo>
                  <a:pt x="3156" y="1249"/>
                </a:lnTo>
                <a:lnTo>
                  <a:pt x="3152" y="1256"/>
                </a:lnTo>
                <a:lnTo>
                  <a:pt x="3149" y="1262"/>
                </a:lnTo>
                <a:lnTo>
                  <a:pt x="3145" y="1269"/>
                </a:lnTo>
                <a:lnTo>
                  <a:pt x="3143" y="1276"/>
                </a:lnTo>
                <a:lnTo>
                  <a:pt x="3141" y="1283"/>
                </a:lnTo>
                <a:lnTo>
                  <a:pt x="3108" y="1283"/>
                </a:lnTo>
                <a:lnTo>
                  <a:pt x="3103" y="1279"/>
                </a:lnTo>
                <a:lnTo>
                  <a:pt x="3097" y="1274"/>
                </a:lnTo>
                <a:lnTo>
                  <a:pt x="3092" y="1269"/>
                </a:lnTo>
                <a:lnTo>
                  <a:pt x="3085" y="1263"/>
                </a:lnTo>
                <a:lnTo>
                  <a:pt x="3080" y="1258"/>
                </a:lnTo>
                <a:lnTo>
                  <a:pt x="3073" y="1255"/>
                </a:lnTo>
                <a:lnTo>
                  <a:pt x="3067" y="1249"/>
                </a:lnTo>
                <a:lnTo>
                  <a:pt x="3064" y="1246"/>
                </a:lnTo>
                <a:lnTo>
                  <a:pt x="3081" y="1246"/>
                </a:lnTo>
                <a:lnTo>
                  <a:pt x="3080" y="1239"/>
                </a:lnTo>
                <a:lnTo>
                  <a:pt x="3080" y="1233"/>
                </a:lnTo>
                <a:lnTo>
                  <a:pt x="3081" y="1228"/>
                </a:lnTo>
                <a:lnTo>
                  <a:pt x="3083" y="1223"/>
                </a:lnTo>
                <a:lnTo>
                  <a:pt x="3087" y="1219"/>
                </a:lnTo>
                <a:lnTo>
                  <a:pt x="3090" y="1216"/>
                </a:lnTo>
                <a:lnTo>
                  <a:pt x="3096" y="1212"/>
                </a:lnTo>
                <a:lnTo>
                  <a:pt x="3099" y="1209"/>
                </a:lnTo>
                <a:lnTo>
                  <a:pt x="3094" y="1207"/>
                </a:lnTo>
                <a:lnTo>
                  <a:pt x="3090" y="1205"/>
                </a:lnTo>
                <a:lnTo>
                  <a:pt x="3083" y="1202"/>
                </a:lnTo>
                <a:lnTo>
                  <a:pt x="3076" y="1198"/>
                </a:lnTo>
                <a:lnTo>
                  <a:pt x="3071" y="1194"/>
                </a:lnTo>
                <a:lnTo>
                  <a:pt x="3064" y="1189"/>
                </a:lnTo>
                <a:lnTo>
                  <a:pt x="3058" y="1184"/>
                </a:lnTo>
                <a:lnTo>
                  <a:pt x="3055" y="1180"/>
                </a:lnTo>
                <a:lnTo>
                  <a:pt x="3050" y="1186"/>
                </a:lnTo>
                <a:lnTo>
                  <a:pt x="3043" y="1194"/>
                </a:lnTo>
                <a:lnTo>
                  <a:pt x="3037" y="1205"/>
                </a:lnTo>
                <a:lnTo>
                  <a:pt x="3032" y="1216"/>
                </a:lnTo>
                <a:lnTo>
                  <a:pt x="3027" y="1228"/>
                </a:lnTo>
                <a:lnTo>
                  <a:pt x="3020" y="1237"/>
                </a:lnTo>
                <a:lnTo>
                  <a:pt x="3016" y="1240"/>
                </a:lnTo>
                <a:lnTo>
                  <a:pt x="3013" y="1242"/>
                </a:lnTo>
                <a:lnTo>
                  <a:pt x="3007" y="1244"/>
                </a:lnTo>
                <a:lnTo>
                  <a:pt x="3004" y="1246"/>
                </a:lnTo>
                <a:lnTo>
                  <a:pt x="2986" y="1246"/>
                </a:lnTo>
                <a:lnTo>
                  <a:pt x="2968" y="1228"/>
                </a:lnTo>
                <a:lnTo>
                  <a:pt x="2951" y="1228"/>
                </a:lnTo>
                <a:lnTo>
                  <a:pt x="2947" y="1230"/>
                </a:lnTo>
                <a:lnTo>
                  <a:pt x="2942" y="1235"/>
                </a:lnTo>
                <a:lnTo>
                  <a:pt x="2935" y="1242"/>
                </a:lnTo>
                <a:lnTo>
                  <a:pt x="2930" y="1251"/>
                </a:lnTo>
                <a:lnTo>
                  <a:pt x="2922" y="1258"/>
                </a:lnTo>
                <a:lnTo>
                  <a:pt x="2917" y="1267"/>
                </a:lnTo>
                <a:lnTo>
                  <a:pt x="2912" y="1272"/>
                </a:lnTo>
                <a:lnTo>
                  <a:pt x="2908" y="1274"/>
                </a:lnTo>
                <a:lnTo>
                  <a:pt x="2900" y="1263"/>
                </a:lnTo>
                <a:lnTo>
                  <a:pt x="2894" y="1265"/>
                </a:lnTo>
                <a:lnTo>
                  <a:pt x="2889" y="1270"/>
                </a:lnTo>
                <a:lnTo>
                  <a:pt x="2884" y="1276"/>
                </a:lnTo>
                <a:lnTo>
                  <a:pt x="2878" y="1283"/>
                </a:lnTo>
                <a:lnTo>
                  <a:pt x="2873" y="1290"/>
                </a:lnTo>
                <a:lnTo>
                  <a:pt x="2868" y="1295"/>
                </a:lnTo>
                <a:lnTo>
                  <a:pt x="2864" y="1299"/>
                </a:lnTo>
                <a:lnTo>
                  <a:pt x="2864" y="1300"/>
                </a:lnTo>
                <a:lnTo>
                  <a:pt x="2861" y="1300"/>
                </a:lnTo>
                <a:lnTo>
                  <a:pt x="2857" y="1300"/>
                </a:lnTo>
                <a:lnTo>
                  <a:pt x="2854" y="1299"/>
                </a:lnTo>
                <a:lnTo>
                  <a:pt x="2850" y="1297"/>
                </a:lnTo>
                <a:lnTo>
                  <a:pt x="2847" y="1295"/>
                </a:lnTo>
                <a:lnTo>
                  <a:pt x="2845" y="1293"/>
                </a:lnTo>
                <a:lnTo>
                  <a:pt x="2841" y="1293"/>
                </a:lnTo>
                <a:lnTo>
                  <a:pt x="2838" y="1292"/>
                </a:lnTo>
                <a:lnTo>
                  <a:pt x="2785" y="1339"/>
                </a:lnTo>
                <a:lnTo>
                  <a:pt x="2781" y="1338"/>
                </a:lnTo>
                <a:lnTo>
                  <a:pt x="2778" y="1338"/>
                </a:lnTo>
                <a:lnTo>
                  <a:pt x="2772" y="1336"/>
                </a:lnTo>
                <a:lnTo>
                  <a:pt x="2767" y="1334"/>
                </a:lnTo>
                <a:lnTo>
                  <a:pt x="2764" y="1332"/>
                </a:lnTo>
                <a:lnTo>
                  <a:pt x="2758" y="1331"/>
                </a:lnTo>
                <a:lnTo>
                  <a:pt x="2755" y="1331"/>
                </a:lnTo>
                <a:lnTo>
                  <a:pt x="2749" y="1329"/>
                </a:lnTo>
                <a:lnTo>
                  <a:pt x="2748" y="1332"/>
                </a:lnTo>
                <a:lnTo>
                  <a:pt x="2744" y="1334"/>
                </a:lnTo>
                <a:lnTo>
                  <a:pt x="2741" y="1336"/>
                </a:lnTo>
                <a:lnTo>
                  <a:pt x="2737" y="1338"/>
                </a:lnTo>
                <a:lnTo>
                  <a:pt x="2734" y="1338"/>
                </a:lnTo>
                <a:lnTo>
                  <a:pt x="2730" y="1339"/>
                </a:lnTo>
                <a:lnTo>
                  <a:pt x="2728" y="1339"/>
                </a:lnTo>
                <a:lnTo>
                  <a:pt x="2725" y="1339"/>
                </a:lnTo>
                <a:lnTo>
                  <a:pt x="2725" y="1346"/>
                </a:lnTo>
                <a:lnTo>
                  <a:pt x="2726" y="1353"/>
                </a:lnTo>
                <a:lnTo>
                  <a:pt x="2726" y="1359"/>
                </a:lnTo>
                <a:lnTo>
                  <a:pt x="2728" y="1366"/>
                </a:lnTo>
                <a:lnTo>
                  <a:pt x="2730" y="1371"/>
                </a:lnTo>
                <a:lnTo>
                  <a:pt x="2732" y="1376"/>
                </a:lnTo>
                <a:lnTo>
                  <a:pt x="2732" y="1382"/>
                </a:lnTo>
                <a:lnTo>
                  <a:pt x="2732" y="1385"/>
                </a:lnTo>
                <a:lnTo>
                  <a:pt x="2716" y="1405"/>
                </a:lnTo>
                <a:lnTo>
                  <a:pt x="2716" y="1410"/>
                </a:lnTo>
                <a:lnTo>
                  <a:pt x="2718" y="1417"/>
                </a:lnTo>
                <a:lnTo>
                  <a:pt x="2718" y="1424"/>
                </a:lnTo>
                <a:lnTo>
                  <a:pt x="2719" y="1431"/>
                </a:lnTo>
                <a:lnTo>
                  <a:pt x="2721" y="1437"/>
                </a:lnTo>
                <a:lnTo>
                  <a:pt x="2723" y="1442"/>
                </a:lnTo>
                <a:lnTo>
                  <a:pt x="2725" y="1447"/>
                </a:lnTo>
                <a:lnTo>
                  <a:pt x="2725" y="1451"/>
                </a:lnTo>
                <a:lnTo>
                  <a:pt x="2721" y="1458"/>
                </a:lnTo>
                <a:lnTo>
                  <a:pt x="2718" y="1467"/>
                </a:lnTo>
                <a:lnTo>
                  <a:pt x="2716" y="1474"/>
                </a:lnTo>
                <a:lnTo>
                  <a:pt x="2712" y="1482"/>
                </a:lnTo>
                <a:lnTo>
                  <a:pt x="2711" y="1491"/>
                </a:lnTo>
                <a:lnTo>
                  <a:pt x="2709" y="1500"/>
                </a:lnTo>
                <a:lnTo>
                  <a:pt x="2707" y="1509"/>
                </a:lnTo>
                <a:lnTo>
                  <a:pt x="2707" y="1516"/>
                </a:lnTo>
                <a:lnTo>
                  <a:pt x="2728" y="1514"/>
                </a:lnTo>
                <a:lnTo>
                  <a:pt x="2755" y="1513"/>
                </a:lnTo>
                <a:lnTo>
                  <a:pt x="2781" y="1507"/>
                </a:lnTo>
                <a:lnTo>
                  <a:pt x="2809" y="1502"/>
                </a:lnTo>
                <a:lnTo>
                  <a:pt x="2836" y="1493"/>
                </a:lnTo>
                <a:lnTo>
                  <a:pt x="2861" y="1484"/>
                </a:lnTo>
                <a:lnTo>
                  <a:pt x="2873" y="1479"/>
                </a:lnTo>
                <a:lnTo>
                  <a:pt x="2882" y="1472"/>
                </a:lnTo>
                <a:lnTo>
                  <a:pt x="2891" y="1467"/>
                </a:lnTo>
                <a:lnTo>
                  <a:pt x="2900" y="1460"/>
                </a:lnTo>
                <a:lnTo>
                  <a:pt x="2933" y="1460"/>
                </a:lnTo>
                <a:lnTo>
                  <a:pt x="2951" y="1477"/>
                </a:lnTo>
                <a:lnTo>
                  <a:pt x="2947" y="1481"/>
                </a:lnTo>
                <a:lnTo>
                  <a:pt x="2944" y="1484"/>
                </a:lnTo>
                <a:lnTo>
                  <a:pt x="2942" y="1490"/>
                </a:lnTo>
                <a:lnTo>
                  <a:pt x="2938" y="1493"/>
                </a:lnTo>
                <a:lnTo>
                  <a:pt x="2937" y="1498"/>
                </a:lnTo>
                <a:lnTo>
                  <a:pt x="2935" y="1504"/>
                </a:lnTo>
                <a:lnTo>
                  <a:pt x="2933" y="1509"/>
                </a:lnTo>
                <a:lnTo>
                  <a:pt x="2933" y="1516"/>
                </a:lnTo>
                <a:lnTo>
                  <a:pt x="2942" y="1511"/>
                </a:lnTo>
                <a:lnTo>
                  <a:pt x="2952" y="1504"/>
                </a:lnTo>
                <a:lnTo>
                  <a:pt x="2967" y="1497"/>
                </a:lnTo>
                <a:lnTo>
                  <a:pt x="2981" y="1490"/>
                </a:lnTo>
                <a:lnTo>
                  <a:pt x="2997" y="1484"/>
                </a:lnTo>
                <a:lnTo>
                  <a:pt x="3009" y="1479"/>
                </a:lnTo>
                <a:lnTo>
                  <a:pt x="3021" y="1477"/>
                </a:lnTo>
                <a:lnTo>
                  <a:pt x="3028" y="1477"/>
                </a:lnTo>
                <a:lnTo>
                  <a:pt x="3023" y="1482"/>
                </a:lnTo>
                <a:lnTo>
                  <a:pt x="3016" y="1488"/>
                </a:lnTo>
                <a:lnTo>
                  <a:pt x="3007" y="1493"/>
                </a:lnTo>
                <a:lnTo>
                  <a:pt x="3000" y="1500"/>
                </a:lnTo>
                <a:lnTo>
                  <a:pt x="2993" y="1505"/>
                </a:lnTo>
                <a:lnTo>
                  <a:pt x="2991" y="1511"/>
                </a:lnTo>
                <a:lnTo>
                  <a:pt x="2991" y="1513"/>
                </a:lnTo>
                <a:lnTo>
                  <a:pt x="2993" y="1514"/>
                </a:lnTo>
                <a:lnTo>
                  <a:pt x="2998" y="1516"/>
                </a:lnTo>
                <a:lnTo>
                  <a:pt x="3004" y="1516"/>
                </a:lnTo>
                <a:lnTo>
                  <a:pt x="2997" y="1516"/>
                </a:lnTo>
                <a:lnTo>
                  <a:pt x="2993" y="1520"/>
                </a:lnTo>
                <a:lnTo>
                  <a:pt x="2990" y="1525"/>
                </a:lnTo>
                <a:lnTo>
                  <a:pt x="2990" y="1532"/>
                </a:lnTo>
                <a:lnTo>
                  <a:pt x="2988" y="1539"/>
                </a:lnTo>
                <a:lnTo>
                  <a:pt x="2990" y="1546"/>
                </a:lnTo>
                <a:lnTo>
                  <a:pt x="2991" y="1555"/>
                </a:lnTo>
                <a:lnTo>
                  <a:pt x="2995" y="1562"/>
                </a:lnTo>
                <a:lnTo>
                  <a:pt x="3055" y="1534"/>
                </a:lnTo>
                <a:lnTo>
                  <a:pt x="3081" y="1562"/>
                </a:lnTo>
                <a:lnTo>
                  <a:pt x="3254" y="1385"/>
                </a:lnTo>
                <a:lnTo>
                  <a:pt x="3254" y="1375"/>
                </a:lnTo>
                <a:lnTo>
                  <a:pt x="3253" y="1366"/>
                </a:lnTo>
                <a:lnTo>
                  <a:pt x="3251" y="1359"/>
                </a:lnTo>
                <a:lnTo>
                  <a:pt x="3247" y="1352"/>
                </a:lnTo>
                <a:lnTo>
                  <a:pt x="3244" y="1346"/>
                </a:lnTo>
                <a:lnTo>
                  <a:pt x="3240" y="1343"/>
                </a:lnTo>
                <a:lnTo>
                  <a:pt x="3235" y="1339"/>
                </a:lnTo>
                <a:lnTo>
                  <a:pt x="3228" y="1339"/>
                </a:lnTo>
                <a:lnTo>
                  <a:pt x="3228" y="1300"/>
                </a:lnTo>
                <a:lnTo>
                  <a:pt x="3226" y="1300"/>
                </a:lnTo>
                <a:lnTo>
                  <a:pt x="3223" y="1300"/>
                </a:lnTo>
                <a:lnTo>
                  <a:pt x="3219" y="1299"/>
                </a:lnTo>
                <a:lnTo>
                  <a:pt x="3216" y="1297"/>
                </a:lnTo>
                <a:lnTo>
                  <a:pt x="3212" y="1295"/>
                </a:lnTo>
                <a:lnTo>
                  <a:pt x="3209" y="1293"/>
                </a:lnTo>
                <a:lnTo>
                  <a:pt x="3205" y="1293"/>
                </a:lnTo>
                <a:lnTo>
                  <a:pt x="3202" y="1292"/>
                </a:lnTo>
                <a:lnTo>
                  <a:pt x="3203" y="1288"/>
                </a:lnTo>
                <a:lnTo>
                  <a:pt x="3203" y="1285"/>
                </a:lnTo>
                <a:lnTo>
                  <a:pt x="3205" y="1281"/>
                </a:lnTo>
                <a:lnTo>
                  <a:pt x="3207" y="1278"/>
                </a:lnTo>
                <a:lnTo>
                  <a:pt x="3209" y="1274"/>
                </a:lnTo>
                <a:lnTo>
                  <a:pt x="3210" y="1270"/>
                </a:lnTo>
                <a:lnTo>
                  <a:pt x="3210" y="1267"/>
                </a:lnTo>
                <a:lnTo>
                  <a:pt x="3210" y="1263"/>
                </a:lnTo>
                <a:lnTo>
                  <a:pt x="3210" y="1246"/>
                </a:lnTo>
                <a:lnTo>
                  <a:pt x="3209" y="1246"/>
                </a:lnTo>
                <a:lnTo>
                  <a:pt x="3205" y="1244"/>
                </a:lnTo>
                <a:lnTo>
                  <a:pt x="3202" y="1242"/>
                </a:lnTo>
                <a:lnTo>
                  <a:pt x="3198" y="1240"/>
                </a:lnTo>
                <a:lnTo>
                  <a:pt x="3194" y="1239"/>
                </a:lnTo>
                <a:lnTo>
                  <a:pt x="3193" y="1239"/>
                </a:lnTo>
                <a:lnTo>
                  <a:pt x="3189" y="1237"/>
                </a:lnTo>
                <a:lnTo>
                  <a:pt x="3186" y="1237"/>
                </a:lnTo>
                <a:lnTo>
                  <a:pt x="3186" y="1230"/>
                </a:lnTo>
                <a:lnTo>
                  <a:pt x="3187" y="1224"/>
                </a:lnTo>
                <a:lnTo>
                  <a:pt x="3187" y="1219"/>
                </a:lnTo>
                <a:lnTo>
                  <a:pt x="3189" y="1214"/>
                </a:lnTo>
                <a:lnTo>
                  <a:pt x="3189" y="1209"/>
                </a:lnTo>
                <a:lnTo>
                  <a:pt x="3189" y="1203"/>
                </a:lnTo>
                <a:lnTo>
                  <a:pt x="3187" y="1196"/>
                </a:lnTo>
                <a:lnTo>
                  <a:pt x="3186" y="1191"/>
                </a:lnTo>
                <a:close/>
                <a:moveTo>
                  <a:pt x="3203" y="1636"/>
                </a:moveTo>
                <a:lnTo>
                  <a:pt x="3246" y="1636"/>
                </a:lnTo>
                <a:lnTo>
                  <a:pt x="3263" y="1619"/>
                </a:lnTo>
                <a:lnTo>
                  <a:pt x="3279" y="1617"/>
                </a:lnTo>
                <a:lnTo>
                  <a:pt x="3293" y="1613"/>
                </a:lnTo>
                <a:lnTo>
                  <a:pt x="3306" y="1608"/>
                </a:lnTo>
                <a:lnTo>
                  <a:pt x="3318" y="1601"/>
                </a:lnTo>
                <a:lnTo>
                  <a:pt x="3329" y="1592"/>
                </a:lnTo>
                <a:lnTo>
                  <a:pt x="3339" y="1583"/>
                </a:lnTo>
                <a:lnTo>
                  <a:pt x="3350" y="1573"/>
                </a:lnTo>
                <a:lnTo>
                  <a:pt x="3359" y="1562"/>
                </a:lnTo>
                <a:lnTo>
                  <a:pt x="3341" y="1544"/>
                </a:lnTo>
                <a:lnTo>
                  <a:pt x="3307" y="1581"/>
                </a:lnTo>
                <a:lnTo>
                  <a:pt x="3272" y="1581"/>
                </a:lnTo>
                <a:lnTo>
                  <a:pt x="3265" y="1589"/>
                </a:lnTo>
                <a:lnTo>
                  <a:pt x="3256" y="1596"/>
                </a:lnTo>
                <a:lnTo>
                  <a:pt x="3247" y="1603"/>
                </a:lnTo>
                <a:lnTo>
                  <a:pt x="3237" y="1610"/>
                </a:lnTo>
                <a:lnTo>
                  <a:pt x="3228" y="1617"/>
                </a:lnTo>
                <a:lnTo>
                  <a:pt x="3219" y="1624"/>
                </a:lnTo>
                <a:lnTo>
                  <a:pt x="3210" y="1629"/>
                </a:lnTo>
                <a:lnTo>
                  <a:pt x="3203" y="1636"/>
                </a:lnTo>
                <a:close/>
                <a:moveTo>
                  <a:pt x="3376" y="1581"/>
                </a:moveTo>
                <a:lnTo>
                  <a:pt x="3383" y="1576"/>
                </a:lnTo>
                <a:lnTo>
                  <a:pt x="3390" y="1571"/>
                </a:lnTo>
                <a:lnTo>
                  <a:pt x="3399" y="1564"/>
                </a:lnTo>
                <a:lnTo>
                  <a:pt x="3406" y="1558"/>
                </a:lnTo>
                <a:lnTo>
                  <a:pt x="3413" y="1551"/>
                </a:lnTo>
                <a:lnTo>
                  <a:pt x="3421" y="1544"/>
                </a:lnTo>
                <a:lnTo>
                  <a:pt x="3426" y="1539"/>
                </a:lnTo>
                <a:lnTo>
                  <a:pt x="3429" y="1534"/>
                </a:lnTo>
                <a:lnTo>
                  <a:pt x="3433" y="1536"/>
                </a:lnTo>
                <a:lnTo>
                  <a:pt x="3436" y="1536"/>
                </a:lnTo>
                <a:lnTo>
                  <a:pt x="3440" y="1537"/>
                </a:lnTo>
                <a:lnTo>
                  <a:pt x="3442" y="1539"/>
                </a:lnTo>
                <a:lnTo>
                  <a:pt x="3445" y="1541"/>
                </a:lnTo>
                <a:lnTo>
                  <a:pt x="3449" y="1543"/>
                </a:lnTo>
                <a:lnTo>
                  <a:pt x="3452" y="1544"/>
                </a:lnTo>
                <a:lnTo>
                  <a:pt x="3456" y="1544"/>
                </a:lnTo>
                <a:lnTo>
                  <a:pt x="3459" y="1541"/>
                </a:lnTo>
                <a:lnTo>
                  <a:pt x="3463" y="1539"/>
                </a:lnTo>
                <a:lnTo>
                  <a:pt x="3465" y="1537"/>
                </a:lnTo>
                <a:lnTo>
                  <a:pt x="3468" y="1536"/>
                </a:lnTo>
                <a:lnTo>
                  <a:pt x="3472" y="1536"/>
                </a:lnTo>
                <a:lnTo>
                  <a:pt x="3475" y="1536"/>
                </a:lnTo>
                <a:lnTo>
                  <a:pt x="3479" y="1534"/>
                </a:lnTo>
                <a:lnTo>
                  <a:pt x="3482" y="1534"/>
                </a:lnTo>
                <a:lnTo>
                  <a:pt x="3472" y="1525"/>
                </a:lnTo>
                <a:lnTo>
                  <a:pt x="3465" y="1518"/>
                </a:lnTo>
                <a:lnTo>
                  <a:pt x="3456" y="1513"/>
                </a:lnTo>
                <a:lnTo>
                  <a:pt x="3449" y="1507"/>
                </a:lnTo>
                <a:lnTo>
                  <a:pt x="3443" y="1502"/>
                </a:lnTo>
                <a:lnTo>
                  <a:pt x="3438" y="1495"/>
                </a:lnTo>
                <a:lnTo>
                  <a:pt x="3433" y="1488"/>
                </a:lnTo>
                <a:lnTo>
                  <a:pt x="3429" y="1479"/>
                </a:lnTo>
                <a:lnTo>
                  <a:pt x="3428" y="1490"/>
                </a:lnTo>
                <a:lnTo>
                  <a:pt x="3424" y="1498"/>
                </a:lnTo>
                <a:lnTo>
                  <a:pt x="3417" y="1505"/>
                </a:lnTo>
                <a:lnTo>
                  <a:pt x="3410" y="1514"/>
                </a:lnTo>
                <a:lnTo>
                  <a:pt x="3401" y="1520"/>
                </a:lnTo>
                <a:lnTo>
                  <a:pt x="3392" y="1525"/>
                </a:lnTo>
                <a:lnTo>
                  <a:pt x="3385" y="1530"/>
                </a:lnTo>
                <a:lnTo>
                  <a:pt x="3376" y="1534"/>
                </a:lnTo>
                <a:lnTo>
                  <a:pt x="3376" y="1581"/>
                </a:lnTo>
                <a:close/>
                <a:moveTo>
                  <a:pt x="851" y="297"/>
                </a:moveTo>
                <a:lnTo>
                  <a:pt x="847" y="297"/>
                </a:lnTo>
                <a:lnTo>
                  <a:pt x="842" y="295"/>
                </a:lnTo>
                <a:lnTo>
                  <a:pt x="837" y="291"/>
                </a:lnTo>
                <a:lnTo>
                  <a:pt x="830" y="288"/>
                </a:lnTo>
                <a:lnTo>
                  <a:pt x="824" y="284"/>
                </a:lnTo>
                <a:lnTo>
                  <a:pt x="817" y="283"/>
                </a:lnTo>
                <a:lnTo>
                  <a:pt x="812" y="281"/>
                </a:lnTo>
                <a:lnTo>
                  <a:pt x="808" y="279"/>
                </a:lnTo>
                <a:lnTo>
                  <a:pt x="808" y="272"/>
                </a:lnTo>
                <a:lnTo>
                  <a:pt x="807" y="267"/>
                </a:lnTo>
                <a:lnTo>
                  <a:pt x="805" y="261"/>
                </a:lnTo>
                <a:lnTo>
                  <a:pt x="805" y="256"/>
                </a:lnTo>
                <a:lnTo>
                  <a:pt x="803" y="251"/>
                </a:lnTo>
                <a:lnTo>
                  <a:pt x="801" y="245"/>
                </a:lnTo>
                <a:lnTo>
                  <a:pt x="800" y="240"/>
                </a:lnTo>
                <a:lnTo>
                  <a:pt x="800" y="233"/>
                </a:lnTo>
                <a:lnTo>
                  <a:pt x="803" y="228"/>
                </a:lnTo>
                <a:lnTo>
                  <a:pt x="808" y="222"/>
                </a:lnTo>
                <a:lnTo>
                  <a:pt x="812" y="217"/>
                </a:lnTo>
                <a:lnTo>
                  <a:pt x="817" y="210"/>
                </a:lnTo>
                <a:lnTo>
                  <a:pt x="823" y="203"/>
                </a:lnTo>
                <a:lnTo>
                  <a:pt x="826" y="196"/>
                </a:lnTo>
                <a:lnTo>
                  <a:pt x="831" y="191"/>
                </a:lnTo>
                <a:lnTo>
                  <a:pt x="835" y="185"/>
                </a:lnTo>
                <a:lnTo>
                  <a:pt x="817" y="168"/>
                </a:lnTo>
                <a:lnTo>
                  <a:pt x="817" y="164"/>
                </a:lnTo>
                <a:lnTo>
                  <a:pt x="819" y="161"/>
                </a:lnTo>
                <a:lnTo>
                  <a:pt x="821" y="157"/>
                </a:lnTo>
                <a:lnTo>
                  <a:pt x="823" y="154"/>
                </a:lnTo>
                <a:lnTo>
                  <a:pt x="823" y="150"/>
                </a:lnTo>
                <a:lnTo>
                  <a:pt x="824" y="147"/>
                </a:lnTo>
                <a:lnTo>
                  <a:pt x="826" y="143"/>
                </a:lnTo>
                <a:lnTo>
                  <a:pt x="826" y="139"/>
                </a:lnTo>
                <a:lnTo>
                  <a:pt x="782" y="93"/>
                </a:lnTo>
                <a:lnTo>
                  <a:pt x="777" y="93"/>
                </a:lnTo>
                <a:lnTo>
                  <a:pt x="770" y="92"/>
                </a:lnTo>
                <a:lnTo>
                  <a:pt x="763" y="90"/>
                </a:lnTo>
                <a:lnTo>
                  <a:pt x="757" y="88"/>
                </a:lnTo>
                <a:lnTo>
                  <a:pt x="752" y="86"/>
                </a:lnTo>
                <a:lnTo>
                  <a:pt x="747" y="85"/>
                </a:lnTo>
                <a:lnTo>
                  <a:pt x="741" y="85"/>
                </a:lnTo>
                <a:lnTo>
                  <a:pt x="738" y="83"/>
                </a:lnTo>
                <a:lnTo>
                  <a:pt x="748" y="74"/>
                </a:lnTo>
                <a:lnTo>
                  <a:pt x="761" y="65"/>
                </a:lnTo>
                <a:lnTo>
                  <a:pt x="773" y="58"/>
                </a:lnTo>
                <a:lnTo>
                  <a:pt x="787" y="51"/>
                </a:lnTo>
                <a:lnTo>
                  <a:pt x="800" y="44"/>
                </a:lnTo>
                <a:lnTo>
                  <a:pt x="812" y="37"/>
                </a:lnTo>
                <a:lnTo>
                  <a:pt x="824" y="28"/>
                </a:lnTo>
                <a:lnTo>
                  <a:pt x="835" y="17"/>
                </a:lnTo>
                <a:lnTo>
                  <a:pt x="838" y="19"/>
                </a:lnTo>
                <a:lnTo>
                  <a:pt x="840" y="19"/>
                </a:lnTo>
                <a:lnTo>
                  <a:pt x="844" y="21"/>
                </a:lnTo>
                <a:lnTo>
                  <a:pt x="847" y="23"/>
                </a:lnTo>
                <a:lnTo>
                  <a:pt x="851" y="25"/>
                </a:lnTo>
                <a:lnTo>
                  <a:pt x="854" y="26"/>
                </a:lnTo>
                <a:lnTo>
                  <a:pt x="856" y="28"/>
                </a:lnTo>
                <a:lnTo>
                  <a:pt x="860" y="28"/>
                </a:lnTo>
                <a:lnTo>
                  <a:pt x="886" y="0"/>
                </a:lnTo>
                <a:lnTo>
                  <a:pt x="904" y="17"/>
                </a:lnTo>
                <a:lnTo>
                  <a:pt x="909" y="17"/>
                </a:lnTo>
                <a:lnTo>
                  <a:pt x="916" y="17"/>
                </a:lnTo>
                <a:lnTo>
                  <a:pt x="923" y="16"/>
                </a:lnTo>
                <a:lnTo>
                  <a:pt x="929" y="14"/>
                </a:lnTo>
                <a:lnTo>
                  <a:pt x="934" y="12"/>
                </a:lnTo>
                <a:lnTo>
                  <a:pt x="939" y="10"/>
                </a:lnTo>
                <a:lnTo>
                  <a:pt x="943" y="9"/>
                </a:lnTo>
                <a:lnTo>
                  <a:pt x="946" y="9"/>
                </a:lnTo>
                <a:lnTo>
                  <a:pt x="946" y="37"/>
                </a:lnTo>
                <a:lnTo>
                  <a:pt x="957" y="37"/>
                </a:lnTo>
                <a:lnTo>
                  <a:pt x="964" y="37"/>
                </a:lnTo>
                <a:lnTo>
                  <a:pt x="969" y="37"/>
                </a:lnTo>
                <a:lnTo>
                  <a:pt x="974" y="35"/>
                </a:lnTo>
                <a:lnTo>
                  <a:pt x="978" y="33"/>
                </a:lnTo>
                <a:lnTo>
                  <a:pt x="980" y="30"/>
                </a:lnTo>
                <a:lnTo>
                  <a:pt x="982" y="25"/>
                </a:lnTo>
                <a:lnTo>
                  <a:pt x="982" y="17"/>
                </a:lnTo>
                <a:lnTo>
                  <a:pt x="985" y="19"/>
                </a:lnTo>
                <a:lnTo>
                  <a:pt x="989" y="19"/>
                </a:lnTo>
                <a:lnTo>
                  <a:pt x="992" y="21"/>
                </a:lnTo>
                <a:lnTo>
                  <a:pt x="994" y="23"/>
                </a:lnTo>
                <a:lnTo>
                  <a:pt x="997" y="25"/>
                </a:lnTo>
                <a:lnTo>
                  <a:pt x="1001" y="26"/>
                </a:lnTo>
                <a:lnTo>
                  <a:pt x="1005" y="28"/>
                </a:lnTo>
                <a:lnTo>
                  <a:pt x="1008" y="28"/>
                </a:lnTo>
                <a:lnTo>
                  <a:pt x="1015" y="21"/>
                </a:lnTo>
                <a:lnTo>
                  <a:pt x="1024" y="16"/>
                </a:lnTo>
                <a:lnTo>
                  <a:pt x="1033" y="10"/>
                </a:lnTo>
                <a:lnTo>
                  <a:pt x="1043" y="9"/>
                </a:lnTo>
                <a:lnTo>
                  <a:pt x="1052" y="7"/>
                </a:lnTo>
                <a:lnTo>
                  <a:pt x="1063" y="5"/>
                </a:lnTo>
                <a:lnTo>
                  <a:pt x="1070" y="7"/>
                </a:lnTo>
                <a:lnTo>
                  <a:pt x="1079" y="9"/>
                </a:lnTo>
                <a:lnTo>
                  <a:pt x="1086" y="7"/>
                </a:lnTo>
                <a:lnTo>
                  <a:pt x="1095" y="3"/>
                </a:lnTo>
                <a:lnTo>
                  <a:pt x="1105" y="2"/>
                </a:lnTo>
                <a:lnTo>
                  <a:pt x="1118" y="2"/>
                </a:lnTo>
                <a:lnTo>
                  <a:pt x="1128" y="2"/>
                </a:lnTo>
                <a:lnTo>
                  <a:pt x="1139" y="0"/>
                </a:lnTo>
                <a:lnTo>
                  <a:pt x="1148" y="0"/>
                </a:lnTo>
                <a:lnTo>
                  <a:pt x="1156" y="0"/>
                </a:lnTo>
                <a:lnTo>
                  <a:pt x="1174" y="17"/>
                </a:lnTo>
                <a:lnTo>
                  <a:pt x="1121" y="17"/>
                </a:lnTo>
                <a:lnTo>
                  <a:pt x="1121" y="37"/>
                </a:lnTo>
                <a:lnTo>
                  <a:pt x="1126" y="39"/>
                </a:lnTo>
                <a:lnTo>
                  <a:pt x="1137" y="40"/>
                </a:lnTo>
                <a:lnTo>
                  <a:pt x="1148" y="39"/>
                </a:lnTo>
                <a:lnTo>
                  <a:pt x="1162" y="37"/>
                </a:lnTo>
                <a:lnTo>
                  <a:pt x="1176" y="33"/>
                </a:lnTo>
                <a:lnTo>
                  <a:pt x="1188" y="30"/>
                </a:lnTo>
                <a:lnTo>
                  <a:pt x="1201" y="28"/>
                </a:lnTo>
                <a:lnTo>
                  <a:pt x="1208" y="28"/>
                </a:lnTo>
                <a:lnTo>
                  <a:pt x="1197" y="33"/>
                </a:lnTo>
                <a:lnTo>
                  <a:pt x="1186" y="40"/>
                </a:lnTo>
                <a:lnTo>
                  <a:pt x="1176" y="51"/>
                </a:lnTo>
                <a:lnTo>
                  <a:pt x="1165" y="63"/>
                </a:lnTo>
                <a:lnTo>
                  <a:pt x="1158" y="78"/>
                </a:lnTo>
                <a:lnTo>
                  <a:pt x="1153" y="92"/>
                </a:lnTo>
                <a:lnTo>
                  <a:pt x="1153" y="99"/>
                </a:lnTo>
                <a:lnTo>
                  <a:pt x="1153" y="106"/>
                </a:lnTo>
                <a:lnTo>
                  <a:pt x="1153" y="113"/>
                </a:lnTo>
                <a:lnTo>
                  <a:pt x="1156" y="120"/>
                </a:lnTo>
                <a:lnTo>
                  <a:pt x="1139" y="139"/>
                </a:lnTo>
                <a:lnTo>
                  <a:pt x="1135" y="139"/>
                </a:lnTo>
                <a:lnTo>
                  <a:pt x="1132" y="138"/>
                </a:lnTo>
                <a:lnTo>
                  <a:pt x="1128" y="136"/>
                </a:lnTo>
                <a:lnTo>
                  <a:pt x="1126" y="134"/>
                </a:lnTo>
                <a:lnTo>
                  <a:pt x="1123" y="132"/>
                </a:lnTo>
                <a:lnTo>
                  <a:pt x="1119" y="131"/>
                </a:lnTo>
                <a:lnTo>
                  <a:pt x="1116" y="131"/>
                </a:lnTo>
                <a:lnTo>
                  <a:pt x="1112" y="131"/>
                </a:lnTo>
                <a:lnTo>
                  <a:pt x="1112" y="168"/>
                </a:lnTo>
                <a:lnTo>
                  <a:pt x="1103" y="168"/>
                </a:lnTo>
                <a:lnTo>
                  <a:pt x="1096" y="166"/>
                </a:lnTo>
                <a:lnTo>
                  <a:pt x="1089" y="166"/>
                </a:lnTo>
                <a:lnTo>
                  <a:pt x="1084" y="164"/>
                </a:lnTo>
                <a:lnTo>
                  <a:pt x="1077" y="164"/>
                </a:lnTo>
                <a:lnTo>
                  <a:pt x="1072" y="164"/>
                </a:lnTo>
                <a:lnTo>
                  <a:pt x="1066" y="164"/>
                </a:lnTo>
                <a:lnTo>
                  <a:pt x="1061" y="168"/>
                </a:lnTo>
                <a:lnTo>
                  <a:pt x="1061" y="171"/>
                </a:lnTo>
                <a:lnTo>
                  <a:pt x="1063" y="175"/>
                </a:lnTo>
                <a:lnTo>
                  <a:pt x="1066" y="177"/>
                </a:lnTo>
                <a:lnTo>
                  <a:pt x="1070" y="180"/>
                </a:lnTo>
                <a:lnTo>
                  <a:pt x="1075" y="182"/>
                </a:lnTo>
                <a:lnTo>
                  <a:pt x="1079" y="184"/>
                </a:lnTo>
                <a:lnTo>
                  <a:pt x="1082" y="185"/>
                </a:lnTo>
                <a:lnTo>
                  <a:pt x="1088" y="185"/>
                </a:lnTo>
                <a:lnTo>
                  <a:pt x="1079" y="192"/>
                </a:lnTo>
                <a:lnTo>
                  <a:pt x="1056" y="205"/>
                </a:lnTo>
                <a:lnTo>
                  <a:pt x="1024" y="219"/>
                </a:lnTo>
                <a:lnTo>
                  <a:pt x="987" y="237"/>
                </a:lnTo>
                <a:lnTo>
                  <a:pt x="950" y="253"/>
                </a:lnTo>
                <a:lnTo>
                  <a:pt x="914" y="267"/>
                </a:lnTo>
                <a:lnTo>
                  <a:pt x="884" y="276"/>
                </a:lnTo>
                <a:lnTo>
                  <a:pt x="869" y="279"/>
                </a:lnTo>
                <a:lnTo>
                  <a:pt x="869" y="283"/>
                </a:lnTo>
                <a:lnTo>
                  <a:pt x="867" y="286"/>
                </a:lnTo>
                <a:lnTo>
                  <a:pt x="865" y="290"/>
                </a:lnTo>
                <a:lnTo>
                  <a:pt x="863" y="291"/>
                </a:lnTo>
                <a:lnTo>
                  <a:pt x="861" y="293"/>
                </a:lnTo>
                <a:lnTo>
                  <a:pt x="858" y="295"/>
                </a:lnTo>
                <a:lnTo>
                  <a:pt x="854" y="297"/>
                </a:lnTo>
                <a:lnTo>
                  <a:pt x="851" y="297"/>
                </a:lnTo>
                <a:close/>
                <a:moveTo>
                  <a:pt x="1165" y="242"/>
                </a:moveTo>
                <a:lnTo>
                  <a:pt x="1155" y="238"/>
                </a:lnTo>
                <a:lnTo>
                  <a:pt x="1144" y="237"/>
                </a:lnTo>
                <a:lnTo>
                  <a:pt x="1132" y="235"/>
                </a:lnTo>
                <a:lnTo>
                  <a:pt x="1118" y="235"/>
                </a:lnTo>
                <a:lnTo>
                  <a:pt x="1105" y="235"/>
                </a:lnTo>
                <a:lnTo>
                  <a:pt x="1093" y="237"/>
                </a:lnTo>
                <a:lnTo>
                  <a:pt x="1080" y="238"/>
                </a:lnTo>
                <a:lnTo>
                  <a:pt x="1070" y="242"/>
                </a:lnTo>
                <a:lnTo>
                  <a:pt x="1088" y="260"/>
                </a:lnTo>
                <a:lnTo>
                  <a:pt x="1098" y="260"/>
                </a:lnTo>
                <a:lnTo>
                  <a:pt x="1109" y="260"/>
                </a:lnTo>
                <a:lnTo>
                  <a:pt x="1119" y="258"/>
                </a:lnTo>
                <a:lnTo>
                  <a:pt x="1130" y="258"/>
                </a:lnTo>
                <a:lnTo>
                  <a:pt x="1140" y="256"/>
                </a:lnTo>
                <a:lnTo>
                  <a:pt x="1149" y="253"/>
                </a:lnTo>
                <a:lnTo>
                  <a:pt x="1158" y="247"/>
                </a:lnTo>
                <a:lnTo>
                  <a:pt x="1165" y="242"/>
                </a:lnTo>
                <a:close/>
                <a:moveTo>
                  <a:pt x="1983" y="475"/>
                </a:moveTo>
                <a:lnTo>
                  <a:pt x="1976" y="479"/>
                </a:lnTo>
                <a:lnTo>
                  <a:pt x="1969" y="481"/>
                </a:lnTo>
                <a:lnTo>
                  <a:pt x="1963" y="484"/>
                </a:lnTo>
                <a:lnTo>
                  <a:pt x="1962" y="488"/>
                </a:lnTo>
                <a:lnTo>
                  <a:pt x="1960" y="493"/>
                </a:lnTo>
                <a:lnTo>
                  <a:pt x="1958" y="500"/>
                </a:lnTo>
                <a:lnTo>
                  <a:pt x="1958" y="509"/>
                </a:lnTo>
                <a:lnTo>
                  <a:pt x="1958" y="521"/>
                </a:lnTo>
                <a:lnTo>
                  <a:pt x="1969" y="519"/>
                </a:lnTo>
                <a:lnTo>
                  <a:pt x="1976" y="518"/>
                </a:lnTo>
                <a:lnTo>
                  <a:pt x="1981" y="512"/>
                </a:lnTo>
                <a:lnTo>
                  <a:pt x="1983" y="505"/>
                </a:lnTo>
                <a:lnTo>
                  <a:pt x="1985" y="498"/>
                </a:lnTo>
                <a:lnTo>
                  <a:pt x="1985" y="491"/>
                </a:lnTo>
                <a:lnTo>
                  <a:pt x="1983" y="482"/>
                </a:lnTo>
                <a:lnTo>
                  <a:pt x="1983" y="475"/>
                </a:lnTo>
                <a:close/>
                <a:moveTo>
                  <a:pt x="1879" y="495"/>
                </a:moveTo>
                <a:lnTo>
                  <a:pt x="1882" y="493"/>
                </a:lnTo>
                <a:lnTo>
                  <a:pt x="1886" y="493"/>
                </a:lnTo>
                <a:lnTo>
                  <a:pt x="1888" y="491"/>
                </a:lnTo>
                <a:lnTo>
                  <a:pt x="1891" y="488"/>
                </a:lnTo>
                <a:lnTo>
                  <a:pt x="1893" y="486"/>
                </a:lnTo>
                <a:lnTo>
                  <a:pt x="1895" y="482"/>
                </a:lnTo>
                <a:lnTo>
                  <a:pt x="1896" y="479"/>
                </a:lnTo>
                <a:lnTo>
                  <a:pt x="1896" y="475"/>
                </a:lnTo>
                <a:lnTo>
                  <a:pt x="1886" y="475"/>
                </a:lnTo>
                <a:lnTo>
                  <a:pt x="1875" y="475"/>
                </a:lnTo>
                <a:lnTo>
                  <a:pt x="1863" y="477"/>
                </a:lnTo>
                <a:lnTo>
                  <a:pt x="1852" y="481"/>
                </a:lnTo>
                <a:lnTo>
                  <a:pt x="1842" y="484"/>
                </a:lnTo>
                <a:lnTo>
                  <a:pt x="1835" y="491"/>
                </a:lnTo>
                <a:lnTo>
                  <a:pt x="1831" y="495"/>
                </a:lnTo>
                <a:lnTo>
                  <a:pt x="1829" y="500"/>
                </a:lnTo>
                <a:lnTo>
                  <a:pt x="1828" y="505"/>
                </a:lnTo>
                <a:lnTo>
                  <a:pt x="1828" y="512"/>
                </a:lnTo>
                <a:lnTo>
                  <a:pt x="1833" y="512"/>
                </a:lnTo>
                <a:lnTo>
                  <a:pt x="1840" y="516"/>
                </a:lnTo>
                <a:lnTo>
                  <a:pt x="1847" y="518"/>
                </a:lnTo>
                <a:lnTo>
                  <a:pt x="1852" y="523"/>
                </a:lnTo>
                <a:lnTo>
                  <a:pt x="1858" y="526"/>
                </a:lnTo>
                <a:lnTo>
                  <a:pt x="1863" y="532"/>
                </a:lnTo>
                <a:lnTo>
                  <a:pt x="1866" y="537"/>
                </a:lnTo>
                <a:lnTo>
                  <a:pt x="1870" y="541"/>
                </a:lnTo>
                <a:lnTo>
                  <a:pt x="1870" y="595"/>
                </a:lnTo>
                <a:lnTo>
                  <a:pt x="1877" y="597"/>
                </a:lnTo>
                <a:lnTo>
                  <a:pt x="1884" y="599"/>
                </a:lnTo>
                <a:lnTo>
                  <a:pt x="1889" y="602"/>
                </a:lnTo>
                <a:lnTo>
                  <a:pt x="1895" y="606"/>
                </a:lnTo>
                <a:lnTo>
                  <a:pt x="1900" y="611"/>
                </a:lnTo>
                <a:lnTo>
                  <a:pt x="1905" y="615"/>
                </a:lnTo>
                <a:lnTo>
                  <a:pt x="1911" y="620"/>
                </a:lnTo>
                <a:lnTo>
                  <a:pt x="1914" y="624"/>
                </a:lnTo>
                <a:lnTo>
                  <a:pt x="1941" y="595"/>
                </a:lnTo>
                <a:lnTo>
                  <a:pt x="1923" y="578"/>
                </a:lnTo>
                <a:lnTo>
                  <a:pt x="1923" y="574"/>
                </a:lnTo>
                <a:lnTo>
                  <a:pt x="1925" y="571"/>
                </a:lnTo>
                <a:lnTo>
                  <a:pt x="1925" y="567"/>
                </a:lnTo>
                <a:lnTo>
                  <a:pt x="1926" y="564"/>
                </a:lnTo>
                <a:lnTo>
                  <a:pt x="1928" y="560"/>
                </a:lnTo>
                <a:lnTo>
                  <a:pt x="1930" y="556"/>
                </a:lnTo>
                <a:lnTo>
                  <a:pt x="1932" y="553"/>
                </a:lnTo>
                <a:lnTo>
                  <a:pt x="1932" y="549"/>
                </a:lnTo>
                <a:lnTo>
                  <a:pt x="1926" y="546"/>
                </a:lnTo>
                <a:lnTo>
                  <a:pt x="1921" y="541"/>
                </a:lnTo>
                <a:lnTo>
                  <a:pt x="1916" y="535"/>
                </a:lnTo>
                <a:lnTo>
                  <a:pt x="1909" y="530"/>
                </a:lnTo>
                <a:lnTo>
                  <a:pt x="1903" y="526"/>
                </a:lnTo>
                <a:lnTo>
                  <a:pt x="1896" y="521"/>
                </a:lnTo>
                <a:lnTo>
                  <a:pt x="1891" y="516"/>
                </a:lnTo>
                <a:lnTo>
                  <a:pt x="1888" y="512"/>
                </a:lnTo>
                <a:lnTo>
                  <a:pt x="1888" y="509"/>
                </a:lnTo>
                <a:lnTo>
                  <a:pt x="1889" y="505"/>
                </a:lnTo>
                <a:lnTo>
                  <a:pt x="1889" y="502"/>
                </a:lnTo>
                <a:lnTo>
                  <a:pt x="1889" y="500"/>
                </a:lnTo>
                <a:lnTo>
                  <a:pt x="1889" y="496"/>
                </a:lnTo>
                <a:lnTo>
                  <a:pt x="1888" y="495"/>
                </a:lnTo>
                <a:lnTo>
                  <a:pt x="1884" y="495"/>
                </a:lnTo>
                <a:lnTo>
                  <a:pt x="1879" y="495"/>
                </a:lnTo>
                <a:close/>
                <a:moveTo>
                  <a:pt x="1997" y="723"/>
                </a:moveTo>
                <a:lnTo>
                  <a:pt x="1997" y="726"/>
                </a:lnTo>
                <a:lnTo>
                  <a:pt x="1997" y="728"/>
                </a:lnTo>
                <a:lnTo>
                  <a:pt x="1999" y="730"/>
                </a:lnTo>
                <a:lnTo>
                  <a:pt x="2001" y="731"/>
                </a:lnTo>
                <a:lnTo>
                  <a:pt x="2002" y="731"/>
                </a:lnTo>
                <a:lnTo>
                  <a:pt x="2004" y="733"/>
                </a:lnTo>
                <a:lnTo>
                  <a:pt x="2004" y="735"/>
                </a:lnTo>
                <a:lnTo>
                  <a:pt x="2006" y="739"/>
                </a:lnTo>
                <a:lnTo>
                  <a:pt x="2008" y="739"/>
                </a:lnTo>
                <a:lnTo>
                  <a:pt x="2011" y="740"/>
                </a:lnTo>
                <a:lnTo>
                  <a:pt x="2013" y="740"/>
                </a:lnTo>
                <a:lnTo>
                  <a:pt x="2016" y="742"/>
                </a:lnTo>
                <a:lnTo>
                  <a:pt x="2018" y="742"/>
                </a:lnTo>
                <a:lnTo>
                  <a:pt x="2022" y="744"/>
                </a:lnTo>
                <a:lnTo>
                  <a:pt x="2024" y="744"/>
                </a:lnTo>
                <a:lnTo>
                  <a:pt x="2027" y="744"/>
                </a:lnTo>
                <a:lnTo>
                  <a:pt x="2061" y="744"/>
                </a:lnTo>
                <a:lnTo>
                  <a:pt x="2052" y="753"/>
                </a:lnTo>
                <a:lnTo>
                  <a:pt x="2045" y="760"/>
                </a:lnTo>
                <a:lnTo>
                  <a:pt x="2038" y="769"/>
                </a:lnTo>
                <a:lnTo>
                  <a:pt x="2031" y="779"/>
                </a:lnTo>
                <a:lnTo>
                  <a:pt x="2025" y="788"/>
                </a:lnTo>
                <a:lnTo>
                  <a:pt x="2018" y="799"/>
                </a:lnTo>
                <a:lnTo>
                  <a:pt x="2009" y="809"/>
                </a:lnTo>
                <a:lnTo>
                  <a:pt x="2001" y="820"/>
                </a:lnTo>
                <a:lnTo>
                  <a:pt x="1965" y="820"/>
                </a:lnTo>
                <a:lnTo>
                  <a:pt x="1965" y="823"/>
                </a:lnTo>
                <a:lnTo>
                  <a:pt x="1965" y="827"/>
                </a:lnTo>
                <a:lnTo>
                  <a:pt x="1963" y="830"/>
                </a:lnTo>
                <a:lnTo>
                  <a:pt x="1962" y="834"/>
                </a:lnTo>
                <a:lnTo>
                  <a:pt x="1960" y="837"/>
                </a:lnTo>
                <a:lnTo>
                  <a:pt x="1958" y="841"/>
                </a:lnTo>
                <a:lnTo>
                  <a:pt x="1958" y="843"/>
                </a:lnTo>
                <a:lnTo>
                  <a:pt x="1958" y="846"/>
                </a:lnTo>
                <a:lnTo>
                  <a:pt x="1948" y="848"/>
                </a:lnTo>
                <a:lnTo>
                  <a:pt x="1937" y="852"/>
                </a:lnTo>
                <a:lnTo>
                  <a:pt x="1925" y="857"/>
                </a:lnTo>
                <a:lnTo>
                  <a:pt x="1914" y="862"/>
                </a:lnTo>
                <a:lnTo>
                  <a:pt x="1902" y="869"/>
                </a:lnTo>
                <a:lnTo>
                  <a:pt x="1891" y="875"/>
                </a:lnTo>
                <a:lnTo>
                  <a:pt x="1880" y="880"/>
                </a:lnTo>
                <a:lnTo>
                  <a:pt x="1870" y="885"/>
                </a:lnTo>
                <a:lnTo>
                  <a:pt x="1866" y="880"/>
                </a:lnTo>
                <a:lnTo>
                  <a:pt x="1861" y="876"/>
                </a:lnTo>
                <a:lnTo>
                  <a:pt x="1854" y="871"/>
                </a:lnTo>
                <a:lnTo>
                  <a:pt x="1849" y="868"/>
                </a:lnTo>
                <a:lnTo>
                  <a:pt x="1842" y="862"/>
                </a:lnTo>
                <a:lnTo>
                  <a:pt x="1836" y="859"/>
                </a:lnTo>
                <a:lnTo>
                  <a:pt x="1831" y="857"/>
                </a:lnTo>
                <a:lnTo>
                  <a:pt x="1828" y="857"/>
                </a:lnTo>
                <a:lnTo>
                  <a:pt x="1828" y="820"/>
                </a:lnTo>
                <a:lnTo>
                  <a:pt x="1824" y="816"/>
                </a:lnTo>
                <a:lnTo>
                  <a:pt x="1819" y="811"/>
                </a:lnTo>
                <a:lnTo>
                  <a:pt x="1815" y="806"/>
                </a:lnTo>
                <a:lnTo>
                  <a:pt x="1810" y="799"/>
                </a:lnTo>
                <a:lnTo>
                  <a:pt x="1806" y="793"/>
                </a:lnTo>
                <a:lnTo>
                  <a:pt x="1803" y="786"/>
                </a:lnTo>
                <a:lnTo>
                  <a:pt x="1801" y="779"/>
                </a:lnTo>
                <a:lnTo>
                  <a:pt x="1801" y="774"/>
                </a:lnTo>
                <a:lnTo>
                  <a:pt x="1796" y="774"/>
                </a:lnTo>
                <a:lnTo>
                  <a:pt x="1792" y="774"/>
                </a:lnTo>
                <a:lnTo>
                  <a:pt x="1789" y="772"/>
                </a:lnTo>
                <a:lnTo>
                  <a:pt x="1785" y="770"/>
                </a:lnTo>
                <a:lnTo>
                  <a:pt x="1780" y="765"/>
                </a:lnTo>
                <a:lnTo>
                  <a:pt x="1775" y="756"/>
                </a:lnTo>
                <a:lnTo>
                  <a:pt x="1769" y="747"/>
                </a:lnTo>
                <a:lnTo>
                  <a:pt x="1764" y="739"/>
                </a:lnTo>
                <a:lnTo>
                  <a:pt x="1757" y="731"/>
                </a:lnTo>
                <a:lnTo>
                  <a:pt x="1748" y="726"/>
                </a:lnTo>
                <a:lnTo>
                  <a:pt x="1716" y="726"/>
                </a:lnTo>
                <a:lnTo>
                  <a:pt x="1709" y="712"/>
                </a:lnTo>
                <a:lnTo>
                  <a:pt x="1702" y="700"/>
                </a:lnTo>
                <a:lnTo>
                  <a:pt x="1697" y="689"/>
                </a:lnTo>
                <a:lnTo>
                  <a:pt x="1692" y="678"/>
                </a:lnTo>
                <a:lnTo>
                  <a:pt x="1686" y="670"/>
                </a:lnTo>
                <a:lnTo>
                  <a:pt x="1681" y="663"/>
                </a:lnTo>
                <a:lnTo>
                  <a:pt x="1672" y="657"/>
                </a:lnTo>
                <a:lnTo>
                  <a:pt x="1663" y="654"/>
                </a:lnTo>
                <a:lnTo>
                  <a:pt x="1669" y="654"/>
                </a:lnTo>
                <a:lnTo>
                  <a:pt x="1674" y="650"/>
                </a:lnTo>
                <a:lnTo>
                  <a:pt x="1679" y="647"/>
                </a:lnTo>
                <a:lnTo>
                  <a:pt x="1683" y="643"/>
                </a:lnTo>
                <a:lnTo>
                  <a:pt x="1686" y="638"/>
                </a:lnTo>
                <a:lnTo>
                  <a:pt x="1690" y="632"/>
                </a:lnTo>
                <a:lnTo>
                  <a:pt x="1693" y="627"/>
                </a:lnTo>
                <a:lnTo>
                  <a:pt x="1697" y="624"/>
                </a:lnTo>
                <a:lnTo>
                  <a:pt x="1695" y="620"/>
                </a:lnTo>
                <a:lnTo>
                  <a:pt x="1695" y="617"/>
                </a:lnTo>
                <a:lnTo>
                  <a:pt x="1693" y="613"/>
                </a:lnTo>
                <a:lnTo>
                  <a:pt x="1692" y="610"/>
                </a:lnTo>
                <a:lnTo>
                  <a:pt x="1690" y="606"/>
                </a:lnTo>
                <a:lnTo>
                  <a:pt x="1688" y="602"/>
                </a:lnTo>
                <a:lnTo>
                  <a:pt x="1688" y="599"/>
                </a:lnTo>
                <a:lnTo>
                  <a:pt x="1688" y="595"/>
                </a:lnTo>
                <a:lnTo>
                  <a:pt x="1714" y="567"/>
                </a:lnTo>
                <a:lnTo>
                  <a:pt x="1707" y="567"/>
                </a:lnTo>
                <a:lnTo>
                  <a:pt x="1700" y="567"/>
                </a:lnTo>
                <a:lnTo>
                  <a:pt x="1695" y="565"/>
                </a:lnTo>
                <a:lnTo>
                  <a:pt x="1688" y="564"/>
                </a:lnTo>
                <a:lnTo>
                  <a:pt x="1683" y="562"/>
                </a:lnTo>
                <a:lnTo>
                  <a:pt x="1677" y="560"/>
                </a:lnTo>
                <a:lnTo>
                  <a:pt x="1674" y="560"/>
                </a:lnTo>
                <a:lnTo>
                  <a:pt x="1670" y="560"/>
                </a:lnTo>
                <a:lnTo>
                  <a:pt x="1653" y="560"/>
                </a:lnTo>
                <a:lnTo>
                  <a:pt x="1626" y="587"/>
                </a:lnTo>
                <a:lnTo>
                  <a:pt x="1624" y="585"/>
                </a:lnTo>
                <a:lnTo>
                  <a:pt x="1621" y="583"/>
                </a:lnTo>
                <a:lnTo>
                  <a:pt x="1616" y="578"/>
                </a:lnTo>
                <a:lnTo>
                  <a:pt x="1609" y="572"/>
                </a:lnTo>
                <a:lnTo>
                  <a:pt x="1603" y="565"/>
                </a:lnTo>
                <a:lnTo>
                  <a:pt x="1598" y="560"/>
                </a:lnTo>
                <a:lnTo>
                  <a:pt x="1593" y="553"/>
                </a:lnTo>
                <a:lnTo>
                  <a:pt x="1591" y="549"/>
                </a:lnTo>
                <a:lnTo>
                  <a:pt x="1591" y="532"/>
                </a:lnTo>
                <a:lnTo>
                  <a:pt x="1617" y="519"/>
                </a:lnTo>
                <a:lnTo>
                  <a:pt x="1639" y="511"/>
                </a:lnTo>
                <a:lnTo>
                  <a:pt x="1660" y="505"/>
                </a:lnTo>
                <a:lnTo>
                  <a:pt x="1677" y="503"/>
                </a:lnTo>
                <a:lnTo>
                  <a:pt x="1693" y="502"/>
                </a:lnTo>
                <a:lnTo>
                  <a:pt x="1707" y="502"/>
                </a:lnTo>
                <a:lnTo>
                  <a:pt x="1720" y="502"/>
                </a:lnTo>
                <a:lnTo>
                  <a:pt x="1732" y="502"/>
                </a:lnTo>
                <a:lnTo>
                  <a:pt x="1729" y="505"/>
                </a:lnTo>
                <a:lnTo>
                  <a:pt x="1730" y="509"/>
                </a:lnTo>
                <a:lnTo>
                  <a:pt x="1732" y="512"/>
                </a:lnTo>
                <a:lnTo>
                  <a:pt x="1737" y="516"/>
                </a:lnTo>
                <a:lnTo>
                  <a:pt x="1743" y="521"/>
                </a:lnTo>
                <a:lnTo>
                  <a:pt x="1748" y="525"/>
                </a:lnTo>
                <a:lnTo>
                  <a:pt x="1753" y="528"/>
                </a:lnTo>
                <a:lnTo>
                  <a:pt x="1757" y="532"/>
                </a:lnTo>
                <a:lnTo>
                  <a:pt x="1757" y="528"/>
                </a:lnTo>
                <a:lnTo>
                  <a:pt x="1759" y="525"/>
                </a:lnTo>
                <a:lnTo>
                  <a:pt x="1760" y="521"/>
                </a:lnTo>
                <a:lnTo>
                  <a:pt x="1762" y="516"/>
                </a:lnTo>
                <a:lnTo>
                  <a:pt x="1764" y="512"/>
                </a:lnTo>
                <a:lnTo>
                  <a:pt x="1764" y="509"/>
                </a:lnTo>
                <a:lnTo>
                  <a:pt x="1766" y="505"/>
                </a:lnTo>
                <a:lnTo>
                  <a:pt x="1766" y="502"/>
                </a:lnTo>
                <a:lnTo>
                  <a:pt x="1759" y="498"/>
                </a:lnTo>
                <a:lnTo>
                  <a:pt x="1748" y="489"/>
                </a:lnTo>
                <a:lnTo>
                  <a:pt x="1736" y="479"/>
                </a:lnTo>
                <a:lnTo>
                  <a:pt x="1723" y="466"/>
                </a:lnTo>
                <a:lnTo>
                  <a:pt x="1711" y="454"/>
                </a:lnTo>
                <a:lnTo>
                  <a:pt x="1700" y="449"/>
                </a:lnTo>
                <a:lnTo>
                  <a:pt x="1697" y="447"/>
                </a:lnTo>
                <a:lnTo>
                  <a:pt x="1693" y="447"/>
                </a:lnTo>
                <a:lnTo>
                  <a:pt x="1690" y="450"/>
                </a:lnTo>
                <a:lnTo>
                  <a:pt x="1688" y="456"/>
                </a:lnTo>
                <a:lnTo>
                  <a:pt x="1697" y="466"/>
                </a:lnTo>
                <a:lnTo>
                  <a:pt x="1693" y="468"/>
                </a:lnTo>
                <a:lnTo>
                  <a:pt x="1692" y="470"/>
                </a:lnTo>
                <a:lnTo>
                  <a:pt x="1688" y="472"/>
                </a:lnTo>
                <a:lnTo>
                  <a:pt x="1684" y="472"/>
                </a:lnTo>
                <a:lnTo>
                  <a:pt x="1676" y="472"/>
                </a:lnTo>
                <a:lnTo>
                  <a:pt x="1665" y="468"/>
                </a:lnTo>
                <a:lnTo>
                  <a:pt x="1656" y="465"/>
                </a:lnTo>
                <a:lnTo>
                  <a:pt x="1647" y="461"/>
                </a:lnTo>
                <a:lnTo>
                  <a:pt x="1640" y="458"/>
                </a:lnTo>
                <a:lnTo>
                  <a:pt x="1635" y="456"/>
                </a:lnTo>
                <a:lnTo>
                  <a:pt x="1635" y="463"/>
                </a:lnTo>
                <a:lnTo>
                  <a:pt x="1633" y="468"/>
                </a:lnTo>
                <a:lnTo>
                  <a:pt x="1631" y="472"/>
                </a:lnTo>
                <a:lnTo>
                  <a:pt x="1628" y="473"/>
                </a:lnTo>
                <a:lnTo>
                  <a:pt x="1624" y="477"/>
                </a:lnTo>
                <a:lnTo>
                  <a:pt x="1621" y="479"/>
                </a:lnTo>
                <a:lnTo>
                  <a:pt x="1616" y="481"/>
                </a:lnTo>
                <a:lnTo>
                  <a:pt x="1609" y="484"/>
                </a:lnTo>
                <a:lnTo>
                  <a:pt x="1609" y="489"/>
                </a:lnTo>
                <a:lnTo>
                  <a:pt x="1609" y="493"/>
                </a:lnTo>
                <a:lnTo>
                  <a:pt x="1610" y="496"/>
                </a:lnTo>
                <a:lnTo>
                  <a:pt x="1610" y="498"/>
                </a:lnTo>
                <a:lnTo>
                  <a:pt x="1612" y="500"/>
                </a:lnTo>
                <a:lnTo>
                  <a:pt x="1612" y="502"/>
                </a:lnTo>
                <a:lnTo>
                  <a:pt x="1612" y="505"/>
                </a:lnTo>
                <a:lnTo>
                  <a:pt x="1612" y="511"/>
                </a:lnTo>
                <a:lnTo>
                  <a:pt x="1614" y="512"/>
                </a:lnTo>
                <a:lnTo>
                  <a:pt x="1614" y="514"/>
                </a:lnTo>
                <a:lnTo>
                  <a:pt x="1614" y="516"/>
                </a:lnTo>
                <a:lnTo>
                  <a:pt x="1610" y="518"/>
                </a:lnTo>
                <a:lnTo>
                  <a:pt x="1607" y="519"/>
                </a:lnTo>
                <a:lnTo>
                  <a:pt x="1603" y="519"/>
                </a:lnTo>
                <a:lnTo>
                  <a:pt x="1600" y="519"/>
                </a:lnTo>
                <a:lnTo>
                  <a:pt x="1596" y="516"/>
                </a:lnTo>
                <a:lnTo>
                  <a:pt x="1591" y="519"/>
                </a:lnTo>
                <a:lnTo>
                  <a:pt x="1589" y="521"/>
                </a:lnTo>
                <a:lnTo>
                  <a:pt x="1587" y="523"/>
                </a:lnTo>
                <a:lnTo>
                  <a:pt x="1586" y="521"/>
                </a:lnTo>
                <a:lnTo>
                  <a:pt x="1582" y="521"/>
                </a:lnTo>
                <a:lnTo>
                  <a:pt x="1573" y="521"/>
                </a:lnTo>
                <a:lnTo>
                  <a:pt x="1557" y="541"/>
                </a:lnTo>
                <a:lnTo>
                  <a:pt x="1557" y="544"/>
                </a:lnTo>
                <a:lnTo>
                  <a:pt x="1559" y="549"/>
                </a:lnTo>
                <a:lnTo>
                  <a:pt x="1559" y="553"/>
                </a:lnTo>
                <a:lnTo>
                  <a:pt x="1561" y="560"/>
                </a:lnTo>
                <a:lnTo>
                  <a:pt x="1563" y="565"/>
                </a:lnTo>
                <a:lnTo>
                  <a:pt x="1564" y="572"/>
                </a:lnTo>
                <a:lnTo>
                  <a:pt x="1564" y="579"/>
                </a:lnTo>
                <a:lnTo>
                  <a:pt x="1564" y="587"/>
                </a:lnTo>
                <a:lnTo>
                  <a:pt x="1559" y="585"/>
                </a:lnTo>
                <a:lnTo>
                  <a:pt x="1554" y="581"/>
                </a:lnTo>
                <a:lnTo>
                  <a:pt x="1548" y="574"/>
                </a:lnTo>
                <a:lnTo>
                  <a:pt x="1543" y="567"/>
                </a:lnTo>
                <a:lnTo>
                  <a:pt x="1536" y="558"/>
                </a:lnTo>
                <a:lnTo>
                  <a:pt x="1531" y="551"/>
                </a:lnTo>
                <a:lnTo>
                  <a:pt x="1522" y="544"/>
                </a:lnTo>
                <a:lnTo>
                  <a:pt x="1513" y="541"/>
                </a:lnTo>
                <a:lnTo>
                  <a:pt x="1513" y="535"/>
                </a:lnTo>
                <a:lnTo>
                  <a:pt x="1513" y="530"/>
                </a:lnTo>
                <a:lnTo>
                  <a:pt x="1511" y="525"/>
                </a:lnTo>
                <a:lnTo>
                  <a:pt x="1506" y="518"/>
                </a:lnTo>
                <a:lnTo>
                  <a:pt x="1497" y="507"/>
                </a:lnTo>
                <a:lnTo>
                  <a:pt x="1483" y="498"/>
                </a:lnTo>
                <a:lnTo>
                  <a:pt x="1469" y="491"/>
                </a:lnTo>
                <a:lnTo>
                  <a:pt x="1455" y="486"/>
                </a:lnTo>
                <a:lnTo>
                  <a:pt x="1450" y="484"/>
                </a:lnTo>
                <a:lnTo>
                  <a:pt x="1444" y="482"/>
                </a:lnTo>
                <a:lnTo>
                  <a:pt x="1439" y="484"/>
                </a:lnTo>
                <a:lnTo>
                  <a:pt x="1435" y="484"/>
                </a:lnTo>
                <a:lnTo>
                  <a:pt x="1439" y="488"/>
                </a:lnTo>
                <a:lnTo>
                  <a:pt x="1442" y="493"/>
                </a:lnTo>
                <a:lnTo>
                  <a:pt x="1446" y="496"/>
                </a:lnTo>
                <a:lnTo>
                  <a:pt x="1450" y="500"/>
                </a:lnTo>
                <a:lnTo>
                  <a:pt x="1453" y="503"/>
                </a:lnTo>
                <a:lnTo>
                  <a:pt x="1458" y="505"/>
                </a:lnTo>
                <a:lnTo>
                  <a:pt x="1464" y="505"/>
                </a:lnTo>
                <a:lnTo>
                  <a:pt x="1469" y="502"/>
                </a:lnTo>
                <a:lnTo>
                  <a:pt x="1471" y="509"/>
                </a:lnTo>
                <a:lnTo>
                  <a:pt x="1471" y="516"/>
                </a:lnTo>
                <a:lnTo>
                  <a:pt x="1473" y="521"/>
                </a:lnTo>
                <a:lnTo>
                  <a:pt x="1474" y="525"/>
                </a:lnTo>
                <a:lnTo>
                  <a:pt x="1478" y="530"/>
                </a:lnTo>
                <a:lnTo>
                  <a:pt x="1481" y="534"/>
                </a:lnTo>
                <a:lnTo>
                  <a:pt x="1485" y="537"/>
                </a:lnTo>
                <a:lnTo>
                  <a:pt x="1487" y="541"/>
                </a:lnTo>
                <a:lnTo>
                  <a:pt x="1487" y="544"/>
                </a:lnTo>
                <a:lnTo>
                  <a:pt x="1487" y="548"/>
                </a:lnTo>
                <a:lnTo>
                  <a:pt x="1485" y="551"/>
                </a:lnTo>
                <a:lnTo>
                  <a:pt x="1483" y="555"/>
                </a:lnTo>
                <a:lnTo>
                  <a:pt x="1481" y="558"/>
                </a:lnTo>
                <a:lnTo>
                  <a:pt x="1480" y="562"/>
                </a:lnTo>
                <a:lnTo>
                  <a:pt x="1480" y="565"/>
                </a:lnTo>
                <a:lnTo>
                  <a:pt x="1478" y="567"/>
                </a:lnTo>
                <a:lnTo>
                  <a:pt x="1478" y="565"/>
                </a:lnTo>
                <a:lnTo>
                  <a:pt x="1478" y="562"/>
                </a:lnTo>
                <a:lnTo>
                  <a:pt x="1476" y="558"/>
                </a:lnTo>
                <a:lnTo>
                  <a:pt x="1474" y="555"/>
                </a:lnTo>
                <a:lnTo>
                  <a:pt x="1473" y="551"/>
                </a:lnTo>
                <a:lnTo>
                  <a:pt x="1471" y="548"/>
                </a:lnTo>
                <a:lnTo>
                  <a:pt x="1471" y="544"/>
                </a:lnTo>
                <a:lnTo>
                  <a:pt x="1469" y="541"/>
                </a:lnTo>
                <a:lnTo>
                  <a:pt x="1464" y="539"/>
                </a:lnTo>
                <a:lnTo>
                  <a:pt x="1457" y="537"/>
                </a:lnTo>
                <a:lnTo>
                  <a:pt x="1451" y="534"/>
                </a:lnTo>
                <a:lnTo>
                  <a:pt x="1446" y="528"/>
                </a:lnTo>
                <a:lnTo>
                  <a:pt x="1441" y="523"/>
                </a:lnTo>
                <a:lnTo>
                  <a:pt x="1437" y="516"/>
                </a:lnTo>
                <a:lnTo>
                  <a:pt x="1435" y="509"/>
                </a:lnTo>
                <a:lnTo>
                  <a:pt x="1435" y="502"/>
                </a:lnTo>
                <a:lnTo>
                  <a:pt x="1428" y="502"/>
                </a:lnTo>
                <a:lnTo>
                  <a:pt x="1423" y="502"/>
                </a:lnTo>
                <a:lnTo>
                  <a:pt x="1418" y="500"/>
                </a:lnTo>
                <a:lnTo>
                  <a:pt x="1414" y="496"/>
                </a:lnTo>
                <a:lnTo>
                  <a:pt x="1411" y="495"/>
                </a:lnTo>
                <a:lnTo>
                  <a:pt x="1407" y="491"/>
                </a:lnTo>
                <a:lnTo>
                  <a:pt x="1404" y="488"/>
                </a:lnTo>
                <a:lnTo>
                  <a:pt x="1400" y="484"/>
                </a:lnTo>
                <a:lnTo>
                  <a:pt x="1397" y="486"/>
                </a:lnTo>
                <a:lnTo>
                  <a:pt x="1393" y="486"/>
                </a:lnTo>
                <a:lnTo>
                  <a:pt x="1390" y="488"/>
                </a:lnTo>
                <a:lnTo>
                  <a:pt x="1388" y="489"/>
                </a:lnTo>
                <a:lnTo>
                  <a:pt x="1384" y="491"/>
                </a:lnTo>
                <a:lnTo>
                  <a:pt x="1381" y="493"/>
                </a:lnTo>
                <a:lnTo>
                  <a:pt x="1377" y="493"/>
                </a:lnTo>
                <a:lnTo>
                  <a:pt x="1375" y="495"/>
                </a:lnTo>
                <a:lnTo>
                  <a:pt x="1367" y="484"/>
                </a:lnTo>
                <a:lnTo>
                  <a:pt x="1356" y="486"/>
                </a:lnTo>
                <a:lnTo>
                  <a:pt x="1347" y="491"/>
                </a:lnTo>
                <a:lnTo>
                  <a:pt x="1337" y="500"/>
                </a:lnTo>
                <a:lnTo>
                  <a:pt x="1326" y="507"/>
                </a:lnTo>
                <a:lnTo>
                  <a:pt x="1317" y="516"/>
                </a:lnTo>
                <a:lnTo>
                  <a:pt x="1307" y="523"/>
                </a:lnTo>
                <a:lnTo>
                  <a:pt x="1298" y="528"/>
                </a:lnTo>
                <a:lnTo>
                  <a:pt x="1287" y="532"/>
                </a:lnTo>
                <a:lnTo>
                  <a:pt x="1287" y="567"/>
                </a:lnTo>
                <a:lnTo>
                  <a:pt x="1275" y="569"/>
                </a:lnTo>
                <a:lnTo>
                  <a:pt x="1261" y="569"/>
                </a:lnTo>
                <a:lnTo>
                  <a:pt x="1245" y="571"/>
                </a:lnTo>
                <a:lnTo>
                  <a:pt x="1231" y="572"/>
                </a:lnTo>
                <a:lnTo>
                  <a:pt x="1216" y="574"/>
                </a:lnTo>
                <a:lnTo>
                  <a:pt x="1202" y="576"/>
                </a:lnTo>
                <a:lnTo>
                  <a:pt x="1188" y="578"/>
                </a:lnTo>
                <a:lnTo>
                  <a:pt x="1174" y="578"/>
                </a:lnTo>
                <a:lnTo>
                  <a:pt x="1174" y="572"/>
                </a:lnTo>
                <a:lnTo>
                  <a:pt x="1174" y="567"/>
                </a:lnTo>
                <a:lnTo>
                  <a:pt x="1174" y="562"/>
                </a:lnTo>
                <a:lnTo>
                  <a:pt x="1176" y="556"/>
                </a:lnTo>
                <a:lnTo>
                  <a:pt x="1176" y="551"/>
                </a:lnTo>
                <a:lnTo>
                  <a:pt x="1178" y="548"/>
                </a:lnTo>
                <a:lnTo>
                  <a:pt x="1179" y="548"/>
                </a:lnTo>
                <a:lnTo>
                  <a:pt x="1183" y="549"/>
                </a:lnTo>
                <a:lnTo>
                  <a:pt x="1179" y="542"/>
                </a:lnTo>
                <a:lnTo>
                  <a:pt x="1178" y="539"/>
                </a:lnTo>
                <a:lnTo>
                  <a:pt x="1178" y="534"/>
                </a:lnTo>
                <a:lnTo>
                  <a:pt x="1176" y="530"/>
                </a:lnTo>
                <a:lnTo>
                  <a:pt x="1178" y="526"/>
                </a:lnTo>
                <a:lnTo>
                  <a:pt x="1178" y="523"/>
                </a:lnTo>
                <a:lnTo>
                  <a:pt x="1179" y="518"/>
                </a:lnTo>
                <a:lnTo>
                  <a:pt x="1183" y="512"/>
                </a:lnTo>
                <a:lnTo>
                  <a:pt x="1183" y="509"/>
                </a:lnTo>
                <a:lnTo>
                  <a:pt x="1181" y="505"/>
                </a:lnTo>
                <a:lnTo>
                  <a:pt x="1179" y="502"/>
                </a:lnTo>
                <a:lnTo>
                  <a:pt x="1179" y="498"/>
                </a:lnTo>
                <a:lnTo>
                  <a:pt x="1178" y="495"/>
                </a:lnTo>
                <a:lnTo>
                  <a:pt x="1176" y="491"/>
                </a:lnTo>
                <a:lnTo>
                  <a:pt x="1174" y="488"/>
                </a:lnTo>
                <a:lnTo>
                  <a:pt x="1174" y="484"/>
                </a:lnTo>
                <a:lnTo>
                  <a:pt x="1185" y="486"/>
                </a:lnTo>
                <a:lnTo>
                  <a:pt x="1197" y="488"/>
                </a:lnTo>
                <a:lnTo>
                  <a:pt x="1209" y="489"/>
                </a:lnTo>
                <a:lnTo>
                  <a:pt x="1222" y="493"/>
                </a:lnTo>
                <a:lnTo>
                  <a:pt x="1236" y="495"/>
                </a:lnTo>
                <a:lnTo>
                  <a:pt x="1248" y="496"/>
                </a:lnTo>
                <a:lnTo>
                  <a:pt x="1259" y="496"/>
                </a:lnTo>
                <a:lnTo>
                  <a:pt x="1269" y="495"/>
                </a:lnTo>
                <a:lnTo>
                  <a:pt x="1268" y="488"/>
                </a:lnTo>
                <a:lnTo>
                  <a:pt x="1266" y="481"/>
                </a:lnTo>
                <a:lnTo>
                  <a:pt x="1266" y="475"/>
                </a:lnTo>
                <a:lnTo>
                  <a:pt x="1266" y="470"/>
                </a:lnTo>
                <a:lnTo>
                  <a:pt x="1268" y="463"/>
                </a:lnTo>
                <a:lnTo>
                  <a:pt x="1269" y="456"/>
                </a:lnTo>
                <a:lnTo>
                  <a:pt x="1269" y="447"/>
                </a:lnTo>
                <a:lnTo>
                  <a:pt x="1269" y="438"/>
                </a:lnTo>
                <a:lnTo>
                  <a:pt x="1266" y="438"/>
                </a:lnTo>
                <a:lnTo>
                  <a:pt x="1264" y="436"/>
                </a:lnTo>
                <a:lnTo>
                  <a:pt x="1261" y="435"/>
                </a:lnTo>
                <a:lnTo>
                  <a:pt x="1257" y="433"/>
                </a:lnTo>
                <a:lnTo>
                  <a:pt x="1254" y="431"/>
                </a:lnTo>
                <a:lnTo>
                  <a:pt x="1250" y="431"/>
                </a:lnTo>
                <a:lnTo>
                  <a:pt x="1248" y="429"/>
                </a:lnTo>
                <a:lnTo>
                  <a:pt x="1245" y="429"/>
                </a:lnTo>
                <a:lnTo>
                  <a:pt x="1252" y="427"/>
                </a:lnTo>
                <a:lnTo>
                  <a:pt x="1259" y="427"/>
                </a:lnTo>
                <a:lnTo>
                  <a:pt x="1266" y="426"/>
                </a:lnTo>
                <a:lnTo>
                  <a:pt x="1275" y="424"/>
                </a:lnTo>
                <a:lnTo>
                  <a:pt x="1282" y="422"/>
                </a:lnTo>
                <a:lnTo>
                  <a:pt x="1291" y="420"/>
                </a:lnTo>
                <a:lnTo>
                  <a:pt x="1298" y="420"/>
                </a:lnTo>
                <a:lnTo>
                  <a:pt x="1305" y="419"/>
                </a:lnTo>
                <a:lnTo>
                  <a:pt x="1349" y="373"/>
                </a:lnTo>
                <a:lnTo>
                  <a:pt x="1352" y="373"/>
                </a:lnTo>
                <a:lnTo>
                  <a:pt x="1356" y="373"/>
                </a:lnTo>
                <a:lnTo>
                  <a:pt x="1361" y="373"/>
                </a:lnTo>
                <a:lnTo>
                  <a:pt x="1367" y="371"/>
                </a:lnTo>
                <a:lnTo>
                  <a:pt x="1374" y="371"/>
                </a:lnTo>
                <a:lnTo>
                  <a:pt x="1379" y="369"/>
                </a:lnTo>
                <a:lnTo>
                  <a:pt x="1384" y="367"/>
                </a:lnTo>
                <a:lnTo>
                  <a:pt x="1391" y="364"/>
                </a:lnTo>
                <a:lnTo>
                  <a:pt x="1386" y="357"/>
                </a:lnTo>
                <a:lnTo>
                  <a:pt x="1382" y="351"/>
                </a:lnTo>
                <a:lnTo>
                  <a:pt x="1381" y="346"/>
                </a:lnTo>
                <a:lnTo>
                  <a:pt x="1381" y="341"/>
                </a:lnTo>
                <a:lnTo>
                  <a:pt x="1382" y="337"/>
                </a:lnTo>
                <a:lnTo>
                  <a:pt x="1386" y="334"/>
                </a:lnTo>
                <a:lnTo>
                  <a:pt x="1391" y="330"/>
                </a:lnTo>
                <a:lnTo>
                  <a:pt x="1400" y="327"/>
                </a:lnTo>
                <a:lnTo>
                  <a:pt x="1400" y="332"/>
                </a:lnTo>
                <a:lnTo>
                  <a:pt x="1402" y="339"/>
                </a:lnTo>
                <a:lnTo>
                  <a:pt x="1404" y="344"/>
                </a:lnTo>
                <a:lnTo>
                  <a:pt x="1405" y="348"/>
                </a:lnTo>
                <a:lnTo>
                  <a:pt x="1407" y="353"/>
                </a:lnTo>
                <a:lnTo>
                  <a:pt x="1411" y="357"/>
                </a:lnTo>
                <a:lnTo>
                  <a:pt x="1414" y="360"/>
                </a:lnTo>
                <a:lnTo>
                  <a:pt x="1418" y="364"/>
                </a:lnTo>
                <a:lnTo>
                  <a:pt x="1423" y="360"/>
                </a:lnTo>
                <a:lnTo>
                  <a:pt x="1427" y="359"/>
                </a:lnTo>
                <a:lnTo>
                  <a:pt x="1428" y="359"/>
                </a:lnTo>
                <a:lnTo>
                  <a:pt x="1430" y="359"/>
                </a:lnTo>
                <a:lnTo>
                  <a:pt x="1432" y="359"/>
                </a:lnTo>
                <a:lnTo>
                  <a:pt x="1435" y="359"/>
                </a:lnTo>
                <a:lnTo>
                  <a:pt x="1439" y="357"/>
                </a:lnTo>
                <a:lnTo>
                  <a:pt x="1444" y="353"/>
                </a:lnTo>
                <a:lnTo>
                  <a:pt x="1444" y="355"/>
                </a:lnTo>
                <a:lnTo>
                  <a:pt x="1446" y="357"/>
                </a:lnTo>
                <a:lnTo>
                  <a:pt x="1450" y="360"/>
                </a:lnTo>
                <a:lnTo>
                  <a:pt x="1453" y="364"/>
                </a:lnTo>
                <a:lnTo>
                  <a:pt x="1458" y="367"/>
                </a:lnTo>
                <a:lnTo>
                  <a:pt x="1462" y="369"/>
                </a:lnTo>
                <a:lnTo>
                  <a:pt x="1465" y="373"/>
                </a:lnTo>
                <a:lnTo>
                  <a:pt x="1469" y="373"/>
                </a:lnTo>
                <a:lnTo>
                  <a:pt x="1480" y="367"/>
                </a:lnTo>
                <a:lnTo>
                  <a:pt x="1490" y="362"/>
                </a:lnTo>
                <a:lnTo>
                  <a:pt x="1501" y="353"/>
                </a:lnTo>
                <a:lnTo>
                  <a:pt x="1513" y="344"/>
                </a:lnTo>
                <a:lnTo>
                  <a:pt x="1524" y="336"/>
                </a:lnTo>
                <a:lnTo>
                  <a:pt x="1536" y="329"/>
                </a:lnTo>
                <a:lnTo>
                  <a:pt x="1547" y="321"/>
                </a:lnTo>
                <a:lnTo>
                  <a:pt x="1557" y="318"/>
                </a:lnTo>
                <a:lnTo>
                  <a:pt x="1556" y="311"/>
                </a:lnTo>
                <a:lnTo>
                  <a:pt x="1556" y="304"/>
                </a:lnTo>
                <a:lnTo>
                  <a:pt x="1559" y="300"/>
                </a:lnTo>
                <a:lnTo>
                  <a:pt x="1564" y="295"/>
                </a:lnTo>
                <a:lnTo>
                  <a:pt x="1571" y="291"/>
                </a:lnTo>
                <a:lnTo>
                  <a:pt x="1577" y="286"/>
                </a:lnTo>
                <a:lnTo>
                  <a:pt x="1586" y="284"/>
                </a:lnTo>
                <a:lnTo>
                  <a:pt x="1591" y="281"/>
                </a:lnTo>
                <a:lnTo>
                  <a:pt x="1582" y="281"/>
                </a:lnTo>
                <a:lnTo>
                  <a:pt x="1571" y="281"/>
                </a:lnTo>
                <a:lnTo>
                  <a:pt x="1559" y="279"/>
                </a:lnTo>
                <a:lnTo>
                  <a:pt x="1548" y="279"/>
                </a:lnTo>
                <a:lnTo>
                  <a:pt x="1538" y="277"/>
                </a:lnTo>
                <a:lnTo>
                  <a:pt x="1529" y="276"/>
                </a:lnTo>
                <a:lnTo>
                  <a:pt x="1520" y="274"/>
                </a:lnTo>
                <a:lnTo>
                  <a:pt x="1513" y="270"/>
                </a:lnTo>
                <a:lnTo>
                  <a:pt x="1548" y="233"/>
                </a:lnTo>
                <a:lnTo>
                  <a:pt x="1545" y="233"/>
                </a:lnTo>
                <a:lnTo>
                  <a:pt x="1541" y="231"/>
                </a:lnTo>
                <a:lnTo>
                  <a:pt x="1538" y="230"/>
                </a:lnTo>
                <a:lnTo>
                  <a:pt x="1534" y="228"/>
                </a:lnTo>
                <a:lnTo>
                  <a:pt x="1533" y="226"/>
                </a:lnTo>
                <a:lnTo>
                  <a:pt x="1529" y="224"/>
                </a:lnTo>
                <a:lnTo>
                  <a:pt x="1526" y="224"/>
                </a:lnTo>
                <a:lnTo>
                  <a:pt x="1522" y="224"/>
                </a:lnTo>
                <a:lnTo>
                  <a:pt x="1469" y="281"/>
                </a:lnTo>
                <a:lnTo>
                  <a:pt x="1469" y="284"/>
                </a:lnTo>
                <a:lnTo>
                  <a:pt x="1469" y="288"/>
                </a:lnTo>
                <a:lnTo>
                  <a:pt x="1469" y="293"/>
                </a:lnTo>
                <a:lnTo>
                  <a:pt x="1469" y="298"/>
                </a:lnTo>
                <a:lnTo>
                  <a:pt x="1467" y="304"/>
                </a:lnTo>
                <a:lnTo>
                  <a:pt x="1465" y="309"/>
                </a:lnTo>
                <a:lnTo>
                  <a:pt x="1464" y="313"/>
                </a:lnTo>
                <a:lnTo>
                  <a:pt x="1460" y="318"/>
                </a:lnTo>
                <a:lnTo>
                  <a:pt x="1462" y="316"/>
                </a:lnTo>
                <a:lnTo>
                  <a:pt x="1464" y="316"/>
                </a:lnTo>
                <a:lnTo>
                  <a:pt x="1462" y="320"/>
                </a:lnTo>
                <a:lnTo>
                  <a:pt x="1460" y="325"/>
                </a:lnTo>
                <a:lnTo>
                  <a:pt x="1457" y="332"/>
                </a:lnTo>
                <a:lnTo>
                  <a:pt x="1451" y="339"/>
                </a:lnTo>
                <a:lnTo>
                  <a:pt x="1444" y="346"/>
                </a:lnTo>
                <a:lnTo>
                  <a:pt x="1435" y="351"/>
                </a:lnTo>
                <a:lnTo>
                  <a:pt x="1427" y="353"/>
                </a:lnTo>
                <a:lnTo>
                  <a:pt x="1428" y="344"/>
                </a:lnTo>
                <a:lnTo>
                  <a:pt x="1430" y="337"/>
                </a:lnTo>
                <a:lnTo>
                  <a:pt x="1428" y="332"/>
                </a:lnTo>
                <a:lnTo>
                  <a:pt x="1427" y="327"/>
                </a:lnTo>
                <a:lnTo>
                  <a:pt x="1425" y="323"/>
                </a:lnTo>
                <a:lnTo>
                  <a:pt x="1420" y="320"/>
                </a:lnTo>
                <a:lnTo>
                  <a:pt x="1414" y="314"/>
                </a:lnTo>
                <a:lnTo>
                  <a:pt x="1409" y="307"/>
                </a:lnTo>
                <a:lnTo>
                  <a:pt x="1409" y="302"/>
                </a:lnTo>
                <a:lnTo>
                  <a:pt x="1411" y="297"/>
                </a:lnTo>
                <a:lnTo>
                  <a:pt x="1411" y="293"/>
                </a:lnTo>
                <a:lnTo>
                  <a:pt x="1412" y="290"/>
                </a:lnTo>
                <a:lnTo>
                  <a:pt x="1412" y="284"/>
                </a:lnTo>
                <a:lnTo>
                  <a:pt x="1412" y="281"/>
                </a:lnTo>
                <a:lnTo>
                  <a:pt x="1411" y="276"/>
                </a:lnTo>
                <a:lnTo>
                  <a:pt x="1409" y="270"/>
                </a:lnTo>
                <a:lnTo>
                  <a:pt x="1405" y="277"/>
                </a:lnTo>
                <a:lnTo>
                  <a:pt x="1402" y="284"/>
                </a:lnTo>
                <a:lnTo>
                  <a:pt x="1398" y="290"/>
                </a:lnTo>
                <a:lnTo>
                  <a:pt x="1393" y="297"/>
                </a:lnTo>
                <a:lnTo>
                  <a:pt x="1388" y="300"/>
                </a:lnTo>
                <a:lnTo>
                  <a:pt x="1382" y="304"/>
                </a:lnTo>
                <a:lnTo>
                  <a:pt x="1375" y="307"/>
                </a:lnTo>
                <a:lnTo>
                  <a:pt x="1367" y="307"/>
                </a:lnTo>
                <a:lnTo>
                  <a:pt x="1365" y="304"/>
                </a:lnTo>
                <a:lnTo>
                  <a:pt x="1363" y="298"/>
                </a:lnTo>
                <a:lnTo>
                  <a:pt x="1361" y="295"/>
                </a:lnTo>
                <a:lnTo>
                  <a:pt x="1358" y="290"/>
                </a:lnTo>
                <a:lnTo>
                  <a:pt x="1354" y="284"/>
                </a:lnTo>
                <a:lnTo>
                  <a:pt x="1351" y="279"/>
                </a:lnTo>
                <a:lnTo>
                  <a:pt x="1349" y="274"/>
                </a:lnTo>
                <a:lnTo>
                  <a:pt x="1349" y="270"/>
                </a:lnTo>
                <a:lnTo>
                  <a:pt x="1354" y="261"/>
                </a:lnTo>
                <a:lnTo>
                  <a:pt x="1361" y="256"/>
                </a:lnTo>
                <a:lnTo>
                  <a:pt x="1368" y="251"/>
                </a:lnTo>
                <a:lnTo>
                  <a:pt x="1374" y="249"/>
                </a:lnTo>
                <a:lnTo>
                  <a:pt x="1381" y="247"/>
                </a:lnTo>
                <a:lnTo>
                  <a:pt x="1388" y="247"/>
                </a:lnTo>
                <a:lnTo>
                  <a:pt x="1393" y="245"/>
                </a:lnTo>
                <a:lnTo>
                  <a:pt x="1400" y="242"/>
                </a:lnTo>
                <a:lnTo>
                  <a:pt x="1409" y="233"/>
                </a:lnTo>
                <a:lnTo>
                  <a:pt x="1416" y="221"/>
                </a:lnTo>
                <a:lnTo>
                  <a:pt x="1425" y="208"/>
                </a:lnTo>
                <a:lnTo>
                  <a:pt x="1434" y="198"/>
                </a:lnTo>
                <a:lnTo>
                  <a:pt x="1444" y="187"/>
                </a:lnTo>
                <a:lnTo>
                  <a:pt x="1455" y="178"/>
                </a:lnTo>
                <a:lnTo>
                  <a:pt x="1465" y="169"/>
                </a:lnTo>
                <a:lnTo>
                  <a:pt x="1478" y="159"/>
                </a:lnTo>
                <a:lnTo>
                  <a:pt x="1487" y="150"/>
                </a:lnTo>
                <a:lnTo>
                  <a:pt x="1573" y="150"/>
                </a:lnTo>
                <a:lnTo>
                  <a:pt x="1591" y="168"/>
                </a:lnTo>
                <a:lnTo>
                  <a:pt x="1626" y="168"/>
                </a:lnTo>
                <a:lnTo>
                  <a:pt x="1633" y="175"/>
                </a:lnTo>
                <a:lnTo>
                  <a:pt x="1640" y="180"/>
                </a:lnTo>
                <a:lnTo>
                  <a:pt x="1646" y="185"/>
                </a:lnTo>
                <a:lnTo>
                  <a:pt x="1653" y="187"/>
                </a:lnTo>
                <a:lnTo>
                  <a:pt x="1660" y="191"/>
                </a:lnTo>
                <a:lnTo>
                  <a:pt x="1665" y="191"/>
                </a:lnTo>
                <a:lnTo>
                  <a:pt x="1672" y="189"/>
                </a:lnTo>
                <a:lnTo>
                  <a:pt x="1679" y="187"/>
                </a:lnTo>
                <a:lnTo>
                  <a:pt x="1697" y="205"/>
                </a:lnTo>
                <a:lnTo>
                  <a:pt x="1679" y="224"/>
                </a:lnTo>
                <a:lnTo>
                  <a:pt x="1644" y="224"/>
                </a:lnTo>
                <a:lnTo>
                  <a:pt x="1626" y="205"/>
                </a:lnTo>
                <a:lnTo>
                  <a:pt x="1617" y="215"/>
                </a:lnTo>
                <a:lnTo>
                  <a:pt x="1653" y="253"/>
                </a:lnTo>
                <a:lnTo>
                  <a:pt x="1670" y="253"/>
                </a:lnTo>
                <a:lnTo>
                  <a:pt x="1674" y="251"/>
                </a:lnTo>
                <a:lnTo>
                  <a:pt x="1681" y="245"/>
                </a:lnTo>
                <a:lnTo>
                  <a:pt x="1688" y="240"/>
                </a:lnTo>
                <a:lnTo>
                  <a:pt x="1695" y="233"/>
                </a:lnTo>
                <a:lnTo>
                  <a:pt x="1702" y="226"/>
                </a:lnTo>
                <a:lnTo>
                  <a:pt x="1707" y="221"/>
                </a:lnTo>
                <a:lnTo>
                  <a:pt x="1713" y="217"/>
                </a:lnTo>
                <a:lnTo>
                  <a:pt x="1714" y="215"/>
                </a:lnTo>
                <a:lnTo>
                  <a:pt x="1732" y="215"/>
                </a:lnTo>
                <a:lnTo>
                  <a:pt x="1757" y="187"/>
                </a:lnTo>
                <a:lnTo>
                  <a:pt x="1775" y="205"/>
                </a:lnTo>
                <a:lnTo>
                  <a:pt x="1801" y="177"/>
                </a:lnTo>
                <a:lnTo>
                  <a:pt x="1819" y="196"/>
                </a:lnTo>
                <a:lnTo>
                  <a:pt x="1824" y="192"/>
                </a:lnTo>
                <a:lnTo>
                  <a:pt x="1831" y="191"/>
                </a:lnTo>
                <a:lnTo>
                  <a:pt x="1838" y="189"/>
                </a:lnTo>
                <a:lnTo>
                  <a:pt x="1843" y="187"/>
                </a:lnTo>
                <a:lnTo>
                  <a:pt x="1850" y="185"/>
                </a:lnTo>
                <a:lnTo>
                  <a:pt x="1858" y="184"/>
                </a:lnTo>
                <a:lnTo>
                  <a:pt x="1863" y="180"/>
                </a:lnTo>
                <a:lnTo>
                  <a:pt x="1870" y="177"/>
                </a:lnTo>
                <a:lnTo>
                  <a:pt x="1845" y="150"/>
                </a:lnTo>
                <a:lnTo>
                  <a:pt x="1854" y="154"/>
                </a:lnTo>
                <a:lnTo>
                  <a:pt x="1865" y="157"/>
                </a:lnTo>
                <a:lnTo>
                  <a:pt x="1873" y="161"/>
                </a:lnTo>
                <a:lnTo>
                  <a:pt x="1884" y="162"/>
                </a:lnTo>
                <a:lnTo>
                  <a:pt x="1895" y="166"/>
                </a:lnTo>
                <a:lnTo>
                  <a:pt x="1907" y="168"/>
                </a:lnTo>
                <a:lnTo>
                  <a:pt x="1919" y="168"/>
                </a:lnTo>
                <a:lnTo>
                  <a:pt x="1932" y="168"/>
                </a:lnTo>
                <a:lnTo>
                  <a:pt x="1932" y="164"/>
                </a:lnTo>
                <a:lnTo>
                  <a:pt x="1933" y="161"/>
                </a:lnTo>
                <a:lnTo>
                  <a:pt x="1933" y="157"/>
                </a:lnTo>
                <a:lnTo>
                  <a:pt x="1935" y="154"/>
                </a:lnTo>
                <a:lnTo>
                  <a:pt x="1937" y="150"/>
                </a:lnTo>
                <a:lnTo>
                  <a:pt x="1939" y="147"/>
                </a:lnTo>
                <a:lnTo>
                  <a:pt x="1941" y="143"/>
                </a:lnTo>
                <a:lnTo>
                  <a:pt x="1941" y="139"/>
                </a:lnTo>
                <a:lnTo>
                  <a:pt x="1983" y="187"/>
                </a:lnTo>
                <a:lnTo>
                  <a:pt x="1983" y="191"/>
                </a:lnTo>
                <a:lnTo>
                  <a:pt x="1983" y="194"/>
                </a:lnTo>
                <a:lnTo>
                  <a:pt x="1981" y="198"/>
                </a:lnTo>
                <a:lnTo>
                  <a:pt x="1979" y="201"/>
                </a:lnTo>
                <a:lnTo>
                  <a:pt x="1978" y="205"/>
                </a:lnTo>
                <a:lnTo>
                  <a:pt x="1976" y="208"/>
                </a:lnTo>
                <a:lnTo>
                  <a:pt x="1976" y="212"/>
                </a:lnTo>
                <a:lnTo>
                  <a:pt x="1974" y="215"/>
                </a:lnTo>
                <a:lnTo>
                  <a:pt x="2009" y="215"/>
                </a:lnTo>
                <a:lnTo>
                  <a:pt x="2009" y="177"/>
                </a:lnTo>
                <a:lnTo>
                  <a:pt x="2016" y="184"/>
                </a:lnTo>
                <a:lnTo>
                  <a:pt x="2024" y="189"/>
                </a:lnTo>
                <a:lnTo>
                  <a:pt x="2032" y="192"/>
                </a:lnTo>
                <a:lnTo>
                  <a:pt x="2039" y="194"/>
                </a:lnTo>
                <a:lnTo>
                  <a:pt x="2048" y="198"/>
                </a:lnTo>
                <a:lnTo>
                  <a:pt x="2057" y="200"/>
                </a:lnTo>
                <a:lnTo>
                  <a:pt x="2064" y="203"/>
                </a:lnTo>
                <a:lnTo>
                  <a:pt x="2071" y="205"/>
                </a:lnTo>
                <a:lnTo>
                  <a:pt x="2071" y="201"/>
                </a:lnTo>
                <a:lnTo>
                  <a:pt x="2069" y="198"/>
                </a:lnTo>
                <a:lnTo>
                  <a:pt x="2068" y="194"/>
                </a:lnTo>
                <a:lnTo>
                  <a:pt x="2066" y="191"/>
                </a:lnTo>
                <a:lnTo>
                  <a:pt x="2064" y="187"/>
                </a:lnTo>
                <a:lnTo>
                  <a:pt x="2062" y="184"/>
                </a:lnTo>
                <a:lnTo>
                  <a:pt x="2062" y="180"/>
                </a:lnTo>
                <a:lnTo>
                  <a:pt x="2061" y="177"/>
                </a:lnTo>
                <a:lnTo>
                  <a:pt x="2045" y="177"/>
                </a:lnTo>
                <a:lnTo>
                  <a:pt x="2036" y="187"/>
                </a:lnTo>
                <a:lnTo>
                  <a:pt x="2018" y="187"/>
                </a:lnTo>
                <a:lnTo>
                  <a:pt x="1992" y="159"/>
                </a:lnTo>
                <a:lnTo>
                  <a:pt x="2002" y="157"/>
                </a:lnTo>
                <a:lnTo>
                  <a:pt x="2011" y="155"/>
                </a:lnTo>
                <a:lnTo>
                  <a:pt x="2022" y="155"/>
                </a:lnTo>
                <a:lnTo>
                  <a:pt x="2031" y="154"/>
                </a:lnTo>
                <a:lnTo>
                  <a:pt x="2041" y="154"/>
                </a:lnTo>
                <a:lnTo>
                  <a:pt x="2052" y="154"/>
                </a:lnTo>
                <a:lnTo>
                  <a:pt x="2061" y="152"/>
                </a:lnTo>
                <a:lnTo>
                  <a:pt x="2071" y="150"/>
                </a:lnTo>
                <a:lnTo>
                  <a:pt x="2068" y="150"/>
                </a:lnTo>
                <a:lnTo>
                  <a:pt x="2064" y="148"/>
                </a:lnTo>
                <a:lnTo>
                  <a:pt x="2061" y="147"/>
                </a:lnTo>
                <a:lnTo>
                  <a:pt x="2057" y="145"/>
                </a:lnTo>
                <a:lnTo>
                  <a:pt x="2054" y="143"/>
                </a:lnTo>
                <a:lnTo>
                  <a:pt x="2052" y="141"/>
                </a:lnTo>
                <a:lnTo>
                  <a:pt x="2048" y="141"/>
                </a:lnTo>
                <a:lnTo>
                  <a:pt x="2045" y="139"/>
                </a:lnTo>
                <a:lnTo>
                  <a:pt x="2048" y="136"/>
                </a:lnTo>
                <a:lnTo>
                  <a:pt x="2052" y="131"/>
                </a:lnTo>
                <a:lnTo>
                  <a:pt x="2057" y="124"/>
                </a:lnTo>
                <a:lnTo>
                  <a:pt x="2061" y="116"/>
                </a:lnTo>
                <a:lnTo>
                  <a:pt x="2064" y="109"/>
                </a:lnTo>
                <a:lnTo>
                  <a:pt x="2068" y="104"/>
                </a:lnTo>
                <a:lnTo>
                  <a:pt x="2069" y="99"/>
                </a:lnTo>
                <a:lnTo>
                  <a:pt x="2071" y="93"/>
                </a:lnTo>
                <a:lnTo>
                  <a:pt x="2078" y="93"/>
                </a:lnTo>
                <a:lnTo>
                  <a:pt x="2085" y="93"/>
                </a:lnTo>
                <a:lnTo>
                  <a:pt x="2092" y="95"/>
                </a:lnTo>
                <a:lnTo>
                  <a:pt x="2101" y="95"/>
                </a:lnTo>
                <a:lnTo>
                  <a:pt x="2108" y="97"/>
                </a:lnTo>
                <a:lnTo>
                  <a:pt x="2117" y="97"/>
                </a:lnTo>
                <a:lnTo>
                  <a:pt x="2124" y="101"/>
                </a:lnTo>
                <a:lnTo>
                  <a:pt x="2131" y="104"/>
                </a:lnTo>
                <a:lnTo>
                  <a:pt x="2135" y="102"/>
                </a:lnTo>
                <a:lnTo>
                  <a:pt x="2138" y="102"/>
                </a:lnTo>
                <a:lnTo>
                  <a:pt x="2142" y="101"/>
                </a:lnTo>
                <a:lnTo>
                  <a:pt x="2144" y="99"/>
                </a:lnTo>
                <a:lnTo>
                  <a:pt x="2147" y="97"/>
                </a:lnTo>
                <a:lnTo>
                  <a:pt x="2151" y="95"/>
                </a:lnTo>
                <a:lnTo>
                  <a:pt x="2154" y="93"/>
                </a:lnTo>
                <a:lnTo>
                  <a:pt x="2158" y="93"/>
                </a:lnTo>
                <a:lnTo>
                  <a:pt x="2158" y="90"/>
                </a:lnTo>
                <a:lnTo>
                  <a:pt x="2158" y="86"/>
                </a:lnTo>
                <a:lnTo>
                  <a:pt x="2158" y="83"/>
                </a:lnTo>
                <a:lnTo>
                  <a:pt x="2160" y="79"/>
                </a:lnTo>
                <a:lnTo>
                  <a:pt x="2160" y="76"/>
                </a:lnTo>
                <a:lnTo>
                  <a:pt x="2161" y="72"/>
                </a:lnTo>
                <a:lnTo>
                  <a:pt x="2163" y="69"/>
                </a:lnTo>
                <a:lnTo>
                  <a:pt x="2167" y="65"/>
                </a:lnTo>
                <a:lnTo>
                  <a:pt x="2211" y="93"/>
                </a:lnTo>
                <a:lnTo>
                  <a:pt x="2202" y="85"/>
                </a:lnTo>
                <a:lnTo>
                  <a:pt x="2220" y="85"/>
                </a:lnTo>
                <a:lnTo>
                  <a:pt x="2202" y="85"/>
                </a:lnTo>
                <a:lnTo>
                  <a:pt x="2209" y="85"/>
                </a:lnTo>
                <a:lnTo>
                  <a:pt x="2218" y="85"/>
                </a:lnTo>
                <a:lnTo>
                  <a:pt x="2228" y="85"/>
                </a:lnTo>
                <a:lnTo>
                  <a:pt x="2241" y="83"/>
                </a:lnTo>
                <a:lnTo>
                  <a:pt x="2251" y="83"/>
                </a:lnTo>
                <a:lnTo>
                  <a:pt x="2262" y="81"/>
                </a:lnTo>
                <a:lnTo>
                  <a:pt x="2273" y="78"/>
                </a:lnTo>
                <a:lnTo>
                  <a:pt x="2280" y="76"/>
                </a:lnTo>
                <a:lnTo>
                  <a:pt x="2280" y="79"/>
                </a:lnTo>
                <a:lnTo>
                  <a:pt x="2278" y="83"/>
                </a:lnTo>
                <a:lnTo>
                  <a:pt x="2276" y="86"/>
                </a:lnTo>
                <a:lnTo>
                  <a:pt x="2276" y="90"/>
                </a:lnTo>
                <a:lnTo>
                  <a:pt x="2274" y="93"/>
                </a:lnTo>
                <a:lnTo>
                  <a:pt x="2273" y="97"/>
                </a:lnTo>
                <a:lnTo>
                  <a:pt x="2271" y="101"/>
                </a:lnTo>
                <a:lnTo>
                  <a:pt x="2271" y="104"/>
                </a:lnTo>
                <a:lnTo>
                  <a:pt x="2288" y="122"/>
                </a:lnTo>
                <a:lnTo>
                  <a:pt x="2281" y="125"/>
                </a:lnTo>
                <a:lnTo>
                  <a:pt x="2274" y="131"/>
                </a:lnTo>
                <a:lnTo>
                  <a:pt x="2265" y="136"/>
                </a:lnTo>
                <a:lnTo>
                  <a:pt x="2258" y="141"/>
                </a:lnTo>
                <a:lnTo>
                  <a:pt x="2250" y="148"/>
                </a:lnTo>
                <a:lnTo>
                  <a:pt x="2243" y="155"/>
                </a:lnTo>
                <a:lnTo>
                  <a:pt x="2234" y="162"/>
                </a:lnTo>
                <a:lnTo>
                  <a:pt x="2228" y="168"/>
                </a:lnTo>
                <a:lnTo>
                  <a:pt x="2235" y="161"/>
                </a:lnTo>
                <a:lnTo>
                  <a:pt x="2246" y="154"/>
                </a:lnTo>
                <a:lnTo>
                  <a:pt x="2257" y="150"/>
                </a:lnTo>
                <a:lnTo>
                  <a:pt x="2269" y="147"/>
                </a:lnTo>
                <a:lnTo>
                  <a:pt x="2281" y="143"/>
                </a:lnTo>
                <a:lnTo>
                  <a:pt x="2294" y="141"/>
                </a:lnTo>
                <a:lnTo>
                  <a:pt x="2308" y="141"/>
                </a:lnTo>
                <a:lnTo>
                  <a:pt x="2320" y="141"/>
                </a:lnTo>
                <a:lnTo>
                  <a:pt x="2348" y="143"/>
                </a:lnTo>
                <a:lnTo>
                  <a:pt x="2377" y="147"/>
                </a:lnTo>
                <a:lnTo>
                  <a:pt x="2403" y="148"/>
                </a:lnTo>
                <a:lnTo>
                  <a:pt x="2428" y="150"/>
                </a:lnTo>
                <a:lnTo>
                  <a:pt x="2454" y="177"/>
                </a:lnTo>
                <a:lnTo>
                  <a:pt x="2470" y="171"/>
                </a:lnTo>
                <a:lnTo>
                  <a:pt x="2486" y="168"/>
                </a:lnTo>
                <a:lnTo>
                  <a:pt x="2506" y="168"/>
                </a:lnTo>
                <a:lnTo>
                  <a:pt x="2527" y="169"/>
                </a:lnTo>
                <a:lnTo>
                  <a:pt x="2569" y="175"/>
                </a:lnTo>
                <a:lnTo>
                  <a:pt x="2615" y="185"/>
                </a:lnTo>
                <a:lnTo>
                  <a:pt x="2663" y="198"/>
                </a:lnTo>
                <a:lnTo>
                  <a:pt x="2707" y="208"/>
                </a:lnTo>
                <a:lnTo>
                  <a:pt x="2728" y="212"/>
                </a:lnTo>
                <a:lnTo>
                  <a:pt x="2749" y="214"/>
                </a:lnTo>
                <a:lnTo>
                  <a:pt x="2767" y="215"/>
                </a:lnTo>
                <a:lnTo>
                  <a:pt x="2785" y="215"/>
                </a:lnTo>
                <a:lnTo>
                  <a:pt x="2792" y="215"/>
                </a:lnTo>
                <a:lnTo>
                  <a:pt x="2797" y="214"/>
                </a:lnTo>
                <a:lnTo>
                  <a:pt x="2804" y="212"/>
                </a:lnTo>
                <a:lnTo>
                  <a:pt x="2811" y="212"/>
                </a:lnTo>
                <a:lnTo>
                  <a:pt x="2817" y="210"/>
                </a:lnTo>
                <a:lnTo>
                  <a:pt x="2824" y="210"/>
                </a:lnTo>
                <a:lnTo>
                  <a:pt x="2831" y="212"/>
                </a:lnTo>
                <a:lnTo>
                  <a:pt x="2838" y="215"/>
                </a:lnTo>
                <a:lnTo>
                  <a:pt x="2839" y="215"/>
                </a:lnTo>
                <a:lnTo>
                  <a:pt x="2843" y="214"/>
                </a:lnTo>
                <a:lnTo>
                  <a:pt x="2847" y="212"/>
                </a:lnTo>
                <a:lnTo>
                  <a:pt x="2850" y="210"/>
                </a:lnTo>
                <a:lnTo>
                  <a:pt x="2854" y="208"/>
                </a:lnTo>
                <a:lnTo>
                  <a:pt x="2857" y="207"/>
                </a:lnTo>
                <a:lnTo>
                  <a:pt x="2859" y="207"/>
                </a:lnTo>
                <a:lnTo>
                  <a:pt x="2862" y="205"/>
                </a:lnTo>
                <a:lnTo>
                  <a:pt x="2880" y="224"/>
                </a:lnTo>
                <a:lnTo>
                  <a:pt x="2889" y="222"/>
                </a:lnTo>
                <a:lnTo>
                  <a:pt x="2898" y="222"/>
                </a:lnTo>
                <a:lnTo>
                  <a:pt x="2903" y="221"/>
                </a:lnTo>
                <a:lnTo>
                  <a:pt x="2910" y="221"/>
                </a:lnTo>
                <a:lnTo>
                  <a:pt x="2915" y="219"/>
                </a:lnTo>
                <a:lnTo>
                  <a:pt x="2921" y="221"/>
                </a:lnTo>
                <a:lnTo>
                  <a:pt x="2926" y="221"/>
                </a:lnTo>
                <a:lnTo>
                  <a:pt x="2933" y="224"/>
                </a:lnTo>
                <a:lnTo>
                  <a:pt x="2951" y="205"/>
                </a:lnTo>
                <a:lnTo>
                  <a:pt x="2933" y="205"/>
                </a:lnTo>
                <a:lnTo>
                  <a:pt x="2945" y="207"/>
                </a:lnTo>
                <a:lnTo>
                  <a:pt x="2960" y="208"/>
                </a:lnTo>
                <a:lnTo>
                  <a:pt x="2972" y="212"/>
                </a:lnTo>
                <a:lnTo>
                  <a:pt x="2984" y="214"/>
                </a:lnTo>
                <a:lnTo>
                  <a:pt x="2998" y="217"/>
                </a:lnTo>
                <a:lnTo>
                  <a:pt x="3011" y="221"/>
                </a:lnTo>
                <a:lnTo>
                  <a:pt x="3025" y="222"/>
                </a:lnTo>
                <a:lnTo>
                  <a:pt x="3037" y="224"/>
                </a:lnTo>
                <a:lnTo>
                  <a:pt x="3055" y="242"/>
                </a:lnTo>
                <a:lnTo>
                  <a:pt x="3062" y="242"/>
                </a:lnTo>
                <a:lnTo>
                  <a:pt x="3069" y="242"/>
                </a:lnTo>
                <a:lnTo>
                  <a:pt x="3076" y="244"/>
                </a:lnTo>
                <a:lnTo>
                  <a:pt x="3085" y="244"/>
                </a:lnTo>
                <a:lnTo>
                  <a:pt x="3094" y="245"/>
                </a:lnTo>
                <a:lnTo>
                  <a:pt x="3101" y="247"/>
                </a:lnTo>
                <a:lnTo>
                  <a:pt x="3108" y="249"/>
                </a:lnTo>
                <a:lnTo>
                  <a:pt x="3115" y="253"/>
                </a:lnTo>
                <a:lnTo>
                  <a:pt x="3113" y="258"/>
                </a:lnTo>
                <a:lnTo>
                  <a:pt x="3111" y="261"/>
                </a:lnTo>
                <a:lnTo>
                  <a:pt x="3111" y="263"/>
                </a:lnTo>
                <a:lnTo>
                  <a:pt x="3111" y="265"/>
                </a:lnTo>
                <a:lnTo>
                  <a:pt x="3111" y="268"/>
                </a:lnTo>
                <a:lnTo>
                  <a:pt x="3110" y="270"/>
                </a:lnTo>
                <a:lnTo>
                  <a:pt x="3110" y="274"/>
                </a:lnTo>
                <a:lnTo>
                  <a:pt x="3106" y="281"/>
                </a:lnTo>
                <a:lnTo>
                  <a:pt x="3088" y="261"/>
                </a:lnTo>
                <a:lnTo>
                  <a:pt x="3037" y="261"/>
                </a:lnTo>
                <a:lnTo>
                  <a:pt x="3037" y="258"/>
                </a:lnTo>
                <a:lnTo>
                  <a:pt x="3036" y="253"/>
                </a:lnTo>
                <a:lnTo>
                  <a:pt x="3032" y="249"/>
                </a:lnTo>
                <a:lnTo>
                  <a:pt x="3028" y="244"/>
                </a:lnTo>
                <a:lnTo>
                  <a:pt x="3025" y="240"/>
                </a:lnTo>
                <a:lnTo>
                  <a:pt x="3023" y="237"/>
                </a:lnTo>
                <a:lnTo>
                  <a:pt x="3021" y="233"/>
                </a:lnTo>
                <a:lnTo>
                  <a:pt x="3020" y="233"/>
                </a:lnTo>
                <a:lnTo>
                  <a:pt x="3020" y="237"/>
                </a:lnTo>
                <a:lnTo>
                  <a:pt x="3020" y="240"/>
                </a:lnTo>
                <a:lnTo>
                  <a:pt x="3020" y="245"/>
                </a:lnTo>
                <a:lnTo>
                  <a:pt x="3021" y="249"/>
                </a:lnTo>
                <a:lnTo>
                  <a:pt x="3028" y="260"/>
                </a:lnTo>
                <a:lnTo>
                  <a:pt x="3037" y="268"/>
                </a:lnTo>
                <a:lnTo>
                  <a:pt x="3048" y="276"/>
                </a:lnTo>
                <a:lnTo>
                  <a:pt x="3058" y="283"/>
                </a:lnTo>
                <a:lnTo>
                  <a:pt x="3071" y="288"/>
                </a:lnTo>
                <a:lnTo>
                  <a:pt x="3081" y="290"/>
                </a:lnTo>
                <a:lnTo>
                  <a:pt x="3080" y="293"/>
                </a:lnTo>
                <a:lnTo>
                  <a:pt x="3078" y="297"/>
                </a:lnTo>
                <a:lnTo>
                  <a:pt x="3076" y="302"/>
                </a:lnTo>
                <a:lnTo>
                  <a:pt x="3073" y="307"/>
                </a:lnTo>
                <a:lnTo>
                  <a:pt x="3069" y="311"/>
                </a:lnTo>
                <a:lnTo>
                  <a:pt x="3066" y="314"/>
                </a:lnTo>
                <a:lnTo>
                  <a:pt x="3064" y="316"/>
                </a:lnTo>
                <a:lnTo>
                  <a:pt x="3064" y="318"/>
                </a:lnTo>
                <a:lnTo>
                  <a:pt x="3060" y="318"/>
                </a:lnTo>
                <a:lnTo>
                  <a:pt x="3057" y="318"/>
                </a:lnTo>
                <a:lnTo>
                  <a:pt x="3053" y="320"/>
                </a:lnTo>
                <a:lnTo>
                  <a:pt x="3050" y="321"/>
                </a:lnTo>
                <a:lnTo>
                  <a:pt x="3046" y="323"/>
                </a:lnTo>
                <a:lnTo>
                  <a:pt x="3044" y="325"/>
                </a:lnTo>
                <a:lnTo>
                  <a:pt x="3041" y="327"/>
                </a:lnTo>
                <a:lnTo>
                  <a:pt x="3037" y="327"/>
                </a:lnTo>
                <a:lnTo>
                  <a:pt x="3032" y="327"/>
                </a:lnTo>
                <a:lnTo>
                  <a:pt x="3025" y="325"/>
                </a:lnTo>
                <a:lnTo>
                  <a:pt x="3021" y="323"/>
                </a:lnTo>
                <a:lnTo>
                  <a:pt x="3016" y="323"/>
                </a:lnTo>
                <a:lnTo>
                  <a:pt x="3011" y="323"/>
                </a:lnTo>
                <a:lnTo>
                  <a:pt x="3005" y="323"/>
                </a:lnTo>
                <a:lnTo>
                  <a:pt x="3000" y="323"/>
                </a:lnTo>
                <a:lnTo>
                  <a:pt x="2993" y="327"/>
                </a:lnTo>
                <a:lnTo>
                  <a:pt x="2995" y="336"/>
                </a:lnTo>
                <a:lnTo>
                  <a:pt x="2998" y="344"/>
                </a:lnTo>
                <a:lnTo>
                  <a:pt x="3002" y="351"/>
                </a:lnTo>
                <a:lnTo>
                  <a:pt x="3009" y="357"/>
                </a:lnTo>
                <a:lnTo>
                  <a:pt x="3016" y="362"/>
                </a:lnTo>
                <a:lnTo>
                  <a:pt x="3023" y="366"/>
                </a:lnTo>
                <a:lnTo>
                  <a:pt x="3030" y="369"/>
                </a:lnTo>
                <a:lnTo>
                  <a:pt x="3037" y="373"/>
                </a:lnTo>
                <a:lnTo>
                  <a:pt x="3037" y="380"/>
                </a:lnTo>
                <a:lnTo>
                  <a:pt x="3039" y="389"/>
                </a:lnTo>
                <a:lnTo>
                  <a:pt x="3041" y="396"/>
                </a:lnTo>
                <a:lnTo>
                  <a:pt x="3041" y="405"/>
                </a:lnTo>
                <a:lnTo>
                  <a:pt x="3043" y="413"/>
                </a:lnTo>
                <a:lnTo>
                  <a:pt x="3044" y="422"/>
                </a:lnTo>
                <a:lnTo>
                  <a:pt x="3046" y="431"/>
                </a:lnTo>
                <a:lnTo>
                  <a:pt x="3046" y="438"/>
                </a:lnTo>
                <a:lnTo>
                  <a:pt x="3036" y="427"/>
                </a:lnTo>
                <a:lnTo>
                  <a:pt x="3023" y="420"/>
                </a:lnTo>
                <a:lnTo>
                  <a:pt x="3011" y="412"/>
                </a:lnTo>
                <a:lnTo>
                  <a:pt x="2998" y="405"/>
                </a:lnTo>
                <a:lnTo>
                  <a:pt x="2984" y="397"/>
                </a:lnTo>
                <a:lnTo>
                  <a:pt x="2972" y="390"/>
                </a:lnTo>
                <a:lnTo>
                  <a:pt x="2961" y="383"/>
                </a:lnTo>
                <a:lnTo>
                  <a:pt x="2951" y="373"/>
                </a:lnTo>
                <a:lnTo>
                  <a:pt x="2951" y="369"/>
                </a:lnTo>
                <a:lnTo>
                  <a:pt x="2951" y="366"/>
                </a:lnTo>
                <a:lnTo>
                  <a:pt x="2952" y="362"/>
                </a:lnTo>
                <a:lnTo>
                  <a:pt x="2954" y="359"/>
                </a:lnTo>
                <a:lnTo>
                  <a:pt x="2956" y="355"/>
                </a:lnTo>
                <a:lnTo>
                  <a:pt x="2958" y="351"/>
                </a:lnTo>
                <a:lnTo>
                  <a:pt x="2958" y="348"/>
                </a:lnTo>
                <a:lnTo>
                  <a:pt x="2960" y="344"/>
                </a:lnTo>
                <a:lnTo>
                  <a:pt x="2958" y="341"/>
                </a:lnTo>
                <a:lnTo>
                  <a:pt x="2956" y="334"/>
                </a:lnTo>
                <a:lnTo>
                  <a:pt x="2952" y="329"/>
                </a:lnTo>
                <a:lnTo>
                  <a:pt x="2951" y="320"/>
                </a:lnTo>
                <a:lnTo>
                  <a:pt x="2947" y="313"/>
                </a:lnTo>
                <a:lnTo>
                  <a:pt x="2944" y="304"/>
                </a:lnTo>
                <a:lnTo>
                  <a:pt x="2942" y="297"/>
                </a:lnTo>
                <a:lnTo>
                  <a:pt x="2942" y="290"/>
                </a:lnTo>
                <a:lnTo>
                  <a:pt x="2935" y="291"/>
                </a:lnTo>
                <a:lnTo>
                  <a:pt x="2931" y="293"/>
                </a:lnTo>
                <a:lnTo>
                  <a:pt x="2928" y="293"/>
                </a:lnTo>
                <a:lnTo>
                  <a:pt x="2924" y="293"/>
                </a:lnTo>
                <a:lnTo>
                  <a:pt x="2921" y="291"/>
                </a:lnTo>
                <a:lnTo>
                  <a:pt x="2917" y="290"/>
                </a:lnTo>
                <a:lnTo>
                  <a:pt x="2912" y="290"/>
                </a:lnTo>
                <a:lnTo>
                  <a:pt x="2907" y="290"/>
                </a:lnTo>
                <a:lnTo>
                  <a:pt x="2903" y="297"/>
                </a:lnTo>
                <a:lnTo>
                  <a:pt x="2898" y="304"/>
                </a:lnTo>
                <a:lnTo>
                  <a:pt x="2894" y="313"/>
                </a:lnTo>
                <a:lnTo>
                  <a:pt x="2887" y="321"/>
                </a:lnTo>
                <a:lnTo>
                  <a:pt x="2882" y="330"/>
                </a:lnTo>
                <a:lnTo>
                  <a:pt x="2877" y="339"/>
                </a:lnTo>
                <a:lnTo>
                  <a:pt x="2869" y="346"/>
                </a:lnTo>
                <a:lnTo>
                  <a:pt x="2862" y="353"/>
                </a:lnTo>
                <a:lnTo>
                  <a:pt x="2854" y="353"/>
                </a:lnTo>
                <a:lnTo>
                  <a:pt x="2847" y="351"/>
                </a:lnTo>
                <a:lnTo>
                  <a:pt x="2841" y="350"/>
                </a:lnTo>
                <a:lnTo>
                  <a:pt x="2836" y="346"/>
                </a:lnTo>
                <a:lnTo>
                  <a:pt x="2832" y="343"/>
                </a:lnTo>
                <a:lnTo>
                  <a:pt x="2831" y="339"/>
                </a:lnTo>
                <a:lnTo>
                  <a:pt x="2829" y="332"/>
                </a:lnTo>
                <a:lnTo>
                  <a:pt x="2829" y="327"/>
                </a:lnTo>
                <a:lnTo>
                  <a:pt x="2811" y="344"/>
                </a:lnTo>
                <a:lnTo>
                  <a:pt x="2794" y="327"/>
                </a:lnTo>
                <a:lnTo>
                  <a:pt x="2790" y="330"/>
                </a:lnTo>
                <a:lnTo>
                  <a:pt x="2785" y="336"/>
                </a:lnTo>
                <a:lnTo>
                  <a:pt x="2778" y="343"/>
                </a:lnTo>
                <a:lnTo>
                  <a:pt x="2772" y="350"/>
                </a:lnTo>
                <a:lnTo>
                  <a:pt x="2767" y="359"/>
                </a:lnTo>
                <a:lnTo>
                  <a:pt x="2762" y="367"/>
                </a:lnTo>
                <a:lnTo>
                  <a:pt x="2760" y="374"/>
                </a:lnTo>
                <a:lnTo>
                  <a:pt x="2758" y="382"/>
                </a:lnTo>
                <a:lnTo>
                  <a:pt x="2762" y="382"/>
                </a:lnTo>
                <a:lnTo>
                  <a:pt x="2767" y="385"/>
                </a:lnTo>
                <a:lnTo>
                  <a:pt x="2771" y="387"/>
                </a:lnTo>
                <a:lnTo>
                  <a:pt x="2776" y="390"/>
                </a:lnTo>
                <a:lnTo>
                  <a:pt x="2781" y="394"/>
                </a:lnTo>
                <a:lnTo>
                  <a:pt x="2785" y="397"/>
                </a:lnTo>
                <a:lnTo>
                  <a:pt x="2790" y="399"/>
                </a:lnTo>
                <a:lnTo>
                  <a:pt x="2794" y="401"/>
                </a:lnTo>
                <a:lnTo>
                  <a:pt x="2802" y="390"/>
                </a:lnTo>
                <a:lnTo>
                  <a:pt x="2809" y="392"/>
                </a:lnTo>
                <a:lnTo>
                  <a:pt x="2817" y="396"/>
                </a:lnTo>
                <a:lnTo>
                  <a:pt x="2824" y="401"/>
                </a:lnTo>
                <a:lnTo>
                  <a:pt x="2831" y="406"/>
                </a:lnTo>
                <a:lnTo>
                  <a:pt x="2838" y="413"/>
                </a:lnTo>
                <a:lnTo>
                  <a:pt x="2845" y="419"/>
                </a:lnTo>
                <a:lnTo>
                  <a:pt x="2850" y="424"/>
                </a:lnTo>
                <a:lnTo>
                  <a:pt x="2855" y="429"/>
                </a:lnTo>
                <a:lnTo>
                  <a:pt x="2855" y="466"/>
                </a:lnTo>
                <a:lnTo>
                  <a:pt x="2857" y="470"/>
                </a:lnTo>
                <a:lnTo>
                  <a:pt x="2862" y="473"/>
                </a:lnTo>
                <a:lnTo>
                  <a:pt x="2866" y="477"/>
                </a:lnTo>
                <a:lnTo>
                  <a:pt x="2871" y="481"/>
                </a:lnTo>
                <a:lnTo>
                  <a:pt x="2877" y="484"/>
                </a:lnTo>
                <a:lnTo>
                  <a:pt x="2882" y="488"/>
                </a:lnTo>
                <a:lnTo>
                  <a:pt x="2885" y="491"/>
                </a:lnTo>
                <a:lnTo>
                  <a:pt x="2889" y="495"/>
                </a:lnTo>
                <a:lnTo>
                  <a:pt x="2889" y="498"/>
                </a:lnTo>
                <a:lnTo>
                  <a:pt x="2887" y="503"/>
                </a:lnTo>
                <a:lnTo>
                  <a:pt x="2884" y="511"/>
                </a:lnTo>
                <a:lnTo>
                  <a:pt x="2880" y="518"/>
                </a:lnTo>
                <a:lnTo>
                  <a:pt x="2877" y="523"/>
                </a:lnTo>
                <a:lnTo>
                  <a:pt x="2875" y="530"/>
                </a:lnTo>
                <a:lnTo>
                  <a:pt x="2873" y="535"/>
                </a:lnTo>
                <a:lnTo>
                  <a:pt x="2871" y="541"/>
                </a:lnTo>
                <a:lnTo>
                  <a:pt x="2868" y="541"/>
                </a:lnTo>
                <a:lnTo>
                  <a:pt x="2864" y="539"/>
                </a:lnTo>
                <a:lnTo>
                  <a:pt x="2859" y="539"/>
                </a:lnTo>
                <a:lnTo>
                  <a:pt x="2855" y="537"/>
                </a:lnTo>
                <a:lnTo>
                  <a:pt x="2852" y="539"/>
                </a:lnTo>
                <a:lnTo>
                  <a:pt x="2848" y="541"/>
                </a:lnTo>
                <a:lnTo>
                  <a:pt x="2847" y="544"/>
                </a:lnTo>
                <a:lnTo>
                  <a:pt x="2847" y="549"/>
                </a:lnTo>
                <a:lnTo>
                  <a:pt x="2847" y="567"/>
                </a:lnTo>
                <a:lnTo>
                  <a:pt x="2848" y="579"/>
                </a:lnTo>
                <a:lnTo>
                  <a:pt x="2852" y="590"/>
                </a:lnTo>
                <a:lnTo>
                  <a:pt x="2859" y="602"/>
                </a:lnTo>
                <a:lnTo>
                  <a:pt x="2868" y="615"/>
                </a:lnTo>
                <a:lnTo>
                  <a:pt x="2875" y="627"/>
                </a:lnTo>
                <a:lnTo>
                  <a:pt x="2882" y="638"/>
                </a:lnTo>
                <a:lnTo>
                  <a:pt x="2887" y="650"/>
                </a:lnTo>
                <a:lnTo>
                  <a:pt x="2889" y="661"/>
                </a:lnTo>
                <a:lnTo>
                  <a:pt x="2880" y="661"/>
                </a:lnTo>
                <a:lnTo>
                  <a:pt x="2875" y="659"/>
                </a:lnTo>
                <a:lnTo>
                  <a:pt x="2871" y="657"/>
                </a:lnTo>
                <a:lnTo>
                  <a:pt x="2869" y="654"/>
                </a:lnTo>
                <a:lnTo>
                  <a:pt x="2868" y="650"/>
                </a:lnTo>
                <a:lnTo>
                  <a:pt x="2866" y="645"/>
                </a:lnTo>
                <a:lnTo>
                  <a:pt x="2866" y="640"/>
                </a:lnTo>
                <a:lnTo>
                  <a:pt x="2862" y="632"/>
                </a:lnTo>
                <a:lnTo>
                  <a:pt x="2855" y="624"/>
                </a:lnTo>
                <a:lnTo>
                  <a:pt x="2845" y="620"/>
                </a:lnTo>
                <a:lnTo>
                  <a:pt x="2836" y="613"/>
                </a:lnTo>
                <a:lnTo>
                  <a:pt x="2829" y="606"/>
                </a:lnTo>
                <a:lnTo>
                  <a:pt x="2820" y="599"/>
                </a:lnTo>
                <a:lnTo>
                  <a:pt x="2813" y="592"/>
                </a:lnTo>
                <a:lnTo>
                  <a:pt x="2808" y="583"/>
                </a:lnTo>
                <a:lnTo>
                  <a:pt x="2801" y="576"/>
                </a:lnTo>
                <a:lnTo>
                  <a:pt x="2794" y="567"/>
                </a:lnTo>
                <a:lnTo>
                  <a:pt x="2786" y="571"/>
                </a:lnTo>
                <a:lnTo>
                  <a:pt x="2779" y="574"/>
                </a:lnTo>
                <a:lnTo>
                  <a:pt x="2771" y="579"/>
                </a:lnTo>
                <a:lnTo>
                  <a:pt x="2762" y="583"/>
                </a:lnTo>
                <a:lnTo>
                  <a:pt x="2755" y="588"/>
                </a:lnTo>
                <a:lnTo>
                  <a:pt x="2746" y="594"/>
                </a:lnTo>
                <a:lnTo>
                  <a:pt x="2739" y="599"/>
                </a:lnTo>
                <a:lnTo>
                  <a:pt x="2732" y="606"/>
                </a:lnTo>
                <a:lnTo>
                  <a:pt x="2739" y="606"/>
                </a:lnTo>
                <a:lnTo>
                  <a:pt x="2744" y="608"/>
                </a:lnTo>
                <a:lnTo>
                  <a:pt x="2751" y="608"/>
                </a:lnTo>
                <a:lnTo>
                  <a:pt x="2756" y="610"/>
                </a:lnTo>
                <a:lnTo>
                  <a:pt x="2764" y="611"/>
                </a:lnTo>
                <a:lnTo>
                  <a:pt x="2767" y="613"/>
                </a:lnTo>
                <a:lnTo>
                  <a:pt x="2772" y="613"/>
                </a:lnTo>
                <a:lnTo>
                  <a:pt x="2776" y="615"/>
                </a:lnTo>
                <a:lnTo>
                  <a:pt x="2776" y="620"/>
                </a:lnTo>
                <a:lnTo>
                  <a:pt x="2776" y="625"/>
                </a:lnTo>
                <a:lnTo>
                  <a:pt x="2778" y="631"/>
                </a:lnTo>
                <a:lnTo>
                  <a:pt x="2781" y="636"/>
                </a:lnTo>
                <a:lnTo>
                  <a:pt x="2788" y="647"/>
                </a:lnTo>
                <a:lnTo>
                  <a:pt x="2799" y="657"/>
                </a:lnTo>
                <a:lnTo>
                  <a:pt x="2809" y="670"/>
                </a:lnTo>
                <a:lnTo>
                  <a:pt x="2818" y="682"/>
                </a:lnTo>
                <a:lnTo>
                  <a:pt x="2822" y="687"/>
                </a:lnTo>
                <a:lnTo>
                  <a:pt x="2825" y="694"/>
                </a:lnTo>
                <a:lnTo>
                  <a:pt x="2827" y="700"/>
                </a:lnTo>
                <a:lnTo>
                  <a:pt x="2829" y="707"/>
                </a:lnTo>
                <a:lnTo>
                  <a:pt x="2832" y="708"/>
                </a:lnTo>
                <a:lnTo>
                  <a:pt x="2836" y="710"/>
                </a:lnTo>
                <a:lnTo>
                  <a:pt x="2839" y="712"/>
                </a:lnTo>
                <a:lnTo>
                  <a:pt x="2845" y="716"/>
                </a:lnTo>
                <a:lnTo>
                  <a:pt x="2848" y="719"/>
                </a:lnTo>
                <a:lnTo>
                  <a:pt x="2852" y="723"/>
                </a:lnTo>
                <a:lnTo>
                  <a:pt x="2854" y="724"/>
                </a:lnTo>
                <a:lnTo>
                  <a:pt x="2855" y="726"/>
                </a:lnTo>
                <a:lnTo>
                  <a:pt x="2854" y="730"/>
                </a:lnTo>
                <a:lnTo>
                  <a:pt x="2854" y="735"/>
                </a:lnTo>
                <a:lnTo>
                  <a:pt x="2852" y="740"/>
                </a:lnTo>
                <a:lnTo>
                  <a:pt x="2850" y="746"/>
                </a:lnTo>
                <a:lnTo>
                  <a:pt x="2848" y="753"/>
                </a:lnTo>
                <a:lnTo>
                  <a:pt x="2847" y="760"/>
                </a:lnTo>
                <a:lnTo>
                  <a:pt x="2847" y="767"/>
                </a:lnTo>
                <a:lnTo>
                  <a:pt x="2847" y="774"/>
                </a:lnTo>
                <a:lnTo>
                  <a:pt x="2829" y="792"/>
                </a:lnTo>
                <a:lnTo>
                  <a:pt x="2794" y="792"/>
                </a:lnTo>
                <a:lnTo>
                  <a:pt x="2788" y="797"/>
                </a:lnTo>
                <a:lnTo>
                  <a:pt x="2783" y="800"/>
                </a:lnTo>
                <a:lnTo>
                  <a:pt x="2779" y="802"/>
                </a:lnTo>
                <a:lnTo>
                  <a:pt x="2776" y="802"/>
                </a:lnTo>
                <a:lnTo>
                  <a:pt x="2772" y="802"/>
                </a:lnTo>
                <a:lnTo>
                  <a:pt x="2769" y="802"/>
                </a:lnTo>
                <a:lnTo>
                  <a:pt x="2764" y="800"/>
                </a:lnTo>
                <a:lnTo>
                  <a:pt x="2758" y="800"/>
                </a:lnTo>
                <a:lnTo>
                  <a:pt x="2776" y="781"/>
                </a:lnTo>
                <a:lnTo>
                  <a:pt x="2771" y="784"/>
                </a:lnTo>
                <a:lnTo>
                  <a:pt x="2767" y="786"/>
                </a:lnTo>
                <a:lnTo>
                  <a:pt x="2764" y="786"/>
                </a:lnTo>
                <a:lnTo>
                  <a:pt x="2762" y="788"/>
                </a:lnTo>
                <a:lnTo>
                  <a:pt x="2758" y="792"/>
                </a:lnTo>
                <a:lnTo>
                  <a:pt x="2755" y="795"/>
                </a:lnTo>
                <a:lnTo>
                  <a:pt x="2749" y="800"/>
                </a:lnTo>
                <a:lnTo>
                  <a:pt x="2742" y="797"/>
                </a:lnTo>
                <a:lnTo>
                  <a:pt x="2737" y="795"/>
                </a:lnTo>
                <a:lnTo>
                  <a:pt x="2730" y="793"/>
                </a:lnTo>
                <a:lnTo>
                  <a:pt x="2723" y="793"/>
                </a:lnTo>
                <a:lnTo>
                  <a:pt x="2718" y="793"/>
                </a:lnTo>
                <a:lnTo>
                  <a:pt x="2711" y="795"/>
                </a:lnTo>
                <a:lnTo>
                  <a:pt x="2703" y="797"/>
                </a:lnTo>
                <a:lnTo>
                  <a:pt x="2698" y="800"/>
                </a:lnTo>
                <a:lnTo>
                  <a:pt x="2700" y="807"/>
                </a:lnTo>
                <a:lnTo>
                  <a:pt x="2702" y="816"/>
                </a:lnTo>
                <a:lnTo>
                  <a:pt x="2707" y="823"/>
                </a:lnTo>
                <a:lnTo>
                  <a:pt x="2712" y="832"/>
                </a:lnTo>
                <a:lnTo>
                  <a:pt x="2718" y="839"/>
                </a:lnTo>
                <a:lnTo>
                  <a:pt x="2723" y="846"/>
                </a:lnTo>
                <a:lnTo>
                  <a:pt x="2728" y="852"/>
                </a:lnTo>
                <a:lnTo>
                  <a:pt x="2732" y="857"/>
                </a:lnTo>
                <a:lnTo>
                  <a:pt x="2732" y="860"/>
                </a:lnTo>
                <a:lnTo>
                  <a:pt x="2730" y="864"/>
                </a:lnTo>
                <a:lnTo>
                  <a:pt x="2730" y="868"/>
                </a:lnTo>
                <a:lnTo>
                  <a:pt x="2728" y="871"/>
                </a:lnTo>
                <a:lnTo>
                  <a:pt x="2726" y="875"/>
                </a:lnTo>
                <a:lnTo>
                  <a:pt x="2725" y="878"/>
                </a:lnTo>
                <a:lnTo>
                  <a:pt x="2725" y="882"/>
                </a:lnTo>
                <a:lnTo>
                  <a:pt x="2723" y="885"/>
                </a:lnTo>
                <a:lnTo>
                  <a:pt x="2726" y="889"/>
                </a:lnTo>
                <a:lnTo>
                  <a:pt x="2732" y="892"/>
                </a:lnTo>
                <a:lnTo>
                  <a:pt x="2735" y="898"/>
                </a:lnTo>
                <a:lnTo>
                  <a:pt x="2739" y="905"/>
                </a:lnTo>
                <a:lnTo>
                  <a:pt x="2744" y="910"/>
                </a:lnTo>
                <a:lnTo>
                  <a:pt x="2746" y="917"/>
                </a:lnTo>
                <a:lnTo>
                  <a:pt x="2749" y="924"/>
                </a:lnTo>
                <a:lnTo>
                  <a:pt x="2749" y="931"/>
                </a:lnTo>
                <a:lnTo>
                  <a:pt x="2744" y="931"/>
                </a:lnTo>
                <a:lnTo>
                  <a:pt x="2739" y="933"/>
                </a:lnTo>
                <a:lnTo>
                  <a:pt x="2735" y="935"/>
                </a:lnTo>
                <a:lnTo>
                  <a:pt x="2734" y="938"/>
                </a:lnTo>
                <a:lnTo>
                  <a:pt x="2730" y="942"/>
                </a:lnTo>
                <a:lnTo>
                  <a:pt x="2728" y="947"/>
                </a:lnTo>
                <a:lnTo>
                  <a:pt x="2726" y="952"/>
                </a:lnTo>
                <a:lnTo>
                  <a:pt x="2723" y="958"/>
                </a:lnTo>
                <a:lnTo>
                  <a:pt x="2718" y="956"/>
                </a:lnTo>
                <a:lnTo>
                  <a:pt x="2707" y="949"/>
                </a:lnTo>
                <a:lnTo>
                  <a:pt x="2691" y="940"/>
                </a:lnTo>
                <a:lnTo>
                  <a:pt x="2675" y="929"/>
                </a:lnTo>
                <a:lnTo>
                  <a:pt x="2659" y="919"/>
                </a:lnTo>
                <a:lnTo>
                  <a:pt x="2645" y="908"/>
                </a:lnTo>
                <a:lnTo>
                  <a:pt x="2635" y="899"/>
                </a:lnTo>
                <a:lnTo>
                  <a:pt x="2628" y="894"/>
                </a:lnTo>
                <a:lnTo>
                  <a:pt x="2624" y="903"/>
                </a:lnTo>
                <a:lnTo>
                  <a:pt x="2624" y="913"/>
                </a:lnTo>
                <a:lnTo>
                  <a:pt x="2624" y="924"/>
                </a:lnTo>
                <a:lnTo>
                  <a:pt x="2628" y="933"/>
                </a:lnTo>
                <a:lnTo>
                  <a:pt x="2638" y="951"/>
                </a:lnTo>
                <a:lnTo>
                  <a:pt x="2654" y="968"/>
                </a:lnTo>
                <a:lnTo>
                  <a:pt x="2668" y="986"/>
                </a:lnTo>
                <a:lnTo>
                  <a:pt x="2684" y="1004"/>
                </a:lnTo>
                <a:lnTo>
                  <a:pt x="2689" y="1012"/>
                </a:lnTo>
                <a:lnTo>
                  <a:pt x="2695" y="1023"/>
                </a:lnTo>
                <a:lnTo>
                  <a:pt x="2696" y="1032"/>
                </a:lnTo>
                <a:lnTo>
                  <a:pt x="2698" y="1042"/>
                </a:lnTo>
                <a:lnTo>
                  <a:pt x="2688" y="1041"/>
                </a:lnTo>
                <a:lnTo>
                  <a:pt x="2677" y="1039"/>
                </a:lnTo>
                <a:lnTo>
                  <a:pt x="2666" y="1034"/>
                </a:lnTo>
                <a:lnTo>
                  <a:pt x="2658" y="1027"/>
                </a:lnTo>
                <a:lnTo>
                  <a:pt x="2647" y="1018"/>
                </a:lnTo>
                <a:lnTo>
                  <a:pt x="2636" y="1007"/>
                </a:lnTo>
                <a:lnTo>
                  <a:pt x="2628" y="997"/>
                </a:lnTo>
                <a:lnTo>
                  <a:pt x="2619" y="986"/>
                </a:lnTo>
                <a:lnTo>
                  <a:pt x="2612" y="974"/>
                </a:lnTo>
                <a:lnTo>
                  <a:pt x="2605" y="961"/>
                </a:lnTo>
                <a:lnTo>
                  <a:pt x="2599" y="949"/>
                </a:lnTo>
                <a:lnTo>
                  <a:pt x="2594" y="936"/>
                </a:lnTo>
                <a:lnTo>
                  <a:pt x="2592" y="924"/>
                </a:lnTo>
                <a:lnTo>
                  <a:pt x="2590" y="913"/>
                </a:lnTo>
                <a:lnTo>
                  <a:pt x="2590" y="903"/>
                </a:lnTo>
                <a:lnTo>
                  <a:pt x="2592" y="894"/>
                </a:lnTo>
                <a:lnTo>
                  <a:pt x="2589" y="892"/>
                </a:lnTo>
                <a:lnTo>
                  <a:pt x="2587" y="892"/>
                </a:lnTo>
                <a:lnTo>
                  <a:pt x="2583" y="890"/>
                </a:lnTo>
                <a:lnTo>
                  <a:pt x="2580" y="889"/>
                </a:lnTo>
                <a:lnTo>
                  <a:pt x="2576" y="887"/>
                </a:lnTo>
                <a:lnTo>
                  <a:pt x="2573" y="885"/>
                </a:lnTo>
                <a:lnTo>
                  <a:pt x="2571" y="885"/>
                </a:lnTo>
                <a:lnTo>
                  <a:pt x="2567" y="885"/>
                </a:lnTo>
                <a:lnTo>
                  <a:pt x="2560" y="875"/>
                </a:lnTo>
                <a:lnTo>
                  <a:pt x="2550" y="859"/>
                </a:lnTo>
                <a:lnTo>
                  <a:pt x="2536" y="839"/>
                </a:lnTo>
                <a:lnTo>
                  <a:pt x="2522" y="818"/>
                </a:lnTo>
                <a:lnTo>
                  <a:pt x="2507" y="799"/>
                </a:lnTo>
                <a:lnTo>
                  <a:pt x="2495" y="784"/>
                </a:lnTo>
                <a:lnTo>
                  <a:pt x="2490" y="774"/>
                </a:lnTo>
                <a:lnTo>
                  <a:pt x="2488" y="774"/>
                </a:lnTo>
                <a:lnTo>
                  <a:pt x="2484" y="772"/>
                </a:lnTo>
                <a:lnTo>
                  <a:pt x="2483" y="772"/>
                </a:lnTo>
                <a:lnTo>
                  <a:pt x="2479" y="770"/>
                </a:lnTo>
                <a:lnTo>
                  <a:pt x="2476" y="769"/>
                </a:lnTo>
                <a:lnTo>
                  <a:pt x="2472" y="767"/>
                </a:lnTo>
                <a:lnTo>
                  <a:pt x="2469" y="765"/>
                </a:lnTo>
                <a:lnTo>
                  <a:pt x="2465" y="763"/>
                </a:lnTo>
                <a:lnTo>
                  <a:pt x="2462" y="763"/>
                </a:lnTo>
                <a:lnTo>
                  <a:pt x="2458" y="767"/>
                </a:lnTo>
                <a:lnTo>
                  <a:pt x="2454" y="769"/>
                </a:lnTo>
                <a:lnTo>
                  <a:pt x="2449" y="770"/>
                </a:lnTo>
                <a:lnTo>
                  <a:pt x="2446" y="772"/>
                </a:lnTo>
                <a:lnTo>
                  <a:pt x="2440" y="774"/>
                </a:lnTo>
                <a:lnTo>
                  <a:pt x="2435" y="776"/>
                </a:lnTo>
                <a:lnTo>
                  <a:pt x="2432" y="779"/>
                </a:lnTo>
                <a:lnTo>
                  <a:pt x="2428" y="781"/>
                </a:lnTo>
                <a:lnTo>
                  <a:pt x="2419" y="792"/>
                </a:lnTo>
                <a:lnTo>
                  <a:pt x="2419" y="809"/>
                </a:lnTo>
                <a:lnTo>
                  <a:pt x="2410" y="820"/>
                </a:lnTo>
                <a:lnTo>
                  <a:pt x="2393" y="820"/>
                </a:lnTo>
                <a:lnTo>
                  <a:pt x="2384" y="829"/>
                </a:lnTo>
                <a:lnTo>
                  <a:pt x="2380" y="836"/>
                </a:lnTo>
                <a:lnTo>
                  <a:pt x="2377" y="841"/>
                </a:lnTo>
                <a:lnTo>
                  <a:pt x="2373" y="846"/>
                </a:lnTo>
                <a:lnTo>
                  <a:pt x="2370" y="852"/>
                </a:lnTo>
                <a:lnTo>
                  <a:pt x="2366" y="857"/>
                </a:lnTo>
                <a:lnTo>
                  <a:pt x="2361" y="862"/>
                </a:lnTo>
                <a:lnTo>
                  <a:pt x="2356" y="869"/>
                </a:lnTo>
                <a:lnTo>
                  <a:pt x="2348" y="875"/>
                </a:lnTo>
                <a:lnTo>
                  <a:pt x="2352" y="882"/>
                </a:lnTo>
                <a:lnTo>
                  <a:pt x="2354" y="889"/>
                </a:lnTo>
                <a:lnTo>
                  <a:pt x="2356" y="896"/>
                </a:lnTo>
                <a:lnTo>
                  <a:pt x="2357" y="901"/>
                </a:lnTo>
                <a:lnTo>
                  <a:pt x="2357" y="908"/>
                </a:lnTo>
                <a:lnTo>
                  <a:pt x="2357" y="913"/>
                </a:lnTo>
                <a:lnTo>
                  <a:pt x="2357" y="917"/>
                </a:lnTo>
                <a:lnTo>
                  <a:pt x="2357" y="922"/>
                </a:lnTo>
                <a:lnTo>
                  <a:pt x="2333" y="951"/>
                </a:lnTo>
                <a:lnTo>
                  <a:pt x="2315" y="951"/>
                </a:lnTo>
                <a:lnTo>
                  <a:pt x="2311" y="949"/>
                </a:lnTo>
                <a:lnTo>
                  <a:pt x="2306" y="944"/>
                </a:lnTo>
                <a:lnTo>
                  <a:pt x="2303" y="938"/>
                </a:lnTo>
                <a:lnTo>
                  <a:pt x="2297" y="929"/>
                </a:lnTo>
                <a:lnTo>
                  <a:pt x="2294" y="922"/>
                </a:lnTo>
                <a:lnTo>
                  <a:pt x="2292" y="913"/>
                </a:lnTo>
                <a:lnTo>
                  <a:pt x="2288" y="908"/>
                </a:lnTo>
                <a:lnTo>
                  <a:pt x="2288" y="903"/>
                </a:lnTo>
                <a:lnTo>
                  <a:pt x="2285" y="903"/>
                </a:lnTo>
                <a:lnTo>
                  <a:pt x="2281" y="901"/>
                </a:lnTo>
                <a:lnTo>
                  <a:pt x="2278" y="899"/>
                </a:lnTo>
                <a:lnTo>
                  <a:pt x="2276" y="898"/>
                </a:lnTo>
                <a:lnTo>
                  <a:pt x="2273" y="896"/>
                </a:lnTo>
                <a:lnTo>
                  <a:pt x="2269" y="894"/>
                </a:lnTo>
                <a:lnTo>
                  <a:pt x="2265" y="894"/>
                </a:lnTo>
                <a:lnTo>
                  <a:pt x="2262" y="894"/>
                </a:lnTo>
                <a:lnTo>
                  <a:pt x="2262" y="887"/>
                </a:lnTo>
                <a:lnTo>
                  <a:pt x="2260" y="882"/>
                </a:lnTo>
                <a:lnTo>
                  <a:pt x="2260" y="876"/>
                </a:lnTo>
                <a:lnTo>
                  <a:pt x="2258" y="871"/>
                </a:lnTo>
                <a:lnTo>
                  <a:pt x="2258" y="866"/>
                </a:lnTo>
                <a:lnTo>
                  <a:pt x="2258" y="859"/>
                </a:lnTo>
                <a:lnTo>
                  <a:pt x="2260" y="853"/>
                </a:lnTo>
                <a:lnTo>
                  <a:pt x="2262" y="846"/>
                </a:lnTo>
                <a:lnTo>
                  <a:pt x="2257" y="839"/>
                </a:lnTo>
                <a:lnTo>
                  <a:pt x="2250" y="829"/>
                </a:lnTo>
                <a:lnTo>
                  <a:pt x="2246" y="816"/>
                </a:lnTo>
                <a:lnTo>
                  <a:pt x="2243" y="804"/>
                </a:lnTo>
                <a:lnTo>
                  <a:pt x="2239" y="792"/>
                </a:lnTo>
                <a:lnTo>
                  <a:pt x="2237" y="777"/>
                </a:lnTo>
                <a:lnTo>
                  <a:pt x="2235" y="765"/>
                </a:lnTo>
                <a:lnTo>
                  <a:pt x="2235" y="754"/>
                </a:lnTo>
                <a:lnTo>
                  <a:pt x="2235" y="758"/>
                </a:lnTo>
                <a:lnTo>
                  <a:pt x="2234" y="761"/>
                </a:lnTo>
                <a:lnTo>
                  <a:pt x="2234" y="765"/>
                </a:lnTo>
                <a:lnTo>
                  <a:pt x="2232" y="769"/>
                </a:lnTo>
                <a:lnTo>
                  <a:pt x="2230" y="772"/>
                </a:lnTo>
                <a:lnTo>
                  <a:pt x="2228" y="776"/>
                </a:lnTo>
                <a:lnTo>
                  <a:pt x="2228" y="779"/>
                </a:lnTo>
                <a:lnTo>
                  <a:pt x="2228" y="781"/>
                </a:lnTo>
                <a:lnTo>
                  <a:pt x="2221" y="781"/>
                </a:lnTo>
                <a:lnTo>
                  <a:pt x="2216" y="781"/>
                </a:lnTo>
                <a:lnTo>
                  <a:pt x="2211" y="779"/>
                </a:lnTo>
                <a:lnTo>
                  <a:pt x="2207" y="776"/>
                </a:lnTo>
                <a:lnTo>
                  <a:pt x="2202" y="774"/>
                </a:lnTo>
                <a:lnTo>
                  <a:pt x="2198" y="770"/>
                </a:lnTo>
                <a:lnTo>
                  <a:pt x="2195" y="767"/>
                </a:lnTo>
                <a:lnTo>
                  <a:pt x="2193" y="763"/>
                </a:lnTo>
                <a:lnTo>
                  <a:pt x="2158" y="763"/>
                </a:lnTo>
                <a:lnTo>
                  <a:pt x="2158" y="760"/>
                </a:lnTo>
                <a:lnTo>
                  <a:pt x="2160" y="756"/>
                </a:lnTo>
                <a:lnTo>
                  <a:pt x="2161" y="753"/>
                </a:lnTo>
                <a:lnTo>
                  <a:pt x="2161" y="749"/>
                </a:lnTo>
                <a:lnTo>
                  <a:pt x="2163" y="746"/>
                </a:lnTo>
                <a:lnTo>
                  <a:pt x="2165" y="742"/>
                </a:lnTo>
                <a:lnTo>
                  <a:pt x="2167" y="739"/>
                </a:lnTo>
                <a:lnTo>
                  <a:pt x="2167" y="735"/>
                </a:lnTo>
                <a:lnTo>
                  <a:pt x="2161" y="737"/>
                </a:lnTo>
                <a:lnTo>
                  <a:pt x="2156" y="737"/>
                </a:lnTo>
                <a:lnTo>
                  <a:pt x="2152" y="737"/>
                </a:lnTo>
                <a:lnTo>
                  <a:pt x="2151" y="733"/>
                </a:lnTo>
                <a:lnTo>
                  <a:pt x="2149" y="730"/>
                </a:lnTo>
                <a:lnTo>
                  <a:pt x="2149" y="724"/>
                </a:lnTo>
                <a:lnTo>
                  <a:pt x="2149" y="721"/>
                </a:lnTo>
                <a:lnTo>
                  <a:pt x="2149" y="717"/>
                </a:lnTo>
                <a:lnTo>
                  <a:pt x="2114" y="754"/>
                </a:lnTo>
                <a:lnTo>
                  <a:pt x="2110" y="753"/>
                </a:lnTo>
                <a:lnTo>
                  <a:pt x="2105" y="751"/>
                </a:lnTo>
                <a:lnTo>
                  <a:pt x="2099" y="747"/>
                </a:lnTo>
                <a:lnTo>
                  <a:pt x="2092" y="744"/>
                </a:lnTo>
                <a:lnTo>
                  <a:pt x="2085" y="739"/>
                </a:lnTo>
                <a:lnTo>
                  <a:pt x="2080" y="735"/>
                </a:lnTo>
                <a:lnTo>
                  <a:pt x="2075" y="730"/>
                </a:lnTo>
                <a:lnTo>
                  <a:pt x="2071" y="726"/>
                </a:lnTo>
                <a:lnTo>
                  <a:pt x="2064" y="728"/>
                </a:lnTo>
                <a:lnTo>
                  <a:pt x="2057" y="728"/>
                </a:lnTo>
                <a:lnTo>
                  <a:pt x="2048" y="726"/>
                </a:lnTo>
                <a:lnTo>
                  <a:pt x="2041" y="724"/>
                </a:lnTo>
                <a:lnTo>
                  <a:pt x="2034" y="719"/>
                </a:lnTo>
                <a:lnTo>
                  <a:pt x="2027" y="716"/>
                </a:lnTo>
                <a:lnTo>
                  <a:pt x="2022" y="710"/>
                </a:lnTo>
                <a:lnTo>
                  <a:pt x="2018" y="707"/>
                </a:lnTo>
                <a:lnTo>
                  <a:pt x="2011" y="714"/>
                </a:lnTo>
                <a:lnTo>
                  <a:pt x="2002" y="717"/>
                </a:lnTo>
                <a:lnTo>
                  <a:pt x="1994" y="721"/>
                </a:lnTo>
                <a:lnTo>
                  <a:pt x="1983" y="723"/>
                </a:lnTo>
                <a:lnTo>
                  <a:pt x="1974" y="723"/>
                </a:lnTo>
                <a:lnTo>
                  <a:pt x="1963" y="723"/>
                </a:lnTo>
                <a:lnTo>
                  <a:pt x="1955" y="721"/>
                </a:lnTo>
                <a:lnTo>
                  <a:pt x="1948" y="717"/>
                </a:lnTo>
                <a:lnTo>
                  <a:pt x="1941" y="707"/>
                </a:lnTo>
                <a:lnTo>
                  <a:pt x="1937" y="700"/>
                </a:lnTo>
                <a:lnTo>
                  <a:pt x="1933" y="691"/>
                </a:lnTo>
                <a:lnTo>
                  <a:pt x="1928" y="682"/>
                </a:lnTo>
                <a:lnTo>
                  <a:pt x="1923" y="675"/>
                </a:lnTo>
                <a:lnTo>
                  <a:pt x="1918" y="670"/>
                </a:lnTo>
                <a:lnTo>
                  <a:pt x="1909" y="666"/>
                </a:lnTo>
                <a:lnTo>
                  <a:pt x="1905" y="666"/>
                </a:lnTo>
                <a:lnTo>
                  <a:pt x="1900" y="666"/>
                </a:lnTo>
                <a:lnTo>
                  <a:pt x="1895" y="668"/>
                </a:lnTo>
                <a:lnTo>
                  <a:pt x="1888" y="671"/>
                </a:lnTo>
                <a:lnTo>
                  <a:pt x="1898" y="680"/>
                </a:lnTo>
                <a:lnTo>
                  <a:pt x="1907" y="691"/>
                </a:lnTo>
                <a:lnTo>
                  <a:pt x="1916" y="700"/>
                </a:lnTo>
                <a:lnTo>
                  <a:pt x="1926" y="708"/>
                </a:lnTo>
                <a:lnTo>
                  <a:pt x="1935" y="719"/>
                </a:lnTo>
                <a:lnTo>
                  <a:pt x="1942" y="730"/>
                </a:lnTo>
                <a:lnTo>
                  <a:pt x="1951" y="740"/>
                </a:lnTo>
                <a:lnTo>
                  <a:pt x="1958" y="754"/>
                </a:lnTo>
                <a:lnTo>
                  <a:pt x="1963" y="753"/>
                </a:lnTo>
                <a:lnTo>
                  <a:pt x="1969" y="751"/>
                </a:lnTo>
                <a:lnTo>
                  <a:pt x="1974" y="749"/>
                </a:lnTo>
                <a:lnTo>
                  <a:pt x="1978" y="746"/>
                </a:lnTo>
                <a:lnTo>
                  <a:pt x="1983" y="744"/>
                </a:lnTo>
                <a:lnTo>
                  <a:pt x="1986" y="740"/>
                </a:lnTo>
                <a:lnTo>
                  <a:pt x="1990" y="739"/>
                </a:lnTo>
                <a:lnTo>
                  <a:pt x="1994" y="739"/>
                </a:lnTo>
                <a:lnTo>
                  <a:pt x="1997" y="723"/>
                </a:lnTo>
                <a:close/>
              </a:path>
            </a:pathLst>
          </a:custGeom>
          <a:solidFill>
            <a:srgbClr val="DACFC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p>
        </p:txBody>
      </p:sp>
      <p:sp>
        <p:nvSpPr>
          <p:cNvPr id="8197" name="Freeform 6"/>
          <p:cNvSpPr>
            <a:spLocks noEditPoints="1"/>
          </p:cNvSpPr>
          <p:nvPr/>
        </p:nvSpPr>
        <p:spPr bwMode="auto">
          <a:xfrm>
            <a:off x="2903539" y="1871664"/>
            <a:ext cx="2263775" cy="2763837"/>
          </a:xfrm>
          <a:custGeom>
            <a:avLst/>
            <a:gdLst>
              <a:gd name="T0" fmla="*/ 2147483647 w 1426"/>
              <a:gd name="T1" fmla="*/ 2147483647 h 1741"/>
              <a:gd name="T2" fmla="*/ 2147483647 w 1426"/>
              <a:gd name="T3" fmla="*/ 2147483647 h 1741"/>
              <a:gd name="T4" fmla="*/ 2147483647 w 1426"/>
              <a:gd name="T5" fmla="*/ 2147483647 h 1741"/>
              <a:gd name="T6" fmla="*/ 2147483647 w 1426"/>
              <a:gd name="T7" fmla="*/ 2147483647 h 1741"/>
              <a:gd name="T8" fmla="*/ 2147483647 w 1426"/>
              <a:gd name="T9" fmla="*/ 2147483647 h 1741"/>
              <a:gd name="T10" fmla="*/ 2147483647 w 1426"/>
              <a:gd name="T11" fmla="*/ 2147483647 h 1741"/>
              <a:gd name="T12" fmla="*/ 2147483647 w 1426"/>
              <a:gd name="T13" fmla="*/ 2147483647 h 1741"/>
              <a:gd name="T14" fmla="*/ 2147483647 w 1426"/>
              <a:gd name="T15" fmla="*/ 2147483647 h 1741"/>
              <a:gd name="T16" fmla="*/ 2147483647 w 1426"/>
              <a:gd name="T17" fmla="*/ 2147483647 h 1741"/>
              <a:gd name="T18" fmla="*/ 2147483647 w 1426"/>
              <a:gd name="T19" fmla="*/ 2147483647 h 1741"/>
              <a:gd name="T20" fmla="*/ 2147483647 w 1426"/>
              <a:gd name="T21" fmla="*/ 2147483647 h 1741"/>
              <a:gd name="T22" fmla="*/ 2147483647 w 1426"/>
              <a:gd name="T23" fmla="*/ 2147483647 h 1741"/>
              <a:gd name="T24" fmla="*/ 2147483647 w 1426"/>
              <a:gd name="T25" fmla="*/ 2147483647 h 1741"/>
              <a:gd name="T26" fmla="*/ 2147483647 w 1426"/>
              <a:gd name="T27" fmla="*/ 2147483647 h 1741"/>
              <a:gd name="T28" fmla="*/ 2147483647 w 1426"/>
              <a:gd name="T29" fmla="*/ 2147483647 h 1741"/>
              <a:gd name="T30" fmla="*/ 2147483647 w 1426"/>
              <a:gd name="T31" fmla="*/ 2147483647 h 1741"/>
              <a:gd name="T32" fmla="*/ 2147483647 w 1426"/>
              <a:gd name="T33" fmla="*/ 2147483647 h 1741"/>
              <a:gd name="T34" fmla="*/ 2147483647 w 1426"/>
              <a:gd name="T35" fmla="*/ 2147483647 h 1741"/>
              <a:gd name="T36" fmla="*/ 2147483647 w 1426"/>
              <a:gd name="T37" fmla="*/ 2147483647 h 1741"/>
              <a:gd name="T38" fmla="*/ 2147483647 w 1426"/>
              <a:gd name="T39" fmla="*/ 2147483647 h 1741"/>
              <a:gd name="T40" fmla="*/ 2147483647 w 1426"/>
              <a:gd name="T41" fmla="*/ 2147483647 h 1741"/>
              <a:gd name="T42" fmla="*/ 2147483647 w 1426"/>
              <a:gd name="T43" fmla="*/ 2147483647 h 1741"/>
              <a:gd name="T44" fmla="*/ 2147483647 w 1426"/>
              <a:gd name="T45" fmla="*/ 2147483647 h 1741"/>
              <a:gd name="T46" fmla="*/ 2147483647 w 1426"/>
              <a:gd name="T47" fmla="*/ 2147483647 h 1741"/>
              <a:gd name="T48" fmla="*/ 2147483647 w 1426"/>
              <a:gd name="T49" fmla="*/ 2147483647 h 1741"/>
              <a:gd name="T50" fmla="*/ 2147483647 w 1426"/>
              <a:gd name="T51" fmla="*/ 2147483647 h 1741"/>
              <a:gd name="T52" fmla="*/ 2147483647 w 1426"/>
              <a:gd name="T53" fmla="*/ 2147483647 h 1741"/>
              <a:gd name="T54" fmla="*/ 2147483647 w 1426"/>
              <a:gd name="T55" fmla="*/ 2147483647 h 1741"/>
              <a:gd name="T56" fmla="*/ 2147483647 w 1426"/>
              <a:gd name="T57" fmla="*/ 2147483647 h 1741"/>
              <a:gd name="T58" fmla="*/ 2147483647 w 1426"/>
              <a:gd name="T59" fmla="*/ 2147483647 h 1741"/>
              <a:gd name="T60" fmla="*/ 2147483647 w 1426"/>
              <a:gd name="T61" fmla="*/ 2147483647 h 1741"/>
              <a:gd name="T62" fmla="*/ 2147483647 w 1426"/>
              <a:gd name="T63" fmla="*/ 2147483647 h 1741"/>
              <a:gd name="T64" fmla="*/ 2147483647 w 1426"/>
              <a:gd name="T65" fmla="*/ 2147483647 h 1741"/>
              <a:gd name="T66" fmla="*/ 2147483647 w 1426"/>
              <a:gd name="T67" fmla="*/ 2147483647 h 1741"/>
              <a:gd name="T68" fmla="*/ 2147483647 w 1426"/>
              <a:gd name="T69" fmla="*/ 2147483647 h 1741"/>
              <a:gd name="T70" fmla="*/ 2147483647 w 1426"/>
              <a:gd name="T71" fmla="*/ 2147483647 h 1741"/>
              <a:gd name="T72" fmla="*/ 2147483647 w 1426"/>
              <a:gd name="T73" fmla="*/ 2147483647 h 1741"/>
              <a:gd name="T74" fmla="*/ 2147483647 w 1426"/>
              <a:gd name="T75" fmla="*/ 2147483647 h 1741"/>
              <a:gd name="T76" fmla="*/ 2147483647 w 1426"/>
              <a:gd name="T77" fmla="*/ 2147483647 h 1741"/>
              <a:gd name="T78" fmla="*/ 2147483647 w 1426"/>
              <a:gd name="T79" fmla="*/ 2147483647 h 1741"/>
              <a:gd name="T80" fmla="*/ 2147483647 w 1426"/>
              <a:gd name="T81" fmla="*/ 2147483647 h 1741"/>
              <a:gd name="T82" fmla="*/ 2147483647 w 1426"/>
              <a:gd name="T83" fmla="*/ 2147483647 h 1741"/>
              <a:gd name="T84" fmla="*/ 2147483647 w 1426"/>
              <a:gd name="T85" fmla="*/ 2147483647 h 1741"/>
              <a:gd name="T86" fmla="*/ 2147483647 w 1426"/>
              <a:gd name="T87" fmla="*/ 2147483647 h 1741"/>
              <a:gd name="T88" fmla="*/ 2147483647 w 1426"/>
              <a:gd name="T89" fmla="*/ 2147483647 h 1741"/>
              <a:gd name="T90" fmla="*/ 2147483647 w 1426"/>
              <a:gd name="T91" fmla="*/ 2147483647 h 1741"/>
              <a:gd name="T92" fmla="*/ 2147483647 w 1426"/>
              <a:gd name="T93" fmla="*/ 2147483647 h 1741"/>
              <a:gd name="T94" fmla="*/ 2147483647 w 1426"/>
              <a:gd name="T95" fmla="*/ 2147483647 h 1741"/>
              <a:gd name="T96" fmla="*/ 2147483647 w 1426"/>
              <a:gd name="T97" fmla="*/ 2147483647 h 1741"/>
              <a:gd name="T98" fmla="*/ 2147483647 w 1426"/>
              <a:gd name="T99" fmla="*/ 2147483647 h 1741"/>
              <a:gd name="T100" fmla="*/ 2147483647 w 1426"/>
              <a:gd name="T101" fmla="*/ 2147483647 h 1741"/>
              <a:gd name="T102" fmla="*/ 2147483647 w 1426"/>
              <a:gd name="T103" fmla="*/ 2147483647 h 1741"/>
              <a:gd name="T104" fmla="*/ 2147483647 w 1426"/>
              <a:gd name="T105" fmla="*/ 2147483647 h 1741"/>
              <a:gd name="T106" fmla="*/ 2147483647 w 1426"/>
              <a:gd name="T107" fmla="*/ 2147483647 h 1741"/>
              <a:gd name="T108" fmla="*/ 2147483647 w 1426"/>
              <a:gd name="T109" fmla="*/ 2147483647 h 1741"/>
              <a:gd name="T110" fmla="*/ 2147483647 w 1426"/>
              <a:gd name="T111" fmla="*/ 2147483647 h 1741"/>
              <a:gd name="T112" fmla="*/ 2147483647 w 1426"/>
              <a:gd name="T113" fmla="*/ 2147483647 h 1741"/>
              <a:gd name="T114" fmla="*/ 2147483647 w 1426"/>
              <a:gd name="T115" fmla="*/ 2147483647 h 1741"/>
              <a:gd name="T116" fmla="*/ 2147483647 w 1426"/>
              <a:gd name="T117" fmla="*/ 2147483647 h 1741"/>
              <a:gd name="T118" fmla="*/ 2147483647 w 1426"/>
              <a:gd name="T119" fmla="*/ 2147483647 h 1741"/>
              <a:gd name="T120" fmla="*/ 2147483647 w 1426"/>
              <a:gd name="T121" fmla="*/ 2147483647 h 1741"/>
              <a:gd name="T122" fmla="*/ 2147483647 w 1426"/>
              <a:gd name="T123" fmla="*/ 2147483647 h 17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6"/>
              <a:gd name="T187" fmla="*/ 0 h 1741"/>
              <a:gd name="T188" fmla="*/ 1426 w 1426"/>
              <a:gd name="T189" fmla="*/ 1741 h 17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6" h="1741">
                <a:moveTo>
                  <a:pt x="1078" y="1741"/>
                </a:moveTo>
                <a:lnTo>
                  <a:pt x="1069" y="1735"/>
                </a:lnTo>
                <a:lnTo>
                  <a:pt x="1058" y="1730"/>
                </a:lnTo>
                <a:lnTo>
                  <a:pt x="1046" y="1723"/>
                </a:lnTo>
                <a:lnTo>
                  <a:pt x="1034" y="1714"/>
                </a:lnTo>
                <a:lnTo>
                  <a:pt x="1021" y="1705"/>
                </a:lnTo>
                <a:lnTo>
                  <a:pt x="1012" y="1696"/>
                </a:lnTo>
                <a:lnTo>
                  <a:pt x="1011" y="1691"/>
                </a:lnTo>
                <a:lnTo>
                  <a:pt x="1009" y="1686"/>
                </a:lnTo>
                <a:lnTo>
                  <a:pt x="1007" y="1680"/>
                </a:lnTo>
                <a:lnTo>
                  <a:pt x="1009" y="1675"/>
                </a:lnTo>
                <a:lnTo>
                  <a:pt x="1005" y="1675"/>
                </a:lnTo>
                <a:lnTo>
                  <a:pt x="1000" y="1672"/>
                </a:lnTo>
                <a:lnTo>
                  <a:pt x="997" y="1670"/>
                </a:lnTo>
                <a:lnTo>
                  <a:pt x="991" y="1666"/>
                </a:lnTo>
                <a:lnTo>
                  <a:pt x="986" y="1663"/>
                </a:lnTo>
                <a:lnTo>
                  <a:pt x="981" y="1659"/>
                </a:lnTo>
                <a:lnTo>
                  <a:pt x="977" y="1657"/>
                </a:lnTo>
                <a:lnTo>
                  <a:pt x="974" y="1656"/>
                </a:lnTo>
                <a:lnTo>
                  <a:pt x="974" y="1620"/>
                </a:lnTo>
                <a:lnTo>
                  <a:pt x="963" y="1606"/>
                </a:lnTo>
                <a:lnTo>
                  <a:pt x="956" y="1594"/>
                </a:lnTo>
                <a:lnTo>
                  <a:pt x="949" y="1578"/>
                </a:lnTo>
                <a:lnTo>
                  <a:pt x="944" y="1564"/>
                </a:lnTo>
                <a:lnTo>
                  <a:pt x="938" y="1532"/>
                </a:lnTo>
                <a:lnTo>
                  <a:pt x="935" y="1498"/>
                </a:lnTo>
                <a:lnTo>
                  <a:pt x="931" y="1465"/>
                </a:lnTo>
                <a:lnTo>
                  <a:pt x="924" y="1433"/>
                </a:lnTo>
                <a:lnTo>
                  <a:pt x="921" y="1419"/>
                </a:lnTo>
                <a:lnTo>
                  <a:pt x="914" y="1403"/>
                </a:lnTo>
                <a:lnTo>
                  <a:pt x="906" y="1391"/>
                </a:lnTo>
                <a:lnTo>
                  <a:pt x="896" y="1378"/>
                </a:lnTo>
                <a:lnTo>
                  <a:pt x="896" y="1368"/>
                </a:lnTo>
                <a:lnTo>
                  <a:pt x="898" y="1357"/>
                </a:lnTo>
                <a:lnTo>
                  <a:pt x="901" y="1346"/>
                </a:lnTo>
                <a:lnTo>
                  <a:pt x="905" y="1336"/>
                </a:lnTo>
                <a:lnTo>
                  <a:pt x="906" y="1325"/>
                </a:lnTo>
                <a:lnTo>
                  <a:pt x="910" y="1315"/>
                </a:lnTo>
                <a:lnTo>
                  <a:pt x="912" y="1304"/>
                </a:lnTo>
                <a:lnTo>
                  <a:pt x="912" y="1293"/>
                </a:lnTo>
                <a:lnTo>
                  <a:pt x="898" y="1292"/>
                </a:lnTo>
                <a:lnTo>
                  <a:pt x="882" y="1286"/>
                </a:lnTo>
                <a:lnTo>
                  <a:pt x="862" y="1278"/>
                </a:lnTo>
                <a:lnTo>
                  <a:pt x="845" y="1267"/>
                </a:lnTo>
                <a:lnTo>
                  <a:pt x="825" y="1255"/>
                </a:lnTo>
                <a:lnTo>
                  <a:pt x="809" y="1242"/>
                </a:lnTo>
                <a:lnTo>
                  <a:pt x="793" y="1230"/>
                </a:lnTo>
                <a:lnTo>
                  <a:pt x="783" y="1219"/>
                </a:lnTo>
                <a:lnTo>
                  <a:pt x="783" y="1182"/>
                </a:lnTo>
                <a:lnTo>
                  <a:pt x="776" y="1182"/>
                </a:lnTo>
                <a:lnTo>
                  <a:pt x="770" y="1180"/>
                </a:lnTo>
                <a:lnTo>
                  <a:pt x="765" y="1179"/>
                </a:lnTo>
                <a:lnTo>
                  <a:pt x="760" y="1177"/>
                </a:lnTo>
                <a:lnTo>
                  <a:pt x="755" y="1175"/>
                </a:lnTo>
                <a:lnTo>
                  <a:pt x="749" y="1175"/>
                </a:lnTo>
                <a:lnTo>
                  <a:pt x="744" y="1173"/>
                </a:lnTo>
                <a:lnTo>
                  <a:pt x="739" y="1173"/>
                </a:lnTo>
                <a:lnTo>
                  <a:pt x="735" y="1170"/>
                </a:lnTo>
                <a:lnTo>
                  <a:pt x="732" y="1164"/>
                </a:lnTo>
                <a:lnTo>
                  <a:pt x="728" y="1159"/>
                </a:lnTo>
                <a:lnTo>
                  <a:pt x="725" y="1154"/>
                </a:lnTo>
                <a:lnTo>
                  <a:pt x="719" y="1148"/>
                </a:lnTo>
                <a:lnTo>
                  <a:pt x="716" y="1143"/>
                </a:lnTo>
                <a:lnTo>
                  <a:pt x="710" y="1140"/>
                </a:lnTo>
                <a:lnTo>
                  <a:pt x="703" y="1136"/>
                </a:lnTo>
                <a:lnTo>
                  <a:pt x="705" y="1131"/>
                </a:lnTo>
                <a:lnTo>
                  <a:pt x="707" y="1126"/>
                </a:lnTo>
                <a:lnTo>
                  <a:pt x="710" y="1120"/>
                </a:lnTo>
                <a:lnTo>
                  <a:pt x="714" y="1113"/>
                </a:lnTo>
                <a:lnTo>
                  <a:pt x="717" y="1106"/>
                </a:lnTo>
                <a:lnTo>
                  <a:pt x="723" y="1099"/>
                </a:lnTo>
                <a:lnTo>
                  <a:pt x="726" y="1094"/>
                </a:lnTo>
                <a:lnTo>
                  <a:pt x="730" y="1088"/>
                </a:lnTo>
                <a:lnTo>
                  <a:pt x="730" y="1085"/>
                </a:lnTo>
                <a:lnTo>
                  <a:pt x="728" y="1083"/>
                </a:lnTo>
                <a:lnTo>
                  <a:pt x="726" y="1080"/>
                </a:lnTo>
                <a:lnTo>
                  <a:pt x="725" y="1076"/>
                </a:lnTo>
                <a:lnTo>
                  <a:pt x="725" y="1073"/>
                </a:lnTo>
                <a:lnTo>
                  <a:pt x="723" y="1069"/>
                </a:lnTo>
                <a:lnTo>
                  <a:pt x="721" y="1065"/>
                </a:lnTo>
                <a:lnTo>
                  <a:pt x="721" y="1062"/>
                </a:lnTo>
                <a:lnTo>
                  <a:pt x="728" y="1053"/>
                </a:lnTo>
                <a:lnTo>
                  <a:pt x="733" y="1044"/>
                </a:lnTo>
                <a:lnTo>
                  <a:pt x="740" y="1034"/>
                </a:lnTo>
                <a:lnTo>
                  <a:pt x="748" y="1025"/>
                </a:lnTo>
                <a:lnTo>
                  <a:pt x="753" y="1014"/>
                </a:lnTo>
                <a:lnTo>
                  <a:pt x="760" y="1004"/>
                </a:lnTo>
                <a:lnTo>
                  <a:pt x="767" y="995"/>
                </a:lnTo>
                <a:lnTo>
                  <a:pt x="772" y="986"/>
                </a:lnTo>
                <a:lnTo>
                  <a:pt x="756" y="968"/>
                </a:lnTo>
                <a:lnTo>
                  <a:pt x="756" y="951"/>
                </a:lnTo>
                <a:lnTo>
                  <a:pt x="783" y="922"/>
                </a:lnTo>
                <a:lnTo>
                  <a:pt x="790" y="924"/>
                </a:lnTo>
                <a:lnTo>
                  <a:pt x="799" y="926"/>
                </a:lnTo>
                <a:lnTo>
                  <a:pt x="808" y="924"/>
                </a:lnTo>
                <a:lnTo>
                  <a:pt x="816" y="922"/>
                </a:lnTo>
                <a:lnTo>
                  <a:pt x="827" y="919"/>
                </a:lnTo>
                <a:lnTo>
                  <a:pt x="836" y="915"/>
                </a:lnTo>
                <a:lnTo>
                  <a:pt x="845" y="910"/>
                </a:lnTo>
                <a:lnTo>
                  <a:pt x="852" y="903"/>
                </a:lnTo>
                <a:lnTo>
                  <a:pt x="859" y="906"/>
                </a:lnTo>
                <a:lnTo>
                  <a:pt x="864" y="910"/>
                </a:lnTo>
                <a:lnTo>
                  <a:pt x="871" y="912"/>
                </a:lnTo>
                <a:lnTo>
                  <a:pt x="878" y="913"/>
                </a:lnTo>
                <a:lnTo>
                  <a:pt x="883" y="915"/>
                </a:lnTo>
                <a:lnTo>
                  <a:pt x="891" y="917"/>
                </a:lnTo>
                <a:lnTo>
                  <a:pt x="898" y="919"/>
                </a:lnTo>
                <a:lnTo>
                  <a:pt x="903" y="922"/>
                </a:lnTo>
                <a:lnTo>
                  <a:pt x="906" y="921"/>
                </a:lnTo>
                <a:lnTo>
                  <a:pt x="910" y="921"/>
                </a:lnTo>
                <a:lnTo>
                  <a:pt x="914" y="919"/>
                </a:lnTo>
                <a:lnTo>
                  <a:pt x="917" y="917"/>
                </a:lnTo>
                <a:lnTo>
                  <a:pt x="921" y="915"/>
                </a:lnTo>
                <a:lnTo>
                  <a:pt x="924" y="913"/>
                </a:lnTo>
                <a:lnTo>
                  <a:pt x="928" y="913"/>
                </a:lnTo>
                <a:lnTo>
                  <a:pt x="929" y="913"/>
                </a:lnTo>
                <a:lnTo>
                  <a:pt x="938" y="931"/>
                </a:lnTo>
                <a:lnTo>
                  <a:pt x="942" y="931"/>
                </a:lnTo>
                <a:lnTo>
                  <a:pt x="945" y="929"/>
                </a:lnTo>
                <a:lnTo>
                  <a:pt x="949" y="928"/>
                </a:lnTo>
                <a:lnTo>
                  <a:pt x="952" y="926"/>
                </a:lnTo>
                <a:lnTo>
                  <a:pt x="954" y="924"/>
                </a:lnTo>
                <a:lnTo>
                  <a:pt x="958" y="922"/>
                </a:lnTo>
                <a:lnTo>
                  <a:pt x="961" y="922"/>
                </a:lnTo>
                <a:lnTo>
                  <a:pt x="965" y="922"/>
                </a:lnTo>
                <a:lnTo>
                  <a:pt x="972" y="926"/>
                </a:lnTo>
                <a:lnTo>
                  <a:pt x="981" y="929"/>
                </a:lnTo>
                <a:lnTo>
                  <a:pt x="989" y="933"/>
                </a:lnTo>
                <a:lnTo>
                  <a:pt x="998" y="936"/>
                </a:lnTo>
                <a:lnTo>
                  <a:pt x="1007" y="940"/>
                </a:lnTo>
                <a:lnTo>
                  <a:pt x="1014" y="944"/>
                </a:lnTo>
                <a:lnTo>
                  <a:pt x="1021" y="947"/>
                </a:lnTo>
                <a:lnTo>
                  <a:pt x="1025" y="951"/>
                </a:lnTo>
                <a:lnTo>
                  <a:pt x="1034" y="959"/>
                </a:lnTo>
                <a:lnTo>
                  <a:pt x="1034" y="977"/>
                </a:lnTo>
                <a:lnTo>
                  <a:pt x="1042" y="986"/>
                </a:lnTo>
                <a:lnTo>
                  <a:pt x="1048" y="989"/>
                </a:lnTo>
                <a:lnTo>
                  <a:pt x="1055" y="993"/>
                </a:lnTo>
                <a:lnTo>
                  <a:pt x="1062" y="995"/>
                </a:lnTo>
                <a:lnTo>
                  <a:pt x="1071" y="995"/>
                </a:lnTo>
                <a:lnTo>
                  <a:pt x="1080" y="997"/>
                </a:lnTo>
                <a:lnTo>
                  <a:pt x="1088" y="997"/>
                </a:lnTo>
                <a:lnTo>
                  <a:pt x="1095" y="997"/>
                </a:lnTo>
                <a:lnTo>
                  <a:pt x="1104" y="997"/>
                </a:lnTo>
                <a:lnTo>
                  <a:pt x="1110" y="1004"/>
                </a:lnTo>
                <a:lnTo>
                  <a:pt x="1115" y="1011"/>
                </a:lnTo>
                <a:lnTo>
                  <a:pt x="1120" y="1018"/>
                </a:lnTo>
                <a:lnTo>
                  <a:pt x="1124" y="1025"/>
                </a:lnTo>
                <a:lnTo>
                  <a:pt x="1127" y="1032"/>
                </a:lnTo>
                <a:lnTo>
                  <a:pt x="1131" y="1039"/>
                </a:lnTo>
                <a:lnTo>
                  <a:pt x="1134" y="1046"/>
                </a:lnTo>
                <a:lnTo>
                  <a:pt x="1138" y="1051"/>
                </a:lnTo>
                <a:lnTo>
                  <a:pt x="1122" y="1071"/>
                </a:lnTo>
                <a:lnTo>
                  <a:pt x="1138" y="1088"/>
                </a:lnTo>
                <a:lnTo>
                  <a:pt x="1141" y="1085"/>
                </a:lnTo>
                <a:lnTo>
                  <a:pt x="1148" y="1081"/>
                </a:lnTo>
                <a:lnTo>
                  <a:pt x="1154" y="1076"/>
                </a:lnTo>
                <a:lnTo>
                  <a:pt x="1161" y="1073"/>
                </a:lnTo>
                <a:lnTo>
                  <a:pt x="1168" y="1067"/>
                </a:lnTo>
                <a:lnTo>
                  <a:pt x="1177" y="1064"/>
                </a:lnTo>
                <a:lnTo>
                  <a:pt x="1184" y="1062"/>
                </a:lnTo>
                <a:lnTo>
                  <a:pt x="1191" y="1062"/>
                </a:lnTo>
                <a:lnTo>
                  <a:pt x="1200" y="1071"/>
                </a:lnTo>
                <a:lnTo>
                  <a:pt x="1210" y="1080"/>
                </a:lnTo>
                <a:lnTo>
                  <a:pt x="1221" y="1088"/>
                </a:lnTo>
                <a:lnTo>
                  <a:pt x="1231" y="1095"/>
                </a:lnTo>
                <a:lnTo>
                  <a:pt x="1244" y="1101"/>
                </a:lnTo>
                <a:lnTo>
                  <a:pt x="1256" y="1104"/>
                </a:lnTo>
                <a:lnTo>
                  <a:pt x="1270" y="1106"/>
                </a:lnTo>
                <a:lnTo>
                  <a:pt x="1286" y="1108"/>
                </a:lnTo>
                <a:lnTo>
                  <a:pt x="1293" y="1115"/>
                </a:lnTo>
                <a:lnTo>
                  <a:pt x="1302" y="1120"/>
                </a:lnTo>
                <a:lnTo>
                  <a:pt x="1313" y="1126"/>
                </a:lnTo>
                <a:lnTo>
                  <a:pt x="1321" y="1129"/>
                </a:lnTo>
                <a:lnTo>
                  <a:pt x="1332" y="1131"/>
                </a:lnTo>
                <a:lnTo>
                  <a:pt x="1344" y="1134"/>
                </a:lnTo>
                <a:lnTo>
                  <a:pt x="1355" y="1134"/>
                </a:lnTo>
                <a:lnTo>
                  <a:pt x="1364" y="1136"/>
                </a:lnTo>
                <a:lnTo>
                  <a:pt x="1364" y="1156"/>
                </a:lnTo>
                <a:lnTo>
                  <a:pt x="1364" y="1175"/>
                </a:lnTo>
                <a:lnTo>
                  <a:pt x="1362" y="1191"/>
                </a:lnTo>
                <a:lnTo>
                  <a:pt x="1359" y="1207"/>
                </a:lnTo>
                <a:lnTo>
                  <a:pt x="1352" y="1221"/>
                </a:lnTo>
                <a:lnTo>
                  <a:pt x="1343" y="1233"/>
                </a:lnTo>
                <a:lnTo>
                  <a:pt x="1330" y="1246"/>
                </a:lnTo>
                <a:lnTo>
                  <a:pt x="1313" y="1256"/>
                </a:lnTo>
                <a:lnTo>
                  <a:pt x="1316" y="1267"/>
                </a:lnTo>
                <a:lnTo>
                  <a:pt x="1318" y="1278"/>
                </a:lnTo>
                <a:lnTo>
                  <a:pt x="1320" y="1288"/>
                </a:lnTo>
                <a:lnTo>
                  <a:pt x="1318" y="1299"/>
                </a:lnTo>
                <a:lnTo>
                  <a:pt x="1316" y="1309"/>
                </a:lnTo>
                <a:lnTo>
                  <a:pt x="1313" y="1320"/>
                </a:lnTo>
                <a:lnTo>
                  <a:pt x="1309" y="1329"/>
                </a:lnTo>
                <a:lnTo>
                  <a:pt x="1302" y="1338"/>
                </a:lnTo>
                <a:lnTo>
                  <a:pt x="1297" y="1346"/>
                </a:lnTo>
                <a:lnTo>
                  <a:pt x="1290" y="1353"/>
                </a:lnTo>
                <a:lnTo>
                  <a:pt x="1281" y="1361"/>
                </a:lnTo>
                <a:lnTo>
                  <a:pt x="1272" y="1366"/>
                </a:lnTo>
                <a:lnTo>
                  <a:pt x="1263" y="1371"/>
                </a:lnTo>
                <a:lnTo>
                  <a:pt x="1254" y="1375"/>
                </a:lnTo>
                <a:lnTo>
                  <a:pt x="1244" y="1376"/>
                </a:lnTo>
                <a:lnTo>
                  <a:pt x="1235" y="1378"/>
                </a:lnTo>
                <a:lnTo>
                  <a:pt x="1235" y="1385"/>
                </a:lnTo>
                <a:lnTo>
                  <a:pt x="1235" y="1391"/>
                </a:lnTo>
                <a:lnTo>
                  <a:pt x="1237" y="1398"/>
                </a:lnTo>
                <a:lnTo>
                  <a:pt x="1238" y="1405"/>
                </a:lnTo>
                <a:lnTo>
                  <a:pt x="1240" y="1410"/>
                </a:lnTo>
                <a:lnTo>
                  <a:pt x="1242" y="1415"/>
                </a:lnTo>
                <a:lnTo>
                  <a:pt x="1242" y="1421"/>
                </a:lnTo>
                <a:lnTo>
                  <a:pt x="1242" y="1424"/>
                </a:lnTo>
                <a:lnTo>
                  <a:pt x="1242" y="1428"/>
                </a:lnTo>
                <a:lnTo>
                  <a:pt x="1242" y="1433"/>
                </a:lnTo>
                <a:lnTo>
                  <a:pt x="1240" y="1438"/>
                </a:lnTo>
                <a:lnTo>
                  <a:pt x="1238" y="1444"/>
                </a:lnTo>
                <a:lnTo>
                  <a:pt x="1237" y="1451"/>
                </a:lnTo>
                <a:lnTo>
                  <a:pt x="1235" y="1458"/>
                </a:lnTo>
                <a:lnTo>
                  <a:pt x="1235" y="1463"/>
                </a:lnTo>
                <a:lnTo>
                  <a:pt x="1235" y="1470"/>
                </a:lnTo>
                <a:lnTo>
                  <a:pt x="1217" y="1490"/>
                </a:lnTo>
                <a:lnTo>
                  <a:pt x="1208" y="1479"/>
                </a:lnTo>
                <a:lnTo>
                  <a:pt x="1203" y="1481"/>
                </a:lnTo>
                <a:lnTo>
                  <a:pt x="1200" y="1486"/>
                </a:lnTo>
                <a:lnTo>
                  <a:pt x="1193" y="1491"/>
                </a:lnTo>
                <a:lnTo>
                  <a:pt x="1187" y="1498"/>
                </a:lnTo>
                <a:lnTo>
                  <a:pt x="1182" y="1505"/>
                </a:lnTo>
                <a:lnTo>
                  <a:pt x="1177" y="1511"/>
                </a:lnTo>
                <a:lnTo>
                  <a:pt x="1175" y="1516"/>
                </a:lnTo>
                <a:lnTo>
                  <a:pt x="1173" y="1518"/>
                </a:lnTo>
                <a:lnTo>
                  <a:pt x="1166" y="1518"/>
                </a:lnTo>
                <a:lnTo>
                  <a:pt x="1161" y="1518"/>
                </a:lnTo>
                <a:lnTo>
                  <a:pt x="1154" y="1520"/>
                </a:lnTo>
                <a:lnTo>
                  <a:pt x="1148" y="1521"/>
                </a:lnTo>
                <a:lnTo>
                  <a:pt x="1143" y="1523"/>
                </a:lnTo>
                <a:lnTo>
                  <a:pt x="1138" y="1525"/>
                </a:lnTo>
                <a:lnTo>
                  <a:pt x="1133" y="1525"/>
                </a:lnTo>
                <a:lnTo>
                  <a:pt x="1129" y="1527"/>
                </a:lnTo>
                <a:lnTo>
                  <a:pt x="1129" y="1530"/>
                </a:lnTo>
                <a:lnTo>
                  <a:pt x="1131" y="1534"/>
                </a:lnTo>
                <a:lnTo>
                  <a:pt x="1133" y="1537"/>
                </a:lnTo>
                <a:lnTo>
                  <a:pt x="1134" y="1541"/>
                </a:lnTo>
                <a:lnTo>
                  <a:pt x="1136" y="1544"/>
                </a:lnTo>
                <a:lnTo>
                  <a:pt x="1136" y="1548"/>
                </a:lnTo>
                <a:lnTo>
                  <a:pt x="1138" y="1551"/>
                </a:lnTo>
                <a:lnTo>
                  <a:pt x="1138" y="1555"/>
                </a:lnTo>
                <a:lnTo>
                  <a:pt x="1131" y="1555"/>
                </a:lnTo>
                <a:lnTo>
                  <a:pt x="1124" y="1557"/>
                </a:lnTo>
                <a:lnTo>
                  <a:pt x="1117" y="1558"/>
                </a:lnTo>
                <a:lnTo>
                  <a:pt x="1108" y="1560"/>
                </a:lnTo>
                <a:lnTo>
                  <a:pt x="1099" y="1562"/>
                </a:lnTo>
                <a:lnTo>
                  <a:pt x="1092" y="1566"/>
                </a:lnTo>
                <a:lnTo>
                  <a:pt x="1085" y="1569"/>
                </a:lnTo>
                <a:lnTo>
                  <a:pt x="1078" y="1573"/>
                </a:lnTo>
                <a:lnTo>
                  <a:pt x="1081" y="1573"/>
                </a:lnTo>
                <a:lnTo>
                  <a:pt x="1085" y="1574"/>
                </a:lnTo>
                <a:lnTo>
                  <a:pt x="1087" y="1574"/>
                </a:lnTo>
                <a:lnTo>
                  <a:pt x="1090" y="1576"/>
                </a:lnTo>
                <a:lnTo>
                  <a:pt x="1094" y="1578"/>
                </a:lnTo>
                <a:lnTo>
                  <a:pt x="1097" y="1580"/>
                </a:lnTo>
                <a:lnTo>
                  <a:pt x="1101" y="1581"/>
                </a:lnTo>
                <a:lnTo>
                  <a:pt x="1104" y="1581"/>
                </a:lnTo>
                <a:lnTo>
                  <a:pt x="1087" y="1601"/>
                </a:lnTo>
                <a:lnTo>
                  <a:pt x="1088" y="1608"/>
                </a:lnTo>
                <a:lnTo>
                  <a:pt x="1090" y="1615"/>
                </a:lnTo>
                <a:lnTo>
                  <a:pt x="1090" y="1622"/>
                </a:lnTo>
                <a:lnTo>
                  <a:pt x="1088" y="1629"/>
                </a:lnTo>
                <a:lnTo>
                  <a:pt x="1088" y="1638"/>
                </a:lnTo>
                <a:lnTo>
                  <a:pt x="1087" y="1647"/>
                </a:lnTo>
                <a:lnTo>
                  <a:pt x="1087" y="1656"/>
                </a:lnTo>
                <a:lnTo>
                  <a:pt x="1087" y="1666"/>
                </a:lnTo>
                <a:lnTo>
                  <a:pt x="1104" y="1684"/>
                </a:lnTo>
                <a:lnTo>
                  <a:pt x="1104" y="1703"/>
                </a:lnTo>
                <a:lnTo>
                  <a:pt x="1087" y="1721"/>
                </a:lnTo>
                <a:lnTo>
                  <a:pt x="1087" y="1728"/>
                </a:lnTo>
                <a:lnTo>
                  <a:pt x="1087" y="1732"/>
                </a:lnTo>
                <a:lnTo>
                  <a:pt x="1088" y="1735"/>
                </a:lnTo>
                <a:lnTo>
                  <a:pt x="1088" y="1737"/>
                </a:lnTo>
                <a:lnTo>
                  <a:pt x="1088" y="1739"/>
                </a:lnTo>
                <a:lnTo>
                  <a:pt x="1087" y="1739"/>
                </a:lnTo>
                <a:lnTo>
                  <a:pt x="1083" y="1741"/>
                </a:lnTo>
                <a:lnTo>
                  <a:pt x="1078" y="1741"/>
                </a:lnTo>
                <a:close/>
                <a:moveTo>
                  <a:pt x="783" y="922"/>
                </a:moveTo>
                <a:lnTo>
                  <a:pt x="756" y="951"/>
                </a:lnTo>
                <a:lnTo>
                  <a:pt x="748" y="942"/>
                </a:lnTo>
                <a:lnTo>
                  <a:pt x="737" y="933"/>
                </a:lnTo>
                <a:lnTo>
                  <a:pt x="726" y="926"/>
                </a:lnTo>
                <a:lnTo>
                  <a:pt x="714" y="919"/>
                </a:lnTo>
                <a:lnTo>
                  <a:pt x="687" y="905"/>
                </a:lnTo>
                <a:lnTo>
                  <a:pt x="659" y="892"/>
                </a:lnTo>
                <a:lnTo>
                  <a:pt x="631" y="880"/>
                </a:lnTo>
                <a:lnTo>
                  <a:pt x="603" y="868"/>
                </a:lnTo>
                <a:lnTo>
                  <a:pt x="578" y="857"/>
                </a:lnTo>
                <a:lnTo>
                  <a:pt x="557" y="846"/>
                </a:lnTo>
                <a:lnTo>
                  <a:pt x="550" y="850"/>
                </a:lnTo>
                <a:lnTo>
                  <a:pt x="541" y="852"/>
                </a:lnTo>
                <a:lnTo>
                  <a:pt x="534" y="853"/>
                </a:lnTo>
                <a:lnTo>
                  <a:pt x="525" y="855"/>
                </a:lnTo>
                <a:lnTo>
                  <a:pt x="518" y="855"/>
                </a:lnTo>
                <a:lnTo>
                  <a:pt x="509" y="857"/>
                </a:lnTo>
                <a:lnTo>
                  <a:pt x="502" y="857"/>
                </a:lnTo>
                <a:lnTo>
                  <a:pt x="495" y="857"/>
                </a:lnTo>
                <a:lnTo>
                  <a:pt x="442" y="800"/>
                </a:lnTo>
                <a:lnTo>
                  <a:pt x="442" y="744"/>
                </a:lnTo>
                <a:lnTo>
                  <a:pt x="435" y="733"/>
                </a:lnTo>
                <a:lnTo>
                  <a:pt x="428" y="723"/>
                </a:lnTo>
                <a:lnTo>
                  <a:pt x="423" y="710"/>
                </a:lnTo>
                <a:lnTo>
                  <a:pt x="417" y="698"/>
                </a:lnTo>
                <a:lnTo>
                  <a:pt x="414" y="684"/>
                </a:lnTo>
                <a:lnTo>
                  <a:pt x="410" y="670"/>
                </a:lnTo>
                <a:lnTo>
                  <a:pt x="405" y="657"/>
                </a:lnTo>
                <a:lnTo>
                  <a:pt x="400" y="643"/>
                </a:lnTo>
                <a:lnTo>
                  <a:pt x="396" y="648"/>
                </a:lnTo>
                <a:lnTo>
                  <a:pt x="394" y="654"/>
                </a:lnTo>
                <a:lnTo>
                  <a:pt x="393" y="657"/>
                </a:lnTo>
                <a:lnTo>
                  <a:pt x="393" y="661"/>
                </a:lnTo>
                <a:lnTo>
                  <a:pt x="393" y="664"/>
                </a:lnTo>
                <a:lnTo>
                  <a:pt x="394" y="668"/>
                </a:lnTo>
                <a:lnTo>
                  <a:pt x="396" y="673"/>
                </a:lnTo>
                <a:lnTo>
                  <a:pt x="400" y="680"/>
                </a:lnTo>
                <a:lnTo>
                  <a:pt x="382" y="698"/>
                </a:lnTo>
                <a:lnTo>
                  <a:pt x="382" y="707"/>
                </a:lnTo>
                <a:lnTo>
                  <a:pt x="382" y="716"/>
                </a:lnTo>
                <a:lnTo>
                  <a:pt x="382" y="726"/>
                </a:lnTo>
                <a:lnTo>
                  <a:pt x="384" y="737"/>
                </a:lnTo>
                <a:lnTo>
                  <a:pt x="385" y="746"/>
                </a:lnTo>
                <a:lnTo>
                  <a:pt x="389" y="753"/>
                </a:lnTo>
                <a:lnTo>
                  <a:pt x="391" y="754"/>
                </a:lnTo>
                <a:lnTo>
                  <a:pt x="394" y="754"/>
                </a:lnTo>
                <a:lnTo>
                  <a:pt x="396" y="754"/>
                </a:lnTo>
                <a:lnTo>
                  <a:pt x="400" y="754"/>
                </a:lnTo>
                <a:lnTo>
                  <a:pt x="396" y="754"/>
                </a:lnTo>
                <a:lnTo>
                  <a:pt x="393" y="756"/>
                </a:lnTo>
                <a:lnTo>
                  <a:pt x="389" y="758"/>
                </a:lnTo>
                <a:lnTo>
                  <a:pt x="385" y="758"/>
                </a:lnTo>
                <a:lnTo>
                  <a:pt x="384" y="760"/>
                </a:lnTo>
                <a:lnTo>
                  <a:pt x="380" y="761"/>
                </a:lnTo>
                <a:lnTo>
                  <a:pt x="377" y="763"/>
                </a:lnTo>
                <a:lnTo>
                  <a:pt x="373" y="763"/>
                </a:lnTo>
                <a:lnTo>
                  <a:pt x="375" y="758"/>
                </a:lnTo>
                <a:lnTo>
                  <a:pt x="373" y="753"/>
                </a:lnTo>
                <a:lnTo>
                  <a:pt x="371" y="749"/>
                </a:lnTo>
                <a:lnTo>
                  <a:pt x="368" y="744"/>
                </a:lnTo>
                <a:lnTo>
                  <a:pt x="363" y="740"/>
                </a:lnTo>
                <a:lnTo>
                  <a:pt x="359" y="737"/>
                </a:lnTo>
                <a:lnTo>
                  <a:pt x="357" y="731"/>
                </a:lnTo>
                <a:lnTo>
                  <a:pt x="355" y="726"/>
                </a:lnTo>
                <a:lnTo>
                  <a:pt x="355" y="707"/>
                </a:lnTo>
                <a:lnTo>
                  <a:pt x="373" y="689"/>
                </a:lnTo>
                <a:lnTo>
                  <a:pt x="355" y="671"/>
                </a:lnTo>
                <a:lnTo>
                  <a:pt x="355" y="668"/>
                </a:lnTo>
                <a:lnTo>
                  <a:pt x="357" y="663"/>
                </a:lnTo>
                <a:lnTo>
                  <a:pt x="357" y="659"/>
                </a:lnTo>
                <a:lnTo>
                  <a:pt x="359" y="657"/>
                </a:lnTo>
                <a:lnTo>
                  <a:pt x="361" y="654"/>
                </a:lnTo>
                <a:lnTo>
                  <a:pt x="363" y="650"/>
                </a:lnTo>
                <a:lnTo>
                  <a:pt x="364" y="647"/>
                </a:lnTo>
                <a:lnTo>
                  <a:pt x="364" y="643"/>
                </a:lnTo>
                <a:lnTo>
                  <a:pt x="361" y="638"/>
                </a:lnTo>
                <a:lnTo>
                  <a:pt x="355" y="634"/>
                </a:lnTo>
                <a:lnTo>
                  <a:pt x="348" y="629"/>
                </a:lnTo>
                <a:lnTo>
                  <a:pt x="343" y="625"/>
                </a:lnTo>
                <a:lnTo>
                  <a:pt x="336" y="620"/>
                </a:lnTo>
                <a:lnTo>
                  <a:pt x="331" y="617"/>
                </a:lnTo>
                <a:lnTo>
                  <a:pt x="325" y="615"/>
                </a:lnTo>
                <a:lnTo>
                  <a:pt x="320" y="615"/>
                </a:lnTo>
                <a:lnTo>
                  <a:pt x="338" y="578"/>
                </a:lnTo>
                <a:lnTo>
                  <a:pt x="338" y="574"/>
                </a:lnTo>
                <a:lnTo>
                  <a:pt x="338" y="571"/>
                </a:lnTo>
                <a:lnTo>
                  <a:pt x="336" y="567"/>
                </a:lnTo>
                <a:lnTo>
                  <a:pt x="334" y="564"/>
                </a:lnTo>
                <a:lnTo>
                  <a:pt x="332" y="560"/>
                </a:lnTo>
                <a:lnTo>
                  <a:pt x="331" y="556"/>
                </a:lnTo>
                <a:lnTo>
                  <a:pt x="331" y="553"/>
                </a:lnTo>
                <a:lnTo>
                  <a:pt x="329" y="549"/>
                </a:lnTo>
                <a:lnTo>
                  <a:pt x="341" y="542"/>
                </a:lnTo>
                <a:lnTo>
                  <a:pt x="354" y="534"/>
                </a:lnTo>
                <a:lnTo>
                  <a:pt x="363" y="523"/>
                </a:lnTo>
                <a:lnTo>
                  <a:pt x="371" y="514"/>
                </a:lnTo>
                <a:lnTo>
                  <a:pt x="387" y="491"/>
                </a:lnTo>
                <a:lnTo>
                  <a:pt x="401" y="468"/>
                </a:lnTo>
                <a:lnTo>
                  <a:pt x="414" y="443"/>
                </a:lnTo>
                <a:lnTo>
                  <a:pt x="428" y="419"/>
                </a:lnTo>
                <a:lnTo>
                  <a:pt x="442" y="396"/>
                </a:lnTo>
                <a:lnTo>
                  <a:pt x="460" y="373"/>
                </a:lnTo>
                <a:lnTo>
                  <a:pt x="461" y="366"/>
                </a:lnTo>
                <a:lnTo>
                  <a:pt x="461" y="357"/>
                </a:lnTo>
                <a:lnTo>
                  <a:pt x="463" y="350"/>
                </a:lnTo>
                <a:lnTo>
                  <a:pt x="465" y="341"/>
                </a:lnTo>
                <a:lnTo>
                  <a:pt x="467" y="332"/>
                </a:lnTo>
                <a:lnTo>
                  <a:pt x="467" y="323"/>
                </a:lnTo>
                <a:lnTo>
                  <a:pt x="468" y="314"/>
                </a:lnTo>
                <a:lnTo>
                  <a:pt x="468" y="307"/>
                </a:lnTo>
                <a:lnTo>
                  <a:pt x="461" y="307"/>
                </a:lnTo>
                <a:lnTo>
                  <a:pt x="454" y="309"/>
                </a:lnTo>
                <a:lnTo>
                  <a:pt x="447" y="311"/>
                </a:lnTo>
                <a:lnTo>
                  <a:pt x="438" y="313"/>
                </a:lnTo>
                <a:lnTo>
                  <a:pt x="430" y="314"/>
                </a:lnTo>
                <a:lnTo>
                  <a:pt x="423" y="316"/>
                </a:lnTo>
                <a:lnTo>
                  <a:pt x="415" y="316"/>
                </a:lnTo>
                <a:lnTo>
                  <a:pt x="408" y="318"/>
                </a:lnTo>
                <a:lnTo>
                  <a:pt x="408" y="314"/>
                </a:lnTo>
                <a:lnTo>
                  <a:pt x="407" y="311"/>
                </a:lnTo>
                <a:lnTo>
                  <a:pt x="405" y="307"/>
                </a:lnTo>
                <a:lnTo>
                  <a:pt x="403" y="304"/>
                </a:lnTo>
                <a:lnTo>
                  <a:pt x="401" y="300"/>
                </a:lnTo>
                <a:lnTo>
                  <a:pt x="401" y="297"/>
                </a:lnTo>
                <a:lnTo>
                  <a:pt x="400" y="293"/>
                </a:lnTo>
                <a:lnTo>
                  <a:pt x="400" y="290"/>
                </a:lnTo>
                <a:lnTo>
                  <a:pt x="396" y="288"/>
                </a:lnTo>
                <a:lnTo>
                  <a:pt x="393" y="288"/>
                </a:lnTo>
                <a:lnTo>
                  <a:pt x="389" y="286"/>
                </a:lnTo>
                <a:lnTo>
                  <a:pt x="385" y="284"/>
                </a:lnTo>
                <a:lnTo>
                  <a:pt x="384" y="283"/>
                </a:lnTo>
                <a:lnTo>
                  <a:pt x="380" y="281"/>
                </a:lnTo>
                <a:lnTo>
                  <a:pt x="377" y="281"/>
                </a:lnTo>
                <a:lnTo>
                  <a:pt x="373" y="281"/>
                </a:lnTo>
                <a:lnTo>
                  <a:pt x="355" y="281"/>
                </a:lnTo>
                <a:lnTo>
                  <a:pt x="348" y="283"/>
                </a:lnTo>
                <a:lnTo>
                  <a:pt x="343" y="286"/>
                </a:lnTo>
                <a:lnTo>
                  <a:pt x="338" y="290"/>
                </a:lnTo>
                <a:lnTo>
                  <a:pt x="332" y="293"/>
                </a:lnTo>
                <a:lnTo>
                  <a:pt x="329" y="297"/>
                </a:lnTo>
                <a:lnTo>
                  <a:pt x="327" y="300"/>
                </a:lnTo>
                <a:lnTo>
                  <a:pt x="327" y="304"/>
                </a:lnTo>
                <a:lnTo>
                  <a:pt x="329" y="307"/>
                </a:lnTo>
                <a:lnTo>
                  <a:pt x="311" y="290"/>
                </a:lnTo>
                <a:lnTo>
                  <a:pt x="304" y="295"/>
                </a:lnTo>
                <a:lnTo>
                  <a:pt x="295" y="302"/>
                </a:lnTo>
                <a:lnTo>
                  <a:pt x="287" y="306"/>
                </a:lnTo>
                <a:lnTo>
                  <a:pt x="276" y="311"/>
                </a:lnTo>
                <a:lnTo>
                  <a:pt x="265" y="313"/>
                </a:lnTo>
                <a:lnTo>
                  <a:pt x="255" y="316"/>
                </a:lnTo>
                <a:lnTo>
                  <a:pt x="244" y="316"/>
                </a:lnTo>
                <a:lnTo>
                  <a:pt x="234" y="318"/>
                </a:lnTo>
                <a:lnTo>
                  <a:pt x="232" y="323"/>
                </a:lnTo>
                <a:lnTo>
                  <a:pt x="228" y="329"/>
                </a:lnTo>
                <a:lnTo>
                  <a:pt x="221" y="334"/>
                </a:lnTo>
                <a:lnTo>
                  <a:pt x="212" y="337"/>
                </a:lnTo>
                <a:lnTo>
                  <a:pt x="204" y="341"/>
                </a:lnTo>
                <a:lnTo>
                  <a:pt x="193" y="343"/>
                </a:lnTo>
                <a:lnTo>
                  <a:pt x="182" y="344"/>
                </a:lnTo>
                <a:lnTo>
                  <a:pt x="174" y="344"/>
                </a:lnTo>
                <a:lnTo>
                  <a:pt x="156" y="364"/>
                </a:lnTo>
                <a:lnTo>
                  <a:pt x="154" y="360"/>
                </a:lnTo>
                <a:lnTo>
                  <a:pt x="154" y="357"/>
                </a:lnTo>
                <a:lnTo>
                  <a:pt x="152" y="353"/>
                </a:lnTo>
                <a:lnTo>
                  <a:pt x="151" y="350"/>
                </a:lnTo>
                <a:lnTo>
                  <a:pt x="149" y="346"/>
                </a:lnTo>
                <a:lnTo>
                  <a:pt x="147" y="343"/>
                </a:lnTo>
                <a:lnTo>
                  <a:pt x="147" y="339"/>
                </a:lnTo>
                <a:lnTo>
                  <a:pt x="147" y="336"/>
                </a:lnTo>
                <a:lnTo>
                  <a:pt x="182" y="336"/>
                </a:lnTo>
                <a:lnTo>
                  <a:pt x="216" y="298"/>
                </a:lnTo>
                <a:lnTo>
                  <a:pt x="212" y="298"/>
                </a:lnTo>
                <a:lnTo>
                  <a:pt x="211" y="300"/>
                </a:lnTo>
                <a:lnTo>
                  <a:pt x="207" y="302"/>
                </a:lnTo>
                <a:lnTo>
                  <a:pt x="204" y="304"/>
                </a:lnTo>
                <a:lnTo>
                  <a:pt x="200" y="306"/>
                </a:lnTo>
                <a:lnTo>
                  <a:pt x="196" y="306"/>
                </a:lnTo>
                <a:lnTo>
                  <a:pt x="193" y="307"/>
                </a:lnTo>
                <a:lnTo>
                  <a:pt x="191" y="307"/>
                </a:lnTo>
                <a:lnTo>
                  <a:pt x="188" y="307"/>
                </a:lnTo>
                <a:lnTo>
                  <a:pt x="184" y="306"/>
                </a:lnTo>
                <a:lnTo>
                  <a:pt x="181" y="306"/>
                </a:lnTo>
                <a:lnTo>
                  <a:pt x="177" y="304"/>
                </a:lnTo>
                <a:lnTo>
                  <a:pt x="174" y="302"/>
                </a:lnTo>
                <a:lnTo>
                  <a:pt x="170" y="300"/>
                </a:lnTo>
                <a:lnTo>
                  <a:pt x="168" y="298"/>
                </a:lnTo>
                <a:lnTo>
                  <a:pt x="165" y="298"/>
                </a:lnTo>
                <a:lnTo>
                  <a:pt x="174" y="288"/>
                </a:lnTo>
                <a:lnTo>
                  <a:pt x="184" y="281"/>
                </a:lnTo>
                <a:lnTo>
                  <a:pt x="195" y="274"/>
                </a:lnTo>
                <a:lnTo>
                  <a:pt x="205" y="268"/>
                </a:lnTo>
                <a:lnTo>
                  <a:pt x="216" y="265"/>
                </a:lnTo>
                <a:lnTo>
                  <a:pt x="227" y="263"/>
                </a:lnTo>
                <a:lnTo>
                  <a:pt x="239" y="261"/>
                </a:lnTo>
                <a:lnTo>
                  <a:pt x="251" y="261"/>
                </a:lnTo>
                <a:lnTo>
                  <a:pt x="253" y="258"/>
                </a:lnTo>
                <a:lnTo>
                  <a:pt x="257" y="254"/>
                </a:lnTo>
                <a:lnTo>
                  <a:pt x="258" y="251"/>
                </a:lnTo>
                <a:lnTo>
                  <a:pt x="258" y="247"/>
                </a:lnTo>
                <a:lnTo>
                  <a:pt x="260" y="244"/>
                </a:lnTo>
                <a:lnTo>
                  <a:pt x="260" y="240"/>
                </a:lnTo>
                <a:lnTo>
                  <a:pt x="260" y="237"/>
                </a:lnTo>
                <a:lnTo>
                  <a:pt x="260" y="233"/>
                </a:lnTo>
                <a:lnTo>
                  <a:pt x="264" y="231"/>
                </a:lnTo>
                <a:lnTo>
                  <a:pt x="267" y="230"/>
                </a:lnTo>
                <a:lnTo>
                  <a:pt x="272" y="228"/>
                </a:lnTo>
                <a:lnTo>
                  <a:pt x="278" y="224"/>
                </a:lnTo>
                <a:lnTo>
                  <a:pt x="283" y="221"/>
                </a:lnTo>
                <a:lnTo>
                  <a:pt x="287" y="217"/>
                </a:lnTo>
                <a:lnTo>
                  <a:pt x="292" y="215"/>
                </a:lnTo>
                <a:lnTo>
                  <a:pt x="295" y="215"/>
                </a:lnTo>
                <a:lnTo>
                  <a:pt x="299" y="215"/>
                </a:lnTo>
                <a:lnTo>
                  <a:pt x="301" y="215"/>
                </a:lnTo>
                <a:lnTo>
                  <a:pt x="304" y="217"/>
                </a:lnTo>
                <a:lnTo>
                  <a:pt x="308" y="219"/>
                </a:lnTo>
                <a:lnTo>
                  <a:pt x="311" y="221"/>
                </a:lnTo>
                <a:lnTo>
                  <a:pt x="315" y="222"/>
                </a:lnTo>
                <a:lnTo>
                  <a:pt x="317" y="222"/>
                </a:lnTo>
                <a:lnTo>
                  <a:pt x="320" y="224"/>
                </a:lnTo>
                <a:lnTo>
                  <a:pt x="324" y="221"/>
                </a:lnTo>
                <a:lnTo>
                  <a:pt x="329" y="215"/>
                </a:lnTo>
                <a:lnTo>
                  <a:pt x="332" y="210"/>
                </a:lnTo>
                <a:lnTo>
                  <a:pt x="338" y="205"/>
                </a:lnTo>
                <a:lnTo>
                  <a:pt x="341" y="198"/>
                </a:lnTo>
                <a:lnTo>
                  <a:pt x="345" y="191"/>
                </a:lnTo>
                <a:lnTo>
                  <a:pt x="347" y="184"/>
                </a:lnTo>
                <a:lnTo>
                  <a:pt x="347" y="177"/>
                </a:lnTo>
                <a:lnTo>
                  <a:pt x="364" y="196"/>
                </a:lnTo>
                <a:lnTo>
                  <a:pt x="368" y="196"/>
                </a:lnTo>
                <a:lnTo>
                  <a:pt x="373" y="192"/>
                </a:lnTo>
                <a:lnTo>
                  <a:pt x="380" y="191"/>
                </a:lnTo>
                <a:lnTo>
                  <a:pt x="385" y="187"/>
                </a:lnTo>
                <a:lnTo>
                  <a:pt x="393" y="184"/>
                </a:lnTo>
                <a:lnTo>
                  <a:pt x="400" y="180"/>
                </a:lnTo>
                <a:lnTo>
                  <a:pt x="405" y="178"/>
                </a:lnTo>
                <a:lnTo>
                  <a:pt x="408" y="177"/>
                </a:lnTo>
                <a:lnTo>
                  <a:pt x="424" y="196"/>
                </a:lnTo>
                <a:lnTo>
                  <a:pt x="431" y="194"/>
                </a:lnTo>
                <a:lnTo>
                  <a:pt x="435" y="192"/>
                </a:lnTo>
                <a:lnTo>
                  <a:pt x="437" y="191"/>
                </a:lnTo>
                <a:lnTo>
                  <a:pt x="438" y="191"/>
                </a:lnTo>
                <a:lnTo>
                  <a:pt x="440" y="191"/>
                </a:lnTo>
                <a:lnTo>
                  <a:pt x="442" y="191"/>
                </a:lnTo>
                <a:lnTo>
                  <a:pt x="446" y="189"/>
                </a:lnTo>
                <a:lnTo>
                  <a:pt x="451" y="187"/>
                </a:lnTo>
                <a:lnTo>
                  <a:pt x="456" y="187"/>
                </a:lnTo>
                <a:lnTo>
                  <a:pt x="460" y="189"/>
                </a:lnTo>
                <a:lnTo>
                  <a:pt x="463" y="192"/>
                </a:lnTo>
                <a:lnTo>
                  <a:pt x="468" y="196"/>
                </a:lnTo>
                <a:lnTo>
                  <a:pt x="472" y="200"/>
                </a:lnTo>
                <a:lnTo>
                  <a:pt x="476" y="203"/>
                </a:lnTo>
                <a:lnTo>
                  <a:pt x="477" y="205"/>
                </a:lnTo>
                <a:lnTo>
                  <a:pt x="486" y="201"/>
                </a:lnTo>
                <a:lnTo>
                  <a:pt x="495" y="198"/>
                </a:lnTo>
                <a:lnTo>
                  <a:pt x="506" y="192"/>
                </a:lnTo>
                <a:lnTo>
                  <a:pt x="518" y="187"/>
                </a:lnTo>
                <a:lnTo>
                  <a:pt x="530" y="184"/>
                </a:lnTo>
                <a:lnTo>
                  <a:pt x="543" y="180"/>
                </a:lnTo>
                <a:lnTo>
                  <a:pt x="555" y="178"/>
                </a:lnTo>
                <a:lnTo>
                  <a:pt x="566" y="177"/>
                </a:lnTo>
                <a:lnTo>
                  <a:pt x="592" y="205"/>
                </a:lnTo>
                <a:lnTo>
                  <a:pt x="596" y="207"/>
                </a:lnTo>
                <a:lnTo>
                  <a:pt x="604" y="207"/>
                </a:lnTo>
                <a:lnTo>
                  <a:pt x="613" y="208"/>
                </a:lnTo>
                <a:lnTo>
                  <a:pt x="622" y="208"/>
                </a:lnTo>
                <a:lnTo>
                  <a:pt x="631" y="207"/>
                </a:lnTo>
                <a:lnTo>
                  <a:pt x="636" y="205"/>
                </a:lnTo>
                <a:lnTo>
                  <a:pt x="638" y="205"/>
                </a:lnTo>
                <a:lnTo>
                  <a:pt x="638" y="201"/>
                </a:lnTo>
                <a:lnTo>
                  <a:pt x="636" y="200"/>
                </a:lnTo>
                <a:lnTo>
                  <a:pt x="634" y="196"/>
                </a:lnTo>
                <a:lnTo>
                  <a:pt x="638" y="196"/>
                </a:lnTo>
                <a:lnTo>
                  <a:pt x="642" y="196"/>
                </a:lnTo>
                <a:lnTo>
                  <a:pt x="645" y="196"/>
                </a:lnTo>
                <a:lnTo>
                  <a:pt x="647" y="194"/>
                </a:lnTo>
                <a:lnTo>
                  <a:pt x="650" y="194"/>
                </a:lnTo>
                <a:lnTo>
                  <a:pt x="654" y="192"/>
                </a:lnTo>
                <a:lnTo>
                  <a:pt x="657" y="189"/>
                </a:lnTo>
                <a:lnTo>
                  <a:pt x="661" y="187"/>
                </a:lnTo>
                <a:lnTo>
                  <a:pt x="712" y="187"/>
                </a:lnTo>
                <a:lnTo>
                  <a:pt x="730" y="205"/>
                </a:lnTo>
                <a:lnTo>
                  <a:pt x="765" y="205"/>
                </a:lnTo>
                <a:lnTo>
                  <a:pt x="756" y="212"/>
                </a:lnTo>
                <a:lnTo>
                  <a:pt x="748" y="221"/>
                </a:lnTo>
                <a:lnTo>
                  <a:pt x="737" y="228"/>
                </a:lnTo>
                <a:lnTo>
                  <a:pt x="725" y="235"/>
                </a:lnTo>
                <a:lnTo>
                  <a:pt x="710" y="242"/>
                </a:lnTo>
                <a:lnTo>
                  <a:pt x="696" y="247"/>
                </a:lnTo>
                <a:lnTo>
                  <a:pt x="682" y="251"/>
                </a:lnTo>
                <a:lnTo>
                  <a:pt x="670" y="253"/>
                </a:lnTo>
                <a:lnTo>
                  <a:pt x="673" y="253"/>
                </a:lnTo>
                <a:lnTo>
                  <a:pt x="677" y="253"/>
                </a:lnTo>
                <a:lnTo>
                  <a:pt x="682" y="254"/>
                </a:lnTo>
                <a:lnTo>
                  <a:pt x="687" y="256"/>
                </a:lnTo>
                <a:lnTo>
                  <a:pt x="693" y="258"/>
                </a:lnTo>
                <a:lnTo>
                  <a:pt x="700" y="260"/>
                </a:lnTo>
                <a:lnTo>
                  <a:pt x="705" y="261"/>
                </a:lnTo>
                <a:lnTo>
                  <a:pt x="712" y="261"/>
                </a:lnTo>
                <a:lnTo>
                  <a:pt x="719" y="254"/>
                </a:lnTo>
                <a:lnTo>
                  <a:pt x="728" y="247"/>
                </a:lnTo>
                <a:lnTo>
                  <a:pt x="737" y="240"/>
                </a:lnTo>
                <a:lnTo>
                  <a:pt x="748" y="233"/>
                </a:lnTo>
                <a:lnTo>
                  <a:pt x="756" y="226"/>
                </a:lnTo>
                <a:lnTo>
                  <a:pt x="767" y="219"/>
                </a:lnTo>
                <a:lnTo>
                  <a:pt x="776" y="212"/>
                </a:lnTo>
                <a:lnTo>
                  <a:pt x="783" y="205"/>
                </a:lnTo>
                <a:lnTo>
                  <a:pt x="800" y="224"/>
                </a:lnTo>
                <a:lnTo>
                  <a:pt x="806" y="222"/>
                </a:lnTo>
                <a:lnTo>
                  <a:pt x="813" y="222"/>
                </a:lnTo>
                <a:lnTo>
                  <a:pt x="822" y="222"/>
                </a:lnTo>
                <a:lnTo>
                  <a:pt x="831" y="221"/>
                </a:lnTo>
                <a:lnTo>
                  <a:pt x="839" y="222"/>
                </a:lnTo>
                <a:lnTo>
                  <a:pt x="845" y="224"/>
                </a:lnTo>
                <a:lnTo>
                  <a:pt x="846" y="226"/>
                </a:lnTo>
                <a:lnTo>
                  <a:pt x="846" y="228"/>
                </a:lnTo>
                <a:lnTo>
                  <a:pt x="846" y="230"/>
                </a:lnTo>
                <a:lnTo>
                  <a:pt x="843" y="233"/>
                </a:lnTo>
                <a:lnTo>
                  <a:pt x="861" y="215"/>
                </a:lnTo>
                <a:lnTo>
                  <a:pt x="871" y="215"/>
                </a:lnTo>
                <a:lnTo>
                  <a:pt x="880" y="215"/>
                </a:lnTo>
                <a:lnTo>
                  <a:pt x="891" y="217"/>
                </a:lnTo>
                <a:lnTo>
                  <a:pt x="899" y="219"/>
                </a:lnTo>
                <a:lnTo>
                  <a:pt x="908" y="219"/>
                </a:lnTo>
                <a:lnTo>
                  <a:pt x="915" y="219"/>
                </a:lnTo>
                <a:lnTo>
                  <a:pt x="924" y="217"/>
                </a:lnTo>
                <a:lnTo>
                  <a:pt x="931" y="215"/>
                </a:lnTo>
                <a:lnTo>
                  <a:pt x="926" y="221"/>
                </a:lnTo>
                <a:lnTo>
                  <a:pt x="926" y="224"/>
                </a:lnTo>
                <a:lnTo>
                  <a:pt x="929" y="226"/>
                </a:lnTo>
                <a:lnTo>
                  <a:pt x="933" y="226"/>
                </a:lnTo>
                <a:lnTo>
                  <a:pt x="940" y="226"/>
                </a:lnTo>
                <a:lnTo>
                  <a:pt x="947" y="224"/>
                </a:lnTo>
                <a:lnTo>
                  <a:pt x="952" y="224"/>
                </a:lnTo>
                <a:lnTo>
                  <a:pt x="956" y="224"/>
                </a:lnTo>
                <a:lnTo>
                  <a:pt x="974" y="242"/>
                </a:lnTo>
                <a:lnTo>
                  <a:pt x="977" y="242"/>
                </a:lnTo>
                <a:lnTo>
                  <a:pt x="981" y="240"/>
                </a:lnTo>
                <a:lnTo>
                  <a:pt x="984" y="240"/>
                </a:lnTo>
                <a:lnTo>
                  <a:pt x="986" y="238"/>
                </a:lnTo>
                <a:lnTo>
                  <a:pt x="989" y="237"/>
                </a:lnTo>
                <a:lnTo>
                  <a:pt x="993" y="235"/>
                </a:lnTo>
                <a:lnTo>
                  <a:pt x="997" y="233"/>
                </a:lnTo>
                <a:lnTo>
                  <a:pt x="1000" y="233"/>
                </a:lnTo>
                <a:lnTo>
                  <a:pt x="998" y="228"/>
                </a:lnTo>
                <a:lnTo>
                  <a:pt x="998" y="222"/>
                </a:lnTo>
                <a:lnTo>
                  <a:pt x="1000" y="219"/>
                </a:lnTo>
                <a:lnTo>
                  <a:pt x="1002" y="215"/>
                </a:lnTo>
                <a:lnTo>
                  <a:pt x="1005" y="214"/>
                </a:lnTo>
                <a:lnTo>
                  <a:pt x="1011" y="212"/>
                </a:lnTo>
                <a:lnTo>
                  <a:pt x="1014" y="208"/>
                </a:lnTo>
                <a:lnTo>
                  <a:pt x="1018" y="205"/>
                </a:lnTo>
                <a:lnTo>
                  <a:pt x="1016" y="196"/>
                </a:lnTo>
                <a:lnTo>
                  <a:pt x="1014" y="187"/>
                </a:lnTo>
                <a:lnTo>
                  <a:pt x="1009" y="180"/>
                </a:lnTo>
                <a:lnTo>
                  <a:pt x="1005" y="173"/>
                </a:lnTo>
                <a:lnTo>
                  <a:pt x="1002" y="166"/>
                </a:lnTo>
                <a:lnTo>
                  <a:pt x="998" y="159"/>
                </a:lnTo>
                <a:lnTo>
                  <a:pt x="998" y="150"/>
                </a:lnTo>
                <a:lnTo>
                  <a:pt x="1000" y="139"/>
                </a:lnTo>
                <a:lnTo>
                  <a:pt x="1007" y="148"/>
                </a:lnTo>
                <a:lnTo>
                  <a:pt x="1014" y="155"/>
                </a:lnTo>
                <a:lnTo>
                  <a:pt x="1021" y="164"/>
                </a:lnTo>
                <a:lnTo>
                  <a:pt x="1030" y="175"/>
                </a:lnTo>
                <a:lnTo>
                  <a:pt x="1037" y="184"/>
                </a:lnTo>
                <a:lnTo>
                  <a:pt x="1042" y="194"/>
                </a:lnTo>
                <a:lnTo>
                  <a:pt x="1048" y="205"/>
                </a:lnTo>
                <a:lnTo>
                  <a:pt x="1051" y="215"/>
                </a:lnTo>
                <a:lnTo>
                  <a:pt x="1058" y="214"/>
                </a:lnTo>
                <a:lnTo>
                  <a:pt x="1067" y="212"/>
                </a:lnTo>
                <a:lnTo>
                  <a:pt x="1074" y="208"/>
                </a:lnTo>
                <a:lnTo>
                  <a:pt x="1081" y="205"/>
                </a:lnTo>
                <a:lnTo>
                  <a:pt x="1088" y="201"/>
                </a:lnTo>
                <a:lnTo>
                  <a:pt x="1095" y="200"/>
                </a:lnTo>
                <a:lnTo>
                  <a:pt x="1101" y="198"/>
                </a:lnTo>
                <a:lnTo>
                  <a:pt x="1104" y="196"/>
                </a:lnTo>
                <a:lnTo>
                  <a:pt x="1122" y="215"/>
                </a:lnTo>
                <a:lnTo>
                  <a:pt x="1095" y="242"/>
                </a:lnTo>
                <a:lnTo>
                  <a:pt x="1087" y="240"/>
                </a:lnTo>
                <a:lnTo>
                  <a:pt x="1076" y="238"/>
                </a:lnTo>
                <a:lnTo>
                  <a:pt x="1067" y="238"/>
                </a:lnTo>
                <a:lnTo>
                  <a:pt x="1057" y="240"/>
                </a:lnTo>
                <a:lnTo>
                  <a:pt x="1048" y="242"/>
                </a:lnTo>
                <a:lnTo>
                  <a:pt x="1037" y="245"/>
                </a:lnTo>
                <a:lnTo>
                  <a:pt x="1028" y="249"/>
                </a:lnTo>
                <a:lnTo>
                  <a:pt x="1018" y="253"/>
                </a:lnTo>
                <a:lnTo>
                  <a:pt x="1012" y="249"/>
                </a:lnTo>
                <a:lnTo>
                  <a:pt x="1007" y="247"/>
                </a:lnTo>
                <a:lnTo>
                  <a:pt x="1004" y="245"/>
                </a:lnTo>
                <a:lnTo>
                  <a:pt x="1000" y="245"/>
                </a:lnTo>
                <a:lnTo>
                  <a:pt x="997" y="245"/>
                </a:lnTo>
                <a:lnTo>
                  <a:pt x="993" y="247"/>
                </a:lnTo>
                <a:lnTo>
                  <a:pt x="988" y="249"/>
                </a:lnTo>
                <a:lnTo>
                  <a:pt x="982" y="253"/>
                </a:lnTo>
                <a:lnTo>
                  <a:pt x="986" y="253"/>
                </a:lnTo>
                <a:lnTo>
                  <a:pt x="991" y="253"/>
                </a:lnTo>
                <a:lnTo>
                  <a:pt x="995" y="254"/>
                </a:lnTo>
                <a:lnTo>
                  <a:pt x="1002" y="256"/>
                </a:lnTo>
                <a:lnTo>
                  <a:pt x="1007" y="258"/>
                </a:lnTo>
                <a:lnTo>
                  <a:pt x="1014" y="260"/>
                </a:lnTo>
                <a:lnTo>
                  <a:pt x="1019" y="261"/>
                </a:lnTo>
                <a:lnTo>
                  <a:pt x="1027" y="261"/>
                </a:lnTo>
                <a:lnTo>
                  <a:pt x="1019" y="261"/>
                </a:lnTo>
                <a:lnTo>
                  <a:pt x="1012" y="263"/>
                </a:lnTo>
                <a:lnTo>
                  <a:pt x="1004" y="265"/>
                </a:lnTo>
                <a:lnTo>
                  <a:pt x="995" y="265"/>
                </a:lnTo>
                <a:lnTo>
                  <a:pt x="986" y="267"/>
                </a:lnTo>
                <a:lnTo>
                  <a:pt x="975" y="268"/>
                </a:lnTo>
                <a:lnTo>
                  <a:pt x="967" y="270"/>
                </a:lnTo>
                <a:lnTo>
                  <a:pt x="956" y="270"/>
                </a:lnTo>
                <a:lnTo>
                  <a:pt x="954" y="274"/>
                </a:lnTo>
                <a:lnTo>
                  <a:pt x="951" y="279"/>
                </a:lnTo>
                <a:lnTo>
                  <a:pt x="949" y="284"/>
                </a:lnTo>
                <a:lnTo>
                  <a:pt x="947" y="290"/>
                </a:lnTo>
                <a:lnTo>
                  <a:pt x="945" y="295"/>
                </a:lnTo>
                <a:lnTo>
                  <a:pt x="944" y="298"/>
                </a:lnTo>
                <a:lnTo>
                  <a:pt x="942" y="304"/>
                </a:lnTo>
                <a:lnTo>
                  <a:pt x="938" y="307"/>
                </a:lnTo>
                <a:lnTo>
                  <a:pt x="931" y="318"/>
                </a:lnTo>
                <a:lnTo>
                  <a:pt x="928" y="320"/>
                </a:lnTo>
                <a:lnTo>
                  <a:pt x="922" y="323"/>
                </a:lnTo>
                <a:lnTo>
                  <a:pt x="917" y="325"/>
                </a:lnTo>
                <a:lnTo>
                  <a:pt x="914" y="327"/>
                </a:lnTo>
                <a:lnTo>
                  <a:pt x="908" y="329"/>
                </a:lnTo>
                <a:lnTo>
                  <a:pt x="903" y="330"/>
                </a:lnTo>
                <a:lnTo>
                  <a:pt x="899" y="332"/>
                </a:lnTo>
                <a:lnTo>
                  <a:pt x="896" y="336"/>
                </a:lnTo>
                <a:lnTo>
                  <a:pt x="901" y="344"/>
                </a:lnTo>
                <a:lnTo>
                  <a:pt x="910" y="357"/>
                </a:lnTo>
                <a:lnTo>
                  <a:pt x="922" y="371"/>
                </a:lnTo>
                <a:lnTo>
                  <a:pt x="936" y="387"/>
                </a:lnTo>
                <a:lnTo>
                  <a:pt x="951" y="403"/>
                </a:lnTo>
                <a:lnTo>
                  <a:pt x="963" y="417"/>
                </a:lnTo>
                <a:lnTo>
                  <a:pt x="974" y="429"/>
                </a:lnTo>
                <a:lnTo>
                  <a:pt x="982" y="438"/>
                </a:lnTo>
                <a:lnTo>
                  <a:pt x="988" y="427"/>
                </a:lnTo>
                <a:lnTo>
                  <a:pt x="995" y="417"/>
                </a:lnTo>
                <a:lnTo>
                  <a:pt x="1005" y="405"/>
                </a:lnTo>
                <a:lnTo>
                  <a:pt x="1014" y="396"/>
                </a:lnTo>
                <a:lnTo>
                  <a:pt x="1023" y="387"/>
                </a:lnTo>
                <a:lnTo>
                  <a:pt x="1028" y="380"/>
                </a:lnTo>
                <a:lnTo>
                  <a:pt x="1030" y="376"/>
                </a:lnTo>
                <a:lnTo>
                  <a:pt x="1030" y="374"/>
                </a:lnTo>
                <a:lnTo>
                  <a:pt x="1028" y="373"/>
                </a:lnTo>
                <a:lnTo>
                  <a:pt x="1027" y="373"/>
                </a:lnTo>
                <a:lnTo>
                  <a:pt x="1030" y="373"/>
                </a:lnTo>
                <a:lnTo>
                  <a:pt x="1034" y="369"/>
                </a:lnTo>
                <a:lnTo>
                  <a:pt x="1039" y="367"/>
                </a:lnTo>
                <a:lnTo>
                  <a:pt x="1042" y="364"/>
                </a:lnTo>
                <a:lnTo>
                  <a:pt x="1046" y="360"/>
                </a:lnTo>
                <a:lnTo>
                  <a:pt x="1050" y="357"/>
                </a:lnTo>
                <a:lnTo>
                  <a:pt x="1051" y="355"/>
                </a:lnTo>
                <a:lnTo>
                  <a:pt x="1051" y="353"/>
                </a:lnTo>
                <a:lnTo>
                  <a:pt x="1053" y="348"/>
                </a:lnTo>
                <a:lnTo>
                  <a:pt x="1053" y="341"/>
                </a:lnTo>
                <a:lnTo>
                  <a:pt x="1055" y="337"/>
                </a:lnTo>
                <a:lnTo>
                  <a:pt x="1058" y="332"/>
                </a:lnTo>
                <a:lnTo>
                  <a:pt x="1060" y="329"/>
                </a:lnTo>
                <a:lnTo>
                  <a:pt x="1064" y="325"/>
                </a:lnTo>
                <a:lnTo>
                  <a:pt x="1067" y="321"/>
                </a:lnTo>
                <a:lnTo>
                  <a:pt x="1069" y="318"/>
                </a:lnTo>
                <a:lnTo>
                  <a:pt x="1104" y="318"/>
                </a:lnTo>
                <a:lnTo>
                  <a:pt x="1104" y="314"/>
                </a:lnTo>
                <a:lnTo>
                  <a:pt x="1102" y="311"/>
                </a:lnTo>
                <a:lnTo>
                  <a:pt x="1101" y="307"/>
                </a:lnTo>
                <a:lnTo>
                  <a:pt x="1101" y="304"/>
                </a:lnTo>
                <a:lnTo>
                  <a:pt x="1099" y="300"/>
                </a:lnTo>
                <a:lnTo>
                  <a:pt x="1097" y="297"/>
                </a:lnTo>
                <a:lnTo>
                  <a:pt x="1095" y="293"/>
                </a:lnTo>
                <a:lnTo>
                  <a:pt x="1095" y="290"/>
                </a:lnTo>
                <a:lnTo>
                  <a:pt x="1108" y="290"/>
                </a:lnTo>
                <a:lnTo>
                  <a:pt x="1118" y="293"/>
                </a:lnTo>
                <a:lnTo>
                  <a:pt x="1129" y="298"/>
                </a:lnTo>
                <a:lnTo>
                  <a:pt x="1136" y="306"/>
                </a:lnTo>
                <a:lnTo>
                  <a:pt x="1143" y="313"/>
                </a:lnTo>
                <a:lnTo>
                  <a:pt x="1148" y="320"/>
                </a:lnTo>
                <a:lnTo>
                  <a:pt x="1154" y="329"/>
                </a:lnTo>
                <a:lnTo>
                  <a:pt x="1157" y="336"/>
                </a:lnTo>
                <a:lnTo>
                  <a:pt x="1164" y="332"/>
                </a:lnTo>
                <a:lnTo>
                  <a:pt x="1173" y="330"/>
                </a:lnTo>
                <a:lnTo>
                  <a:pt x="1182" y="329"/>
                </a:lnTo>
                <a:lnTo>
                  <a:pt x="1191" y="329"/>
                </a:lnTo>
                <a:lnTo>
                  <a:pt x="1201" y="329"/>
                </a:lnTo>
                <a:lnTo>
                  <a:pt x="1210" y="330"/>
                </a:lnTo>
                <a:lnTo>
                  <a:pt x="1219" y="332"/>
                </a:lnTo>
                <a:lnTo>
                  <a:pt x="1226" y="336"/>
                </a:lnTo>
                <a:lnTo>
                  <a:pt x="1226" y="339"/>
                </a:lnTo>
                <a:lnTo>
                  <a:pt x="1224" y="343"/>
                </a:lnTo>
                <a:lnTo>
                  <a:pt x="1224" y="346"/>
                </a:lnTo>
                <a:lnTo>
                  <a:pt x="1223" y="350"/>
                </a:lnTo>
                <a:lnTo>
                  <a:pt x="1221" y="353"/>
                </a:lnTo>
                <a:lnTo>
                  <a:pt x="1219" y="357"/>
                </a:lnTo>
                <a:lnTo>
                  <a:pt x="1217" y="360"/>
                </a:lnTo>
                <a:lnTo>
                  <a:pt x="1217" y="364"/>
                </a:lnTo>
                <a:lnTo>
                  <a:pt x="1235" y="382"/>
                </a:lnTo>
                <a:lnTo>
                  <a:pt x="1235" y="385"/>
                </a:lnTo>
                <a:lnTo>
                  <a:pt x="1233" y="389"/>
                </a:lnTo>
                <a:lnTo>
                  <a:pt x="1233" y="392"/>
                </a:lnTo>
                <a:lnTo>
                  <a:pt x="1231" y="396"/>
                </a:lnTo>
                <a:lnTo>
                  <a:pt x="1230" y="399"/>
                </a:lnTo>
                <a:lnTo>
                  <a:pt x="1228" y="403"/>
                </a:lnTo>
                <a:lnTo>
                  <a:pt x="1226" y="406"/>
                </a:lnTo>
                <a:lnTo>
                  <a:pt x="1226" y="410"/>
                </a:lnTo>
                <a:lnTo>
                  <a:pt x="1230" y="410"/>
                </a:lnTo>
                <a:lnTo>
                  <a:pt x="1235" y="408"/>
                </a:lnTo>
                <a:lnTo>
                  <a:pt x="1240" y="406"/>
                </a:lnTo>
                <a:lnTo>
                  <a:pt x="1246" y="405"/>
                </a:lnTo>
                <a:lnTo>
                  <a:pt x="1251" y="403"/>
                </a:lnTo>
                <a:lnTo>
                  <a:pt x="1258" y="403"/>
                </a:lnTo>
                <a:lnTo>
                  <a:pt x="1263" y="401"/>
                </a:lnTo>
                <a:lnTo>
                  <a:pt x="1270" y="401"/>
                </a:lnTo>
                <a:lnTo>
                  <a:pt x="1263" y="406"/>
                </a:lnTo>
                <a:lnTo>
                  <a:pt x="1256" y="413"/>
                </a:lnTo>
                <a:lnTo>
                  <a:pt x="1247" y="419"/>
                </a:lnTo>
                <a:lnTo>
                  <a:pt x="1240" y="424"/>
                </a:lnTo>
                <a:lnTo>
                  <a:pt x="1231" y="429"/>
                </a:lnTo>
                <a:lnTo>
                  <a:pt x="1223" y="435"/>
                </a:lnTo>
                <a:lnTo>
                  <a:pt x="1216" y="440"/>
                </a:lnTo>
                <a:lnTo>
                  <a:pt x="1208" y="447"/>
                </a:lnTo>
                <a:lnTo>
                  <a:pt x="1189" y="447"/>
                </a:lnTo>
                <a:lnTo>
                  <a:pt x="1171" y="447"/>
                </a:lnTo>
                <a:lnTo>
                  <a:pt x="1154" y="449"/>
                </a:lnTo>
                <a:lnTo>
                  <a:pt x="1134" y="452"/>
                </a:lnTo>
                <a:lnTo>
                  <a:pt x="1117" y="456"/>
                </a:lnTo>
                <a:lnTo>
                  <a:pt x="1099" y="463"/>
                </a:lnTo>
                <a:lnTo>
                  <a:pt x="1080" y="472"/>
                </a:lnTo>
                <a:lnTo>
                  <a:pt x="1060" y="484"/>
                </a:lnTo>
                <a:lnTo>
                  <a:pt x="1071" y="484"/>
                </a:lnTo>
                <a:lnTo>
                  <a:pt x="1081" y="481"/>
                </a:lnTo>
                <a:lnTo>
                  <a:pt x="1090" y="475"/>
                </a:lnTo>
                <a:lnTo>
                  <a:pt x="1101" y="472"/>
                </a:lnTo>
                <a:lnTo>
                  <a:pt x="1110" y="468"/>
                </a:lnTo>
                <a:lnTo>
                  <a:pt x="1120" y="465"/>
                </a:lnTo>
                <a:lnTo>
                  <a:pt x="1129" y="465"/>
                </a:lnTo>
                <a:lnTo>
                  <a:pt x="1140" y="466"/>
                </a:lnTo>
                <a:lnTo>
                  <a:pt x="1122" y="484"/>
                </a:lnTo>
                <a:lnTo>
                  <a:pt x="1125" y="488"/>
                </a:lnTo>
                <a:lnTo>
                  <a:pt x="1129" y="491"/>
                </a:lnTo>
                <a:lnTo>
                  <a:pt x="1133" y="495"/>
                </a:lnTo>
                <a:lnTo>
                  <a:pt x="1136" y="496"/>
                </a:lnTo>
                <a:lnTo>
                  <a:pt x="1141" y="500"/>
                </a:lnTo>
                <a:lnTo>
                  <a:pt x="1145" y="502"/>
                </a:lnTo>
                <a:lnTo>
                  <a:pt x="1152" y="502"/>
                </a:lnTo>
                <a:lnTo>
                  <a:pt x="1157" y="502"/>
                </a:lnTo>
                <a:lnTo>
                  <a:pt x="1152" y="503"/>
                </a:lnTo>
                <a:lnTo>
                  <a:pt x="1145" y="503"/>
                </a:lnTo>
                <a:lnTo>
                  <a:pt x="1141" y="505"/>
                </a:lnTo>
                <a:lnTo>
                  <a:pt x="1136" y="509"/>
                </a:lnTo>
                <a:lnTo>
                  <a:pt x="1133" y="511"/>
                </a:lnTo>
                <a:lnTo>
                  <a:pt x="1129" y="514"/>
                </a:lnTo>
                <a:lnTo>
                  <a:pt x="1125" y="518"/>
                </a:lnTo>
                <a:lnTo>
                  <a:pt x="1122" y="521"/>
                </a:lnTo>
                <a:lnTo>
                  <a:pt x="1118" y="521"/>
                </a:lnTo>
                <a:lnTo>
                  <a:pt x="1115" y="519"/>
                </a:lnTo>
                <a:lnTo>
                  <a:pt x="1111" y="518"/>
                </a:lnTo>
                <a:lnTo>
                  <a:pt x="1110" y="516"/>
                </a:lnTo>
                <a:lnTo>
                  <a:pt x="1106" y="516"/>
                </a:lnTo>
                <a:lnTo>
                  <a:pt x="1102" y="514"/>
                </a:lnTo>
                <a:lnTo>
                  <a:pt x="1099" y="512"/>
                </a:lnTo>
                <a:lnTo>
                  <a:pt x="1095" y="512"/>
                </a:lnTo>
                <a:lnTo>
                  <a:pt x="1078" y="518"/>
                </a:lnTo>
                <a:lnTo>
                  <a:pt x="1058" y="525"/>
                </a:lnTo>
                <a:lnTo>
                  <a:pt x="1039" y="535"/>
                </a:lnTo>
                <a:lnTo>
                  <a:pt x="1018" y="546"/>
                </a:lnTo>
                <a:lnTo>
                  <a:pt x="998" y="556"/>
                </a:lnTo>
                <a:lnTo>
                  <a:pt x="979" y="569"/>
                </a:lnTo>
                <a:lnTo>
                  <a:pt x="963" y="578"/>
                </a:lnTo>
                <a:lnTo>
                  <a:pt x="947" y="587"/>
                </a:lnTo>
                <a:lnTo>
                  <a:pt x="938" y="595"/>
                </a:lnTo>
                <a:lnTo>
                  <a:pt x="936" y="601"/>
                </a:lnTo>
                <a:lnTo>
                  <a:pt x="933" y="606"/>
                </a:lnTo>
                <a:lnTo>
                  <a:pt x="929" y="613"/>
                </a:lnTo>
                <a:lnTo>
                  <a:pt x="926" y="620"/>
                </a:lnTo>
                <a:lnTo>
                  <a:pt x="922" y="625"/>
                </a:lnTo>
                <a:lnTo>
                  <a:pt x="919" y="632"/>
                </a:lnTo>
                <a:lnTo>
                  <a:pt x="917" y="638"/>
                </a:lnTo>
                <a:lnTo>
                  <a:pt x="914" y="643"/>
                </a:lnTo>
                <a:lnTo>
                  <a:pt x="878" y="643"/>
                </a:lnTo>
                <a:lnTo>
                  <a:pt x="871" y="648"/>
                </a:lnTo>
                <a:lnTo>
                  <a:pt x="866" y="654"/>
                </a:lnTo>
                <a:lnTo>
                  <a:pt x="859" y="657"/>
                </a:lnTo>
                <a:lnTo>
                  <a:pt x="852" y="661"/>
                </a:lnTo>
                <a:lnTo>
                  <a:pt x="846" y="664"/>
                </a:lnTo>
                <a:lnTo>
                  <a:pt x="839" y="668"/>
                </a:lnTo>
                <a:lnTo>
                  <a:pt x="832" y="673"/>
                </a:lnTo>
                <a:lnTo>
                  <a:pt x="825" y="680"/>
                </a:lnTo>
                <a:lnTo>
                  <a:pt x="825" y="661"/>
                </a:lnTo>
                <a:lnTo>
                  <a:pt x="825" y="664"/>
                </a:lnTo>
                <a:lnTo>
                  <a:pt x="825" y="670"/>
                </a:lnTo>
                <a:lnTo>
                  <a:pt x="823" y="675"/>
                </a:lnTo>
                <a:lnTo>
                  <a:pt x="822" y="680"/>
                </a:lnTo>
                <a:lnTo>
                  <a:pt x="820" y="687"/>
                </a:lnTo>
                <a:lnTo>
                  <a:pt x="818" y="694"/>
                </a:lnTo>
                <a:lnTo>
                  <a:pt x="818" y="700"/>
                </a:lnTo>
                <a:lnTo>
                  <a:pt x="818" y="707"/>
                </a:lnTo>
                <a:lnTo>
                  <a:pt x="834" y="726"/>
                </a:lnTo>
                <a:lnTo>
                  <a:pt x="800" y="763"/>
                </a:lnTo>
                <a:lnTo>
                  <a:pt x="800" y="760"/>
                </a:lnTo>
                <a:lnTo>
                  <a:pt x="799" y="754"/>
                </a:lnTo>
                <a:lnTo>
                  <a:pt x="797" y="749"/>
                </a:lnTo>
                <a:lnTo>
                  <a:pt x="795" y="744"/>
                </a:lnTo>
                <a:lnTo>
                  <a:pt x="793" y="737"/>
                </a:lnTo>
                <a:lnTo>
                  <a:pt x="793" y="731"/>
                </a:lnTo>
                <a:lnTo>
                  <a:pt x="792" y="724"/>
                </a:lnTo>
                <a:lnTo>
                  <a:pt x="792" y="717"/>
                </a:lnTo>
                <a:lnTo>
                  <a:pt x="788" y="714"/>
                </a:lnTo>
                <a:lnTo>
                  <a:pt x="785" y="710"/>
                </a:lnTo>
                <a:lnTo>
                  <a:pt x="781" y="705"/>
                </a:lnTo>
                <a:lnTo>
                  <a:pt x="779" y="701"/>
                </a:lnTo>
                <a:lnTo>
                  <a:pt x="778" y="696"/>
                </a:lnTo>
                <a:lnTo>
                  <a:pt x="776" y="693"/>
                </a:lnTo>
                <a:lnTo>
                  <a:pt x="774" y="685"/>
                </a:lnTo>
                <a:lnTo>
                  <a:pt x="774" y="680"/>
                </a:lnTo>
                <a:lnTo>
                  <a:pt x="770" y="680"/>
                </a:lnTo>
                <a:lnTo>
                  <a:pt x="767" y="680"/>
                </a:lnTo>
                <a:lnTo>
                  <a:pt x="763" y="682"/>
                </a:lnTo>
                <a:lnTo>
                  <a:pt x="760" y="684"/>
                </a:lnTo>
                <a:lnTo>
                  <a:pt x="758" y="685"/>
                </a:lnTo>
                <a:lnTo>
                  <a:pt x="755" y="687"/>
                </a:lnTo>
                <a:lnTo>
                  <a:pt x="751" y="689"/>
                </a:lnTo>
                <a:lnTo>
                  <a:pt x="748" y="689"/>
                </a:lnTo>
                <a:lnTo>
                  <a:pt x="730" y="671"/>
                </a:lnTo>
                <a:lnTo>
                  <a:pt x="712" y="689"/>
                </a:lnTo>
                <a:lnTo>
                  <a:pt x="705" y="689"/>
                </a:lnTo>
                <a:lnTo>
                  <a:pt x="700" y="687"/>
                </a:lnTo>
                <a:lnTo>
                  <a:pt x="693" y="685"/>
                </a:lnTo>
                <a:lnTo>
                  <a:pt x="687" y="684"/>
                </a:lnTo>
                <a:lnTo>
                  <a:pt x="682" y="682"/>
                </a:lnTo>
                <a:lnTo>
                  <a:pt x="677" y="680"/>
                </a:lnTo>
                <a:lnTo>
                  <a:pt x="673" y="680"/>
                </a:lnTo>
                <a:lnTo>
                  <a:pt x="670" y="680"/>
                </a:lnTo>
                <a:lnTo>
                  <a:pt x="666" y="680"/>
                </a:lnTo>
                <a:lnTo>
                  <a:pt x="661" y="680"/>
                </a:lnTo>
                <a:lnTo>
                  <a:pt x="656" y="682"/>
                </a:lnTo>
                <a:lnTo>
                  <a:pt x="650" y="684"/>
                </a:lnTo>
                <a:lnTo>
                  <a:pt x="645" y="685"/>
                </a:lnTo>
                <a:lnTo>
                  <a:pt x="638" y="687"/>
                </a:lnTo>
                <a:lnTo>
                  <a:pt x="633" y="689"/>
                </a:lnTo>
                <a:lnTo>
                  <a:pt x="626" y="689"/>
                </a:lnTo>
                <a:lnTo>
                  <a:pt x="620" y="694"/>
                </a:lnTo>
                <a:lnTo>
                  <a:pt x="615" y="698"/>
                </a:lnTo>
                <a:lnTo>
                  <a:pt x="612" y="700"/>
                </a:lnTo>
                <a:lnTo>
                  <a:pt x="608" y="700"/>
                </a:lnTo>
                <a:lnTo>
                  <a:pt x="604" y="700"/>
                </a:lnTo>
                <a:lnTo>
                  <a:pt x="601" y="700"/>
                </a:lnTo>
                <a:lnTo>
                  <a:pt x="597" y="698"/>
                </a:lnTo>
                <a:lnTo>
                  <a:pt x="592" y="698"/>
                </a:lnTo>
                <a:lnTo>
                  <a:pt x="590" y="701"/>
                </a:lnTo>
                <a:lnTo>
                  <a:pt x="590" y="707"/>
                </a:lnTo>
                <a:lnTo>
                  <a:pt x="589" y="712"/>
                </a:lnTo>
                <a:lnTo>
                  <a:pt x="587" y="717"/>
                </a:lnTo>
                <a:lnTo>
                  <a:pt x="585" y="724"/>
                </a:lnTo>
                <a:lnTo>
                  <a:pt x="583" y="731"/>
                </a:lnTo>
                <a:lnTo>
                  <a:pt x="581" y="737"/>
                </a:lnTo>
                <a:lnTo>
                  <a:pt x="581" y="744"/>
                </a:lnTo>
                <a:lnTo>
                  <a:pt x="578" y="746"/>
                </a:lnTo>
                <a:lnTo>
                  <a:pt x="576" y="746"/>
                </a:lnTo>
                <a:lnTo>
                  <a:pt x="573" y="747"/>
                </a:lnTo>
                <a:lnTo>
                  <a:pt x="569" y="749"/>
                </a:lnTo>
                <a:lnTo>
                  <a:pt x="566" y="751"/>
                </a:lnTo>
                <a:lnTo>
                  <a:pt x="562" y="753"/>
                </a:lnTo>
                <a:lnTo>
                  <a:pt x="559" y="754"/>
                </a:lnTo>
                <a:lnTo>
                  <a:pt x="557" y="754"/>
                </a:lnTo>
                <a:lnTo>
                  <a:pt x="557" y="761"/>
                </a:lnTo>
                <a:lnTo>
                  <a:pt x="560" y="772"/>
                </a:lnTo>
                <a:lnTo>
                  <a:pt x="564" y="783"/>
                </a:lnTo>
                <a:lnTo>
                  <a:pt x="571" y="795"/>
                </a:lnTo>
                <a:lnTo>
                  <a:pt x="576" y="806"/>
                </a:lnTo>
                <a:lnTo>
                  <a:pt x="581" y="816"/>
                </a:lnTo>
                <a:lnTo>
                  <a:pt x="587" y="823"/>
                </a:lnTo>
                <a:lnTo>
                  <a:pt x="592" y="829"/>
                </a:lnTo>
                <a:lnTo>
                  <a:pt x="626" y="829"/>
                </a:lnTo>
                <a:lnTo>
                  <a:pt x="629" y="825"/>
                </a:lnTo>
                <a:lnTo>
                  <a:pt x="634" y="818"/>
                </a:lnTo>
                <a:lnTo>
                  <a:pt x="642" y="813"/>
                </a:lnTo>
                <a:lnTo>
                  <a:pt x="649" y="806"/>
                </a:lnTo>
                <a:lnTo>
                  <a:pt x="656" y="800"/>
                </a:lnTo>
                <a:lnTo>
                  <a:pt x="665" y="795"/>
                </a:lnTo>
                <a:lnTo>
                  <a:pt x="672" y="792"/>
                </a:lnTo>
                <a:lnTo>
                  <a:pt x="679" y="792"/>
                </a:lnTo>
                <a:lnTo>
                  <a:pt x="677" y="797"/>
                </a:lnTo>
                <a:lnTo>
                  <a:pt x="677" y="804"/>
                </a:lnTo>
                <a:lnTo>
                  <a:pt x="675" y="809"/>
                </a:lnTo>
                <a:lnTo>
                  <a:pt x="673" y="813"/>
                </a:lnTo>
                <a:lnTo>
                  <a:pt x="670" y="818"/>
                </a:lnTo>
                <a:lnTo>
                  <a:pt x="666" y="822"/>
                </a:lnTo>
                <a:lnTo>
                  <a:pt x="665" y="825"/>
                </a:lnTo>
                <a:lnTo>
                  <a:pt x="661" y="829"/>
                </a:lnTo>
                <a:lnTo>
                  <a:pt x="661" y="866"/>
                </a:lnTo>
                <a:lnTo>
                  <a:pt x="670" y="875"/>
                </a:lnTo>
                <a:lnTo>
                  <a:pt x="739" y="875"/>
                </a:lnTo>
                <a:lnTo>
                  <a:pt x="739" y="883"/>
                </a:lnTo>
                <a:lnTo>
                  <a:pt x="739" y="889"/>
                </a:lnTo>
                <a:lnTo>
                  <a:pt x="739" y="892"/>
                </a:lnTo>
                <a:lnTo>
                  <a:pt x="739" y="894"/>
                </a:lnTo>
                <a:lnTo>
                  <a:pt x="739" y="896"/>
                </a:lnTo>
                <a:lnTo>
                  <a:pt x="737" y="899"/>
                </a:lnTo>
                <a:lnTo>
                  <a:pt x="737" y="903"/>
                </a:lnTo>
                <a:lnTo>
                  <a:pt x="737" y="908"/>
                </a:lnTo>
                <a:lnTo>
                  <a:pt x="744" y="917"/>
                </a:lnTo>
                <a:lnTo>
                  <a:pt x="783" y="922"/>
                </a:lnTo>
                <a:close/>
                <a:moveTo>
                  <a:pt x="792" y="475"/>
                </a:moveTo>
                <a:lnTo>
                  <a:pt x="797" y="475"/>
                </a:lnTo>
                <a:lnTo>
                  <a:pt x="804" y="477"/>
                </a:lnTo>
                <a:lnTo>
                  <a:pt x="809" y="479"/>
                </a:lnTo>
                <a:lnTo>
                  <a:pt x="816" y="481"/>
                </a:lnTo>
                <a:lnTo>
                  <a:pt x="822" y="482"/>
                </a:lnTo>
                <a:lnTo>
                  <a:pt x="827" y="482"/>
                </a:lnTo>
                <a:lnTo>
                  <a:pt x="831" y="484"/>
                </a:lnTo>
                <a:lnTo>
                  <a:pt x="834" y="484"/>
                </a:lnTo>
                <a:lnTo>
                  <a:pt x="829" y="491"/>
                </a:lnTo>
                <a:lnTo>
                  <a:pt x="822" y="498"/>
                </a:lnTo>
                <a:lnTo>
                  <a:pt x="816" y="505"/>
                </a:lnTo>
                <a:lnTo>
                  <a:pt x="813" y="512"/>
                </a:lnTo>
                <a:lnTo>
                  <a:pt x="809" y="521"/>
                </a:lnTo>
                <a:lnTo>
                  <a:pt x="806" y="530"/>
                </a:lnTo>
                <a:lnTo>
                  <a:pt x="806" y="539"/>
                </a:lnTo>
                <a:lnTo>
                  <a:pt x="808" y="549"/>
                </a:lnTo>
                <a:lnTo>
                  <a:pt x="815" y="546"/>
                </a:lnTo>
                <a:lnTo>
                  <a:pt x="820" y="541"/>
                </a:lnTo>
                <a:lnTo>
                  <a:pt x="825" y="535"/>
                </a:lnTo>
                <a:lnTo>
                  <a:pt x="831" y="530"/>
                </a:lnTo>
                <a:lnTo>
                  <a:pt x="836" y="523"/>
                </a:lnTo>
                <a:lnTo>
                  <a:pt x="841" y="516"/>
                </a:lnTo>
                <a:lnTo>
                  <a:pt x="846" y="509"/>
                </a:lnTo>
                <a:lnTo>
                  <a:pt x="852" y="502"/>
                </a:lnTo>
                <a:lnTo>
                  <a:pt x="855" y="502"/>
                </a:lnTo>
                <a:lnTo>
                  <a:pt x="859" y="502"/>
                </a:lnTo>
                <a:lnTo>
                  <a:pt x="862" y="500"/>
                </a:lnTo>
                <a:lnTo>
                  <a:pt x="866" y="498"/>
                </a:lnTo>
                <a:lnTo>
                  <a:pt x="869" y="496"/>
                </a:lnTo>
                <a:lnTo>
                  <a:pt x="871" y="495"/>
                </a:lnTo>
                <a:lnTo>
                  <a:pt x="875" y="495"/>
                </a:lnTo>
                <a:lnTo>
                  <a:pt x="878" y="495"/>
                </a:lnTo>
                <a:lnTo>
                  <a:pt x="861" y="512"/>
                </a:lnTo>
                <a:lnTo>
                  <a:pt x="864" y="518"/>
                </a:lnTo>
                <a:lnTo>
                  <a:pt x="864" y="523"/>
                </a:lnTo>
                <a:lnTo>
                  <a:pt x="864" y="526"/>
                </a:lnTo>
                <a:lnTo>
                  <a:pt x="864" y="530"/>
                </a:lnTo>
                <a:lnTo>
                  <a:pt x="864" y="534"/>
                </a:lnTo>
                <a:lnTo>
                  <a:pt x="862" y="539"/>
                </a:lnTo>
                <a:lnTo>
                  <a:pt x="861" y="542"/>
                </a:lnTo>
                <a:lnTo>
                  <a:pt x="861" y="549"/>
                </a:lnTo>
                <a:lnTo>
                  <a:pt x="875" y="548"/>
                </a:lnTo>
                <a:lnTo>
                  <a:pt x="887" y="542"/>
                </a:lnTo>
                <a:lnTo>
                  <a:pt x="899" y="534"/>
                </a:lnTo>
                <a:lnTo>
                  <a:pt x="910" y="526"/>
                </a:lnTo>
                <a:lnTo>
                  <a:pt x="921" y="518"/>
                </a:lnTo>
                <a:lnTo>
                  <a:pt x="928" y="511"/>
                </a:lnTo>
                <a:lnTo>
                  <a:pt x="935" y="505"/>
                </a:lnTo>
                <a:lnTo>
                  <a:pt x="938" y="502"/>
                </a:lnTo>
                <a:lnTo>
                  <a:pt x="929" y="498"/>
                </a:lnTo>
                <a:lnTo>
                  <a:pt x="919" y="493"/>
                </a:lnTo>
                <a:lnTo>
                  <a:pt x="910" y="486"/>
                </a:lnTo>
                <a:lnTo>
                  <a:pt x="901" y="479"/>
                </a:lnTo>
                <a:lnTo>
                  <a:pt x="892" y="470"/>
                </a:lnTo>
                <a:lnTo>
                  <a:pt x="883" y="463"/>
                </a:lnTo>
                <a:lnTo>
                  <a:pt x="876" y="454"/>
                </a:lnTo>
                <a:lnTo>
                  <a:pt x="869" y="447"/>
                </a:lnTo>
                <a:lnTo>
                  <a:pt x="862" y="447"/>
                </a:lnTo>
                <a:lnTo>
                  <a:pt x="853" y="445"/>
                </a:lnTo>
                <a:lnTo>
                  <a:pt x="843" y="445"/>
                </a:lnTo>
                <a:lnTo>
                  <a:pt x="832" y="445"/>
                </a:lnTo>
                <a:lnTo>
                  <a:pt x="822" y="447"/>
                </a:lnTo>
                <a:lnTo>
                  <a:pt x="811" y="452"/>
                </a:lnTo>
                <a:lnTo>
                  <a:pt x="806" y="458"/>
                </a:lnTo>
                <a:lnTo>
                  <a:pt x="800" y="463"/>
                </a:lnTo>
                <a:lnTo>
                  <a:pt x="795" y="468"/>
                </a:lnTo>
                <a:lnTo>
                  <a:pt x="792" y="475"/>
                </a:lnTo>
                <a:close/>
                <a:moveTo>
                  <a:pt x="1217" y="410"/>
                </a:moveTo>
                <a:lnTo>
                  <a:pt x="1217" y="419"/>
                </a:lnTo>
                <a:lnTo>
                  <a:pt x="1217" y="427"/>
                </a:lnTo>
                <a:lnTo>
                  <a:pt x="1216" y="436"/>
                </a:lnTo>
                <a:lnTo>
                  <a:pt x="1214" y="442"/>
                </a:lnTo>
                <a:lnTo>
                  <a:pt x="1208" y="449"/>
                </a:lnTo>
                <a:lnTo>
                  <a:pt x="1203" y="452"/>
                </a:lnTo>
                <a:lnTo>
                  <a:pt x="1194" y="454"/>
                </a:lnTo>
                <a:lnTo>
                  <a:pt x="1184" y="456"/>
                </a:lnTo>
                <a:lnTo>
                  <a:pt x="1187" y="459"/>
                </a:lnTo>
                <a:lnTo>
                  <a:pt x="1191" y="461"/>
                </a:lnTo>
                <a:lnTo>
                  <a:pt x="1196" y="465"/>
                </a:lnTo>
                <a:lnTo>
                  <a:pt x="1200" y="468"/>
                </a:lnTo>
                <a:lnTo>
                  <a:pt x="1205" y="472"/>
                </a:lnTo>
                <a:lnTo>
                  <a:pt x="1210" y="475"/>
                </a:lnTo>
                <a:lnTo>
                  <a:pt x="1214" y="479"/>
                </a:lnTo>
                <a:lnTo>
                  <a:pt x="1217" y="482"/>
                </a:lnTo>
                <a:lnTo>
                  <a:pt x="1235" y="465"/>
                </a:lnTo>
                <a:lnTo>
                  <a:pt x="1238" y="465"/>
                </a:lnTo>
                <a:lnTo>
                  <a:pt x="1240" y="465"/>
                </a:lnTo>
                <a:lnTo>
                  <a:pt x="1244" y="466"/>
                </a:lnTo>
                <a:lnTo>
                  <a:pt x="1247" y="468"/>
                </a:lnTo>
                <a:lnTo>
                  <a:pt x="1251" y="470"/>
                </a:lnTo>
                <a:lnTo>
                  <a:pt x="1254" y="472"/>
                </a:lnTo>
                <a:lnTo>
                  <a:pt x="1258" y="473"/>
                </a:lnTo>
                <a:lnTo>
                  <a:pt x="1261" y="473"/>
                </a:lnTo>
                <a:lnTo>
                  <a:pt x="1235" y="445"/>
                </a:lnTo>
                <a:lnTo>
                  <a:pt x="1235" y="440"/>
                </a:lnTo>
                <a:lnTo>
                  <a:pt x="1235" y="435"/>
                </a:lnTo>
                <a:lnTo>
                  <a:pt x="1235" y="431"/>
                </a:lnTo>
                <a:lnTo>
                  <a:pt x="1235" y="427"/>
                </a:lnTo>
                <a:lnTo>
                  <a:pt x="1235" y="424"/>
                </a:lnTo>
                <a:lnTo>
                  <a:pt x="1231" y="420"/>
                </a:lnTo>
                <a:lnTo>
                  <a:pt x="1226" y="415"/>
                </a:lnTo>
                <a:lnTo>
                  <a:pt x="1217" y="410"/>
                </a:lnTo>
                <a:close/>
                <a:moveTo>
                  <a:pt x="1117" y="138"/>
                </a:moveTo>
                <a:lnTo>
                  <a:pt x="1117" y="148"/>
                </a:lnTo>
                <a:lnTo>
                  <a:pt x="1118" y="154"/>
                </a:lnTo>
                <a:lnTo>
                  <a:pt x="1122" y="155"/>
                </a:lnTo>
                <a:lnTo>
                  <a:pt x="1125" y="155"/>
                </a:lnTo>
                <a:lnTo>
                  <a:pt x="1129" y="152"/>
                </a:lnTo>
                <a:lnTo>
                  <a:pt x="1134" y="148"/>
                </a:lnTo>
                <a:lnTo>
                  <a:pt x="1141" y="143"/>
                </a:lnTo>
                <a:lnTo>
                  <a:pt x="1147" y="138"/>
                </a:lnTo>
                <a:lnTo>
                  <a:pt x="1164" y="157"/>
                </a:lnTo>
                <a:lnTo>
                  <a:pt x="1171" y="155"/>
                </a:lnTo>
                <a:lnTo>
                  <a:pt x="1178" y="155"/>
                </a:lnTo>
                <a:lnTo>
                  <a:pt x="1187" y="157"/>
                </a:lnTo>
                <a:lnTo>
                  <a:pt x="1196" y="159"/>
                </a:lnTo>
                <a:lnTo>
                  <a:pt x="1205" y="161"/>
                </a:lnTo>
                <a:lnTo>
                  <a:pt x="1216" y="164"/>
                </a:lnTo>
                <a:lnTo>
                  <a:pt x="1224" y="166"/>
                </a:lnTo>
                <a:lnTo>
                  <a:pt x="1235" y="168"/>
                </a:lnTo>
                <a:lnTo>
                  <a:pt x="1235" y="173"/>
                </a:lnTo>
                <a:lnTo>
                  <a:pt x="1237" y="178"/>
                </a:lnTo>
                <a:lnTo>
                  <a:pt x="1238" y="182"/>
                </a:lnTo>
                <a:lnTo>
                  <a:pt x="1240" y="184"/>
                </a:lnTo>
                <a:lnTo>
                  <a:pt x="1244" y="185"/>
                </a:lnTo>
                <a:lnTo>
                  <a:pt x="1249" y="189"/>
                </a:lnTo>
                <a:lnTo>
                  <a:pt x="1254" y="191"/>
                </a:lnTo>
                <a:lnTo>
                  <a:pt x="1260" y="194"/>
                </a:lnTo>
                <a:lnTo>
                  <a:pt x="1260" y="201"/>
                </a:lnTo>
                <a:lnTo>
                  <a:pt x="1260" y="208"/>
                </a:lnTo>
                <a:lnTo>
                  <a:pt x="1261" y="214"/>
                </a:lnTo>
                <a:lnTo>
                  <a:pt x="1261" y="219"/>
                </a:lnTo>
                <a:lnTo>
                  <a:pt x="1265" y="222"/>
                </a:lnTo>
                <a:lnTo>
                  <a:pt x="1267" y="224"/>
                </a:lnTo>
                <a:lnTo>
                  <a:pt x="1272" y="224"/>
                </a:lnTo>
                <a:lnTo>
                  <a:pt x="1277" y="222"/>
                </a:lnTo>
                <a:lnTo>
                  <a:pt x="1277" y="230"/>
                </a:lnTo>
                <a:lnTo>
                  <a:pt x="1276" y="235"/>
                </a:lnTo>
                <a:lnTo>
                  <a:pt x="1274" y="240"/>
                </a:lnTo>
                <a:lnTo>
                  <a:pt x="1272" y="244"/>
                </a:lnTo>
                <a:lnTo>
                  <a:pt x="1270" y="249"/>
                </a:lnTo>
                <a:lnTo>
                  <a:pt x="1267" y="253"/>
                </a:lnTo>
                <a:lnTo>
                  <a:pt x="1263" y="256"/>
                </a:lnTo>
                <a:lnTo>
                  <a:pt x="1260" y="260"/>
                </a:lnTo>
                <a:lnTo>
                  <a:pt x="1256" y="256"/>
                </a:lnTo>
                <a:lnTo>
                  <a:pt x="1253" y="253"/>
                </a:lnTo>
                <a:lnTo>
                  <a:pt x="1249" y="249"/>
                </a:lnTo>
                <a:lnTo>
                  <a:pt x="1246" y="247"/>
                </a:lnTo>
                <a:lnTo>
                  <a:pt x="1242" y="244"/>
                </a:lnTo>
                <a:lnTo>
                  <a:pt x="1237" y="242"/>
                </a:lnTo>
                <a:lnTo>
                  <a:pt x="1231" y="242"/>
                </a:lnTo>
                <a:lnTo>
                  <a:pt x="1226" y="240"/>
                </a:lnTo>
                <a:lnTo>
                  <a:pt x="1226" y="244"/>
                </a:lnTo>
                <a:lnTo>
                  <a:pt x="1226" y="247"/>
                </a:lnTo>
                <a:lnTo>
                  <a:pt x="1228" y="251"/>
                </a:lnTo>
                <a:lnTo>
                  <a:pt x="1230" y="254"/>
                </a:lnTo>
                <a:lnTo>
                  <a:pt x="1231" y="258"/>
                </a:lnTo>
                <a:lnTo>
                  <a:pt x="1233" y="261"/>
                </a:lnTo>
                <a:lnTo>
                  <a:pt x="1233" y="265"/>
                </a:lnTo>
                <a:lnTo>
                  <a:pt x="1235" y="268"/>
                </a:lnTo>
                <a:lnTo>
                  <a:pt x="1228" y="272"/>
                </a:lnTo>
                <a:lnTo>
                  <a:pt x="1224" y="274"/>
                </a:lnTo>
                <a:lnTo>
                  <a:pt x="1221" y="276"/>
                </a:lnTo>
                <a:lnTo>
                  <a:pt x="1217" y="276"/>
                </a:lnTo>
                <a:lnTo>
                  <a:pt x="1214" y="276"/>
                </a:lnTo>
                <a:lnTo>
                  <a:pt x="1210" y="274"/>
                </a:lnTo>
                <a:lnTo>
                  <a:pt x="1205" y="272"/>
                </a:lnTo>
                <a:lnTo>
                  <a:pt x="1200" y="268"/>
                </a:lnTo>
                <a:lnTo>
                  <a:pt x="1182" y="288"/>
                </a:lnTo>
                <a:lnTo>
                  <a:pt x="1155" y="260"/>
                </a:lnTo>
                <a:lnTo>
                  <a:pt x="1104" y="260"/>
                </a:lnTo>
                <a:lnTo>
                  <a:pt x="1108" y="260"/>
                </a:lnTo>
                <a:lnTo>
                  <a:pt x="1111" y="258"/>
                </a:lnTo>
                <a:lnTo>
                  <a:pt x="1117" y="256"/>
                </a:lnTo>
                <a:lnTo>
                  <a:pt x="1122" y="254"/>
                </a:lnTo>
                <a:lnTo>
                  <a:pt x="1127" y="253"/>
                </a:lnTo>
                <a:lnTo>
                  <a:pt x="1134" y="251"/>
                </a:lnTo>
                <a:lnTo>
                  <a:pt x="1140" y="251"/>
                </a:lnTo>
                <a:lnTo>
                  <a:pt x="1147" y="251"/>
                </a:lnTo>
                <a:lnTo>
                  <a:pt x="1150" y="244"/>
                </a:lnTo>
                <a:lnTo>
                  <a:pt x="1154" y="237"/>
                </a:lnTo>
                <a:lnTo>
                  <a:pt x="1157" y="230"/>
                </a:lnTo>
                <a:lnTo>
                  <a:pt x="1161" y="222"/>
                </a:lnTo>
                <a:lnTo>
                  <a:pt x="1166" y="215"/>
                </a:lnTo>
                <a:lnTo>
                  <a:pt x="1170" y="208"/>
                </a:lnTo>
                <a:lnTo>
                  <a:pt x="1175" y="201"/>
                </a:lnTo>
                <a:lnTo>
                  <a:pt x="1182" y="194"/>
                </a:lnTo>
                <a:lnTo>
                  <a:pt x="1177" y="187"/>
                </a:lnTo>
                <a:lnTo>
                  <a:pt x="1168" y="182"/>
                </a:lnTo>
                <a:lnTo>
                  <a:pt x="1157" y="178"/>
                </a:lnTo>
                <a:lnTo>
                  <a:pt x="1147" y="175"/>
                </a:lnTo>
                <a:lnTo>
                  <a:pt x="1134" y="173"/>
                </a:lnTo>
                <a:lnTo>
                  <a:pt x="1122" y="173"/>
                </a:lnTo>
                <a:lnTo>
                  <a:pt x="1111" y="173"/>
                </a:lnTo>
                <a:lnTo>
                  <a:pt x="1104" y="177"/>
                </a:lnTo>
                <a:lnTo>
                  <a:pt x="1104" y="175"/>
                </a:lnTo>
                <a:lnTo>
                  <a:pt x="1101" y="173"/>
                </a:lnTo>
                <a:lnTo>
                  <a:pt x="1099" y="169"/>
                </a:lnTo>
                <a:lnTo>
                  <a:pt x="1094" y="168"/>
                </a:lnTo>
                <a:lnTo>
                  <a:pt x="1090" y="164"/>
                </a:lnTo>
                <a:lnTo>
                  <a:pt x="1087" y="161"/>
                </a:lnTo>
                <a:lnTo>
                  <a:pt x="1081" y="159"/>
                </a:lnTo>
                <a:lnTo>
                  <a:pt x="1078" y="157"/>
                </a:lnTo>
                <a:lnTo>
                  <a:pt x="1085" y="152"/>
                </a:lnTo>
                <a:lnTo>
                  <a:pt x="1092" y="147"/>
                </a:lnTo>
                <a:lnTo>
                  <a:pt x="1097" y="143"/>
                </a:lnTo>
                <a:lnTo>
                  <a:pt x="1104" y="139"/>
                </a:lnTo>
                <a:lnTo>
                  <a:pt x="1110" y="138"/>
                </a:lnTo>
                <a:lnTo>
                  <a:pt x="1113" y="138"/>
                </a:lnTo>
                <a:lnTo>
                  <a:pt x="1115" y="138"/>
                </a:lnTo>
                <a:lnTo>
                  <a:pt x="1117" y="138"/>
                </a:lnTo>
                <a:close/>
                <a:moveTo>
                  <a:pt x="1131" y="102"/>
                </a:moveTo>
                <a:lnTo>
                  <a:pt x="1134" y="102"/>
                </a:lnTo>
                <a:lnTo>
                  <a:pt x="1138" y="104"/>
                </a:lnTo>
                <a:lnTo>
                  <a:pt x="1143" y="106"/>
                </a:lnTo>
                <a:lnTo>
                  <a:pt x="1147" y="108"/>
                </a:lnTo>
                <a:lnTo>
                  <a:pt x="1152" y="108"/>
                </a:lnTo>
                <a:lnTo>
                  <a:pt x="1157" y="109"/>
                </a:lnTo>
                <a:lnTo>
                  <a:pt x="1161" y="111"/>
                </a:lnTo>
                <a:lnTo>
                  <a:pt x="1164" y="111"/>
                </a:lnTo>
                <a:lnTo>
                  <a:pt x="1171" y="108"/>
                </a:lnTo>
                <a:lnTo>
                  <a:pt x="1180" y="106"/>
                </a:lnTo>
                <a:lnTo>
                  <a:pt x="1189" y="104"/>
                </a:lnTo>
                <a:lnTo>
                  <a:pt x="1200" y="101"/>
                </a:lnTo>
                <a:lnTo>
                  <a:pt x="1208" y="99"/>
                </a:lnTo>
                <a:lnTo>
                  <a:pt x="1219" y="95"/>
                </a:lnTo>
                <a:lnTo>
                  <a:pt x="1228" y="90"/>
                </a:lnTo>
                <a:lnTo>
                  <a:pt x="1235" y="85"/>
                </a:lnTo>
                <a:lnTo>
                  <a:pt x="1238" y="85"/>
                </a:lnTo>
                <a:lnTo>
                  <a:pt x="1240" y="86"/>
                </a:lnTo>
                <a:lnTo>
                  <a:pt x="1244" y="86"/>
                </a:lnTo>
                <a:lnTo>
                  <a:pt x="1247" y="88"/>
                </a:lnTo>
                <a:lnTo>
                  <a:pt x="1251" y="90"/>
                </a:lnTo>
                <a:lnTo>
                  <a:pt x="1254" y="92"/>
                </a:lnTo>
                <a:lnTo>
                  <a:pt x="1258" y="93"/>
                </a:lnTo>
                <a:lnTo>
                  <a:pt x="1260" y="93"/>
                </a:lnTo>
                <a:lnTo>
                  <a:pt x="1286" y="65"/>
                </a:lnTo>
                <a:lnTo>
                  <a:pt x="1302" y="65"/>
                </a:lnTo>
                <a:lnTo>
                  <a:pt x="1313" y="62"/>
                </a:lnTo>
                <a:lnTo>
                  <a:pt x="1323" y="58"/>
                </a:lnTo>
                <a:lnTo>
                  <a:pt x="1332" y="53"/>
                </a:lnTo>
                <a:lnTo>
                  <a:pt x="1341" y="46"/>
                </a:lnTo>
                <a:lnTo>
                  <a:pt x="1348" y="37"/>
                </a:lnTo>
                <a:lnTo>
                  <a:pt x="1357" y="28"/>
                </a:lnTo>
                <a:lnTo>
                  <a:pt x="1366" y="17"/>
                </a:lnTo>
                <a:lnTo>
                  <a:pt x="1371" y="21"/>
                </a:lnTo>
                <a:lnTo>
                  <a:pt x="1378" y="21"/>
                </a:lnTo>
                <a:lnTo>
                  <a:pt x="1385" y="19"/>
                </a:lnTo>
                <a:lnTo>
                  <a:pt x="1392" y="16"/>
                </a:lnTo>
                <a:lnTo>
                  <a:pt x="1399" y="14"/>
                </a:lnTo>
                <a:lnTo>
                  <a:pt x="1408" y="10"/>
                </a:lnTo>
                <a:lnTo>
                  <a:pt x="1417" y="9"/>
                </a:lnTo>
                <a:lnTo>
                  <a:pt x="1426" y="7"/>
                </a:lnTo>
                <a:lnTo>
                  <a:pt x="1424" y="7"/>
                </a:lnTo>
                <a:lnTo>
                  <a:pt x="1422" y="5"/>
                </a:lnTo>
                <a:lnTo>
                  <a:pt x="1420" y="3"/>
                </a:lnTo>
                <a:lnTo>
                  <a:pt x="1417" y="3"/>
                </a:lnTo>
                <a:lnTo>
                  <a:pt x="1415" y="2"/>
                </a:lnTo>
                <a:lnTo>
                  <a:pt x="1412" y="0"/>
                </a:lnTo>
                <a:lnTo>
                  <a:pt x="1408" y="0"/>
                </a:lnTo>
                <a:lnTo>
                  <a:pt x="1403" y="3"/>
                </a:lnTo>
                <a:lnTo>
                  <a:pt x="1399" y="5"/>
                </a:lnTo>
                <a:lnTo>
                  <a:pt x="1397" y="5"/>
                </a:lnTo>
                <a:lnTo>
                  <a:pt x="1396" y="5"/>
                </a:lnTo>
                <a:lnTo>
                  <a:pt x="1394" y="5"/>
                </a:lnTo>
                <a:lnTo>
                  <a:pt x="1390" y="5"/>
                </a:lnTo>
                <a:lnTo>
                  <a:pt x="1387" y="7"/>
                </a:lnTo>
                <a:lnTo>
                  <a:pt x="1382" y="10"/>
                </a:lnTo>
                <a:lnTo>
                  <a:pt x="1376" y="7"/>
                </a:lnTo>
                <a:lnTo>
                  <a:pt x="1369" y="5"/>
                </a:lnTo>
                <a:lnTo>
                  <a:pt x="1362" y="3"/>
                </a:lnTo>
                <a:lnTo>
                  <a:pt x="1357" y="3"/>
                </a:lnTo>
                <a:lnTo>
                  <a:pt x="1350" y="3"/>
                </a:lnTo>
                <a:lnTo>
                  <a:pt x="1343" y="5"/>
                </a:lnTo>
                <a:lnTo>
                  <a:pt x="1337" y="7"/>
                </a:lnTo>
                <a:lnTo>
                  <a:pt x="1330" y="10"/>
                </a:lnTo>
                <a:lnTo>
                  <a:pt x="1318" y="7"/>
                </a:lnTo>
                <a:lnTo>
                  <a:pt x="1304" y="7"/>
                </a:lnTo>
                <a:lnTo>
                  <a:pt x="1286" y="9"/>
                </a:lnTo>
                <a:lnTo>
                  <a:pt x="1269" y="10"/>
                </a:lnTo>
                <a:lnTo>
                  <a:pt x="1249" y="14"/>
                </a:lnTo>
                <a:lnTo>
                  <a:pt x="1231" y="16"/>
                </a:lnTo>
                <a:lnTo>
                  <a:pt x="1214" y="19"/>
                </a:lnTo>
                <a:lnTo>
                  <a:pt x="1200" y="19"/>
                </a:lnTo>
                <a:lnTo>
                  <a:pt x="1203" y="23"/>
                </a:lnTo>
                <a:lnTo>
                  <a:pt x="1208" y="28"/>
                </a:lnTo>
                <a:lnTo>
                  <a:pt x="1214" y="33"/>
                </a:lnTo>
                <a:lnTo>
                  <a:pt x="1221" y="37"/>
                </a:lnTo>
                <a:lnTo>
                  <a:pt x="1228" y="42"/>
                </a:lnTo>
                <a:lnTo>
                  <a:pt x="1233" y="48"/>
                </a:lnTo>
                <a:lnTo>
                  <a:pt x="1238" y="53"/>
                </a:lnTo>
                <a:lnTo>
                  <a:pt x="1244" y="56"/>
                </a:lnTo>
                <a:lnTo>
                  <a:pt x="1233" y="62"/>
                </a:lnTo>
                <a:lnTo>
                  <a:pt x="1221" y="67"/>
                </a:lnTo>
                <a:lnTo>
                  <a:pt x="1210" y="76"/>
                </a:lnTo>
                <a:lnTo>
                  <a:pt x="1196" y="83"/>
                </a:lnTo>
                <a:lnTo>
                  <a:pt x="1182" y="90"/>
                </a:lnTo>
                <a:lnTo>
                  <a:pt x="1166" y="97"/>
                </a:lnTo>
                <a:lnTo>
                  <a:pt x="1148" y="101"/>
                </a:lnTo>
                <a:lnTo>
                  <a:pt x="1131" y="102"/>
                </a:lnTo>
                <a:close/>
                <a:moveTo>
                  <a:pt x="947" y="148"/>
                </a:moveTo>
                <a:lnTo>
                  <a:pt x="942" y="148"/>
                </a:lnTo>
                <a:lnTo>
                  <a:pt x="935" y="148"/>
                </a:lnTo>
                <a:lnTo>
                  <a:pt x="928" y="148"/>
                </a:lnTo>
                <a:lnTo>
                  <a:pt x="922" y="148"/>
                </a:lnTo>
                <a:lnTo>
                  <a:pt x="915" y="147"/>
                </a:lnTo>
                <a:lnTo>
                  <a:pt x="908" y="145"/>
                </a:lnTo>
                <a:lnTo>
                  <a:pt x="903" y="143"/>
                </a:lnTo>
                <a:lnTo>
                  <a:pt x="896" y="139"/>
                </a:lnTo>
                <a:lnTo>
                  <a:pt x="892" y="139"/>
                </a:lnTo>
                <a:lnTo>
                  <a:pt x="889" y="141"/>
                </a:lnTo>
                <a:lnTo>
                  <a:pt x="885" y="143"/>
                </a:lnTo>
                <a:lnTo>
                  <a:pt x="883" y="145"/>
                </a:lnTo>
                <a:lnTo>
                  <a:pt x="880" y="147"/>
                </a:lnTo>
                <a:lnTo>
                  <a:pt x="876" y="147"/>
                </a:lnTo>
                <a:lnTo>
                  <a:pt x="873" y="148"/>
                </a:lnTo>
                <a:lnTo>
                  <a:pt x="869" y="148"/>
                </a:lnTo>
                <a:lnTo>
                  <a:pt x="852" y="131"/>
                </a:lnTo>
                <a:lnTo>
                  <a:pt x="848" y="131"/>
                </a:lnTo>
                <a:lnTo>
                  <a:pt x="846" y="132"/>
                </a:lnTo>
                <a:lnTo>
                  <a:pt x="843" y="134"/>
                </a:lnTo>
                <a:lnTo>
                  <a:pt x="839" y="136"/>
                </a:lnTo>
                <a:lnTo>
                  <a:pt x="836" y="136"/>
                </a:lnTo>
                <a:lnTo>
                  <a:pt x="832" y="138"/>
                </a:lnTo>
                <a:lnTo>
                  <a:pt x="829" y="139"/>
                </a:lnTo>
                <a:lnTo>
                  <a:pt x="825" y="139"/>
                </a:lnTo>
                <a:lnTo>
                  <a:pt x="809" y="122"/>
                </a:lnTo>
                <a:lnTo>
                  <a:pt x="792" y="122"/>
                </a:lnTo>
                <a:lnTo>
                  <a:pt x="788" y="124"/>
                </a:lnTo>
                <a:lnTo>
                  <a:pt x="783" y="127"/>
                </a:lnTo>
                <a:lnTo>
                  <a:pt x="779" y="134"/>
                </a:lnTo>
                <a:lnTo>
                  <a:pt x="776" y="141"/>
                </a:lnTo>
                <a:lnTo>
                  <a:pt x="770" y="148"/>
                </a:lnTo>
                <a:lnTo>
                  <a:pt x="769" y="155"/>
                </a:lnTo>
                <a:lnTo>
                  <a:pt x="767" y="162"/>
                </a:lnTo>
                <a:lnTo>
                  <a:pt x="765" y="168"/>
                </a:lnTo>
                <a:lnTo>
                  <a:pt x="772" y="166"/>
                </a:lnTo>
                <a:lnTo>
                  <a:pt x="778" y="166"/>
                </a:lnTo>
                <a:lnTo>
                  <a:pt x="781" y="164"/>
                </a:lnTo>
                <a:lnTo>
                  <a:pt x="786" y="161"/>
                </a:lnTo>
                <a:lnTo>
                  <a:pt x="790" y="159"/>
                </a:lnTo>
                <a:lnTo>
                  <a:pt x="793" y="155"/>
                </a:lnTo>
                <a:lnTo>
                  <a:pt x="797" y="152"/>
                </a:lnTo>
                <a:lnTo>
                  <a:pt x="800" y="148"/>
                </a:lnTo>
                <a:lnTo>
                  <a:pt x="852" y="148"/>
                </a:lnTo>
                <a:lnTo>
                  <a:pt x="846" y="150"/>
                </a:lnTo>
                <a:lnTo>
                  <a:pt x="841" y="150"/>
                </a:lnTo>
                <a:lnTo>
                  <a:pt x="836" y="152"/>
                </a:lnTo>
                <a:lnTo>
                  <a:pt x="834" y="155"/>
                </a:lnTo>
                <a:lnTo>
                  <a:pt x="832" y="159"/>
                </a:lnTo>
                <a:lnTo>
                  <a:pt x="831" y="164"/>
                </a:lnTo>
                <a:lnTo>
                  <a:pt x="832" y="169"/>
                </a:lnTo>
                <a:lnTo>
                  <a:pt x="834" y="177"/>
                </a:lnTo>
                <a:lnTo>
                  <a:pt x="831" y="177"/>
                </a:lnTo>
                <a:lnTo>
                  <a:pt x="829" y="178"/>
                </a:lnTo>
                <a:lnTo>
                  <a:pt x="825" y="178"/>
                </a:lnTo>
                <a:lnTo>
                  <a:pt x="822" y="180"/>
                </a:lnTo>
                <a:lnTo>
                  <a:pt x="818" y="182"/>
                </a:lnTo>
                <a:lnTo>
                  <a:pt x="815" y="184"/>
                </a:lnTo>
                <a:lnTo>
                  <a:pt x="813" y="185"/>
                </a:lnTo>
                <a:lnTo>
                  <a:pt x="809" y="185"/>
                </a:lnTo>
                <a:lnTo>
                  <a:pt x="825" y="191"/>
                </a:lnTo>
                <a:lnTo>
                  <a:pt x="845" y="194"/>
                </a:lnTo>
                <a:lnTo>
                  <a:pt x="862" y="196"/>
                </a:lnTo>
                <a:lnTo>
                  <a:pt x="882" y="194"/>
                </a:lnTo>
                <a:lnTo>
                  <a:pt x="891" y="192"/>
                </a:lnTo>
                <a:lnTo>
                  <a:pt x="899" y="189"/>
                </a:lnTo>
                <a:lnTo>
                  <a:pt x="908" y="185"/>
                </a:lnTo>
                <a:lnTo>
                  <a:pt x="917" y="180"/>
                </a:lnTo>
                <a:lnTo>
                  <a:pt x="926" y="175"/>
                </a:lnTo>
                <a:lnTo>
                  <a:pt x="933" y="168"/>
                </a:lnTo>
                <a:lnTo>
                  <a:pt x="942" y="159"/>
                </a:lnTo>
                <a:lnTo>
                  <a:pt x="947" y="148"/>
                </a:lnTo>
                <a:close/>
                <a:moveTo>
                  <a:pt x="1161" y="71"/>
                </a:moveTo>
                <a:lnTo>
                  <a:pt x="1150" y="71"/>
                </a:lnTo>
                <a:lnTo>
                  <a:pt x="1141" y="71"/>
                </a:lnTo>
                <a:lnTo>
                  <a:pt x="1133" y="71"/>
                </a:lnTo>
                <a:lnTo>
                  <a:pt x="1122" y="71"/>
                </a:lnTo>
                <a:lnTo>
                  <a:pt x="1113" y="72"/>
                </a:lnTo>
                <a:lnTo>
                  <a:pt x="1106" y="74"/>
                </a:lnTo>
                <a:lnTo>
                  <a:pt x="1099" y="76"/>
                </a:lnTo>
                <a:lnTo>
                  <a:pt x="1092" y="79"/>
                </a:lnTo>
                <a:lnTo>
                  <a:pt x="1088" y="76"/>
                </a:lnTo>
                <a:lnTo>
                  <a:pt x="1085" y="72"/>
                </a:lnTo>
                <a:lnTo>
                  <a:pt x="1081" y="69"/>
                </a:lnTo>
                <a:lnTo>
                  <a:pt x="1078" y="67"/>
                </a:lnTo>
                <a:lnTo>
                  <a:pt x="1072" y="65"/>
                </a:lnTo>
                <a:lnTo>
                  <a:pt x="1069" y="63"/>
                </a:lnTo>
                <a:lnTo>
                  <a:pt x="1064" y="62"/>
                </a:lnTo>
                <a:lnTo>
                  <a:pt x="1057" y="62"/>
                </a:lnTo>
                <a:lnTo>
                  <a:pt x="1057" y="58"/>
                </a:lnTo>
                <a:lnTo>
                  <a:pt x="1057" y="55"/>
                </a:lnTo>
                <a:lnTo>
                  <a:pt x="1058" y="51"/>
                </a:lnTo>
                <a:lnTo>
                  <a:pt x="1058" y="48"/>
                </a:lnTo>
                <a:lnTo>
                  <a:pt x="1058" y="46"/>
                </a:lnTo>
                <a:lnTo>
                  <a:pt x="1058" y="42"/>
                </a:lnTo>
                <a:lnTo>
                  <a:pt x="1058" y="39"/>
                </a:lnTo>
                <a:lnTo>
                  <a:pt x="1058" y="35"/>
                </a:lnTo>
                <a:lnTo>
                  <a:pt x="1048" y="16"/>
                </a:lnTo>
                <a:lnTo>
                  <a:pt x="1051" y="17"/>
                </a:lnTo>
                <a:lnTo>
                  <a:pt x="1058" y="23"/>
                </a:lnTo>
                <a:lnTo>
                  <a:pt x="1065" y="32"/>
                </a:lnTo>
                <a:lnTo>
                  <a:pt x="1072" y="42"/>
                </a:lnTo>
                <a:lnTo>
                  <a:pt x="1080" y="53"/>
                </a:lnTo>
                <a:lnTo>
                  <a:pt x="1087" y="62"/>
                </a:lnTo>
                <a:lnTo>
                  <a:pt x="1090" y="67"/>
                </a:lnTo>
                <a:lnTo>
                  <a:pt x="1092" y="71"/>
                </a:lnTo>
                <a:lnTo>
                  <a:pt x="1101" y="69"/>
                </a:lnTo>
                <a:lnTo>
                  <a:pt x="1110" y="69"/>
                </a:lnTo>
                <a:lnTo>
                  <a:pt x="1118" y="67"/>
                </a:lnTo>
                <a:lnTo>
                  <a:pt x="1125" y="67"/>
                </a:lnTo>
                <a:lnTo>
                  <a:pt x="1134" y="65"/>
                </a:lnTo>
                <a:lnTo>
                  <a:pt x="1143" y="67"/>
                </a:lnTo>
                <a:lnTo>
                  <a:pt x="1152" y="67"/>
                </a:lnTo>
                <a:lnTo>
                  <a:pt x="1161" y="71"/>
                </a:lnTo>
                <a:close/>
                <a:moveTo>
                  <a:pt x="956" y="131"/>
                </a:moveTo>
                <a:lnTo>
                  <a:pt x="959" y="118"/>
                </a:lnTo>
                <a:lnTo>
                  <a:pt x="961" y="111"/>
                </a:lnTo>
                <a:lnTo>
                  <a:pt x="961" y="106"/>
                </a:lnTo>
                <a:lnTo>
                  <a:pt x="959" y="104"/>
                </a:lnTo>
                <a:lnTo>
                  <a:pt x="958" y="106"/>
                </a:lnTo>
                <a:lnTo>
                  <a:pt x="954" y="109"/>
                </a:lnTo>
                <a:lnTo>
                  <a:pt x="947" y="115"/>
                </a:lnTo>
                <a:lnTo>
                  <a:pt x="938" y="120"/>
                </a:lnTo>
                <a:lnTo>
                  <a:pt x="933" y="115"/>
                </a:lnTo>
                <a:lnTo>
                  <a:pt x="926" y="109"/>
                </a:lnTo>
                <a:lnTo>
                  <a:pt x="921" y="106"/>
                </a:lnTo>
                <a:lnTo>
                  <a:pt x="915" y="102"/>
                </a:lnTo>
                <a:lnTo>
                  <a:pt x="910" y="99"/>
                </a:lnTo>
                <a:lnTo>
                  <a:pt x="906" y="95"/>
                </a:lnTo>
                <a:lnTo>
                  <a:pt x="905" y="90"/>
                </a:lnTo>
                <a:lnTo>
                  <a:pt x="903" y="83"/>
                </a:lnTo>
                <a:lnTo>
                  <a:pt x="894" y="85"/>
                </a:lnTo>
                <a:lnTo>
                  <a:pt x="887" y="85"/>
                </a:lnTo>
                <a:lnTo>
                  <a:pt x="880" y="86"/>
                </a:lnTo>
                <a:lnTo>
                  <a:pt x="875" y="86"/>
                </a:lnTo>
                <a:lnTo>
                  <a:pt x="869" y="88"/>
                </a:lnTo>
                <a:lnTo>
                  <a:pt x="864" y="88"/>
                </a:lnTo>
                <a:lnTo>
                  <a:pt x="859" y="86"/>
                </a:lnTo>
                <a:lnTo>
                  <a:pt x="852" y="83"/>
                </a:lnTo>
                <a:lnTo>
                  <a:pt x="846" y="86"/>
                </a:lnTo>
                <a:lnTo>
                  <a:pt x="839" y="90"/>
                </a:lnTo>
                <a:lnTo>
                  <a:pt x="834" y="92"/>
                </a:lnTo>
                <a:lnTo>
                  <a:pt x="829" y="95"/>
                </a:lnTo>
                <a:lnTo>
                  <a:pt x="823" y="99"/>
                </a:lnTo>
                <a:lnTo>
                  <a:pt x="820" y="104"/>
                </a:lnTo>
                <a:lnTo>
                  <a:pt x="818" y="111"/>
                </a:lnTo>
                <a:lnTo>
                  <a:pt x="816" y="120"/>
                </a:lnTo>
                <a:lnTo>
                  <a:pt x="823" y="116"/>
                </a:lnTo>
                <a:lnTo>
                  <a:pt x="832" y="115"/>
                </a:lnTo>
                <a:lnTo>
                  <a:pt x="843" y="111"/>
                </a:lnTo>
                <a:lnTo>
                  <a:pt x="852" y="108"/>
                </a:lnTo>
                <a:lnTo>
                  <a:pt x="862" y="106"/>
                </a:lnTo>
                <a:lnTo>
                  <a:pt x="871" y="104"/>
                </a:lnTo>
                <a:lnTo>
                  <a:pt x="880" y="102"/>
                </a:lnTo>
                <a:lnTo>
                  <a:pt x="887" y="102"/>
                </a:lnTo>
                <a:lnTo>
                  <a:pt x="869" y="120"/>
                </a:lnTo>
                <a:lnTo>
                  <a:pt x="876" y="122"/>
                </a:lnTo>
                <a:lnTo>
                  <a:pt x="883" y="122"/>
                </a:lnTo>
                <a:lnTo>
                  <a:pt x="892" y="124"/>
                </a:lnTo>
                <a:lnTo>
                  <a:pt x="899" y="125"/>
                </a:lnTo>
                <a:lnTo>
                  <a:pt x="908" y="127"/>
                </a:lnTo>
                <a:lnTo>
                  <a:pt x="915" y="129"/>
                </a:lnTo>
                <a:lnTo>
                  <a:pt x="922" y="129"/>
                </a:lnTo>
                <a:lnTo>
                  <a:pt x="929" y="131"/>
                </a:lnTo>
                <a:lnTo>
                  <a:pt x="956" y="131"/>
                </a:lnTo>
                <a:close/>
                <a:moveTo>
                  <a:pt x="1042" y="14"/>
                </a:moveTo>
                <a:lnTo>
                  <a:pt x="1034" y="17"/>
                </a:lnTo>
                <a:lnTo>
                  <a:pt x="1028" y="21"/>
                </a:lnTo>
                <a:lnTo>
                  <a:pt x="1023" y="23"/>
                </a:lnTo>
                <a:lnTo>
                  <a:pt x="1019" y="25"/>
                </a:lnTo>
                <a:lnTo>
                  <a:pt x="1016" y="26"/>
                </a:lnTo>
                <a:lnTo>
                  <a:pt x="1014" y="30"/>
                </a:lnTo>
                <a:lnTo>
                  <a:pt x="1011" y="35"/>
                </a:lnTo>
                <a:lnTo>
                  <a:pt x="1009" y="44"/>
                </a:lnTo>
                <a:lnTo>
                  <a:pt x="1000" y="44"/>
                </a:lnTo>
                <a:lnTo>
                  <a:pt x="993" y="46"/>
                </a:lnTo>
                <a:lnTo>
                  <a:pt x="984" y="48"/>
                </a:lnTo>
                <a:lnTo>
                  <a:pt x="975" y="51"/>
                </a:lnTo>
                <a:lnTo>
                  <a:pt x="968" y="51"/>
                </a:lnTo>
                <a:lnTo>
                  <a:pt x="963" y="51"/>
                </a:lnTo>
                <a:lnTo>
                  <a:pt x="961" y="49"/>
                </a:lnTo>
                <a:lnTo>
                  <a:pt x="959" y="48"/>
                </a:lnTo>
                <a:lnTo>
                  <a:pt x="958" y="46"/>
                </a:lnTo>
                <a:lnTo>
                  <a:pt x="958" y="42"/>
                </a:lnTo>
                <a:lnTo>
                  <a:pt x="949" y="48"/>
                </a:lnTo>
                <a:lnTo>
                  <a:pt x="942" y="53"/>
                </a:lnTo>
                <a:lnTo>
                  <a:pt x="935" y="58"/>
                </a:lnTo>
                <a:lnTo>
                  <a:pt x="929" y="63"/>
                </a:lnTo>
                <a:lnTo>
                  <a:pt x="924" y="67"/>
                </a:lnTo>
                <a:lnTo>
                  <a:pt x="919" y="72"/>
                </a:lnTo>
                <a:lnTo>
                  <a:pt x="914" y="76"/>
                </a:lnTo>
                <a:lnTo>
                  <a:pt x="908" y="79"/>
                </a:lnTo>
                <a:lnTo>
                  <a:pt x="914" y="55"/>
                </a:lnTo>
                <a:lnTo>
                  <a:pt x="921" y="51"/>
                </a:lnTo>
                <a:lnTo>
                  <a:pt x="926" y="48"/>
                </a:lnTo>
                <a:lnTo>
                  <a:pt x="933" y="42"/>
                </a:lnTo>
                <a:lnTo>
                  <a:pt x="938" y="37"/>
                </a:lnTo>
                <a:lnTo>
                  <a:pt x="945" y="30"/>
                </a:lnTo>
                <a:lnTo>
                  <a:pt x="952" y="25"/>
                </a:lnTo>
                <a:lnTo>
                  <a:pt x="958" y="21"/>
                </a:lnTo>
                <a:lnTo>
                  <a:pt x="963" y="17"/>
                </a:lnTo>
                <a:lnTo>
                  <a:pt x="967" y="19"/>
                </a:lnTo>
                <a:lnTo>
                  <a:pt x="968" y="21"/>
                </a:lnTo>
                <a:lnTo>
                  <a:pt x="972" y="25"/>
                </a:lnTo>
                <a:lnTo>
                  <a:pt x="974" y="26"/>
                </a:lnTo>
                <a:lnTo>
                  <a:pt x="977" y="28"/>
                </a:lnTo>
                <a:lnTo>
                  <a:pt x="981" y="32"/>
                </a:lnTo>
                <a:lnTo>
                  <a:pt x="982" y="33"/>
                </a:lnTo>
                <a:lnTo>
                  <a:pt x="984" y="37"/>
                </a:lnTo>
                <a:lnTo>
                  <a:pt x="989" y="33"/>
                </a:lnTo>
                <a:lnTo>
                  <a:pt x="995" y="30"/>
                </a:lnTo>
                <a:lnTo>
                  <a:pt x="998" y="26"/>
                </a:lnTo>
                <a:lnTo>
                  <a:pt x="1002" y="21"/>
                </a:lnTo>
                <a:lnTo>
                  <a:pt x="1005" y="17"/>
                </a:lnTo>
                <a:lnTo>
                  <a:pt x="1009" y="14"/>
                </a:lnTo>
                <a:lnTo>
                  <a:pt x="1012" y="10"/>
                </a:lnTo>
                <a:lnTo>
                  <a:pt x="1018" y="7"/>
                </a:lnTo>
                <a:lnTo>
                  <a:pt x="1019" y="10"/>
                </a:lnTo>
                <a:lnTo>
                  <a:pt x="1023" y="12"/>
                </a:lnTo>
                <a:lnTo>
                  <a:pt x="1025" y="14"/>
                </a:lnTo>
                <a:lnTo>
                  <a:pt x="1028" y="14"/>
                </a:lnTo>
                <a:lnTo>
                  <a:pt x="1032" y="16"/>
                </a:lnTo>
                <a:lnTo>
                  <a:pt x="1035" y="16"/>
                </a:lnTo>
                <a:lnTo>
                  <a:pt x="1039" y="16"/>
                </a:lnTo>
                <a:lnTo>
                  <a:pt x="1042" y="14"/>
                </a:lnTo>
                <a:close/>
                <a:moveTo>
                  <a:pt x="1042" y="122"/>
                </a:moveTo>
                <a:lnTo>
                  <a:pt x="1042" y="131"/>
                </a:lnTo>
                <a:lnTo>
                  <a:pt x="1042" y="139"/>
                </a:lnTo>
                <a:lnTo>
                  <a:pt x="1042" y="148"/>
                </a:lnTo>
                <a:lnTo>
                  <a:pt x="1042" y="155"/>
                </a:lnTo>
                <a:lnTo>
                  <a:pt x="1046" y="161"/>
                </a:lnTo>
                <a:lnTo>
                  <a:pt x="1051" y="164"/>
                </a:lnTo>
                <a:lnTo>
                  <a:pt x="1058" y="168"/>
                </a:lnTo>
                <a:lnTo>
                  <a:pt x="1069" y="168"/>
                </a:lnTo>
                <a:lnTo>
                  <a:pt x="1069" y="161"/>
                </a:lnTo>
                <a:lnTo>
                  <a:pt x="1067" y="155"/>
                </a:lnTo>
                <a:lnTo>
                  <a:pt x="1065" y="150"/>
                </a:lnTo>
                <a:lnTo>
                  <a:pt x="1062" y="145"/>
                </a:lnTo>
                <a:lnTo>
                  <a:pt x="1058" y="139"/>
                </a:lnTo>
                <a:lnTo>
                  <a:pt x="1055" y="134"/>
                </a:lnTo>
                <a:lnTo>
                  <a:pt x="1050" y="127"/>
                </a:lnTo>
                <a:lnTo>
                  <a:pt x="1042" y="122"/>
                </a:lnTo>
                <a:close/>
                <a:moveTo>
                  <a:pt x="1012" y="78"/>
                </a:moveTo>
                <a:lnTo>
                  <a:pt x="1002" y="81"/>
                </a:lnTo>
                <a:lnTo>
                  <a:pt x="995" y="85"/>
                </a:lnTo>
                <a:lnTo>
                  <a:pt x="991" y="86"/>
                </a:lnTo>
                <a:lnTo>
                  <a:pt x="991" y="88"/>
                </a:lnTo>
                <a:lnTo>
                  <a:pt x="991" y="90"/>
                </a:lnTo>
                <a:lnTo>
                  <a:pt x="993" y="95"/>
                </a:lnTo>
                <a:lnTo>
                  <a:pt x="995" y="102"/>
                </a:lnTo>
                <a:lnTo>
                  <a:pt x="995" y="113"/>
                </a:lnTo>
                <a:lnTo>
                  <a:pt x="1002" y="113"/>
                </a:lnTo>
                <a:lnTo>
                  <a:pt x="1007" y="111"/>
                </a:lnTo>
                <a:lnTo>
                  <a:pt x="1011" y="109"/>
                </a:lnTo>
                <a:lnTo>
                  <a:pt x="1014" y="108"/>
                </a:lnTo>
                <a:lnTo>
                  <a:pt x="1019" y="104"/>
                </a:lnTo>
                <a:lnTo>
                  <a:pt x="1023" y="102"/>
                </a:lnTo>
                <a:lnTo>
                  <a:pt x="1025" y="99"/>
                </a:lnTo>
                <a:lnTo>
                  <a:pt x="1028" y="95"/>
                </a:lnTo>
                <a:lnTo>
                  <a:pt x="1025" y="92"/>
                </a:lnTo>
                <a:lnTo>
                  <a:pt x="1023" y="88"/>
                </a:lnTo>
                <a:lnTo>
                  <a:pt x="1019" y="85"/>
                </a:lnTo>
                <a:lnTo>
                  <a:pt x="1018" y="83"/>
                </a:lnTo>
                <a:lnTo>
                  <a:pt x="1014" y="79"/>
                </a:lnTo>
                <a:lnTo>
                  <a:pt x="1014" y="78"/>
                </a:lnTo>
                <a:lnTo>
                  <a:pt x="1012" y="78"/>
                </a:lnTo>
                <a:close/>
                <a:moveTo>
                  <a:pt x="894" y="800"/>
                </a:moveTo>
                <a:lnTo>
                  <a:pt x="887" y="802"/>
                </a:lnTo>
                <a:lnTo>
                  <a:pt x="880" y="806"/>
                </a:lnTo>
                <a:lnTo>
                  <a:pt x="875" y="807"/>
                </a:lnTo>
                <a:lnTo>
                  <a:pt x="873" y="811"/>
                </a:lnTo>
                <a:lnTo>
                  <a:pt x="871" y="816"/>
                </a:lnTo>
                <a:lnTo>
                  <a:pt x="869" y="823"/>
                </a:lnTo>
                <a:lnTo>
                  <a:pt x="869" y="834"/>
                </a:lnTo>
                <a:lnTo>
                  <a:pt x="869" y="846"/>
                </a:lnTo>
                <a:lnTo>
                  <a:pt x="878" y="846"/>
                </a:lnTo>
                <a:lnTo>
                  <a:pt x="885" y="845"/>
                </a:lnTo>
                <a:lnTo>
                  <a:pt x="892" y="843"/>
                </a:lnTo>
                <a:lnTo>
                  <a:pt x="898" y="843"/>
                </a:lnTo>
                <a:lnTo>
                  <a:pt x="903" y="841"/>
                </a:lnTo>
                <a:lnTo>
                  <a:pt x="908" y="843"/>
                </a:lnTo>
                <a:lnTo>
                  <a:pt x="914" y="843"/>
                </a:lnTo>
                <a:lnTo>
                  <a:pt x="921" y="846"/>
                </a:lnTo>
                <a:lnTo>
                  <a:pt x="938" y="827"/>
                </a:lnTo>
                <a:lnTo>
                  <a:pt x="921" y="807"/>
                </a:lnTo>
                <a:lnTo>
                  <a:pt x="894" y="800"/>
                </a:lnTo>
                <a:close/>
                <a:moveTo>
                  <a:pt x="843" y="809"/>
                </a:moveTo>
                <a:lnTo>
                  <a:pt x="831" y="809"/>
                </a:lnTo>
                <a:lnTo>
                  <a:pt x="822" y="809"/>
                </a:lnTo>
                <a:lnTo>
                  <a:pt x="816" y="807"/>
                </a:lnTo>
                <a:lnTo>
                  <a:pt x="809" y="807"/>
                </a:lnTo>
                <a:lnTo>
                  <a:pt x="806" y="804"/>
                </a:lnTo>
                <a:lnTo>
                  <a:pt x="800" y="802"/>
                </a:lnTo>
                <a:lnTo>
                  <a:pt x="797" y="797"/>
                </a:lnTo>
                <a:lnTo>
                  <a:pt x="790" y="792"/>
                </a:lnTo>
                <a:lnTo>
                  <a:pt x="783" y="792"/>
                </a:lnTo>
                <a:lnTo>
                  <a:pt x="776" y="792"/>
                </a:lnTo>
                <a:lnTo>
                  <a:pt x="769" y="790"/>
                </a:lnTo>
                <a:lnTo>
                  <a:pt x="760" y="790"/>
                </a:lnTo>
                <a:lnTo>
                  <a:pt x="753" y="788"/>
                </a:lnTo>
                <a:lnTo>
                  <a:pt x="744" y="786"/>
                </a:lnTo>
                <a:lnTo>
                  <a:pt x="737" y="784"/>
                </a:lnTo>
                <a:lnTo>
                  <a:pt x="730" y="781"/>
                </a:lnTo>
                <a:lnTo>
                  <a:pt x="739" y="779"/>
                </a:lnTo>
                <a:lnTo>
                  <a:pt x="749" y="776"/>
                </a:lnTo>
                <a:lnTo>
                  <a:pt x="758" y="774"/>
                </a:lnTo>
                <a:lnTo>
                  <a:pt x="767" y="772"/>
                </a:lnTo>
                <a:lnTo>
                  <a:pt x="774" y="774"/>
                </a:lnTo>
                <a:lnTo>
                  <a:pt x="781" y="776"/>
                </a:lnTo>
                <a:lnTo>
                  <a:pt x="786" y="783"/>
                </a:lnTo>
                <a:lnTo>
                  <a:pt x="790" y="792"/>
                </a:lnTo>
                <a:lnTo>
                  <a:pt x="793" y="790"/>
                </a:lnTo>
                <a:lnTo>
                  <a:pt x="797" y="790"/>
                </a:lnTo>
                <a:lnTo>
                  <a:pt x="800" y="788"/>
                </a:lnTo>
                <a:lnTo>
                  <a:pt x="804" y="786"/>
                </a:lnTo>
                <a:lnTo>
                  <a:pt x="808" y="784"/>
                </a:lnTo>
                <a:lnTo>
                  <a:pt x="811" y="783"/>
                </a:lnTo>
                <a:lnTo>
                  <a:pt x="813" y="783"/>
                </a:lnTo>
                <a:lnTo>
                  <a:pt x="816" y="781"/>
                </a:lnTo>
                <a:lnTo>
                  <a:pt x="820" y="783"/>
                </a:lnTo>
                <a:lnTo>
                  <a:pt x="825" y="784"/>
                </a:lnTo>
                <a:lnTo>
                  <a:pt x="829" y="788"/>
                </a:lnTo>
                <a:lnTo>
                  <a:pt x="834" y="792"/>
                </a:lnTo>
                <a:lnTo>
                  <a:pt x="839" y="795"/>
                </a:lnTo>
                <a:lnTo>
                  <a:pt x="843" y="797"/>
                </a:lnTo>
                <a:lnTo>
                  <a:pt x="848" y="800"/>
                </a:lnTo>
                <a:lnTo>
                  <a:pt x="852" y="800"/>
                </a:lnTo>
                <a:lnTo>
                  <a:pt x="843" y="809"/>
                </a:lnTo>
                <a:close/>
                <a:moveTo>
                  <a:pt x="98" y="380"/>
                </a:moveTo>
                <a:lnTo>
                  <a:pt x="89" y="380"/>
                </a:lnTo>
                <a:lnTo>
                  <a:pt x="80" y="383"/>
                </a:lnTo>
                <a:lnTo>
                  <a:pt x="69" y="383"/>
                </a:lnTo>
                <a:lnTo>
                  <a:pt x="69" y="382"/>
                </a:lnTo>
                <a:lnTo>
                  <a:pt x="69" y="380"/>
                </a:lnTo>
                <a:lnTo>
                  <a:pt x="71" y="380"/>
                </a:lnTo>
                <a:lnTo>
                  <a:pt x="73" y="380"/>
                </a:lnTo>
                <a:lnTo>
                  <a:pt x="75" y="380"/>
                </a:lnTo>
                <a:lnTo>
                  <a:pt x="75" y="378"/>
                </a:lnTo>
                <a:lnTo>
                  <a:pt x="75" y="376"/>
                </a:lnTo>
                <a:lnTo>
                  <a:pt x="76" y="376"/>
                </a:lnTo>
                <a:lnTo>
                  <a:pt x="80" y="376"/>
                </a:lnTo>
                <a:lnTo>
                  <a:pt x="80" y="378"/>
                </a:lnTo>
                <a:lnTo>
                  <a:pt x="82" y="378"/>
                </a:lnTo>
                <a:lnTo>
                  <a:pt x="83" y="378"/>
                </a:lnTo>
                <a:lnTo>
                  <a:pt x="85" y="378"/>
                </a:lnTo>
                <a:lnTo>
                  <a:pt x="87" y="378"/>
                </a:lnTo>
                <a:lnTo>
                  <a:pt x="87" y="376"/>
                </a:lnTo>
                <a:lnTo>
                  <a:pt x="85" y="376"/>
                </a:lnTo>
                <a:lnTo>
                  <a:pt x="85" y="374"/>
                </a:lnTo>
                <a:lnTo>
                  <a:pt x="83" y="374"/>
                </a:lnTo>
                <a:lnTo>
                  <a:pt x="85" y="374"/>
                </a:lnTo>
                <a:lnTo>
                  <a:pt x="87" y="374"/>
                </a:lnTo>
                <a:lnTo>
                  <a:pt x="89" y="374"/>
                </a:lnTo>
                <a:lnTo>
                  <a:pt x="91" y="374"/>
                </a:lnTo>
                <a:lnTo>
                  <a:pt x="91" y="376"/>
                </a:lnTo>
                <a:lnTo>
                  <a:pt x="92" y="376"/>
                </a:lnTo>
                <a:lnTo>
                  <a:pt x="94" y="376"/>
                </a:lnTo>
                <a:lnTo>
                  <a:pt x="96" y="378"/>
                </a:lnTo>
                <a:lnTo>
                  <a:pt x="98" y="380"/>
                </a:lnTo>
                <a:close/>
                <a:moveTo>
                  <a:pt x="145" y="367"/>
                </a:moveTo>
                <a:lnTo>
                  <a:pt x="136" y="371"/>
                </a:lnTo>
                <a:lnTo>
                  <a:pt x="122" y="376"/>
                </a:lnTo>
                <a:lnTo>
                  <a:pt x="110" y="374"/>
                </a:lnTo>
                <a:lnTo>
                  <a:pt x="110" y="373"/>
                </a:lnTo>
                <a:lnTo>
                  <a:pt x="110" y="371"/>
                </a:lnTo>
                <a:lnTo>
                  <a:pt x="112" y="371"/>
                </a:lnTo>
                <a:lnTo>
                  <a:pt x="113" y="371"/>
                </a:lnTo>
                <a:lnTo>
                  <a:pt x="115" y="371"/>
                </a:lnTo>
                <a:lnTo>
                  <a:pt x="117" y="371"/>
                </a:lnTo>
                <a:lnTo>
                  <a:pt x="117" y="369"/>
                </a:lnTo>
                <a:lnTo>
                  <a:pt x="117" y="367"/>
                </a:lnTo>
                <a:lnTo>
                  <a:pt x="117" y="366"/>
                </a:lnTo>
                <a:lnTo>
                  <a:pt x="119" y="366"/>
                </a:lnTo>
                <a:lnTo>
                  <a:pt x="122" y="366"/>
                </a:lnTo>
                <a:lnTo>
                  <a:pt x="124" y="366"/>
                </a:lnTo>
                <a:lnTo>
                  <a:pt x="124" y="367"/>
                </a:lnTo>
                <a:lnTo>
                  <a:pt x="126" y="367"/>
                </a:lnTo>
                <a:lnTo>
                  <a:pt x="128" y="367"/>
                </a:lnTo>
                <a:lnTo>
                  <a:pt x="129" y="366"/>
                </a:lnTo>
                <a:lnTo>
                  <a:pt x="131" y="367"/>
                </a:lnTo>
                <a:lnTo>
                  <a:pt x="133" y="366"/>
                </a:lnTo>
                <a:lnTo>
                  <a:pt x="133" y="364"/>
                </a:lnTo>
                <a:lnTo>
                  <a:pt x="131" y="364"/>
                </a:lnTo>
                <a:lnTo>
                  <a:pt x="129" y="362"/>
                </a:lnTo>
                <a:lnTo>
                  <a:pt x="131" y="362"/>
                </a:lnTo>
                <a:lnTo>
                  <a:pt x="133" y="362"/>
                </a:lnTo>
                <a:lnTo>
                  <a:pt x="135" y="360"/>
                </a:lnTo>
                <a:lnTo>
                  <a:pt x="135" y="362"/>
                </a:lnTo>
                <a:lnTo>
                  <a:pt x="136" y="362"/>
                </a:lnTo>
                <a:lnTo>
                  <a:pt x="138" y="364"/>
                </a:lnTo>
                <a:lnTo>
                  <a:pt x="136" y="364"/>
                </a:lnTo>
                <a:lnTo>
                  <a:pt x="138" y="364"/>
                </a:lnTo>
                <a:lnTo>
                  <a:pt x="140" y="364"/>
                </a:lnTo>
                <a:lnTo>
                  <a:pt x="142" y="364"/>
                </a:lnTo>
                <a:lnTo>
                  <a:pt x="144" y="364"/>
                </a:lnTo>
                <a:lnTo>
                  <a:pt x="144" y="366"/>
                </a:lnTo>
                <a:lnTo>
                  <a:pt x="145" y="367"/>
                </a:lnTo>
                <a:close/>
                <a:moveTo>
                  <a:pt x="32" y="387"/>
                </a:moveTo>
                <a:lnTo>
                  <a:pt x="59" y="387"/>
                </a:lnTo>
                <a:lnTo>
                  <a:pt x="57" y="385"/>
                </a:lnTo>
                <a:lnTo>
                  <a:pt x="55" y="385"/>
                </a:lnTo>
                <a:lnTo>
                  <a:pt x="53" y="385"/>
                </a:lnTo>
                <a:lnTo>
                  <a:pt x="52" y="385"/>
                </a:lnTo>
                <a:lnTo>
                  <a:pt x="50" y="383"/>
                </a:lnTo>
                <a:lnTo>
                  <a:pt x="48" y="383"/>
                </a:lnTo>
                <a:lnTo>
                  <a:pt x="46" y="383"/>
                </a:lnTo>
                <a:lnTo>
                  <a:pt x="45" y="385"/>
                </a:lnTo>
                <a:lnTo>
                  <a:pt x="43" y="385"/>
                </a:lnTo>
                <a:lnTo>
                  <a:pt x="41" y="385"/>
                </a:lnTo>
                <a:lnTo>
                  <a:pt x="39" y="385"/>
                </a:lnTo>
                <a:lnTo>
                  <a:pt x="39" y="383"/>
                </a:lnTo>
                <a:lnTo>
                  <a:pt x="38" y="383"/>
                </a:lnTo>
                <a:lnTo>
                  <a:pt x="38" y="382"/>
                </a:lnTo>
                <a:lnTo>
                  <a:pt x="36" y="382"/>
                </a:lnTo>
                <a:lnTo>
                  <a:pt x="32" y="385"/>
                </a:lnTo>
                <a:lnTo>
                  <a:pt x="32" y="387"/>
                </a:lnTo>
                <a:close/>
                <a:moveTo>
                  <a:pt x="0" y="387"/>
                </a:moveTo>
                <a:lnTo>
                  <a:pt x="18" y="387"/>
                </a:lnTo>
                <a:lnTo>
                  <a:pt x="16" y="385"/>
                </a:lnTo>
                <a:lnTo>
                  <a:pt x="15" y="385"/>
                </a:lnTo>
                <a:lnTo>
                  <a:pt x="13" y="385"/>
                </a:lnTo>
                <a:lnTo>
                  <a:pt x="11" y="385"/>
                </a:lnTo>
                <a:lnTo>
                  <a:pt x="9" y="385"/>
                </a:lnTo>
                <a:lnTo>
                  <a:pt x="8" y="385"/>
                </a:lnTo>
                <a:lnTo>
                  <a:pt x="6" y="385"/>
                </a:lnTo>
                <a:lnTo>
                  <a:pt x="6" y="383"/>
                </a:lnTo>
                <a:lnTo>
                  <a:pt x="2" y="383"/>
                </a:lnTo>
                <a:lnTo>
                  <a:pt x="0" y="387"/>
                </a:lnTo>
                <a:close/>
              </a:path>
            </a:pathLst>
          </a:custGeom>
          <a:solidFill>
            <a:srgbClr val="DACFC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p>
        </p:txBody>
      </p:sp>
      <p:sp>
        <p:nvSpPr>
          <p:cNvPr id="8198" name="Freeform 7"/>
          <p:cNvSpPr>
            <a:spLocks/>
          </p:cNvSpPr>
          <p:nvPr/>
        </p:nvSpPr>
        <p:spPr bwMode="auto">
          <a:xfrm>
            <a:off x="2222501" y="1743076"/>
            <a:ext cx="7527925" cy="3584575"/>
          </a:xfrm>
          <a:custGeom>
            <a:avLst/>
            <a:gdLst>
              <a:gd name="T0" fmla="*/ 2147483647 w 4742"/>
              <a:gd name="T1" fmla="*/ 2147483647 h 2258"/>
              <a:gd name="T2" fmla="*/ 2147483647 w 4742"/>
              <a:gd name="T3" fmla="*/ 2147483647 h 2258"/>
              <a:gd name="T4" fmla="*/ 2147483647 w 4742"/>
              <a:gd name="T5" fmla="*/ 2147483647 h 2258"/>
              <a:gd name="T6" fmla="*/ 2147483647 w 4742"/>
              <a:gd name="T7" fmla="*/ 2147483647 h 2258"/>
              <a:gd name="T8" fmla="*/ 2147483647 w 4742"/>
              <a:gd name="T9" fmla="*/ 2147483647 h 2258"/>
              <a:gd name="T10" fmla="*/ 2147483647 w 4742"/>
              <a:gd name="T11" fmla="*/ 2147483647 h 2258"/>
              <a:gd name="T12" fmla="*/ 2147483647 w 4742"/>
              <a:gd name="T13" fmla="*/ 2147483647 h 2258"/>
              <a:gd name="T14" fmla="*/ 2147483647 w 4742"/>
              <a:gd name="T15" fmla="*/ 2147483647 h 2258"/>
              <a:gd name="T16" fmla="*/ 2147483647 w 4742"/>
              <a:gd name="T17" fmla="*/ 2147483647 h 2258"/>
              <a:gd name="T18" fmla="*/ 2147483647 w 4742"/>
              <a:gd name="T19" fmla="*/ 2147483647 h 2258"/>
              <a:gd name="T20" fmla="*/ 0 w 4742"/>
              <a:gd name="T21" fmla="*/ 2147483647 h 2258"/>
              <a:gd name="T22" fmla="*/ 2147483647 w 4742"/>
              <a:gd name="T23" fmla="*/ 2147483647 h 2258"/>
              <a:gd name="T24" fmla="*/ 2147483647 w 4742"/>
              <a:gd name="T25" fmla="*/ 2147483647 h 2258"/>
              <a:gd name="T26" fmla="*/ 2147483647 w 4742"/>
              <a:gd name="T27" fmla="*/ 2147483647 h 2258"/>
              <a:gd name="T28" fmla="*/ 2147483647 w 4742"/>
              <a:gd name="T29" fmla="*/ 2147483647 h 2258"/>
              <a:gd name="T30" fmla="*/ 2147483647 w 4742"/>
              <a:gd name="T31" fmla="*/ 2147483647 h 2258"/>
              <a:gd name="T32" fmla="*/ 2147483647 w 4742"/>
              <a:gd name="T33" fmla="*/ 2147483647 h 2258"/>
              <a:gd name="T34" fmla="*/ 2147483647 w 4742"/>
              <a:gd name="T35" fmla="*/ 2147483647 h 2258"/>
              <a:gd name="T36" fmla="*/ 2147483647 w 4742"/>
              <a:gd name="T37" fmla="*/ 2147483647 h 2258"/>
              <a:gd name="T38" fmla="*/ 2147483647 w 4742"/>
              <a:gd name="T39" fmla="*/ 2147483647 h 2258"/>
              <a:gd name="T40" fmla="*/ 2147483647 w 4742"/>
              <a:gd name="T41" fmla="*/ 2147483647 h 2258"/>
              <a:gd name="T42" fmla="*/ 2147483647 w 4742"/>
              <a:gd name="T43" fmla="*/ 0 h 2258"/>
              <a:gd name="T44" fmla="*/ 2147483647 w 4742"/>
              <a:gd name="T45" fmla="*/ 2147483647 h 2258"/>
              <a:gd name="T46" fmla="*/ 2147483647 w 4742"/>
              <a:gd name="T47" fmla="*/ 2147483647 h 2258"/>
              <a:gd name="T48" fmla="*/ 2147483647 w 4742"/>
              <a:gd name="T49" fmla="*/ 2147483647 h 2258"/>
              <a:gd name="T50" fmla="*/ 2147483647 w 4742"/>
              <a:gd name="T51" fmla="*/ 2147483647 h 2258"/>
              <a:gd name="T52" fmla="*/ 2147483647 w 4742"/>
              <a:gd name="T53" fmla="*/ 2147483647 h 2258"/>
              <a:gd name="T54" fmla="*/ 2147483647 w 4742"/>
              <a:gd name="T55" fmla="*/ 2147483647 h 2258"/>
              <a:gd name="T56" fmla="*/ 2147483647 w 4742"/>
              <a:gd name="T57" fmla="*/ 2147483647 h 2258"/>
              <a:gd name="T58" fmla="*/ 2147483647 w 4742"/>
              <a:gd name="T59" fmla="*/ 2147483647 h 2258"/>
              <a:gd name="T60" fmla="*/ 2147483647 w 4742"/>
              <a:gd name="T61" fmla="*/ 2147483647 h 2258"/>
              <a:gd name="T62" fmla="*/ 2147483647 w 4742"/>
              <a:gd name="T63" fmla="*/ 2147483647 h 2258"/>
              <a:gd name="T64" fmla="*/ 2147483647 w 4742"/>
              <a:gd name="T65" fmla="*/ 2147483647 h 2258"/>
              <a:gd name="T66" fmla="*/ 2147483647 w 4742"/>
              <a:gd name="T67" fmla="*/ 2147483647 h 2258"/>
              <a:gd name="T68" fmla="*/ 2147483647 w 4742"/>
              <a:gd name="T69" fmla="*/ 2147483647 h 2258"/>
              <a:gd name="T70" fmla="*/ 2147483647 w 4742"/>
              <a:gd name="T71" fmla="*/ 2147483647 h 2258"/>
              <a:gd name="T72" fmla="*/ 2147483647 w 4742"/>
              <a:gd name="T73" fmla="*/ 2147483647 h 2258"/>
              <a:gd name="T74" fmla="*/ 2147483647 w 4742"/>
              <a:gd name="T75" fmla="*/ 2147483647 h 2258"/>
              <a:gd name="T76" fmla="*/ 2147483647 w 4742"/>
              <a:gd name="T77" fmla="*/ 2147483647 h 2258"/>
              <a:gd name="T78" fmla="*/ 2147483647 w 4742"/>
              <a:gd name="T79" fmla="*/ 2147483647 h 2258"/>
              <a:gd name="T80" fmla="*/ 2147483647 w 4742"/>
              <a:gd name="T81" fmla="*/ 2147483647 h 2258"/>
              <a:gd name="T82" fmla="*/ 2147483647 w 4742"/>
              <a:gd name="T83" fmla="*/ 2147483647 h 2258"/>
              <a:gd name="T84" fmla="*/ 2147483647 w 4742"/>
              <a:gd name="T85" fmla="*/ 2147483647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42"/>
              <a:gd name="T130" fmla="*/ 0 h 2258"/>
              <a:gd name="T131" fmla="*/ 4742 w 4742"/>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42" h="2258">
                <a:moveTo>
                  <a:pt x="1385" y="2258"/>
                </a:moveTo>
                <a:lnTo>
                  <a:pt x="1298" y="2235"/>
                </a:lnTo>
                <a:lnTo>
                  <a:pt x="1215" y="2210"/>
                </a:lnTo>
                <a:lnTo>
                  <a:pt x="1134" y="2184"/>
                </a:lnTo>
                <a:lnTo>
                  <a:pt x="1056" y="2157"/>
                </a:lnTo>
                <a:lnTo>
                  <a:pt x="980" y="2131"/>
                </a:lnTo>
                <a:lnTo>
                  <a:pt x="908" y="2102"/>
                </a:lnTo>
                <a:lnTo>
                  <a:pt x="839" y="2072"/>
                </a:lnTo>
                <a:lnTo>
                  <a:pt x="772" y="2042"/>
                </a:lnTo>
                <a:lnTo>
                  <a:pt x="708" y="2012"/>
                </a:lnTo>
                <a:lnTo>
                  <a:pt x="647" y="1981"/>
                </a:lnTo>
                <a:lnTo>
                  <a:pt x="588" y="1949"/>
                </a:lnTo>
                <a:lnTo>
                  <a:pt x="532" y="1917"/>
                </a:lnTo>
                <a:lnTo>
                  <a:pt x="479" y="1883"/>
                </a:lnTo>
                <a:lnTo>
                  <a:pt x="429" y="1848"/>
                </a:lnTo>
                <a:lnTo>
                  <a:pt x="382" y="1814"/>
                </a:lnTo>
                <a:lnTo>
                  <a:pt x="338" y="1779"/>
                </a:lnTo>
                <a:lnTo>
                  <a:pt x="295" y="1742"/>
                </a:lnTo>
                <a:lnTo>
                  <a:pt x="256" y="1707"/>
                </a:lnTo>
                <a:lnTo>
                  <a:pt x="221" y="1670"/>
                </a:lnTo>
                <a:lnTo>
                  <a:pt x="188" y="1632"/>
                </a:lnTo>
                <a:lnTo>
                  <a:pt x="156" y="1595"/>
                </a:lnTo>
                <a:lnTo>
                  <a:pt x="127" y="1556"/>
                </a:lnTo>
                <a:lnTo>
                  <a:pt x="103" y="1518"/>
                </a:lnTo>
                <a:lnTo>
                  <a:pt x="80" y="1479"/>
                </a:lnTo>
                <a:lnTo>
                  <a:pt x="60" y="1440"/>
                </a:lnTo>
                <a:lnTo>
                  <a:pt x="44" y="1401"/>
                </a:lnTo>
                <a:lnTo>
                  <a:pt x="30" y="1360"/>
                </a:lnTo>
                <a:lnTo>
                  <a:pt x="18" y="1321"/>
                </a:lnTo>
                <a:lnTo>
                  <a:pt x="9" y="1281"/>
                </a:lnTo>
                <a:lnTo>
                  <a:pt x="4" y="1240"/>
                </a:lnTo>
                <a:lnTo>
                  <a:pt x="0" y="1201"/>
                </a:lnTo>
                <a:lnTo>
                  <a:pt x="0" y="1161"/>
                </a:lnTo>
                <a:lnTo>
                  <a:pt x="2" y="1120"/>
                </a:lnTo>
                <a:lnTo>
                  <a:pt x="7" y="1079"/>
                </a:lnTo>
                <a:lnTo>
                  <a:pt x="14" y="1039"/>
                </a:lnTo>
                <a:lnTo>
                  <a:pt x="25" y="998"/>
                </a:lnTo>
                <a:lnTo>
                  <a:pt x="39" y="957"/>
                </a:lnTo>
                <a:lnTo>
                  <a:pt x="55" y="917"/>
                </a:lnTo>
                <a:lnTo>
                  <a:pt x="73" y="878"/>
                </a:lnTo>
                <a:lnTo>
                  <a:pt x="94" y="837"/>
                </a:lnTo>
                <a:lnTo>
                  <a:pt x="119" y="797"/>
                </a:lnTo>
                <a:lnTo>
                  <a:pt x="145" y="758"/>
                </a:lnTo>
                <a:lnTo>
                  <a:pt x="175" y="719"/>
                </a:lnTo>
                <a:lnTo>
                  <a:pt x="207" y="680"/>
                </a:lnTo>
                <a:lnTo>
                  <a:pt x="242" y="641"/>
                </a:lnTo>
                <a:lnTo>
                  <a:pt x="279" y="602"/>
                </a:lnTo>
                <a:lnTo>
                  <a:pt x="320" y="563"/>
                </a:lnTo>
                <a:lnTo>
                  <a:pt x="362" y="526"/>
                </a:lnTo>
                <a:lnTo>
                  <a:pt x="408" y="489"/>
                </a:lnTo>
                <a:lnTo>
                  <a:pt x="458" y="452"/>
                </a:lnTo>
                <a:lnTo>
                  <a:pt x="509" y="415"/>
                </a:lnTo>
                <a:lnTo>
                  <a:pt x="562" y="379"/>
                </a:lnTo>
                <a:lnTo>
                  <a:pt x="618" y="344"/>
                </a:lnTo>
                <a:lnTo>
                  <a:pt x="678" y="309"/>
                </a:lnTo>
                <a:lnTo>
                  <a:pt x="740" y="275"/>
                </a:lnTo>
                <a:lnTo>
                  <a:pt x="806" y="242"/>
                </a:lnTo>
                <a:lnTo>
                  <a:pt x="873" y="208"/>
                </a:lnTo>
                <a:lnTo>
                  <a:pt x="942" y="176"/>
                </a:lnTo>
                <a:lnTo>
                  <a:pt x="1014" y="144"/>
                </a:lnTo>
                <a:lnTo>
                  <a:pt x="1090" y="114"/>
                </a:lnTo>
                <a:lnTo>
                  <a:pt x="1168" y="84"/>
                </a:lnTo>
                <a:lnTo>
                  <a:pt x="1249" y="54"/>
                </a:lnTo>
                <a:lnTo>
                  <a:pt x="1332" y="26"/>
                </a:lnTo>
                <a:lnTo>
                  <a:pt x="1418" y="0"/>
                </a:lnTo>
                <a:lnTo>
                  <a:pt x="3324" y="0"/>
                </a:lnTo>
                <a:lnTo>
                  <a:pt x="3411" y="26"/>
                </a:lnTo>
                <a:lnTo>
                  <a:pt x="3494" y="54"/>
                </a:lnTo>
                <a:lnTo>
                  <a:pt x="3573" y="84"/>
                </a:lnTo>
                <a:lnTo>
                  <a:pt x="3653" y="114"/>
                </a:lnTo>
                <a:lnTo>
                  <a:pt x="3727" y="144"/>
                </a:lnTo>
                <a:lnTo>
                  <a:pt x="3801" y="176"/>
                </a:lnTo>
                <a:lnTo>
                  <a:pt x="3870" y="208"/>
                </a:lnTo>
                <a:lnTo>
                  <a:pt x="3937" y="242"/>
                </a:lnTo>
                <a:lnTo>
                  <a:pt x="4002" y="275"/>
                </a:lnTo>
                <a:lnTo>
                  <a:pt x="4064" y="309"/>
                </a:lnTo>
                <a:lnTo>
                  <a:pt x="4124" y="344"/>
                </a:lnTo>
                <a:lnTo>
                  <a:pt x="4181" y="379"/>
                </a:lnTo>
                <a:lnTo>
                  <a:pt x="4234" y="415"/>
                </a:lnTo>
                <a:lnTo>
                  <a:pt x="4285" y="452"/>
                </a:lnTo>
                <a:lnTo>
                  <a:pt x="4334" y="489"/>
                </a:lnTo>
                <a:lnTo>
                  <a:pt x="4378" y="526"/>
                </a:lnTo>
                <a:lnTo>
                  <a:pt x="4423" y="563"/>
                </a:lnTo>
                <a:lnTo>
                  <a:pt x="4463" y="602"/>
                </a:lnTo>
                <a:lnTo>
                  <a:pt x="4500" y="641"/>
                </a:lnTo>
                <a:lnTo>
                  <a:pt x="4536" y="680"/>
                </a:lnTo>
                <a:lnTo>
                  <a:pt x="4567" y="719"/>
                </a:lnTo>
                <a:lnTo>
                  <a:pt x="4597" y="758"/>
                </a:lnTo>
                <a:lnTo>
                  <a:pt x="4624" y="797"/>
                </a:lnTo>
                <a:lnTo>
                  <a:pt x="4649" y="837"/>
                </a:lnTo>
                <a:lnTo>
                  <a:pt x="4670" y="878"/>
                </a:lnTo>
                <a:lnTo>
                  <a:pt x="4687" y="917"/>
                </a:lnTo>
                <a:lnTo>
                  <a:pt x="4703" y="957"/>
                </a:lnTo>
                <a:lnTo>
                  <a:pt x="4718" y="998"/>
                </a:lnTo>
                <a:lnTo>
                  <a:pt x="4728" y="1039"/>
                </a:lnTo>
                <a:lnTo>
                  <a:pt x="4735" y="1079"/>
                </a:lnTo>
                <a:lnTo>
                  <a:pt x="4740" y="1120"/>
                </a:lnTo>
                <a:lnTo>
                  <a:pt x="4742" y="1161"/>
                </a:lnTo>
                <a:lnTo>
                  <a:pt x="4742" y="1201"/>
                </a:lnTo>
                <a:lnTo>
                  <a:pt x="4739" y="1240"/>
                </a:lnTo>
                <a:lnTo>
                  <a:pt x="4733" y="1281"/>
                </a:lnTo>
                <a:lnTo>
                  <a:pt x="4725" y="1321"/>
                </a:lnTo>
                <a:lnTo>
                  <a:pt x="4712" y="1360"/>
                </a:lnTo>
                <a:lnTo>
                  <a:pt x="4698" y="1401"/>
                </a:lnTo>
                <a:lnTo>
                  <a:pt x="4682" y="1440"/>
                </a:lnTo>
                <a:lnTo>
                  <a:pt x="4661" y="1479"/>
                </a:lnTo>
                <a:lnTo>
                  <a:pt x="4640" y="1518"/>
                </a:lnTo>
                <a:lnTo>
                  <a:pt x="4613" y="1556"/>
                </a:lnTo>
                <a:lnTo>
                  <a:pt x="4587" y="1595"/>
                </a:lnTo>
                <a:lnTo>
                  <a:pt x="4555" y="1632"/>
                </a:lnTo>
                <a:lnTo>
                  <a:pt x="4521" y="1670"/>
                </a:lnTo>
                <a:lnTo>
                  <a:pt x="4486" y="1707"/>
                </a:lnTo>
                <a:lnTo>
                  <a:pt x="4447" y="1742"/>
                </a:lnTo>
                <a:lnTo>
                  <a:pt x="4405" y="1779"/>
                </a:lnTo>
                <a:lnTo>
                  <a:pt x="4361" y="1814"/>
                </a:lnTo>
                <a:lnTo>
                  <a:pt x="4313" y="1848"/>
                </a:lnTo>
                <a:lnTo>
                  <a:pt x="4262" y="1883"/>
                </a:lnTo>
                <a:lnTo>
                  <a:pt x="4209" y="1917"/>
                </a:lnTo>
                <a:lnTo>
                  <a:pt x="4154" y="1949"/>
                </a:lnTo>
                <a:lnTo>
                  <a:pt x="4096" y="1981"/>
                </a:lnTo>
                <a:lnTo>
                  <a:pt x="4034" y="2012"/>
                </a:lnTo>
                <a:lnTo>
                  <a:pt x="3970" y="2042"/>
                </a:lnTo>
                <a:lnTo>
                  <a:pt x="3903" y="2072"/>
                </a:lnTo>
                <a:lnTo>
                  <a:pt x="3834" y="2102"/>
                </a:lnTo>
                <a:lnTo>
                  <a:pt x="3762" y="2131"/>
                </a:lnTo>
                <a:lnTo>
                  <a:pt x="3686" y="2157"/>
                </a:lnTo>
                <a:lnTo>
                  <a:pt x="3608" y="2184"/>
                </a:lnTo>
                <a:lnTo>
                  <a:pt x="3527" y="2210"/>
                </a:lnTo>
                <a:lnTo>
                  <a:pt x="3444" y="2235"/>
                </a:lnTo>
                <a:lnTo>
                  <a:pt x="3358" y="2258"/>
                </a:lnTo>
                <a:lnTo>
                  <a:pt x="1385" y="2258"/>
                </a:lnTo>
              </a:path>
            </a:pathLst>
          </a:custGeom>
          <a:noFill/>
          <a:ln w="0">
            <a:solidFill>
              <a:srgbClr val="999999"/>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8199" name="Freeform 8"/>
          <p:cNvSpPr>
            <a:spLocks/>
          </p:cNvSpPr>
          <p:nvPr/>
        </p:nvSpPr>
        <p:spPr bwMode="auto">
          <a:xfrm>
            <a:off x="2408239" y="1743076"/>
            <a:ext cx="7151687" cy="3584575"/>
          </a:xfrm>
          <a:custGeom>
            <a:avLst/>
            <a:gdLst>
              <a:gd name="T0" fmla="*/ 2147483647 w 4505"/>
              <a:gd name="T1" fmla="*/ 2147483647 h 2258"/>
              <a:gd name="T2" fmla="*/ 2147483647 w 4505"/>
              <a:gd name="T3" fmla="*/ 2147483647 h 2258"/>
              <a:gd name="T4" fmla="*/ 2147483647 w 4505"/>
              <a:gd name="T5" fmla="*/ 2147483647 h 2258"/>
              <a:gd name="T6" fmla="*/ 2147483647 w 4505"/>
              <a:gd name="T7" fmla="*/ 2147483647 h 2258"/>
              <a:gd name="T8" fmla="*/ 2147483647 w 4505"/>
              <a:gd name="T9" fmla="*/ 2147483647 h 2258"/>
              <a:gd name="T10" fmla="*/ 2147483647 w 4505"/>
              <a:gd name="T11" fmla="*/ 2147483647 h 2258"/>
              <a:gd name="T12" fmla="*/ 2147483647 w 4505"/>
              <a:gd name="T13" fmla="*/ 2147483647 h 2258"/>
              <a:gd name="T14" fmla="*/ 2147483647 w 4505"/>
              <a:gd name="T15" fmla="*/ 2147483647 h 2258"/>
              <a:gd name="T16" fmla="*/ 2147483647 w 4505"/>
              <a:gd name="T17" fmla="*/ 2147483647 h 2258"/>
              <a:gd name="T18" fmla="*/ 2147483647 w 4505"/>
              <a:gd name="T19" fmla="*/ 2147483647 h 2258"/>
              <a:gd name="T20" fmla="*/ 0 w 4505"/>
              <a:gd name="T21" fmla="*/ 2147483647 h 2258"/>
              <a:gd name="T22" fmla="*/ 2147483647 w 4505"/>
              <a:gd name="T23" fmla="*/ 2147483647 h 2258"/>
              <a:gd name="T24" fmla="*/ 2147483647 w 4505"/>
              <a:gd name="T25" fmla="*/ 2147483647 h 2258"/>
              <a:gd name="T26" fmla="*/ 2147483647 w 4505"/>
              <a:gd name="T27" fmla="*/ 2147483647 h 2258"/>
              <a:gd name="T28" fmla="*/ 2147483647 w 4505"/>
              <a:gd name="T29" fmla="*/ 2147483647 h 2258"/>
              <a:gd name="T30" fmla="*/ 2147483647 w 4505"/>
              <a:gd name="T31" fmla="*/ 2147483647 h 2258"/>
              <a:gd name="T32" fmla="*/ 2147483647 w 4505"/>
              <a:gd name="T33" fmla="*/ 2147483647 h 2258"/>
              <a:gd name="T34" fmla="*/ 2147483647 w 4505"/>
              <a:gd name="T35" fmla="*/ 2147483647 h 2258"/>
              <a:gd name="T36" fmla="*/ 2147483647 w 4505"/>
              <a:gd name="T37" fmla="*/ 2147483647 h 2258"/>
              <a:gd name="T38" fmla="*/ 2147483647 w 4505"/>
              <a:gd name="T39" fmla="*/ 2147483647 h 2258"/>
              <a:gd name="T40" fmla="*/ 2147483647 w 4505"/>
              <a:gd name="T41" fmla="*/ 2147483647 h 2258"/>
              <a:gd name="T42" fmla="*/ 2147483647 w 4505"/>
              <a:gd name="T43" fmla="*/ 0 h 2258"/>
              <a:gd name="T44" fmla="*/ 2147483647 w 4505"/>
              <a:gd name="T45" fmla="*/ 2147483647 h 2258"/>
              <a:gd name="T46" fmla="*/ 2147483647 w 4505"/>
              <a:gd name="T47" fmla="*/ 2147483647 h 2258"/>
              <a:gd name="T48" fmla="*/ 2147483647 w 4505"/>
              <a:gd name="T49" fmla="*/ 2147483647 h 2258"/>
              <a:gd name="T50" fmla="*/ 2147483647 w 4505"/>
              <a:gd name="T51" fmla="*/ 2147483647 h 2258"/>
              <a:gd name="T52" fmla="*/ 2147483647 w 4505"/>
              <a:gd name="T53" fmla="*/ 2147483647 h 2258"/>
              <a:gd name="T54" fmla="*/ 2147483647 w 4505"/>
              <a:gd name="T55" fmla="*/ 2147483647 h 2258"/>
              <a:gd name="T56" fmla="*/ 2147483647 w 4505"/>
              <a:gd name="T57" fmla="*/ 2147483647 h 2258"/>
              <a:gd name="T58" fmla="*/ 2147483647 w 4505"/>
              <a:gd name="T59" fmla="*/ 2147483647 h 2258"/>
              <a:gd name="T60" fmla="*/ 2147483647 w 4505"/>
              <a:gd name="T61" fmla="*/ 2147483647 h 2258"/>
              <a:gd name="T62" fmla="*/ 2147483647 w 4505"/>
              <a:gd name="T63" fmla="*/ 2147483647 h 2258"/>
              <a:gd name="T64" fmla="*/ 2147483647 w 4505"/>
              <a:gd name="T65" fmla="*/ 2147483647 h 2258"/>
              <a:gd name="T66" fmla="*/ 2147483647 w 4505"/>
              <a:gd name="T67" fmla="*/ 2147483647 h 2258"/>
              <a:gd name="T68" fmla="*/ 2147483647 w 4505"/>
              <a:gd name="T69" fmla="*/ 2147483647 h 2258"/>
              <a:gd name="T70" fmla="*/ 2147483647 w 4505"/>
              <a:gd name="T71" fmla="*/ 2147483647 h 2258"/>
              <a:gd name="T72" fmla="*/ 2147483647 w 4505"/>
              <a:gd name="T73" fmla="*/ 2147483647 h 2258"/>
              <a:gd name="T74" fmla="*/ 2147483647 w 4505"/>
              <a:gd name="T75" fmla="*/ 2147483647 h 2258"/>
              <a:gd name="T76" fmla="*/ 2147483647 w 4505"/>
              <a:gd name="T77" fmla="*/ 2147483647 h 2258"/>
              <a:gd name="T78" fmla="*/ 2147483647 w 4505"/>
              <a:gd name="T79" fmla="*/ 2147483647 h 2258"/>
              <a:gd name="T80" fmla="*/ 2147483647 w 4505"/>
              <a:gd name="T81" fmla="*/ 2147483647 h 2258"/>
              <a:gd name="T82" fmla="*/ 2147483647 w 4505"/>
              <a:gd name="T83" fmla="*/ 2147483647 h 2258"/>
              <a:gd name="T84" fmla="*/ 2147483647 w 4505"/>
              <a:gd name="T85" fmla="*/ 2147483647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05"/>
              <a:gd name="T130" fmla="*/ 0 h 2258"/>
              <a:gd name="T131" fmla="*/ 4505 w 4505"/>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05" h="2258">
                <a:moveTo>
                  <a:pt x="1316" y="2258"/>
                </a:moveTo>
                <a:lnTo>
                  <a:pt x="1233" y="2235"/>
                </a:lnTo>
                <a:lnTo>
                  <a:pt x="1153" y="2210"/>
                </a:lnTo>
                <a:lnTo>
                  <a:pt x="1077" y="2184"/>
                </a:lnTo>
                <a:lnTo>
                  <a:pt x="1003" y="2157"/>
                </a:lnTo>
                <a:lnTo>
                  <a:pt x="931" y="2131"/>
                </a:lnTo>
                <a:lnTo>
                  <a:pt x="862" y="2102"/>
                </a:lnTo>
                <a:lnTo>
                  <a:pt x="796" y="2072"/>
                </a:lnTo>
                <a:lnTo>
                  <a:pt x="733" y="2042"/>
                </a:lnTo>
                <a:lnTo>
                  <a:pt x="673" y="2012"/>
                </a:lnTo>
                <a:lnTo>
                  <a:pt x="614" y="1981"/>
                </a:lnTo>
                <a:lnTo>
                  <a:pt x="558" y="1949"/>
                </a:lnTo>
                <a:lnTo>
                  <a:pt x="505" y="1917"/>
                </a:lnTo>
                <a:lnTo>
                  <a:pt x="456" y="1883"/>
                </a:lnTo>
                <a:lnTo>
                  <a:pt x="408" y="1848"/>
                </a:lnTo>
                <a:lnTo>
                  <a:pt x="362" y="1814"/>
                </a:lnTo>
                <a:lnTo>
                  <a:pt x="320" y="1779"/>
                </a:lnTo>
                <a:lnTo>
                  <a:pt x="281" y="1742"/>
                </a:lnTo>
                <a:lnTo>
                  <a:pt x="244" y="1707"/>
                </a:lnTo>
                <a:lnTo>
                  <a:pt x="208" y="1670"/>
                </a:lnTo>
                <a:lnTo>
                  <a:pt x="176" y="1632"/>
                </a:lnTo>
                <a:lnTo>
                  <a:pt x="148" y="1595"/>
                </a:lnTo>
                <a:lnTo>
                  <a:pt x="122" y="1556"/>
                </a:lnTo>
                <a:lnTo>
                  <a:pt x="97" y="1518"/>
                </a:lnTo>
                <a:lnTo>
                  <a:pt x="76" y="1479"/>
                </a:lnTo>
                <a:lnTo>
                  <a:pt x="56" y="1440"/>
                </a:lnTo>
                <a:lnTo>
                  <a:pt x="40" y="1401"/>
                </a:lnTo>
                <a:lnTo>
                  <a:pt x="28" y="1360"/>
                </a:lnTo>
                <a:lnTo>
                  <a:pt x="18" y="1321"/>
                </a:lnTo>
                <a:lnTo>
                  <a:pt x="9" y="1281"/>
                </a:lnTo>
                <a:lnTo>
                  <a:pt x="3" y="1240"/>
                </a:lnTo>
                <a:lnTo>
                  <a:pt x="0" y="1201"/>
                </a:lnTo>
                <a:lnTo>
                  <a:pt x="0" y="1161"/>
                </a:lnTo>
                <a:lnTo>
                  <a:pt x="2" y="1120"/>
                </a:lnTo>
                <a:lnTo>
                  <a:pt x="7" y="1079"/>
                </a:lnTo>
                <a:lnTo>
                  <a:pt x="14" y="1039"/>
                </a:lnTo>
                <a:lnTo>
                  <a:pt x="23" y="998"/>
                </a:lnTo>
                <a:lnTo>
                  <a:pt x="35" y="957"/>
                </a:lnTo>
                <a:lnTo>
                  <a:pt x="51" y="917"/>
                </a:lnTo>
                <a:lnTo>
                  <a:pt x="69" y="878"/>
                </a:lnTo>
                <a:lnTo>
                  <a:pt x="88" y="837"/>
                </a:lnTo>
                <a:lnTo>
                  <a:pt x="111" y="797"/>
                </a:lnTo>
                <a:lnTo>
                  <a:pt x="138" y="758"/>
                </a:lnTo>
                <a:lnTo>
                  <a:pt x="166" y="719"/>
                </a:lnTo>
                <a:lnTo>
                  <a:pt x="196" y="680"/>
                </a:lnTo>
                <a:lnTo>
                  <a:pt x="229" y="641"/>
                </a:lnTo>
                <a:lnTo>
                  <a:pt x="265" y="602"/>
                </a:lnTo>
                <a:lnTo>
                  <a:pt x="304" y="563"/>
                </a:lnTo>
                <a:lnTo>
                  <a:pt x="344" y="526"/>
                </a:lnTo>
                <a:lnTo>
                  <a:pt x="388" y="489"/>
                </a:lnTo>
                <a:lnTo>
                  <a:pt x="434" y="452"/>
                </a:lnTo>
                <a:lnTo>
                  <a:pt x="482" y="415"/>
                </a:lnTo>
                <a:lnTo>
                  <a:pt x="533" y="379"/>
                </a:lnTo>
                <a:lnTo>
                  <a:pt x="588" y="344"/>
                </a:lnTo>
                <a:lnTo>
                  <a:pt x="643" y="309"/>
                </a:lnTo>
                <a:lnTo>
                  <a:pt x="703" y="275"/>
                </a:lnTo>
                <a:lnTo>
                  <a:pt x="763" y="242"/>
                </a:lnTo>
                <a:lnTo>
                  <a:pt x="828" y="208"/>
                </a:lnTo>
                <a:lnTo>
                  <a:pt x="893" y="176"/>
                </a:lnTo>
                <a:lnTo>
                  <a:pt x="962" y="144"/>
                </a:lnTo>
                <a:lnTo>
                  <a:pt x="1035" y="114"/>
                </a:lnTo>
                <a:lnTo>
                  <a:pt x="1109" y="84"/>
                </a:lnTo>
                <a:lnTo>
                  <a:pt x="1185" y="54"/>
                </a:lnTo>
                <a:lnTo>
                  <a:pt x="1264" y="26"/>
                </a:lnTo>
                <a:lnTo>
                  <a:pt x="1346" y="0"/>
                </a:lnTo>
                <a:lnTo>
                  <a:pt x="3158" y="0"/>
                </a:lnTo>
                <a:lnTo>
                  <a:pt x="3239" y="26"/>
                </a:lnTo>
                <a:lnTo>
                  <a:pt x="3318" y="54"/>
                </a:lnTo>
                <a:lnTo>
                  <a:pt x="3394" y="84"/>
                </a:lnTo>
                <a:lnTo>
                  <a:pt x="3468" y="114"/>
                </a:lnTo>
                <a:lnTo>
                  <a:pt x="3541" y="144"/>
                </a:lnTo>
                <a:lnTo>
                  <a:pt x="3610" y="176"/>
                </a:lnTo>
                <a:lnTo>
                  <a:pt x="3677" y="208"/>
                </a:lnTo>
                <a:lnTo>
                  <a:pt x="3740" y="242"/>
                </a:lnTo>
                <a:lnTo>
                  <a:pt x="3802" y="275"/>
                </a:lnTo>
                <a:lnTo>
                  <a:pt x="3861" y="309"/>
                </a:lnTo>
                <a:lnTo>
                  <a:pt x="3917" y="344"/>
                </a:lnTo>
                <a:lnTo>
                  <a:pt x="3970" y="379"/>
                </a:lnTo>
                <a:lnTo>
                  <a:pt x="4021" y="415"/>
                </a:lnTo>
                <a:lnTo>
                  <a:pt x="4071" y="452"/>
                </a:lnTo>
                <a:lnTo>
                  <a:pt x="4117" y="489"/>
                </a:lnTo>
                <a:lnTo>
                  <a:pt x="4159" y="526"/>
                </a:lnTo>
                <a:lnTo>
                  <a:pt x="4201" y="563"/>
                </a:lnTo>
                <a:lnTo>
                  <a:pt x="4238" y="602"/>
                </a:lnTo>
                <a:lnTo>
                  <a:pt x="4276" y="641"/>
                </a:lnTo>
                <a:lnTo>
                  <a:pt x="4307" y="680"/>
                </a:lnTo>
                <a:lnTo>
                  <a:pt x="4339" y="719"/>
                </a:lnTo>
                <a:lnTo>
                  <a:pt x="4367" y="758"/>
                </a:lnTo>
                <a:lnTo>
                  <a:pt x="4392" y="797"/>
                </a:lnTo>
                <a:lnTo>
                  <a:pt x="4415" y="837"/>
                </a:lnTo>
                <a:lnTo>
                  <a:pt x="4434" y="878"/>
                </a:lnTo>
                <a:lnTo>
                  <a:pt x="4454" y="917"/>
                </a:lnTo>
                <a:lnTo>
                  <a:pt x="4468" y="957"/>
                </a:lnTo>
                <a:lnTo>
                  <a:pt x="4480" y="998"/>
                </a:lnTo>
                <a:lnTo>
                  <a:pt x="4491" y="1039"/>
                </a:lnTo>
                <a:lnTo>
                  <a:pt x="4498" y="1079"/>
                </a:lnTo>
                <a:lnTo>
                  <a:pt x="4503" y="1120"/>
                </a:lnTo>
                <a:lnTo>
                  <a:pt x="4505" y="1161"/>
                </a:lnTo>
                <a:lnTo>
                  <a:pt x="4505" y="1201"/>
                </a:lnTo>
                <a:lnTo>
                  <a:pt x="4502" y="1240"/>
                </a:lnTo>
                <a:lnTo>
                  <a:pt x="4496" y="1281"/>
                </a:lnTo>
                <a:lnTo>
                  <a:pt x="4487" y="1321"/>
                </a:lnTo>
                <a:lnTo>
                  <a:pt x="4477" y="1360"/>
                </a:lnTo>
                <a:lnTo>
                  <a:pt x="4463" y="1401"/>
                </a:lnTo>
                <a:lnTo>
                  <a:pt x="4447" y="1440"/>
                </a:lnTo>
                <a:lnTo>
                  <a:pt x="4427" y="1479"/>
                </a:lnTo>
                <a:lnTo>
                  <a:pt x="4406" y="1518"/>
                </a:lnTo>
                <a:lnTo>
                  <a:pt x="4383" y="1556"/>
                </a:lnTo>
                <a:lnTo>
                  <a:pt x="4357" y="1595"/>
                </a:lnTo>
                <a:lnTo>
                  <a:pt x="4327" y="1632"/>
                </a:lnTo>
                <a:lnTo>
                  <a:pt x="4295" y="1670"/>
                </a:lnTo>
                <a:lnTo>
                  <a:pt x="4261" y="1707"/>
                </a:lnTo>
                <a:lnTo>
                  <a:pt x="4224" y="1742"/>
                </a:lnTo>
                <a:lnTo>
                  <a:pt x="4184" y="1779"/>
                </a:lnTo>
                <a:lnTo>
                  <a:pt x="4141" y="1814"/>
                </a:lnTo>
                <a:lnTo>
                  <a:pt x="4097" y="1848"/>
                </a:lnTo>
                <a:lnTo>
                  <a:pt x="4049" y="1883"/>
                </a:lnTo>
                <a:lnTo>
                  <a:pt x="3998" y="1917"/>
                </a:lnTo>
                <a:lnTo>
                  <a:pt x="3945" y="1949"/>
                </a:lnTo>
                <a:lnTo>
                  <a:pt x="3891" y="1981"/>
                </a:lnTo>
                <a:lnTo>
                  <a:pt x="3832" y="2012"/>
                </a:lnTo>
                <a:lnTo>
                  <a:pt x="3772" y="2042"/>
                </a:lnTo>
                <a:lnTo>
                  <a:pt x="3709" y="2072"/>
                </a:lnTo>
                <a:lnTo>
                  <a:pt x="3642" y="2102"/>
                </a:lnTo>
                <a:lnTo>
                  <a:pt x="3573" y="2131"/>
                </a:lnTo>
                <a:lnTo>
                  <a:pt x="3502" y="2157"/>
                </a:lnTo>
                <a:lnTo>
                  <a:pt x="3428" y="2184"/>
                </a:lnTo>
                <a:lnTo>
                  <a:pt x="3350" y="2210"/>
                </a:lnTo>
                <a:lnTo>
                  <a:pt x="3271" y="2235"/>
                </a:lnTo>
                <a:lnTo>
                  <a:pt x="3189" y="2258"/>
                </a:lnTo>
                <a:lnTo>
                  <a:pt x="1316" y="2258"/>
                </a:lnTo>
              </a:path>
            </a:pathLst>
          </a:custGeom>
          <a:noFill/>
          <a:ln w="0">
            <a:solidFill>
              <a:srgbClr val="999999"/>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8200" name="Freeform 9"/>
          <p:cNvSpPr>
            <a:spLocks/>
          </p:cNvSpPr>
          <p:nvPr/>
        </p:nvSpPr>
        <p:spPr bwMode="auto">
          <a:xfrm>
            <a:off x="2711450" y="1743076"/>
            <a:ext cx="6548438" cy="3584575"/>
          </a:xfrm>
          <a:custGeom>
            <a:avLst/>
            <a:gdLst>
              <a:gd name="T0" fmla="*/ 2147483647 w 4125"/>
              <a:gd name="T1" fmla="*/ 2147483647 h 2258"/>
              <a:gd name="T2" fmla="*/ 2147483647 w 4125"/>
              <a:gd name="T3" fmla="*/ 2147483647 h 2258"/>
              <a:gd name="T4" fmla="*/ 2147483647 w 4125"/>
              <a:gd name="T5" fmla="*/ 2147483647 h 2258"/>
              <a:gd name="T6" fmla="*/ 2147483647 w 4125"/>
              <a:gd name="T7" fmla="*/ 2147483647 h 2258"/>
              <a:gd name="T8" fmla="*/ 2147483647 w 4125"/>
              <a:gd name="T9" fmla="*/ 2147483647 h 2258"/>
              <a:gd name="T10" fmla="*/ 2147483647 w 4125"/>
              <a:gd name="T11" fmla="*/ 2147483647 h 2258"/>
              <a:gd name="T12" fmla="*/ 2147483647 w 4125"/>
              <a:gd name="T13" fmla="*/ 2147483647 h 2258"/>
              <a:gd name="T14" fmla="*/ 2147483647 w 4125"/>
              <a:gd name="T15" fmla="*/ 2147483647 h 2258"/>
              <a:gd name="T16" fmla="*/ 2147483647 w 4125"/>
              <a:gd name="T17" fmla="*/ 2147483647 h 2258"/>
              <a:gd name="T18" fmla="*/ 2147483647 w 4125"/>
              <a:gd name="T19" fmla="*/ 2147483647 h 2258"/>
              <a:gd name="T20" fmla="*/ 0 w 4125"/>
              <a:gd name="T21" fmla="*/ 2147483647 h 2258"/>
              <a:gd name="T22" fmla="*/ 2147483647 w 4125"/>
              <a:gd name="T23" fmla="*/ 2147483647 h 2258"/>
              <a:gd name="T24" fmla="*/ 2147483647 w 4125"/>
              <a:gd name="T25" fmla="*/ 2147483647 h 2258"/>
              <a:gd name="T26" fmla="*/ 2147483647 w 4125"/>
              <a:gd name="T27" fmla="*/ 2147483647 h 2258"/>
              <a:gd name="T28" fmla="*/ 2147483647 w 4125"/>
              <a:gd name="T29" fmla="*/ 2147483647 h 2258"/>
              <a:gd name="T30" fmla="*/ 2147483647 w 4125"/>
              <a:gd name="T31" fmla="*/ 2147483647 h 2258"/>
              <a:gd name="T32" fmla="*/ 2147483647 w 4125"/>
              <a:gd name="T33" fmla="*/ 2147483647 h 2258"/>
              <a:gd name="T34" fmla="*/ 2147483647 w 4125"/>
              <a:gd name="T35" fmla="*/ 2147483647 h 2258"/>
              <a:gd name="T36" fmla="*/ 2147483647 w 4125"/>
              <a:gd name="T37" fmla="*/ 2147483647 h 2258"/>
              <a:gd name="T38" fmla="*/ 2147483647 w 4125"/>
              <a:gd name="T39" fmla="*/ 2147483647 h 2258"/>
              <a:gd name="T40" fmla="*/ 2147483647 w 4125"/>
              <a:gd name="T41" fmla="*/ 2147483647 h 2258"/>
              <a:gd name="T42" fmla="*/ 2147483647 w 4125"/>
              <a:gd name="T43" fmla="*/ 0 h 2258"/>
              <a:gd name="T44" fmla="*/ 2147483647 w 4125"/>
              <a:gd name="T45" fmla="*/ 2147483647 h 2258"/>
              <a:gd name="T46" fmla="*/ 2147483647 w 4125"/>
              <a:gd name="T47" fmla="*/ 2147483647 h 2258"/>
              <a:gd name="T48" fmla="*/ 2147483647 w 4125"/>
              <a:gd name="T49" fmla="*/ 2147483647 h 2258"/>
              <a:gd name="T50" fmla="*/ 2147483647 w 4125"/>
              <a:gd name="T51" fmla="*/ 2147483647 h 2258"/>
              <a:gd name="T52" fmla="*/ 2147483647 w 4125"/>
              <a:gd name="T53" fmla="*/ 2147483647 h 2258"/>
              <a:gd name="T54" fmla="*/ 2147483647 w 4125"/>
              <a:gd name="T55" fmla="*/ 2147483647 h 2258"/>
              <a:gd name="T56" fmla="*/ 2147483647 w 4125"/>
              <a:gd name="T57" fmla="*/ 2147483647 h 2258"/>
              <a:gd name="T58" fmla="*/ 2147483647 w 4125"/>
              <a:gd name="T59" fmla="*/ 2147483647 h 2258"/>
              <a:gd name="T60" fmla="*/ 2147483647 w 4125"/>
              <a:gd name="T61" fmla="*/ 2147483647 h 2258"/>
              <a:gd name="T62" fmla="*/ 2147483647 w 4125"/>
              <a:gd name="T63" fmla="*/ 2147483647 h 2258"/>
              <a:gd name="T64" fmla="*/ 2147483647 w 4125"/>
              <a:gd name="T65" fmla="*/ 2147483647 h 2258"/>
              <a:gd name="T66" fmla="*/ 2147483647 w 4125"/>
              <a:gd name="T67" fmla="*/ 2147483647 h 2258"/>
              <a:gd name="T68" fmla="*/ 2147483647 w 4125"/>
              <a:gd name="T69" fmla="*/ 2147483647 h 2258"/>
              <a:gd name="T70" fmla="*/ 2147483647 w 4125"/>
              <a:gd name="T71" fmla="*/ 2147483647 h 2258"/>
              <a:gd name="T72" fmla="*/ 2147483647 w 4125"/>
              <a:gd name="T73" fmla="*/ 2147483647 h 2258"/>
              <a:gd name="T74" fmla="*/ 2147483647 w 4125"/>
              <a:gd name="T75" fmla="*/ 2147483647 h 2258"/>
              <a:gd name="T76" fmla="*/ 2147483647 w 4125"/>
              <a:gd name="T77" fmla="*/ 2147483647 h 2258"/>
              <a:gd name="T78" fmla="*/ 2147483647 w 4125"/>
              <a:gd name="T79" fmla="*/ 2147483647 h 2258"/>
              <a:gd name="T80" fmla="*/ 2147483647 w 4125"/>
              <a:gd name="T81" fmla="*/ 2147483647 h 2258"/>
              <a:gd name="T82" fmla="*/ 2147483647 w 4125"/>
              <a:gd name="T83" fmla="*/ 2147483647 h 2258"/>
              <a:gd name="T84" fmla="*/ 2147483647 w 4125"/>
              <a:gd name="T85" fmla="*/ 2147483647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25"/>
              <a:gd name="T130" fmla="*/ 0 h 2258"/>
              <a:gd name="T131" fmla="*/ 4125 w 4125"/>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25" h="2258">
                <a:moveTo>
                  <a:pt x="1204" y="2258"/>
                </a:moveTo>
                <a:lnTo>
                  <a:pt x="1128" y="2235"/>
                </a:lnTo>
                <a:lnTo>
                  <a:pt x="1056" y="2210"/>
                </a:lnTo>
                <a:lnTo>
                  <a:pt x="985" y="2184"/>
                </a:lnTo>
                <a:lnTo>
                  <a:pt x="918" y="2157"/>
                </a:lnTo>
                <a:lnTo>
                  <a:pt x="853" y="2131"/>
                </a:lnTo>
                <a:lnTo>
                  <a:pt x="789" y="2102"/>
                </a:lnTo>
                <a:lnTo>
                  <a:pt x="729" y="2072"/>
                </a:lnTo>
                <a:lnTo>
                  <a:pt x="671" y="2042"/>
                </a:lnTo>
                <a:lnTo>
                  <a:pt x="614" y="2012"/>
                </a:lnTo>
                <a:lnTo>
                  <a:pt x="561" y="1981"/>
                </a:lnTo>
                <a:lnTo>
                  <a:pt x="510" y="1949"/>
                </a:lnTo>
                <a:lnTo>
                  <a:pt x="462" y="1917"/>
                </a:lnTo>
                <a:lnTo>
                  <a:pt x="416" y="1883"/>
                </a:lnTo>
                <a:lnTo>
                  <a:pt x="372" y="1848"/>
                </a:lnTo>
                <a:lnTo>
                  <a:pt x="332" y="1814"/>
                </a:lnTo>
                <a:lnTo>
                  <a:pt x="293" y="1779"/>
                </a:lnTo>
                <a:lnTo>
                  <a:pt x="256" y="1742"/>
                </a:lnTo>
                <a:lnTo>
                  <a:pt x="222" y="1707"/>
                </a:lnTo>
                <a:lnTo>
                  <a:pt x="190" y="1670"/>
                </a:lnTo>
                <a:lnTo>
                  <a:pt x="162" y="1632"/>
                </a:lnTo>
                <a:lnTo>
                  <a:pt x="136" y="1595"/>
                </a:lnTo>
                <a:lnTo>
                  <a:pt x="111" y="1556"/>
                </a:lnTo>
                <a:lnTo>
                  <a:pt x="88" y="1518"/>
                </a:lnTo>
                <a:lnTo>
                  <a:pt x="68" y="1479"/>
                </a:lnTo>
                <a:lnTo>
                  <a:pt x="53" y="1440"/>
                </a:lnTo>
                <a:lnTo>
                  <a:pt x="37" y="1401"/>
                </a:lnTo>
                <a:lnTo>
                  <a:pt x="24" y="1360"/>
                </a:lnTo>
                <a:lnTo>
                  <a:pt x="15" y="1321"/>
                </a:lnTo>
                <a:lnTo>
                  <a:pt x="7" y="1281"/>
                </a:lnTo>
                <a:lnTo>
                  <a:pt x="1" y="1240"/>
                </a:lnTo>
                <a:lnTo>
                  <a:pt x="0" y="1201"/>
                </a:lnTo>
                <a:lnTo>
                  <a:pt x="0" y="1161"/>
                </a:lnTo>
                <a:lnTo>
                  <a:pt x="1" y="1120"/>
                </a:lnTo>
                <a:lnTo>
                  <a:pt x="5" y="1079"/>
                </a:lnTo>
                <a:lnTo>
                  <a:pt x="12" y="1039"/>
                </a:lnTo>
                <a:lnTo>
                  <a:pt x="21" y="998"/>
                </a:lnTo>
                <a:lnTo>
                  <a:pt x="33" y="957"/>
                </a:lnTo>
                <a:lnTo>
                  <a:pt x="46" y="917"/>
                </a:lnTo>
                <a:lnTo>
                  <a:pt x="63" y="878"/>
                </a:lnTo>
                <a:lnTo>
                  <a:pt x="81" y="837"/>
                </a:lnTo>
                <a:lnTo>
                  <a:pt x="102" y="797"/>
                </a:lnTo>
                <a:lnTo>
                  <a:pt x="125" y="758"/>
                </a:lnTo>
                <a:lnTo>
                  <a:pt x="151" y="719"/>
                </a:lnTo>
                <a:lnTo>
                  <a:pt x="180" y="680"/>
                </a:lnTo>
                <a:lnTo>
                  <a:pt x="210" y="641"/>
                </a:lnTo>
                <a:lnTo>
                  <a:pt x="242" y="602"/>
                </a:lnTo>
                <a:lnTo>
                  <a:pt x="277" y="563"/>
                </a:lnTo>
                <a:lnTo>
                  <a:pt x="316" y="526"/>
                </a:lnTo>
                <a:lnTo>
                  <a:pt x="355" y="489"/>
                </a:lnTo>
                <a:lnTo>
                  <a:pt x="397" y="452"/>
                </a:lnTo>
                <a:lnTo>
                  <a:pt x="441" y="415"/>
                </a:lnTo>
                <a:lnTo>
                  <a:pt x="489" y="379"/>
                </a:lnTo>
                <a:lnTo>
                  <a:pt x="538" y="344"/>
                </a:lnTo>
                <a:lnTo>
                  <a:pt x="589" y="309"/>
                </a:lnTo>
                <a:lnTo>
                  <a:pt x="642" y="275"/>
                </a:lnTo>
                <a:lnTo>
                  <a:pt x="699" y="242"/>
                </a:lnTo>
                <a:lnTo>
                  <a:pt x="757" y="208"/>
                </a:lnTo>
                <a:lnTo>
                  <a:pt x="819" y="176"/>
                </a:lnTo>
                <a:lnTo>
                  <a:pt x="883" y="144"/>
                </a:lnTo>
                <a:lnTo>
                  <a:pt x="948" y="114"/>
                </a:lnTo>
                <a:lnTo>
                  <a:pt x="1015" y="84"/>
                </a:lnTo>
                <a:lnTo>
                  <a:pt x="1086" y="54"/>
                </a:lnTo>
                <a:lnTo>
                  <a:pt x="1158" y="26"/>
                </a:lnTo>
                <a:lnTo>
                  <a:pt x="1234" y="0"/>
                </a:lnTo>
                <a:lnTo>
                  <a:pt x="2891" y="0"/>
                </a:lnTo>
                <a:lnTo>
                  <a:pt x="2965" y="26"/>
                </a:lnTo>
                <a:lnTo>
                  <a:pt x="3037" y="54"/>
                </a:lnTo>
                <a:lnTo>
                  <a:pt x="3108" y="84"/>
                </a:lnTo>
                <a:lnTo>
                  <a:pt x="3177" y="114"/>
                </a:lnTo>
                <a:lnTo>
                  <a:pt x="3242" y="144"/>
                </a:lnTo>
                <a:lnTo>
                  <a:pt x="3306" y="176"/>
                </a:lnTo>
                <a:lnTo>
                  <a:pt x="3366" y="208"/>
                </a:lnTo>
                <a:lnTo>
                  <a:pt x="3424" y="242"/>
                </a:lnTo>
                <a:lnTo>
                  <a:pt x="3481" y="275"/>
                </a:lnTo>
                <a:lnTo>
                  <a:pt x="3535" y="309"/>
                </a:lnTo>
                <a:lnTo>
                  <a:pt x="3587" y="344"/>
                </a:lnTo>
                <a:lnTo>
                  <a:pt x="3636" y="379"/>
                </a:lnTo>
                <a:lnTo>
                  <a:pt x="3682" y="415"/>
                </a:lnTo>
                <a:lnTo>
                  <a:pt x="3726" y="452"/>
                </a:lnTo>
                <a:lnTo>
                  <a:pt x="3768" y="489"/>
                </a:lnTo>
                <a:lnTo>
                  <a:pt x="3809" y="526"/>
                </a:lnTo>
                <a:lnTo>
                  <a:pt x="3846" y="563"/>
                </a:lnTo>
                <a:lnTo>
                  <a:pt x="3881" y="602"/>
                </a:lnTo>
                <a:lnTo>
                  <a:pt x="3913" y="641"/>
                </a:lnTo>
                <a:lnTo>
                  <a:pt x="3945" y="680"/>
                </a:lnTo>
                <a:lnTo>
                  <a:pt x="3973" y="719"/>
                </a:lnTo>
                <a:lnTo>
                  <a:pt x="3998" y="758"/>
                </a:lnTo>
                <a:lnTo>
                  <a:pt x="4021" y="797"/>
                </a:lnTo>
                <a:lnTo>
                  <a:pt x="4042" y="837"/>
                </a:lnTo>
                <a:lnTo>
                  <a:pt x="4062" y="878"/>
                </a:lnTo>
                <a:lnTo>
                  <a:pt x="4077" y="917"/>
                </a:lnTo>
                <a:lnTo>
                  <a:pt x="4092" y="957"/>
                </a:lnTo>
                <a:lnTo>
                  <a:pt x="4102" y="998"/>
                </a:lnTo>
                <a:lnTo>
                  <a:pt x="4111" y="1039"/>
                </a:lnTo>
                <a:lnTo>
                  <a:pt x="4118" y="1079"/>
                </a:lnTo>
                <a:lnTo>
                  <a:pt x="4123" y="1120"/>
                </a:lnTo>
                <a:lnTo>
                  <a:pt x="4125" y="1161"/>
                </a:lnTo>
                <a:lnTo>
                  <a:pt x="4123" y="1201"/>
                </a:lnTo>
                <a:lnTo>
                  <a:pt x="4122" y="1240"/>
                </a:lnTo>
                <a:lnTo>
                  <a:pt x="4116" y="1281"/>
                </a:lnTo>
                <a:lnTo>
                  <a:pt x="4109" y="1321"/>
                </a:lnTo>
                <a:lnTo>
                  <a:pt x="4099" y="1360"/>
                </a:lnTo>
                <a:lnTo>
                  <a:pt x="4086" y="1401"/>
                </a:lnTo>
                <a:lnTo>
                  <a:pt x="4072" y="1440"/>
                </a:lnTo>
                <a:lnTo>
                  <a:pt x="4055" y="1479"/>
                </a:lnTo>
                <a:lnTo>
                  <a:pt x="4035" y="1518"/>
                </a:lnTo>
                <a:lnTo>
                  <a:pt x="4012" y="1556"/>
                </a:lnTo>
                <a:lnTo>
                  <a:pt x="3989" y="1595"/>
                </a:lnTo>
                <a:lnTo>
                  <a:pt x="3961" y="1632"/>
                </a:lnTo>
                <a:lnTo>
                  <a:pt x="3933" y="1670"/>
                </a:lnTo>
                <a:lnTo>
                  <a:pt x="3901" y="1707"/>
                </a:lnTo>
                <a:lnTo>
                  <a:pt x="3867" y="1742"/>
                </a:lnTo>
                <a:lnTo>
                  <a:pt x="3830" y="1779"/>
                </a:lnTo>
                <a:lnTo>
                  <a:pt x="3791" y="1814"/>
                </a:lnTo>
                <a:lnTo>
                  <a:pt x="3751" y="1848"/>
                </a:lnTo>
                <a:lnTo>
                  <a:pt x="3707" y="1883"/>
                </a:lnTo>
                <a:lnTo>
                  <a:pt x="3661" y="1917"/>
                </a:lnTo>
                <a:lnTo>
                  <a:pt x="3613" y="1949"/>
                </a:lnTo>
                <a:lnTo>
                  <a:pt x="3562" y="1981"/>
                </a:lnTo>
                <a:lnTo>
                  <a:pt x="3509" y="2012"/>
                </a:lnTo>
                <a:lnTo>
                  <a:pt x="3452" y="2042"/>
                </a:lnTo>
                <a:lnTo>
                  <a:pt x="3394" y="2072"/>
                </a:lnTo>
                <a:lnTo>
                  <a:pt x="3334" y="2102"/>
                </a:lnTo>
                <a:lnTo>
                  <a:pt x="3270" y="2131"/>
                </a:lnTo>
                <a:lnTo>
                  <a:pt x="3205" y="2157"/>
                </a:lnTo>
                <a:lnTo>
                  <a:pt x="3138" y="2184"/>
                </a:lnTo>
                <a:lnTo>
                  <a:pt x="3067" y="2210"/>
                </a:lnTo>
                <a:lnTo>
                  <a:pt x="2995" y="2235"/>
                </a:lnTo>
                <a:lnTo>
                  <a:pt x="2919" y="2258"/>
                </a:lnTo>
                <a:lnTo>
                  <a:pt x="1204" y="2258"/>
                </a:lnTo>
              </a:path>
            </a:pathLst>
          </a:custGeom>
          <a:noFill/>
          <a:ln w="0">
            <a:solidFill>
              <a:srgbClr val="999999"/>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8201" name="Freeform 10"/>
          <p:cNvSpPr>
            <a:spLocks/>
          </p:cNvSpPr>
          <p:nvPr/>
        </p:nvSpPr>
        <p:spPr bwMode="auto">
          <a:xfrm>
            <a:off x="3019426" y="1743076"/>
            <a:ext cx="5929313" cy="3584575"/>
          </a:xfrm>
          <a:custGeom>
            <a:avLst/>
            <a:gdLst>
              <a:gd name="T0" fmla="*/ 2147483647 w 3735"/>
              <a:gd name="T1" fmla="*/ 2147483647 h 2258"/>
              <a:gd name="T2" fmla="*/ 2147483647 w 3735"/>
              <a:gd name="T3" fmla="*/ 2147483647 h 2258"/>
              <a:gd name="T4" fmla="*/ 2147483647 w 3735"/>
              <a:gd name="T5" fmla="*/ 2147483647 h 2258"/>
              <a:gd name="T6" fmla="*/ 2147483647 w 3735"/>
              <a:gd name="T7" fmla="*/ 2147483647 h 2258"/>
              <a:gd name="T8" fmla="*/ 2147483647 w 3735"/>
              <a:gd name="T9" fmla="*/ 2147483647 h 2258"/>
              <a:gd name="T10" fmla="*/ 2147483647 w 3735"/>
              <a:gd name="T11" fmla="*/ 2147483647 h 2258"/>
              <a:gd name="T12" fmla="*/ 2147483647 w 3735"/>
              <a:gd name="T13" fmla="*/ 2147483647 h 2258"/>
              <a:gd name="T14" fmla="*/ 2147483647 w 3735"/>
              <a:gd name="T15" fmla="*/ 2147483647 h 2258"/>
              <a:gd name="T16" fmla="*/ 2147483647 w 3735"/>
              <a:gd name="T17" fmla="*/ 2147483647 h 2258"/>
              <a:gd name="T18" fmla="*/ 2147483647 w 3735"/>
              <a:gd name="T19" fmla="*/ 2147483647 h 2258"/>
              <a:gd name="T20" fmla="*/ 0 w 3735"/>
              <a:gd name="T21" fmla="*/ 2147483647 h 2258"/>
              <a:gd name="T22" fmla="*/ 2147483647 w 3735"/>
              <a:gd name="T23" fmla="*/ 2147483647 h 2258"/>
              <a:gd name="T24" fmla="*/ 2147483647 w 3735"/>
              <a:gd name="T25" fmla="*/ 2147483647 h 2258"/>
              <a:gd name="T26" fmla="*/ 2147483647 w 3735"/>
              <a:gd name="T27" fmla="*/ 2147483647 h 2258"/>
              <a:gd name="T28" fmla="*/ 2147483647 w 3735"/>
              <a:gd name="T29" fmla="*/ 2147483647 h 2258"/>
              <a:gd name="T30" fmla="*/ 2147483647 w 3735"/>
              <a:gd name="T31" fmla="*/ 2147483647 h 2258"/>
              <a:gd name="T32" fmla="*/ 2147483647 w 3735"/>
              <a:gd name="T33" fmla="*/ 2147483647 h 2258"/>
              <a:gd name="T34" fmla="*/ 2147483647 w 3735"/>
              <a:gd name="T35" fmla="*/ 2147483647 h 2258"/>
              <a:gd name="T36" fmla="*/ 2147483647 w 3735"/>
              <a:gd name="T37" fmla="*/ 2147483647 h 2258"/>
              <a:gd name="T38" fmla="*/ 2147483647 w 3735"/>
              <a:gd name="T39" fmla="*/ 2147483647 h 2258"/>
              <a:gd name="T40" fmla="*/ 2147483647 w 3735"/>
              <a:gd name="T41" fmla="*/ 2147483647 h 2258"/>
              <a:gd name="T42" fmla="*/ 2147483647 w 3735"/>
              <a:gd name="T43" fmla="*/ 0 h 2258"/>
              <a:gd name="T44" fmla="*/ 2147483647 w 3735"/>
              <a:gd name="T45" fmla="*/ 2147483647 h 2258"/>
              <a:gd name="T46" fmla="*/ 2147483647 w 3735"/>
              <a:gd name="T47" fmla="*/ 2147483647 h 2258"/>
              <a:gd name="T48" fmla="*/ 2147483647 w 3735"/>
              <a:gd name="T49" fmla="*/ 2147483647 h 2258"/>
              <a:gd name="T50" fmla="*/ 2147483647 w 3735"/>
              <a:gd name="T51" fmla="*/ 2147483647 h 2258"/>
              <a:gd name="T52" fmla="*/ 2147483647 w 3735"/>
              <a:gd name="T53" fmla="*/ 2147483647 h 2258"/>
              <a:gd name="T54" fmla="*/ 2147483647 w 3735"/>
              <a:gd name="T55" fmla="*/ 2147483647 h 2258"/>
              <a:gd name="T56" fmla="*/ 2147483647 w 3735"/>
              <a:gd name="T57" fmla="*/ 2147483647 h 2258"/>
              <a:gd name="T58" fmla="*/ 2147483647 w 3735"/>
              <a:gd name="T59" fmla="*/ 2147483647 h 2258"/>
              <a:gd name="T60" fmla="*/ 2147483647 w 3735"/>
              <a:gd name="T61" fmla="*/ 2147483647 h 2258"/>
              <a:gd name="T62" fmla="*/ 2147483647 w 3735"/>
              <a:gd name="T63" fmla="*/ 2147483647 h 2258"/>
              <a:gd name="T64" fmla="*/ 2147483647 w 3735"/>
              <a:gd name="T65" fmla="*/ 2147483647 h 2258"/>
              <a:gd name="T66" fmla="*/ 2147483647 w 3735"/>
              <a:gd name="T67" fmla="*/ 2147483647 h 2258"/>
              <a:gd name="T68" fmla="*/ 2147483647 w 3735"/>
              <a:gd name="T69" fmla="*/ 2147483647 h 2258"/>
              <a:gd name="T70" fmla="*/ 2147483647 w 3735"/>
              <a:gd name="T71" fmla="*/ 2147483647 h 2258"/>
              <a:gd name="T72" fmla="*/ 2147483647 w 3735"/>
              <a:gd name="T73" fmla="*/ 2147483647 h 2258"/>
              <a:gd name="T74" fmla="*/ 2147483647 w 3735"/>
              <a:gd name="T75" fmla="*/ 2147483647 h 2258"/>
              <a:gd name="T76" fmla="*/ 2147483647 w 3735"/>
              <a:gd name="T77" fmla="*/ 2147483647 h 2258"/>
              <a:gd name="T78" fmla="*/ 2147483647 w 3735"/>
              <a:gd name="T79" fmla="*/ 2147483647 h 2258"/>
              <a:gd name="T80" fmla="*/ 2147483647 w 3735"/>
              <a:gd name="T81" fmla="*/ 2147483647 h 2258"/>
              <a:gd name="T82" fmla="*/ 2147483647 w 3735"/>
              <a:gd name="T83" fmla="*/ 2147483647 h 2258"/>
              <a:gd name="T84" fmla="*/ 2147483647 w 3735"/>
              <a:gd name="T85" fmla="*/ 2147483647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35"/>
              <a:gd name="T130" fmla="*/ 0 h 2258"/>
              <a:gd name="T131" fmla="*/ 3735 w 3735"/>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35" h="2258">
                <a:moveTo>
                  <a:pt x="1091" y="2258"/>
                </a:moveTo>
                <a:lnTo>
                  <a:pt x="1024" y="2235"/>
                </a:lnTo>
                <a:lnTo>
                  <a:pt x="957" y="2210"/>
                </a:lnTo>
                <a:lnTo>
                  <a:pt x="894" y="2184"/>
                </a:lnTo>
                <a:lnTo>
                  <a:pt x="832" y="2157"/>
                </a:lnTo>
                <a:lnTo>
                  <a:pt x="773" y="2131"/>
                </a:lnTo>
                <a:lnTo>
                  <a:pt x="717" y="2102"/>
                </a:lnTo>
                <a:lnTo>
                  <a:pt x="662" y="2072"/>
                </a:lnTo>
                <a:lnTo>
                  <a:pt x="609" y="2042"/>
                </a:lnTo>
                <a:lnTo>
                  <a:pt x="558" y="2012"/>
                </a:lnTo>
                <a:lnTo>
                  <a:pt x="510" y="1981"/>
                </a:lnTo>
                <a:lnTo>
                  <a:pt x="464" y="1949"/>
                </a:lnTo>
                <a:lnTo>
                  <a:pt x="420" y="1917"/>
                </a:lnTo>
                <a:lnTo>
                  <a:pt x="378" y="1883"/>
                </a:lnTo>
                <a:lnTo>
                  <a:pt x="339" y="1848"/>
                </a:lnTo>
                <a:lnTo>
                  <a:pt x="302" y="1814"/>
                </a:lnTo>
                <a:lnTo>
                  <a:pt x="267" y="1779"/>
                </a:lnTo>
                <a:lnTo>
                  <a:pt x="233" y="1742"/>
                </a:lnTo>
                <a:lnTo>
                  <a:pt x="203" y="1707"/>
                </a:lnTo>
                <a:lnTo>
                  <a:pt x="175" y="1670"/>
                </a:lnTo>
                <a:lnTo>
                  <a:pt x="148" y="1632"/>
                </a:lnTo>
                <a:lnTo>
                  <a:pt x="123" y="1595"/>
                </a:lnTo>
                <a:lnTo>
                  <a:pt x="102" y="1556"/>
                </a:lnTo>
                <a:lnTo>
                  <a:pt x="81" y="1518"/>
                </a:lnTo>
                <a:lnTo>
                  <a:pt x="63" y="1479"/>
                </a:lnTo>
                <a:lnTo>
                  <a:pt x="49" y="1440"/>
                </a:lnTo>
                <a:lnTo>
                  <a:pt x="35" y="1401"/>
                </a:lnTo>
                <a:lnTo>
                  <a:pt x="25" y="1360"/>
                </a:lnTo>
                <a:lnTo>
                  <a:pt x="14" y="1321"/>
                </a:lnTo>
                <a:lnTo>
                  <a:pt x="9" y="1281"/>
                </a:lnTo>
                <a:lnTo>
                  <a:pt x="3" y="1240"/>
                </a:lnTo>
                <a:lnTo>
                  <a:pt x="0" y="1201"/>
                </a:lnTo>
                <a:lnTo>
                  <a:pt x="0" y="1161"/>
                </a:lnTo>
                <a:lnTo>
                  <a:pt x="2" y="1120"/>
                </a:lnTo>
                <a:lnTo>
                  <a:pt x="5" y="1079"/>
                </a:lnTo>
                <a:lnTo>
                  <a:pt x="12" y="1039"/>
                </a:lnTo>
                <a:lnTo>
                  <a:pt x="21" y="998"/>
                </a:lnTo>
                <a:lnTo>
                  <a:pt x="30" y="957"/>
                </a:lnTo>
                <a:lnTo>
                  <a:pt x="44" y="917"/>
                </a:lnTo>
                <a:lnTo>
                  <a:pt x="58" y="878"/>
                </a:lnTo>
                <a:lnTo>
                  <a:pt x="74" y="837"/>
                </a:lnTo>
                <a:lnTo>
                  <a:pt x="93" y="797"/>
                </a:lnTo>
                <a:lnTo>
                  <a:pt x="115" y="758"/>
                </a:lnTo>
                <a:lnTo>
                  <a:pt x="138" y="719"/>
                </a:lnTo>
                <a:lnTo>
                  <a:pt x="164" y="680"/>
                </a:lnTo>
                <a:lnTo>
                  <a:pt x="191" y="641"/>
                </a:lnTo>
                <a:lnTo>
                  <a:pt x="221" y="602"/>
                </a:lnTo>
                <a:lnTo>
                  <a:pt x="252" y="563"/>
                </a:lnTo>
                <a:lnTo>
                  <a:pt x="286" y="526"/>
                </a:lnTo>
                <a:lnTo>
                  <a:pt x="323" y="489"/>
                </a:lnTo>
                <a:lnTo>
                  <a:pt x="360" y="452"/>
                </a:lnTo>
                <a:lnTo>
                  <a:pt x="401" y="415"/>
                </a:lnTo>
                <a:lnTo>
                  <a:pt x="443" y="379"/>
                </a:lnTo>
                <a:lnTo>
                  <a:pt x="487" y="344"/>
                </a:lnTo>
                <a:lnTo>
                  <a:pt x="535" y="309"/>
                </a:lnTo>
                <a:lnTo>
                  <a:pt x="583" y="275"/>
                </a:lnTo>
                <a:lnTo>
                  <a:pt x="634" y="242"/>
                </a:lnTo>
                <a:lnTo>
                  <a:pt x="687" y="208"/>
                </a:lnTo>
                <a:lnTo>
                  <a:pt x="742" y="176"/>
                </a:lnTo>
                <a:lnTo>
                  <a:pt x="800" y="144"/>
                </a:lnTo>
                <a:lnTo>
                  <a:pt x="858" y="114"/>
                </a:lnTo>
                <a:lnTo>
                  <a:pt x="920" y="84"/>
                </a:lnTo>
                <a:lnTo>
                  <a:pt x="984" y="54"/>
                </a:lnTo>
                <a:lnTo>
                  <a:pt x="1049" y="26"/>
                </a:lnTo>
                <a:lnTo>
                  <a:pt x="1118" y="0"/>
                </a:lnTo>
                <a:lnTo>
                  <a:pt x="2617" y="0"/>
                </a:lnTo>
                <a:lnTo>
                  <a:pt x="2686" y="26"/>
                </a:lnTo>
                <a:lnTo>
                  <a:pt x="2751" y="54"/>
                </a:lnTo>
                <a:lnTo>
                  <a:pt x="2815" y="84"/>
                </a:lnTo>
                <a:lnTo>
                  <a:pt x="2877" y="114"/>
                </a:lnTo>
                <a:lnTo>
                  <a:pt x="2935" y="144"/>
                </a:lnTo>
                <a:lnTo>
                  <a:pt x="2993" y="176"/>
                </a:lnTo>
                <a:lnTo>
                  <a:pt x="3048" y="208"/>
                </a:lnTo>
                <a:lnTo>
                  <a:pt x="3101" y="242"/>
                </a:lnTo>
                <a:lnTo>
                  <a:pt x="3152" y="275"/>
                </a:lnTo>
                <a:lnTo>
                  <a:pt x="3200" y="309"/>
                </a:lnTo>
                <a:lnTo>
                  <a:pt x="3248" y="344"/>
                </a:lnTo>
                <a:lnTo>
                  <a:pt x="3292" y="379"/>
                </a:lnTo>
                <a:lnTo>
                  <a:pt x="3334" y="415"/>
                </a:lnTo>
                <a:lnTo>
                  <a:pt x="3375" y="452"/>
                </a:lnTo>
                <a:lnTo>
                  <a:pt x="3412" y="489"/>
                </a:lnTo>
                <a:lnTo>
                  <a:pt x="3449" y="526"/>
                </a:lnTo>
                <a:lnTo>
                  <a:pt x="3483" y="563"/>
                </a:lnTo>
                <a:lnTo>
                  <a:pt x="3514" y="602"/>
                </a:lnTo>
                <a:lnTo>
                  <a:pt x="3544" y="641"/>
                </a:lnTo>
                <a:lnTo>
                  <a:pt x="3571" y="680"/>
                </a:lnTo>
                <a:lnTo>
                  <a:pt x="3597" y="719"/>
                </a:lnTo>
                <a:lnTo>
                  <a:pt x="3620" y="758"/>
                </a:lnTo>
                <a:lnTo>
                  <a:pt x="3642" y="797"/>
                </a:lnTo>
                <a:lnTo>
                  <a:pt x="3661" y="837"/>
                </a:lnTo>
                <a:lnTo>
                  <a:pt x="3677" y="878"/>
                </a:lnTo>
                <a:lnTo>
                  <a:pt x="3691" y="917"/>
                </a:lnTo>
                <a:lnTo>
                  <a:pt x="3705" y="957"/>
                </a:lnTo>
                <a:lnTo>
                  <a:pt x="3714" y="998"/>
                </a:lnTo>
                <a:lnTo>
                  <a:pt x="3723" y="1039"/>
                </a:lnTo>
                <a:lnTo>
                  <a:pt x="3730" y="1079"/>
                </a:lnTo>
                <a:lnTo>
                  <a:pt x="3733" y="1120"/>
                </a:lnTo>
                <a:lnTo>
                  <a:pt x="3735" y="1161"/>
                </a:lnTo>
                <a:lnTo>
                  <a:pt x="3733" y="1201"/>
                </a:lnTo>
                <a:lnTo>
                  <a:pt x="3732" y="1240"/>
                </a:lnTo>
                <a:lnTo>
                  <a:pt x="3726" y="1281"/>
                </a:lnTo>
                <a:lnTo>
                  <a:pt x="3719" y="1321"/>
                </a:lnTo>
                <a:lnTo>
                  <a:pt x="3710" y="1360"/>
                </a:lnTo>
                <a:lnTo>
                  <a:pt x="3700" y="1401"/>
                </a:lnTo>
                <a:lnTo>
                  <a:pt x="3686" y="1440"/>
                </a:lnTo>
                <a:lnTo>
                  <a:pt x="3672" y="1479"/>
                </a:lnTo>
                <a:lnTo>
                  <a:pt x="3654" y="1518"/>
                </a:lnTo>
                <a:lnTo>
                  <a:pt x="3633" y="1556"/>
                </a:lnTo>
                <a:lnTo>
                  <a:pt x="3612" y="1595"/>
                </a:lnTo>
                <a:lnTo>
                  <a:pt x="3587" y="1632"/>
                </a:lnTo>
                <a:lnTo>
                  <a:pt x="3560" y="1670"/>
                </a:lnTo>
                <a:lnTo>
                  <a:pt x="3532" y="1707"/>
                </a:lnTo>
                <a:lnTo>
                  <a:pt x="3502" y="1742"/>
                </a:lnTo>
                <a:lnTo>
                  <a:pt x="3468" y="1779"/>
                </a:lnTo>
                <a:lnTo>
                  <a:pt x="3433" y="1814"/>
                </a:lnTo>
                <a:lnTo>
                  <a:pt x="3396" y="1848"/>
                </a:lnTo>
                <a:lnTo>
                  <a:pt x="3357" y="1883"/>
                </a:lnTo>
                <a:lnTo>
                  <a:pt x="3315" y="1917"/>
                </a:lnTo>
                <a:lnTo>
                  <a:pt x="3271" y="1949"/>
                </a:lnTo>
                <a:lnTo>
                  <a:pt x="3225" y="1981"/>
                </a:lnTo>
                <a:lnTo>
                  <a:pt x="3177" y="2012"/>
                </a:lnTo>
                <a:lnTo>
                  <a:pt x="3126" y="2042"/>
                </a:lnTo>
                <a:lnTo>
                  <a:pt x="3073" y="2072"/>
                </a:lnTo>
                <a:lnTo>
                  <a:pt x="3018" y="2102"/>
                </a:lnTo>
                <a:lnTo>
                  <a:pt x="2962" y="2131"/>
                </a:lnTo>
                <a:lnTo>
                  <a:pt x="2903" y="2157"/>
                </a:lnTo>
                <a:lnTo>
                  <a:pt x="2841" y="2184"/>
                </a:lnTo>
                <a:lnTo>
                  <a:pt x="2778" y="2210"/>
                </a:lnTo>
                <a:lnTo>
                  <a:pt x="2711" y="2235"/>
                </a:lnTo>
                <a:lnTo>
                  <a:pt x="2644" y="2258"/>
                </a:lnTo>
                <a:lnTo>
                  <a:pt x="1091" y="2258"/>
                </a:lnTo>
              </a:path>
            </a:pathLst>
          </a:custGeom>
          <a:noFill/>
          <a:ln w="0">
            <a:solidFill>
              <a:srgbClr val="999999"/>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8202" name="Freeform 11"/>
          <p:cNvSpPr>
            <a:spLocks/>
          </p:cNvSpPr>
          <p:nvPr/>
        </p:nvSpPr>
        <p:spPr bwMode="auto">
          <a:xfrm>
            <a:off x="3378201" y="1743076"/>
            <a:ext cx="5211763" cy="3584575"/>
          </a:xfrm>
          <a:custGeom>
            <a:avLst/>
            <a:gdLst>
              <a:gd name="T0" fmla="*/ 2147483647 w 3283"/>
              <a:gd name="T1" fmla="*/ 2147483647 h 2258"/>
              <a:gd name="T2" fmla="*/ 2147483647 w 3283"/>
              <a:gd name="T3" fmla="*/ 2147483647 h 2258"/>
              <a:gd name="T4" fmla="*/ 2147483647 w 3283"/>
              <a:gd name="T5" fmla="*/ 2147483647 h 2258"/>
              <a:gd name="T6" fmla="*/ 2147483647 w 3283"/>
              <a:gd name="T7" fmla="*/ 2147483647 h 2258"/>
              <a:gd name="T8" fmla="*/ 2147483647 w 3283"/>
              <a:gd name="T9" fmla="*/ 2147483647 h 2258"/>
              <a:gd name="T10" fmla="*/ 2147483647 w 3283"/>
              <a:gd name="T11" fmla="*/ 2147483647 h 2258"/>
              <a:gd name="T12" fmla="*/ 2147483647 w 3283"/>
              <a:gd name="T13" fmla="*/ 2147483647 h 2258"/>
              <a:gd name="T14" fmla="*/ 2147483647 w 3283"/>
              <a:gd name="T15" fmla="*/ 2147483647 h 2258"/>
              <a:gd name="T16" fmla="*/ 2147483647 w 3283"/>
              <a:gd name="T17" fmla="*/ 2147483647 h 2258"/>
              <a:gd name="T18" fmla="*/ 2147483647 w 3283"/>
              <a:gd name="T19" fmla="*/ 2147483647 h 2258"/>
              <a:gd name="T20" fmla="*/ 0 w 3283"/>
              <a:gd name="T21" fmla="*/ 2147483647 h 2258"/>
              <a:gd name="T22" fmla="*/ 2147483647 w 3283"/>
              <a:gd name="T23" fmla="*/ 2147483647 h 2258"/>
              <a:gd name="T24" fmla="*/ 2147483647 w 3283"/>
              <a:gd name="T25" fmla="*/ 2147483647 h 2258"/>
              <a:gd name="T26" fmla="*/ 2147483647 w 3283"/>
              <a:gd name="T27" fmla="*/ 2147483647 h 2258"/>
              <a:gd name="T28" fmla="*/ 2147483647 w 3283"/>
              <a:gd name="T29" fmla="*/ 2147483647 h 2258"/>
              <a:gd name="T30" fmla="*/ 2147483647 w 3283"/>
              <a:gd name="T31" fmla="*/ 2147483647 h 2258"/>
              <a:gd name="T32" fmla="*/ 2147483647 w 3283"/>
              <a:gd name="T33" fmla="*/ 2147483647 h 2258"/>
              <a:gd name="T34" fmla="*/ 2147483647 w 3283"/>
              <a:gd name="T35" fmla="*/ 2147483647 h 2258"/>
              <a:gd name="T36" fmla="*/ 2147483647 w 3283"/>
              <a:gd name="T37" fmla="*/ 2147483647 h 2258"/>
              <a:gd name="T38" fmla="*/ 2147483647 w 3283"/>
              <a:gd name="T39" fmla="*/ 2147483647 h 2258"/>
              <a:gd name="T40" fmla="*/ 2147483647 w 3283"/>
              <a:gd name="T41" fmla="*/ 2147483647 h 2258"/>
              <a:gd name="T42" fmla="*/ 2147483647 w 3283"/>
              <a:gd name="T43" fmla="*/ 0 h 2258"/>
              <a:gd name="T44" fmla="*/ 2147483647 w 3283"/>
              <a:gd name="T45" fmla="*/ 2147483647 h 2258"/>
              <a:gd name="T46" fmla="*/ 2147483647 w 3283"/>
              <a:gd name="T47" fmla="*/ 2147483647 h 2258"/>
              <a:gd name="T48" fmla="*/ 2147483647 w 3283"/>
              <a:gd name="T49" fmla="*/ 2147483647 h 2258"/>
              <a:gd name="T50" fmla="*/ 2147483647 w 3283"/>
              <a:gd name="T51" fmla="*/ 2147483647 h 2258"/>
              <a:gd name="T52" fmla="*/ 2147483647 w 3283"/>
              <a:gd name="T53" fmla="*/ 2147483647 h 2258"/>
              <a:gd name="T54" fmla="*/ 2147483647 w 3283"/>
              <a:gd name="T55" fmla="*/ 2147483647 h 2258"/>
              <a:gd name="T56" fmla="*/ 2147483647 w 3283"/>
              <a:gd name="T57" fmla="*/ 2147483647 h 2258"/>
              <a:gd name="T58" fmla="*/ 2147483647 w 3283"/>
              <a:gd name="T59" fmla="*/ 2147483647 h 2258"/>
              <a:gd name="T60" fmla="*/ 2147483647 w 3283"/>
              <a:gd name="T61" fmla="*/ 2147483647 h 2258"/>
              <a:gd name="T62" fmla="*/ 2147483647 w 3283"/>
              <a:gd name="T63" fmla="*/ 2147483647 h 2258"/>
              <a:gd name="T64" fmla="*/ 2147483647 w 3283"/>
              <a:gd name="T65" fmla="*/ 2147483647 h 2258"/>
              <a:gd name="T66" fmla="*/ 2147483647 w 3283"/>
              <a:gd name="T67" fmla="*/ 2147483647 h 2258"/>
              <a:gd name="T68" fmla="*/ 2147483647 w 3283"/>
              <a:gd name="T69" fmla="*/ 2147483647 h 2258"/>
              <a:gd name="T70" fmla="*/ 2147483647 w 3283"/>
              <a:gd name="T71" fmla="*/ 2147483647 h 2258"/>
              <a:gd name="T72" fmla="*/ 2147483647 w 3283"/>
              <a:gd name="T73" fmla="*/ 2147483647 h 2258"/>
              <a:gd name="T74" fmla="*/ 2147483647 w 3283"/>
              <a:gd name="T75" fmla="*/ 2147483647 h 2258"/>
              <a:gd name="T76" fmla="*/ 2147483647 w 3283"/>
              <a:gd name="T77" fmla="*/ 2147483647 h 2258"/>
              <a:gd name="T78" fmla="*/ 2147483647 w 3283"/>
              <a:gd name="T79" fmla="*/ 2147483647 h 2258"/>
              <a:gd name="T80" fmla="*/ 2147483647 w 3283"/>
              <a:gd name="T81" fmla="*/ 2147483647 h 2258"/>
              <a:gd name="T82" fmla="*/ 2147483647 w 3283"/>
              <a:gd name="T83" fmla="*/ 2147483647 h 2258"/>
              <a:gd name="T84" fmla="*/ 2147483647 w 3283"/>
              <a:gd name="T85" fmla="*/ 2147483647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83"/>
              <a:gd name="T130" fmla="*/ 0 h 2258"/>
              <a:gd name="T131" fmla="*/ 3283 w 3283"/>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83" h="2258">
                <a:moveTo>
                  <a:pt x="959" y="2258"/>
                </a:moveTo>
                <a:lnTo>
                  <a:pt x="899" y="2235"/>
                </a:lnTo>
                <a:lnTo>
                  <a:pt x="841" y="2210"/>
                </a:lnTo>
                <a:lnTo>
                  <a:pt x="786" y="2184"/>
                </a:lnTo>
                <a:lnTo>
                  <a:pt x="731" y="2157"/>
                </a:lnTo>
                <a:lnTo>
                  <a:pt x="678" y="2131"/>
                </a:lnTo>
                <a:lnTo>
                  <a:pt x="629" y="2102"/>
                </a:lnTo>
                <a:lnTo>
                  <a:pt x="581" y="2072"/>
                </a:lnTo>
                <a:lnTo>
                  <a:pt x="535" y="2042"/>
                </a:lnTo>
                <a:lnTo>
                  <a:pt x="489" y="2012"/>
                </a:lnTo>
                <a:lnTo>
                  <a:pt x="447" y="1981"/>
                </a:lnTo>
                <a:lnTo>
                  <a:pt x="406" y="1949"/>
                </a:lnTo>
                <a:lnTo>
                  <a:pt x="369" y="1917"/>
                </a:lnTo>
                <a:lnTo>
                  <a:pt x="332" y="1883"/>
                </a:lnTo>
                <a:lnTo>
                  <a:pt x="297" y="1848"/>
                </a:lnTo>
                <a:lnTo>
                  <a:pt x="265" y="1814"/>
                </a:lnTo>
                <a:lnTo>
                  <a:pt x="233" y="1779"/>
                </a:lnTo>
                <a:lnTo>
                  <a:pt x="205" y="1742"/>
                </a:lnTo>
                <a:lnTo>
                  <a:pt x="178" y="1707"/>
                </a:lnTo>
                <a:lnTo>
                  <a:pt x="152" y="1670"/>
                </a:lnTo>
                <a:lnTo>
                  <a:pt x="129" y="1632"/>
                </a:lnTo>
                <a:lnTo>
                  <a:pt x="108" y="1595"/>
                </a:lnTo>
                <a:lnTo>
                  <a:pt x="88" y="1556"/>
                </a:lnTo>
                <a:lnTo>
                  <a:pt x="71" y="1518"/>
                </a:lnTo>
                <a:lnTo>
                  <a:pt x="55" y="1479"/>
                </a:lnTo>
                <a:lnTo>
                  <a:pt x="42" y="1440"/>
                </a:lnTo>
                <a:lnTo>
                  <a:pt x="30" y="1401"/>
                </a:lnTo>
                <a:lnTo>
                  <a:pt x="21" y="1360"/>
                </a:lnTo>
                <a:lnTo>
                  <a:pt x="12" y="1321"/>
                </a:lnTo>
                <a:lnTo>
                  <a:pt x="7" y="1281"/>
                </a:lnTo>
                <a:lnTo>
                  <a:pt x="2" y="1240"/>
                </a:lnTo>
                <a:lnTo>
                  <a:pt x="0" y="1201"/>
                </a:lnTo>
                <a:lnTo>
                  <a:pt x="0" y="1161"/>
                </a:lnTo>
                <a:lnTo>
                  <a:pt x="2" y="1120"/>
                </a:lnTo>
                <a:lnTo>
                  <a:pt x="5" y="1079"/>
                </a:lnTo>
                <a:lnTo>
                  <a:pt x="11" y="1039"/>
                </a:lnTo>
                <a:lnTo>
                  <a:pt x="18" y="998"/>
                </a:lnTo>
                <a:lnTo>
                  <a:pt x="26" y="957"/>
                </a:lnTo>
                <a:lnTo>
                  <a:pt x="37" y="917"/>
                </a:lnTo>
                <a:lnTo>
                  <a:pt x="51" y="878"/>
                </a:lnTo>
                <a:lnTo>
                  <a:pt x="65" y="837"/>
                </a:lnTo>
                <a:lnTo>
                  <a:pt x="81" y="797"/>
                </a:lnTo>
                <a:lnTo>
                  <a:pt x="101" y="758"/>
                </a:lnTo>
                <a:lnTo>
                  <a:pt x="120" y="719"/>
                </a:lnTo>
                <a:lnTo>
                  <a:pt x="143" y="680"/>
                </a:lnTo>
                <a:lnTo>
                  <a:pt x="168" y="641"/>
                </a:lnTo>
                <a:lnTo>
                  <a:pt x="194" y="602"/>
                </a:lnTo>
                <a:lnTo>
                  <a:pt x="221" y="563"/>
                </a:lnTo>
                <a:lnTo>
                  <a:pt x="251" y="526"/>
                </a:lnTo>
                <a:lnTo>
                  <a:pt x="282" y="489"/>
                </a:lnTo>
                <a:lnTo>
                  <a:pt x="316" y="452"/>
                </a:lnTo>
                <a:lnTo>
                  <a:pt x="351" y="415"/>
                </a:lnTo>
                <a:lnTo>
                  <a:pt x="388" y="379"/>
                </a:lnTo>
                <a:lnTo>
                  <a:pt x="429" y="344"/>
                </a:lnTo>
                <a:lnTo>
                  <a:pt x="470" y="309"/>
                </a:lnTo>
                <a:lnTo>
                  <a:pt x="512" y="275"/>
                </a:lnTo>
                <a:lnTo>
                  <a:pt x="556" y="242"/>
                </a:lnTo>
                <a:lnTo>
                  <a:pt x="604" y="208"/>
                </a:lnTo>
                <a:lnTo>
                  <a:pt x="652" y="176"/>
                </a:lnTo>
                <a:lnTo>
                  <a:pt x="703" y="144"/>
                </a:lnTo>
                <a:lnTo>
                  <a:pt x="754" y="114"/>
                </a:lnTo>
                <a:lnTo>
                  <a:pt x="809" y="84"/>
                </a:lnTo>
                <a:lnTo>
                  <a:pt x="865" y="54"/>
                </a:lnTo>
                <a:lnTo>
                  <a:pt x="922" y="26"/>
                </a:lnTo>
                <a:lnTo>
                  <a:pt x="982" y="0"/>
                </a:lnTo>
                <a:lnTo>
                  <a:pt x="2301" y="0"/>
                </a:lnTo>
                <a:lnTo>
                  <a:pt x="2361" y="26"/>
                </a:lnTo>
                <a:lnTo>
                  <a:pt x="2418" y="54"/>
                </a:lnTo>
                <a:lnTo>
                  <a:pt x="2474" y="84"/>
                </a:lnTo>
                <a:lnTo>
                  <a:pt x="2529" y="114"/>
                </a:lnTo>
                <a:lnTo>
                  <a:pt x="2580" y="144"/>
                </a:lnTo>
                <a:lnTo>
                  <a:pt x="2631" y="176"/>
                </a:lnTo>
                <a:lnTo>
                  <a:pt x="2679" y="208"/>
                </a:lnTo>
                <a:lnTo>
                  <a:pt x="2727" y="242"/>
                </a:lnTo>
                <a:lnTo>
                  <a:pt x="2771" y="275"/>
                </a:lnTo>
                <a:lnTo>
                  <a:pt x="2813" y="309"/>
                </a:lnTo>
                <a:lnTo>
                  <a:pt x="2856" y="344"/>
                </a:lnTo>
                <a:lnTo>
                  <a:pt x="2895" y="379"/>
                </a:lnTo>
                <a:lnTo>
                  <a:pt x="2932" y="415"/>
                </a:lnTo>
                <a:lnTo>
                  <a:pt x="2967" y="452"/>
                </a:lnTo>
                <a:lnTo>
                  <a:pt x="3001" y="489"/>
                </a:lnTo>
                <a:lnTo>
                  <a:pt x="3032" y="526"/>
                </a:lnTo>
                <a:lnTo>
                  <a:pt x="3062" y="563"/>
                </a:lnTo>
                <a:lnTo>
                  <a:pt x="3091" y="602"/>
                </a:lnTo>
                <a:lnTo>
                  <a:pt x="3115" y="641"/>
                </a:lnTo>
                <a:lnTo>
                  <a:pt x="3140" y="680"/>
                </a:lnTo>
                <a:lnTo>
                  <a:pt x="3163" y="719"/>
                </a:lnTo>
                <a:lnTo>
                  <a:pt x="3182" y="758"/>
                </a:lnTo>
                <a:lnTo>
                  <a:pt x="3202" y="797"/>
                </a:lnTo>
                <a:lnTo>
                  <a:pt x="3218" y="837"/>
                </a:lnTo>
                <a:lnTo>
                  <a:pt x="3234" y="878"/>
                </a:lnTo>
                <a:lnTo>
                  <a:pt x="3246" y="917"/>
                </a:lnTo>
                <a:lnTo>
                  <a:pt x="3257" y="957"/>
                </a:lnTo>
                <a:lnTo>
                  <a:pt x="3265" y="998"/>
                </a:lnTo>
                <a:lnTo>
                  <a:pt x="3272" y="1039"/>
                </a:lnTo>
                <a:lnTo>
                  <a:pt x="3278" y="1079"/>
                </a:lnTo>
                <a:lnTo>
                  <a:pt x="3281" y="1120"/>
                </a:lnTo>
                <a:lnTo>
                  <a:pt x="3283" y="1161"/>
                </a:lnTo>
                <a:lnTo>
                  <a:pt x="3283" y="1201"/>
                </a:lnTo>
                <a:lnTo>
                  <a:pt x="3281" y="1240"/>
                </a:lnTo>
                <a:lnTo>
                  <a:pt x="3278" y="1281"/>
                </a:lnTo>
                <a:lnTo>
                  <a:pt x="3271" y="1321"/>
                </a:lnTo>
                <a:lnTo>
                  <a:pt x="3264" y="1360"/>
                </a:lnTo>
                <a:lnTo>
                  <a:pt x="3253" y="1401"/>
                </a:lnTo>
                <a:lnTo>
                  <a:pt x="3241" y="1440"/>
                </a:lnTo>
                <a:lnTo>
                  <a:pt x="3228" y="1479"/>
                </a:lnTo>
                <a:lnTo>
                  <a:pt x="3212" y="1518"/>
                </a:lnTo>
                <a:lnTo>
                  <a:pt x="3195" y="1556"/>
                </a:lnTo>
                <a:lnTo>
                  <a:pt x="3175" y="1595"/>
                </a:lnTo>
                <a:lnTo>
                  <a:pt x="3154" y="1632"/>
                </a:lnTo>
                <a:lnTo>
                  <a:pt x="3131" y="1670"/>
                </a:lnTo>
                <a:lnTo>
                  <a:pt x="3106" y="1707"/>
                </a:lnTo>
                <a:lnTo>
                  <a:pt x="3078" y="1742"/>
                </a:lnTo>
                <a:lnTo>
                  <a:pt x="3050" y="1779"/>
                </a:lnTo>
                <a:lnTo>
                  <a:pt x="3018" y="1814"/>
                </a:lnTo>
                <a:lnTo>
                  <a:pt x="2986" y="1848"/>
                </a:lnTo>
                <a:lnTo>
                  <a:pt x="2951" y="1883"/>
                </a:lnTo>
                <a:lnTo>
                  <a:pt x="2914" y="1917"/>
                </a:lnTo>
                <a:lnTo>
                  <a:pt x="2877" y="1949"/>
                </a:lnTo>
                <a:lnTo>
                  <a:pt x="2836" y="1981"/>
                </a:lnTo>
                <a:lnTo>
                  <a:pt x="2794" y="2012"/>
                </a:lnTo>
                <a:lnTo>
                  <a:pt x="2748" y="2042"/>
                </a:lnTo>
                <a:lnTo>
                  <a:pt x="2702" y="2072"/>
                </a:lnTo>
                <a:lnTo>
                  <a:pt x="2654" y="2102"/>
                </a:lnTo>
                <a:lnTo>
                  <a:pt x="2605" y="2131"/>
                </a:lnTo>
                <a:lnTo>
                  <a:pt x="2552" y="2157"/>
                </a:lnTo>
                <a:lnTo>
                  <a:pt x="2497" y="2184"/>
                </a:lnTo>
                <a:lnTo>
                  <a:pt x="2442" y="2210"/>
                </a:lnTo>
                <a:lnTo>
                  <a:pt x="2384" y="2235"/>
                </a:lnTo>
                <a:lnTo>
                  <a:pt x="2324" y="2258"/>
                </a:lnTo>
                <a:lnTo>
                  <a:pt x="959" y="2258"/>
                </a:lnTo>
              </a:path>
            </a:pathLst>
          </a:custGeom>
          <a:noFill/>
          <a:ln w="0">
            <a:solidFill>
              <a:srgbClr val="999999"/>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8203" name="Freeform 12"/>
          <p:cNvSpPr>
            <a:spLocks/>
          </p:cNvSpPr>
          <p:nvPr/>
        </p:nvSpPr>
        <p:spPr bwMode="auto">
          <a:xfrm>
            <a:off x="3843339" y="1743076"/>
            <a:ext cx="4281487" cy="3584575"/>
          </a:xfrm>
          <a:custGeom>
            <a:avLst/>
            <a:gdLst>
              <a:gd name="T0" fmla="*/ 2147483647 w 2697"/>
              <a:gd name="T1" fmla="*/ 2147483647 h 2258"/>
              <a:gd name="T2" fmla="*/ 2147483647 w 2697"/>
              <a:gd name="T3" fmla="*/ 2147483647 h 2258"/>
              <a:gd name="T4" fmla="*/ 2147483647 w 2697"/>
              <a:gd name="T5" fmla="*/ 2147483647 h 2258"/>
              <a:gd name="T6" fmla="*/ 2147483647 w 2697"/>
              <a:gd name="T7" fmla="*/ 2147483647 h 2258"/>
              <a:gd name="T8" fmla="*/ 2147483647 w 2697"/>
              <a:gd name="T9" fmla="*/ 2147483647 h 2258"/>
              <a:gd name="T10" fmla="*/ 2147483647 w 2697"/>
              <a:gd name="T11" fmla="*/ 2147483647 h 2258"/>
              <a:gd name="T12" fmla="*/ 2147483647 w 2697"/>
              <a:gd name="T13" fmla="*/ 2147483647 h 2258"/>
              <a:gd name="T14" fmla="*/ 2147483647 w 2697"/>
              <a:gd name="T15" fmla="*/ 2147483647 h 2258"/>
              <a:gd name="T16" fmla="*/ 2147483647 w 2697"/>
              <a:gd name="T17" fmla="*/ 2147483647 h 2258"/>
              <a:gd name="T18" fmla="*/ 2147483647 w 2697"/>
              <a:gd name="T19" fmla="*/ 2147483647 h 2258"/>
              <a:gd name="T20" fmla="*/ 0 w 2697"/>
              <a:gd name="T21" fmla="*/ 2147483647 h 2258"/>
              <a:gd name="T22" fmla="*/ 2147483647 w 2697"/>
              <a:gd name="T23" fmla="*/ 2147483647 h 2258"/>
              <a:gd name="T24" fmla="*/ 2147483647 w 2697"/>
              <a:gd name="T25" fmla="*/ 2147483647 h 2258"/>
              <a:gd name="T26" fmla="*/ 2147483647 w 2697"/>
              <a:gd name="T27" fmla="*/ 2147483647 h 2258"/>
              <a:gd name="T28" fmla="*/ 2147483647 w 2697"/>
              <a:gd name="T29" fmla="*/ 2147483647 h 2258"/>
              <a:gd name="T30" fmla="*/ 2147483647 w 2697"/>
              <a:gd name="T31" fmla="*/ 2147483647 h 2258"/>
              <a:gd name="T32" fmla="*/ 2147483647 w 2697"/>
              <a:gd name="T33" fmla="*/ 2147483647 h 2258"/>
              <a:gd name="T34" fmla="*/ 2147483647 w 2697"/>
              <a:gd name="T35" fmla="*/ 2147483647 h 2258"/>
              <a:gd name="T36" fmla="*/ 2147483647 w 2697"/>
              <a:gd name="T37" fmla="*/ 2147483647 h 2258"/>
              <a:gd name="T38" fmla="*/ 2147483647 w 2697"/>
              <a:gd name="T39" fmla="*/ 2147483647 h 2258"/>
              <a:gd name="T40" fmla="*/ 2147483647 w 2697"/>
              <a:gd name="T41" fmla="*/ 2147483647 h 2258"/>
              <a:gd name="T42" fmla="*/ 2147483647 w 2697"/>
              <a:gd name="T43" fmla="*/ 0 h 2258"/>
              <a:gd name="T44" fmla="*/ 2147483647 w 2697"/>
              <a:gd name="T45" fmla="*/ 2147483647 h 2258"/>
              <a:gd name="T46" fmla="*/ 2147483647 w 2697"/>
              <a:gd name="T47" fmla="*/ 2147483647 h 2258"/>
              <a:gd name="T48" fmla="*/ 2147483647 w 2697"/>
              <a:gd name="T49" fmla="*/ 2147483647 h 2258"/>
              <a:gd name="T50" fmla="*/ 2147483647 w 2697"/>
              <a:gd name="T51" fmla="*/ 2147483647 h 2258"/>
              <a:gd name="T52" fmla="*/ 2147483647 w 2697"/>
              <a:gd name="T53" fmla="*/ 2147483647 h 2258"/>
              <a:gd name="T54" fmla="*/ 2147483647 w 2697"/>
              <a:gd name="T55" fmla="*/ 2147483647 h 2258"/>
              <a:gd name="T56" fmla="*/ 2147483647 w 2697"/>
              <a:gd name="T57" fmla="*/ 2147483647 h 2258"/>
              <a:gd name="T58" fmla="*/ 2147483647 w 2697"/>
              <a:gd name="T59" fmla="*/ 2147483647 h 2258"/>
              <a:gd name="T60" fmla="*/ 2147483647 w 2697"/>
              <a:gd name="T61" fmla="*/ 2147483647 h 2258"/>
              <a:gd name="T62" fmla="*/ 2147483647 w 2697"/>
              <a:gd name="T63" fmla="*/ 2147483647 h 2258"/>
              <a:gd name="T64" fmla="*/ 2147483647 w 2697"/>
              <a:gd name="T65" fmla="*/ 2147483647 h 2258"/>
              <a:gd name="T66" fmla="*/ 2147483647 w 2697"/>
              <a:gd name="T67" fmla="*/ 2147483647 h 2258"/>
              <a:gd name="T68" fmla="*/ 2147483647 w 2697"/>
              <a:gd name="T69" fmla="*/ 2147483647 h 2258"/>
              <a:gd name="T70" fmla="*/ 2147483647 w 2697"/>
              <a:gd name="T71" fmla="*/ 2147483647 h 2258"/>
              <a:gd name="T72" fmla="*/ 2147483647 w 2697"/>
              <a:gd name="T73" fmla="*/ 2147483647 h 2258"/>
              <a:gd name="T74" fmla="*/ 2147483647 w 2697"/>
              <a:gd name="T75" fmla="*/ 2147483647 h 2258"/>
              <a:gd name="T76" fmla="*/ 2147483647 w 2697"/>
              <a:gd name="T77" fmla="*/ 2147483647 h 2258"/>
              <a:gd name="T78" fmla="*/ 2147483647 w 2697"/>
              <a:gd name="T79" fmla="*/ 2147483647 h 2258"/>
              <a:gd name="T80" fmla="*/ 2147483647 w 2697"/>
              <a:gd name="T81" fmla="*/ 2147483647 h 2258"/>
              <a:gd name="T82" fmla="*/ 2147483647 w 2697"/>
              <a:gd name="T83" fmla="*/ 2147483647 h 2258"/>
              <a:gd name="T84" fmla="*/ 2147483647 w 2697"/>
              <a:gd name="T85" fmla="*/ 2147483647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97"/>
              <a:gd name="T130" fmla="*/ 0 h 2258"/>
              <a:gd name="T131" fmla="*/ 2697 w 2697"/>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97" h="2258">
                <a:moveTo>
                  <a:pt x="788" y="2258"/>
                </a:moveTo>
                <a:lnTo>
                  <a:pt x="738" y="2235"/>
                </a:lnTo>
                <a:lnTo>
                  <a:pt x="691" y="2210"/>
                </a:lnTo>
                <a:lnTo>
                  <a:pt x="645" y="2184"/>
                </a:lnTo>
                <a:lnTo>
                  <a:pt x="601" y="2157"/>
                </a:lnTo>
                <a:lnTo>
                  <a:pt x="558" y="2131"/>
                </a:lnTo>
                <a:lnTo>
                  <a:pt x="518" y="2102"/>
                </a:lnTo>
                <a:lnTo>
                  <a:pt x="477" y="2072"/>
                </a:lnTo>
                <a:lnTo>
                  <a:pt x="440" y="2042"/>
                </a:lnTo>
                <a:lnTo>
                  <a:pt x="403" y="2012"/>
                </a:lnTo>
                <a:lnTo>
                  <a:pt x="367" y="1981"/>
                </a:lnTo>
                <a:lnTo>
                  <a:pt x="334" y="1949"/>
                </a:lnTo>
                <a:lnTo>
                  <a:pt x="302" y="1917"/>
                </a:lnTo>
                <a:lnTo>
                  <a:pt x="272" y="1883"/>
                </a:lnTo>
                <a:lnTo>
                  <a:pt x="244" y="1848"/>
                </a:lnTo>
                <a:lnTo>
                  <a:pt x="217" y="1814"/>
                </a:lnTo>
                <a:lnTo>
                  <a:pt x="193" y="1779"/>
                </a:lnTo>
                <a:lnTo>
                  <a:pt x="168" y="1742"/>
                </a:lnTo>
                <a:lnTo>
                  <a:pt x="147" y="1707"/>
                </a:lnTo>
                <a:lnTo>
                  <a:pt x="125" y="1670"/>
                </a:lnTo>
                <a:lnTo>
                  <a:pt x="106" y="1632"/>
                </a:lnTo>
                <a:lnTo>
                  <a:pt x="88" y="1595"/>
                </a:lnTo>
                <a:lnTo>
                  <a:pt x="73" y="1556"/>
                </a:lnTo>
                <a:lnTo>
                  <a:pt x="58" y="1518"/>
                </a:lnTo>
                <a:lnTo>
                  <a:pt x="46" y="1479"/>
                </a:lnTo>
                <a:lnTo>
                  <a:pt x="35" y="1440"/>
                </a:lnTo>
                <a:lnTo>
                  <a:pt x="25" y="1401"/>
                </a:lnTo>
                <a:lnTo>
                  <a:pt x="18" y="1360"/>
                </a:lnTo>
                <a:lnTo>
                  <a:pt x="11" y="1321"/>
                </a:lnTo>
                <a:lnTo>
                  <a:pt x="5" y="1281"/>
                </a:lnTo>
                <a:lnTo>
                  <a:pt x="2" y="1240"/>
                </a:lnTo>
                <a:lnTo>
                  <a:pt x="0" y="1201"/>
                </a:lnTo>
                <a:lnTo>
                  <a:pt x="0" y="1161"/>
                </a:lnTo>
                <a:lnTo>
                  <a:pt x="2" y="1120"/>
                </a:lnTo>
                <a:lnTo>
                  <a:pt x="4" y="1079"/>
                </a:lnTo>
                <a:lnTo>
                  <a:pt x="9" y="1039"/>
                </a:lnTo>
                <a:lnTo>
                  <a:pt x="14" y="998"/>
                </a:lnTo>
                <a:lnTo>
                  <a:pt x="21" y="957"/>
                </a:lnTo>
                <a:lnTo>
                  <a:pt x="32" y="917"/>
                </a:lnTo>
                <a:lnTo>
                  <a:pt x="42" y="878"/>
                </a:lnTo>
                <a:lnTo>
                  <a:pt x="53" y="837"/>
                </a:lnTo>
                <a:lnTo>
                  <a:pt x="67" y="797"/>
                </a:lnTo>
                <a:lnTo>
                  <a:pt x="83" y="758"/>
                </a:lnTo>
                <a:lnTo>
                  <a:pt x="99" y="719"/>
                </a:lnTo>
                <a:lnTo>
                  <a:pt x="118" y="680"/>
                </a:lnTo>
                <a:lnTo>
                  <a:pt x="138" y="641"/>
                </a:lnTo>
                <a:lnTo>
                  <a:pt x="159" y="602"/>
                </a:lnTo>
                <a:lnTo>
                  <a:pt x="182" y="563"/>
                </a:lnTo>
                <a:lnTo>
                  <a:pt x="207" y="526"/>
                </a:lnTo>
                <a:lnTo>
                  <a:pt x="233" y="489"/>
                </a:lnTo>
                <a:lnTo>
                  <a:pt x="260" y="452"/>
                </a:lnTo>
                <a:lnTo>
                  <a:pt x="290" y="415"/>
                </a:lnTo>
                <a:lnTo>
                  <a:pt x="320" y="379"/>
                </a:lnTo>
                <a:lnTo>
                  <a:pt x="352" y="344"/>
                </a:lnTo>
                <a:lnTo>
                  <a:pt x="385" y="309"/>
                </a:lnTo>
                <a:lnTo>
                  <a:pt x="420" y="275"/>
                </a:lnTo>
                <a:lnTo>
                  <a:pt x="458" y="242"/>
                </a:lnTo>
                <a:lnTo>
                  <a:pt x="496" y="208"/>
                </a:lnTo>
                <a:lnTo>
                  <a:pt x="535" y="176"/>
                </a:lnTo>
                <a:lnTo>
                  <a:pt x="578" y="144"/>
                </a:lnTo>
                <a:lnTo>
                  <a:pt x="620" y="114"/>
                </a:lnTo>
                <a:lnTo>
                  <a:pt x="664" y="84"/>
                </a:lnTo>
                <a:lnTo>
                  <a:pt x="710" y="54"/>
                </a:lnTo>
                <a:lnTo>
                  <a:pt x="758" y="26"/>
                </a:lnTo>
                <a:lnTo>
                  <a:pt x="807" y="0"/>
                </a:lnTo>
                <a:lnTo>
                  <a:pt x="1892" y="0"/>
                </a:lnTo>
                <a:lnTo>
                  <a:pt x="1939" y="26"/>
                </a:lnTo>
                <a:lnTo>
                  <a:pt x="1987" y="54"/>
                </a:lnTo>
                <a:lnTo>
                  <a:pt x="2033" y="84"/>
                </a:lnTo>
                <a:lnTo>
                  <a:pt x="2077" y="114"/>
                </a:lnTo>
                <a:lnTo>
                  <a:pt x="2121" y="144"/>
                </a:lnTo>
                <a:lnTo>
                  <a:pt x="2162" y="176"/>
                </a:lnTo>
                <a:lnTo>
                  <a:pt x="2202" y="208"/>
                </a:lnTo>
                <a:lnTo>
                  <a:pt x="2239" y="242"/>
                </a:lnTo>
                <a:lnTo>
                  <a:pt x="2277" y="275"/>
                </a:lnTo>
                <a:lnTo>
                  <a:pt x="2312" y="309"/>
                </a:lnTo>
                <a:lnTo>
                  <a:pt x="2345" y="344"/>
                </a:lnTo>
                <a:lnTo>
                  <a:pt x="2377" y="379"/>
                </a:lnTo>
                <a:lnTo>
                  <a:pt x="2409" y="415"/>
                </a:lnTo>
                <a:lnTo>
                  <a:pt x="2437" y="452"/>
                </a:lnTo>
                <a:lnTo>
                  <a:pt x="2466" y="489"/>
                </a:lnTo>
                <a:lnTo>
                  <a:pt x="2492" y="526"/>
                </a:lnTo>
                <a:lnTo>
                  <a:pt x="2515" y="563"/>
                </a:lnTo>
                <a:lnTo>
                  <a:pt x="2538" y="602"/>
                </a:lnTo>
                <a:lnTo>
                  <a:pt x="2561" y="641"/>
                </a:lnTo>
                <a:lnTo>
                  <a:pt x="2580" y="680"/>
                </a:lnTo>
                <a:lnTo>
                  <a:pt x="2598" y="719"/>
                </a:lnTo>
                <a:lnTo>
                  <a:pt x="2616" y="758"/>
                </a:lnTo>
                <a:lnTo>
                  <a:pt x="2630" y="797"/>
                </a:lnTo>
                <a:lnTo>
                  <a:pt x="2644" y="837"/>
                </a:lnTo>
                <a:lnTo>
                  <a:pt x="2656" y="878"/>
                </a:lnTo>
                <a:lnTo>
                  <a:pt x="2667" y="917"/>
                </a:lnTo>
                <a:lnTo>
                  <a:pt x="2676" y="957"/>
                </a:lnTo>
                <a:lnTo>
                  <a:pt x="2683" y="998"/>
                </a:lnTo>
                <a:lnTo>
                  <a:pt x="2690" y="1039"/>
                </a:lnTo>
                <a:lnTo>
                  <a:pt x="2693" y="1079"/>
                </a:lnTo>
                <a:lnTo>
                  <a:pt x="2697" y="1120"/>
                </a:lnTo>
                <a:lnTo>
                  <a:pt x="2697" y="1161"/>
                </a:lnTo>
                <a:lnTo>
                  <a:pt x="2697" y="1201"/>
                </a:lnTo>
                <a:lnTo>
                  <a:pt x="2695" y="1240"/>
                </a:lnTo>
                <a:lnTo>
                  <a:pt x="2692" y="1281"/>
                </a:lnTo>
                <a:lnTo>
                  <a:pt x="2686" y="1321"/>
                </a:lnTo>
                <a:lnTo>
                  <a:pt x="2681" y="1360"/>
                </a:lnTo>
                <a:lnTo>
                  <a:pt x="2672" y="1401"/>
                </a:lnTo>
                <a:lnTo>
                  <a:pt x="2663" y="1440"/>
                </a:lnTo>
                <a:lnTo>
                  <a:pt x="2651" y="1479"/>
                </a:lnTo>
                <a:lnTo>
                  <a:pt x="2639" y="1518"/>
                </a:lnTo>
                <a:lnTo>
                  <a:pt x="2624" y="1556"/>
                </a:lnTo>
                <a:lnTo>
                  <a:pt x="2609" y="1595"/>
                </a:lnTo>
                <a:lnTo>
                  <a:pt x="2591" y="1632"/>
                </a:lnTo>
                <a:lnTo>
                  <a:pt x="2572" y="1670"/>
                </a:lnTo>
                <a:lnTo>
                  <a:pt x="2550" y="1707"/>
                </a:lnTo>
                <a:lnTo>
                  <a:pt x="2529" y="1742"/>
                </a:lnTo>
                <a:lnTo>
                  <a:pt x="2504" y="1779"/>
                </a:lnTo>
                <a:lnTo>
                  <a:pt x="2480" y="1814"/>
                </a:lnTo>
                <a:lnTo>
                  <a:pt x="2453" y="1848"/>
                </a:lnTo>
                <a:lnTo>
                  <a:pt x="2425" y="1883"/>
                </a:lnTo>
                <a:lnTo>
                  <a:pt x="2395" y="1917"/>
                </a:lnTo>
                <a:lnTo>
                  <a:pt x="2363" y="1949"/>
                </a:lnTo>
                <a:lnTo>
                  <a:pt x="2330" y="1981"/>
                </a:lnTo>
                <a:lnTo>
                  <a:pt x="2294" y="2012"/>
                </a:lnTo>
                <a:lnTo>
                  <a:pt x="2257" y="2042"/>
                </a:lnTo>
                <a:lnTo>
                  <a:pt x="2220" y="2072"/>
                </a:lnTo>
                <a:lnTo>
                  <a:pt x="2179" y="2102"/>
                </a:lnTo>
                <a:lnTo>
                  <a:pt x="2139" y="2131"/>
                </a:lnTo>
                <a:lnTo>
                  <a:pt x="2096" y="2157"/>
                </a:lnTo>
                <a:lnTo>
                  <a:pt x="2052" y="2184"/>
                </a:lnTo>
                <a:lnTo>
                  <a:pt x="2006" y="2210"/>
                </a:lnTo>
                <a:lnTo>
                  <a:pt x="1959" y="2235"/>
                </a:lnTo>
                <a:lnTo>
                  <a:pt x="1909" y="2258"/>
                </a:lnTo>
                <a:lnTo>
                  <a:pt x="788" y="2258"/>
                </a:lnTo>
              </a:path>
            </a:pathLst>
          </a:custGeom>
          <a:noFill/>
          <a:ln w="0">
            <a:solidFill>
              <a:srgbClr val="999999"/>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8204" name="Freeform 13"/>
          <p:cNvSpPr>
            <a:spLocks/>
          </p:cNvSpPr>
          <p:nvPr/>
        </p:nvSpPr>
        <p:spPr bwMode="auto">
          <a:xfrm>
            <a:off x="4454526" y="1743076"/>
            <a:ext cx="3059113" cy="3584575"/>
          </a:xfrm>
          <a:custGeom>
            <a:avLst/>
            <a:gdLst>
              <a:gd name="T0" fmla="*/ 2147483647 w 1927"/>
              <a:gd name="T1" fmla="*/ 2147483647 h 2258"/>
              <a:gd name="T2" fmla="*/ 2147483647 w 1927"/>
              <a:gd name="T3" fmla="*/ 2147483647 h 2258"/>
              <a:gd name="T4" fmla="*/ 2147483647 w 1927"/>
              <a:gd name="T5" fmla="*/ 2147483647 h 2258"/>
              <a:gd name="T6" fmla="*/ 2147483647 w 1927"/>
              <a:gd name="T7" fmla="*/ 2147483647 h 2258"/>
              <a:gd name="T8" fmla="*/ 2147483647 w 1927"/>
              <a:gd name="T9" fmla="*/ 2147483647 h 2258"/>
              <a:gd name="T10" fmla="*/ 2147483647 w 1927"/>
              <a:gd name="T11" fmla="*/ 2147483647 h 2258"/>
              <a:gd name="T12" fmla="*/ 2147483647 w 1927"/>
              <a:gd name="T13" fmla="*/ 2147483647 h 2258"/>
              <a:gd name="T14" fmla="*/ 2147483647 w 1927"/>
              <a:gd name="T15" fmla="*/ 2147483647 h 2258"/>
              <a:gd name="T16" fmla="*/ 2147483647 w 1927"/>
              <a:gd name="T17" fmla="*/ 2147483647 h 2258"/>
              <a:gd name="T18" fmla="*/ 2147483647 w 1927"/>
              <a:gd name="T19" fmla="*/ 2147483647 h 2258"/>
              <a:gd name="T20" fmla="*/ 0 w 1927"/>
              <a:gd name="T21" fmla="*/ 2147483647 h 2258"/>
              <a:gd name="T22" fmla="*/ 2147483647 w 1927"/>
              <a:gd name="T23" fmla="*/ 2147483647 h 2258"/>
              <a:gd name="T24" fmla="*/ 2147483647 w 1927"/>
              <a:gd name="T25" fmla="*/ 2147483647 h 2258"/>
              <a:gd name="T26" fmla="*/ 2147483647 w 1927"/>
              <a:gd name="T27" fmla="*/ 2147483647 h 2258"/>
              <a:gd name="T28" fmla="*/ 2147483647 w 1927"/>
              <a:gd name="T29" fmla="*/ 2147483647 h 2258"/>
              <a:gd name="T30" fmla="*/ 2147483647 w 1927"/>
              <a:gd name="T31" fmla="*/ 2147483647 h 2258"/>
              <a:gd name="T32" fmla="*/ 2147483647 w 1927"/>
              <a:gd name="T33" fmla="*/ 2147483647 h 2258"/>
              <a:gd name="T34" fmla="*/ 2147483647 w 1927"/>
              <a:gd name="T35" fmla="*/ 2147483647 h 2258"/>
              <a:gd name="T36" fmla="*/ 2147483647 w 1927"/>
              <a:gd name="T37" fmla="*/ 2147483647 h 2258"/>
              <a:gd name="T38" fmla="*/ 2147483647 w 1927"/>
              <a:gd name="T39" fmla="*/ 2147483647 h 2258"/>
              <a:gd name="T40" fmla="*/ 2147483647 w 1927"/>
              <a:gd name="T41" fmla="*/ 2147483647 h 2258"/>
              <a:gd name="T42" fmla="*/ 2147483647 w 1927"/>
              <a:gd name="T43" fmla="*/ 0 h 2258"/>
              <a:gd name="T44" fmla="*/ 2147483647 w 1927"/>
              <a:gd name="T45" fmla="*/ 2147483647 h 2258"/>
              <a:gd name="T46" fmla="*/ 2147483647 w 1927"/>
              <a:gd name="T47" fmla="*/ 2147483647 h 2258"/>
              <a:gd name="T48" fmla="*/ 2147483647 w 1927"/>
              <a:gd name="T49" fmla="*/ 2147483647 h 2258"/>
              <a:gd name="T50" fmla="*/ 2147483647 w 1927"/>
              <a:gd name="T51" fmla="*/ 2147483647 h 2258"/>
              <a:gd name="T52" fmla="*/ 2147483647 w 1927"/>
              <a:gd name="T53" fmla="*/ 2147483647 h 2258"/>
              <a:gd name="T54" fmla="*/ 2147483647 w 1927"/>
              <a:gd name="T55" fmla="*/ 2147483647 h 2258"/>
              <a:gd name="T56" fmla="*/ 2147483647 w 1927"/>
              <a:gd name="T57" fmla="*/ 2147483647 h 2258"/>
              <a:gd name="T58" fmla="*/ 2147483647 w 1927"/>
              <a:gd name="T59" fmla="*/ 2147483647 h 2258"/>
              <a:gd name="T60" fmla="*/ 2147483647 w 1927"/>
              <a:gd name="T61" fmla="*/ 2147483647 h 2258"/>
              <a:gd name="T62" fmla="*/ 2147483647 w 1927"/>
              <a:gd name="T63" fmla="*/ 2147483647 h 2258"/>
              <a:gd name="T64" fmla="*/ 2147483647 w 1927"/>
              <a:gd name="T65" fmla="*/ 2147483647 h 2258"/>
              <a:gd name="T66" fmla="*/ 2147483647 w 1927"/>
              <a:gd name="T67" fmla="*/ 2147483647 h 2258"/>
              <a:gd name="T68" fmla="*/ 2147483647 w 1927"/>
              <a:gd name="T69" fmla="*/ 2147483647 h 2258"/>
              <a:gd name="T70" fmla="*/ 2147483647 w 1927"/>
              <a:gd name="T71" fmla="*/ 2147483647 h 2258"/>
              <a:gd name="T72" fmla="*/ 2147483647 w 1927"/>
              <a:gd name="T73" fmla="*/ 2147483647 h 2258"/>
              <a:gd name="T74" fmla="*/ 2147483647 w 1927"/>
              <a:gd name="T75" fmla="*/ 2147483647 h 2258"/>
              <a:gd name="T76" fmla="*/ 2147483647 w 1927"/>
              <a:gd name="T77" fmla="*/ 2147483647 h 2258"/>
              <a:gd name="T78" fmla="*/ 2147483647 w 1927"/>
              <a:gd name="T79" fmla="*/ 2147483647 h 2258"/>
              <a:gd name="T80" fmla="*/ 2147483647 w 1927"/>
              <a:gd name="T81" fmla="*/ 2147483647 h 2258"/>
              <a:gd name="T82" fmla="*/ 2147483647 w 1927"/>
              <a:gd name="T83" fmla="*/ 2147483647 h 2258"/>
              <a:gd name="T84" fmla="*/ 2147483647 w 1927"/>
              <a:gd name="T85" fmla="*/ 2147483647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7"/>
              <a:gd name="T130" fmla="*/ 0 h 2258"/>
              <a:gd name="T131" fmla="*/ 1927 w 1927"/>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7" h="2258">
                <a:moveTo>
                  <a:pt x="563" y="2258"/>
                </a:moveTo>
                <a:lnTo>
                  <a:pt x="528" y="2235"/>
                </a:lnTo>
                <a:lnTo>
                  <a:pt x="495" y="2210"/>
                </a:lnTo>
                <a:lnTo>
                  <a:pt x="461" y="2184"/>
                </a:lnTo>
                <a:lnTo>
                  <a:pt x="429" y="2157"/>
                </a:lnTo>
                <a:lnTo>
                  <a:pt x="399" y="2131"/>
                </a:lnTo>
                <a:lnTo>
                  <a:pt x="369" y="2102"/>
                </a:lnTo>
                <a:lnTo>
                  <a:pt x="341" y="2072"/>
                </a:lnTo>
                <a:lnTo>
                  <a:pt x="314" y="2042"/>
                </a:lnTo>
                <a:lnTo>
                  <a:pt x="288" y="2012"/>
                </a:lnTo>
                <a:lnTo>
                  <a:pt x="263" y="1981"/>
                </a:lnTo>
                <a:lnTo>
                  <a:pt x="239" y="1949"/>
                </a:lnTo>
                <a:lnTo>
                  <a:pt x="217" y="1917"/>
                </a:lnTo>
                <a:lnTo>
                  <a:pt x="194" y="1883"/>
                </a:lnTo>
                <a:lnTo>
                  <a:pt x="175" y="1848"/>
                </a:lnTo>
                <a:lnTo>
                  <a:pt x="156" y="1814"/>
                </a:lnTo>
                <a:lnTo>
                  <a:pt x="138" y="1779"/>
                </a:lnTo>
                <a:lnTo>
                  <a:pt x="120" y="1742"/>
                </a:lnTo>
                <a:lnTo>
                  <a:pt x="104" y="1707"/>
                </a:lnTo>
                <a:lnTo>
                  <a:pt x="90" y="1670"/>
                </a:lnTo>
                <a:lnTo>
                  <a:pt x="76" y="1632"/>
                </a:lnTo>
                <a:lnTo>
                  <a:pt x="64" y="1595"/>
                </a:lnTo>
                <a:lnTo>
                  <a:pt x="51" y="1556"/>
                </a:lnTo>
                <a:lnTo>
                  <a:pt x="42" y="1518"/>
                </a:lnTo>
                <a:lnTo>
                  <a:pt x="32" y="1479"/>
                </a:lnTo>
                <a:lnTo>
                  <a:pt x="25" y="1440"/>
                </a:lnTo>
                <a:lnTo>
                  <a:pt x="18" y="1401"/>
                </a:lnTo>
                <a:lnTo>
                  <a:pt x="12" y="1360"/>
                </a:lnTo>
                <a:lnTo>
                  <a:pt x="7" y="1321"/>
                </a:lnTo>
                <a:lnTo>
                  <a:pt x="4" y="1281"/>
                </a:lnTo>
                <a:lnTo>
                  <a:pt x="2" y="1240"/>
                </a:lnTo>
                <a:lnTo>
                  <a:pt x="0" y="1201"/>
                </a:lnTo>
                <a:lnTo>
                  <a:pt x="0" y="1161"/>
                </a:lnTo>
                <a:lnTo>
                  <a:pt x="0" y="1120"/>
                </a:lnTo>
                <a:lnTo>
                  <a:pt x="4" y="1079"/>
                </a:lnTo>
                <a:lnTo>
                  <a:pt x="5" y="1039"/>
                </a:lnTo>
                <a:lnTo>
                  <a:pt x="11" y="998"/>
                </a:lnTo>
                <a:lnTo>
                  <a:pt x="16" y="957"/>
                </a:lnTo>
                <a:lnTo>
                  <a:pt x="21" y="917"/>
                </a:lnTo>
                <a:lnTo>
                  <a:pt x="30" y="878"/>
                </a:lnTo>
                <a:lnTo>
                  <a:pt x="39" y="837"/>
                </a:lnTo>
                <a:lnTo>
                  <a:pt x="48" y="797"/>
                </a:lnTo>
                <a:lnTo>
                  <a:pt x="58" y="758"/>
                </a:lnTo>
                <a:lnTo>
                  <a:pt x="71" y="719"/>
                </a:lnTo>
                <a:lnTo>
                  <a:pt x="85" y="680"/>
                </a:lnTo>
                <a:lnTo>
                  <a:pt x="99" y="641"/>
                </a:lnTo>
                <a:lnTo>
                  <a:pt x="113" y="602"/>
                </a:lnTo>
                <a:lnTo>
                  <a:pt x="131" y="563"/>
                </a:lnTo>
                <a:lnTo>
                  <a:pt x="147" y="526"/>
                </a:lnTo>
                <a:lnTo>
                  <a:pt x="166" y="489"/>
                </a:lnTo>
                <a:lnTo>
                  <a:pt x="186" y="452"/>
                </a:lnTo>
                <a:lnTo>
                  <a:pt x="207" y="415"/>
                </a:lnTo>
                <a:lnTo>
                  <a:pt x="228" y="379"/>
                </a:lnTo>
                <a:lnTo>
                  <a:pt x="251" y="344"/>
                </a:lnTo>
                <a:lnTo>
                  <a:pt x="276" y="309"/>
                </a:lnTo>
                <a:lnTo>
                  <a:pt x="300" y="275"/>
                </a:lnTo>
                <a:lnTo>
                  <a:pt x="327" y="242"/>
                </a:lnTo>
                <a:lnTo>
                  <a:pt x="355" y="208"/>
                </a:lnTo>
                <a:lnTo>
                  <a:pt x="383" y="176"/>
                </a:lnTo>
                <a:lnTo>
                  <a:pt x="413" y="144"/>
                </a:lnTo>
                <a:lnTo>
                  <a:pt x="443" y="114"/>
                </a:lnTo>
                <a:lnTo>
                  <a:pt x="475" y="84"/>
                </a:lnTo>
                <a:lnTo>
                  <a:pt x="509" y="54"/>
                </a:lnTo>
                <a:lnTo>
                  <a:pt x="542" y="26"/>
                </a:lnTo>
                <a:lnTo>
                  <a:pt x="578" y="0"/>
                </a:lnTo>
                <a:lnTo>
                  <a:pt x="1351" y="0"/>
                </a:lnTo>
                <a:lnTo>
                  <a:pt x="1386" y="26"/>
                </a:lnTo>
                <a:lnTo>
                  <a:pt x="1420" y="54"/>
                </a:lnTo>
                <a:lnTo>
                  <a:pt x="1452" y="84"/>
                </a:lnTo>
                <a:lnTo>
                  <a:pt x="1484" y="114"/>
                </a:lnTo>
                <a:lnTo>
                  <a:pt x="1515" y="144"/>
                </a:lnTo>
                <a:lnTo>
                  <a:pt x="1544" y="176"/>
                </a:lnTo>
                <a:lnTo>
                  <a:pt x="1574" y="208"/>
                </a:lnTo>
                <a:lnTo>
                  <a:pt x="1600" y="242"/>
                </a:lnTo>
                <a:lnTo>
                  <a:pt x="1627" y="275"/>
                </a:lnTo>
                <a:lnTo>
                  <a:pt x="1651" y="309"/>
                </a:lnTo>
                <a:lnTo>
                  <a:pt x="1676" y="344"/>
                </a:lnTo>
                <a:lnTo>
                  <a:pt x="1699" y="379"/>
                </a:lnTo>
                <a:lnTo>
                  <a:pt x="1720" y="415"/>
                </a:lnTo>
                <a:lnTo>
                  <a:pt x="1741" y="452"/>
                </a:lnTo>
                <a:lnTo>
                  <a:pt x="1761" y="489"/>
                </a:lnTo>
                <a:lnTo>
                  <a:pt x="1780" y="526"/>
                </a:lnTo>
                <a:lnTo>
                  <a:pt x="1798" y="563"/>
                </a:lnTo>
                <a:lnTo>
                  <a:pt x="1814" y="602"/>
                </a:lnTo>
                <a:lnTo>
                  <a:pt x="1830" y="641"/>
                </a:lnTo>
                <a:lnTo>
                  <a:pt x="1844" y="680"/>
                </a:lnTo>
                <a:lnTo>
                  <a:pt x="1856" y="719"/>
                </a:lnTo>
                <a:lnTo>
                  <a:pt x="1869" y="758"/>
                </a:lnTo>
                <a:lnTo>
                  <a:pt x="1879" y="797"/>
                </a:lnTo>
                <a:lnTo>
                  <a:pt x="1890" y="837"/>
                </a:lnTo>
                <a:lnTo>
                  <a:pt x="1897" y="878"/>
                </a:lnTo>
                <a:lnTo>
                  <a:pt x="1906" y="917"/>
                </a:lnTo>
                <a:lnTo>
                  <a:pt x="1911" y="957"/>
                </a:lnTo>
                <a:lnTo>
                  <a:pt x="1916" y="998"/>
                </a:lnTo>
                <a:lnTo>
                  <a:pt x="1922" y="1039"/>
                </a:lnTo>
                <a:lnTo>
                  <a:pt x="1925" y="1079"/>
                </a:lnTo>
                <a:lnTo>
                  <a:pt x="1927" y="1120"/>
                </a:lnTo>
                <a:lnTo>
                  <a:pt x="1927" y="1161"/>
                </a:lnTo>
                <a:lnTo>
                  <a:pt x="1927" y="1201"/>
                </a:lnTo>
                <a:lnTo>
                  <a:pt x="1925" y="1240"/>
                </a:lnTo>
                <a:lnTo>
                  <a:pt x="1923" y="1281"/>
                </a:lnTo>
                <a:lnTo>
                  <a:pt x="1920" y="1321"/>
                </a:lnTo>
                <a:lnTo>
                  <a:pt x="1915" y="1360"/>
                </a:lnTo>
                <a:lnTo>
                  <a:pt x="1909" y="1401"/>
                </a:lnTo>
                <a:lnTo>
                  <a:pt x="1902" y="1440"/>
                </a:lnTo>
                <a:lnTo>
                  <a:pt x="1895" y="1479"/>
                </a:lnTo>
                <a:lnTo>
                  <a:pt x="1885" y="1518"/>
                </a:lnTo>
                <a:lnTo>
                  <a:pt x="1876" y="1556"/>
                </a:lnTo>
                <a:lnTo>
                  <a:pt x="1863" y="1595"/>
                </a:lnTo>
                <a:lnTo>
                  <a:pt x="1851" y="1632"/>
                </a:lnTo>
                <a:lnTo>
                  <a:pt x="1837" y="1670"/>
                </a:lnTo>
                <a:lnTo>
                  <a:pt x="1823" y="1707"/>
                </a:lnTo>
                <a:lnTo>
                  <a:pt x="1807" y="1742"/>
                </a:lnTo>
                <a:lnTo>
                  <a:pt x="1791" y="1779"/>
                </a:lnTo>
                <a:lnTo>
                  <a:pt x="1771" y="1814"/>
                </a:lnTo>
                <a:lnTo>
                  <a:pt x="1752" y="1848"/>
                </a:lnTo>
                <a:lnTo>
                  <a:pt x="1733" y="1883"/>
                </a:lnTo>
                <a:lnTo>
                  <a:pt x="1711" y="1917"/>
                </a:lnTo>
                <a:lnTo>
                  <a:pt x="1688" y="1949"/>
                </a:lnTo>
                <a:lnTo>
                  <a:pt x="1664" y="1981"/>
                </a:lnTo>
                <a:lnTo>
                  <a:pt x="1639" y="2012"/>
                </a:lnTo>
                <a:lnTo>
                  <a:pt x="1614" y="2042"/>
                </a:lnTo>
                <a:lnTo>
                  <a:pt x="1586" y="2072"/>
                </a:lnTo>
                <a:lnTo>
                  <a:pt x="1558" y="2102"/>
                </a:lnTo>
                <a:lnTo>
                  <a:pt x="1530" y="2131"/>
                </a:lnTo>
                <a:lnTo>
                  <a:pt x="1498" y="2157"/>
                </a:lnTo>
                <a:lnTo>
                  <a:pt x="1466" y="2184"/>
                </a:lnTo>
                <a:lnTo>
                  <a:pt x="1434" y="2210"/>
                </a:lnTo>
                <a:lnTo>
                  <a:pt x="1399" y="2235"/>
                </a:lnTo>
                <a:lnTo>
                  <a:pt x="1365" y="2258"/>
                </a:lnTo>
                <a:lnTo>
                  <a:pt x="563" y="2258"/>
                </a:lnTo>
              </a:path>
            </a:pathLst>
          </a:custGeom>
          <a:noFill/>
          <a:ln w="0">
            <a:solidFill>
              <a:srgbClr val="999999"/>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8205" name="Freeform 14"/>
          <p:cNvSpPr>
            <a:spLocks/>
          </p:cNvSpPr>
          <p:nvPr/>
        </p:nvSpPr>
        <p:spPr bwMode="auto">
          <a:xfrm>
            <a:off x="5164138" y="1743076"/>
            <a:ext cx="1643062" cy="3584575"/>
          </a:xfrm>
          <a:custGeom>
            <a:avLst/>
            <a:gdLst>
              <a:gd name="T0" fmla="*/ 2147483647 w 1035"/>
              <a:gd name="T1" fmla="*/ 2147483647 h 2258"/>
              <a:gd name="T2" fmla="*/ 2147483647 w 1035"/>
              <a:gd name="T3" fmla="*/ 2147483647 h 2258"/>
              <a:gd name="T4" fmla="*/ 2147483647 w 1035"/>
              <a:gd name="T5" fmla="*/ 2147483647 h 2258"/>
              <a:gd name="T6" fmla="*/ 2147483647 w 1035"/>
              <a:gd name="T7" fmla="*/ 2147483647 h 2258"/>
              <a:gd name="T8" fmla="*/ 2147483647 w 1035"/>
              <a:gd name="T9" fmla="*/ 2147483647 h 2258"/>
              <a:gd name="T10" fmla="*/ 2147483647 w 1035"/>
              <a:gd name="T11" fmla="*/ 2147483647 h 2258"/>
              <a:gd name="T12" fmla="*/ 2147483647 w 1035"/>
              <a:gd name="T13" fmla="*/ 2147483647 h 2258"/>
              <a:gd name="T14" fmla="*/ 2147483647 w 1035"/>
              <a:gd name="T15" fmla="*/ 2147483647 h 2258"/>
              <a:gd name="T16" fmla="*/ 2147483647 w 1035"/>
              <a:gd name="T17" fmla="*/ 2147483647 h 2258"/>
              <a:gd name="T18" fmla="*/ 0 w 1035"/>
              <a:gd name="T19" fmla="*/ 2147483647 h 2258"/>
              <a:gd name="T20" fmla="*/ 2147483647 w 1035"/>
              <a:gd name="T21" fmla="*/ 2147483647 h 2258"/>
              <a:gd name="T22" fmla="*/ 2147483647 w 1035"/>
              <a:gd name="T23" fmla="*/ 2147483647 h 2258"/>
              <a:gd name="T24" fmla="*/ 2147483647 w 1035"/>
              <a:gd name="T25" fmla="*/ 2147483647 h 2258"/>
              <a:gd name="T26" fmla="*/ 2147483647 w 1035"/>
              <a:gd name="T27" fmla="*/ 2147483647 h 2258"/>
              <a:gd name="T28" fmla="*/ 2147483647 w 1035"/>
              <a:gd name="T29" fmla="*/ 2147483647 h 2258"/>
              <a:gd name="T30" fmla="*/ 2147483647 w 1035"/>
              <a:gd name="T31" fmla="*/ 2147483647 h 2258"/>
              <a:gd name="T32" fmla="*/ 2147483647 w 1035"/>
              <a:gd name="T33" fmla="*/ 2147483647 h 2258"/>
              <a:gd name="T34" fmla="*/ 2147483647 w 1035"/>
              <a:gd name="T35" fmla="*/ 2147483647 h 2258"/>
              <a:gd name="T36" fmla="*/ 2147483647 w 1035"/>
              <a:gd name="T37" fmla="*/ 2147483647 h 2258"/>
              <a:gd name="T38" fmla="*/ 2147483647 w 1035"/>
              <a:gd name="T39" fmla="*/ 0 h 2258"/>
              <a:gd name="T40" fmla="*/ 2147483647 w 1035"/>
              <a:gd name="T41" fmla="*/ 2147483647 h 2258"/>
              <a:gd name="T42" fmla="*/ 2147483647 w 1035"/>
              <a:gd name="T43" fmla="*/ 2147483647 h 2258"/>
              <a:gd name="T44" fmla="*/ 2147483647 w 1035"/>
              <a:gd name="T45" fmla="*/ 2147483647 h 2258"/>
              <a:gd name="T46" fmla="*/ 2147483647 w 1035"/>
              <a:gd name="T47" fmla="*/ 2147483647 h 2258"/>
              <a:gd name="T48" fmla="*/ 2147483647 w 1035"/>
              <a:gd name="T49" fmla="*/ 2147483647 h 2258"/>
              <a:gd name="T50" fmla="*/ 2147483647 w 1035"/>
              <a:gd name="T51" fmla="*/ 2147483647 h 2258"/>
              <a:gd name="T52" fmla="*/ 2147483647 w 1035"/>
              <a:gd name="T53" fmla="*/ 2147483647 h 2258"/>
              <a:gd name="T54" fmla="*/ 2147483647 w 1035"/>
              <a:gd name="T55" fmla="*/ 2147483647 h 2258"/>
              <a:gd name="T56" fmla="*/ 2147483647 w 1035"/>
              <a:gd name="T57" fmla="*/ 2147483647 h 2258"/>
              <a:gd name="T58" fmla="*/ 2147483647 w 1035"/>
              <a:gd name="T59" fmla="*/ 2147483647 h 2258"/>
              <a:gd name="T60" fmla="*/ 2147483647 w 1035"/>
              <a:gd name="T61" fmla="*/ 2147483647 h 2258"/>
              <a:gd name="T62" fmla="*/ 2147483647 w 1035"/>
              <a:gd name="T63" fmla="*/ 2147483647 h 2258"/>
              <a:gd name="T64" fmla="*/ 2147483647 w 1035"/>
              <a:gd name="T65" fmla="*/ 2147483647 h 2258"/>
              <a:gd name="T66" fmla="*/ 2147483647 w 1035"/>
              <a:gd name="T67" fmla="*/ 2147483647 h 2258"/>
              <a:gd name="T68" fmla="*/ 2147483647 w 1035"/>
              <a:gd name="T69" fmla="*/ 2147483647 h 2258"/>
              <a:gd name="T70" fmla="*/ 2147483647 w 1035"/>
              <a:gd name="T71" fmla="*/ 2147483647 h 2258"/>
              <a:gd name="T72" fmla="*/ 2147483647 w 1035"/>
              <a:gd name="T73" fmla="*/ 2147483647 h 2258"/>
              <a:gd name="T74" fmla="*/ 2147483647 w 1035"/>
              <a:gd name="T75" fmla="*/ 2147483647 h 2258"/>
              <a:gd name="T76" fmla="*/ 2147483647 w 1035"/>
              <a:gd name="T77" fmla="*/ 2147483647 h 22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5"/>
              <a:gd name="T118" fmla="*/ 0 h 2258"/>
              <a:gd name="T119" fmla="*/ 1035 w 1035"/>
              <a:gd name="T120" fmla="*/ 2258 h 22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5" h="2258">
                <a:moveTo>
                  <a:pt x="302" y="2258"/>
                </a:moveTo>
                <a:lnTo>
                  <a:pt x="284" y="2235"/>
                </a:lnTo>
                <a:lnTo>
                  <a:pt x="265" y="2210"/>
                </a:lnTo>
                <a:lnTo>
                  <a:pt x="247" y="2184"/>
                </a:lnTo>
                <a:lnTo>
                  <a:pt x="231" y="2157"/>
                </a:lnTo>
                <a:lnTo>
                  <a:pt x="214" y="2131"/>
                </a:lnTo>
                <a:lnTo>
                  <a:pt x="198" y="2102"/>
                </a:lnTo>
                <a:lnTo>
                  <a:pt x="184" y="2072"/>
                </a:lnTo>
                <a:lnTo>
                  <a:pt x="168" y="2042"/>
                </a:lnTo>
                <a:lnTo>
                  <a:pt x="141" y="1981"/>
                </a:lnTo>
                <a:lnTo>
                  <a:pt x="116" y="1917"/>
                </a:lnTo>
                <a:lnTo>
                  <a:pt x="94" y="1848"/>
                </a:lnTo>
                <a:lnTo>
                  <a:pt x="74" y="1779"/>
                </a:lnTo>
                <a:lnTo>
                  <a:pt x="56" y="1707"/>
                </a:lnTo>
                <a:lnTo>
                  <a:pt x="41" y="1632"/>
                </a:lnTo>
                <a:lnTo>
                  <a:pt x="28" y="1556"/>
                </a:lnTo>
                <a:lnTo>
                  <a:pt x="18" y="1479"/>
                </a:lnTo>
                <a:lnTo>
                  <a:pt x="9" y="1401"/>
                </a:lnTo>
                <a:lnTo>
                  <a:pt x="3" y="1321"/>
                </a:lnTo>
                <a:lnTo>
                  <a:pt x="0" y="1240"/>
                </a:lnTo>
                <a:lnTo>
                  <a:pt x="0" y="1161"/>
                </a:lnTo>
                <a:lnTo>
                  <a:pt x="2" y="1079"/>
                </a:lnTo>
                <a:lnTo>
                  <a:pt x="5" y="998"/>
                </a:lnTo>
                <a:lnTo>
                  <a:pt x="12" y="917"/>
                </a:lnTo>
                <a:lnTo>
                  <a:pt x="21" y="837"/>
                </a:lnTo>
                <a:lnTo>
                  <a:pt x="32" y="758"/>
                </a:lnTo>
                <a:lnTo>
                  <a:pt x="44" y="680"/>
                </a:lnTo>
                <a:lnTo>
                  <a:pt x="60" y="602"/>
                </a:lnTo>
                <a:lnTo>
                  <a:pt x="79" y="526"/>
                </a:lnTo>
                <a:lnTo>
                  <a:pt x="99" y="452"/>
                </a:lnTo>
                <a:lnTo>
                  <a:pt x="122" y="379"/>
                </a:lnTo>
                <a:lnTo>
                  <a:pt x="148" y="309"/>
                </a:lnTo>
                <a:lnTo>
                  <a:pt x="175" y="242"/>
                </a:lnTo>
                <a:lnTo>
                  <a:pt x="205" y="176"/>
                </a:lnTo>
                <a:lnTo>
                  <a:pt x="238" y="114"/>
                </a:lnTo>
                <a:lnTo>
                  <a:pt x="254" y="84"/>
                </a:lnTo>
                <a:lnTo>
                  <a:pt x="272" y="54"/>
                </a:lnTo>
                <a:lnTo>
                  <a:pt x="291" y="26"/>
                </a:lnTo>
                <a:lnTo>
                  <a:pt x="309" y="0"/>
                </a:lnTo>
                <a:lnTo>
                  <a:pt x="726" y="0"/>
                </a:lnTo>
                <a:lnTo>
                  <a:pt x="745" y="26"/>
                </a:lnTo>
                <a:lnTo>
                  <a:pt x="763" y="54"/>
                </a:lnTo>
                <a:lnTo>
                  <a:pt x="781" y="84"/>
                </a:lnTo>
                <a:lnTo>
                  <a:pt x="796" y="114"/>
                </a:lnTo>
                <a:lnTo>
                  <a:pt x="830" y="176"/>
                </a:lnTo>
                <a:lnTo>
                  <a:pt x="860" y="242"/>
                </a:lnTo>
                <a:lnTo>
                  <a:pt x="886" y="309"/>
                </a:lnTo>
                <a:lnTo>
                  <a:pt x="913" y="379"/>
                </a:lnTo>
                <a:lnTo>
                  <a:pt x="936" y="452"/>
                </a:lnTo>
                <a:lnTo>
                  <a:pt x="955" y="526"/>
                </a:lnTo>
                <a:lnTo>
                  <a:pt x="975" y="602"/>
                </a:lnTo>
                <a:lnTo>
                  <a:pt x="991" y="680"/>
                </a:lnTo>
                <a:lnTo>
                  <a:pt x="1003" y="758"/>
                </a:lnTo>
                <a:lnTo>
                  <a:pt x="1014" y="837"/>
                </a:lnTo>
                <a:lnTo>
                  <a:pt x="1022" y="917"/>
                </a:lnTo>
                <a:lnTo>
                  <a:pt x="1030" y="998"/>
                </a:lnTo>
                <a:lnTo>
                  <a:pt x="1033" y="1079"/>
                </a:lnTo>
                <a:lnTo>
                  <a:pt x="1035" y="1161"/>
                </a:lnTo>
                <a:lnTo>
                  <a:pt x="1035" y="1240"/>
                </a:lnTo>
                <a:lnTo>
                  <a:pt x="1031" y="1321"/>
                </a:lnTo>
                <a:lnTo>
                  <a:pt x="1026" y="1401"/>
                </a:lnTo>
                <a:lnTo>
                  <a:pt x="1017" y="1479"/>
                </a:lnTo>
                <a:lnTo>
                  <a:pt x="1007" y="1556"/>
                </a:lnTo>
                <a:lnTo>
                  <a:pt x="994" y="1632"/>
                </a:lnTo>
                <a:lnTo>
                  <a:pt x="978" y="1707"/>
                </a:lnTo>
                <a:lnTo>
                  <a:pt x="961" y="1779"/>
                </a:lnTo>
                <a:lnTo>
                  <a:pt x="941" y="1848"/>
                </a:lnTo>
                <a:lnTo>
                  <a:pt x="918" y="1917"/>
                </a:lnTo>
                <a:lnTo>
                  <a:pt x="894" y="1981"/>
                </a:lnTo>
                <a:lnTo>
                  <a:pt x="865" y="2042"/>
                </a:lnTo>
                <a:lnTo>
                  <a:pt x="851" y="2072"/>
                </a:lnTo>
                <a:lnTo>
                  <a:pt x="837" y="2102"/>
                </a:lnTo>
                <a:lnTo>
                  <a:pt x="821" y="2131"/>
                </a:lnTo>
                <a:lnTo>
                  <a:pt x="803" y="2157"/>
                </a:lnTo>
                <a:lnTo>
                  <a:pt x="788" y="2184"/>
                </a:lnTo>
                <a:lnTo>
                  <a:pt x="770" y="2210"/>
                </a:lnTo>
                <a:lnTo>
                  <a:pt x="751" y="2235"/>
                </a:lnTo>
                <a:lnTo>
                  <a:pt x="733" y="2258"/>
                </a:lnTo>
                <a:lnTo>
                  <a:pt x="302" y="2258"/>
                </a:lnTo>
              </a:path>
            </a:pathLst>
          </a:custGeom>
          <a:noFill/>
          <a:ln w="0">
            <a:solidFill>
              <a:srgbClr val="999999"/>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8206" name="Line 15"/>
          <p:cNvSpPr>
            <a:spLocks noChangeShapeType="1"/>
          </p:cNvSpPr>
          <p:nvPr/>
        </p:nvSpPr>
        <p:spPr bwMode="auto">
          <a:xfrm flipH="1" flipV="1">
            <a:off x="5980113" y="1743075"/>
            <a:ext cx="4762" cy="3581400"/>
          </a:xfrm>
          <a:prstGeom prst="line">
            <a:avLst/>
          </a:prstGeom>
          <a:noFill/>
          <a:ln w="0">
            <a:solidFill>
              <a:srgbClr val="999999"/>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207" name="Line 16"/>
          <p:cNvSpPr>
            <a:spLocks noChangeShapeType="1"/>
          </p:cNvSpPr>
          <p:nvPr/>
        </p:nvSpPr>
        <p:spPr bwMode="auto">
          <a:xfrm>
            <a:off x="4003676" y="1874839"/>
            <a:ext cx="3952875" cy="1587"/>
          </a:xfrm>
          <a:prstGeom prst="line">
            <a:avLst/>
          </a:prstGeom>
          <a:noFill/>
          <a:ln w="0">
            <a:solidFill>
              <a:srgbClr val="999999"/>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208" name="Line 17"/>
          <p:cNvSpPr>
            <a:spLocks noChangeShapeType="1"/>
          </p:cNvSpPr>
          <p:nvPr/>
        </p:nvSpPr>
        <p:spPr bwMode="auto">
          <a:xfrm>
            <a:off x="3465514" y="2090739"/>
            <a:ext cx="5037137" cy="1587"/>
          </a:xfrm>
          <a:prstGeom prst="line">
            <a:avLst/>
          </a:prstGeom>
          <a:noFill/>
          <a:ln w="0">
            <a:solidFill>
              <a:srgbClr val="999999"/>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209" name="Line 18"/>
          <p:cNvSpPr>
            <a:spLocks noChangeShapeType="1"/>
          </p:cNvSpPr>
          <p:nvPr/>
        </p:nvSpPr>
        <p:spPr bwMode="auto">
          <a:xfrm flipV="1">
            <a:off x="2901950" y="2401889"/>
            <a:ext cx="6159500" cy="3175"/>
          </a:xfrm>
          <a:prstGeom prst="line">
            <a:avLst/>
          </a:prstGeom>
          <a:noFill/>
          <a:ln w="0">
            <a:solidFill>
              <a:srgbClr val="999999"/>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210" name="Line 19"/>
          <p:cNvSpPr>
            <a:spLocks noChangeShapeType="1"/>
          </p:cNvSpPr>
          <p:nvPr/>
        </p:nvSpPr>
        <p:spPr bwMode="auto">
          <a:xfrm>
            <a:off x="2463801" y="2757489"/>
            <a:ext cx="7034213" cy="1587"/>
          </a:xfrm>
          <a:prstGeom prst="line">
            <a:avLst/>
          </a:prstGeom>
          <a:noFill/>
          <a:ln w="0">
            <a:solidFill>
              <a:srgbClr val="999999"/>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211" name="Line 20"/>
          <p:cNvSpPr>
            <a:spLocks noChangeShapeType="1"/>
          </p:cNvSpPr>
          <p:nvPr/>
        </p:nvSpPr>
        <p:spPr bwMode="auto">
          <a:xfrm>
            <a:off x="2173288" y="3155950"/>
            <a:ext cx="7620000" cy="1588"/>
          </a:xfrm>
          <a:prstGeom prst="line">
            <a:avLst/>
          </a:prstGeom>
          <a:noFill/>
          <a:ln w="0">
            <a:solidFill>
              <a:srgbClr val="999999"/>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212" name="Line 21"/>
          <p:cNvSpPr>
            <a:spLocks noChangeShapeType="1"/>
          </p:cNvSpPr>
          <p:nvPr/>
        </p:nvSpPr>
        <p:spPr bwMode="auto">
          <a:xfrm>
            <a:off x="2063751" y="3598864"/>
            <a:ext cx="7839075" cy="1587"/>
          </a:xfrm>
          <a:prstGeom prst="line">
            <a:avLst/>
          </a:prstGeom>
          <a:noFill/>
          <a:ln w="0">
            <a:solidFill>
              <a:srgbClr val="999999"/>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213" name="Line 22"/>
          <p:cNvSpPr>
            <a:spLocks noChangeShapeType="1"/>
          </p:cNvSpPr>
          <p:nvPr/>
        </p:nvSpPr>
        <p:spPr bwMode="auto">
          <a:xfrm>
            <a:off x="2181226" y="4059239"/>
            <a:ext cx="7605713" cy="1587"/>
          </a:xfrm>
          <a:prstGeom prst="line">
            <a:avLst/>
          </a:prstGeom>
          <a:noFill/>
          <a:ln w="0">
            <a:solidFill>
              <a:srgbClr val="999999"/>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214" name="Line 23"/>
          <p:cNvSpPr>
            <a:spLocks noChangeShapeType="1"/>
          </p:cNvSpPr>
          <p:nvPr/>
        </p:nvSpPr>
        <p:spPr bwMode="auto">
          <a:xfrm>
            <a:off x="2489201" y="4454525"/>
            <a:ext cx="6983413" cy="1588"/>
          </a:xfrm>
          <a:prstGeom prst="line">
            <a:avLst/>
          </a:prstGeom>
          <a:noFill/>
          <a:ln w="0">
            <a:solidFill>
              <a:srgbClr val="999999"/>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215" name="Line 24"/>
          <p:cNvSpPr>
            <a:spLocks noChangeShapeType="1"/>
          </p:cNvSpPr>
          <p:nvPr/>
        </p:nvSpPr>
        <p:spPr bwMode="auto">
          <a:xfrm>
            <a:off x="2982913" y="4808539"/>
            <a:ext cx="5988050" cy="3175"/>
          </a:xfrm>
          <a:prstGeom prst="line">
            <a:avLst/>
          </a:prstGeom>
          <a:noFill/>
          <a:ln w="0">
            <a:solidFill>
              <a:srgbClr val="999999"/>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216" name="Line 25"/>
          <p:cNvSpPr>
            <a:spLocks noChangeShapeType="1"/>
          </p:cNvSpPr>
          <p:nvPr/>
        </p:nvSpPr>
        <p:spPr bwMode="auto">
          <a:xfrm>
            <a:off x="3671888" y="5116514"/>
            <a:ext cx="4610100" cy="1587"/>
          </a:xfrm>
          <a:prstGeom prst="line">
            <a:avLst/>
          </a:prstGeom>
          <a:noFill/>
          <a:ln w="0">
            <a:solidFill>
              <a:srgbClr val="999999"/>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217" name="Rectangle 27"/>
          <p:cNvSpPr>
            <a:spLocks noChangeArrowheads="1"/>
          </p:cNvSpPr>
          <p:nvPr/>
        </p:nvSpPr>
        <p:spPr bwMode="auto">
          <a:xfrm>
            <a:off x="4941888" y="2863850"/>
            <a:ext cx="2278062"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defTabSz="935038" eaLnBrk="0" hangingPunct="0">
              <a:lnSpc>
                <a:spcPct val="75000"/>
              </a:lnSpc>
            </a:pPr>
            <a:r>
              <a:rPr lang="en-US" sz="1200" b="1">
                <a:ea typeface="MS PGothic" charset="0"/>
                <a:cs typeface="MS PGothic" charset="0"/>
              </a:rPr>
              <a:t>Middle East</a:t>
            </a:r>
            <a:r>
              <a:rPr lang="en-US" sz="1200">
                <a:ea typeface="MS PGothic" charset="0"/>
                <a:cs typeface="MS PGothic" charset="0"/>
              </a:rPr>
              <a:t> </a:t>
            </a:r>
            <a:r>
              <a:rPr lang="en-US" sz="1200" b="1">
                <a:ea typeface="MS PGothic" charset="0"/>
                <a:cs typeface="MS PGothic" charset="0"/>
              </a:rPr>
              <a:t>&amp;</a:t>
            </a:r>
            <a:r>
              <a:rPr lang="en-US" sz="1200">
                <a:ea typeface="MS PGothic" charset="0"/>
                <a:cs typeface="MS PGothic" charset="0"/>
              </a:rPr>
              <a:t> </a:t>
            </a:r>
            <a:r>
              <a:rPr lang="en-US" sz="1200" b="1">
                <a:ea typeface="MS PGothic" charset="0"/>
                <a:cs typeface="MS PGothic" charset="0"/>
              </a:rPr>
              <a:t>North Africa</a:t>
            </a:r>
          </a:p>
          <a:p>
            <a:pPr algn="ctr" defTabSz="935038" eaLnBrk="0" hangingPunct="0">
              <a:lnSpc>
                <a:spcPct val="75000"/>
              </a:lnSpc>
            </a:pPr>
            <a:r>
              <a:rPr lang="en-US" sz="1400" b="1">
                <a:ea typeface="MS PGothic" charset="0"/>
                <a:cs typeface="MS PGothic" charset="0"/>
              </a:rPr>
              <a:t>240 000</a:t>
            </a:r>
          </a:p>
          <a:p>
            <a:pPr algn="ctr" defTabSz="935038" eaLnBrk="0" hangingPunct="0">
              <a:lnSpc>
                <a:spcPct val="75000"/>
              </a:lnSpc>
            </a:pPr>
            <a:r>
              <a:rPr lang="en-US" sz="1200">
                <a:solidFill>
                  <a:srgbClr val="4D4D4D"/>
                </a:solidFill>
                <a:latin typeface="Arial Narrow" charset="0"/>
                <a:ea typeface="MS PGothic" charset="0"/>
                <a:cs typeface="MS PGothic" charset="0"/>
              </a:rPr>
              <a:t>[150 000 – 320 000]</a:t>
            </a:r>
          </a:p>
        </p:txBody>
      </p:sp>
      <p:sp>
        <p:nvSpPr>
          <p:cNvPr id="8218" name="Rectangle 28"/>
          <p:cNvSpPr>
            <a:spLocks noChangeArrowheads="1"/>
          </p:cNvSpPr>
          <p:nvPr/>
        </p:nvSpPr>
        <p:spPr bwMode="auto">
          <a:xfrm>
            <a:off x="5419726" y="3602038"/>
            <a:ext cx="1947863"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defTabSz="935038" eaLnBrk="0" hangingPunct="0">
              <a:lnSpc>
                <a:spcPct val="75000"/>
              </a:lnSpc>
            </a:pPr>
            <a:r>
              <a:rPr lang="en-US" sz="1200" b="1">
                <a:ea typeface="MS PGothic" charset="0"/>
                <a:cs typeface="MS PGothic" charset="0"/>
              </a:rPr>
              <a:t>Sub-Saharan Africa</a:t>
            </a:r>
          </a:p>
          <a:p>
            <a:pPr algn="ctr" defTabSz="935038" eaLnBrk="0" hangingPunct="0">
              <a:lnSpc>
                <a:spcPct val="75000"/>
              </a:lnSpc>
            </a:pPr>
            <a:r>
              <a:rPr lang="en-US" sz="1400" b="1">
                <a:ea typeface="MS PGothic" charset="0"/>
                <a:cs typeface="MS PGothic" charset="0"/>
              </a:rPr>
              <a:t>25.8 million</a:t>
            </a:r>
          </a:p>
          <a:p>
            <a:pPr algn="ctr" defTabSz="935038" eaLnBrk="0" hangingPunct="0">
              <a:lnSpc>
                <a:spcPct val="75000"/>
              </a:lnSpc>
            </a:pPr>
            <a:r>
              <a:rPr lang="en-US" sz="1200">
                <a:solidFill>
                  <a:srgbClr val="4D4D4D"/>
                </a:solidFill>
                <a:latin typeface="Arial Narrow" charset="0"/>
                <a:ea typeface="MS PGothic" charset="0"/>
                <a:cs typeface="MS PGothic" charset="0"/>
              </a:rPr>
              <a:t>[24.0 million – 28.7 million]</a:t>
            </a:r>
          </a:p>
        </p:txBody>
      </p:sp>
      <p:sp>
        <p:nvSpPr>
          <p:cNvPr id="8219" name="Rectangle 29"/>
          <p:cNvSpPr>
            <a:spLocks noChangeArrowheads="1"/>
          </p:cNvSpPr>
          <p:nvPr/>
        </p:nvSpPr>
        <p:spPr bwMode="auto">
          <a:xfrm>
            <a:off x="6527800" y="2133600"/>
            <a:ext cx="1739900"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defTabSz="935038" eaLnBrk="0" hangingPunct="0">
              <a:lnSpc>
                <a:spcPct val="75000"/>
              </a:lnSpc>
            </a:pPr>
            <a:r>
              <a:rPr lang="en-US" sz="1200" b="1">
                <a:ea typeface="MS PGothic" charset="0"/>
                <a:cs typeface="MS PGothic" charset="0"/>
              </a:rPr>
              <a:t>Eastern Europe </a:t>
            </a:r>
            <a:br>
              <a:rPr lang="en-US" sz="1200" b="1">
                <a:ea typeface="MS PGothic" charset="0"/>
                <a:cs typeface="MS PGothic" charset="0"/>
              </a:rPr>
            </a:br>
            <a:r>
              <a:rPr lang="en-US" sz="1200" b="1">
                <a:ea typeface="MS PGothic" charset="0"/>
                <a:cs typeface="MS PGothic" charset="0"/>
              </a:rPr>
              <a:t>&amp; Central Asia</a:t>
            </a:r>
          </a:p>
          <a:p>
            <a:pPr algn="ctr" defTabSz="935038" eaLnBrk="0" hangingPunct="0">
              <a:lnSpc>
                <a:spcPct val="75000"/>
              </a:lnSpc>
            </a:pPr>
            <a:r>
              <a:rPr lang="en-US" sz="1400" b="1">
                <a:ea typeface="MS PGothic" charset="0"/>
                <a:cs typeface="MS PGothic" charset="0"/>
              </a:rPr>
              <a:t>1.5 million </a:t>
            </a:r>
          </a:p>
          <a:p>
            <a:pPr algn="ctr" defTabSz="935038" eaLnBrk="0" hangingPunct="0">
              <a:lnSpc>
                <a:spcPct val="75000"/>
              </a:lnSpc>
            </a:pPr>
            <a:r>
              <a:rPr lang="en-US" sz="1200">
                <a:solidFill>
                  <a:srgbClr val="4D4D4D"/>
                </a:solidFill>
                <a:latin typeface="Arial Narrow" charset="0"/>
                <a:ea typeface="MS PGothic" charset="0"/>
                <a:cs typeface="MS PGothic" charset="0"/>
              </a:rPr>
              <a:t>[1.3 million – 1.8 million]</a:t>
            </a:r>
          </a:p>
        </p:txBody>
      </p:sp>
      <p:sp>
        <p:nvSpPr>
          <p:cNvPr id="8220" name="Rectangle 30"/>
          <p:cNvSpPr>
            <a:spLocks noChangeArrowheads="1"/>
          </p:cNvSpPr>
          <p:nvPr/>
        </p:nvSpPr>
        <p:spPr bwMode="auto">
          <a:xfrm>
            <a:off x="7251700" y="3236913"/>
            <a:ext cx="21971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defTabSz="935038" eaLnBrk="0" hangingPunct="0">
              <a:lnSpc>
                <a:spcPct val="75000"/>
              </a:lnSpc>
              <a:tabLst>
                <a:tab pos="285750" algn="l"/>
              </a:tabLst>
            </a:pPr>
            <a:r>
              <a:rPr lang="en-US" sz="1200" b="1">
                <a:ea typeface="MS PGothic" charset="0"/>
                <a:cs typeface="MS PGothic" charset="0"/>
              </a:rPr>
              <a:t>Asia and the Pacific</a:t>
            </a:r>
          </a:p>
          <a:p>
            <a:pPr algn="ctr" defTabSz="935038" eaLnBrk="0" hangingPunct="0">
              <a:lnSpc>
                <a:spcPct val="75000"/>
              </a:lnSpc>
              <a:tabLst>
                <a:tab pos="285750" algn="l"/>
              </a:tabLst>
            </a:pPr>
            <a:r>
              <a:rPr lang="en-US" sz="1400" b="1">
                <a:ea typeface="MS PGothic" charset="0"/>
                <a:cs typeface="MS PGothic" charset="0"/>
              </a:rPr>
              <a:t>	5.0 million</a:t>
            </a:r>
          </a:p>
          <a:p>
            <a:pPr algn="ctr" defTabSz="935038" eaLnBrk="0" hangingPunct="0">
              <a:lnSpc>
                <a:spcPct val="75000"/>
              </a:lnSpc>
              <a:tabLst>
                <a:tab pos="285750" algn="l"/>
              </a:tabLst>
            </a:pPr>
            <a:r>
              <a:rPr lang="en-US" sz="1200" b="1">
                <a:latin typeface="Arial Narrow" charset="0"/>
                <a:ea typeface="MS PGothic" charset="0"/>
                <a:cs typeface="MS PGothic" charset="0"/>
              </a:rPr>
              <a:t>	</a:t>
            </a:r>
            <a:r>
              <a:rPr lang="en-US" sz="1200">
                <a:solidFill>
                  <a:srgbClr val="4D4D4D"/>
                </a:solidFill>
                <a:latin typeface="Arial Narrow" charset="0"/>
                <a:ea typeface="MS PGothic" charset="0"/>
                <a:cs typeface="MS PGothic" charset="0"/>
              </a:rPr>
              <a:t>[4.5 million – 5.6 million]</a:t>
            </a:r>
          </a:p>
        </p:txBody>
      </p:sp>
      <p:sp>
        <p:nvSpPr>
          <p:cNvPr id="8221" name="Rectangle 32"/>
          <p:cNvSpPr>
            <a:spLocks noChangeArrowheads="1"/>
          </p:cNvSpPr>
          <p:nvPr/>
        </p:nvSpPr>
        <p:spPr bwMode="auto">
          <a:xfrm>
            <a:off x="2932114" y="2327275"/>
            <a:ext cx="3698875"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defTabSz="935038" eaLnBrk="0" hangingPunct="0">
              <a:lnSpc>
                <a:spcPct val="75000"/>
              </a:lnSpc>
            </a:pPr>
            <a:r>
              <a:rPr lang="en-US" sz="1200" b="1">
                <a:ea typeface="MS PGothic" charset="0"/>
                <a:cs typeface="MS PGothic" charset="0"/>
              </a:rPr>
              <a:t>North America and Western and Central Europe</a:t>
            </a:r>
          </a:p>
          <a:p>
            <a:pPr algn="ctr" defTabSz="935038">
              <a:lnSpc>
                <a:spcPct val="75000"/>
              </a:lnSpc>
            </a:pPr>
            <a:r>
              <a:rPr lang="en-US" sz="1400" b="1">
                <a:ea typeface="MS PGothic" charset="0"/>
                <a:cs typeface="MS PGothic" charset="0"/>
              </a:rPr>
              <a:t>                     2.4 million </a:t>
            </a:r>
          </a:p>
          <a:p>
            <a:pPr algn="ctr" defTabSz="935038">
              <a:lnSpc>
                <a:spcPct val="75000"/>
              </a:lnSpc>
            </a:pPr>
            <a:r>
              <a:rPr lang="en-US" sz="1200">
                <a:solidFill>
                  <a:srgbClr val="4D4D4D"/>
                </a:solidFill>
                <a:latin typeface="Arial Narrow" charset="0"/>
                <a:ea typeface="MS PGothic" charset="0"/>
                <a:cs typeface="MS PGothic" charset="0"/>
              </a:rPr>
              <a:t>                          [1.5 million – 3.5 million]</a:t>
            </a:r>
          </a:p>
        </p:txBody>
      </p:sp>
      <p:sp>
        <p:nvSpPr>
          <p:cNvPr id="8222" name="Rectangle 33"/>
          <p:cNvSpPr>
            <a:spLocks noChangeArrowheads="1"/>
          </p:cNvSpPr>
          <p:nvPr/>
        </p:nvSpPr>
        <p:spPr bwMode="auto">
          <a:xfrm>
            <a:off x="3648076" y="3717925"/>
            <a:ext cx="1762125"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defTabSz="935038" eaLnBrk="0" hangingPunct="0">
              <a:lnSpc>
                <a:spcPct val="75000"/>
              </a:lnSpc>
            </a:pPr>
            <a:r>
              <a:rPr lang="en-US" sz="1200" b="1">
                <a:ea typeface="MS PGothic" charset="0"/>
                <a:cs typeface="MS PGothic" charset="0"/>
              </a:rPr>
              <a:t>Latin America</a:t>
            </a:r>
          </a:p>
          <a:p>
            <a:pPr algn="ctr" defTabSz="935038" eaLnBrk="0" hangingPunct="0">
              <a:lnSpc>
                <a:spcPct val="75000"/>
              </a:lnSpc>
            </a:pPr>
            <a:r>
              <a:rPr lang="en-US" sz="1400" b="1">
                <a:ea typeface="MS PGothic" charset="0"/>
                <a:cs typeface="MS PGothic" charset="0"/>
              </a:rPr>
              <a:t>1.7 million</a:t>
            </a:r>
          </a:p>
          <a:p>
            <a:pPr algn="ctr" defTabSz="935038" eaLnBrk="0" hangingPunct="0">
              <a:lnSpc>
                <a:spcPct val="75000"/>
              </a:lnSpc>
            </a:pPr>
            <a:r>
              <a:rPr lang="en-US" sz="1200">
                <a:solidFill>
                  <a:srgbClr val="4D4D4D"/>
                </a:solidFill>
                <a:latin typeface="Arial Narrow" charset="0"/>
                <a:ea typeface="MS PGothic" charset="0"/>
                <a:cs typeface="MS PGothic" charset="0"/>
              </a:rPr>
              <a:t>[1.4 million – 2.0 million]</a:t>
            </a:r>
          </a:p>
        </p:txBody>
      </p:sp>
      <p:sp>
        <p:nvSpPr>
          <p:cNvPr id="8223" name="Rectangle 35"/>
          <p:cNvSpPr>
            <a:spLocks noChangeArrowheads="1"/>
          </p:cNvSpPr>
          <p:nvPr/>
        </p:nvSpPr>
        <p:spPr bwMode="auto">
          <a:xfrm>
            <a:off x="3355976" y="3022600"/>
            <a:ext cx="2081213"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defTabSz="935038" eaLnBrk="0" hangingPunct="0">
              <a:lnSpc>
                <a:spcPct val="75000"/>
              </a:lnSpc>
            </a:pPr>
            <a:r>
              <a:rPr lang="en-US" sz="1200" b="1">
                <a:ea typeface="MS PGothic" charset="0"/>
                <a:cs typeface="MS PGothic" charset="0"/>
              </a:rPr>
              <a:t>Caribbean</a:t>
            </a:r>
          </a:p>
          <a:p>
            <a:pPr algn="ctr" defTabSz="935038">
              <a:lnSpc>
                <a:spcPct val="75000"/>
              </a:lnSpc>
            </a:pPr>
            <a:r>
              <a:rPr lang="en-US" sz="1400" b="1">
                <a:ea typeface="MS PGothic" charset="0"/>
                <a:cs typeface="MS PGothic" charset="0"/>
              </a:rPr>
              <a:t>280 000</a:t>
            </a:r>
          </a:p>
          <a:p>
            <a:pPr algn="ctr" defTabSz="935038">
              <a:lnSpc>
                <a:spcPct val="75000"/>
              </a:lnSpc>
            </a:pPr>
            <a:r>
              <a:rPr lang="en-US" sz="1200">
                <a:solidFill>
                  <a:srgbClr val="4D4D4D"/>
                </a:solidFill>
                <a:latin typeface="Arial Narrow" charset="0"/>
                <a:ea typeface="MS PGothic" charset="0"/>
                <a:cs typeface="MS PGothic" charset="0"/>
              </a:rPr>
              <a:t>[210 000 – 340 000]</a:t>
            </a:r>
          </a:p>
        </p:txBody>
      </p:sp>
      <p:sp>
        <p:nvSpPr>
          <p:cNvPr id="8224" name="Rectangle 36"/>
          <p:cNvSpPr>
            <a:spLocks noChangeArrowheads="1"/>
          </p:cNvSpPr>
          <p:nvPr/>
        </p:nvSpPr>
        <p:spPr bwMode="auto">
          <a:xfrm>
            <a:off x="1978916" y="356198"/>
            <a:ext cx="9017460" cy="442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300" dirty="0">
                <a:latin typeface="Arial Bold" charset="0"/>
                <a:ea typeface="MS PGothic" charset="0"/>
              </a:rPr>
              <a:t>Adults and children estimated to be living with HIV </a:t>
            </a:r>
            <a:r>
              <a:rPr lang="en-US" sz="2300" b="1" dirty="0">
                <a:solidFill>
                  <a:srgbClr val="E31837"/>
                </a:solidFill>
                <a:latin typeface="Arial Bold" charset="0"/>
                <a:ea typeface="MS PGothic" charset="0"/>
                <a:sym typeface="Webdings" charset="0"/>
              </a:rPr>
              <a:t></a:t>
            </a:r>
            <a:r>
              <a:rPr lang="en-US" sz="2300" dirty="0">
                <a:latin typeface="Arial Bold" charset="0"/>
                <a:ea typeface="MS PGothic" charset="0"/>
              </a:rPr>
              <a:t> </a:t>
            </a:r>
            <a:r>
              <a:rPr lang="en-US" sz="2300" dirty="0" smtClean="0">
                <a:latin typeface="Arial Bold" charset="0"/>
                <a:ea typeface="MS PGothic" charset="0"/>
              </a:rPr>
              <a:t>2016</a:t>
            </a:r>
            <a:endParaRPr lang="en-US" sz="2300" dirty="0">
              <a:latin typeface="Arial Bold" charset="0"/>
              <a:ea typeface="MS PGothic" charset="0"/>
            </a:endParaRPr>
          </a:p>
        </p:txBody>
      </p:sp>
      <p:sp>
        <p:nvSpPr>
          <p:cNvPr id="34" name="Cadre 33"/>
          <p:cNvSpPr/>
          <p:nvPr/>
        </p:nvSpPr>
        <p:spPr>
          <a:xfrm>
            <a:off x="5350457" y="3415230"/>
            <a:ext cx="2165109" cy="862988"/>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05503" tIns="52752" rIns="105503" bIns="52752" rtlCol="0" anchor="ctr"/>
          <a:lstStyle/>
          <a:p>
            <a:pPr algn="ctr"/>
            <a:endParaRPr lang="fr-FR">
              <a:solidFill>
                <a:schemeClr val="tx1"/>
              </a:solidFill>
            </a:endParaRPr>
          </a:p>
        </p:txBody>
      </p:sp>
    </p:spTree>
    <p:extLst>
      <p:ext uri="{BB962C8B-B14F-4D97-AF65-F5344CB8AC3E}">
        <p14:creationId xmlns:p14="http://schemas.microsoft.com/office/powerpoint/2010/main" val="82712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550"/>
            <a:ext cx="8986520" cy="867417"/>
          </a:xfrm>
          <a:prstGeom prst="rect">
            <a:avLst/>
          </a:prstGeom>
        </p:spPr>
        <p:txBody>
          <a:bodyPr vert="horz" wrap="square" lIns="0" tIns="188468" rIns="0" bIns="0" numCol="1" rtlCol="0" anchor="ctr" anchorCtr="0" compatLnSpc="1">
            <a:prstTxWarp prst="textNoShape">
              <a:avLst/>
            </a:prstTxWarp>
            <a:spAutoFit/>
          </a:bodyPr>
          <a:lstStyle/>
          <a:p>
            <a:pPr marL="265430"/>
            <a:r>
              <a:rPr sz="4400" spc="-40" dirty="0"/>
              <a:t>Q</a:t>
            </a:r>
            <a:r>
              <a:rPr sz="4400" spc="-155" dirty="0"/>
              <a:t>U</a:t>
            </a:r>
            <a:r>
              <a:rPr sz="4400" spc="-30" dirty="0"/>
              <a:t>AND</a:t>
            </a:r>
            <a:r>
              <a:rPr sz="4400" spc="35" dirty="0"/>
              <a:t> </a:t>
            </a:r>
            <a:r>
              <a:rPr sz="4400" spc="-30" dirty="0"/>
              <a:t>TRAI</a:t>
            </a:r>
            <a:r>
              <a:rPr sz="4400" spc="-10" dirty="0"/>
              <a:t>T</a:t>
            </a:r>
            <a:r>
              <a:rPr sz="4400" spc="-25" dirty="0"/>
              <a:t>ER</a:t>
            </a:r>
            <a:r>
              <a:rPr sz="4400" spc="-20" dirty="0"/>
              <a:t> </a:t>
            </a:r>
            <a:r>
              <a:rPr sz="4400" spc="-10" dirty="0"/>
              <a:t>?</a:t>
            </a:r>
            <a:r>
              <a:rPr sz="2000" i="1" spc="-10" dirty="0">
                <a:latin typeface="Calibri"/>
                <a:cs typeface="Calibri"/>
              </a:rPr>
              <a:t>(rapp</a:t>
            </a:r>
            <a:r>
              <a:rPr sz="2000" i="1" spc="-15" dirty="0">
                <a:latin typeface="Calibri"/>
                <a:cs typeface="Calibri"/>
              </a:rPr>
              <a:t>or</a:t>
            </a:r>
            <a:r>
              <a:rPr sz="2000" i="1" spc="-10" dirty="0">
                <a:latin typeface="Calibri"/>
                <a:cs typeface="Calibri"/>
              </a:rPr>
              <a:t>t</a:t>
            </a:r>
            <a:r>
              <a:rPr sz="2000" i="1" spc="-20" dirty="0">
                <a:latin typeface="Calibri"/>
                <a:cs typeface="Calibri"/>
              </a:rPr>
              <a:t> </a:t>
            </a:r>
            <a:r>
              <a:rPr sz="2000" i="1" spc="-10" dirty="0">
                <a:latin typeface="Calibri"/>
                <a:cs typeface="Calibri"/>
              </a:rPr>
              <a:t>M</a:t>
            </a:r>
            <a:r>
              <a:rPr sz="2000" i="1" spc="-30" dirty="0">
                <a:latin typeface="Calibri"/>
                <a:cs typeface="Calibri"/>
              </a:rPr>
              <a:t>O</a:t>
            </a:r>
            <a:r>
              <a:rPr sz="2000" i="1" spc="-10" dirty="0">
                <a:latin typeface="Calibri"/>
                <a:cs typeface="Calibri"/>
              </a:rPr>
              <a:t>RL</a:t>
            </a:r>
            <a:r>
              <a:rPr sz="2000" i="1" spc="-195" dirty="0">
                <a:latin typeface="Calibri"/>
                <a:cs typeface="Calibri"/>
              </a:rPr>
              <a:t>A</a:t>
            </a:r>
            <a:r>
              <a:rPr sz="2000" i="1" spc="-10" dirty="0">
                <a:latin typeface="Calibri"/>
                <a:cs typeface="Calibri"/>
              </a:rPr>
              <a:t>T</a:t>
            </a:r>
            <a:r>
              <a:rPr sz="2000" i="1" spc="45" dirty="0">
                <a:latin typeface="Calibri"/>
                <a:cs typeface="Calibri"/>
              </a:rPr>
              <a:t> </a:t>
            </a:r>
            <a:r>
              <a:rPr sz="2000" i="1" spc="-10" dirty="0">
                <a:latin typeface="Calibri"/>
                <a:cs typeface="Calibri"/>
              </a:rPr>
              <a:t>actual</a:t>
            </a:r>
            <a:r>
              <a:rPr sz="2000" i="1" spc="-20" dirty="0">
                <a:latin typeface="Calibri"/>
                <a:cs typeface="Calibri"/>
              </a:rPr>
              <a:t>i</a:t>
            </a:r>
            <a:r>
              <a:rPr sz="2000" i="1" spc="-5" dirty="0">
                <a:latin typeface="Calibri"/>
                <a:cs typeface="Calibri"/>
              </a:rPr>
              <a:t>s</a:t>
            </a:r>
            <a:r>
              <a:rPr sz="2000" i="1" spc="-10" dirty="0">
                <a:latin typeface="Calibri"/>
                <a:cs typeface="Calibri"/>
              </a:rPr>
              <a:t>é</a:t>
            </a:r>
            <a:r>
              <a:rPr sz="2000" i="1" spc="-15" dirty="0">
                <a:latin typeface="Calibri"/>
                <a:cs typeface="Calibri"/>
              </a:rPr>
              <a:t> </a:t>
            </a:r>
            <a:r>
              <a:rPr sz="2000" i="1" spc="-15" dirty="0" smtClean="0">
                <a:latin typeface="Calibri"/>
                <a:cs typeface="Calibri"/>
              </a:rPr>
              <a:t>201</a:t>
            </a:r>
            <a:r>
              <a:rPr lang="fr-FR" sz="2000" i="1" spc="-25" dirty="0">
                <a:latin typeface="Calibri"/>
                <a:cs typeface="Calibri"/>
              </a:rPr>
              <a:t>7</a:t>
            </a:r>
            <a:r>
              <a:rPr sz="2000" i="1" spc="-10" dirty="0" smtClean="0">
                <a:latin typeface="Calibri"/>
                <a:cs typeface="Calibri"/>
              </a:rPr>
              <a:t>)</a:t>
            </a:r>
            <a:endParaRPr sz="2000" dirty="0">
              <a:latin typeface="Calibri"/>
              <a:cs typeface="Calibri"/>
            </a:endParaRPr>
          </a:p>
        </p:txBody>
      </p:sp>
      <p:sp>
        <p:nvSpPr>
          <p:cNvPr id="3" name="object 3"/>
          <p:cNvSpPr txBox="1"/>
          <p:nvPr/>
        </p:nvSpPr>
        <p:spPr>
          <a:xfrm>
            <a:off x="1295400" y="2057400"/>
            <a:ext cx="10058400" cy="3631763"/>
          </a:xfrm>
          <a:prstGeom prst="rect">
            <a:avLst/>
          </a:prstGeom>
        </p:spPr>
        <p:txBody>
          <a:bodyPr vert="horz" wrap="square" lIns="0" tIns="0" rIns="0" bIns="0" rtlCol="0">
            <a:spAutoFit/>
          </a:bodyPr>
          <a:lstStyle/>
          <a:p>
            <a:pPr marL="356870" indent="-344170">
              <a:buClr>
                <a:srgbClr val="001F5F"/>
              </a:buClr>
              <a:buFont typeface="Arial"/>
              <a:buChar char="•"/>
              <a:tabLst>
                <a:tab pos="357505" algn="l"/>
              </a:tabLst>
            </a:pPr>
            <a:r>
              <a:rPr sz="2400" spc="5" dirty="0">
                <a:solidFill>
                  <a:srgbClr val="001F5F"/>
                </a:solidFill>
                <a:latin typeface="Calibri"/>
                <a:cs typeface="Calibri"/>
              </a:rPr>
              <a:t>D</a:t>
            </a:r>
            <a:r>
              <a:rPr sz="2400" spc="-15" dirty="0">
                <a:solidFill>
                  <a:srgbClr val="001F5F"/>
                </a:solidFill>
                <a:latin typeface="Calibri"/>
                <a:cs typeface="Calibri"/>
              </a:rPr>
              <a:t>e</a:t>
            </a:r>
            <a:r>
              <a:rPr sz="2400" spc="-5" dirty="0">
                <a:solidFill>
                  <a:srgbClr val="001F5F"/>
                </a:solidFill>
                <a:latin typeface="Calibri"/>
                <a:cs typeface="Calibri"/>
              </a:rPr>
              <a:t>p</a:t>
            </a:r>
            <a:r>
              <a:rPr sz="2400" spc="5" dirty="0">
                <a:solidFill>
                  <a:srgbClr val="001F5F"/>
                </a:solidFill>
                <a:latin typeface="Calibri"/>
                <a:cs typeface="Calibri"/>
              </a:rPr>
              <a:t>u</a:t>
            </a:r>
            <a:r>
              <a:rPr sz="2400" dirty="0">
                <a:solidFill>
                  <a:srgbClr val="001F5F"/>
                </a:solidFill>
                <a:latin typeface="Calibri"/>
                <a:cs typeface="Calibri"/>
              </a:rPr>
              <a:t>is</a:t>
            </a:r>
            <a:r>
              <a:rPr sz="2400" spc="-45" dirty="0">
                <a:solidFill>
                  <a:srgbClr val="001F5F"/>
                </a:solidFill>
                <a:latin typeface="Calibri"/>
                <a:cs typeface="Calibri"/>
              </a:rPr>
              <a:t> </a:t>
            </a:r>
            <a:r>
              <a:rPr sz="2400" spc="-5" dirty="0">
                <a:solidFill>
                  <a:srgbClr val="001F5F"/>
                </a:solidFill>
                <a:latin typeface="Calibri"/>
                <a:cs typeface="Calibri"/>
              </a:rPr>
              <a:t>se</a:t>
            </a:r>
            <a:r>
              <a:rPr sz="2400" spc="10" dirty="0">
                <a:solidFill>
                  <a:srgbClr val="001F5F"/>
                </a:solidFill>
                <a:latin typeface="Calibri"/>
                <a:cs typeface="Calibri"/>
              </a:rPr>
              <a:t>p</a:t>
            </a:r>
            <a:r>
              <a:rPr sz="2400" spc="-25" dirty="0">
                <a:solidFill>
                  <a:srgbClr val="001F5F"/>
                </a:solidFill>
                <a:latin typeface="Calibri"/>
                <a:cs typeface="Calibri"/>
              </a:rPr>
              <a:t>t</a:t>
            </a:r>
            <a:r>
              <a:rPr sz="2400" spc="-15" dirty="0">
                <a:solidFill>
                  <a:srgbClr val="001F5F"/>
                </a:solidFill>
                <a:latin typeface="Calibri"/>
                <a:cs typeface="Calibri"/>
              </a:rPr>
              <a:t>em</a:t>
            </a:r>
            <a:r>
              <a:rPr sz="2400" spc="5" dirty="0">
                <a:solidFill>
                  <a:srgbClr val="001F5F"/>
                </a:solidFill>
                <a:latin typeface="Calibri"/>
                <a:cs typeface="Calibri"/>
              </a:rPr>
              <a:t>b</a:t>
            </a:r>
            <a:r>
              <a:rPr sz="2400" spc="-35" dirty="0">
                <a:solidFill>
                  <a:srgbClr val="001F5F"/>
                </a:solidFill>
                <a:latin typeface="Calibri"/>
                <a:cs typeface="Calibri"/>
              </a:rPr>
              <a:t>r</a:t>
            </a:r>
            <a:r>
              <a:rPr sz="2400" spc="-15" dirty="0">
                <a:solidFill>
                  <a:srgbClr val="001F5F"/>
                </a:solidFill>
                <a:latin typeface="Calibri"/>
                <a:cs typeface="Calibri"/>
              </a:rPr>
              <a:t>e</a:t>
            </a:r>
            <a:r>
              <a:rPr sz="2400" spc="-60" dirty="0">
                <a:solidFill>
                  <a:srgbClr val="001F5F"/>
                </a:solidFill>
                <a:latin typeface="Calibri"/>
                <a:cs typeface="Calibri"/>
              </a:rPr>
              <a:t> </a:t>
            </a:r>
            <a:r>
              <a:rPr sz="2400" spc="-15" dirty="0">
                <a:solidFill>
                  <a:srgbClr val="001F5F"/>
                </a:solidFill>
                <a:latin typeface="Calibri"/>
                <a:cs typeface="Calibri"/>
              </a:rPr>
              <a:t>2</a:t>
            </a:r>
            <a:r>
              <a:rPr sz="2400" spc="-5" dirty="0">
                <a:solidFill>
                  <a:srgbClr val="001F5F"/>
                </a:solidFill>
                <a:latin typeface="Calibri"/>
                <a:cs typeface="Calibri"/>
              </a:rPr>
              <a:t>0</a:t>
            </a:r>
            <a:r>
              <a:rPr sz="2400" spc="-15" dirty="0">
                <a:solidFill>
                  <a:srgbClr val="001F5F"/>
                </a:solidFill>
                <a:latin typeface="Calibri"/>
                <a:cs typeface="Calibri"/>
              </a:rPr>
              <a:t>1</a:t>
            </a:r>
            <a:r>
              <a:rPr sz="2400" spc="-5" dirty="0">
                <a:solidFill>
                  <a:srgbClr val="001F5F"/>
                </a:solidFill>
                <a:latin typeface="Calibri"/>
                <a:cs typeface="Calibri"/>
              </a:rPr>
              <a:t>3</a:t>
            </a:r>
            <a:r>
              <a:rPr sz="2400" spc="-10" dirty="0">
                <a:solidFill>
                  <a:srgbClr val="001F5F"/>
                </a:solidFill>
                <a:latin typeface="Calibri"/>
                <a:cs typeface="Calibri"/>
              </a:rPr>
              <a:t>:</a:t>
            </a:r>
            <a:r>
              <a:rPr sz="2400" spc="-60" dirty="0">
                <a:solidFill>
                  <a:srgbClr val="001F5F"/>
                </a:solidFill>
                <a:latin typeface="Calibri"/>
                <a:cs typeface="Calibri"/>
              </a:rPr>
              <a:t> </a:t>
            </a:r>
            <a:r>
              <a:rPr sz="2400" spc="-25" dirty="0">
                <a:solidFill>
                  <a:srgbClr val="001F5F"/>
                </a:solidFill>
                <a:latin typeface="Calibri"/>
                <a:cs typeface="Calibri"/>
              </a:rPr>
              <a:t>t</a:t>
            </a:r>
            <a:r>
              <a:rPr sz="2400" dirty="0">
                <a:solidFill>
                  <a:srgbClr val="001F5F"/>
                </a:solidFill>
                <a:latin typeface="Calibri"/>
                <a:cs typeface="Calibri"/>
              </a:rPr>
              <a:t>o</a:t>
            </a:r>
            <a:r>
              <a:rPr sz="2400" spc="5" dirty="0">
                <a:solidFill>
                  <a:srgbClr val="001F5F"/>
                </a:solidFill>
                <a:latin typeface="Calibri"/>
                <a:cs typeface="Calibri"/>
              </a:rPr>
              <a:t>u</a:t>
            </a:r>
            <a:r>
              <a:rPr sz="2400" dirty="0">
                <a:solidFill>
                  <a:srgbClr val="001F5F"/>
                </a:solidFill>
                <a:latin typeface="Calibri"/>
                <a:cs typeface="Calibri"/>
              </a:rPr>
              <a:t>s</a:t>
            </a:r>
            <a:r>
              <a:rPr sz="2400" spc="-45" dirty="0">
                <a:solidFill>
                  <a:srgbClr val="001F5F"/>
                </a:solidFill>
                <a:latin typeface="Calibri"/>
                <a:cs typeface="Calibri"/>
              </a:rPr>
              <a:t> </a:t>
            </a:r>
            <a:r>
              <a:rPr sz="2400" dirty="0">
                <a:solidFill>
                  <a:srgbClr val="001F5F"/>
                </a:solidFill>
                <a:latin typeface="Calibri"/>
                <a:cs typeface="Calibri"/>
              </a:rPr>
              <a:t>les</a:t>
            </a:r>
            <a:r>
              <a:rPr sz="2400" spc="-15" dirty="0">
                <a:solidFill>
                  <a:srgbClr val="001F5F"/>
                </a:solidFill>
                <a:latin typeface="Calibri"/>
                <a:cs typeface="Calibri"/>
              </a:rPr>
              <a:t> </a:t>
            </a:r>
            <a:r>
              <a:rPr sz="2400" spc="5" dirty="0">
                <a:solidFill>
                  <a:srgbClr val="001F5F"/>
                </a:solidFill>
                <a:latin typeface="Calibri"/>
                <a:cs typeface="Calibri"/>
              </a:rPr>
              <a:t>p</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ie</a:t>
            </a:r>
            <a:r>
              <a:rPr sz="2400" spc="-10" dirty="0">
                <a:solidFill>
                  <a:srgbClr val="001F5F"/>
                </a:solidFill>
                <a:latin typeface="Calibri"/>
                <a:cs typeface="Calibri"/>
              </a:rPr>
              <a:t>n</a:t>
            </a:r>
            <a:r>
              <a:rPr sz="2400" spc="-5" dirty="0">
                <a:solidFill>
                  <a:srgbClr val="001F5F"/>
                </a:solidFill>
                <a:latin typeface="Calibri"/>
                <a:cs typeface="Calibri"/>
              </a:rPr>
              <a:t>t</a:t>
            </a:r>
            <a:r>
              <a:rPr sz="2400" dirty="0">
                <a:solidFill>
                  <a:srgbClr val="001F5F"/>
                </a:solidFill>
                <a:latin typeface="Calibri"/>
                <a:cs typeface="Calibri"/>
              </a:rPr>
              <a:t>s</a:t>
            </a:r>
            <a:r>
              <a:rPr sz="2400" spc="-45" dirty="0">
                <a:solidFill>
                  <a:srgbClr val="001F5F"/>
                </a:solidFill>
                <a:latin typeface="Calibri"/>
                <a:cs typeface="Calibri"/>
              </a:rPr>
              <a:t> </a:t>
            </a:r>
            <a:r>
              <a:rPr sz="2400" spc="-10" dirty="0">
                <a:solidFill>
                  <a:srgbClr val="001F5F"/>
                </a:solidFill>
                <a:latin typeface="Calibri"/>
                <a:cs typeface="Calibri"/>
              </a:rPr>
              <a:t>!</a:t>
            </a:r>
            <a:endParaRPr lang="fr-FR" sz="2400" spc="-10" dirty="0">
              <a:solidFill>
                <a:srgbClr val="001F5F"/>
              </a:solidFill>
              <a:latin typeface="Calibri"/>
              <a:cs typeface="Calibri"/>
            </a:endParaRPr>
          </a:p>
          <a:p>
            <a:pPr marL="814070" lvl="1" indent="-344170">
              <a:buClr>
                <a:srgbClr val="001F5F"/>
              </a:buClr>
              <a:buFont typeface="Arial"/>
              <a:buChar char="•"/>
              <a:tabLst>
                <a:tab pos="357505" algn="l"/>
              </a:tabLst>
            </a:pPr>
            <a:r>
              <a:rPr lang="fr-FR" sz="2400" spc="-10" dirty="0">
                <a:solidFill>
                  <a:srgbClr val="001F5F"/>
                </a:solidFill>
                <a:latin typeface="Calibri"/>
                <a:cs typeface="Calibri"/>
              </a:rPr>
              <a:t>Idem OMS depuis septembre 2015</a:t>
            </a:r>
            <a:endParaRPr lang="fr-FR" sz="2400" dirty="0">
              <a:latin typeface="Calibri"/>
              <a:cs typeface="Calibri"/>
            </a:endParaRPr>
          </a:p>
          <a:p>
            <a:pPr marL="814070" lvl="1" indent="-344170">
              <a:buClr>
                <a:srgbClr val="001F5F"/>
              </a:buClr>
              <a:buFont typeface="Arial"/>
              <a:buChar char="•"/>
              <a:tabLst>
                <a:tab pos="357505" algn="l"/>
              </a:tabLst>
            </a:pPr>
            <a:endParaRPr sz="3600" dirty="0">
              <a:latin typeface="Times New Roman"/>
              <a:cs typeface="Times New Roman"/>
            </a:endParaRPr>
          </a:p>
          <a:p>
            <a:pPr marL="356870" indent="-344170">
              <a:buClr>
                <a:srgbClr val="001F5F"/>
              </a:buClr>
              <a:buFont typeface="Arial"/>
              <a:buChar char="•"/>
              <a:tabLst>
                <a:tab pos="357505" algn="l"/>
              </a:tabLst>
            </a:pPr>
            <a:r>
              <a:rPr sz="3200" b="1" spc="-30" dirty="0">
                <a:solidFill>
                  <a:srgbClr val="001F5F"/>
                </a:solidFill>
                <a:latin typeface="Calibri"/>
                <a:cs typeface="Calibri"/>
              </a:rPr>
              <a:t>Ob</a:t>
            </a:r>
            <a:r>
              <a:rPr sz="3200" b="1" spc="-20" dirty="0">
                <a:solidFill>
                  <a:srgbClr val="001F5F"/>
                </a:solidFill>
                <a:latin typeface="Calibri"/>
                <a:cs typeface="Calibri"/>
              </a:rPr>
              <a:t>je</a:t>
            </a:r>
            <a:r>
              <a:rPr sz="3200" b="1" spc="-10" dirty="0">
                <a:solidFill>
                  <a:srgbClr val="001F5F"/>
                </a:solidFill>
                <a:latin typeface="Calibri"/>
                <a:cs typeface="Calibri"/>
              </a:rPr>
              <a:t>cti</a:t>
            </a:r>
            <a:r>
              <a:rPr sz="3200" b="1" spc="-40" dirty="0">
                <a:solidFill>
                  <a:srgbClr val="001F5F"/>
                </a:solidFill>
                <a:latin typeface="Calibri"/>
                <a:cs typeface="Calibri"/>
              </a:rPr>
              <a:t>f</a:t>
            </a:r>
            <a:r>
              <a:rPr sz="3200" b="1" spc="-15" dirty="0">
                <a:solidFill>
                  <a:srgbClr val="001F5F"/>
                </a:solidFill>
                <a:latin typeface="Calibri"/>
                <a:cs typeface="Calibri"/>
              </a:rPr>
              <a:t>s</a:t>
            </a:r>
            <a:r>
              <a:rPr sz="3200" b="1" spc="15" dirty="0">
                <a:solidFill>
                  <a:srgbClr val="001F5F"/>
                </a:solidFill>
                <a:latin typeface="Calibri"/>
                <a:cs typeface="Calibri"/>
              </a:rPr>
              <a:t> </a:t>
            </a:r>
            <a:r>
              <a:rPr sz="3200" b="1" spc="-35" dirty="0">
                <a:solidFill>
                  <a:srgbClr val="001F5F"/>
                </a:solidFill>
                <a:latin typeface="Calibri"/>
                <a:cs typeface="Calibri"/>
              </a:rPr>
              <a:t>d</a:t>
            </a:r>
            <a:r>
              <a:rPr sz="3200" b="1" spc="-20" dirty="0">
                <a:solidFill>
                  <a:srgbClr val="001F5F"/>
                </a:solidFill>
                <a:latin typeface="Calibri"/>
                <a:cs typeface="Calibri"/>
              </a:rPr>
              <a:t>u</a:t>
            </a:r>
            <a:r>
              <a:rPr sz="3200" b="1" spc="5" dirty="0">
                <a:solidFill>
                  <a:srgbClr val="001F5F"/>
                </a:solidFill>
                <a:latin typeface="Calibri"/>
                <a:cs typeface="Calibri"/>
              </a:rPr>
              <a:t> </a:t>
            </a:r>
            <a:r>
              <a:rPr sz="3200" b="1" spc="-15" dirty="0">
                <a:solidFill>
                  <a:srgbClr val="001F5F"/>
                </a:solidFill>
                <a:latin typeface="Calibri"/>
                <a:cs typeface="Calibri"/>
              </a:rPr>
              <a:t>t</a:t>
            </a:r>
            <a:r>
              <a:rPr sz="3200" b="1" spc="-100" dirty="0">
                <a:solidFill>
                  <a:srgbClr val="001F5F"/>
                </a:solidFill>
                <a:latin typeface="Calibri"/>
                <a:cs typeface="Calibri"/>
              </a:rPr>
              <a:t>r</a:t>
            </a:r>
            <a:r>
              <a:rPr sz="3200" b="1" spc="-20" dirty="0">
                <a:solidFill>
                  <a:srgbClr val="001F5F"/>
                </a:solidFill>
                <a:latin typeface="Calibri"/>
                <a:cs typeface="Calibri"/>
              </a:rPr>
              <a:t>a</a:t>
            </a:r>
            <a:r>
              <a:rPr sz="3200" b="1" dirty="0">
                <a:solidFill>
                  <a:srgbClr val="001F5F"/>
                </a:solidFill>
                <a:latin typeface="Calibri"/>
                <a:cs typeface="Calibri"/>
              </a:rPr>
              <a:t>i</a:t>
            </a:r>
            <a:r>
              <a:rPr sz="3200" b="1" spc="-65" dirty="0">
                <a:solidFill>
                  <a:srgbClr val="001F5F"/>
                </a:solidFill>
                <a:latin typeface="Calibri"/>
                <a:cs typeface="Calibri"/>
              </a:rPr>
              <a:t>t</a:t>
            </a:r>
            <a:r>
              <a:rPr sz="3200" b="1" spc="-25" dirty="0">
                <a:solidFill>
                  <a:srgbClr val="001F5F"/>
                </a:solidFill>
                <a:latin typeface="Calibri"/>
                <a:cs typeface="Calibri"/>
              </a:rPr>
              <a:t>eme</a:t>
            </a:r>
            <a:r>
              <a:rPr sz="3200" b="1" spc="-60" dirty="0">
                <a:solidFill>
                  <a:srgbClr val="001F5F"/>
                </a:solidFill>
                <a:latin typeface="Calibri"/>
                <a:cs typeface="Calibri"/>
              </a:rPr>
              <a:t>n</a:t>
            </a:r>
            <a:r>
              <a:rPr sz="3200" b="1" spc="-15" dirty="0">
                <a:solidFill>
                  <a:srgbClr val="001F5F"/>
                </a:solidFill>
                <a:latin typeface="Calibri"/>
                <a:cs typeface="Calibri"/>
              </a:rPr>
              <a:t>t</a:t>
            </a:r>
            <a:r>
              <a:rPr sz="3200" b="1" spc="35" dirty="0">
                <a:solidFill>
                  <a:srgbClr val="001F5F"/>
                </a:solidFill>
                <a:latin typeface="Calibri"/>
                <a:cs typeface="Calibri"/>
              </a:rPr>
              <a:t> </a:t>
            </a:r>
            <a:r>
              <a:rPr sz="3200" b="1" spc="-25" dirty="0">
                <a:solidFill>
                  <a:srgbClr val="001F5F"/>
                </a:solidFill>
                <a:latin typeface="Calibri"/>
                <a:cs typeface="Calibri"/>
              </a:rPr>
              <a:t>(</a:t>
            </a:r>
            <a:r>
              <a:rPr sz="3200" b="1" spc="-15" dirty="0">
                <a:solidFill>
                  <a:srgbClr val="001F5F"/>
                </a:solidFill>
                <a:latin typeface="Calibri"/>
                <a:cs typeface="Calibri"/>
              </a:rPr>
              <a:t>t</a:t>
            </a:r>
            <a:r>
              <a:rPr sz="3200" b="1" spc="-30" dirty="0">
                <a:solidFill>
                  <a:srgbClr val="001F5F"/>
                </a:solidFill>
                <a:latin typeface="Calibri"/>
                <a:cs typeface="Calibri"/>
              </a:rPr>
              <a:t>r</a:t>
            </a:r>
            <a:r>
              <a:rPr sz="3200" b="1" spc="-10" dirty="0">
                <a:solidFill>
                  <a:srgbClr val="001F5F"/>
                </a:solidFill>
                <a:latin typeface="Calibri"/>
                <a:cs typeface="Calibri"/>
              </a:rPr>
              <a:t>it</a:t>
            </a:r>
            <a:r>
              <a:rPr sz="3200" b="1" spc="-30" dirty="0">
                <a:solidFill>
                  <a:srgbClr val="001F5F"/>
                </a:solidFill>
                <a:latin typeface="Calibri"/>
                <a:cs typeface="Calibri"/>
              </a:rPr>
              <a:t>h</a:t>
            </a:r>
            <a:r>
              <a:rPr sz="3200" b="1" spc="-25" dirty="0">
                <a:solidFill>
                  <a:srgbClr val="001F5F"/>
                </a:solidFill>
                <a:latin typeface="Calibri"/>
                <a:cs typeface="Calibri"/>
              </a:rPr>
              <a:t>é</a:t>
            </a:r>
            <a:r>
              <a:rPr sz="3200" b="1" spc="-95" dirty="0">
                <a:solidFill>
                  <a:srgbClr val="001F5F"/>
                </a:solidFill>
                <a:latin typeface="Calibri"/>
                <a:cs typeface="Calibri"/>
              </a:rPr>
              <a:t>r</a:t>
            </a:r>
            <a:r>
              <a:rPr sz="3200" b="1" spc="-15" dirty="0">
                <a:solidFill>
                  <a:srgbClr val="001F5F"/>
                </a:solidFill>
                <a:latin typeface="Calibri"/>
                <a:cs typeface="Calibri"/>
              </a:rPr>
              <a:t>apie</a:t>
            </a:r>
            <a:r>
              <a:rPr sz="3200" b="1" spc="-25" dirty="0">
                <a:solidFill>
                  <a:srgbClr val="001F5F"/>
                </a:solidFill>
                <a:latin typeface="Calibri"/>
                <a:cs typeface="Calibri"/>
              </a:rPr>
              <a:t>)</a:t>
            </a:r>
            <a:endParaRPr lang="fr-FR" sz="3200" b="1" spc="-10" dirty="0">
              <a:solidFill>
                <a:srgbClr val="001F5F"/>
              </a:solidFill>
              <a:latin typeface="Calibri"/>
              <a:cs typeface="Calibri"/>
            </a:endParaRPr>
          </a:p>
          <a:p>
            <a:pPr marL="814070" lvl="1" indent="-344170">
              <a:buClr>
                <a:srgbClr val="001F5F"/>
              </a:buClr>
              <a:buFont typeface="Arial"/>
              <a:buChar char="•"/>
              <a:tabLst>
                <a:tab pos="357505" algn="l"/>
              </a:tabLst>
            </a:pPr>
            <a:r>
              <a:rPr sz="2400" dirty="0">
                <a:solidFill>
                  <a:srgbClr val="001F5F"/>
                </a:solidFill>
                <a:latin typeface="Calibri"/>
                <a:cs typeface="Calibri"/>
              </a:rPr>
              <a:t>Améli</a:t>
            </a:r>
            <a:r>
              <a:rPr sz="2400" spc="5" dirty="0">
                <a:solidFill>
                  <a:srgbClr val="001F5F"/>
                </a:solidFill>
                <a:latin typeface="Calibri"/>
                <a:cs typeface="Calibri"/>
              </a:rPr>
              <a:t>o</a:t>
            </a:r>
            <a:r>
              <a:rPr sz="2400" spc="-35" dirty="0">
                <a:solidFill>
                  <a:srgbClr val="001F5F"/>
                </a:solidFill>
                <a:latin typeface="Calibri"/>
                <a:cs typeface="Calibri"/>
              </a:rPr>
              <a:t>r</a:t>
            </a:r>
            <a:r>
              <a:rPr sz="2400" dirty="0">
                <a:solidFill>
                  <a:srgbClr val="001F5F"/>
                </a:solidFill>
                <a:latin typeface="Calibri"/>
                <a:cs typeface="Calibri"/>
              </a:rPr>
              <a:t>er</a:t>
            </a:r>
            <a:r>
              <a:rPr sz="2400" spc="-35" dirty="0">
                <a:solidFill>
                  <a:srgbClr val="001F5F"/>
                </a:solidFill>
                <a:latin typeface="Calibri"/>
                <a:cs typeface="Calibri"/>
              </a:rPr>
              <a:t> </a:t>
            </a:r>
            <a:r>
              <a:rPr sz="2400" spc="-5" dirty="0">
                <a:solidFill>
                  <a:srgbClr val="001F5F"/>
                </a:solidFill>
                <a:latin typeface="Calibri"/>
                <a:cs typeface="Calibri"/>
              </a:rPr>
              <a:t>s</a:t>
            </a:r>
            <a:r>
              <a:rPr sz="2400" dirty="0">
                <a:solidFill>
                  <a:srgbClr val="001F5F"/>
                </a:solidFill>
                <a:latin typeface="Calibri"/>
                <a:cs typeface="Calibri"/>
              </a:rPr>
              <a:t>u</a:t>
            </a:r>
            <a:r>
              <a:rPr sz="2400" spc="15" dirty="0">
                <a:solidFill>
                  <a:srgbClr val="001F5F"/>
                </a:solidFill>
                <a:latin typeface="Calibri"/>
                <a:cs typeface="Calibri"/>
              </a:rPr>
              <a:t>r</a:t>
            </a:r>
            <a:r>
              <a:rPr sz="2400" dirty="0">
                <a:solidFill>
                  <a:srgbClr val="001F5F"/>
                </a:solidFill>
                <a:latin typeface="Calibri"/>
                <a:cs typeface="Calibri"/>
              </a:rPr>
              <a:t>vie,</a:t>
            </a:r>
            <a:r>
              <a:rPr sz="2400" spc="-20" dirty="0">
                <a:solidFill>
                  <a:srgbClr val="001F5F"/>
                </a:solidFill>
                <a:latin typeface="Calibri"/>
                <a:cs typeface="Calibri"/>
              </a:rPr>
              <a:t> </a:t>
            </a:r>
            <a:r>
              <a:rPr sz="2400" dirty="0">
                <a:solidFill>
                  <a:srgbClr val="001F5F"/>
                </a:solidFill>
                <a:latin typeface="Calibri"/>
                <a:cs typeface="Calibri"/>
              </a:rPr>
              <a:t>la</a:t>
            </a:r>
            <a:r>
              <a:rPr sz="2400" spc="-20" dirty="0">
                <a:solidFill>
                  <a:srgbClr val="001F5F"/>
                </a:solidFill>
                <a:latin typeface="Calibri"/>
                <a:cs typeface="Calibri"/>
              </a:rPr>
              <a:t> </a:t>
            </a:r>
            <a:r>
              <a:rPr sz="2400" spc="5" dirty="0">
                <a:solidFill>
                  <a:srgbClr val="001F5F"/>
                </a:solidFill>
                <a:latin typeface="Calibri"/>
                <a:cs typeface="Calibri"/>
              </a:rPr>
              <a:t>qu</a:t>
            </a:r>
            <a:r>
              <a:rPr sz="2400" dirty="0">
                <a:solidFill>
                  <a:srgbClr val="001F5F"/>
                </a:solidFill>
                <a:latin typeface="Calibri"/>
                <a:cs typeface="Calibri"/>
              </a:rPr>
              <a:t>ali</a:t>
            </a:r>
            <a:r>
              <a:rPr sz="2400" spc="-10" dirty="0">
                <a:solidFill>
                  <a:srgbClr val="001F5F"/>
                </a:solidFill>
                <a:latin typeface="Calibri"/>
                <a:cs typeface="Calibri"/>
              </a:rPr>
              <a:t>t</a:t>
            </a:r>
            <a:r>
              <a:rPr sz="2400" dirty="0">
                <a:solidFill>
                  <a:srgbClr val="001F5F"/>
                </a:solidFill>
                <a:latin typeface="Calibri"/>
                <a:cs typeface="Calibri"/>
              </a:rPr>
              <a:t>é</a:t>
            </a:r>
            <a:r>
              <a:rPr sz="2400" spc="-3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a:t>
            </a:r>
            <a:r>
              <a:rPr sz="2400" spc="-15" dirty="0">
                <a:solidFill>
                  <a:srgbClr val="001F5F"/>
                </a:solidFill>
                <a:latin typeface="Calibri"/>
                <a:cs typeface="Calibri"/>
              </a:rPr>
              <a:t> </a:t>
            </a:r>
            <a:r>
              <a:rPr sz="2400" dirty="0">
                <a:solidFill>
                  <a:srgbClr val="001F5F"/>
                </a:solidFill>
                <a:latin typeface="Calibri"/>
                <a:cs typeface="Calibri"/>
              </a:rPr>
              <a:t>vie </a:t>
            </a:r>
            <a:r>
              <a:rPr sz="2400" spc="10" dirty="0">
                <a:solidFill>
                  <a:srgbClr val="001F5F"/>
                </a:solidFill>
                <a:latin typeface="Calibri"/>
                <a:cs typeface="Calibri"/>
              </a:rPr>
              <a:t>d</a:t>
            </a:r>
            <a:r>
              <a:rPr sz="2400" dirty="0">
                <a:solidFill>
                  <a:srgbClr val="001F5F"/>
                </a:solidFill>
                <a:latin typeface="Calibri"/>
                <a:cs typeface="Calibri"/>
              </a:rPr>
              <a:t>u</a:t>
            </a:r>
            <a:r>
              <a:rPr sz="2400" spc="-35" dirty="0">
                <a:solidFill>
                  <a:srgbClr val="001F5F"/>
                </a:solidFill>
                <a:latin typeface="Calibri"/>
                <a:cs typeface="Calibri"/>
              </a:rPr>
              <a:t> </a:t>
            </a:r>
            <a:r>
              <a:rPr sz="2400" spc="5" dirty="0">
                <a:solidFill>
                  <a:srgbClr val="001F5F"/>
                </a:solidFill>
                <a:latin typeface="Calibri"/>
                <a:cs typeface="Calibri"/>
              </a:rPr>
              <a:t>p</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ie</a:t>
            </a:r>
            <a:r>
              <a:rPr sz="2400" spc="-15" dirty="0">
                <a:solidFill>
                  <a:srgbClr val="001F5F"/>
                </a:solidFill>
                <a:latin typeface="Calibri"/>
                <a:cs typeface="Calibri"/>
              </a:rPr>
              <a:t>n</a:t>
            </a:r>
            <a:r>
              <a:rPr sz="2400" spc="5" dirty="0">
                <a:solidFill>
                  <a:srgbClr val="001F5F"/>
                </a:solidFill>
                <a:latin typeface="Calibri"/>
                <a:cs typeface="Calibri"/>
              </a:rPr>
              <a:t>t</a:t>
            </a:r>
            <a:r>
              <a:rPr sz="2400" spc="-10" dirty="0">
                <a:solidFill>
                  <a:srgbClr val="001F5F"/>
                </a:solidFill>
                <a:latin typeface="Calibri"/>
                <a:cs typeface="Calibri"/>
              </a:rPr>
              <a:t>,</a:t>
            </a:r>
            <a:r>
              <a:rPr sz="2400" spc="-20" dirty="0">
                <a:solidFill>
                  <a:srgbClr val="001F5F"/>
                </a:solidFill>
                <a:latin typeface="Calibri"/>
                <a:cs typeface="Calibri"/>
              </a:rPr>
              <a:t> </a:t>
            </a:r>
            <a:r>
              <a:rPr sz="2400" b="1" spc="-10" dirty="0">
                <a:solidFill>
                  <a:srgbClr val="001F5F"/>
                </a:solidFill>
                <a:latin typeface="Calibri"/>
                <a:cs typeface="Calibri"/>
              </a:rPr>
              <a:t>e</a:t>
            </a:r>
            <a:r>
              <a:rPr sz="2400" b="1" dirty="0">
                <a:solidFill>
                  <a:srgbClr val="001F5F"/>
                </a:solidFill>
                <a:latin typeface="Calibri"/>
                <a:cs typeface="Calibri"/>
              </a:rPr>
              <a:t>n</a:t>
            </a:r>
            <a:r>
              <a:rPr sz="2400" b="1" spc="10" dirty="0">
                <a:solidFill>
                  <a:srgbClr val="001F5F"/>
                </a:solidFill>
                <a:latin typeface="Calibri"/>
                <a:cs typeface="Calibri"/>
              </a:rPr>
              <a:t> </a:t>
            </a:r>
            <a:r>
              <a:rPr sz="2400" b="1" spc="-15" dirty="0">
                <a:solidFill>
                  <a:srgbClr val="001F5F"/>
                </a:solidFill>
                <a:latin typeface="Calibri"/>
                <a:cs typeface="Calibri"/>
              </a:rPr>
              <a:t>r</a:t>
            </a:r>
            <a:r>
              <a:rPr sz="2400" b="1" spc="-10" dirty="0">
                <a:solidFill>
                  <a:srgbClr val="001F5F"/>
                </a:solidFill>
                <a:latin typeface="Calibri"/>
                <a:cs typeface="Calibri"/>
              </a:rPr>
              <a:t>e</a:t>
            </a:r>
            <a:r>
              <a:rPr sz="2400" b="1" spc="-25" dirty="0">
                <a:solidFill>
                  <a:srgbClr val="001F5F"/>
                </a:solidFill>
                <a:latin typeface="Calibri"/>
                <a:cs typeface="Calibri"/>
              </a:rPr>
              <a:t>s</a:t>
            </a:r>
            <a:r>
              <a:rPr sz="2400" b="1" spc="-20" dirty="0">
                <a:solidFill>
                  <a:srgbClr val="001F5F"/>
                </a:solidFill>
                <a:latin typeface="Calibri"/>
                <a:cs typeface="Calibri"/>
              </a:rPr>
              <a:t>t</a:t>
            </a:r>
            <a:r>
              <a:rPr sz="2400" b="1" spc="-10" dirty="0">
                <a:solidFill>
                  <a:srgbClr val="001F5F"/>
                </a:solidFill>
                <a:latin typeface="Calibri"/>
                <a:cs typeface="Calibri"/>
              </a:rPr>
              <a:t>a</a:t>
            </a:r>
            <a:r>
              <a:rPr sz="2400" b="1" dirty="0">
                <a:solidFill>
                  <a:srgbClr val="001F5F"/>
                </a:solidFill>
                <a:latin typeface="Calibri"/>
                <a:cs typeface="Calibri"/>
              </a:rPr>
              <a:t>u</a:t>
            </a:r>
            <a:r>
              <a:rPr sz="2400" b="1" spc="-35" dirty="0">
                <a:solidFill>
                  <a:srgbClr val="001F5F"/>
                </a:solidFill>
                <a:latin typeface="Calibri"/>
                <a:cs typeface="Calibri"/>
              </a:rPr>
              <a:t>r</a:t>
            </a:r>
            <a:r>
              <a:rPr sz="2400" b="1" spc="-10" dirty="0">
                <a:solidFill>
                  <a:srgbClr val="001F5F"/>
                </a:solidFill>
                <a:latin typeface="Calibri"/>
                <a:cs typeface="Calibri"/>
              </a:rPr>
              <a:t>a</a:t>
            </a:r>
            <a:r>
              <a:rPr sz="2400" b="1" spc="-20" dirty="0">
                <a:solidFill>
                  <a:srgbClr val="001F5F"/>
                </a:solidFill>
                <a:latin typeface="Calibri"/>
                <a:cs typeface="Calibri"/>
              </a:rPr>
              <a:t>n</a:t>
            </a:r>
            <a:r>
              <a:rPr sz="2400" b="1" dirty="0">
                <a:solidFill>
                  <a:srgbClr val="001F5F"/>
                </a:solidFill>
                <a:latin typeface="Calibri"/>
                <a:cs typeface="Calibri"/>
              </a:rPr>
              <a:t>t</a:t>
            </a:r>
            <a:r>
              <a:rPr sz="2400" b="1" spc="-35" dirty="0">
                <a:solidFill>
                  <a:srgbClr val="001F5F"/>
                </a:solidFill>
                <a:latin typeface="Calibri"/>
                <a:cs typeface="Calibri"/>
              </a:rPr>
              <a:t> </a:t>
            </a:r>
            <a:r>
              <a:rPr sz="2400" spc="-5" dirty="0">
                <a:solidFill>
                  <a:srgbClr val="001F5F"/>
                </a:solidFill>
                <a:latin typeface="Calibri"/>
                <a:cs typeface="Calibri"/>
              </a:rPr>
              <a:t>son</a:t>
            </a:r>
            <a:r>
              <a:rPr lang="fr-FR" sz="2400" dirty="0">
                <a:latin typeface="Calibri"/>
                <a:cs typeface="Calibri"/>
              </a:rPr>
              <a:t> </a:t>
            </a:r>
            <a:r>
              <a:rPr sz="2400" dirty="0">
                <a:solidFill>
                  <a:srgbClr val="001F5F"/>
                </a:solidFill>
                <a:latin typeface="Calibri"/>
                <a:cs typeface="Calibri"/>
              </a:rPr>
              <a:t>imm</a:t>
            </a:r>
            <a:r>
              <a:rPr sz="2400" spc="10" dirty="0">
                <a:solidFill>
                  <a:srgbClr val="001F5F"/>
                </a:solidFill>
                <a:latin typeface="Calibri"/>
                <a:cs typeface="Calibri"/>
              </a:rPr>
              <a:t>u</a:t>
            </a:r>
            <a:r>
              <a:rPr sz="2400" spc="5" dirty="0">
                <a:solidFill>
                  <a:srgbClr val="001F5F"/>
                </a:solidFill>
                <a:latin typeface="Calibri"/>
                <a:cs typeface="Calibri"/>
              </a:rPr>
              <a:t>n</a:t>
            </a:r>
            <a:r>
              <a:rPr sz="2400" dirty="0">
                <a:solidFill>
                  <a:srgbClr val="001F5F"/>
                </a:solidFill>
                <a:latin typeface="Calibri"/>
                <a:cs typeface="Calibri"/>
              </a:rPr>
              <a:t>i</a:t>
            </a:r>
            <a:r>
              <a:rPr sz="2400" spc="-15" dirty="0">
                <a:solidFill>
                  <a:srgbClr val="001F5F"/>
                </a:solidFill>
                <a:latin typeface="Calibri"/>
                <a:cs typeface="Calibri"/>
              </a:rPr>
              <a:t>t</a:t>
            </a:r>
            <a:r>
              <a:rPr sz="2400" spc="-10" dirty="0">
                <a:solidFill>
                  <a:srgbClr val="001F5F"/>
                </a:solidFill>
                <a:latin typeface="Calibri"/>
                <a:cs typeface="Calibri"/>
              </a:rPr>
              <a:t>é</a:t>
            </a:r>
            <a:endParaRPr lang="fr-FR" sz="2400" spc="-10" dirty="0">
              <a:solidFill>
                <a:srgbClr val="001F5F"/>
              </a:solidFill>
              <a:latin typeface="Calibri"/>
              <a:cs typeface="Calibri"/>
            </a:endParaRPr>
          </a:p>
          <a:p>
            <a:pPr marL="814070" lvl="1" indent="-344170">
              <a:buClr>
                <a:srgbClr val="001F5F"/>
              </a:buClr>
              <a:buFont typeface="Arial"/>
              <a:buChar char="•"/>
              <a:tabLst>
                <a:tab pos="357505" algn="l"/>
              </a:tabLst>
            </a:pPr>
            <a:r>
              <a:rPr sz="2400" spc="5" dirty="0">
                <a:solidFill>
                  <a:srgbClr val="001F5F"/>
                </a:solidFill>
                <a:latin typeface="Calibri"/>
                <a:cs typeface="Calibri"/>
              </a:rPr>
              <a:t>D</a:t>
            </a:r>
            <a:r>
              <a:rPr sz="2400" dirty="0">
                <a:solidFill>
                  <a:srgbClr val="001F5F"/>
                </a:solidFill>
                <a:latin typeface="Calibri"/>
                <a:cs typeface="Calibri"/>
              </a:rPr>
              <a:t>imi</a:t>
            </a:r>
            <a:r>
              <a:rPr sz="2400" spc="5" dirty="0">
                <a:solidFill>
                  <a:srgbClr val="001F5F"/>
                </a:solidFill>
                <a:latin typeface="Calibri"/>
                <a:cs typeface="Calibri"/>
              </a:rPr>
              <a:t>nu</a:t>
            </a:r>
            <a:r>
              <a:rPr sz="2400" dirty="0">
                <a:solidFill>
                  <a:srgbClr val="001F5F"/>
                </a:solidFill>
                <a:latin typeface="Calibri"/>
                <a:cs typeface="Calibri"/>
              </a:rPr>
              <a:t>er</a:t>
            </a:r>
            <a:r>
              <a:rPr sz="2400" spc="-60" dirty="0">
                <a:solidFill>
                  <a:srgbClr val="001F5F"/>
                </a:solidFill>
                <a:latin typeface="Calibri"/>
                <a:cs typeface="Calibri"/>
              </a:rPr>
              <a:t> </a:t>
            </a:r>
            <a:r>
              <a:rPr sz="2400" dirty="0">
                <a:solidFill>
                  <a:srgbClr val="001F5F"/>
                </a:solidFill>
                <a:latin typeface="Calibri"/>
                <a:cs typeface="Calibri"/>
              </a:rPr>
              <a:t>la</a:t>
            </a:r>
            <a:r>
              <a:rPr sz="2400" spc="5" dirty="0">
                <a:solidFill>
                  <a:srgbClr val="001F5F"/>
                </a:solidFill>
                <a:latin typeface="Calibri"/>
                <a:cs typeface="Calibri"/>
              </a:rPr>
              <a:t> </a:t>
            </a:r>
            <a:r>
              <a:rPr sz="2400" spc="-35" dirty="0">
                <a:solidFill>
                  <a:srgbClr val="001F5F"/>
                </a:solidFill>
                <a:latin typeface="Calibri"/>
                <a:cs typeface="Calibri"/>
              </a:rPr>
              <a:t>c</a:t>
            </a:r>
            <a:r>
              <a:rPr sz="2400" spc="-5" dirty="0">
                <a:solidFill>
                  <a:srgbClr val="001F5F"/>
                </a:solidFill>
                <a:latin typeface="Calibri"/>
                <a:cs typeface="Calibri"/>
              </a:rPr>
              <a:t>o</a:t>
            </a:r>
            <a:r>
              <a:rPr sz="2400" spc="-10" dirty="0">
                <a:solidFill>
                  <a:srgbClr val="001F5F"/>
                </a:solidFill>
                <a:latin typeface="Calibri"/>
                <a:cs typeface="Calibri"/>
              </a:rPr>
              <a:t>n</a:t>
            </a:r>
            <a:r>
              <a:rPr sz="2400" spc="-15" dirty="0">
                <a:solidFill>
                  <a:srgbClr val="001F5F"/>
                </a:solidFill>
                <a:latin typeface="Calibri"/>
                <a:cs typeface="Calibri"/>
              </a:rPr>
              <a:t>t</a:t>
            </a:r>
            <a:r>
              <a:rPr sz="2400" dirty="0">
                <a:solidFill>
                  <a:srgbClr val="001F5F"/>
                </a:solidFill>
                <a:latin typeface="Calibri"/>
                <a:cs typeface="Calibri"/>
              </a:rPr>
              <a:t>ami</a:t>
            </a:r>
            <a:r>
              <a:rPr sz="2400" spc="10" dirty="0">
                <a:solidFill>
                  <a:srgbClr val="001F5F"/>
                </a:solidFill>
                <a:latin typeface="Calibri"/>
                <a:cs typeface="Calibri"/>
              </a:rPr>
              <a:t>n</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a:t>
            </a:r>
            <a:r>
              <a:rPr sz="2400" spc="-20" dirty="0">
                <a:solidFill>
                  <a:srgbClr val="001F5F"/>
                </a:solidFill>
                <a:latin typeface="Calibri"/>
                <a:cs typeface="Calibri"/>
              </a:rPr>
              <a:t>o</a:t>
            </a:r>
            <a:r>
              <a:rPr sz="2400" dirty="0">
                <a:solidFill>
                  <a:srgbClr val="001F5F"/>
                </a:solidFill>
                <a:latin typeface="Calibri"/>
                <a:cs typeface="Calibri"/>
              </a:rPr>
              <a:t>n</a:t>
            </a:r>
            <a:r>
              <a:rPr sz="2400" spc="-80"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es</a:t>
            </a:r>
            <a:r>
              <a:rPr sz="2400" spc="-20"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ar</a:t>
            </a:r>
            <a:r>
              <a:rPr sz="2400" spc="-10" dirty="0">
                <a:solidFill>
                  <a:srgbClr val="001F5F"/>
                </a:solidFill>
                <a:latin typeface="Calibri"/>
                <a:cs typeface="Calibri"/>
              </a:rPr>
              <a:t>t</a:t>
            </a:r>
            <a:r>
              <a:rPr sz="2400" dirty="0">
                <a:solidFill>
                  <a:srgbClr val="001F5F"/>
                </a:solidFill>
                <a:latin typeface="Calibri"/>
                <a:cs typeface="Calibri"/>
              </a:rPr>
              <a:t>e</a:t>
            </a:r>
            <a:r>
              <a:rPr sz="2400" spc="10" dirty="0">
                <a:solidFill>
                  <a:srgbClr val="001F5F"/>
                </a:solidFill>
                <a:latin typeface="Calibri"/>
                <a:cs typeface="Calibri"/>
              </a:rPr>
              <a:t>n</a:t>
            </a:r>
            <a:r>
              <a:rPr sz="2400" dirty="0">
                <a:solidFill>
                  <a:srgbClr val="001F5F"/>
                </a:solidFill>
                <a:latin typeface="Calibri"/>
                <a:cs typeface="Calibri"/>
              </a:rPr>
              <a:t>ai</a:t>
            </a:r>
            <a:r>
              <a:rPr sz="2400" spc="-20" dirty="0">
                <a:solidFill>
                  <a:srgbClr val="001F5F"/>
                </a:solidFill>
                <a:latin typeface="Calibri"/>
                <a:cs typeface="Calibri"/>
              </a:rPr>
              <a:t>r</a:t>
            </a:r>
            <a:r>
              <a:rPr sz="2400" dirty="0">
                <a:solidFill>
                  <a:srgbClr val="001F5F"/>
                </a:solidFill>
                <a:latin typeface="Calibri"/>
                <a:cs typeface="Calibri"/>
              </a:rPr>
              <a:t>es</a:t>
            </a:r>
            <a:r>
              <a:rPr sz="2400" spc="-40" dirty="0">
                <a:solidFill>
                  <a:srgbClr val="001F5F"/>
                </a:solidFill>
                <a:latin typeface="Calibri"/>
                <a:cs typeface="Calibri"/>
              </a:rPr>
              <a:t> </a:t>
            </a:r>
            <a:r>
              <a:rPr sz="2400" dirty="0">
                <a:solidFill>
                  <a:srgbClr val="001F5F"/>
                </a:solidFill>
                <a:latin typeface="Calibri"/>
                <a:cs typeface="Calibri"/>
              </a:rPr>
              <a:t>en</a:t>
            </a:r>
            <a:r>
              <a:rPr sz="2400" spc="-5" dirty="0">
                <a:solidFill>
                  <a:srgbClr val="001F5F"/>
                </a:solidFill>
                <a:latin typeface="Calibri"/>
                <a:cs typeface="Calibri"/>
              </a:rPr>
              <a:t> </a:t>
            </a:r>
            <a:r>
              <a:rPr sz="2400" spc="-35" dirty="0">
                <a:solidFill>
                  <a:srgbClr val="001F5F"/>
                </a:solidFill>
                <a:latin typeface="Calibri"/>
                <a:cs typeface="Calibri"/>
              </a:rPr>
              <a:t>r</a:t>
            </a:r>
            <a:r>
              <a:rPr sz="2400" dirty="0">
                <a:solidFill>
                  <a:srgbClr val="001F5F"/>
                </a:solidFill>
                <a:latin typeface="Calibri"/>
                <a:cs typeface="Calibri"/>
              </a:rPr>
              <a:t>é</a:t>
            </a:r>
            <a:r>
              <a:rPr sz="2400" spc="10" dirty="0">
                <a:solidFill>
                  <a:srgbClr val="001F5F"/>
                </a:solidFill>
                <a:latin typeface="Calibri"/>
                <a:cs typeface="Calibri"/>
              </a:rPr>
              <a:t>d</a:t>
            </a:r>
            <a:r>
              <a:rPr sz="2400" spc="5" dirty="0">
                <a:solidFill>
                  <a:srgbClr val="001F5F"/>
                </a:solidFill>
                <a:latin typeface="Calibri"/>
                <a:cs typeface="Calibri"/>
              </a:rPr>
              <a:t>u</a:t>
            </a:r>
            <a:r>
              <a:rPr sz="2400" dirty="0">
                <a:solidFill>
                  <a:srgbClr val="001F5F"/>
                </a:solidFill>
                <a:latin typeface="Calibri"/>
                <a:cs typeface="Calibri"/>
              </a:rPr>
              <a:t>isa</a:t>
            </a:r>
            <a:r>
              <a:rPr sz="2400" spc="-25" dirty="0">
                <a:solidFill>
                  <a:srgbClr val="001F5F"/>
                </a:solidFill>
                <a:latin typeface="Calibri"/>
                <a:cs typeface="Calibri"/>
              </a:rPr>
              <a:t>n</a:t>
            </a:r>
            <a:r>
              <a:rPr sz="2400" dirty="0">
                <a:solidFill>
                  <a:srgbClr val="001F5F"/>
                </a:solidFill>
                <a:latin typeface="Calibri"/>
                <a:cs typeface="Calibri"/>
              </a:rPr>
              <a:t>t</a:t>
            </a:r>
            <a:r>
              <a:rPr sz="2400" spc="-55" dirty="0">
                <a:solidFill>
                  <a:srgbClr val="001F5F"/>
                </a:solidFill>
                <a:latin typeface="Calibri"/>
                <a:cs typeface="Calibri"/>
              </a:rPr>
              <a:t> </a:t>
            </a:r>
            <a:r>
              <a:rPr sz="2400" dirty="0">
                <a:solidFill>
                  <a:srgbClr val="001F5F"/>
                </a:solidFill>
                <a:latin typeface="Calibri"/>
                <a:cs typeface="Calibri"/>
              </a:rPr>
              <a:t>la</a:t>
            </a:r>
            <a:r>
              <a:rPr lang="fr-FR" sz="2400" dirty="0">
                <a:latin typeface="Calibri"/>
                <a:cs typeface="Calibri"/>
              </a:rPr>
              <a:t> </a:t>
            </a:r>
            <a:r>
              <a:rPr sz="2400" spc="-25" dirty="0">
                <a:solidFill>
                  <a:srgbClr val="001F5F"/>
                </a:solidFill>
                <a:latin typeface="Calibri"/>
                <a:cs typeface="Calibri"/>
              </a:rPr>
              <a:t>c</a:t>
            </a:r>
            <a:r>
              <a:rPr sz="2400" spc="5" dirty="0">
                <a:solidFill>
                  <a:srgbClr val="001F5F"/>
                </a:solidFill>
                <a:latin typeface="Calibri"/>
                <a:cs typeface="Calibri"/>
              </a:rPr>
              <a:t>h</a:t>
            </a:r>
            <a:r>
              <a:rPr sz="2400" spc="-15" dirty="0">
                <a:solidFill>
                  <a:srgbClr val="001F5F"/>
                </a:solidFill>
                <a:latin typeface="Calibri"/>
                <a:cs typeface="Calibri"/>
              </a:rPr>
              <a:t>a</a:t>
            </a:r>
            <a:r>
              <a:rPr sz="2400" spc="-30" dirty="0">
                <a:solidFill>
                  <a:srgbClr val="001F5F"/>
                </a:solidFill>
                <a:latin typeface="Calibri"/>
                <a:cs typeface="Calibri"/>
              </a:rPr>
              <a:t>r</a:t>
            </a:r>
            <a:r>
              <a:rPr sz="2400" spc="-45" dirty="0">
                <a:solidFill>
                  <a:srgbClr val="001F5F"/>
                </a:solidFill>
                <a:latin typeface="Calibri"/>
                <a:cs typeface="Calibri"/>
              </a:rPr>
              <a:t>g</a:t>
            </a:r>
            <a:r>
              <a:rPr sz="2400" spc="-15" dirty="0">
                <a:solidFill>
                  <a:srgbClr val="001F5F"/>
                </a:solidFill>
                <a:latin typeface="Calibri"/>
                <a:cs typeface="Calibri"/>
              </a:rPr>
              <a:t>e</a:t>
            </a:r>
            <a:r>
              <a:rPr sz="2400" spc="-10" dirty="0">
                <a:solidFill>
                  <a:srgbClr val="001F5F"/>
                </a:solidFill>
                <a:latin typeface="Calibri"/>
                <a:cs typeface="Calibri"/>
              </a:rPr>
              <a:t> vi</a:t>
            </a:r>
            <a:r>
              <a:rPr sz="2400" spc="-60" dirty="0">
                <a:solidFill>
                  <a:srgbClr val="001F5F"/>
                </a:solidFill>
                <a:latin typeface="Calibri"/>
                <a:cs typeface="Calibri"/>
              </a:rPr>
              <a:t>r</a:t>
            </a:r>
            <a:r>
              <a:rPr sz="2400" dirty="0">
                <a:solidFill>
                  <a:srgbClr val="001F5F"/>
                </a:solidFill>
                <a:latin typeface="Calibri"/>
                <a:cs typeface="Calibri"/>
              </a:rPr>
              <a:t>ale</a:t>
            </a:r>
            <a:r>
              <a:rPr sz="2400" spc="-10"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u</a:t>
            </a:r>
            <a:r>
              <a:rPr sz="2400" spc="-10" dirty="0">
                <a:solidFill>
                  <a:srgbClr val="001F5F"/>
                </a:solidFill>
                <a:latin typeface="Calibri"/>
                <a:cs typeface="Calibri"/>
              </a:rPr>
              <a:t> </a:t>
            </a:r>
            <a:r>
              <a:rPr sz="2400" spc="5" dirty="0">
                <a:solidFill>
                  <a:srgbClr val="001F5F"/>
                </a:solidFill>
                <a:latin typeface="Calibri"/>
                <a:cs typeface="Calibri"/>
              </a:rPr>
              <a:t>p</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ie</a:t>
            </a:r>
            <a:r>
              <a:rPr sz="2400" spc="-10" dirty="0">
                <a:solidFill>
                  <a:srgbClr val="001F5F"/>
                </a:solidFill>
                <a:latin typeface="Calibri"/>
                <a:cs typeface="Calibri"/>
              </a:rPr>
              <a:t>nt</a:t>
            </a:r>
            <a:endParaRPr lang="fr-FR" sz="2400" spc="-55" dirty="0">
              <a:solidFill>
                <a:srgbClr val="001F5F"/>
              </a:solidFill>
              <a:latin typeface="Calibri"/>
              <a:cs typeface="Calibri"/>
            </a:endParaRPr>
          </a:p>
          <a:p>
            <a:pPr marL="1271270" lvl="2" indent="-344170">
              <a:buClr>
                <a:srgbClr val="001F5F"/>
              </a:buClr>
              <a:buFont typeface="Arial"/>
              <a:buChar char="•"/>
              <a:tabLst>
                <a:tab pos="357505" algn="l"/>
              </a:tabLst>
            </a:pPr>
            <a:r>
              <a:rPr sz="2400" spc="-190" dirty="0">
                <a:solidFill>
                  <a:srgbClr val="001F5F"/>
                </a:solidFill>
                <a:latin typeface="Calibri"/>
                <a:cs typeface="Calibri"/>
              </a:rPr>
              <a:t>T</a:t>
            </a:r>
            <a:r>
              <a:rPr sz="2400" spc="-15" dirty="0">
                <a:solidFill>
                  <a:srgbClr val="001F5F"/>
                </a:solidFill>
                <a:latin typeface="Calibri"/>
                <a:cs typeface="Calibri"/>
              </a:rPr>
              <a:t>asP</a:t>
            </a:r>
            <a:r>
              <a:rPr sz="2400" dirty="0">
                <a:solidFill>
                  <a:srgbClr val="001F5F"/>
                </a:solidFill>
                <a:latin typeface="Calibri"/>
                <a:cs typeface="Calibri"/>
              </a:rPr>
              <a:t>» </a:t>
            </a:r>
            <a:r>
              <a:rPr sz="2400" spc="-10" dirty="0">
                <a:solidFill>
                  <a:srgbClr val="001F5F"/>
                </a:solidFill>
                <a:latin typeface="Calibri"/>
                <a:cs typeface="Calibri"/>
              </a:rPr>
              <a:t>(</a:t>
            </a:r>
            <a:r>
              <a:rPr sz="2400" i="1" spc="-114" dirty="0">
                <a:solidFill>
                  <a:srgbClr val="001F5F"/>
                </a:solidFill>
                <a:latin typeface="Calibri"/>
                <a:cs typeface="Calibri"/>
              </a:rPr>
              <a:t>T</a:t>
            </a:r>
            <a:r>
              <a:rPr sz="2400" i="1" spc="-10" dirty="0">
                <a:solidFill>
                  <a:srgbClr val="001F5F"/>
                </a:solidFill>
                <a:latin typeface="Calibri"/>
                <a:cs typeface="Calibri"/>
              </a:rPr>
              <a:t>re</a:t>
            </a:r>
            <a:r>
              <a:rPr sz="2400" i="1" spc="-30" dirty="0">
                <a:solidFill>
                  <a:srgbClr val="001F5F"/>
                </a:solidFill>
                <a:latin typeface="Calibri"/>
                <a:cs typeface="Calibri"/>
              </a:rPr>
              <a:t>a</a:t>
            </a:r>
            <a:r>
              <a:rPr sz="2400" i="1" spc="-20" dirty="0">
                <a:solidFill>
                  <a:srgbClr val="001F5F"/>
                </a:solidFill>
                <a:latin typeface="Calibri"/>
                <a:cs typeface="Calibri"/>
              </a:rPr>
              <a:t>me</a:t>
            </a:r>
            <a:r>
              <a:rPr sz="2400" i="1" spc="-50" dirty="0">
                <a:solidFill>
                  <a:srgbClr val="001F5F"/>
                </a:solidFill>
                <a:latin typeface="Calibri"/>
                <a:cs typeface="Calibri"/>
              </a:rPr>
              <a:t>n</a:t>
            </a:r>
            <a:r>
              <a:rPr sz="2400" i="1" spc="-10" dirty="0">
                <a:solidFill>
                  <a:srgbClr val="001F5F"/>
                </a:solidFill>
                <a:latin typeface="Calibri"/>
                <a:cs typeface="Calibri"/>
              </a:rPr>
              <a:t>t</a:t>
            </a:r>
            <a:r>
              <a:rPr sz="2400" i="1" spc="45" dirty="0">
                <a:solidFill>
                  <a:srgbClr val="001F5F"/>
                </a:solidFill>
                <a:latin typeface="Calibri"/>
                <a:cs typeface="Calibri"/>
              </a:rPr>
              <a:t> </a:t>
            </a:r>
            <a:r>
              <a:rPr sz="2400" i="1" spc="-10" dirty="0">
                <a:solidFill>
                  <a:srgbClr val="001F5F"/>
                </a:solidFill>
                <a:latin typeface="Calibri"/>
                <a:cs typeface="Calibri"/>
              </a:rPr>
              <a:t>a</a:t>
            </a:r>
            <a:r>
              <a:rPr sz="2400" i="1" dirty="0">
                <a:solidFill>
                  <a:srgbClr val="001F5F"/>
                </a:solidFill>
                <a:latin typeface="Calibri"/>
                <a:cs typeface="Calibri"/>
              </a:rPr>
              <a:t>s</a:t>
            </a:r>
            <a:r>
              <a:rPr sz="2400" i="1" spc="10" dirty="0">
                <a:solidFill>
                  <a:srgbClr val="001F5F"/>
                </a:solidFill>
                <a:latin typeface="Calibri"/>
                <a:cs typeface="Calibri"/>
              </a:rPr>
              <a:t> </a:t>
            </a:r>
            <a:r>
              <a:rPr sz="2400" i="1" spc="-15" dirty="0">
                <a:solidFill>
                  <a:srgbClr val="001F5F"/>
                </a:solidFill>
                <a:latin typeface="Calibri"/>
                <a:cs typeface="Calibri"/>
              </a:rPr>
              <a:t>Pr</a:t>
            </a:r>
            <a:r>
              <a:rPr sz="2400" i="1" spc="-35" dirty="0">
                <a:solidFill>
                  <a:srgbClr val="001F5F"/>
                </a:solidFill>
                <a:latin typeface="Calibri"/>
                <a:cs typeface="Calibri"/>
              </a:rPr>
              <a:t>e</a:t>
            </a:r>
            <a:r>
              <a:rPr sz="2400" i="1" spc="-10" dirty="0">
                <a:solidFill>
                  <a:srgbClr val="001F5F"/>
                </a:solidFill>
                <a:latin typeface="Calibri"/>
                <a:cs typeface="Calibri"/>
              </a:rPr>
              <a:t>v</a:t>
            </a:r>
            <a:r>
              <a:rPr sz="2400" i="1" spc="-15" dirty="0">
                <a:solidFill>
                  <a:srgbClr val="001F5F"/>
                </a:solidFill>
                <a:latin typeface="Calibri"/>
                <a:cs typeface="Calibri"/>
              </a:rPr>
              <a:t>e</a:t>
            </a:r>
            <a:r>
              <a:rPr sz="2400" i="1" spc="-45" dirty="0">
                <a:solidFill>
                  <a:srgbClr val="001F5F"/>
                </a:solidFill>
                <a:latin typeface="Calibri"/>
                <a:cs typeface="Calibri"/>
              </a:rPr>
              <a:t>n</a:t>
            </a:r>
            <a:r>
              <a:rPr sz="2400" i="1" spc="-5" dirty="0">
                <a:solidFill>
                  <a:srgbClr val="001F5F"/>
                </a:solidFill>
                <a:latin typeface="Calibri"/>
                <a:cs typeface="Calibri"/>
              </a:rPr>
              <a:t>t</a:t>
            </a:r>
            <a:r>
              <a:rPr sz="2400" i="1" dirty="0">
                <a:solidFill>
                  <a:srgbClr val="001F5F"/>
                </a:solidFill>
                <a:latin typeface="Calibri"/>
                <a:cs typeface="Calibri"/>
              </a:rPr>
              <a:t>i</a:t>
            </a:r>
            <a:r>
              <a:rPr sz="2400" i="1" spc="-10" dirty="0">
                <a:solidFill>
                  <a:srgbClr val="001F5F"/>
                </a:solidFill>
                <a:latin typeface="Calibri"/>
                <a:cs typeface="Calibri"/>
              </a:rPr>
              <a:t>o</a:t>
            </a:r>
            <a:r>
              <a:rPr sz="2400" i="1" spc="-5" dirty="0">
                <a:solidFill>
                  <a:srgbClr val="001F5F"/>
                </a:solidFill>
                <a:latin typeface="Calibri"/>
                <a:cs typeface="Calibri"/>
              </a:rPr>
              <a:t>n</a:t>
            </a:r>
            <a:r>
              <a:rPr sz="2400" dirty="0">
                <a:solidFill>
                  <a:srgbClr val="001F5F"/>
                </a:solidFill>
                <a:latin typeface="Calibri"/>
                <a:cs typeface="Calibri"/>
              </a:rPr>
              <a:t>)</a:t>
            </a:r>
            <a:endParaRPr lang="fr-FR" sz="2400" dirty="0">
              <a:latin typeface="Calibri"/>
              <a:cs typeface="Calibri"/>
            </a:endParaRPr>
          </a:p>
          <a:p>
            <a:pPr marL="1271270" lvl="2" indent="-344170">
              <a:buClr>
                <a:srgbClr val="001F5F"/>
              </a:buClr>
              <a:buFont typeface="Arial"/>
              <a:buChar char="•"/>
              <a:tabLst>
                <a:tab pos="357505" algn="l"/>
              </a:tabLst>
            </a:pPr>
            <a:r>
              <a:rPr sz="2400" spc="-140" dirty="0">
                <a:solidFill>
                  <a:srgbClr val="001F5F"/>
                </a:solidFill>
                <a:latin typeface="Calibri"/>
                <a:cs typeface="Calibri"/>
              </a:rPr>
              <a:t>T</a:t>
            </a:r>
            <a:r>
              <a:rPr sz="2400" spc="-55" dirty="0">
                <a:solidFill>
                  <a:srgbClr val="001F5F"/>
                </a:solidFill>
                <a:latin typeface="Calibri"/>
                <a:cs typeface="Calibri"/>
              </a:rPr>
              <a:t>r</a:t>
            </a:r>
            <a:r>
              <a:rPr sz="2400" dirty="0">
                <a:solidFill>
                  <a:srgbClr val="001F5F"/>
                </a:solidFill>
                <a:latin typeface="Calibri"/>
                <a:cs typeface="Calibri"/>
              </a:rPr>
              <a:t>ai</a:t>
            </a:r>
            <a:r>
              <a:rPr sz="2400" spc="-15" dirty="0">
                <a:solidFill>
                  <a:srgbClr val="001F5F"/>
                </a:solidFill>
                <a:latin typeface="Calibri"/>
                <a:cs typeface="Calibri"/>
              </a:rPr>
              <a:t>t</a:t>
            </a:r>
            <a:r>
              <a:rPr sz="2400" dirty="0">
                <a:solidFill>
                  <a:srgbClr val="001F5F"/>
                </a:solidFill>
                <a:latin typeface="Calibri"/>
                <a:cs typeface="Calibri"/>
              </a:rPr>
              <a:t>em</a:t>
            </a:r>
            <a:r>
              <a:rPr sz="2400" spc="5" dirty="0">
                <a:solidFill>
                  <a:srgbClr val="001F5F"/>
                </a:solidFill>
                <a:latin typeface="Calibri"/>
                <a:cs typeface="Calibri"/>
              </a:rPr>
              <a:t>e</a:t>
            </a:r>
            <a:r>
              <a:rPr sz="2400" spc="-20" dirty="0">
                <a:solidFill>
                  <a:srgbClr val="001F5F"/>
                </a:solidFill>
                <a:latin typeface="Calibri"/>
                <a:cs typeface="Calibri"/>
              </a:rPr>
              <a:t>n</a:t>
            </a:r>
            <a:r>
              <a:rPr sz="2400" dirty="0">
                <a:solidFill>
                  <a:srgbClr val="001F5F"/>
                </a:solidFill>
                <a:latin typeface="Calibri"/>
                <a:cs typeface="Calibri"/>
              </a:rPr>
              <a:t>t</a:t>
            </a:r>
            <a:r>
              <a:rPr sz="2400" spc="-55" dirty="0">
                <a:solidFill>
                  <a:srgbClr val="001F5F"/>
                </a:solidFill>
                <a:latin typeface="Calibri"/>
                <a:cs typeface="Calibri"/>
              </a:rPr>
              <a:t> </a:t>
            </a:r>
            <a:r>
              <a:rPr sz="2400" spc="5" dirty="0">
                <a:solidFill>
                  <a:srgbClr val="001F5F"/>
                </a:solidFill>
                <a:latin typeface="Calibri"/>
                <a:cs typeface="Calibri"/>
              </a:rPr>
              <a:t>p</a:t>
            </a:r>
            <a:r>
              <a:rPr sz="2400" spc="-35" dirty="0">
                <a:solidFill>
                  <a:srgbClr val="001F5F"/>
                </a:solidFill>
                <a:latin typeface="Calibri"/>
                <a:cs typeface="Calibri"/>
              </a:rPr>
              <a:t>r</a:t>
            </a:r>
            <a:r>
              <a:rPr sz="2400" dirty="0">
                <a:solidFill>
                  <a:srgbClr val="001F5F"/>
                </a:solidFill>
                <a:latin typeface="Calibri"/>
                <a:cs typeface="Calibri"/>
              </a:rPr>
              <a:t>é</a:t>
            </a:r>
            <a:r>
              <a:rPr sz="2400" spc="-30" dirty="0">
                <a:solidFill>
                  <a:srgbClr val="001F5F"/>
                </a:solidFill>
                <a:latin typeface="Calibri"/>
                <a:cs typeface="Calibri"/>
              </a:rPr>
              <a:t>c</a:t>
            </a:r>
            <a:r>
              <a:rPr sz="2400" spc="-5" dirty="0">
                <a:solidFill>
                  <a:srgbClr val="001F5F"/>
                </a:solidFill>
                <a:latin typeface="Calibri"/>
                <a:cs typeface="Calibri"/>
              </a:rPr>
              <a:t>oc</a:t>
            </a:r>
            <a:r>
              <a:rPr sz="2400" dirty="0">
                <a:solidFill>
                  <a:srgbClr val="001F5F"/>
                </a:solidFill>
                <a:latin typeface="Calibri"/>
                <a:cs typeface="Calibri"/>
              </a:rPr>
              <a:t>e</a:t>
            </a:r>
            <a:r>
              <a:rPr sz="2400" spc="-10" dirty="0">
                <a:solidFill>
                  <a:srgbClr val="001F5F"/>
                </a:solidFill>
                <a:latin typeface="Calibri"/>
                <a:cs typeface="Calibri"/>
              </a:rPr>
              <a:t> (</a:t>
            </a:r>
            <a:r>
              <a:rPr sz="2400" dirty="0">
                <a:solidFill>
                  <a:srgbClr val="001F5F"/>
                </a:solidFill>
                <a:latin typeface="Calibri"/>
                <a:cs typeface="Calibri"/>
              </a:rPr>
              <a:t>essai</a:t>
            </a:r>
            <a:r>
              <a:rPr sz="2400" spc="-10" dirty="0">
                <a:solidFill>
                  <a:srgbClr val="001F5F"/>
                </a:solidFill>
                <a:latin typeface="Calibri"/>
                <a:cs typeface="Calibri"/>
              </a:rPr>
              <a:t> </a:t>
            </a:r>
            <a:r>
              <a:rPr lang="fr-FR" sz="2400" dirty="0">
                <a:solidFill>
                  <a:srgbClr val="001F5F"/>
                </a:solidFill>
                <a:latin typeface="Calibri"/>
                <a:cs typeface="Calibri"/>
              </a:rPr>
              <a:t>TEMPRANO </a:t>
            </a:r>
            <a:r>
              <a:rPr sz="2400" spc="-20" dirty="0">
                <a:solidFill>
                  <a:srgbClr val="001F5F"/>
                </a:solidFill>
                <a:latin typeface="Calibri"/>
                <a:cs typeface="Calibri"/>
              </a:rPr>
              <a:t>e</a:t>
            </a:r>
            <a:r>
              <a:rPr sz="2400" dirty="0">
                <a:solidFill>
                  <a:srgbClr val="001F5F"/>
                </a:solidFill>
                <a:latin typeface="Calibri"/>
                <a:cs typeface="Calibri"/>
              </a:rPr>
              <a:t>t</a:t>
            </a:r>
            <a:r>
              <a:rPr sz="2400" spc="-5" dirty="0">
                <a:solidFill>
                  <a:srgbClr val="001F5F"/>
                </a:solidFill>
                <a:latin typeface="Calibri"/>
                <a:cs typeface="Calibri"/>
              </a:rPr>
              <a:t> </a:t>
            </a:r>
            <a:r>
              <a:rPr sz="2400" spc="-25" dirty="0">
                <a:solidFill>
                  <a:srgbClr val="001F5F"/>
                </a:solidFill>
                <a:latin typeface="Calibri"/>
                <a:cs typeface="Calibri"/>
              </a:rPr>
              <a:t>S</a:t>
            </a:r>
            <a:r>
              <a:rPr sz="2400" spc="-190" dirty="0">
                <a:solidFill>
                  <a:srgbClr val="001F5F"/>
                </a:solidFill>
                <a:latin typeface="Calibri"/>
                <a:cs typeface="Calibri"/>
              </a:rPr>
              <a:t>T</a:t>
            </a:r>
            <a:r>
              <a:rPr sz="2400" dirty="0">
                <a:solidFill>
                  <a:srgbClr val="001F5F"/>
                </a:solidFill>
                <a:latin typeface="Calibri"/>
                <a:cs typeface="Calibri"/>
              </a:rPr>
              <a:t>A</a:t>
            </a:r>
            <a:r>
              <a:rPr sz="2400" spc="-35" dirty="0">
                <a:solidFill>
                  <a:srgbClr val="001F5F"/>
                </a:solidFill>
                <a:latin typeface="Calibri"/>
                <a:cs typeface="Calibri"/>
              </a:rPr>
              <a:t>R</a:t>
            </a:r>
            <a:r>
              <a:rPr sz="2400" spc="-5" dirty="0">
                <a:solidFill>
                  <a:srgbClr val="001F5F"/>
                </a:solidFill>
                <a:latin typeface="Calibri"/>
                <a:cs typeface="Calibri"/>
              </a:rPr>
              <a:t>T)</a:t>
            </a:r>
            <a:endParaRPr sz="2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523" name="Rectangle 211"/>
          <p:cNvSpPr>
            <a:spLocks noChangeArrowheads="1"/>
          </p:cNvSpPr>
          <p:nvPr/>
        </p:nvSpPr>
        <p:spPr bwMode="auto">
          <a:xfrm>
            <a:off x="2033412" y="1133484"/>
            <a:ext cx="8634588" cy="5662613"/>
          </a:xfrm>
          <a:prstGeom prst="rect">
            <a:avLst/>
          </a:prstGeom>
          <a:solidFill>
            <a:schemeClr val="accent1"/>
          </a:solidFill>
          <a:ln>
            <a:noFill/>
          </a:ln>
          <a:effectLst>
            <a:prstShdw prst="shdw17" dist="17961" dir="2700000">
              <a:schemeClr val="accent1">
                <a:gamma/>
                <a:shade val="60000"/>
                <a:invGamma/>
                <a:alpha val="74998"/>
              </a:schemeClr>
            </a:prstShdw>
          </a:effectLst>
          <a:extLst/>
        </p:spPr>
        <p:txBody>
          <a:bodyPr wrap="none" anchor="ctr"/>
          <a:lstStyle/>
          <a:p>
            <a:pPr algn="ctr" defTabSz="914400" eaLnBrk="0" fontAlgn="base" hangingPunct="0">
              <a:spcBef>
                <a:spcPct val="0"/>
              </a:spcBef>
              <a:spcAft>
                <a:spcPct val="0"/>
              </a:spcAft>
              <a:defRPr/>
            </a:pPr>
            <a:r>
              <a:rPr lang="en-US" sz="1200" b="1">
                <a:solidFill>
                  <a:srgbClr val="000000"/>
                </a:solidFill>
                <a:latin typeface="Times New Roman" charset="0"/>
                <a:ea typeface="ＭＳ Ｐゴシック" charset="0"/>
                <a:cs typeface="ＭＳ Ｐゴシック" charset="0"/>
              </a:rPr>
              <a:t>Inhibiteurs de la fusion</a:t>
            </a:r>
          </a:p>
          <a:p>
            <a:pPr algn="ctr" defTabSz="914400" eaLnBrk="0" fontAlgn="base" hangingPunct="0">
              <a:spcBef>
                <a:spcPct val="0"/>
              </a:spcBef>
              <a:spcAft>
                <a:spcPct val="0"/>
              </a:spcAft>
              <a:defRPr/>
            </a:pPr>
            <a:r>
              <a:rPr lang="en-US" sz="1200" b="1">
                <a:solidFill>
                  <a:srgbClr val="000000"/>
                </a:solidFill>
                <a:latin typeface="Times New Roman" charset="0"/>
                <a:ea typeface="ＭＳ Ｐゴシック" charset="0"/>
                <a:cs typeface="ＭＳ Ｐゴシック" charset="0"/>
              </a:rPr>
              <a:t>Inhibiteurs de la fusion</a:t>
            </a:r>
          </a:p>
          <a:p>
            <a:pPr algn="ctr" defTabSz="914400" eaLnBrk="0" fontAlgn="base" hangingPunct="0">
              <a:spcBef>
                <a:spcPct val="0"/>
              </a:spcBef>
              <a:spcAft>
                <a:spcPct val="0"/>
              </a:spcAft>
              <a:defRPr/>
            </a:pPr>
            <a:endParaRPr lang="en-US" sz="1200" b="1">
              <a:solidFill>
                <a:srgbClr val="000000"/>
              </a:solidFill>
              <a:latin typeface="Times New Roman" charset="0"/>
              <a:ea typeface="ＭＳ Ｐゴシック" charset="0"/>
              <a:cs typeface="ＭＳ Ｐゴシック" charset="0"/>
            </a:endParaRPr>
          </a:p>
        </p:txBody>
      </p:sp>
      <p:sp>
        <p:nvSpPr>
          <p:cNvPr id="161794" name="Arc 212"/>
          <p:cNvSpPr>
            <a:spLocks/>
          </p:cNvSpPr>
          <p:nvPr/>
        </p:nvSpPr>
        <p:spPr bwMode="auto">
          <a:xfrm>
            <a:off x="2002367" y="2262188"/>
            <a:ext cx="4222044" cy="2286000"/>
          </a:xfrm>
          <a:custGeom>
            <a:avLst/>
            <a:gdLst>
              <a:gd name="T0" fmla="*/ 0 w 21600"/>
              <a:gd name="T1" fmla="*/ 240288464 h 21600"/>
              <a:gd name="T2" fmla="*/ 1044133643 w 21600"/>
              <a:gd name="T3" fmla="*/ 0 h 21600"/>
              <a:gd name="T4" fmla="*/ 1044472286 w 21600"/>
              <a:gd name="T5" fmla="*/ 24193501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53"/>
                </a:moveTo>
                <a:cubicBezTo>
                  <a:pt x="81" y="9584"/>
                  <a:pt x="9723" y="3"/>
                  <a:pt x="21593" y="0"/>
                </a:cubicBezTo>
              </a:path>
              <a:path w="21600" h="21600" stroke="0" extrusionOk="0">
                <a:moveTo>
                  <a:pt x="0" y="21453"/>
                </a:moveTo>
                <a:cubicBezTo>
                  <a:pt x="81" y="9584"/>
                  <a:pt x="9723" y="3"/>
                  <a:pt x="21593" y="0"/>
                </a:cubicBezTo>
                <a:lnTo>
                  <a:pt x="21600" y="21600"/>
                </a:lnTo>
                <a:lnTo>
                  <a:pt x="0" y="21453"/>
                </a:lnTo>
                <a:close/>
              </a:path>
            </a:pathLst>
          </a:custGeom>
          <a:solidFill>
            <a:srgbClr val="E8B9FF"/>
          </a:solidFill>
          <a:ln w="28575" cap="rnd">
            <a:solidFill>
              <a:srgbClr val="FF99CC"/>
            </a:solidFill>
            <a:round/>
            <a:headEnd/>
            <a:tailEnd/>
          </a:ln>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795" name="Arc 213"/>
          <p:cNvSpPr>
            <a:spLocks/>
          </p:cNvSpPr>
          <p:nvPr/>
        </p:nvSpPr>
        <p:spPr bwMode="auto">
          <a:xfrm>
            <a:off x="6206067" y="2249544"/>
            <a:ext cx="4388556" cy="2338387"/>
          </a:xfrm>
          <a:custGeom>
            <a:avLst/>
            <a:gdLst>
              <a:gd name="T0" fmla="*/ 0 w 21600"/>
              <a:gd name="T1" fmla="*/ 0 h 21600"/>
              <a:gd name="T2" fmla="*/ 1128481453 w 21600"/>
              <a:gd name="T3" fmla="*/ 252974734 h 21600"/>
              <a:gd name="T4" fmla="*/ 0 w 21600"/>
              <a:gd name="T5" fmla="*/ 2531505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3" y="-1"/>
                  <a:pt x="21591" y="9661"/>
                  <a:pt x="21599" y="21585"/>
                </a:cubicBezTo>
              </a:path>
              <a:path w="21600" h="21600" stroke="0" extrusionOk="0">
                <a:moveTo>
                  <a:pt x="0" y="-1"/>
                </a:moveTo>
                <a:cubicBezTo>
                  <a:pt x="11923" y="-1"/>
                  <a:pt x="21591" y="9661"/>
                  <a:pt x="21599" y="21585"/>
                </a:cubicBezTo>
                <a:lnTo>
                  <a:pt x="0" y="21600"/>
                </a:lnTo>
                <a:lnTo>
                  <a:pt x="0" y="-1"/>
                </a:lnTo>
                <a:close/>
              </a:path>
            </a:pathLst>
          </a:custGeom>
          <a:solidFill>
            <a:srgbClr val="E8B9FF"/>
          </a:solidFill>
          <a:ln w="28575" cap="rnd">
            <a:solidFill>
              <a:srgbClr val="FF99FF"/>
            </a:solidFill>
            <a:round/>
            <a:headEnd/>
            <a:tailEnd/>
          </a:ln>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796" name="Rectangle 214"/>
          <p:cNvSpPr>
            <a:spLocks noChangeArrowheads="1"/>
          </p:cNvSpPr>
          <p:nvPr/>
        </p:nvSpPr>
        <p:spPr bwMode="auto">
          <a:xfrm>
            <a:off x="1992495" y="4513319"/>
            <a:ext cx="8602133" cy="2198687"/>
          </a:xfrm>
          <a:prstGeom prst="rect">
            <a:avLst/>
          </a:prstGeom>
          <a:solidFill>
            <a:srgbClr val="E8B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797" name="Arc 309"/>
          <p:cNvSpPr>
            <a:spLocks/>
          </p:cNvSpPr>
          <p:nvPr/>
        </p:nvSpPr>
        <p:spPr bwMode="auto">
          <a:xfrm>
            <a:off x="2013684" y="4294244"/>
            <a:ext cx="4326467" cy="2244725"/>
          </a:xfrm>
          <a:custGeom>
            <a:avLst/>
            <a:gdLst>
              <a:gd name="T0" fmla="*/ 0 w 21600"/>
              <a:gd name="T1" fmla="*/ 233277246 h 21600"/>
              <a:gd name="T2" fmla="*/ 1096420448 w 21600"/>
              <a:gd name="T3" fmla="*/ 0 h 21600"/>
              <a:gd name="T4" fmla="*/ 1096775578 w 21600"/>
              <a:gd name="T5" fmla="*/ 2332772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73"/>
                  <a:pt x="9666" y="3"/>
                  <a:pt x="21593" y="0"/>
                </a:cubicBezTo>
              </a:path>
              <a:path w="21600" h="21600" stroke="0" extrusionOk="0">
                <a:moveTo>
                  <a:pt x="-1" y="21599"/>
                </a:moveTo>
                <a:cubicBezTo>
                  <a:pt x="-1" y="9673"/>
                  <a:pt x="9666" y="3"/>
                  <a:pt x="21593" y="0"/>
                </a:cubicBezTo>
                <a:lnTo>
                  <a:pt x="21600" y="21600"/>
                </a:lnTo>
                <a:lnTo>
                  <a:pt x="-1" y="21599"/>
                </a:lnTo>
                <a:close/>
              </a:path>
            </a:pathLst>
          </a:custGeom>
          <a:solidFill>
            <a:srgbClr val="59BEDD"/>
          </a:solidFill>
          <a:ln w="12700" cap="rnd">
            <a:solidFill>
              <a:srgbClr val="700094"/>
            </a:solidFill>
            <a:round/>
            <a:headEnd/>
            <a:tailEnd/>
          </a:ln>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798" name="Arc 310"/>
          <p:cNvSpPr>
            <a:spLocks/>
          </p:cNvSpPr>
          <p:nvPr/>
        </p:nvSpPr>
        <p:spPr bwMode="auto">
          <a:xfrm>
            <a:off x="6340127" y="4294244"/>
            <a:ext cx="4327877" cy="2244725"/>
          </a:xfrm>
          <a:custGeom>
            <a:avLst/>
            <a:gdLst>
              <a:gd name="T0" fmla="*/ 0 w 21607"/>
              <a:gd name="T1" fmla="*/ 0 h 21600"/>
              <a:gd name="T2" fmla="*/ 1097135586 w 21607"/>
              <a:gd name="T3" fmla="*/ 233277246 h 21600"/>
              <a:gd name="T4" fmla="*/ 355357 w 21607"/>
              <a:gd name="T5" fmla="*/ 233277246 h 21600"/>
              <a:gd name="T6" fmla="*/ 0 60000 65536"/>
              <a:gd name="T7" fmla="*/ 0 60000 65536"/>
              <a:gd name="T8" fmla="*/ 0 60000 65536"/>
              <a:gd name="T9" fmla="*/ 0 w 21607"/>
              <a:gd name="T10" fmla="*/ 0 h 21600"/>
              <a:gd name="T11" fmla="*/ 21607 w 21607"/>
              <a:gd name="T12" fmla="*/ 21600 h 21600"/>
            </a:gdLst>
            <a:ahLst/>
            <a:cxnLst>
              <a:cxn ang="T6">
                <a:pos x="T0" y="T1"/>
              </a:cxn>
              <a:cxn ang="T7">
                <a:pos x="T2" y="T3"/>
              </a:cxn>
              <a:cxn ang="T8">
                <a:pos x="T4" y="T5"/>
              </a:cxn>
            </a:cxnLst>
            <a:rect l="T9" t="T10" r="T11" b="T12"/>
            <a:pathLst>
              <a:path w="21607" h="21600" fill="none" extrusionOk="0">
                <a:moveTo>
                  <a:pt x="0" y="0"/>
                </a:moveTo>
                <a:cubicBezTo>
                  <a:pt x="2" y="0"/>
                  <a:pt x="4" y="-1"/>
                  <a:pt x="7" y="-1"/>
                </a:cubicBezTo>
                <a:cubicBezTo>
                  <a:pt x="11936" y="-1"/>
                  <a:pt x="21607" y="9670"/>
                  <a:pt x="21607" y="21600"/>
                </a:cubicBezTo>
              </a:path>
              <a:path w="21607" h="21600" stroke="0" extrusionOk="0">
                <a:moveTo>
                  <a:pt x="0" y="0"/>
                </a:moveTo>
                <a:cubicBezTo>
                  <a:pt x="2" y="0"/>
                  <a:pt x="4" y="-1"/>
                  <a:pt x="7" y="-1"/>
                </a:cubicBezTo>
                <a:cubicBezTo>
                  <a:pt x="11936" y="-1"/>
                  <a:pt x="21607" y="9670"/>
                  <a:pt x="21607" y="21600"/>
                </a:cubicBezTo>
                <a:lnTo>
                  <a:pt x="7" y="21600"/>
                </a:lnTo>
                <a:lnTo>
                  <a:pt x="0" y="0"/>
                </a:lnTo>
                <a:close/>
              </a:path>
            </a:pathLst>
          </a:custGeom>
          <a:solidFill>
            <a:srgbClr val="59BEDD"/>
          </a:solidFill>
          <a:ln w="9525" cap="rnd">
            <a:solidFill>
              <a:srgbClr val="700094"/>
            </a:solidFill>
            <a:round/>
            <a:headEnd/>
            <a:tailEnd/>
          </a:ln>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nvGrpSpPr>
          <p:cNvPr id="161799" name="Group 5"/>
          <p:cNvGrpSpPr>
            <a:grpSpLocks/>
          </p:cNvGrpSpPr>
          <p:nvPr/>
        </p:nvGrpSpPr>
        <p:grpSpPr bwMode="auto">
          <a:xfrm>
            <a:off x="5755951" y="6165906"/>
            <a:ext cx="1406877" cy="358775"/>
            <a:chOff x="2999" y="3961"/>
            <a:chExt cx="997" cy="226"/>
          </a:xfrm>
        </p:grpSpPr>
        <p:grpSp>
          <p:nvGrpSpPr>
            <p:cNvPr id="223442" name="Group 6"/>
            <p:cNvGrpSpPr>
              <a:grpSpLocks/>
            </p:cNvGrpSpPr>
            <p:nvPr/>
          </p:nvGrpSpPr>
          <p:grpSpPr bwMode="auto">
            <a:xfrm>
              <a:off x="2999" y="3962"/>
              <a:ext cx="981" cy="225"/>
              <a:chOff x="2999" y="3962"/>
              <a:chExt cx="981" cy="225"/>
            </a:xfrm>
          </p:grpSpPr>
          <p:grpSp>
            <p:nvGrpSpPr>
              <p:cNvPr id="223494" name="Group 7"/>
              <p:cNvGrpSpPr>
                <a:grpSpLocks/>
              </p:cNvGrpSpPr>
              <p:nvPr/>
            </p:nvGrpSpPr>
            <p:grpSpPr bwMode="auto">
              <a:xfrm>
                <a:off x="2999" y="3963"/>
                <a:ext cx="476" cy="224"/>
                <a:chOff x="2999" y="3963"/>
                <a:chExt cx="476" cy="224"/>
              </a:xfrm>
            </p:grpSpPr>
            <p:sp>
              <p:nvSpPr>
                <p:cNvPr id="223520" name="Arc 8"/>
                <p:cNvSpPr>
                  <a:spLocks/>
                </p:cNvSpPr>
                <p:nvPr/>
              </p:nvSpPr>
              <p:spPr bwMode="auto">
                <a:xfrm rot="9660000">
                  <a:off x="3395" y="3965"/>
                  <a:ext cx="30" cy="50"/>
                </a:xfrm>
                <a:custGeom>
                  <a:avLst/>
                  <a:gdLst>
                    <a:gd name="T0" fmla="*/ 0 w 22365"/>
                    <a:gd name="T1" fmla="*/ 0 h 22053"/>
                    <a:gd name="T2" fmla="*/ 0 w 22365"/>
                    <a:gd name="T3" fmla="*/ 0 h 22053"/>
                    <a:gd name="T4" fmla="*/ 0 w 22365"/>
                    <a:gd name="T5" fmla="*/ 0 h 22053"/>
                    <a:gd name="T6" fmla="*/ 0 60000 65536"/>
                    <a:gd name="T7" fmla="*/ 0 60000 65536"/>
                    <a:gd name="T8" fmla="*/ 0 60000 65536"/>
                    <a:gd name="T9" fmla="*/ 0 w 22365"/>
                    <a:gd name="T10" fmla="*/ 0 h 22053"/>
                    <a:gd name="T11" fmla="*/ 22365 w 22365"/>
                    <a:gd name="T12" fmla="*/ 22053 h 22053"/>
                  </a:gdLst>
                  <a:ahLst/>
                  <a:cxnLst>
                    <a:cxn ang="T6">
                      <a:pos x="T0" y="T1"/>
                    </a:cxn>
                    <a:cxn ang="T7">
                      <a:pos x="T2" y="T3"/>
                    </a:cxn>
                    <a:cxn ang="T8">
                      <a:pos x="T4" y="T5"/>
                    </a:cxn>
                  </a:cxnLst>
                  <a:rect l="T9" t="T10" r="T11" b="T12"/>
                  <a:pathLst>
                    <a:path w="22365" h="22053" fill="none" extrusionOk="0">
                      <a:moveTo>
                        <a:pt x="22360" y="-1"/>
                      </a:moveTo>
                      <a:cubicBezTo>
                        <a:pt x="22363" y="150"/>
                        <a:pt x="22365" y="301"/>
                        <a:pt x="22365" y="453"/>
                      </a:cubicBezTo>
                      <a:cubicBezTo>
                        <a:pt x="22365" y="12382"/>
                        <a:pt x="12694" y="22053"/>
                        <a:pt x="765" y="22053"/>
                      </a:cubicBezTo>
                      <a:cubicBezTo>
                        <a:pt x="509" y="22052"/>
                        <a:pt x="254" y="22048"/>
                        <a:pt x="-1" y="22039"/>
                      </a:cubicBezTo>
                    </a:path>
                    <a:path w="22365" h="22053" stroke="0" extrusionOk="0">
                      <a:moveTo>
                        <a:pt x="22360" y="-1"/>
                      </a:moveTo>
                      <a:cubicBezTo>
                        <a:pt x="22363" y="150"/>
                        <a:pt x="22365" y="301"/>
                        <a:pt x="22365" y="453"/>
                      </a:cubicBezTo>
                      <a:cubicBezTo>
                        <a:pt x="22365" y="12382"/>
                        <a:pt x="12694" y="22053"/>
                        <a:pt x="765" y="22053"/>
                      </a:cubicBezTo>
                      <a:cubicBezTo>
                        <a:pt x="509" y="22052"/>
                        <a:pt x="254" y="22048"/>
                        <a:pt x="-1" y="22039"/>
                      </a:cubicBezTo>
                      <a:lnTo>
                        <a:pt x="765" y="453"/>
                      </a:lnTo>
                      <a:lnTo>
                        <a:pt x="2236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21" name="Arc 9"/>
                <p:cNvSpPr>
                  <a:spLocks/>
                </p:cNvSpPr>
                <p:nvPr/>
              </p:nvSpPr>
              <p:spPr bwMode="auto">
                <a:xfrm rot="9660000">
                  <a:off x="3397" y="4020"/>
                  <a:ext cx="29" cy="49"/>
                </a:xfrm>
                <a:custGeom>
                  <a:avLst/>
                  <a:gdLst>
                    <a:gd name="T0" fmla="*/ 0 w 21596"/>
                    <a:gd name="T1" fmla="*/ 0 h 21587"/>
                    <a:gd name="T2" fmla="*/ 0 w 21596"/>
                    <a:gd name="T3" fmla="*/ 0 h 21587"/>
                    <a:gd name="T4" fmla="*/ 0 w 21596"/>
                    <a:gd name="T5" fmla="*/ 0 h 21587"/>
                    <a:gd name="T6" fmla="*/ 0 60000 65536"/>
                    <a:gd name="T7" fmla="*/ 0 60000 65536"/>
                    <a:gd name="T8" fmla="*/ 0 60000 65536"/>
                    <a:gd name="T9" fmla="*/ 0 w 21596"/>
                    <a:gd name="T10" fmla="*/ 0 h 21587"/>
                    <a:gd name="T11" fmla="*/ 21596 w 21596"/>
                    <a:gd name="T12" fmla="*/ 21587 h 21587"/>
                  </a:gdLst>
                  <a:ahLst/>
                  <a:cxnLst>
                    <a:cxn ang="T6">
                      <a:pos x="T0" y="T1"/>
                    </a:cxn>
                    <a:cxn ang="T7">
                      <a:pos x="T2" y="T3"/>
                    </a:cxn>
                    <a:cxn ang="T8">
                      <a:pos x="T4" y="T5"/>
                    </a:cxn>
                  </a:cxnLst>
                  <a:rect l="T9" t="T10" r="T11" b="T12"/>
                  <a:pathLst>
                    <a:path w="21596" h="21587" fill="none" extrusionOk="0">
                      <a:moveTo>
                        <a:pt x="0" y="21151"/>
                      </a:moveTo>
                      <a:cubicBezTo>
                        <a:pt x="231" y="9679"/>
                        <a:pt x="9391" y="391"/>
                        <a:pt x="20858" y="-1"/>
                      </a:cubicBezTo>
                    </a:path>
                    <a:path w="21596" h="21587" stroke="0" extrusionOk="0">
                      <a:moveTo>
                        <a:pt x="0" y="21151"/>
                      </a:moveTo>
                      <a:cubicBezTo>
                        <a:pt x="231" y="9679"/>
                        <a:pt x="9391" y="391"/>
                        <a:pt x="20858" y="-1"/>
                      </a:cubicBezTo>
                      <a:lnTo>
                        <a:pt x="21596" y="21587"/>
                      </a:lnTo>
                      <a:lnTo>
                        <a:pt x="0" y="2115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22" name="Arc 10"/>
                <p:cNvSpPr>
                  <a:spLocks/>
                </p:cNvSpPr>
                <p:nvPr/>
              </p:nvSpPr>
              <p:spPr bwMode="auto">
                <a:xfrm rot="9660000">
                  <a:off x="3351" y="3988"/>
                  <a:ext cx="22" cy="49"/>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20596" y="21576"/>
                      </a:moveTo>
                      <a:cubicBezTo>
                        <a:pt x="9069" y="21040"/>
                        <a:pt x="-1" y="11538"/>
                        <a:pt x="-1" y="-1"/>
                      </a:cubicBezTo>
                    </a:path>
                    <a:path w="21600" h="21577" stroke="0" extrusionOk="0">
                      <a:moveTo>
                        <a:pt x="20596" y="21576"/>
                      </a:moveTo>
                      <a:cubicBezTo>
                        <a:pt x="9069" y="21040"/>
                        <a:pt x="-1" y="11538"/>
                        <a:pt x="-1" y="-1"/>
                      </a:cubicBezTo>
                      <a:lnTo>
                        <a:pt x="21600" y="0"/>
                      </a:lnTo>
                      <a:lnTo>
                        <a:pt x="20596"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23" name="Arc 11"/>
                <p:cNvSpPr>
                  <a:spLocks/>
                </p:cNvSpPr>
                <p:nvPr/>
              </p:nvSpPr>
              <p:spPr bwMode="auto">
                <a:xfrm rot="9660000">
                  <a:off x="3453" y="4002"/>
                  <a:ext cx="22" cy="50"/>
                </a:xfrm>
                <a:custGeom>
                  <a:avLst/>
                  <a:gdLst>
                    <a:gd name="T0" fmla="*/ 0 w 21596"/>
                    <a:gd name="T1" fmla="*/ 0 h 21600"/>
                    <a:gd name="T2" fmla="*/ 0 w 21596"/>
                    <a:gd name="T3" fmla="*/ 0 h 21600"/>
                    <a:gd name="T4" fmla="*/ 0 w 21596"/>
                    <a:gd name="T5" fmla="*/ 0 h 21600"/>
                    <a:gd name="T6" fmla="*/ 0 60000 65536"/>
                    <a:gd name="T7" fmla="*/ 0 60000 65536"/>
                    <a:gd name="T8" fmla="*/ 0 60000 65536"/>
                    <a:gd name="T9" fmla="*/ 0 w 21596"/>
                    <a:gd name="T10" fmla="*/ 0 h 21600"/>
                    <a:gd name="T11" fmla="*/ 21596 w 21596"/>
                    <a:gd name="T12" fmla="*/ 21600 h 21600"/>
                  </a:gdLst>
                  <a:ahLst/>
                  <a:cxnLst>
                    <a:cxn ang="T6">
                      <a:pos x="T0" y="T1"/>
                    </a:cxn>
                    <a:cxn ang="T7">
                      <a:pos x="T2" y="T3"/>
                    </a:cxn>
                    <a:cxn ang="T8">
                      <a:pos x="T4" y="T5"/>
                    </a:cxn>
                  </a:cxnLst>
                  <a:rect l="T9" t="T10" r="T11" b="T12"/>
                  <a:pathLst>
                    <a:path w="21596" h="21600" fill="none" extrusionOk="0">
                      <a:moveTo>
                        <a:pt x="0" y="-1"/>
                      </a:moveTo>
                      <a:cubicBezTo>
                        <a:pt x="11759" y="-1"/>
                        <a:pt x="21358" y="9406"/>
                        <a:pt x="21595" y="21164"/>
                      </a:cubicBezTo>
                    </a:path>
                    <a:path w="21596" h="21600" stroke="0" extrusionOk="0">
                      <a:moveTo>
                        <a:pt x="0" y="-1"/>
                      </a:moveTo>
                      <a:cubicBezTo>
                        <a:pt x="11759" y="-1"/>
                        <a:pt x="21358" y="9406"/>
                        <a:pt x="21595" y="21164"/>
                      </a:cubicBezTo>
                      <a:lnTo>
                        <a:pt x="0" y="21600"/>
                      </a:lnTo>
                      <a:lnTo>
                        <a:pt x="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24" name="Arc 12"/>
                <p:cNvSpPr>
                  <a:spLocks/>
                </p:cNvSpPr>
                <p:nvPr/>
              </p:nvSpPr>
              <p:spPr bwMode="auto">
                <a:xfrm rot="9660000">
                  <a:off x="3379" y="4024"/>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25" name="Arc 13"/>
                <p:cNvSpPr>
                  <a:spLocks/>
                </p:cNvSpPr>
                <p:nvPr/>
              </p:nvSpPr>
              <p:spPr bwMode="auto">
                <a:xfrm rot="9660000">
                  <a:off x="3324" y="3991"/>
                  <a:ext cx="28" cy="50"/>
                </a:xfrm>
                <a:custGeom>
                  <a:avLst/>
                  <a:gdLst>
                    <a:gd name="T0" fmla="*/ 0 w 22423"/>
                    <a:gd name="T1" fmla="*/ 0 h 22054"/>
                    <a:gd name="T2" fmla="*/ 0 w 22423"/>
                    <a:gd name="T3" fmla="*/ 0 h 22054"/>
                    <a:gd name="T4" fmla="*/ 0 w 22423"/>
                    <a:gd name="T5" fmla="*/ 0 h 22054"/>
                    <a:gd name="T6" fmla="*/ 0 60000 65536"/>
                    <a:gd name="T7" fmla="*/ 0 60000 65536"/>
                    <a:gd name="T8" fmla="*/ 0 60000 65536"/>
                    <a:gd name="T9" fmla="*/ 0 w 22423"/>
                    <a:gd name="T10" fmla="*/ 0 h 22054"/>
                    <a:gd name="T11" fmla="*/ 22423 w 22423"/>
                    <a:gd name="T12" fmla="*/ 22054 h 22054"/>
                  </a:gdLst>
                  <a:ahLst/>
                  <a:cxnLst>
                    <a:cxn ang="T6">
                      <a:pos x="T0" y="T1"/>
                    </a:cxn>
                    <a:cxn ang="T7">
                      <a:pos x="T2" y="T3"/>
                    </a:cxn>
                    <a:cxn ang="T8">
                      <a:pos x="T4" y="T5"/>
                    </a:cxn>
                  </a:cxnLst>
                  <a:rect l="T9" t="T10" r="T11" b="T12"/>
                  <a:pathLst>
                    <a:path w="22423" h="22054" fill="none" extrusionOk="0">
                      <a:moveTo>
                        <a:pt x="22418" y="-1"/>
                      </a:moveTo>
                      <a:cubicBezTo>
                        <a:pt x="22421" y="151"/>
                        <a:pt x="22423" y="302"/>
                        <a:pt x="22423" y="454"/>
                      </a:cubicBezTo>
                      <a:cubicBezTo>
                        <a:pt x="22423" y="12383"/>
                        <a:pt x="12752" y="22054"/>
                        <a:pt x="823" y="22054"/>
                      </a:cubicBezTo>
                      <a:cubicBezTo>
                        <a:pt x="548" y="22053"/>
                        <a:pt x="274" y="22048"/>
                        <a:pt x="-1" y="22038"/>
                      </a:cubicBezTo>
                    </a:path>
                    <a:path w="22423" h="22054" stroke="0" extrusionOk="0">
                      <a:moveTo>
                        <a:pt x="22418" y="-1"/>
                      </a:moveTo>
                      <a:cubicBezTo>
                        <a:pt x="22421" y="151"/>
                        <a:pt x="22423" y="302"/>
                        <a:pt x="22423" y="454"/>
                      </a:cubicBezTo>
                      <a:cubicBezTo>
                        <a:pt x="22423" y="12383"/>
                        <a:pt x="12752" y="22054"/>
                        <a:pt x="823" y="22054"/>
                      </a:cubicBezTo>
                      <a:cubicBezTo>
                        <a:pt x="548" y="22053"/>
                        <a:pt x="274" y="22048"/>
                        <a:pt x="-1" y="22038"/>
                      </a:cubicBezTo>
                      <a:lnTo>
                        <a:pt x="823" y="454"/>
                      </a:lnTo>
                      <a:lnTo>
                        <a:pt x="22418"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26" name="Arc 14"/>
                <p:cNvSpPr>
                  <a:spLocks/>
                </p:cNvSpPr>
                <p:nvPr/>
              </p:nvSpPr>
              <p:spPr bwMode="auto">
                <a:xfrm rot="9660000">
                  <a:off x="3323" y="4047"/>
                  <a:ext cx="27" cy="49"/>
                </a:xfrm>
                <a:custGeom>
                  <a:avLst/>
                  <a:gdLst>
                    <a:gd name="T0" fmla="*/ 0 w 21600"/>
                    <a:gd name="T1" fmla="*/ 0 h 21585"/>
                    <a:gd name="T2" fmla="*/ 0 w 21600"/>
                    <a:gd name="T3" fmla="*/ 0 h 21585"/>
                    <a:gd name="T4" fmla="*/ 0 w 21600"/>
                    <a:gd name="T5" fmla="*/ 0 h 21585"/>
                    <a:gd name="T6" fmla="*/ 0 60000 65536"/>
                    <a:gd name="T7" fmla="*/ 0 60000 65536"/>
                    <a:gd name="T8" fmla="*/ 0 60000 65536"/>
                    <a:gd name="T9" fmla="*/ 0 w 21600"/>
                    <a:gd name="T10" fmla="*/ 0 h 21585"/>
                    <a:gd name="T11" fmla="*/ 21600 w 21600"/>
                    <a:gd name="T12" fmla="*/ 21585 h 21585"/>
                  </a:gdLst>
                  <a:ahLst/>
                  <a:cxnLst>
                    <a:cxn ang="T6">
                      <a:pos x="T0" y="T1"/>
                    </a:cxn>
                    <a:cxn ang="T7">
                      <a:pos x="T2" y="T3"/>
                    </a:cxn>
                    <a:cxn ang="T8">
                      <a:pos x="T4" y="T5"/>
                    </a:cxn>
                  </a:cxnLst>
                  <a:rect l="T9" t="T10" r="T11" b="T12"/>
                  <a:pathLst>
                    <a:path w="21600" h="21585" fill="none" extrusionOk="0">
                      <a:moveTo>
                        <a:pt x="-1" y="21584"/>
                      </a:moveTo>
                      <a:cubicBezTo>
                        <a:pt x="-1" y="9966"/>
                        <a:pt x="9190" y="429"/>
                        <a:pt x="20800" y="-1"/>
                      </a:cubicBezTo>
                    </a:path>
                    <a:path w="21600" h="21585" stroke="0" extrusionOk="0">
                      <a:moveTo>
                        <a:pt x="-1" y="21584"/>
                      </a:moveTo>
                      <a:cubicBezTo>
                        <a:pt x="-1" y="9966"/>
                        <a:pt x="9190" y="429"/>
                        <a:pt x="20800" y="-1"/>
                      </a:cubicBezTo>
                      <a:lnTo>
                        <a:pt x="21600" y="21585"/>
                      </a:lnTo>
                      <a:lnTo>
                        <a:pt x="-1" y="2158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27" name="Arc 15"/>
                <p:cNvSpPr>
                  <a:spLocks/>
                </p:cNvSpPr>
                <p:nvPr/>
              </p:nvSpPr>
              <p:spPr bwMode="auto">
                <a:xfrm rot="-1140000">
                  <a:off x="3058" y="4126"/>
                  <a:ext cx="29" cy="50"/>
                </a:xfrm>
                <a:custGeom>
                  <a:avLst/>
                  <a:gdLst>
                    <a:gd name="T0" fmla="*/ 0 w 21600"/>
                    <a:gd name="T1" fmla="*/ 0 h 22015"/>
                    <a:gd name="T2" fmla="*/ 0 w 21600"/>
                    <a:gd name="T3" fmla="*/ 0 h 22015"/>
                    <a:gd name="T4" fmla="*/ 0 w 21600"/>
                    <a:gd name="T5" fmla="*/ 0 h 22015"/>
                    <a:gd name="T6" fmla="*/ 0 60000 65536"/>
                    <a:gd name="T7" fmla="*/ 0 60000 65536"/>
                    <a:gd name="T8" fmla="*/ 0 60000 65536"/>
                    <a:gd name="T9" fmla="*/ 0 w 21600"/>
                    <a:gd name="T10" fmla="*/ 0 h 22015"/>
                    <a:gd name="T11" fmla="*/ 21600 w 21600"/>
                    <a:gd name="T12" fmla="*/ 22015 h 22015"/>
                  </a:gdLst>
                  <a:ahLst/>
                  <a:cxnLst>
                    <a:cxn ang="T6">
                      <a:pos x="T0" y="T1"/>
                    </a:cxn>
                    <a:cxn ang="T7">
                      <a:pos x="T2" y="T3"/>
                    </a:cxn>
                    <a:cxn ang="T8">
                      <a:pos x="T4" y="T5"/>
                    </a:cxn>
                  </a:cxnLst>
                  <a:rect l="T9" t="T10" r="T11" b="T12"/>
                  <a:pathLst>
                    <a:path w="21600" h="22015" fill="none" extrusionOk="0">
                      <a:moveTo>
                        <a:pt x="20834" y="22015"/>
                      </a:moveTo>
                      <a:cubicBezTo>
                        <a:pt x="9210" y="21603"/>
                        <a:pt x="0" y="12060"/>
                        <a:pt x="0" y="429"/>
                      </a:cubicBezTo>
                      <a:cubicBezTo>
                        <a:pt x="0" y="285"/>
                        <a:pt x="1" y="142"/>
                        <a:pt x="4" y="0"/>
                      </a:cubicBezTo>
                    </a:path>
                    <a:path w="21600" h="22015" stroke="0" extrusionOk="0">
                      <a:moveTo>
                        <a:pt x="20834" y="22015"/>
                      </a:moveTo>
                      <a:cubicBezTo>
                        <a:pt x="9210" y="21603"/>
                        <a:pt x="0" y="12060"/>
                        <a:pt x="0" y="429"/>
                      </a:cubicBezTo>
                      <a:cubicBezTo>
                        <a:pt x="0" y="285"/>
                        <a:pt x="1" y="142"/>
                        <a:pt x="4" y="0"/>
                      </a:cubicBezTo>
                      <a:lnTo>
                        <a:pt x="21600" y="429"/>
                      </a:lnTo>
                      <a:lnTo>
                        <a:pt x="20834" y="2201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28" name="Arc 16"/>
                <p:cNvSpPr>
                  <a:spLocks/>
                </p:cNvSpPr>
                <p:nvPr/>
              </p:nvSpPr>
              <p:spPr bwMode="auto">
                <a:xfrm rot="-1140000">
                  <a:off x="3018" y="4091"/>
                  <a:ext cx="29" cy="50"/>
                </a:xfrm>
                <a:custGeom>
                  <a:avLst/>
                  <a:gdLst>
                    <a:gd name="T0" fmla="*/ 0 w 22345"/>
                    <a:gd name="T1" fmla="*/ 0 h 21600"/>
                    <a:gd name="T2" fmla="*/ 0 w 22345"/>
                    <a:gd name="T3" fmla="*/ 0 h 21600"/>
                    <a:gd name="T4" fmla="*/ 0 w 22345"/>
                    <a:gd name="T5" fmla="*/ 0 h 21600"/>
                    <a:gd name="T6" fmla="*/ 0 60000 65536"/>
                    <a:gd name="T7" fmla="*/ 0 60000 65536"/>
                    <a:gd name="T8" fmla="*/ 0 60000 65536"/>
                    <a:gd name="T9" fmla="*/ 0 w 22345"/>
                    <a:gd name="T10" fmla="*/ 0 h 21600"/>
                    <a:gd name="T11" fmla="*/ 22345 w 22345"/>
                    <a:gd name="T12" fmla="*/ 21600 h 21600"/>
                  </a:gdLst>
                  <a:ahLst/>
                  <a:cxnLst>
                    <a:cxn ang="T6">
                      <a:pos x="T0" y="T1"/>
                    </a:cxn>
                    <a:cxn ang="T7">
                      <a:pos x="T2" y="T3"/>
                    </a:cxn>
                    <a:cxn ang="T8">
                      <a:pos x="T4" y="T5"/>
                    </a:cxn>
                  </a:cxnLst>
                  <a:rect l="T9" t="T10" r="T11" b="T12"/>
                  <a:pathLst>
                    <a:path w="22345" h="21600" fill="none" extrusionOk="0">
                      <a:moveTo>
                        <a:pt x="0" y="13"/>
                      </a:moveTo>
                      <a:cubicBezTo>
                        <a:pt x="249" y="4"/>
                        <a:pt x="499" y="-1"/>
                        <a:pt x="750" y="-1"/>
                      </a:cubicBezTo>
                      <a:cubicBezTo>
                        <a:pt x="12506" y="-1"/>
                        <a:pt x="22103" y="9402"/>
                        <a:pt x="22345" y="21155"/>
                      </a:cubicBezTo>
                    </a:path>
                    <a:path w="22345" h="21600" stroke="0" extrusionOk="0">
                      <a:moveTo>
                        <a:pt x="0" y="13"/>
                      </a:moveTo>
                      <a:cubicBezTo>
                        <a:pt x="249" y="4"/>
                        <a:pt x="499" y="-1"/>
                        <a:pt x="750" y="-1"/>
                      </a:cubicBezTo>
                      <a:cubicBezTo>
                        <a:pt x="12506" y="-1"/>
                        <a:pt x="22103" y="9402"/>
                        <a:pt x="22345" y="21155"/>
                      </a:cubicBezTo>
                      <a:lnTo>
                        <a:pt x="750" y="21600"/>
                      </a:lnTo>
                      <a:lnTo>
                        <a:pt x="0" y="1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29" name="Arc 17"/>
                <p:cNvSpPr>
                  <a:spLocks/>
                </p:cNvSpPr>
                <p:nvPr/>
              </p:nvSpPr>
              <p:spPr bwMode="auto">
                <a:xfrm rot="-1140000">
                  <a:off x="3001" y="4138"/>
                  <a:ext cx="21" cy="49"/>
                </a:xfrm>
                <a:custGeom>
                  <a:avLst/>
                  <a:gdLst>
                    <a:gd name="T0" fmla="*/ 0 w 22652"/>
                    <a:gd name="T1" fmla="*/ 0 h 21600"/>
                    <a:gd name="T2" fmla="*/ 0 w 22652"/>
                    <a:gd name="T3" fmla="*/ 0 h 21600"/>
                    <a:gd name="T4" fmla="*/ 0 w 22652"/>
                    <a:gd name="T5" fmla="*/ 0 h 21600"/>
                    <a:gd name="T6" fmla="*/ 0 60000 65536"/>
                    <a:gd name="T7" fmla="*/ 0 60000 65536"/>
                    <a:gd name="T8" fmla="*/ 0 60000 65536"/>
                    <a:gd name="T9" fmla="*/ 0 w 22652"/>
                    <a:gd name="T10" fmla="*/ 0 h 21600"/>
                    <a:gd name="T11" fmla="*/ 22652 w 22652"/>
                    <a:gd name="T12" fmla="*/ 21600 h 21600"/>
                  </a:gdLst>
                  <a:ahLst/>
                  <a:cxnLst>
                    <a:cxn ang="T6">
                      <a:pos x="T0" y="T1"/>
                    </a:cxn>
                    <a:cxn ang="T7">
                      <a:pos x="T2" y="T3"/>
                    </a:cxn>
                    <a:cxn ang="T8">
                      <a:pos x="T4" y="T5"/>
                    </a:cxn>
                  </a:cxnLst>
                  <a:rect l="T9" t="T10" r="T11" b="T12"/>
                  <a:pathLst>
                    <a:path w="22652" h="21600" fill="none" extrusionOk="0">
                      <a:moveTo>
                        <a:pt x="22652" y="0"/>
                      </a:moveTo>
                      <a:cubicBezTo>
                        <a:pt x="22652" y="11929"/>
                        <a:pt x="12981" y="21600"/>
                        <a:pt x="1052" y="21600"/>
                      </a:cubicBezTo>
                      <a:cubicBezTo>
                        <a:pt x="701" y="21599"/>
                        <a:pt x="350" y="21591"/>
                        <a:pt x="-1" y="21574"/>
                      </a:cubicBezTo>
                    </a:path>
                    <a:path w="22652" h="21600" stroke="0" extrusionOk="0">
                      <a:moveTo>
                        <a:pt x="22652" y="0"/>
                      </a:moveTo>
                      <a:cubicBezTo>
                        <a:pt x="22652" y="11929"/>
                        <a:pt x="12981" y="21600"/>
                        <a:pt x="1052" y="21600"/>
                      </a:cubicBezTo>
                      <a:cubicBezTo>
                        <a:pt x="701" y="21599"/>
                        <a:pt x="350" y="21591"/>
                        <a:pt x="-1" y="21574"/>
                      </a:cubicBezTo>
                      <a:lnTo>
                        <a:pt x="1052" y="0"/>
                      </a:lnTo>
                      <a:lnTo>
                        <a:pt x="22652"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30" name="Arc 18"/>
                <p:cNvSpPr>
                  <a:spLocks/>
                </p:cNvSpPr>
                <p:nvPr/>
              </p:nvSpPr>
              <p:spPr bwMode="auto">
                <a:xfrm rot="-1140000">
                  <a:off x="2999" y="4100"/>
                  <a:ext cx="21" cy="49"/>
                </a:xfrm>
                <a:custGeom>
                  <a:avLst/>
                  <a:gdLst>
                    <a:gd name="T0" fmla="*/ 0 w 21596"/>
                    <a:gd name="T1" fmla="*/ 0 h 21577"/>
                    <a:gd name="T2" fmla="*/ 0 w 21596"/>
                    <a:gd name="T3" fmla="*/ 0 h 21577"/>
                    <a:gd name="T4" fmla="*/ 0 w 21596"/>
                    <a:gd name="T5" fmla="*/ 0 h 21577"/>
                    <a:gd name="T6" fmla="*/ 0 60000 65536"/>
                    <a:gd name="T7" fmla="*/ 0 60000 65536"/>
                    <a:gd name="T8" fmla="*/ 0 60000 65536"/>
                    <a:gd name="T9" fmla="*/ 0 w 21596"/>
                    <a:gd name="T10" fmla="*/ 0 h 21577"/>
                    <a:gd name="T11" fmla="*/ 21596 w 21596"/>
                    <a:gd name="T12" fmla="*/ 21577 h 21577"/>
                  </a:gdLst>
                  <a:ahLst/>
                  <a:cxnLst>
                    <a:cxn ang="T6">
                      <a:pos x="T0" y="T1"/>
                    </a:cxn>
                    <a:cxn ang="T7">
                      <a:pos x="T2" y="T3"/>
                    </a:cxn>
                    <a:cxn ang="T8">
                      <a:pos x="T4" y="T5"/>
                    </a:cxn>
                  </a:cxnLst>
                  <a:rect l="T9" t="T10" r="T11" b="T12"/>
                  <a:pathLst>
                    <a:path w="21596" h="21577" fill="none" extrusionOk="0">
                      <a:moveTo>
                        <a:pt x="0" y="21151"/>
                      </a:moveTo>
                      <a:cubicBezTo>
                        <a:pt x="224" y="9774"/>
                        <a:pt x="9235" y="523"/>
                        <a:pt x="20601" y="-1"/>
                      </a:cubicBezTo>
                    </a:path>
                    <a:path w="21596" h="21577" stroke="0" extrusionOk="0">
                      <a:moveTo>
                        <a:pt x="0" y="21151"/>
                      </a:moveTo>
                      <a:cubicBezTo>
                        <a:pt x="224" y="9774"/>
                        <a:pt x="9235" y="523"/>
                        <a:pt x="20601" y="-1"/>
                      </a:cubicBezTo>
                      <a:lnTo>
                        <a:pt x="21596" y="21577"/>
                      </a:lnTo>
                      <a:lnTo>
                        <a:pt x="0" y="2115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31" name="Arc 19"/>
                <p:cNvSpPr>
                  <a:spLocks/>
                </p:cNvSpPr>
                <p:nvPr/>
              </p:nvSpPr>
              <p:spPr bwMode="auto">
                <a:xfrm rot="-1140000">
                  <a:off x="3141" y="4100"/>
                  <a:ext cx="29" cy="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20843" y="21586"/>
                      </a:moveTo>
                      <a:cubicBezTo>
                        <a:pt x="9215" y="21178"/>
                        <a:pt x="-1" y="11634"/>
                        <a:pt x="-1" y="-1"/>
                      </a:cubicBezTo>
                    </a:path>
                    <a:path w="21600" h="21587" stroke="0" extrusionOk="0">
                      <a:moveTo>
                        <a:pt x="20843" y="21586"/>
                      </a:moveTo>
                      <a:cubicBezTo>
                        <a:pt x="9215" y="21178"/>
                        <a:pt x="-1" y="11634"/>
                        <a:pt x="-1" y="-1"/>
                      </a:cubicBezTo>
                      <a:lnTo>
                        <a:pt x="21600" y="0"/>
                      </a:lnTo>
                      <a:lnTo>
                        <a:pt x="20843" y="2158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32" name="Arc 20"/>
                <p:cNvSpPr>
                  <a:spLocks/>
                </p:cNvSpPr>
                <p:nvPr/>
              </p:nvSpPr>
              <p:spPr bwMode="auto">
                <a:xfrm rot="-1140000">
                  <a:off x="3100" y="4065"/>
                  <a:ext cx="29" cy="50"/>
                </a:xfrm>
                <a:custGeom>
                  <a:avLst/>
                  <a:gdLst>
                    <a:gd name="T0" fmla="*/ 0 w 22359"/>
                    <a:gd name="T1" fmla="*/ 0 h 21600"/>
                    <a:gd name="T2" fmla="*/ 0 w 22359"/>
                    <a:gd name="T3" fmla="*/ 0 h 21600"/>
                    <a:gd name="T4" fmla="*/ 0 w 22359"/>
                    <a:gd name="T5" fmla="*/ 0 h 21600"/>
                    <a:gd name="T6" fmla="*/ 0 60000 65536"/>
                    <a:gd name="T7" fmla="*/ 0 60000 65536"/>
                    <a:gd name="T8" fmla="*/ 0 60000 65536"/>
                    <a:gd name="T9" fmla="*/ 0 w 22359"/>
                    <a:gd name="T10" fmla="*/ 0 h 21600"/>
                    <a:gd name="T11" fmla="*/ 22359 w 22359"/>
                    <a:gd name="T12" fmla="*/ 21600 h 21600"/>
                  </a:gdLst>
                  <a:ahLst/>
                  <a:cxnLst>
                    <a:cxn ang="T6">
                      <a:pos x="T0" y="T1"/>
                    </a:cxn>
                    <a:cxn ang="T7">
                      <a:pos x="T2" y="T3"/>
                    </a:cxn>
                    <a:cxn ang="T8">
                      <a:pos x="T4" y="T5"/>
                    </a:cxn>
                  </a:cxnLst>
                  <a:rect l="T9" t="T10" r="T11" b="T12"/>
                  <a:pathLst>
                    <a:path w="22359" h="21600" fill="none" extrusionOk="0">
                      <a:moveTo>
                        <a:pt x="0" y="13"/>
                      </a:moveTo>
                      <a:cubicBezTo>
                        <a:pt x="254" y="4"/>
                        <a:pt x="508" y="-1"/>
                        <a:pt x="763" y="-1"/>
                      </a:cubicBezTo>
                      <a:cubicBezTo>
                        <a:pt x="12522" y="-1"/>
                        <a:pt x="22121" y="9406"/>
                        <a:pt x="22358" y="21164"/>
                      </a:cubicBezTo>
                    </a:path>
                    <a:path w="22359" h="21600" stroke="0" extrusionOk="0">
                      <a:moveTo>
                        <a:pt x="0" y="13"/>
                      </a:moveTo>
                      <a:cubicBezTo>
                        <a:pt x="254" y="4"/>
                        <a:pt x="508" y="-1"/>
                        <a:pt x="763" y="-1"/>
                      </a:cubicBezTo>
                      <a:cubicBezTo>
                        <a:pt x="12522" y="-1"/>
                        <a:pt x="22121" y="9406"/>
                        <a:pt x="22358" y="21164"/>
                      </a:cubicBezTo>
                      <a:lnTo>
                        <a:pt x="763" y="21600"/>
                      </a:lnTo>
                      <a:lnTo>
                        <a:pt x="0" y="1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33" name="Arc 21"/>
                <p:cNvSpPr>
                  <a:spLocks/>
                </p:cNvSpPr>
                <p:nvPr/>
              </p:nvSpPr>
              <p:spPr bwMode="auto">
                <a:xfrm rot="-1140000">
                  <a:off x="3086" y="4121"/>
                  <a:ext cx="22" cy="50"/>
                </a:xfrm>
                <a:custGeom>
                  <a:avLst/>
                  <a:gdLst>
                    <a:gd name="T0" fmla="*/ 0 w 22663"/>
                    <a:gd name="T1" fmla="*/ 0 h 22056"/>
                    <a:gd name="T2" fmla="*/ 0 w 22663"/>
                    <a:gd name="T3" fmla="*/ 0 h 22056"/>
                    <a:gd name="T4" fmla="*/ 0 w 22663"/>
                    <a:gd name="T5" fmla="*/ 0 h 22056"/>
                    <a:gd name="T6" fmla="*/ 0 60000 65536"/>
                    <a:gd name="T7" fmla="*/ 0 60000 65536"/>
                    <a:gd name="T8" fmla="*/ 0 60000 65536"/>
                    <a:gd name="T9" fmla="*/ 0 w 22663"/>
                    <a:gd name="T10" fmla="*/ 0 h 22056"/>
                    <a:gd name="T11" fmla="*/ 22663 w 22663"/>
                    <a:gd name="T12" fmla="*/ 22056 h 22056"/>
                  </a:gdLst>
                  <a:ahLst/>
                  <a:cxnLst>
                    <a:cxn ang="T6">
                      <a:pos x="T0" y="T1"/>
                    </a:cxn>
                    <a:cxn ang="T7">
                      <a:pos x="T2" y="T3"/>
                    </a:cxn>
                    <a:cxn ang="T8">
                      <a:pos x="T4" y="T5"/>
                    </a:cxn>
                  </a:cxnLst>
                  <a:rect l="T9" t="T10" r="T11" b="T12"/>
                  <a:pathLst>
                    <a:path w="22663" h="22056" fill="none" extrusionOk="0">
                      <a:moveTo>
                        <a:pt x="22658" y="-1"/>
                      </a:moveTo>
                      <a:cubicBezTo>
                        <a:pt x="22661" y="151"/>
                        <a:pt x="22663" y="303"/>
                        <a:pt x="22663" y="456"/>
                      </a:cubicBezTo>
                      <a:cubicBezTo>
                        <a:pt x="22663" y="12385"/>
                        <a:pt x="12992" y="22056"/>
                        <a:pt x="1063" y="22056"/>
                      </a:cubicBezTo>
                      <a:cubicBezTo>
                        <a:pt x="708" y="22055"/>
                        <a:pt x="354" y="22047"/>
                        <a:pt x="0" y="22029"/>
                      </a:cubicBezTo>
                    </a:path>
                    <a:path w="22663" h="22056" stroke="0" extrusionOk="0">
                      <a:moveTo>
                        <a:pt x="22658" y="-1"/>
                      </a:moveTo>
                      <a:cubicBezTo>
                        <a:pt x="22661" y="151"/>
                        <a:pt x="22663" y="303"/>
                        <a:pt x="22663" y="456"/>
                      </a:cubicBezTo>
                      <a:cubicBezTo>
                        <a:pt x="22663" y="12385"/>
                        <a:pt x="12992" y="22056"/>
                        <a:pt x="1063" y="22056"/>
                      </a:cubicBezTo>
                      <a:cubicBezTo>
                        <a:pt x="708" y="22055"/>
                        <a:pt x="354" y="22047"/>
                        <a:pt x="0" y="22029"/>
                      </a:cubicBezTo>
                      <a:lnTo>
                        <a:pt x="1063" y="456"/>
                      </a:lnTo>
                      <a:lnTo>
                        <a:pt x="22658"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34" name="Arc 22"/>
                <p:cNvSpPr>
                  <a:spLocks/>
                </p:cNvSpPr>
                <p:nvPr/>
              </p:nvSpPr>
              <p:spPr bwMode="auto">
                <a:xfrm rot="-1140000">
                  <a:off x="3081" y="4073"/>
                  <a:ext cx="22" cy="49"/>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1" y="21576"/>
                      </a:moveTo>
                      <a:cubicBezTo>
                        <a:pt x="-1" y="10038"/>
                        <a:pt x="9069" y="536"/>
                        <a:pt x="20596" y="0"/>
                      </a:cubicBezTo>
                    </a:path>
                    <a:path w="21600" h="21577" stroke="0" extrusionOk="0">
                      <a:moveTo>
                        <a:pt x="-1" y="21576"/>
                      </a:moveTo>
                      <a:cubicBezTo>
                        <a:pt x="-1" y="10038"/>
                        <a:pt x="9069" y="536"/>
                        <a:pt x="20596" y="0"/>
                      </a:cubicBezTo>
                      <a:lnTo>
                        <a:pt x="21600" y="21577"/>
                      </a:lnTo>
                      <a:lnTo>
                        <a:pt x="-1"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35" name="Arc 23"/>
                <p:cNvSpPr>
                  <a:spLocks/>
                </p:cNvSpPr>
                <p:nvPr/>
              </p:nvSpPr>
              <p:spPr bwMode="auto">
                <a:xfrm rot="-1140000">
                  <a:off x="3216" y="4076"/>
                  <a:ext cx="29" cy="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20843" y="21586"/>
                      </a:moveTo>
                      <a:cubicBezTo>
                        <a:pt x="9215" y="21178"/>
                        <a:pt x="-1" y="11634"/>
                        <a:pt x="-1" y="-1"/>
                      </a:cubicBezTo>
                    </a:path>
                    <a:path w="21600" h="21587" stroke="0" extrusionOk="0">
                      <a:moveTo>
                        <a:pt x="20843" y="21586"/>
                      </a:moveTo>
                      <a:cubicBezTo>
                        <a:pt x="9215" y="21178"/>
                        <a:pt x="-1" y="11634"/>
                        <a:pt x="-1" y="-1"/>
                      </a:cubicBezTo>
                      <a:lnTo>
                        <a:pt x="21600" y="0"/>
                      </a:lnTo>
                      <a:lnTo>
                        <a:pt x="20843" y="2158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36" name="Arc 24"/>
                <p:cNvSpPr>
                  <a:spLocks/>
                </p:cNvSpPr>
                <p:nvPr/>
              </p:nvSpPr>
              <p:spPr bwMode="auto">
                <a:xfrm rot="-1140000">
                  <a:off x="3176" y="4041"/>
                  <a:ext cx="30" cy="49"/>
                </a:xfrm>
                <a:custGeom>
                  <a:avLst/>
                  <a:gdLst>
                    <a:gd name="T0" fmla="*/ 0 w 22344"/>
                    <a:gd name="T1" fmla="*/ 0 h 21600"/>
                    <a:gd name="T2" fmla="*/ 0 w 22344"/>
                    <a:gd name="T3" fmla="*/ 0 h 21600"/>
                    <a:gd name="T4" fmla="*/ 0 w 22344"/>
                    <a:gd name="T5" fmla="*/ 0 h 21600"/>
                    <a:gd name="T6" fmla="*/ 0 60000 65536"/>
                    <a:gd name="T7" fmla="*/ 0 60000 65536"/>
                    <a:gd name="T8" fmla="*/ 0 60000 65536"/>
                    <a:gd name="T9" fmla="*/ 0 w 22344"/>
                    <a:gd name="T10" fmla="*/ 0 h 21600"/>
                    <a:gd name="T11" fmla="*/ 22344 w 22344"/>
                    <a:gd name="T12" fmla="*/ 21600 h 21600"/>
                  </a:gdLst>
                  <a:ahLst/>
                  <a:cxnLst>
                    <a:cxn ang="T6">
                      <a:pos x="T0" y="T1"/>
                    </a:cxn>
                    <a:cxn ang="T7">
                      <a:pos x="T2" y="T3"/>
                    </a:cxn>
                    <a:cxn ang="T8">
                      <a:pos x="T4" y="T5"/>
                    </a:cxn>
                  </a:cxnLst>
                  <a:rect l="T9" t="T10" r="T11" b="T12"/>
                  <a:pathLst>
                    <a:path w="22344" h="21600" fill="none" extrusionOk="0">
                      <a:moveTo>
                        <a:pt x="-1" y="12"/>
                      </a:moveTo>
                      <a:cubicBezTo>
                        <a:pt x="247" y="4"/>
                        <a:pt x="495" y="-1"/>
                        <a:pt x="744" y="-1"/>
                      </a:cubicBezTo>
                      <a:cubicBezTo>
                        <a:pt x="12673" y="-1"/>
                        <a:pt x="22344" y="9670"/>
                        <a:pt x="22344" y="21600"/>
                      </a:cubicBezTo>
                    </a:path>
                    <a:path w="22344" h="21600" stroke="0" extrusionOk="0">
                      <a:moveTo>
                        <a:pt x="-1" y="12"/>
                      </a:moveTo>
                      <a:cubicBezTo>
                        <a:pt x="247" y="4"/>
                        <a:pt x="495" y="-1"/>
                        <a:pt x="744" y="-1"/>
                      </a:cubicBezTo>
                      <a:cubicBezTo>
                        <a:pt x="12673" y="-1"/>
                        <a:pt x="22344" y="9670"/>
                        <a:pt x="22344" y="21600"/>
                      </a:cubicBezTo>
                      <a:lnTo>
                        <a:pt x="744" y="21600"/>
                      </a:lnTo>
                      <a:lnTo>
                        <a:pt x="-1" y="1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37" name="Arc 25"/>
                <p:cNvSpPr>
                  <a:spLocks/>
                </p:cNvSpPr>
                <p:nvPr/>
              </p:nvSpPr>
              <p:spPr bwMode="auto">
                <a:xfrm rot="-1140000">
                  <a:off x="3167" y="4100"/>
                  <a:ext cx="21" cy="50"/>
                </a:xfrm>
                <a:custGeom>
                  <a:avLst/>
                  <a:gdLst>
                    <a:gd name="T0" fmla="*/ 0 w 21600"/>
                    <a:gd name="T1" fmla="*/ 0 h 22036"/>
                    <a:gd name="T2" fmla="*/ 0 w 21600"/>
                    <a:gd name="T3" fmla="*/ 0 h 22036"/>
                    <a:gd name="T4" fmla="*/ 0 w 21600"/>
                    <a:gd name="T5" fmla="*/ 0 h 22036"/>
                    <a:gd name="T6" fmla="*/ 0 60000 65536"/>
                    <a:gd name="T7" fmla="*/ 0 60000 65536"/>
                    <a:gd name="T8" fmla="*/ 0 60000 65536"/>
                    <a:gd name="T9" fmla="*/ 0 w 21600"/>
                    <a:gd name="T10" fmla="*/ 0 h 22036"/>
                    <a:gd name="T11" fmla="*/ 21600 w 21600"/>
                    <a:gd name="T12" fmla="*/ 22036 h 22036"/>
                  </a:gdLst>
                  <a:ahLst/>
                  <a:cxnLst>
                    <a:cxn ang="T6">
                      <a:pos x="T0" y="T1"/>
                    </a:cxn>
                    <a:cxn ang="T7">
                      <a:pos x="T2" y="T3"/>
                    </a:cxn>
                    <a:cxn ang="T8">
                      <a:pos x="T4" y="T5"/>
                    </a:cxn>
                  </a:cxnLst>
                  <a:rect l="T9" t="T10" r="T11" b="T12"/>
                  <a:pathLst>
                    <a:path w="21600" h="22036" fill="none" extrusionOk="0">
                      <a:moveTo>
                        <a:pt x="21595" y="0"/>
                      </a:moveTo>
                      <a:cubicBezTo>
                        <a:pt x="21598" y="145"/>
                        <a:pt x="21600" y="290"/>
                        <a:pt x="21600" y="436"/>
                      </a:cubicBezTo>
                      <a:cubicBezTo>
                        <a:pt x="21600" y="12365"/>
                        <a:pt x="11929" y="22036"/>
                        <a:pt x="-1" y="22036"/>
                      </a:cubicBezTo>
                    </a:path>
                    <a:path w="21600" h="22036" stroke="0" extrusionOk="0">
                      <a:moveTo>
                        <a:pt x="21595" y="0"/>
                      </a:moveTo>
                      <a:cubicBezTo>
                        <a:pt x="21598" y="145"/>
                        <a:pt x="21600" y="290"/>
                        <a:pt x="21600" y="436"/>
                      </a:cubicBezTo>
                      <a:cubicBezTo>
                        <a:pt x="21600" y="12365"/>
                        <a:pt x="11929" y="22036"/>
                        <a:pt x="-1" y="22036"/>
                      </a:cubicBezTo>
                      <a:lnTo>
                        <a:pt x="0" y="436"/>
                      </a:lnTo>
                      <a:lnTo>
                        <a:pt x="21595"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38" name="Arc 26"/>
                <p:cNvSpPr>
                  <a:spLocks/>
                </p:cNvSpPr>
                <p:nvPr/>
              </p:nvSpPr>
              <p:spPr bwMode="auto">
                <a:xfrm rot="-1140000">
                  <a:off x="3159" y="4046"/>
                  <a:ext cx="21" cy="49"/>
                </a:xfrm>
                <a:custGeom>
                  <a:avLst/>
                  <a:gdLst>
                    <a:gd name="T0" fmla="*/ 0 w 21600"/>
                    <a:gd name="T1" fmla="*/ 0 h 21576"/>
                    <a:gd name="T2" fmla="*/ 0 w 21600"/>
                    <a:gd name="T3" fmla="*/ 0 h 21576"/>
                    <a:gd name="T4" fmla="*/ 0 w 21600"/>
                    <a:gd name="T5" fmla="*/ 0 h 21576"/>
                    <a:gd name="T6" fmla="*/ 0 60000 65536"/>
                    <a:gd name="T7" fmla="*/ 0 60000 65536"/>
                    <a:gd name="T8" fmla="*/ 0 60000 65536"/>
                    <a:gd name="T9" fmla="*/ 0 w 21600"/>
                    <a:gd name="T10" fmla="*/ 0 h 21576"/>
                    <a:gd name="T11" fmla="*/ 21600 w 21600"/>
                    <a:gd name="T12" fmla="*/ 21576 h 21576"/>
                  </a:gdLst>
                  <a:ahLst/>
                  <a:cxnLst>
                    <a:cxn ang="T6">
                      <a:pos x="T0" y="T1"/>
                    </a:cxn>
                    <a:cxn ang="T7">
                      <a:pos x="T2" y="T3"/>
                    </a:cxn>
                    <a:cxn ang="T8">
                      <a:pos x="T4" y="T5"/>
                    </a:cxn>
                  </a:cxnLst>
                  <a:rect l="T9" t="T10" r="T11" b="T12"/>
                  <a:pathLst>
                    <a:path w="21600" h="21576" fill="none" extrusionOk="0">
                      <a:moveTo>
                        <a:pt x="-1" y="21575"/>
                      </a:moveTo>
                      <a:cubicBezTo>
                        <a:pt x="-1" y="10045"/>
                        <a:pt x="9055" y="548"/>
                        <a:pt x="20573" y="0"/>
                      </a:cubicBezTo>
                    </a:path>
                    <a:path w="21600" h="21576" stroke="0" extrusionOk="0">
                      <a:moveTo>
                        <a:pt x="-1" y="21575"/>
                      </a:moveTo>
                      <a:cubicBezTo>
                        <a:pt x="-1" y="10045"/>
                        <a:pt x="9055" y="548"/>
                        <a:pt x="20573" y="0"/>
                      </a:cubicBezTo>
                      <a:lnTo>
                        <a:pt x="21600" y="21576"/>
                      </a:lnTo>
                      <a:lnTo>
                        <a:pt x="-1" y="2157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39" name="Arc 27"/>
                <p:cNvSpPr>
                  <a:spLocks/>
                </p:cNvSpPr>
                <p:nvPr/>
              </p:nvSpPr>
              <p:spPr bwMode="auto">
                <a:xfrm rot="-1140000">
                  <a:off x="3298" y="4048"/>
                  <a:ext cx="29" cy="50"/>
                </a:xfrm>
                <a:custGeom>
                  <a:avLst/>
                  <a:gdLst>
                    <a:gd name="T0" fmla="*/ 0 w 21600"/>
                    <a:gd name="T1" fmla="*/ 0 h 22015"/>
                    <a:gd name="T2" fmla="*/ 0 w 21600"/>
                    <a:gd name="T3" fmla="*/ 0 h 22015"/>
                    <a:gd name="T4" fmla="*/ 0 w 21600"/>
                    <a:gd name="T5" fmla="*/ 0 h 22015"/>
                    <a:gd name="T6" fmla="*/ 0 60000 65536"/>
                    <a:gd name="T7" fmla="*/ 0 60000 65536"/>
                    <a:gd name="T8" fmla="*/ 0 60000 65536"/>
                    <a:gd name="T9" fmla="*/ 0 w 21600"/>
                    <a:gd name="T10" fmla="*/ 0 h 22015"/>
                    <a:gd name="T11" fmla="*/ 21600 w 21600"/>
                    <a:gd name="T12" fmla="*/ 22015 h 22015"/>
                  </a:gdLst>
                  <a:ahLst/>
                  <a:cxnLst>
                    <a:cxn ang="T6">
                      <a:pos x="T0" y="T1"/>
                    </a:cxn>
                    <a:cxn ang="T7">
                      <a:pos x="T2" y="T3"/>
                    </a:cxn>
                    <a:cxn ang="T8">
                      <a:pos x="T4" y="T5"/>
                    </a:cxn>
                  </a:cxnLst>
                  <a:rect l="T9" t="T10" r="T11" b="T12"/>
                  <a:pathLst>
                    <a:path w="21600" h="22015" fill="none" extrusionOk="0">
                      <a:moveTo>
                        <a:pt x="20834" y="22015"/>
                      </a:moveTo>
                      <a:cubicBezTo>
                        <a:pt x="9210" y="21603"/>
                        <a:pt x="0" y="12060"/>
                        <a:pt x="0" y="429"/>
                      </a:cubicBezTo>
                      <a:cubicBezTo>
                        <a:pt x="0" y="285"/>
                        <a:pt x="1" y="142"/>
                        <a:pt x="4" y="0"/>
                      </a:cubicBezTo>
                    </a:path>
                    <a:path w="21600" h="22015" stroke="0" extrusionOk="0">
                      <a:moveTo>
                        <a:pt x="20834" y="22015"/>
                      </a:moveTo>
                      <a:cubicBezTo>
                        <a:pt x="9210" y="21603"/>
                        <a:pt x="0" y="12060"/>
                        <a:pt x="0" y="429"/>
                      </a:cubicBezTo>
                      <a:cubicBezTo>
                        <a:pt x="0" y="285"/>
                        <a:pt x="1" y="142"/>
                        <a:pt x="4" y="0"/>
                      </a:cubicBezTo>
                      <a:lnTo>
                        <a:pt x="21600" y="429"/>
                      </a:lnTo>
                      <a:lnTo>
                        <a:pt x="20834" y="2201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40" name="Arc 28"/>
                <p:cNvSpPr>
                  <a:spLocks/>
                </p:cNvSpPr>
                <p:nvPr/>
              </p:nvSpPr>
              <p:spPr bwMode="auto">
                <a:xfrm rot="-1140000">
                  <a:off x="3258" y="4012"/>
                  <a:ext cx="30" cy="49"/>
                </a:xfrm>
                <a:custGeom>
                  <a:avLst/>
                  <a:gdLst>
                    <a:gd name="T0" fmla="*/ 0 w 22332"/>
                    <a:gd name="T1" fmla="*/ 0 h 21600"/>
                    <a:gd name="T2" fmla="*/ 0 w 22332"/>
                    <a:gd name="T3" fmla="*/ 0 h 21600"/>
                    <a:gd name="T4" fmla="*/ 0 w 22332"/>
                    <a:gd name="T5" fmla="*/ 0 h 21600"/>
                    <a:gd name="T6" fmla="*/ 0 60000 65536"/>
                    <a:gd name="T7" fmla="*/ 0 60000 65536"/>
                    <a:gd name="T8" fmla="*/ 0 60000 65536"/>
                    <a:gd name="T9" fmla="*/ 0 w 22332"/>
                    <a:gd name="T10" fmla="*/ 0 h 21600"/>
                    <a:gd name="T11" fmla="*/ 22332 w 22332"/>
                    <a:gd name="T12" fmla="*/ 21600 h 21600"/>
                  </a:gdLst>
                  <a:ahLst/>
                  <a:cxnLst>
                    <a:cxn ang="T6">
                      <a:pos x="T0" y="T1"/>
                    </a:cxn>
                    <a:cxn ang="T7">
                      <a:pos x="T2" y="T3"/>
                    </a:cxn>
                    <a:cxn ang="T8">
                      <a:pos x="T4" y="T5"/>
                    </a:cxn>
                  </a:cxnLst>
                  <a:rect l="T9" t="T10" r="T11" b="T12"/>
                  <a:pathLst>
                    <a:path w="22332" h="21600" fill="none" extrusionOk="0">
                      <a:moveTo>
                        <a:pt x="0" y="12"/>
                      </a:moveTo>
                      <a:cubicBezTo>
                        <a:pt x="243" y="4"/>
                        <a:pt x="487" y="-1"/>
                        <a:pt x="732" y="-1"/>
                      </a:cubicBezTo>
                      <a:cubicBezTo>
                        <a:pt x="12661" y="-1"/>
                        <a:pt x="22332" y="9670"/>
                        <a:pt x="22332" y="21600"/>
                      </a:cubicBezTo>
                    </a:path>
                    <a:path w="22332" h="21600" stroke="0" extrusionOk="0">
                      <a:moveTo>
                        <a:pt x="0" y="12"/>
                      </a:moveTo>
                      <a:cubicBezTo>
                        <a:pt x="243" y="4"/>
                        <a:pt x="487" y="-1"/>
                        <a:pt x="732" y="-1"/>
                      </a:cubicBezTo>
                      <a:cubicBezTo>
                        <a:pt x="12661" y="-1"/>
                        <a:pt x="22332" y="9670"/>
                        <a:pt x="22332" y="21600"/>
                      </a:cubicBezTo>
                      <a:lnTo>
                        <a:pt x="732" y="21600"/>
                      </a:lnTo>
                      <a:lnTo>
                        <a:pt x="0" y="1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41" name="Arc 29"/>
                <p:cNvSpPr>
                  <a:spLocks/>
                </p:cNvSpPr>
                <p:nvPr/>
              </p:nvSpPr>
              <p:spPr bwMode="auto">
                <a:xfrm rot="-1140000">
                  <a:off x="3244" y="4071"/>
                  <a:ext cx="22"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42" name="Arc 30"/>
                <p:cNvSpPr>
                  <a:spLocks/>
                </p:cNvSpPr>
                <p:nvPr/>
              </p:nvSpPr>
              <p:spPr bwMode="auto">
                <a:xfrm rot="-1140000">
                  <a:off x="3240" y="4020"/>
                  <a:ext cx="20" cy="48"/>
                </a:xfrm>
                <a:custGeom>
                  <a:avLst/>
                  <a:gdLst>
                    <a:gd name="T0" fmla="*/ 0 w 21596"/>
                    <a:gd name="T1" fmla="*/ 0 h 21575"/>
                    <a:gd name="T2" fmla="*/ 0 w 21596"/>
                    <a:gd name="T3" fmla="*/ 0 h 21575"/>
                    <a:gd name="T4" fmla="*/ 0 w 21596"/>
                    <a:gd name="T5" fmla="*/ 0 h 21575"/>
                    <a:gd name="T6" fmla="*/ 0 60000 65536"/>
                    <a:gd name="T7" fmla="*/ 0 60000 65536"/>
                    <a:gd name="T8" fmla="*/ 0 60000 65536"/>
                    <a:gd name="T9" fmla="*/ 0 w 21596"/>
                    <a:gd name="T10" fmla="*/ 0 h 21575"/>
                    <a:gd name="T11" fmla="*/ 21596 w 21596"/>
                    <a:gd name="T12" fmla="*/ 21575 h 21575"/>
                  </a:gdLst>
                  <a:ahLst/>
                  <a:cxnLst>
                    <a:cxn ang="T6">
                      <a:pos x="T0" y="T1"/>
                    </a:cxn>
                    <a:cxn ang="T7">
                      <a:pos x="T2" y="T3"/>
                    </a:cxn>
                    <a:cxn ang="T8">
                      <a:pos x="T4" y="T5"/>
                    </a:cxn>
                  </a:cxnLst>
                  <a:rect l="T9" t="T10" r="T11" b="T12"/>
                  <a:pathLst>
                    <a:path w="21596" h="21575" fill="none" extrusionOk="0">
                      <a:moveTo>
                        <a:pt x="0" y="21140"/>
                      </a:moveTo>
                      <a:cubicBezTo>
                        <a:pt x="229" y="9785"/>
                        <a:pt x="9210" y="547"/>
                        <a:pt x="20554" y="0"/>
                      </a:cubicBezTo>
                    </a:path>
                    <a:path w="21596" h="21575" stroke="0" extrusionOk="0">
                      <a:moveTo>
                        <a:pt x="0" y="21140"/>
                      </a:moveTo>
                      <a:cubicBezTo>
                        <a:pt x="229" y="9785"/>
                        <a:pt x="9210" y="547"/>
                        <a:pt x="20554" y="0"/>
                      </a:cubicBezTo>
                      <a:lnTo>
                        <a:pt x="21596" y="21575"/>
                      </a:lnTo>
                      <a:lnTo>
                        <a:pt x="0" y="2114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43" name="Arc 31"/>
                <p:cNvSpPr>
                  <a:spLocks/>
                </p:cNvSpPr>
                <p:nvPr/>
              </p:nvSpPr>
              <p:spPr bwMode="auto">
                <a:xfrm rot="9660000">
                  <a:off x="3421" y="3963"/>
                  <a:ext cx="22" cy="49"/>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20596" y="21576"/>
                      </a:moveTo>
                      <a:cubicBezTo>
                        <a:pt x="9069" y="21040"/>
                        <a:pt x="-1" y="11538"/>
                        <a:pt x="-1" y="-1"/>
                      </a:cubicBezTo>
                    </a:path>
                    <a:path w="21600" h="21577" stroke="0" extrusionOk="0">
                      <a:moveTo>
                        <a:pt x="20596" y="21576"/>
                      </a:moveTo>
                      <a:cubicBezTo>
                        <a:pt x="9069" y="21040"/>
                        <a:pt x="-1" y="11538"/>
                        <a:pt x="-1" y="-1"/>
                      </a:cubicBezTo>
                      <a:lnTo>
                        <a:pt x="21600" y="0"/>
                      </a:lnTo>
                      <a:lnTo>
                        <a:pt x="20596"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223495" name="Group 32"/>
              <p:cNvGrpSpPr>
                <a:grpSpLocks/>
              </p:cNvGrpSpPr>
              <p:nvPr/>
            </p:nvGrpSpPr>
            <p:grpSpPr bwMode="auto">
              <a:xfrm>
                <a:off x="3503" y="3962"/>
                <a:ext cx="477" cy="224"/>
                <a:chOff x="3503" y="3962"/>
                <a:chExt cx="477" cy="224"/>
              </a:xfrm>
            </p:grpSpPr>
            <p:sp>
              <p:nvSpPr>
                <p:cNvPr id="223496" name="Arc 33"/>
                <p:cNvSpPr>
                  <a:spLocks/>
                </p:cNvSpPr>
                <p:nvPr/>
              </p:nvSpPr>
              <p:spPr bwMode="auto">
                <a:xfrm rot="-9660000">
                  <a:off x="3552" y="3965"/>
                  <a:ext cx="29" cy="49"/>
                </a:xfrm>
                <a:custGeom>
                  <a:avLst/>
                  <a:gdLst>
                    <a:gd name="T0" fmla="*/ 0 w 21600"/>
                    <a:gd name="T1" fmla="*/ 0 h 22024"/>
                    <a:gd name="T2" fmla="*/ 0 w 21600"/>
                    <a:gd name="T3" fmla="*/ 0 h 22024"/>
                    <a:gd name="T4" fmla="*/ 0 w 21600"/>
                    <a:gd name="T5" fmla="*/ 0 h 22024"/>
                    <a:gd name="T6" fmla="*/ 0 60000 65536"/>
                    <a:gd name="T7" fmla="*/ 0 60000 65536"/>
                    <a:gd name="T8" fmla="*/ 0 60000 65536"/>
                    <a:gd name="T9" fmla="*/ 0 w 21600"/>
                    <a:gd name="T10" fmla="*/ 0 h 22024"/>
                    <a:gd name="T11" fmla="*/ 21600 w 21600"/>
                    <a:gd name="T12" fmla="*/ 22024 h 22024"/>
                  </a:gdLst>
                  <a:ahLst/>
                  <a:cxnLst>
                    <a:cxn ang="T6">
                      <a:pos x="T0" y="T1"/>
                    </a:cxn>
                    <a:cxn ang="T7">
                      <a:pos x="T2" y="T3"/>
                    </a:cxn>
                    <a:cxn ang="T8">
                      <a:pos x="T4" y="T5"/>
                    </a:cxn>
                  </a:cxnLst>
                  <a:rect l="T9" t="T10" r="T11" b="T12"/>
                  <a:pathLst>
                    <a:path w="21600" h="22024" fill="none" extrusionOk="0">
                      <a:moveTo>
                        <a:pt x="20834" y="22024"/>
                      </a:moveTo>
                      <a:cubicBezTo>
                        <a:pt x="9210" y="21612"/>
                        <a:pt x="0" y="12069"/>
                        <a:pt x="0" y="438"/>
                      </a:cubicBezTo>
                      <a:cubicBezTo>
                        <a:pt x="0" y="291"/>
                        <a:pt x="1" y="145"/>
                        <a:pt x="4" y="0"/>
                      </a:cubicBezTo>
                    </a:path>
                    <a:path w="21600" h="22024" stroke="0" extrusionOk="0">
                      <a:moveTo>
                        <a:pt x="20834" y="22024"/>
                      </a:moveTo>
                      <a:cubicBezTo>
                        <a:pt x="9210" y="21612"/>
                        <a:pt x="0" y="12069"/>
                        <a:pt x="0" y="438"/>
                      </a:cubicBezTo>
                      <a:cubicBezTo>
                        <a:pt x="0" y="291"/>
                        <a:pt x="1" y="145"/>
                        <a:pt x="4" y="0"/>
                      </a:cubicBezTo>
                      <a:lnTo>
                        <a:pt x="21600" y="438"/>
                      </a:lnTo>
                      <a:lnTo>
                        <a:pt x="20834" y="2202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97" name="Arc 34"/>
                <p:cNvSpPr>
                  <a:spLocks/>
                </p:cNvSpPr>
                <p:nvPr/>
              </p:nvSpPr>
              <p:spPr bwMode="auto">
                <a:xfrm rot="-9660000">
                  <a:off x="3551" y="4019"/>
                  <a:ext cx="29" cy="49"/>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0" y="13"/>
                      </a:moveTo>
                      <a:cubicBezTo>
                        <a:pt x="252" y="4"/>
                        <a:pt x="504" y="-1"/>
                        <a:pt x="757" y="-1"/>
                      </a:cubicBezTo>
                      <a:cubicBezTo>
                        <a:pt x="12686" y="-1"/>
                        <a:pt x="22357" y="9670"/>
                        <a:pt x="22357" y="21600"/>
                      </a:cubicBezTo>
                    </a:path>
                    <a:path w="22357" h="21600" stroke="0" extrusionOk="0">
                      <a:moveTo>
                        <a:pt x="0" y="13"/>
                      </a:moveTo>
                      <a:cubicBezTo>
                        <a:pt x="252" y="4"/>
                        <a:pt x="504" y="-1"/>
                        <a:pt x="757" y="-1"/>
                      </a:cubicBezTo>
                      <a:cubicBezTo>
                        <a:pt x="12686" y="-1"/>
                        <a:pt x="22357" y="9670"/>
                        <a:pt x="22357" y="21600"/>
                      </a:cubicBezTo>
                      <a:lnTo>
                        <a:pt x="757" y="21600"/>
                      </a:lnTo>
                      <a:lnTo>
                        <a:pt x="0" y="1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98" name="Arc 35"/>
                <p:cNvSpPr>
                  <a:spLocks/>
                </p:cNvSpPr>
                <p:nvPr/>
              </p:nvSpPr>
              <p:spPr bwMode="auto">
                <a:xfrm rot="-9660000">
                  <a:off x="3604" y="3988"/>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99" name="Arc 36"/>
                <p:cNvSpPr>
                  <a:spLocks/>
                </p:cNvSpPr>
                <p:nvPr/>
              </p:nvSpPr>
              <p:spPr bwMode="auto">
                <a:xfrm rot="-9660000">
                  <a:off x="3503" y="4002"/>
                  <a:ext cx="21" cy="49"/>
                </a:xfrm>
                <a:custGeom>
                  <a:avLst/>
                  <a:gdLst>
                    <a:gd name="T0" fmla="*/ 0 w 21596"/>
                    <a:gd name="T1" fmla="*/ 0 h 21577"/>
                    <a:gd name="T2" fmla="*/ 0 w 21596"/>
                    <a:gd name="T3" fmla="*/ 0 h 21577"/>
                    <a:gd name="T4" fmla="*/ 0 w 21596"/>
                    <a:gd name="T5" fmla="*/ 0 h 21577"/>
                    <a:gd name="T6" fmla="*/ 0 60000 65536"/>
                    <a:gd name="T7" fmla="*/ 0 60000 65536"/>
                    <a:gd name="T8" fmla="*/ 0 60000 65536"/>
                    <a:gd name="T9" fmla="*/ 0 w 21596"/>
                    <a:gd name="T10" fmla="*/ 0 h 21577"/>
                    <a:gd name="T11" fmla="*/ 21596 w 21596"/>
                    <a:gd name="T12" fmla="*/ 21577 h 21577"/>
                  </a:gdLst>
                  <a:ahLst/>
                  <a:cxnLst>
                    <a:cxn ang="T6">
                      <a:pos x="T0" y="T1"/>
                    </a:cxn>
                    <a:cxn ang="T7">
                      <a:pos x="T2" y="T3"/>
                    </a:cxn>
                    <a:cxn ang="T8">
                      <a:pos x="T4" y="T5"/>
                    </a:cxn>
                  </a:cxnLst>
                  <a:rect l="T9" t="T10" r="T11" b="T12"/>
                  <a:pathLst>
                    <a:path w="21596" h="21577" fill="none" extrusionOk="0">
                      <a:moveTo>
                        <a:pt x="0" y="21151"/>
                      </a:moveTo>
                      <a:cubicBezTo>
                        <a:pt x="224" y="9774"/>
                        <a:pt x="9235" y="523"/>
                        <a:pt x="20601" y="-1"/>
                      </a:cubicBezTo>
                    </a:path>
                    <a:path w="21596" h="21577" stroke="0" extrusionOk="0">
                      <a:moveTo>
                        <a:pt x="0" y="21151"/>
                      </a:moveTo>
                      <a:cubicBezTo>
                        <a:pt x="224" y="9774"/>
                        <a:pt x="9235" y="523"/>
                        <a:pt x="20601" y="-1"/>
                      </a:cubicBezTo>
                      <a:lnTo>
                        <a:pt x="21596" y="21577"/>
                      </a:lnTo>
                      <a:lnTo>
                        <a:pt x="0" y="2115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00" name="Arc 37"/>
                <p:cNvSpPr>
                  <a:spLocks/>
                </p:cNvSpPr>
                <p:nvPr/>
              </p:nvSpPr>
              <p:spPr bwMode="auto">
                <a:xfrm rot="-9660000">
                  <a:off x="3576" y="4023"/>
                  <a:ext cx="22" cy="49"/>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1" y="21576"/>
                      </a:moveTo>
                      <a:cubicBezTo>
                        <a:pt x="-1" y="10038"/>
                        <a:pt x="9069" y="536"/>
                        <a:pt x="20596" y="0"/>
                      </a:cubicBezTo>
                    </a:path>
                    <a:path w="21600" h="21577" stroke="0" extrusionOk="0">
                      <a:moveTo>
                        <a:pt x="-1" y="21576"/>
                      </a:moveTo>
                      <a:cubicBezTo>
                        <a:pt x="-1" y="10038"/>
                        <a:pt x="9069" y="536"/>
                        <a:pt x="20596" y="0"/>
                      </a:cubicBezTo>
                      <a:lnTo>
                        <a:pt x="21600" y="21577"/>
                      </a:lnTo>
                      <a:lnTo>
                        <a:pt x="-1"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01" name="Arc 38"/>
                <p:cNvSpPr>
                  <a:spLocks/>
                </p:cNvSpPr>
                <p:nvPr/>
              </p:nvSpPr>
              <p:spPr bwMode="auto">
                <a:xfrm rot="-9660000">
                  <a:off x="3625" y="3992"/>
                  <a:ext cx="27" cy="49"/>
                </a:xfrm>
                <a:custGeom>
                  <a:avLst/>
                  <a:gdLst>
                    <a:gd name="T0" fmla="*/ 0 w 21600"/>
                    <a:gd name="T1" fmla="*/ 0 h 22021"/>
                    <a:gd name="T2" fmla="*/ 0 w 21600"/>
                    <a:gd name="T3" fmla="*/ 0 h 22021"/>
                    <a:gd name="T4" fmla="*/ 0 w 21600"/>
                    <a:gd name="T5" fmla="*/ 0 h 22021"/>
                    <a:gd name="T6" fmla="*/ 0 60000 65536"/>
                    <a:gd name="T7" fmla="*/ 0 60000 65536"/>
                    <a:gd name="T8" fmla="*/ 0 60000 65536"/>
                    <a:gd name="T9" fmla="*/ 0 w 21600"/>
                    <a:gd name="T10" fmla="*/ 0 h 22021"/>
                    <a:gd name="T11" fmla="*/ 21600 w 21600"/>
                    <a:gd name="T12" fmla="*/ 22021 h 22021"/>
                  </a:gdLst>
                  <a:ahLst/>
                  <a:cxnLst>
                    <a:cxn ang="T6">
                      <a:pos x="T0" y="T1"/>
                    </a:cxn>
                    <a:cxn ang="T7">
                      <a:pos x="T2" y="T3"/>
                    </a:cxn>
                    <a:cxn ang="T8">
                      <a:pos x="T4" y="T5"/>
                    </a:cxn>
                  </a:cxnLst>
                  <a:rect l="T9" t="T10" r="T11" b="T12"/>
                  <a:pathLst>
                    <a:path w="21600" h="22021" fill="none" extrusionOk="0">
                      <a:moveTo>
                        <a:pt x="20776" y="22021"/>
                      </a:moveTo>
                      <a:cubicBezTo>
                        <a:pt x="9176" y="21578"/>
                        <a:pt x="0" y="12046"/>
                        <a:pt x="0" y="437"/>
                      </a:cubicBezTo>
                      <a:cubicBezTo>
                        <a:pt x="0" y="291"/>
                        <a:pt x="1" y="145"/>
                        <a:pt x="4" y="0"/>
                      </a:cubicBezTo>
                    </a:path>
                    <a:path w="21600" h="22021" stroke="0" extrusionOk="0">
                      <a:moveTo>
                        <a:pt x="20776" y="22021"/>
                      </a:moveTo>
                      <a:cubicBezTo>
                        <a:pt x="9176" y="21578"/>
                        <a:pt x="0" y="12046"/>
                        <a:pt x="0" y="437"/>
                      </a:cubicBezTo>
                      <a:cubicBezTo>
                        <a:pt x="0" y="291"/>
                        <a:pt x="1" y="145"/>
                        <a:pt x="4" y="0"/>
                      </a:cubicBezTo>
                      <a:lnTo>
                        <a:pt x="21600" y="437"/>
                      </a:lnTo>
                      <a:lnTo>
                        <a:pt x="20776" y="2202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02" name="Arc 39"/>
                <p:cNvSpPr>
                  <a:spLocks/>
                </p:cNvSpPr>
                <p:nvPr/>
              </p:nvSpPr>
              <p:spPr bwMode="auto">
                <a:xfrm rot="-9660000">
                  <a:off x="3626" y="4046"/>
                  <a:ext cx="27"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03" name="Arc 40"/>
                <p:cNvSpPr>
                  <a:spLocks/>
                </p:cNvSpPr>
                <p:nvPr/>
              </p:nvSpPr>
              <p:spPr bwMode="auto">
                <a:xfrm rot="1140000">
                  <a:off x="3890" y="4125"/>
                  <a:ext cx="28" cy="50"/>
                </a:xfrm>
                <a:custGeom>
                  <a:avLst/>
                  <a:gdLst>
                    <a:gd name="T0" fmla="*/ 0 w 21600"/>
                    <a:gd name="T1" fmla="*/ 0 h 22036"/>
                    <a:gd name="T2" fmla="*/ 0 w 21600"/>
                    <a:gd name="T3" fmla="*/ 0 h 22036"/>
                    <a:gd name="T4" fmla="*/ 0 w 21600"/>
                    <a:gd name="T5" fmla="*/ 0 h 22036"/>
                    <a:gd name="T6" fmla="*/ 0 60000 65536"/>
                    <a:gd name="T7" fmla="*/ 0 60000 65536"/>
                    <a:gd name="T8" fmla="*/ 0 60000 65536"/>
                    <a:gd name="T9" fmla="*/ 0 w 21600"/>
                    <a:gd name="T10" fmla="*/ 0 h 22036"/>
                    <a:gd name="T11" fmla="*/ 21600 w 21600"/>
                    <a:gd name="T12" fmla="*/ 22036 h 22036"/>
                  </a:gdLst>
                  <a:ahLst/>
                  <a:cxnLst>
                    <a:cxn ang="T6">
                      <a:pos x="T0" y="T1"/>
                    </a:cxn>
                    <a:cxn ang="T7">
                      <a:pos x="T2" y="T3"/>
                    </a:cxn>
                    <a:cxn ang="T8">
                      <a:pos x="T4" y="T5"/>
                    </a:cxn>
                  </a:cxnLst>
                  <a:rect l="T9" t="T10" r="T11" b="T12"/>
                  <a:pathLst>
                    <a:path w="21600" h="22036" fill="none" extrusionOk="0">
                      <a:moveTo>
                        <a:pt x="21595" y="0"/>
                      </a:moveTo>
                      <a:cubicBezTo>
                        <a:pt x="21598" y="145"/>
                        <a:pt x="21600" y="290"/>
                        <a:pt x="21600" y="436"/>
                      </a:cubicBezTo>
                      <a:cubicBezTo>
                        <a:pt x="21600" y="12365"/>
                        <a:pt x="11929" y="22036"/>
                        <a:pt x="-1" y="22036"/>
                      </a:cubicBezTo>
                    </a:path>
                    <a:path w="21600" h="22036" stroke="0" extrusionOk="0">
                      <a:moveTo>
                        <a:pt x="21595" y="0"/>
                      </a:moveTo>
                      <a:cubicBezTo>
                        <a:pt x="21598" y="145"/>
                        <a:pt x="21600" y="290"/>
                        <a:pt x="21600" y="436"/>
                      </a:cubicBezTo>
                      <a:cubicBezTo>
                        <a:pt x="21600" y="12365"/>
                        <a:pt x="11929" y="22036"/>
                        <a:pt x="-1" y="22036"/>
                      </a:cubicBezTo>
                      <a:lnTo>
                        <a:pt x="0" y="436"/>
                      </a:lnTo>
                      <a:lnTo>
                        <a:pt x="21595"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04" name="Arc 41"/>
                <p:cNvSpPr>
                  <a:spLocks/>
                </p:cNvSpPr>
                <p:nvPr/>
              </p:nvSpPr>
              <p:spPr bwMode="auto">
                <a:xfrm rot="1140000">
                  <a:off x="3930" y="4090"/>
                  <a:ext cx="29" cy="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1" y="21586"/>
                      </a:moveTo>
                      <a:cubicBezTo>
                        <a:pt x="-1" y="9952"/>
                        <a:pt x="9215" y="408"/>
                        <a:pt x="20843" y="0"/>
                      </a:cubicBezTo>
                    </a:path>
                    <a:path w="21600" h="21587" stroke="0" extrusionOk="0">
                      <a:moveTo>
                        <a:pt x="-1" y="21586"/>
                      </a:moveTo>
                      <a:cubicBezTo>
                        <a:pt x="-1" y="9952"/>
                        <a:pt x="9215" y="408"/>
                        <a:pt x="20843" y="0"/>
                      </a:cubicBezTo>
                      <a:lnTo>
                        <a:pt x="21600" y="21587"/>
                      </a:lnTo>
                      <a:lnTo>
                        <a:pt x="-1" y="2158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05" name="Arc 42"/>
                <p:cNvSpPr>
                  <a:spLocks/>
                </p:cNvSpPr>
                <p:nvPr/>
              </p:nvSpPr>
              <p:spPr bwMode="auto">
                <a:xfrm rot="1140000">
                  <a:off x="3955" y="4137"/>
                  <a:ext cx="21" cy="49"/>
                </a:xfrm>
                <a:custGeom>
                  <a:avLst/>
                  <a:gdLst>
                    <a:gd name="T0" fmla="*/ 0 w 21600"/>
                    <a:gd name="T1" fmla="*/ 0 h 21574"/>
                    <a:gd name="T2" fmla="*/ 0 w 21600"/>
                    <a:gd name="T3" fmla="*/ 0 h 21574"/>
                    <a:gd name="T4" fmla="*/ 0 w 21600"/>
                    <a:gd name="T5" fmla="*/ 0 h 21574"/>
                    <a:gd name="T6" fmla="*/ 0 60000 65536"/>
                    <a:gd name="T7" fmla="*/ 0 60000 65536"/>
                    <a:gd name="T8" fmla="*/ 0 60000 65536"/>
                    <a:gd name="T9" fmla="*/ 0 w 21600"/>
                    <a:gd name="T10" fmla="*/ 0 h 21574"/>
                    <a:gd name="T11" fmla="*/ 21600 w 21600"/>
                    <a:gd name="T12" fmla="*/ 21574 h 21574"/>
                  </a:gdLst>
                  <a:ahLst/>
                  <a:cxnLst>
                    <a:cxn ang="T6">
                      <a:pos x="T0" y="T1"/>
                    </a:cxn>
                    <a:cxn ang="T7">
                      <a:pos x="T2" y="T3"/>
                    </a:cxn>
                    <a:cxn ang="T8">
                      <a:pos x="T4" y="T5"/>
                    </a:cxn>
                  </a:cxnLst>
                  <a:rect l="T9" t="T10" r="T11" b="T12"/>
                  <a:pathLst>
                    <a:path w="21600" h="21574" fill="none" extrusionOk="0">
                      <a:moveTo>
                        <a:pt x="20547" y="21574"/>
                      </a:moveTo>
                      <a:cubicBezTo>
                        <a:pt x="9041" y="21013"/>
                        <a:pt x="-1" y="11520"/>
                        <a:pt x="-1" y="-1"/>
                      </a:cubicBezTo>
                    </a:path>
                    <a:path w="21600" h="21574" stroke="0" extrusionOk="0">
                      <a:moveTo>
                        <a:pt x="20547" y="21574"/>
                      </a:moveTo>
                      <a:cubicBezTo>
                        <a:pt x="9041" y="21013"/>
                        <a:pt x="-1" y="11520"/>
                        <a:pt x="-1" y="-1"/>
                      </a:cubicBezTo>
                      <a:lnTo>
                        <a:pt x="21600" y="0"/>
                      </a:lnTo>
                      <a:lnTo>
                        <a:pt x="20547" y="2157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06" name="Arc 43"/>
                <p:cNvSpPr>
                  <a:spLocks/>
                </p:cNvSpPr>
                <p:nvPr/>
              </p:nvSpPr>
              <p:spPr bwMode="auto">
                <a:xfrm rot="1140000">
                  <a:off x="3957" y="4098"/>
                  <a:ext cx="23" cy="50"/>
                </a:xfrm>
                <a:custGeom>
                  <a:avLst/>
                  <a:gdLst>
                    <a:gd name="T0" fmla="*/ 0 w 22567"/>
                    <a:gd name="T1" fmla="*/ 0 h 21600"/>
                    <a:gd name="T2" fmla="*/ 0 w 22567"/>
                    <a:gd name="T3" fmla="*/ 0 h 21600"/>
                    <a:gd name="T4" fmla="*/ 0 w 22567"/>
                    <a:gd name="T5" fmla="*/ 0 h 21600"/>
                    <a:gd name="T6" fmla="*/ 0 60000 65536"/>
                    <a:gd name="T7" fmla="*/ 0 60000 65536"/>
                    <a:gd name="T8" fmla="*/ 0 60000 65536"/>
                    <a:gd name="T9" fmla="*/ 0 w 22567"/>
                    <a:gd name="T10" fmla="*/ 0 h 21600"/>
                    <a:gd name="T11" fmla="*/ 22567 w 22567"/>
                    <a:gd name="T12" fmla="*/ 21600 h 21600"/>
                  </a:gdLst>
                  <a:ahLst/>
                  <a:cxnLst>
                    <a:cxn ang="T6">
                      <a:pos x="T0" y="T1"/>
                    </a:cxn>
                    <a:cxn ang="T7">
                      <a:pos x="T2" y="T3"/>
                    </a:cxn>
                    <a:cxn ang="T8">
                      <a:pos x="T4" y="T5"/>
                    </a:cxn>
                  </a:cxnLst>
                  <a:rect l="T9" t="T10" r="T11" b="T12"/>
                  <a:pathLst>
                    <a:path w="22567" h="21600" fill="none" extrusionOk="0">
                      <a:moveTo>
                        <a:pt x="-1" y="21"/>
                      </a:moveTo>
                      <a:cubicBezTo>
                        <a:pt x="323" y="7"/>
                        <a:pt x="647" y="-1"/>
                        <a:pt x="971" y="-1"/>
                      </a:cubicBezTo>
                      <a:cubicBezTo>
                        <a:pt x="12730" y="-1"/>
                        <a:pt x="22329" y="9406"/>
                        <a:pt x="22566" y="21164"/>
                      </a:cubicBezTo>
                    </a:path>
                    <a:path w="22567" h="21600" stroke="0" extrusionOk="0">
                      <a:moveTo>
                        <a:pt x="-1" y="21"/>
                      </a:moveTo>
                      <a:cubicBezTo>
                        <a:pt x="323" y="7"/>
                        <a:pt x="647" y="-1"/>
                        <a:pt x="971" y="-1"/>
                      </a:cubicBezTo>
                      <a:cubicBezTo>
                        <a:pt x="12730" y="-1"/>
                        <a:pt x="22329" y="9406"/>
                        <a:pt x="22566" y="21164"/>
                      </a:cubicBezTo>
                      <a:lnTo>
                        <a:pt x="971" y="21600"/>
                      </a:lnTo>
                      <a:lnTo>
                        <a:pt x="-1" y="2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07" name="Arc 44"/>
                <p:cNvSpPr>
                  <a:spLocks/>
                </p:cNvSpPr>
                <p:nvPr/>
              </p:nvSpPr>
              <p:spPr bwMode="auto">
                <a:xfrm rot="1140000">
                  <a:off x="3807" y="4099"/>
                  <a:ext cx="28" cy="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08" name="Arc 45"/>
                <p:cNvSpPr>
                  <a:spLocks/>
                </p:cNvSpPr>
                <p:nvPr/>
              </p:nvSpPr>
              <p:spPr bwMode="auto">
                <a:xfrm rot="1140000">
                  <a:off x="3848" y="4064"/>
                  <a:ext cx="28" cy="5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6"/>
                        <a:pt x="9207" y="414"/>
                        <a:pt x="20828" y="-1"/>
                      </a:cubicBezTo>
                    </a:path>
                    <a:path w="21600" h="21586" stroke="0" extrusionOk="0">
                      <a:moveTo>
                        <a:pt x="-1" y="21585"/>
                      </a:moveTo>
                      <a:cubicBezTo>
                        <a:pt x="-1" y="9956"/>
                        <a:pt x="9207" y="414"/>
                        <a:pt x="20828" y="-1"/>
                      </a:cubicBezTo>
                      <a:lnTo>
                        <a:pt x="21600" y="21586"/>
                      </a:lnTo>
                      <a:lnTo>
                        <a:pt x="-1" y="2158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09" name="Arc 46"/>
                <p:cNvSpPr>
                  <a:spLocks/>
                </p:cNvSpPr>
                <p:nvPr/>
              </p:nvSpPr>
              <p:spPr bwMode="auto">
                <a:xfrm rot="1140000">
                  <a:off x="3869" y="4121"/>
                  <a:ext cx="21"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600" y="22044"/>
                      </a:moveTo>
                      <a:cubicBezTo>
                        <a:pt x="9670" y="22045"/>
                        <a:pt x="0" y="12374"/>
                        <a:pt x="0" y="445"/>
                      </a:cubicBezTo>
                      <a:cubicBezTo>
                        <a:pt x="0" y="296"/>
                        <a:pt x="1" y="148"/>
                        <a:pt x="4" y="-1"/>
                      </a:cubicBezTo>
                    </a:path>
                    <a:path w="21600" h="22045" stroke="0" extrusionOk="0">
                      <a:moveTo>
                        <a:pt x="21600" y="22044"/>
                      </a:moveTo>
                      <a:cubicBezTo>
                        <a:pt x="9670" y="22045"/>
                        <a:pt x="0" y="12374"/>
                        <a:pt x="0" y="445"/>
                      </a:cubicBezTo>
                      <a:cubicBezTo>
                        <a:pt x="0" y="296"/>
                        <a:pt x="1" y="148"/>
                        <a:pt x="4" y="-1"/>
                      </a:cubicBezTo>
                      <a:lnTo>
                        <a:pt x="21600" y="445"/>
                      </a:lnTo>
                      <a:lnTo>
                        <a:pt x="21600" y="2204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10" name="Arc 47"/>
                <p:cNvSpPr>
                  <a:spLocks/>
                </p:cNvSpPr>
                <p:nvPr/>
              </p:nvSpPr>
              <p:spPr bwMode="auto">
                <a:xfrm rot="1140000">
                  <a:off x="3874" y="4072"/>
                  <a:ext cx="22" cy="49"/>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11" name="Arc 48"/>
                <p:cNvSpPr>
                  <a:spLocks/>
                </p:cNvSpPr>
                <p:nvPr/>
              </p:nvSpPr>
              <p:spPr bwMode="auto">
                <a:xfrm rot="1140000">
                  <a:off x="3732" y="4075"/>
                  <a:ext cx="29" cy="50"/>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22357" y="0"/>
                      </a:moveTo>
                      <a:cubicBezTo>
                        <a:pt x="22357" y="11929"/>
                        <a:pt x="12686" y="21600"/>
                        <a:pt x="757" y="21600"/>
                      </a:cubicBezTo>
                      <a:cubicBezTo>
                        <a:pt x="504" y="21599"/>
                        <a:pt x="252" y="21595"/>
                        <a:pt x="0" y="21586"/>
                      </a:cubicBezTo>
                    </a:path>
                    <a:path w="22357" h="21600" stroke="0" extrusionOk="0">
                      <a:moveTo>
                        <a:pt x="22357" y="0"/>
                      </a:moveTo>
                      <a:cubicBezTo>
                        <a:pt x="22357" y="11929"/>
                        <a:pt x="12686" y="21600"/>
                        <a:pt x="757" y="21600"/>
                      </a:cubicBezTo>
                      <a:cubicBezTo>
                        <a:pt x="504" y="21599"/>
                        <a:pt x="252" y="21595"/>
                        <a:pt x="0" y="21586"/>
                      </a:cubicBezTo>
                      <a:lnTo>
                        <a:pt x="757" y="0"/>
                      </a:lnTo>
                      <a:lnTo>
                        <a:pt x="22357"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12" name="Arc 49"/>
                <p:cNvSpPr>
                  <a:spLocks/>
                </p:cNvSpPr>
                <p:nvPr/>
              </p:nvSpPr>
              <p:spPr bwMode="auto">
                <a:xfrm rot="1140000">
                  <a:off x="3771" y="4040"/>
                  <a:ext cx="30" cy="49"/>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1" y="21587"/>
                      </a:moveTo>
                      <a:cubicBezTo>
                        <a:pt x="-1" y="9943"/>
                        <a:pt x="9230" y="395"/>
                        <a:pt x="20868" y="0"/>
                      </a:cubicBezTo>
                    </a:path>
                    <a:path w="21600" h="21588" stroke="0" extrusionOk="0">
                      <a:moveTo>
                        <a:pt x="-1" y="21587"/>
                      </a:moveTo>
                      <a:cubicBezTo>
                        <a:pt x="-1" y="9943"/>
                        <a:pt x="9230" y="395"/>
                        <a:pt x="20868" y="0"/>
                      </a:cubicBezTo>
                      <a:lnTo>
                        <a:pt x="21600" y="21588"/>
                      </a:lnTo>
                      <a:lnTo>
                        <a:pt x="-1" y="21587"/>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13" name="Arc 50"/>
                <p:cNvSpPr>
                  <a:spLocks/>
                </p:cNvSpPr>
                <p:nvPr/>
              </p:nvSpPr>
              <p:spPr bwMode="auto">
                <a:xfrm rot="1140000">
                  <a:off x="3788" y="4099"/>
                  <a:ext cx="21" cy="50"/>
                </a:xfrm>
                <a:custGeom>
                  <a:avLst/>
                  <a:gdLst>
                    <a:gd name="T0" fmla="*/ 0 w 21600"/>
                    <a:gd name="T1" fmla="*/ 0 h 22036"/>
                    <a:gd name="T2" fmla="*/ 0 w 21600"/>
                    <a:gd name="T3" fmla="*/ 0 h 22036"/>
                    <a:gd name="T4" fmla="*/ 0 w 21600"/>
                    <a:gd name="T5" fmla="*/ 0 h 22036"/>
                    <a:gd name="T6" fmla="*/ 0 60000 65536"/>
                    <a:gd name="T7" fmla="*/ 0 60000 65536"/>
                    <a:gd name="T8" fmla="*/ 0 60000 65536"/>
                    <a:gd name="T9" fmla="*/ 0 w 21600"/>
                    <a:gd name="T10" fmla="*/ 0 h 22036"/>
                    <a:gd name="T11" fmla="*/ 21600 w 21600"/>
                    <a:gd name="T12" fmla="*/ 22036 h 22036"/>
                  </a:gdLst>
                  <a:ahLst/>
                  <a:cxnLst>
                    <a:cxn ang="T6">
                      <a:pos x="T0" y="T1"/>
                    </a:cxn>
                    <a:cxn ang="T7">
                      <a:pos x="T2" y="T3"/>
                    </a:cxn>
                    <a:cxn ang="T8">
                      <a:pos x="T4" y="T5"/>
                    </a:cxn>
                  </a:cxnLst>
                  <a:rect l="T9" t="T10" r="T11" b="T12"/>
                  <a:pathLst>
                    <a:path w="21600" h="22036" fill="none" extrusionOk="0">
                      <a:moveTo>
                        <a:pt x="21600" y="22035"/>
                      </a:moveTo>
                      <a:cubicBezTo>
                        <a:pt x="9670" y="22036"/>
                        <a:pt x="0" y="12365"/>
                        <a:pt x="0" y="436"/>
                      </a:cubicBezTo>
                      <a:cubicBezTo>
                        <a:pt x="0" y="290"/>
                        <a:pt x="1" y="145"/>
                        <a:pt x="4" y="0"/>
                      </a:cubicBezTo>
                    </a:path>
                    <a:path w="21600" h="22036" stroke="0" extrusionOk="0">
                      <a:moveTo>
                        <a:pt x="21600" y="22035"/>
                      </a:moveTo>
                      <a:cubicBezTo>
                        <a:pt x="9670" y="22036"/>
                        <a:pt x="0" y="12365"/>
                        <a:pt x="0" y="436"/>
                      </a:cubicBezTo>
                      <a:cubicBezTo>
                        <a:pt x="0" y="290"/>
                        <a:pt x="1" y="145"/>
                        <a:pt x="4" y="0"/>
                      </a:cubicBezTo>
                      <a:lnTo>
                        <a:pt x="21600" y="436"/>
                      </a:lnTo>
                      <a:lnTo>
                        <a:pt x="21600" y="2203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14" name="Arc 51"/>
                <p:cNvSpPr>
                  <a:spLocks/>
                </p:cNvSpPr>
                <p:nvPr/>
              </p:nvSpPr>
              <p:spPr bwMode="auto">
                <a:xfrm rot="1140000">
                  <a:off x="3796" y="4045"/>
                  <a:ext cx="22" cy="49"/>
                </a:xfrm>
                <a:custGeom>
                  <a:avLst/>
                  <a:gdLst>
                    <a:gd name="T0" fmla="*/ 0 w 22627"/>
                    <a:gd name="T1" fmla="*/ 0 h 21600"/>
                    <a:gd name="T2" fmla="*/ 0 w 22627"/>
                    <a:gd name="T3" fmla="*/ 0 h 21600"/>
                    <a:gd name="T4" fmla="*/ 0 w 22627"/>
                    <a:gd name="T5" fmla="*/ 0 h 21600"/>
                    <a:gd name="T6" fmla="*/ 0 60000 65536"/>
                    <a:gd name="T7" fmla="*/ 0 60000 65536"/>
                    <a:gd name="T8" fmla="*/ 0 60000 65536"/>
                    <a:gd name="T9" fmla="*/ 0 w 22627"/>
                    <a:gd name="T10" fmla="*/ 0 h 21600"/>
                    <a:gd name="T11" fmla="*/ 22627 w 22627"/>
                    <a:gd name="T12" fmla="*/ 21600 h 21600"/>
                  </a:gdLst>
                  <a:ahLst/>
                  <a:cxnLst>
                    <a:cxn ang="T6">
                      <a:pos x="T0" y="T1"/>
                    </a:cxn>
                    <a:cxn ang="T7">
                      <a:pos x="T2" y="T3"/>
                    </a:cxn>
                    <a:cxn ang="T8">
                      <a:pos x="T4" y="T5"/>
                    </a:cxn>
                  </a:cxnLst>
                  <a:rect l="T9" t="T10" r="T11" b="T12"/>
                  <a:pathLst>
                    <a:path w="22627" h="21600" fill="none" extrusionOk="0">
                      <a:moveTo>
                        <a:pt x="0" y="24"/>
                      </a:moveTo>
                      <a:cubicBezTo>
                        <a:pt x="342" y="8"/>
                        <a:pt x="684" y="-1"/>
                        <a:pt x="1027" y="-1"/>
                      </a:cubicBezTo>
                      <a:cubicBezTo>
                        <a:pt x="12956" y="-1"/>
                        <a:pt x="22627" y="9670"/>
                        <a:pt x="22627" y="21600"/>
                      </a:cubicBezTo>
                    </a:path>
                    <a:path w="22627" h="21600" stroke="0" extrusionOk="0">
                      <a:moveTo>
                        <a:pt x="0" y="24"/>
                      </a:moveTo>
                      <a:cubicBezTo>
                        <a:pt x="342" y="8"/>
                        <a:pt x="684" y="-1"/>
                        <a:pt x="1027" y="-1"/>
                      </a:cubicBezTo>
                      <a:cubicBezTo>
                        <a:pt x="12956" y="-1"/>
                        <a:pt x="22627" y="9670"/>
                        <a:pt x="22627" y="21600"/>
                      </a:cubicBezTo>
                      <a:lnTo>
                        <a:pt x="1027" y="21600"/>
                      </a:lnTo>
                      <a:lnTo>
                        <a:pt x="0" y="2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15" name="Arc 52"/>
                <p:cNvSpPr>
                  <a:spLocks/>
                </p:cNvSpPr>
                <p:nvPr/>
              </p:nvSpPr>
              <p:spPr bwMode="auto">
                <a:xfrm rot="1140000">
                  <a:off x="3649" y="4046"/>
                  <a:ext cx="30" cy="51"/>
                </a:xfrm>
                <a:custGeom>
                  <a:avLst/>
                  <a:gdLst>
                    <a:gd name="T0" fmla="*/ 0 w 22365"/>
                    <a:gd name="T1" fmla="*/ 0 h 22044"/>
                    <a:gd name="T2" fmla="*/ 0 w 22365"/>
                    <a:gd name="T3" fmla="*/ 0 h 22044"/>
                    <a:gd name="T4" fmla="*/ 0 w 22365"/>
                    <a:gd name="T5" fmla="*/ 0 h 22044"/>
                    <a:gd name="T6" fmla="*/ 0 60000 65536"/>
                    <a:gd name="T7" fmla="*/ 0 60000 65536"/>
                    <a:gd name="T8" fmla="*/ 0 60000 65536"/>
                    <a:gd name="T9" fmla="*/ 0 w 22365"/>
                    <a:gd name="T10" fmla="*/ 0 h 22044"/>
                    <a:gd name="T11" fmla="*/ 22365 w 22365"/>
                    <a:gd name="T12" fmla="*/ 22044 h 22044"/>
                  </a:gdLst>
                  <a:ahLst/>
                  <a:cxnLst>
                    <a:cxn ang="T6">
                      <a:pos x="T0" y="T1"/>
                    </a:cxn>
                    <a:cxn ang="T7">
                      <a:pos x="T2" y="T3"/>
                    </a:cxn>
                    <a:cxn ang="T8">
                      <a:pos x="T4" y="T5"/>
                    </a:cxn>
                  </a:cxnLst>
                  <a:rect l="T9" t="T10" r="T11" b="T12"/>
                  <a:pathLst>
                    <a:path w="22365" h="22044" fill="none" extrusionOk="0">
                      <a:moveTo>
                        <a:pt x="22360" y="-1"/>
                      </a:moveTo>
                      <a:cubicBezTo>
                        <a:pt x="22363" y="147"/>
                        <a:pt x="22365" y="295"/>
                        <a:pt x="22365" y="444"/>
                      </a:cubicBezTo>
                      <a:cubicBezTo>
                        <a:pt x="22365" y="12373"/>
                        <a:pt x="12694" y="22044"/>
                        <a:pt x="765" y="22044"/>
                      </a:cubicBezTo>
                      <a:cubicBezTo>
                        <a:pt x="509" y="22043"/>
                        <a:pt x="254" y="22039"/>
                        <a:pt x="-1" y="22030"/>
                      </a:cubicBezTo>
                    </a:path>
                    <a:path w="22365" h="22044" stroke="0" extrusionOk="0">
                      <a:moveTo>
                        <a:pt x="22360" y="-1"/>
                      </a:moveTo>
                      <a:cubicBezTo>
                        <a:pt x="22363" y="147"/>
                        <a:pt x="22365" y="295"/>
                        <a:pt x="22365" y="444"/>
                      </a:cubicBezTo>
                      <a:cubicBezTo>
                        <a:pt x="22365" y="12373"/>
                        <a:pt x="12694" y="22044"/>
                        <a:pt x="765" y="22044"/>
                      </a:cubicBezTo>
                      <a:cubicBezTo>
                        <a:pt x="509" y="22043"/>
                        <a:pt x="254" y="22039"/>
                        <a:pt x="-1" y="22030"/>
                      </a:cubicBezTo>
                      <a:lnTo>
                        <a:pt x="765" y="444"/>
                      </a:lnTo>
                      <a:lnTo>
                        <a:pt x="2236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16" name="Arc 53"/>
                <p:cNvSpPr>
                  <a:spLocks/>
                </p:cNvSpPr>
                <p:nvPr/>
              </p:nvSpPr>
              <p:spPr bwMode="auto">
                <a:xfrm rot="1140000">
                  <a:off x="3689" y="4011"/>
                  <a:ext cx="30" cy="49"/>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1" y="21587"/>
                      </a:moveTo>
                      <a:cubicBezTo>
                        <a:pt x="-1" y="9943"/>
                        <a:pt x="9230" y="395"/>
                        <a:pt x="20868" y="0"/>
                      </a:cubicBezTo>
                    </a:path>
                    <a:path w="21600" h="21588" stroke="0" extrusionOk="0">
                      <a:moveTo>
                        <a:pt x="-1" y="21587"/>
                      </a:moveTo>
                      <a:cubicBezTo>
                        <a:pt x="-1" y="9943"/>
                        <a:pt x="9230" y="395"/>
                        <a:pt x="20868" y="0"/>
                      </a:cubicBezTo>
                      <a:lnTo>
                        <a:pt x="21600" y="21588"/>
                      </a:lnTo>
                      <a:lnTo>
                        <a:pt x="-1" y="21587"/>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17" name="Arc 54"/>
                <p:cNvSpPr>
                  <a:spLocks/>
                </p:cNvSpPr>
                <p:nvPr/>
              </p:nvSpPr>
              <p:spPr bwMode="auto">
                <a:xfrm rot="1140000">
                  <a:off x="3711" y="4071"/>
                  <a:ext cx="22" cy="49"/>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0585" y="22011"/>
                      </a:moveTo>
                      <a:cubicBezTo>
                        <a:pt x="9063" y="21469"/>
                        <a:pt x="0" y="11970"/>
                        <a:pt x="0" y="435"/>
                      </a:cubicBezTo>
                      <a:cubicBezTo>
                        <a:pt x="0" y="289"/>
                        <a:pt x="1" y="144"/>
                        <a:pt x="4" y="0"/>
                      </a:cubicBezTo>
                    </a:path>
                    <a:path w="21600" h="22011" stroke="0" extrusionOk="0">
                      <a:moveTo>
                        <a:pt x="20585" y="22011"/>
                      </a:moveTo>
                      <a:cubicBezTo>
                        <a:pt x="9063" y="21469"/>
                        <a:pt x="0" y="11970"/>
                        <a:pt x="0" y="435"/>
                      </a:cubicBezTo>
                      <a:cubicBezTo>
                        <a:pt x="0" y="289"/>
                        <a:pt x="1" y="144"/>
                        <a:pt x="4" y="0"/>
                      </a:cubicBezTo>
                      <a:lnTo>
                        <a:pt x="21600" y="435"/>
                      </a:lnTo>
                      <a:lnTo>
                        <a:pt x="20585" y="2201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18" name="Arc 55"/>
                <p:cNvSpPr>
                  <a:spLocks/>
                </p:cNvSpPr>
                <p:nvPr/>
              </p:nvSpPr>
              <p:spPr bwMode="auto">
                <a:xfrm rot="1140000">
                  <a:off x="3717" y="4019"/>
                  <a:ext cx="21" cy="48"/>
                </a:xfrm>
                <a:custGeom>
                  <a:avLst/>
                  <a:gdLst>
                    <a:gd name="T0" fmla="*/ 0 w 22652"/>
                    <a:gd name="T1" fmla="*/ 0 h 21600"/>
                    <a:gd name="T2" fmla="*/ 0 w 22652"/>
                    <a:gd name="T3" fmla="*/ 0 h 21600"/>
                    <a:gd name="T4" fmla="*/ 0 w 22652"/>
                    <a:gd name="T5" fmla="*/ 0 h 21600"/>
                    <a:gd name="T6" fmla="*/ 0 60000 65536"/>
                    <a:gd name="T7" fmla="*/ 0 60000 65536"/>
                    <a:gd name="T8" fmla="*/ 0 60000 65536"/>
                    <a:gd name="T9" fmla="*/ 0 w 22652"/>
                    <a:gd name="T10" fmla="*/ 0 h 21600"/>
                    <a:gd name="T11" fmla="*/ 22652 w 22652"/>
                    <a:gd name="T12" fmla="*/ 21600 h 21600"/>
                  </a:gdLst>
                  <a:ahLst/>
                  <a:cxnLst>
                    <a:cxn ang="T6">
                      <a:pos x="T0" y="T1"/>
                    </a:cxn>
                    <a:cxn ang="T7">
                      <a:pos x="T2" y="T3"/>
                    </a:cxn>
                    <a:cxn ang="T8">
                      <a:pos x="T4" y="T5"/>
                    </a:cxn>
                  </a:cxnLst>
                  <a:rect l="T9" t="T10" r="T11" b="T12"/>
                  <a:pathLst>
                    <a:path w="22652" h="21600" fill="none" extrusionOk="0">
                      <a:moveTo>
                        <a:pt x="-1" y="25"/>
                      </a:moveTo>
                      <a:cubicBezTo>
                        <a:pt x="350" y="8"/>
                        <a:pt x="701" y="-1"/>
                        <a:pt x="1052" y="-1"/>
                      </a:cubicBezTo>
                      <a:cubicBezTo>
                        <a:pt x="12981" y="-1"/>
                        <a:pt x="22652" y="9670"/>
                        <a:pt x="22652" y="21600"/>
                      </a:cubicBezTo>
                    </a:path>
                    <a:path w="22652" h="21600" stroke="0" extrusionOk="0">
                      <a:moveTo>
                        <a:pt x="-1" y="25"/>
                      </a:moveTo>
                      <a:cubicBezTo>
                        <a:pt x="350" y="8"/>
                        <a:pt x="701" y="-1"/>
                        <a:pt x="1052" y="-1"/>
                      </a:cubicBezTo>
                      <a:cubicBezTo>
                        <a:pt x="12981" y="-1"/>
                        <a:pt x="22652" y="9670"/>
                        <a:pt x="22652" y="21600"/>
                      </a:cubicBezTo>
                      <a:lnTo>
                        <a:pt x="1052" y="21600"/>
                      </a:lnTo>
                      <a:lnTo>
                        <a:pt x="-1" y="2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519" name="Arc 56"/>
                <p:cNvSpPr>
                  <a:spLocks/>
                </p:cNvSpPr>
                <p:nvPr/>
              </p:nvSpPr>
              <p:spPr bwMode="auto">
                <a:xfrm rot="-9660000">
                  <a:off x="3534" y="3962"/>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grpSp>
          <p:nvGrpSpPr>
            <p:cNvPr id="223443" name="Group 57"/>
            <p:cNvGrpSpPr>
              <a:grpSpLocks/>
            </p:cNvGrpSpPr>
            <p:nvPr/>
          </p:nvGrpSpPr>
          <p:grpSpPr bwMode="auto">
            <a:xfrm>
              <a:off x="3015" y="3961"/>
              <a:ext cx="981" cy="225"/>
              <a:chOff x="3015" y="3961"/>
              <a:chExt cx="981" cy="225"/>
            </a:xfrm>
          </p:grpSpPr>
          <p:grpSp>
            <p:nvGrpSpPr>
              <p:cNvPr id="223444" name="Group 58"/>
              <p:cNvGrpSpPr>
                <a:grpSpLocks/>
              </p:cNvGrpSpPr>
              <p:nvPr/>
            </p:nvGrpSpPr>
            <p:grpSpPr bwMode="auto">
              <a:xfrm>
                <a:off x="3015" y="3962"/>
                <a:ext cx="477" cy="224"/>
                <a:chOff x="3015" y="3962"/>
                <a:chExt cx="477" cy="224"/>
              </a:xfrm>
            </p:grpSpPr>
            <p:sp>
              <p:nvSpPr>
                <p:cNvPr id="223470" name="Arc 59"/>
                <p:cNvSpPr>
                  <a:spLocks/>
                </p:cNvSpPr>
                <p:nvPr/>
              </p:nvSpPr>
              <p:spPr bwMode="auto">
                <a:xfrm rot="9660000">
                  <a:off x="3412" y="3964"/>
                  <a:ext cx="30" cy="50"/>
                </a:xfrm>
                <a:custGeom>
                  <a:avLst/>
                  <a:gdLst>
                    <a:gd name="T0" fmla="*/ 0 w 22365"/>
                    <a:gd name="T1" fmla="*/ 0 h 22053"/>
                    <a:gd name="T2" fmla="*/ 0 w 22365"/>
                    <a:gd name="T3" fmla="*/ 0 h 22053"/>
                    <a:gd name="T4" fmla="*/ 0 w 22365"/>
                    <a:gd name="T5" fmla="*/ 0 h 22053"/>
                    <a:gd name="T6" fmla="*/ 0 60000 65536"/>
                    <a:gd name="T7" fmla="*/ 0 60000 65536"/>
                    <a:gd name="T8" fmla="*/ 0 60000 65536"/>
                    <a:gd name="T9" fmla="*/ 0 w 22365"/>
                    <a:gd name="T10" fmla="*/ 0 h 22053"/>
                    <a:gd name="T11" fmla="*/ 22365 w 22365"/>
                    <a:gd name="T12" fmla="*/ 22053 h 22053"/>
                  </a:gdLst>
                  <a:ahLst/>
                  <a:cxnLst>
                    <a:cxn ang="T6">
                      <a:pos x="T0" y="T1"/>
                    </a:cxn>
                    <a:cxn ang="T7">
                      <a:pos x="T2" y="T3"/>
                    </a:cxn>
                    <a:cxn ang="T8">
                      <a:pos x="T4" y="T5"/>
                    </a:cxn>
                  </a:cxnLst>
                  <a:rect l="T9" t="T10" r="T11" b="T12"/>
                  <a:pathLst>
                    <a:path w="22365" h="22053" fill="none" extrusionOk="0">
                      <a:moveTo>
                        <a:pt x="22360" y="-1"/>
                      </a:moveTo>
                      <a:cubicBezTo>
                        <a:pt x="22363" y="150"/>
                        <a:pt x="22365" y="301"/>
                        <a:pt x="22365" y="453"/>
                      </a:cubicBezTo>
                      <a:cubicBezTo>
                        <a:pt x="22365" y="12382"/>
                        <a:pt x="12694" y="22053"/>
                        <a:pt x="765" y="22053"/>
                      </a:cubicBezTo>
                      <a:cubicBezTo>
                        <a:pt x="509" y="22052"/>
                        <a:pt x="254" y="22048"/>
                        <a:pt x="-1" y="22039"/>
                      </a:cubicBezTo>
                    </a:path>
                    <a:path w="22365" h="22053" stroke="0" extrusionOk="0">
                      <a:moveTo>
                        <a:pt x="22360" y="-1"/>
                      </a:moveTo>
                      <a:cubicBezTo>
                        <a:pt x="22363" y="150"/>
                        <a:pt x="22365" y="301"/>
                        <a:pt x="22365" y="453"/>
                      </a:cubicBezTo>
                      <a:cubicBezTo>
                        <a:pt x="22365" y="12382"/>
                        <a:pt x="12694" y="22053"/>
                        <a:pt x="765" y="22053"/>
                      </a:cubicBezTo>
                      <a:cubicBezTo>
                        <a:pt x="509" y="22052"/>
                        <a:pt x="254" y="22048"/>
                        <a:pt x="-1" y="22039"/>
                      </a:cubicBezTo>
                      <a:lnTo>
                        <a:pt x="765" y="453"/>
                      </a:lnTo>
                      <a:lnTo>
                        <a:pt x="2236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71" name="Arc 60"/>
                <p:cNvSpPr>
                  <a:spLocks/>
                </p:cNvSpPr>
                <p:nvPr/>
              </p:nvSpPr>
              <p:spPr bwMode="auto">
                <a:xfrm rot="9660000">
                  <a:off x="3415" y="4019"/>
                  <a:ext cx="28" cy="49"/>
                </a:xfrm>
                <a:custGeom>
                  <a:avLst/>
                  <a:gdLst>
                    <a:gd name="T0" fmla="*/ 0 w 21596"/>
                    <a:gd name="T1" fmla="*/ 0 h 21587"/>
                    <a:gd name="T2" fmla="*/ 0 w 21596"/>
                    <a:gd name="T3" fmla="*/ 0 h 21587"/>
                    <a:gd name="T4" fmla="*/ 0 w 21596"/>
                    <a:gd name="T5" fmla="*/ 0 h 21587"/>
                    <a:gd name="T6" fmla="*/ 0 60000 65536"/>
                    <a:gd name="T7" fmla="*/ 0 60000 65536"/>
                    <a:gd name="T8" fmla="*/ 0 60000 65536"/>
                    <a:gd name="T9" fmla="*/ 0 w 21596"/>
                    <a:gd name="T10" fmla="*/ 0 h 21587"/>
                    <a:gd name="T11" fmla="*/ 21596 w 21596"/>
                    <a:gd name="T12" fmla="*/ 21587 h 21587"/>
                  </a:gdLst>
                  <a:ahLst/>
                  <a:cxnLst>
                    <a:cxn ang="T6">
                      <a:pos x="T0" y="T1"/>
                    </a:cxn>
                    <a:cxn ang="T7">
                      <a:pos x="T2" y="T3"/>
                    </a:cxn>
                    <a:cxn ang="T8">
                      <a:pos x="T4" y="T5"/>
                    </a:cxn>
                  </a:cxnLst>
                  <a:rect l="T9" t="T10" r="T11" b="T12"/>
                  <a:pathLst>
                    <a:path w="21596" h="21587" fill="none" extrusionOk="0">
                      <a:moveTo>
                        <a:pt x="0" y="21158"/>
                      </a:moveTo>
                      <a:cubicBezTo>
                        <a:pt x="228" y="9688"/>
                        <a:pt x="9381" y="398"/>
                        <a:pt x="20846" y="0"/>
                      </a:cubicBezTo>
                    </a:path>
                    <a:path w="21596" h="21587" stroke="0" extrusionOk="0">
                      <a:moveTo>
                        <a:pt x="0" y="21158"/>
                      </a:moveTo>
                      <a:cubicBezTo>
                        <a:pt x="228" y="9688"/>
                        <a:pt x="9381" y="398"/>
                        <a:pt x="20846" y="0"/>
                      </a:cubicBezTo>
                      <a:lnTo>
                        <a:pt x="21596" y="21587"/>
                      </a:lnTo>
                      <a:lnTo>
                        <a:pt x="0" y="21158"/>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72" name="Arc 61"/>
                <p:cNvSpPr>
                  <a:spLocks/>
                </p:cNvSpPr>
                <p:nvPr/>
              </p:nvSpPr>
              <p:spPr bwMode="auto">
                <a:xfrm rot="9660000">
                  <a:off x="3368" y="3988"/>
                  <a:ext cx="21"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600" y="22044"/>
                      </a:moveTo>
                      <a:cubicBezTo>
                        <a:pt x="9670" y="22045"/>
                        <a:pt x="0" y="12374"/>
                        <a:pt x="0" y="445"/>
                      </a:cubicBezTo>
                      <a:cubicBezTo>
                        <a:pt x="0" y="296"/>
                        <a:pt x="1" y="148"/>
                        <a:pt x="4" y="-1"/>
                      </a:cubicBezTo>
                    </a:path>
                    <a:path w="21600" h="22045" stroke="0" extrusionOk="0">
                      <a:moveTo>
                        <a:pt x="21600" y="22044"/>
                      </a:moveTo>
                      <a:cubicBezTo>
                        <a:pt x="9670" y="22045"/>
                        <a:pt x="0" y="12374"/>
                        <a:pt x="0" y="445"/>
                      </a:cubicBezTo>
                      <a:cubicBezTo>
                        <a:pt x="0" y="296"/>
                        <a:pt x="1" y="148"/>
                        <a:pt x="4" y="-1"/>
                      </a:cubicBezTo>
                      <a:lnTo>
                        <a:pt x="21600" y="445"/>
                      </a:lnTo>
                      <a:lnTo>
                        <a:pt x="21600" y="2204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73" name="Arc 62"/>
                <p:cNvSpPr>
                  <a:spLocks/>
                </p:cNvSpPr>
                <p:nvPr/>
              </p:nvSpPr>
              <p:spPr bwMode="auto">
                <a:xfrm rot="9660000">
                  <a:off x="3470" y="4001"/>
                  <a:ext cx="22" cy="50"/>
                </a:xfrm>
                <a:custGeom>
                  <a:avLst/>
                  <a:gdLst>
                    <a:gd name="T0" fmla="*/ 0 w 22589"/>
                    <a:gd name="T1" fmla="*/ 0 h 21600"/>
                    <a:gd name="T2" fmla="*/ 0 w 22589"/>
                    <a:gd name="T3" fmla="*/ 0 h 21600"/>
                    <a:gd name="T4" fmla="*/ 0 w 22589"/>
                    <a:gd name="T5" fmla="*/ 0 h 21600"/>
                    <a:gd name="T6" fmla="*/ 0 60000 65536"/>
                    <a:gd name="T7" fmla="*/ 0 60000 65536"/>
                    <a:gd name="T8" fmla="*/ 0 60000 65536"/>
                    <a:gd name="T9" fmla="*/ 0 w 22589"/>
                    <a:gd name="T10" fmla="*/ 0 h 21600"/>
                    <a:gd name="T11" fmla="*/ 22589 w 22589"/>
                    <a:gd name="T12" fmla="*/ 21600 h 21600"/>
                  </a:gdLst>
                  <a:ahLst/>
                  <a:cxnLst>
                    <a:cxn ang="T6">
                      <a:pos x="T0" y="T1"/>
                    </a:cxn>
                    <a:cxn ang="T7">
                      <a:pos x="T2" y="T3"/>
                    </a:cxn>
                    <a:cxn ang="T8">
                      <a:pos x="T4" y="T5"/>
                    </a:cxn>
                  </a:cxnLst>
                  <a:rect l="T9" t="T10" r="T11" b="T12"/>
                  <a:pathLst>
                    <a:path w="22589" h="21600" fill="none" extrusionOk="0">
                      <a:moveTo>
                        <a:pt x="-1" y="22"/>
                      </a:moveTo>
                      <a:cubicBezTo>
                        <a:pt x="331" y="7"/>
                        <a:pt x="662" y="-1"/>
                        <a:pt x="994" y="-1"/>
                      </a:cubicBezTo>
                      <a:cubicBezTo>
                        <a:pt x="12749" y="-1"/>
                        <a:pt x="22346" y="9400"/>
                        <a:pt x="22589" y="21152"/>
                      </a:cubicBezTo>
                    </a:path>
                    <a:path w="22589" h="21600" stroke="0" extrusionOk="0">
                      <a:moveTo>
                        <a:pt x="-1" y="22"/>
                      </a:moveTo>
                      <a:cubicBezTo>
                        <a:pt x="331" y="7"/>
                        <a:pt x="662" y="-1"/>
                        <a:pt x="994" y="-1"/>
                      </a:cubicBezTo>
                      <a:cubicBezTo>
                        <a:pt x="12749" y="-1"/>
                        <a:pt x="22346" y="9400"/>
                        <a:pt x="22589" y="21152"/>
                      </a:cubicBezTo>
                      <a:lnTo>
                        <a:pt x="994" y="21600"/>
                      </a:lnTo>
                      <a:lnTo>
                        <a:pt x="-1" y="2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74" name="Arc 63"/>
                <p:cNvSpPr>
                  <a:spLocks/>
                </p:cNvSpPr>
                <p:nvPr/>
              </p:nvSpPr>
              <p:spPr bwMode="auto">
                <a:xfrm rot="9660000">
                  <a:off x="3396" y="4023"/>
                  <a:ext cx="22" cy="49"/>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75" name="Arc 64"/>
                <p:cNvSpPr>
                  <a:spLocks/>
                </p:cNvSpPr>
                <p:nvPr/>
              </p:nvSpPr>
              <p:spPr bwMode="auto">
                <a:xfrm rot="9660000">
                  <a:off x="3341" y="3991"/>
                  <a:ext cx="27"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76" name="Arc 65"/>
                <p:cNvSpPr>
                  <a:spLocks/>
                </p:cNvSpPr>
                <p:nvPr/>
              </p:nvSpPr>
              <p:spPr bwMode="auto">
                <a:xfrm rot="9660000">
                  <a:off x="3339" y="4046"/>
                  <a:ext cx="28" cy="49"/>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62"/>
                        <a:pt x="9198" y="422"/>
                        <a:pt x="20815" y="0"/>
                      </a:cubicBezTo>
                    </a:path>
                    <a:path w="21600" h="21586" stroke="0" extrusionOk="0">
                      <a:moveTo>
                        <a:pt x="-1" y="21585"/>
                      </a:moveTo>
                      <a:cubicBezTo>
                        <a:pt x="-1" y="9962"/>
                        <a:pt x="9198" y="422"/>
                        <a:pt x="20815" y="0"/>
                      </a:cubicBezTo>
                      <a:lnTo>
                        <a:pt x="21600" y="21586"/>
                      </a:lnTo>
                      <a:lnTo>
                        <a:pt x="-1" y="2158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77" name="Arc 66"/>
                <p:cNvSpPr>
                  <a:spLocks/>
                </p:cNvSpPr>
                <p:nvPr/>
              </p:nvSpPr>
              <p:spPr bwMode="auto">
                <a:xfrm rot="-1140000">
                  <a:off x="3075" y="4125"/>
                  <a:ext cx="28" cy="50"/>
                </a:xfrm>
                <a:custGeom>
                  <a:avLst/>
                  <a:gdLst>
                    <a:gd name="T0" fmla="*/ 0 w 21600"/>
                    <a:gd name="T1" fmla="*/ 0 h 22036"/>
                    <a:gd name="T2" fmla="*/ 0 w 21600"/>
                    <a:gd name="T3" fmla="*/ 0 h 22036"/>
                    <a:gd name="T4" fmla="*/ 0 w 21600"/>
                    <a:gd name="T5" fmla="*/ 0 h 22036"/>
                    <a:gd name="T6" fmla="*/ 0 60000 65536"/>
                    <a:gd name="T7" fmla="*/ 0 60000 65536"/>
                    <a:gd name="T8" fmla="*/ 0 60000 65536"/>
                    <a:gd name="T9" fmla="*/ 0 w 21600"/>
                    <a:gd name="T10" fmla="*/ 0 h 22036"/>
                    <a:gd name="T11" fmla="*/ 21600 w 21600"/>
                    <a:gd name="T12" fmla="*/ 22036 h 22036"/>
                  </a:gdLst>
                  <a:ahLst/>
                  <a:cxnLst>
                    <a:cxn ang="T6">
                      <a:pos x="T0" y="T1"/>
                    </a:cxn>
                    <a:cxn ang="T7">
                      <a:pos x="T2" y="T3"/>
                    </a:cxn>
                    <a:cxn ang="T8">
                      <a:pos x="T4" y="T5"/>
                    </a:cxn>
                  </a:cxnLst>
                  <a:rect l="T9" t="T10" r="T11" b="T12"/>
                  <a:pathLst>
                    <a:path w="21600" h="22036" fill="none" extrusionOk="0">
                      <a:moveTo>
                        <a:pt x="21600" y="22035"/>
                      </a:moveTo>
                      <a:cubicBezTo>
                        <a:pt x="9670" y="22036"/>
                        <a:pt x="0" y="12365"/>
                        <a:pt x="0" y="436"/>
                      </a:cubicBezTo>
                      <a:cubicBezTo>
                        <a:pt x="0" y="290"/>
                        <a:pt x="1" y="145"/>
                        <a:pt x="4" y="0"/>
                      </a:cubicBezTo>
                    </a:path>
                    <a:path w="21600" h="22036" stroke="0" extrusionOk="0">
                      <a:moveTo>
                        <a:pt x="21600" y="22035"/>
                      </a:moveTo>
                      <a:cubicBezTo>
                        <a:pt x="9670" y="22036"/>
                        <a:pt x="0" y="12365"/>
                        <a:pt x="0" y="436"/>
                      </a:cubicBezTo>
                      <a:cubicBezTo>
                        <a:pt x="0" y="290"/>
                        <a:pt x="1" y="145"/>
                        <a:pt x="4" y="0"/>
                      </a:cubicBezTo>
                      <a:lnTo>
                        <a:pt x="21600" y="436"/>
                      </a:lnTo>
                      <a:lnTo>
                        <a:pt x="21600" y="2203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78" name="Arc 67"/>
                <p:cNvSpPr>
                  <a:spLocks/>
                </p:cNvSpPr>
                <p:nvPr/>
              </p:nvSpPr>
              <p:spPr bwMode="auto">
                <a:xfrm rot="-1140000">
                  <a:off x="3035" y="4090"/>
                  <a:ext cx="29" cy="50"/>
                </a:xfrm>
                <a:custGeom>
                  <a:avLst/>
                  <a:gdLst>
                    <a:gd name="T0" fmla="*/ 0 w 22345"/>
                    <a:gd name="T1" fmla="*/ 0 h 21600"/>
                    <a:gd name="T2" fmla="*/ 0 w 22345"/>
                    <a:gd name="T3" fmla="*/ 0 h 21600"/>
                    <a:gd name="T4" fmla="*/ 0 w 22345"/>
                    <a:gd name="T5" fmla="*/ 0 h 21600"/>
                    <a:gd name="T6" fmla="*/ 0 60000 65536"/>
                    <a:gd name="T7" fmla="*/ 0 60000 65536"/>
                    <a:gd name="T8" fmla="*/ 0 60000 65536"/>
                    <a:gd name="T9" fmla="*/ 0 w 22345"/>
                    <a:gd name="T10" fmla="*/ 0 h 21600"/>
                    <a:gd name="T11" fmla="*/ 22345 w 22345"/>
                    <a:gd name="T12" fmla="*/ 21600 h 21600"/>
                  </a:gdLst>
                  <a:ahLst/>
                  <a:cxnLst>
                    <a:cxn ang="T6">
                      <a:pos x="T0" y="T1"/>
                    </a:cxn>
                    <a:cxn ang="T7">
                      <a:pos x="T2" y="T3"/>
                    </a:cxn>
                    <a:cxn ang="T8">
                      <a:pos x="T4" y="T5"/>
                    </a:cxn>
                  </a:cxnLst>
                  <a:rect l="T9" t="T10" r="T11" b="T12"/>
                  <a:pathLst>
                    <a:path w="22345" h="21600" fill="none" extrusionOk="0">
                      <a:moveTo>
                        <a:pt x="0" y="13"/>
                      </a:moveTo>
                      <a:cubicBezTo>
                        <a:pt x="249" y="4"/>
                        <a:pt x="499" y="-1"/>
                        <a:pt x="750" y="-1"/>
                      </a:cubicBezTo>
                      <a:cubicBezTo>
                        <a:pt x="12506" y="-1"/>
                        <a:pt x="22103" y="9402"/>
                        <a:pt x="22345" y="21155"/>
                      </a:cubicBezTo>
                    </a:path>
                    <a:path w="22345" h="21600" stroke="0" extrusionOk="0">
                      <a:moveTo>
                        <a:pt x="0" y="13"/>
                      </a:moveTo>
                      <a:cubicBezTo>
                        <a:pt x="249" y="4"/>
                        <a:pt x="499" y="-1"/>
                        <a:pt x="750" y="-1"/>
                      </a:cubicBezTo>
                      <a:cubicBezTo>
                        <a:pt x="12506" y="-1"/>
                        <a:pt x="22103" y="9402"/>
                        <a:pt x="22345" y="21155"/>
                      </a:cubicBezTo>
                      <a:lnTo>
                        <a:pt x="750" y="21600"/>
                      </a:lnTo>
                      <a:lnTo>
                        <a:pt x="0" y="1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79" name="Arc 68"/>
                <p:cNvSpPr>
                  <a:spLocks/>
                </p:cNvSpPr>
                <p:nvPr/>
              </p:nvSpPr>
              <p:spPr bwMode="auto">
                <a:xfrm rot="-1140000">
                  <a:off x="3018" y="4137"/>
                  <a:ext cx="21" cy="49"/>
                </a:xfrm>
                <a:custGeom>
                  <a:avLst/>
                  <a:gdLst>
                    <a:gd name="T0" fmla="*/ 0 w 22652"/>
                    <a:gd name="T1" fmla="*/ 0 h 21600"/>
                    <a:gd name="T2" fmla="*/ 0 w 22652"/>
                    <a:gd name="T3" fmla="*/ 0 h 21600"/>
                    <a:gd name="T4" fmla="*/ 0 w 22652"/>
                    <a:gd name="T5" fmla="*/ 0 h 21600"/>
                    <a:gd name="T6" fmla="*/ 0 60000 65536"/>
                    <a:gd name="T7" fmla="*/ 0 60000 65536"/>
                    <a:gd name="T8" fmla="*/ 0 60000 65536"/>
                    <a:gd name="T9" fmla="*/ 0 w 22652"/>
                    <a:gd name="T10" fmla="*/ 0 h 21600"/>
                    <a:gd name="T11" fmla="*/ 22652 w 22652"/>
                    <a:gd name="T12" fmla="*/ 21600 h 21600"/>
                  </a:gdLst>
                  <a:ahLst/>
                  <a:cxnLst>
                    <a:cxn ang="T6">
                      <a:pos x="T0" y="T1"/>
                    </a:cxn>
                    <a:cxn ang="T7">
                      <a:pos x="T2" y="T3"/>
                    </a:cxn>
                    <a:cxn ang="T8">
                      <a:pos x="T4" y="T5"/>
                    </a:cxn>
                  </a:cxnLst>
                  <a:rect l="T9" t="T10" r="T11" b="T12"/>
                  <a:pathLst>
                    <a:path w="22652" h="21600" fill="none" extrusionOk="0">
                      <a:moveTo>
                        <a:pt x="22652" y="0"/>
                      </a:moveTo>
                      <a:cubicBezTo>
                        <a:pt x="22652" y="11929"/>
                        <a:pt x="12981" y="21600"/>
                        <a:pt x="1052" y="21600"/>
                      </a:cubicBezTo>
                      <a:cubicBezTo>
                        <a:pt x="701" y="21599"/>
                        <a:pt x="350" y="21591"/>
                        <a:pt x="-1" y="21574"/>
                      </a:cubicBezTo>
                    </a:path>
                    <a:path w="22652" h="21600" stroke="0" extrusionOk="0">
                      <a:moveTo>
                        <a:pt x="22652" y="0"/>
                      </a:moveTo>
                      <a:cubicBezTo>
                        <a:pt x="22652" y="11929"/>
                        <a:pt x="12981" y="21600"/>
                        <a:pt x="1052" y="21600"/>
                      </a:cubicBezTo>
                      <a:cubicBezTo>
                        <a:pt x="701" y="21599"/>
                        <a:pt x="350" y="21591"/>
                        <a:pt x="-1" y="21574"/>
                      </a:cubicBezTo>
                      <a:lnTo>
                        <a:pt x="1052" y="0"/>
                      </a:lnTo>
                      <a:lnTo>
                        <a:pt x="22652"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80" name="Arc 69"/>
                <p:cNvSpPr>
                  <a:spLocks/>
                </p:cNvSpPr>
                <p:nvPr/>
              </p:nvSpPr>
              <p:spPr bwMode="auto">
                <a:xfrm rot="-1140000">
                  <a:off x="3015" y="4099"/>
                  <a:ext cx="21" cy="49"/>
                </a:xfrm>
                <a:custGeom>
                  <a:avLst/>
                  <a:gdLst>
                    <a:gd name="T0" fmla="*/ 0 w 21596"/>
                    <a:gd name="T1" fmla="*/ 0 h 21577"/>
                    <a:gd name="T2" fmla="*/ 0 w 21596"/>
                    <a:gd name="T3" fmla="*/ 0 h 21577"/>
                    <a:gd name="T4" fmla="*/ 0 w 21596"/>
                    <a:gd name="T5" fmla="*/ 0 h 21577"/>
                    <a:gd name="T6" fmla="*/ 0 60000 65536"/>
                    <a:gd name="T7" fmla="*/ 0 60000 65536"/>
                    <a:gd name="T8" fmla="*/ 0 60000 65536"/>
                    <a:gd name="T9" fmla="*/ 0 w 21596"/>
                    <a:gd name="T10" fmla="*/ 0 h 21577"/>
                    <a:gd name="T11" fmla="*/ 21596 w 21596"/>
                    <a:gd name="T12" fmla="*/ 21577 h 21577"/>
                  </a:gdLst>
                  <a:ahLst/>
                  <a:cxnLst>
                    <a:cxn ang="T6">
                      <a:pos x="T0" y="T1"/>
                    </a:cxn>
                    <a:cxn ang="T7">
                      <a:pos x="T2" y="T3"/>
                    </a:cxn>
                    <a:cxn ang="T8">
                      <a:pos x="T4" y="T5"/>
                    </a:cxn>
                  </a:cxnLst>
                  <a:rect l="T9" t="T10" r="T11" b="T12"/>
                  <a:pathLst>
                    <a:path w="21596" h="21577" fill="none" extrusionOk="0">
                      <a:moveTo>
                        <a:pt x="0" y="21151"/>
                      </a:moveTo>
                      <a:cubicBezTo>
                        <a:pt x="224" y="9774"/>
                        <a:pt x="9235" y="523"/>
                        <a:pt x="20601" y="-1"/>
                      </a:cubicBezTo>
                    </a:path>
                    <a:path w="21596" h="21577" stroke="0" extrusionOk="0">
                      <a:moveTo>
                        <a:pt x="0" y="21151"/>
                      </a:moveTo>
                      <a:cubicBezTo>
                        <a:pt x="224" y="9774"/>
                        <a:pt x="9235" y="523"/>
                        <a:pt x="20601" y="-1"/>
                      </a:cubicBezTo>
                      <a:lnTo>
                        <a:pt x="21596" y="21577"/>
                      </a:lnTo>
                      <a:lnTo>
                        <a:pt x="0" y="2115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81" name="Arc 70"/>
                <p:cNvSpPr>
                  <a:spLocks/>
                </p:cNvSpPr>
                <p:nvPr/>
              </p:nvSpPr>
              <p:spPr bwMode="auto">
                <a:xfrm rot="-1140000">
                  <a:off x="3158" y="4099"/>
                  <a:ext cx="28" cy="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82" name="Arc 71"/>
                <p:cNvSpPr>
                  <a:spLocks/>
                </p:cNvSpPr>
                <p:nvPr/>
              </p:nvSpPr>
              <p:spPr bwMode="auto">
                <a:xfrm rot="-1140000">
                  <a:off x="3117" y="4064"/>
                  <a:ext cx="29" cy="50"/>
                </a:xfrm>
                <a:custGeom>
                  <a:avLst/>
                  <a:gdLst>
                    <a:gd name="T0" fmla="*/ 0 w 22359"/>
                    <a:gd name="T1" fmla="*/ 0 h 21600"/>
                    <a:gd name="T2" fmla="*/ 0 w 22359"/>
                    <a:gd name="T3" fmla="*/ 0 h 21600"/>
                    <a:gd name="T4" fmla="*/ 0 w 22359"/>
                    <a:gd name="T5" fmla="*/ 0 h 21600"/>
                    <a:gd name="T6" fmla="*/ 0 60000 65536"/>
                    <a:gd name="T7" fmla="*/ 0 60000 65536"/>
                    <a:gd name="T8" fmla="*/ 0 60000 65536"/>
                    <a:gd name="T9" fmla="*/ 0 w 22359"/>
                    <a:gd name="T10" fmla="*/ 0 h 21600"/>
                    <a:gd name="T11" fmla="*/ 22359 w 22359"/>
                    <a:gd name="T12" fmla="*/ 21600 h 21600"/>
                  </a:gdLst>
                  <a:ahLst/>
                  <a:cxnLst>
                    <a:cxn ang="T6">
                      <a:pos x="T0" y="T1"/>
                    </a:cxn>
                    <a:cxn ang="T7">
                      <a:pos x="T2" y="T3"/>
                    </a:cxn>
                    <a:cxn ang="T8">
                      <a:pos x="T4" y="T5"/>
                    </a:cxn>
                  </a:cxnLst>
                  <a:rect l="T9" t="T10" r="T11" b="T12"/>
                  <a:pathLst>
                    <a:path w="22359" h="21600" fill="none" extrusionOk="0">
                      <a:moveTo>
                        <a:pt x="0" y="13"/>
                      </a:moveTo>
                      <a:cubicBezTo>
                        <a:pt x="254" y="4"/>
                        <a:pt x="508" y="-1"/>
                        <a:pt x="763" y="-1"/>
                      </a:cubicBezTo>
                      <a:cubicBezTo>
                        <a:pt x="12522" y="-1"/>
                        <a:pt x="22121" y="9406"/>
                        <a:pt x="22358" y="21164"/>
                      </a:cubicBezTo>
                    </a:path>
                    <a:path w="22359" h="21600" stroke="0" extrusionOk="0">
                      <a:moveTo>
                        <a:pt x="0" y="13"/>
                      </a:moveTo>
                      <a:cubicBezTo>
                        <a:pt x="254" y="4"/>
                        <a:pt x="508" y="-1"/>
                        <a:pt x="763" y="-1"/>
                      </a:cubicBezTo>
                      <a:cubicBezTo>
                        <a:pt x="12522" y="-1"/>
                        <a:pt x="22121" y="9406"/>
                        <a:pt x="22358" y="21164"/>
                      </a:cubicBezTo>
                      <a:lnTo>
                        <a:pt x="763" y="21600"/>
                      </a:lnTo>
                      <a:lnTo>
                        <a:pt x="0" y="1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83" name="Arc 72"/>
                <p:cNvSpPr>
                  <a:spLocks/>
                </p:cNvSpPr>
                <p:nvPr/>
              </p:nvSpPr>
              <p:spPr bwMode="auto">
                <a:xfrm rot="-1140000">
                  <a:off x="3103" y="4121"/>
                  <a:ext cx="21"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595" y="-1"/>
                      </a:moveTo>
                      <a:cubicBezTo>
                        <a:pt x="21598" y="148"/>
                        <a:pt x="21600" y="296"/>
                        <a:pt x="21600" y="445"/>
                      </a:cubicBezTo>
                      <a:cubicBezTo>
                        <a:pt x="21600" y="12374"/>
                        <a:pt x="11929" y="22045"/>
                        <a:pt x="-1" y="22045"/>
                      </a:cubicBezTo>
                    </a:path>
                    <a:path w="21600" h="22045" stroke="0" extrusionOk="0">
                      <a:moveTo>
                        <a:pt x="21595" y="-1"/>
                      </a:moveTo>
                      <a:cubicBezTo>
                        <a:pt x="21598" y="148"/>
                        <a:pt x="21600" y="296"/>
                        <a:pt x="21600" y="445"/>
                      </a:cubicBezTo>
                      <a:cubicBezTo>
                        <a:pt x="21600" y="12374"/>
                        <a:pt x="11929" y="22045"/>
                        <a:pt x="-1" y="22045"/>
                      </a:cubicBezTo>
                      <a:lnTo>
                        <a:pt x="0" y="445"/>
                      </a:lnTo>
                      <a:lnTo>
                        <a:pt x="21595"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84" name="Arc 73"/>
                <p:cNvSpPr>
                  <a:spLocks/>
                </p:cNvSpPr>
                <p:nvPr/>
              </p:nvSpPr>
              <p:spPr bwMode="auto">
                <a:xfrm rot="-1140000">
                  <a:off x="3098" y="4072"/>
                  <a:ext cx="21" cy="49"/>
                </a:xfrm>
                <a:custGeom>
                  <a:avLst/>
                  <a:gdLst>
                    <a:gd name="T0" fmla="*/ 0 w 21600"/>
                    <a:gd name="T1" fmla="*/ 0 h 21576"/>
                    <a:gd name="T2" fmla="*/ 0 w 21600"/>
                    <a:gd name="T3" fmla="*/ 0 h 21576"/>
                    <a:gd name="T4" fmla="*/ 0 w 21600"/>
                    <a:gd name="T5" fmla="*/ 0 h 21576"/>
                    <a:gd name="T6" fmla="*/ 0 60000 65536"/>
                    <a:gd name="T7" fmla="*/ 0 60000 65536"/>
                    <a:gd name="T8" fmla="*/ 0 60000 65536"/>
                    <a:gd name="T9" fmla="*/ 0 w 21600"/>
                    <a:gd name="T10" fmla="*/ 0 h 21576"/>
                    <a:gd name="T11" fmla="*/ 21600 w 21600"/>
                    <a:gd name="T12" fmla="*/ 21576 h 21576"/>
                  </a:gdLst>
                  <a:ahLst/>
                  <a:cxnLst>
                    <a:cxn ang="T6">
                      <a:pos x="T0" y="T1"/>
                    </a:cxn>
                    <a:cxn ang="T7">
                      <a:pos x="T2" y="T3"/>
                    </a:cxn>
                    <a:cxn ang="T8">
                      <a:pos x="T4" y="T5"/>
                    </a:cxn>
                  </a:cxnLst>
                  <a:rect l="T9" t="T10" r="T11" b="T12"/>
                  <a:pathLst>
                    <a:path w="21600" h="21576" fill="none" extrusionOk="0">
                      <a:moveTo>
                        <a:pt x="-1" y="21575"/>
                      </a:moveTo>
                      <a:cubicBezTo>
                        <a:pt x="-1" y="10045"/>
                        <a:pt x="9055" y="548"/>
                        <a:pt x="20573" y="0"/>
                      </a:cubicBezTo>
                    </a:path>
                    <a:path w="21600" h="21576" stroke="0" extrusionOk="0">
                      <a:moveTo>
                        <a:pt x="-1" y="21575"/>
                      </a:moveTo>
                      <a:cubicBezTo>
                        <a:pt x="-1" y="10045"/>
                        <a:pt x="9055" y="548"/>
                        <a:pt x="20573" y="0"/>
                      </a:cubicBezTo>
                      <a:lnTo>
                        <a:pt x="21600" y="21576"/>
                      </a:lnTo>
                      <a:lnTo>
                        <a:pt x="-1" y="2157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85" name="Arc 74"/>
                <p:cNvSpPr>
                  <a:spLocks/>
                </p:cNvSpPr>
                <p:nvPr/>
              </p:nvSpPr>
              <p:spPr bwMode="auto">
                <a:xfrm rot="-1140000">
                  <a:off x="3233" y="4075"/>
                  <a:ext cx="29" cy="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20843" y="21586"/>
                      </a:moveTo>
                      <a:cubicBezTo>
                        <a:pt x="9215" y="21178"/>
                        <a:pt x="-1" y="11634"/>
                        <a:pt x="-1" y="-1"/>
                      </a:cubicBezTo>
                    </a:path>
                    <a:path w="21600" h="21587" stroke="0" extrusionOk="0">
                      <a:moveTo>
                        <a:pt x="20843" y="21586"/>
                      </a:moveTo>
                      <a:cubicBezTo>
                        <a:pt x="9215" y="21178"/>
                        <a:pt x="-1" y="11634"/>
                        <a:pt x="-1" y="-1"/>
                      </a:cubicBezTo>
                      <a:lnTo>
                        <a:pt x="21600" y="0"/>
                      </a:lnTo>
                      <a:lnTo>
                        <a:pt x="20843" y="2158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86" name="Arc 75"/>
                <p:cNvSpPr>
                  <a:spLocks/>
                </p:cNvSpPr>
                <p:nvPr/>
              </p:nvSpPr>
              <p:spPr bwMode="auto">
                <a:xfrm rot="-1140000">
                  <a:off x="3192" y="4040"/>
                  <a:ext cx="30" cy="49"/>
                </a:xfrm>
                <a:custGeom>
                  <a:avLst/>
                  <a:gdLst>
                    <a:gd name="T0" fmla="*/ 0 w 22344"/>
                    <a:gd name="T1" fmla="*/ 0 h 21600"/>
                    <a:gd name="T2" fmla="*/ 0 w 22344"/>
                    <a:gd name="T3" fmla="*/ 0 h 21600"/>
                    <a:gd name="T4" fmla="*/ 0 w 22344"/>
                    <a:gd name="T5" fmla="*/ 0 h 21600"/>
                    <a:gd name="T6" fmla="*/ 0 60000 65536"/>
                    <a:gd name="T7" fmla="*/ 0 60000 65536"/>
                    <a:gd name="T8" fmla="*/ 0 60000 65536"/>
                    <a:gd name="T9" fmla="*/ 0 w 22344"/>
                    <a:gd name="T10" fmla="*/ 0 h 21600"/>
                    <a:gd name="T11" fmla="*/ 22344 w 22344"/>
                    <a:gd name="T12" fmla="*/ 21600 h 21600"/>
                  </a:gdLst>
                  <a:ahLst/>
                  <a:cxnLst>
                    <a:cxn ang="T6">
                      <a:pos x="T0" y="T1"/>
                    </a:cxn>
                    <a:cxn ang="T7">
                      <a:pos x="T2" y="T3"/>
                    </a:cxn>
                    <a:cxn ang="T8">
                      <a:pos x="T4" y="T5"/>
                    </a:cxn>
                  </a:cxnLst>
                  <a:rect l="T9" t="T10" r="T11" b="T12"/>
                  <a:pathLst>
                    <a:path w="22344" h="21600" fill="none" extrusionOk="0">
                      <a:moveTo>
                        <a:pt x="-1" y="12"/>
                      </a:moveTo>
                      <a:cubicBezTo>
                        <a:pt x="247" y="4"/>
                        <a:pt x="495" y="-1"/>
                        <a:pt x="744" y="-1"/>
                      </a:cubicBezTo>
                      <a:cubicBezTo>
                        <a:pt x="12673" y="-1"/>
                        <a:pt x="22344" y="9670"/>
                        <a:pt x="22344" y="21600"/>
                      </a:cubicBezTo>
                    </a:path>
                    <a:path w="22344" h="21600" stroke="0" extrusionOk="0">
                      <a:moveTo>
                        <a:pt x="-1" y="12"/>
                      </a:moveTo>
                      <a:cubicBezTo>
                        <a:pt x="247" y="4"/>
                        <a:pt x="495" y="-1"/>
                        <a:pt x="744" y="-1"/>
                      </a:cubicBezTo>
                      <a:cubicBezTo>
                        <a:pt x="12673" y="-1"/>
                        <a:pt x="22344" y="9670"/>
                        <a:pt x="22344" y="21600"/>
                      </a:cubicBezTo>
                      <a:lnTo>
                        <a:pt x="744" y="21600"/>
                      </a:lnTo>
                      <a:lnTo>
                        <a:pt x="-1" y="1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87" name="Arc 76"/>
                <p:cNvSpPr>
                  <a:spLocks/>
                </p:cNvSpPr>
                <p:nvPr/>
              </p:nvSpPr>
              <p:spPr bwMode="auto">
                <a:xfrm rot="-1140000">
                  <a:off x="3183" y="4098"/>
                  <a:ext cx="23" cy="51"/>
                </a:xfrm>
                <a:custGeom>
                  <a:avLst/>
                  <a:gdLst>
                    <a:gd name="T0" fmla="*/ 0 w 22614"/>
                    <a:gd name="T1" fmla="*/ 0 h 22047"/>
                    <a:gd name="T2" fmla="*/ 0 w 22614"/>
                    <a:gd name="T3" fmla="*/ 0 h 22047"/>
                    <a:gd name="T4" fmla="*/ 0 w 22614"/>
                    <a:gd name="T5" fmla="*/ 0 h 22047"/>
                    <a:gd name="T6" fmla="*/ 0 60000 65536"/>
                    <a:gd name="T7" fmla="*/ 0 60000 65536"/>
                    <a:gd name="T8" fmla="*/ 0 60000 65536"/>
                    <a:gd name="T9" fmla="*/ 0 w 22614"/>
                    <a:gd name="T10" fmla="*/ 0 h 22047"/>
                    <a:gd name="T11" fmla="*/ 22614 w 22614"/>
                    <a:gd name="T12" fmla="*/ 22047 h 22047"/>
                  </a:gdLst>
                  <a:ahLst/>
                  <a:cxnLst>
                    <a:cxn ang="T6">
                      <a:pos x="T0" y="T1"/>
                    </a:cxn>
                    <a:cxn ang="T7">
                      <a:pos x="T2" y="T3"/>
                    </a:cxn>
                    <a:cxn ang="T8">
                      <a:pos x="T4" y="T5"/>
                    </a:cxn>
                  </a:cxnLst>
                  <a:rect l="T9" t="T10" r="T11" b="T12"/>
                  <a:pathLst>
                    <a:path w="22614" h="22047" fill="none" extrusionOk="0">
                      <a:moveTo>
                        <a:pt x="22609" y="-1"/>
                      </a:moveTo>
                      <a:cubicBezTo>
                        <a:pt x="22612" y="148"/>
                        <a:pt x="22614" y="297"/>
                        <a:pt x="22614" y="447"/>
                      </a:cubicBezTo>
                      <a:cubicBezTo>
                        <a:pt x="22614" y="12376"/>
                        <a:pt x="12943" y="22047"/>
                        <a:pt x="1014" y="22047"/>
                      </a:cubicBezTo>
                      <a:cubicBezTo>
                        <a:pt x="675" y="22046"/>
                        <a:pt x="337" y="22039"/>
                        <a:pt x="-1" y="22023"/>
                      </a:cubicBezTo>
                    </a:path>
                    <a:path w="22614" h="22047" stroke="0" extrusionOk="0">
                      <a:moveTo>
                        <a:pt x="22609" y="-1"/>
                      </a:moveTo>
                      <a:cubicBezTo>
                        <a:pt x="22612" y="148"/>
                        <a:pt x="22614" y="297"/>
                        <a:pt x="22614" y="447"/>
                      </a:cubicBezTo>
                      <a:cubicBezTo>
                        <a:pt x="22614" y="12376"/>
                        <a:pt x="12943" y="22047"/>
                        <a:pt x="1014" y="22047"/>
                      </a:cubicBezTo>
                      <a:cubicBezTo>
                        <a:pt x="675" y="22046"/>
                        <a:pt x="337" y="22039"/>
                        <a:pt x="-1" y="22023"/>
                      </a:cubicBezTo>
                      <a:lnTo>
                        <a:pt x="1014" y="447"/>
                      </a:lnTo>
                      <a:lnTo>
                        <a:pt x="22609"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88" name="Arc 77"/>
                <p:cNvSpPr>
                  <a:spLocks/>
                </p:cNvSpPr>
                <p:nvPr/>
              </p:nvSpPr>
              <p:spPr bwMode="auto">
                <a:xfrm rot="-1140000">
                  <a:off x="3175" y="4045"/>
                  <a:ext cx="22" cy="49"/>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1" y="21576"/>
                      </a:moveTo>
                      <a:cubicBezTo>
                        <a:pt x="-1" y="10038"/>
                        <a:pt x="9069" y="536"/>
                        <a:pt x="20596" y="0"/>
                      </a:cubicBezTo>
                    </a:path>
                    <a:path w="21600" h="21577" stroke="0" extrusionOk="0">
                      <a:moveTo>
                        <a:pt x="-1" y="21576"/>
                      </a:moveTo>
                      <a:cubicBezTo>
                        <a:pt x="-1" y="10038"/>
                        <a:pt x="9069" y="536"/>
                        <a:pt x="20596" y="0"/>
                      </a:cubicBezTo>
                      <a:lnTo>
                        <a:pt x="21600" y="21577"/>
                      </a:lnTo>
                      <a:lnTo>
                        <a:pt x="-1"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89" name="Arc 78"/>
                <p:cNvSpPr>
                  <a:spLocks/>
                </p:cNvSpPr>
                <p:nvPr/>
              </p:nvSpPr>
              <p:spPr bwMode="auto">
                <a:xfrm rot="-1140000">
                  <a:off x="3315" y="4047"/>
                  <a:ext cx="29" cy="50"/>
                </a:xfrm>
                <a:custGeom>
                  <a:avLst/>
                  <a:gdLst>
                    <a:gd name="T0" fmla="*/ 0 w 21600"/>
                    <a:gd name="T1" fmla="*/ 0 h 22015"/>
                    <a:gd name="T2" fmla="*/ 0 w 21600"/>
                    <a:gd name="T3" fmla="*/ 0 h 22015"/>
                    <a:gd name="T4" fmla="*/ 0 w 21600"/>
                    <a:gd name="T5" fmla="*/ 0 h 22015"/>
                    <a:gd name="T6" fmla="*/ 0 60000 65536"/>
                    <a:gd name="T7" fmla="*/ 0 60000 65536"/>
                    <a:gd name="T8" fmla="*/ 0 60000 65536"/>
                    <a:gd name="T9" fmla="*/ 0 w 21600"/>
                    <a:gd name="T10" fmla="*/ 0 h 22015"/>
                    <a:gd name="T11" fmla="*/ 21600 w 21600"/>
                    <a:gd name="T12" fmla="*/ 22015 h 22015"/>
                  </a:gdLst>
                  <a:ahLst/>
                  <a:cxnLst>
                    <a:cxn ang="T6">
                      <a:pos x="T0" y="T1"/>
                    </a:cxn>
                    <a:cxn ang="T7">
                      <a:pos x="T2" y="T3"/>
                    </a:cxn>
                    <a:cxn ang="T8">
                      <a:pos x="T4" y="T5"/>
                    </a:cxn>
                  </a:cxnLst>
                  <a:rect l="T9" t="T10" r="T11" b="T12"/>
                  <a:pathLst>
                    <a:path w="21600" h="22015" fill="none" extrusionOk="0">
                      <a:moveTo>
                        <a:pt x="20834" y="22015"/>
                      </a:moveTo>
                      <a:cubicBezTo>
                        <a:pt x="9210" y="21603"/>
                        <a:pt x="0" y="12060"/>
                        <a:pt x="0" y="429"/>
                      </a:cubicBezTo>
                      <a:cubicBezTo>
                        <a:pt x="0" y="285"/>
                        <a:pt x="1" y="142"/>
                        <a:pt x="4" y="0"/>
                      </a:cubicBezTo>
                    </a:path>
                    <a:path w="21600" h="22015" stroke="0" extrusionOk="0">
                      <a:moveTo>
                        <a:pt x="20834" y="22015"/>
                      </a:moveTo>
                      <a:cubicBezTo>
                        <a:pt x="9210" y="21603"/>
                        <a:pt x="0" y="12060"/>
                        <a:pt x="0" y="429"/>
                      </a:cubicBezTo>
                      <a:cubicBezTo>
                        <a:pt x="0" y="285"/>
                        <a:pt x="1" y="142"/>
                        <a:pt x="4" y="0"/>
                      </a:cubicBezTo>
                      <a:lnTo>
                        <a:pt x="21600" y="429"/>
                      </a:lnTo>
                      <a:lnTo>
                        <a:pt x="20834" y="2201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90" name="Arc 79"/>
                <p:cNvSpPr>
                  <a:spLocks/>
                </p:cNvSpPr>
                <p:nvPr/>
              </p:nvSpPr>
              <p:spPr bwMode="auto">
                <a:xfrm rot="-1140000">
                  <a:off x="3274" y="4011"/>
                  <a:ext cx="30" cy="49"/>
                </a:xfrm>
                <a:custGeom>
                  <a:avLst/>
                  <a:gdLst>
                    <a:gd name="T0" fmla="*/ 0 w 22332"/>
                    <a:gd name="T1" fmla="*/ 0 h 21600"/>
                    <a:gd name="T2" fmla="*/ 0 w 22332"/>
                    <a:gd name="T3" fmla="*/ 0 h 21600"/>
                    <a:gd name="T4" fmla="*/ 0 w 22332"/>
                    <a:gd name="T5" fmla="*/ 0 h 21600"/>
                    <a:gd name="T6" fmla="*/ 0 60000 65536"/>
                    <a:gd name="T7" fmla="*/ 0 60000 65536"/>
                    <a:gd name="T8" fmla="*/ 0 60000 65536"/>
                    <a:gd name="T9" fmla="*/ 0 w 22332"/>
                    <a:gd name="T10" fmla="*/ 0 h 21600"/>
                    <a:gd name="T11" fmla="*/ 22332 w 22332"/>
                    <a:gd name="T12" fmla="*/ 21600 h 21600"/>
                  </a:gdLst>
                  <a:ahLst/>
                  <a:cxnLst>
                    <a:cxn ang="T6">
                      <a:pos x="T0" y="T1"/>
                    </a:cxn>
                    <a:cxn ang="T7">
                      <a:pos x="T2" y="T3"/>
                    </a:cxn>
                    <a:cxn ang="T8">
                      <a:pos x="T4" y="T5"/>
                    </a:cxn>
                  </a:cxnLst>
                  <a:rect l="T9" t="T10" r="T11" b="T12"/>
                  <a:pathLst>
                    <a:path w="22332" h="21600" fill="none" extrusionOk="0">
                      <a:moveTo>
                        <a:pt x="0" y="12"/>
                      </a:moveTo>
                      <a:cubicBezTo>
                        <a:pt x="243" y="4"/>
                        <a:pt x="487" y="-1"/>
                        <a:pt x="732" y="-1"/>
                      </a:cubicBezTo>
                      <a:cubicBezTo>
                        <a:pt x="12661" y="-1"/>
                        <a:pt x="22332" y="9670"/>
                        <a:pt x="22332" y="21600"/>
                      </a:cubicBezTo>
                    </a:path>
                    <a:path w="22332" h="21600" stroke="0" extrusionOk="0">
                      <a:moveTo>
                        <a:pt x="0" y="12"/>
                      </a:moveTo>
                      <a:cubicBezTo>
                        <a:pt x="243" y="4"/>
                        <a:pt x="487" y="-1"/>
                        <a:pt x="732" y="-1"/>
                      </a:cubicBezTo>
                      <a:cubicBezTo>
                        <a:pt x="12661" y="-1"/>
                        <a:pt x="22332" y="9670"/>
                        <a:pt x="22332" y="21600"/>
                      </a:cubicBezTo>
                      <a:lnTo>
                        <a:pt x="732" y="21600"/>
                      </a:lnTo>
                      <a:lnTo>
                        <a:pt x="0" y="1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91" name="Arc 80"/>
                <p:cNvSpPr>
                  <a:spLocks/>
                </p:cNvSpPr>
                <p:nvPr/>
              </p:nvSpPr>
              <p:spPr bwMode="auto">
                <a:xfrm rot="-1140000">
                  <a:off x="3261" y="4070"/>
                  <a:ext cx="22" cy="49"/>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92" name="Arc 81"/>
                <p:cNvSpPr>
                  <a:spLocks/>
                </p:cNvSpPr>
                <p:nvPr/>
              </p:nvSpPr>
              <p:spPr bwMode="auto">
                <a:xfrm rot="-1140000">
                  <a:off x="3257" y="4019"/>
                  <a:ext cx="20" cy="48"/>
                </a:xfrm>
                <a:custGeom>
                  <a:avLst/>
                  <a:gdLst>
                    <a:gd name="T0" fmla="*/ 0 w 21596"/>
                    <a:gd name="T1" fmla="*/ 0 h 21575"/>
                    <a:gd name="T2" fmla="*/ 0 w 21596"/>
                    <a:gd name="T3" fmla="*/ 0 h 21575"/>
                    <a:gd name="T4" fmla="*/ 0 w 21596"/>
                    <a:gd name="T5" fmla="*/ 0 h 21575"/>
                    <a:gd name="T6" fmla="*/ 0 60000 65536"/>
                    <a:gd name="T7" fmla="*/ 0 60000 65536"/>
                    <a:gd name="T8" fmla="*/ 0 60000 65536"/>
                    <a:gd name="T9" fmla="*/ 0 w 21596"/>
                    <a:gd name="T10" fmla="*/ 0 h 21575"/>
                    <a:gd name="T11" fmla="*/ 21596 w 21596"/>
                    <a:gd name="T12" fmla="*/ 21575 h 21575"/>
                  </a:gdLst>
                  <a:ahLst/>
                  <a:cxnLst>
                    <a:cxn ang="T6">
                      <a:pos x="T0" y="T1"/>
                    </a:cxn>
                    <a:cxn ang="T7">
                      <a:pos x="T2" y="T3"/>
                    </a:cxn>
                    <a:cxn ang="T8">
                      <a:pos x="T4" y="T5"/>
                    </a:cxn>
                  </a:cxnLst>
                  <a:rect l="T9" t="T10" r="T11" b="T12"/>
                  <a:pathLst>
                    <a:path w="21596" h="21575" fill="none" extrusionOk="0">
                      <a:moveTo>
                        <a:pt x="0" y="21140"/>
                      </a:moveTo>
                      <a:cubicBezTo>
                        <a:pt x="229" y="9785"/>
                        <a:pt x="9210" y="547"/>
                        <a:pt x="20554" y="0"/>
                      </a:cubicBezTo>
                    </a:path>
                    <a:path w="21596" h="21575" stroke="0" extrusionOk="0">
                      <a:moveTo>
                        <a:pt x="0" y="21140"/>
                      </a:moveTo>
                      <a:cubicBezTo>
                        <a:pt x="229" y="9785"/>
                        <a:pt x="9210" y="547"/>
                        <a:pt x="20554" y="0"/>
                      </a:cubicBezTo>
                      <a:lnTo>
                        <a:pt x="21596" y="21575"/>
                      </a:lnTo>
                      <a:lnTo>
                        <a:pt x="0" y="2114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93" name="Arc 82"/>
                <p:cNvSpPr>
                  <a:spLocks/>
                </p:cNvSpPr>
                <p:nvPr/>
              </p:nvSpPr>
              <p:spPr bwMode="auto">
                <a:xfrm rot="9660000">
                  <a:off x="3438" y="3962"/>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223445" name="Group 83"/>
              <p:cNvGrpSpPr>
                <a:grpSpLocks/>
              </p:cNvGrpSpPr>
              <p:nvPr/>
            </p:nvGrpSpPr>
            <p:grpSpPr bwMode="auto">
              <a:xfrm>
                <a:off x="3519" y="3961"/>
                <a:ext cx="477" cy="224"/>
                <a:chOff x="3519" y="3961"/>
                <a:chExt cx="477" cy="224"/>
              </a:xfrm>
            </p:grpSpPr>
            <p:sp>
              <p:nvSpPr>
                <p:cNvPr id="223446" name="Arc 84"/>
                <p:cNvSpPr>
                  <a:spLocks/>
                </p:cNvSpPr>
                <p:nvPr/>
              </p:nvSpPr>
              <p:spPr bwMode="auto">
                <a:xfrm rot="-9660000">
                  <a:off x="3569" y="3964"/>
                  <a:ext cx="29" cy="49"/>
                </a:xfrm>
                <a:custGeom>
                  <a:avLst/>
                  <a:gdLst>
                    <a:gd name="T0" fmla="*/ 0 w 21600"/>
                    <a:gd name="T1" fmla="*/ 0 h 22024"/>
                    <a:gd name="T2" fmla="*/ 0 w 21600"/>
                    <a:gd name="T3" fmla="*/ 0 h 22024"/>
                    <a:gd name="T4" fmla="*/ 0 w 21600"/>
                    <a:gd name="T5" fmla="*/ 0 h 22024"/>
                    <a:gd name="T6" fmla="*/ 0 60000 65536"/>
                    <a:gd name="T7" fmla="*/ 0 60000 65536"/>
                    <a:gd name="T8" fmla="*/ 0 60000 65536"/>
                    <a:gd name="T9" fmla="*/ 0 w 21600"/>
                    <a:gd name="T10" fmla="*/ 0 h 22024"/>
                    <a:gd name="T11" fmla="*/ 21600 w 21600"/>
                    <a:gd name="T12" fmla="*/ 22024 h 22024"/>
                  </a:gdLst>
                  <a:ahLst/>
                  <a:cxnLst>
                    <a:cxn ang="T6">
                      <a:pos x="T0" y="T1"/>
                    </a:cxn>
                    <a:cxn ang="T7">
                      <a:pos x="T2" y="T3"/>
                    </a:cxn>
                    <a:cxn ang="T8">
                      <a:pos x="T4" y="T5"/>
                    </a:cxn>
                  </a:cxnLst>
                  <a:rect l="T9" t="T10" r="T11" b="T12"/>
                  <a:pathLst>
                    <a:path w="21600" h="22024" fill="none" extrusionOk="0">
                      <a:moveTo>
                        <a:pt x="20834" y="22024"/>
                      </a:moveTo>
                      <a:cubicBezTo>
                        <a:pt x="9210" y="21612"/>
                        <a:pt x="0" y="12069"/>
                        <a:pt x="0" y="438"/>
                      </a:cubicBezTo>
                      <a:cubicBezTo>
                        <a:pt x="0" y="291"/>
                        <a:pt x="1" y="145"/>
                        <a:pt x="4" y="0"/>
                      </a:cubicBezTo>
                    </a:path>
                    <a:path w="21600" h="22024" stroke="0" extrusionOk="0">
                      <a:moveTo>
                        <a:pt x="20834" y="22024"/>
                      </a:moveTo>
                      <a:cubicBezTo>
                        <a:pt x="9210" y="21612"/>
                        <a:pt x="0" y="12069"/>
                        <a:pt x="0" y="438"/>
                      </a:cubicBezTo>
                      <a:cubicBezTo>
                        <a:pt x="0" y="291"/>
                        <a:pt x="1" y="145"/>
                        <a:pt x="4" y="0"/>
                      </a:cubicBezTo>
                      <a:lnTo>
                        <a:pt x="21600" y="438"/>
                      </a:lnTo>
                      <a:lnTo>
                        <a:pt x="20834" y="2202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47" name="Arc 85"/>
                <p:cNvSpPr>
                  <a:spLocks/>
                </p:cNvSpPr>
                <p:nvPr/>
              </p:nvSpPr>
              <p:spPr bwMode="auto">
                <a:xfrm rot="-9660000">
                  <a:off x="3567" y="4018"/>
                  <a:ext cx="29" cy="49"/>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0" y="13"/>
                      </a:moveTo>
                      <a:cubicBezTo>
                        <a:pt x="252" y="4"/>
                        <a:pt x="504" y="-1"/>
                        <a:pt x="757" y="-1"/>
                      </a:cubicBezTo>
                      <a:cubicBezTo>
                        <a:pt x="12686" y="-1"/>
                        <a:pt x="22357" y="9670"/>
                        <a:pt x="22357" y="21600"/>
                      </a:cubicBezTo>
                    </a:path>
                    <a:path w="22357" h="21600" stroke="0" extrusionOk="0">
                      <a:moveTo>
                        <a:pt x="0" y="13"/>
                      </a:moveTo>
                      <a:cubicBezTo>
                        <a:pt x="252" y="4"/>
                        <a:pt x="504" y="-1"/>
                        <a:pt x="757" y="-1"/>
                      </a:cubicBezTo>
                      <a:cubicBezTo>
                        <a:pt x="12686" y="-1"/>
                        <a:pt x="22357" y="9670"/>
                        <a:pt x="22357" y="21600"/>
                      </a:cubicBezTo>
                      <a:lnTo>
                        <a:pt x="757" y="21600"/>
                      </a:lnTo>
                      <a:lnTo>
                        <a:pt x="0" y="1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48" name="Arc 86"/>
                <p:cNvSpPr>
                  <a:spLocks/>
                </p:cNvSpPr>
                <p:nvPr/>
              </p:nvSpPr>
              <p:spPr bwMode="auto">
                <a:xfrm rot="-9660000">
                  <a:off x="3620" y="3987"/>
                  <a:ext cx="23" cy="50"/>
                </a:xfrm>
                <a:custGeom>
                  <a:avLst/>
                  <a:gdLst>
                    <a:gd name="T0" fmla="*/ 0 w 22614"/>
                    <a:gd name="T1" fmla="*/ 0 h 22056"/>
                    <a:gd name="T2" fmla="*/ 0 w 22614"/>
                    <a:gd name="T3" fmla="*/ 0 h 22056"/>
                    <a:gd name="T4" fmla="*/ 0 w 22614"/>
                    <a:gd name="T5" fmla="*/ 0 h 22056"/>
                    <a:gd name="T6" fmla="*/ 0 60000 65536"/>
                    <a:gd name="T7" fmla="*/ 0 60000 65536"/>
                    <a:gd name="T8" fmla="*/ 0 60000 65536"/>
                    <a:gd name="T9" fmla="*/ 0 w 22614"/>
                    <a:gd name="T10" fmla="*/ 0 h 22056"/>
                    <a:gd name="T11" fmla="*/ 22614 w 22614"/>
                    <a:gd name="T12" fmla="*/ 22056 h 22056"/>
                  </a:gdLst>
                  <a:ahLst/>
                  <a:cxnLst>
                    <a:cxn ang="T6">
                      <a:pos x="T0" y="T1"/>
                    </a:cxn>
                    <a:cxn ang="T7">
                      <a:pos x="T2" y="T3"/>
                    </a:cxn>
                    <a:cxn ang="T8">
                      <a:pos x="T4" y="T5"/>
                    </a:cxn>
                  </a:cxnLst>
                  <a:rect l="T9" t="T10" r="T11" b="T12"/>
                  <a:pathLst>
                    <a:path w="22614" h="22056" fill="none" extrusionOk="0">
                      <a:moveTo>
                        <a:pt x="22609" y="-1"/>
                      </a:moveTo>
                      <a:cubicBezTo>
                        <a:pt x="22612" y="151"/>
                        <a:pt x="22614" y="303"/>
                        <a:pt x="22614" y="456"/>
                      </a:cubicBezTo>
                      <a:cubicBezTo>
                        <a:pt x="22614" y="12385"/>
                        <a:pt x="12943" y="22056"/>
                        <a:pt x="1014" y="22056"/>
                      </a:cubicBezTo>
                      <a:cubicBezTo>
                        <a:pt x="675" y="22055"/>
                        <a:pt x="337" y="22048"/>
                        <a:pt x="-1" y="22032"/>
                      </a:cubicBezTo>
                    </a:path>
                    <a:path w="22614" h="22056" stroke="0" extrusionOk="0">
                      <a:moveTo>
                        <a:pt x="22609" y="-1"/>
                      </a:moveTo>
                      <a:cubicBezTo>
                        <a:pt x="22612" y="151"/>
                        <a:pt x="22614" y="303"/>
                        <a:pt x="22614" y="456"/>
                      </a:cubicBezTo>
                      <a:cubicBezTo>
                        <a:pt x="22614" y="12385"/>
                        <a:pt x="12943" y="22056"/>
                        <a:pt x="1014" y="22056"/>
                      </a:cubicBezTo>
                      <a:cubicBezTo>
                        <a:pt x="675" y="22055"/>
                        <a:pt x="337" y="22048"/>
                        <a:pt x="-1" y="22032"/>
                      </a:cubicBezTo>
                      <a:lnTo>
                        <a:pt x="1014" y="456"/>
                      </a:lnTo>
                      <a:lnTo>
                        <a:pt x="22609"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49" name="Arc 87"/>
                <p:cNvSpPr>
                  <a:spLocks/>
                </p:cNvSpPr>
                <p:nvPr/>
              </p:nvSpPr>
              <p:spPr bwMode="auto">
                <a:xfrm rot="-9660000">
                  <a:off x="3519" y="4001"/>
                  <a:ext cx="21" cy="49"/>
                </a:xfrm>
                <a:custGeom>
                  <a:avLst/>
                  <a:gdLst>
                    <a:gd name="T0" fmla="*/ 0 w 21596"/>
                    <a:gd name="T1" fmla="*/ 0 h 21577"/>
                    <a:gd name="T2" fmla="*/ 0 w 21596"/>
                    <a:gd name="T3" fmla="*/ 0 h 21577"/>
                    <a:gd name="T4" fmla="*/ 0 w 21596"/>
                    <a:gd name="T5" fmla="*/ 0 h 21577"/>
                    <a:gd name="T6" fmla="*/ 0 60000 65536"/>
                    <a:gd name="T7" fmla="*/ 0 60000 65536"/>
                    <a:gd name="T8" fmla="*/ 0 60000 65536"/>
                    <a:gd name="T9" fmla="*/ 0 w 21596"/>
                    <a:gd name="T10" fmla="*/ 0 h 21577"/>
                    <a:gd name="T11" fmla="*/ 21596 w 21596"/>
                    <a:gd name="T12" fmla="*/ 21577 h 21577"/>
                  </a:gdLst>
                  <a:ahLst/>
                  <a:cxnLst>
                    <a:cxn ang="T6">
                      <a:pos x="T0" y="T1"/>
                    </a:cxn>
                    <a:cxn ang="T7">
                      <a:pos x="T2" y="T3"/>
                    </a:cxn>
                    <a:cxn ang="T8">
                      <a:pos x="T4" y="T5"/>
                    </a:cxn>
                  </a:cxnLst>
                  <a:rect l="T9" t="T10" r="T11" b="T12"/>
                  <a:pathLst>
                    <a:path w="21596" h="21577" fill="none" extrusionOk="0">
                      <a:moveTo>
                        <a:pt x="0" y="21151"/>
                      </a:moveTo>
                      <a:cubicBezTo>
                        <a:pt x="224" y="9774"/>
                        <a:pt x="9235" y="523"/>
                        <a:pt x="20601" y="-1"/>
                      </a:cubicBezTo>
                    </a:path>
                    <a:path w="21596" h="21577" stroke="0" extrusionOk="0">
                      <a:moveTo>
                        <a:pt x="0" y="21151"/>
                      </a:moveTo>
                      <a:cubicBezTo>
                        <a:pt x="224" y="9774"/>
                        <a:pt x="9235" y="523"/>
                        <a:pt x="20601" y="-1"/>
                      </a:cubicBezTo>
                      <a:lnTo>
                        <a:pt x="21596" y="21577"/>
                      </a:lnTo>
                      <a:lnTo>
                        <a:pt x="0" y="2115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50" name="Arc 88"/>
                <p:cNvSpPr>
                  <a:spLocks/>
                </p:cNvSpPr>
                <p:nvPr/>
              </p:nvSpPr>
              <p:spPr bwMode="auto">
                <a:xfrm rot="-9660000">
                  <a:off x="3593" y="4024"/>
                  <a:ext cx="21" cy="48"/>
                </a:xfrm>
                <a:custGeom>
                  <a:avLst/>
                  <a:gdLst>
                    <a:gd name="T0" fmla="*/ 0 w 21595"/>
                    <a:gd name="T1" fmla="*/ 0 h 21576"/>
                    <a:gd name="T2" fmla="*/ 0 w 21595"/>
                    <a:gd name="T3" fmla="*/ 0 h 21576"/>
                    <a:gd name="T4" fmla="*/ 0 w 21595"/>
                    <a:gd name="T5" fmla="*/ 0 h 21576"/>
                    <a:gd name="T6" fmla="*/ 0 60000 65536"/>
                    <a:gd name="T7" fmla="*/ 0 60000 65536"/>
                    <a:gd name="T8" fmla="*/ 0 60000 65536"/>
                    <a:gd name="T9" fmla="*/ 0 w 21595"/>
                    <a:gd name="T10" fmla="*/ 0 h 21576"/>
                    <a:gd name="T11" fmla="*/ 21595 w 21595"/>
                    <a:gd name="T12" fmla="*/ 21576 h 21576"/>
                  </a:gdLst>
                  <a:ahLst/>
                  <a:cxnLst>
                    <a:cxn ang="T6">
                      <a:pos x="T0" y="T1"/>
                    </a:cxn>
                    <a:cxn ang="T7">
                      <a:pos x="T2" y="T3"/>
                    </a:cxn>
                    <a:cxn ang="T8">
                      <a:pos x="T4" y="T5"/>
                    </a:cxn>
                  </a:cxnLst>
                  <a:rect l="T9" t="T10" r="T11" b="T12"/>
                  <a:pathLst>
                    <a:path w="21595" h="21576" fill="none" extrusionOk="0">
                      <a:moveTo>
                        <a:pt x="-1" y="21130"/>
                      </a:moveTo>
                      <a:cubicBezTo>
                        <a:pt x="233" y="9771"/>
                        <a:pt x="9228" y="534"/>
                        <a:pt x="20577" y="-1"/>
                      </a:cubicBezTo>
                    </a:path>
                    <a:path w="21595" h="21576" stroke="0" extrusionOk="0">
                      <a:moveTo>
                        <a:pt x="-1" y="21130"/>
                      </a:moveTo>
                      <a:cubicBezTo>
                        <a:pt x="233" y="9771"/>
                        <a:pt x="9228" y="534"/>
                        <a:pt x="20577" y="-1"/>
                      </a:cubicBezTo>
                      <a:lnTo>
                        <a:pt x="21595" y="21576"/>
                      </a:lnTo>
                      <a:lnTo>
                        <a:pt x="-1" y="2113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51" name="Arc 89"/>
                <p:cNvSpPr>
                  <a:spLocks/>
                </p:cNvSpPr>
                <p:nvPr/>
              </p:nvSpPr>
              <p:spPr bwMode="auto">
                <a:xfrm rot="-9660000">
                  <a:off x="3642" y="3991"/>
                  <a:ext cx="27" cy="49"/>
                </a:xfrm>
                <a:custGeom>
                  <a:avLst/>
                  <a:gdLst>
                    <a:gd name="T0" fmla="*/ 0 w 21600"/>
                    <a:gd name="T1" fmla="*/ 0 h 21585"/>
                    <a:gd name="T2" fmla="*/ 0 w 21600"/>
                    <a:gd name="T3" fmla="*/ 0 h 21585"/>
                    <a:gd name="T4" fmla="*/ 0 w 21600"/>
                    <a:gd name="T5" fmla="*/ 0 h 21585"/>
                    <a:gd name="T6" fmla="*/ 0 60000 65536"/>
                    <a:gd name="T7" fmla="*/ 0 60000 65536"/>
                    <a:gd name="T8" fmla="*/ 0 60000 65536"/>
                    <a:gd name="T9" fmla="*/ 0 w 21600"/>
                    <a:gd name="T10" fmla="*/ 0 h 21585"/>
                    <a:gd name="T11" fmla="*/ 21600 w 21600"/>
                    <a:gd name="T12" fmla="*/ 21585 h 21585"/>
                  </a:gdLst>
                  <a:ahLst/>
                  <a:cxnLst>
                    <a:cxn ang="T6">
                      <a:pos x="T0" y="T1"/>
                    </a:cxn>
                    <a:cxn ang="T7">
                      <a:pos x="T2" y="T3"/>
                    </a:cxn>
                    <a:cxn ang="T8">
                      <a:pos x="T4" y="T5"/>
                    </a:cxn>
                  </a:cxnLst>
                  <a:rect l="T9" t="T10" r="T11" b="T12"/>
                  <a:pathLst>
                    <a:path w="21600" h="21585" fill="none" extrusionOk="0">
                      <a:moveTo>
                        <a:pt x="20785" y="21584"/>
                      </a:moveTo>
                      <a:cubicBezTo>
                        <a:pt x="9181" y="21146"/>
                        <a:pt x="-1" y="11612"/>
                        <a:pt x="-1" y="-1"/>
                      </a:cubicBezTo>
                    </a:path>
                    <a:path w="21600" h="21585" stroke="0" extrusionOk="0">
                      <a:moveTo>
                        <a:pt x="20785" y="21584"/>
                      </a:moveTo>
                      <a:cubicBezTo>
                        <a:pt x="9181" y="21146"/>
                        <a:pt x="-1" y="11612"/>
                        <a:pt x="-1" y="-1"/>
                      </a:cubicBezTo>
                      <a:lnTo>
                        <a:pt x="21600" y="0"/>
                      </a:lnTo>
                      <a:lnTo>
                        <a:pt x="20785" y="2158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52" name="Arc 90"/>
                <p:cNvSpPr>
                  <a:spLocks/>
                </p:cNvSpPr>
                <p:nvPr/>
              </p:nvSpPr>
              <p:spPr bwMode="auto">
                <a:xfrm rot="-9660000">
                  <a:off x="3643" y="4045"/>
                  <a:ext cx="27"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53" name="Arc 91"/>
                <p:cNvSpPr>
                  <a:spLocks/>
                </p:cNvSpPr>
                <p:nvPr/>
              </p:nvSpPr>
              <p:spPr bwMode="auto">
                <a:xfrm rot="1140000">
                  <a:off x="3906" y="4124"/>
                  <a:ext cx="28" cy="50"/>
                </a:xfrm>
                <a:custGeom>
                  <a:avLst/>
                  <a:gdLst>
                    <a:gd name="T0" fmla="*/ 0 w 21600"/>
                    <a:gd name="T1" fmla="*/ 0 h 22036"/>
                    <a:gd name="T2" fmla="*/ 0 w 21600"/>
                    <a:gd name="T3" fmla="*/ 0 h 22036"/>
                    <a:gd name="T4" fmla="*/ 0 w 21600"/>
                    <a:gd name="T5" fmla="*/ 0 h 22036"/>
                    <a:gd name="T6" fmla="*/ 0 60000 65536"/>
                    <a:gd name="T7" fmla="*/ 0 60000 65536"/>
                    <a:gd name="T8" fmla="*/ 0 60000 65536"/>
                    <a:gd name="T9" fmla="*/ 0 w 21600"/>
                    <a:gd name="T10" fmla="*/ 0 h 22036"/>
                    <a:gd name="T11" fmla="*/ 21600 w 21600"/>
                    <a:gd name="T12" fmla="*/ 22036 h 22036"/>
                  </a:gdLst>
                  <a:ahLst/>
                  <a:cxnLst>
                    <a:cxn ang="T6">
                      <a:pos x="T0" y="T1"/>
                    </a:cxn>
                    <a:cxn ang="T7">
                      <a:pos x="T2" y="T3"/>
                    </a:cxn>
                    <a:cxn ang="T8">
                      <a:pos x="T4" y="T5"/>
                    </a:cxn>
                  </a:cxnLst>
                  <a:rect l="T9" t="T10" r="T11" b="T12"/>
                  <a:pathLst>
                    <a:path w="21600" h="22036" fill="none" extrusionOk="0">
                      <a:moveTo>
                        <a:pt x="21595" y="0"/>
                      </a:moveTo>
                      <a:cubicBezTo>
                        <a:pt x="21598" y="145"/>
                        <a:pt x="21600" y="290"/>
                        <a:pt x="21600" y="436"/>
                      </a:cubicBezTo>
                      <a:cubicBezTo>
                        <a:pt x="21600" y="12365"/>
                        <a:pt x="11929" y="22036"/>
                        <a:pt x="-1" y="22036"/>
                      </a:cubicBezTo>
                    </a:path>
                    <a:path w="21600" h="22036" stroke="0" extrusionOk="0">
                      <a:moveTo>
                        <a:pt x="21595" y="0"/>
                      </a:moveTo>
                      <a:cubicBezTo>
                        <a:pt x="21598" y="145"/>
                        <a:pt x="21600" y="290"/>
                        <a:pt x="21600" y="436"/>
                      </a:cubicBezTo>
                      <a:cubicBezTo>
                        <a:pt x="21600" y="12365"/>
                        <a:pt x="11929" y="22036"/>
                        <a:pt x="-1" y="22036"/>
                      </a:cubicBezTo>
                      <a:lnTo>
                        <a:pt x="0" y="436"/>
                      </a:lnTo>
                      <a:lnTo>
                        <a:pt x="21595"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54" name="Arc 92"/>
                <p:cNvSpPr>
                  <a:spLocks/>
                </p:cNvSpPr>
                <p:nvPr/>
              </p:nvSpPr>
              <p:spPr bwMode="auto">
                <a:xfrm rot="1140000">
                  <a:off x="3947" y="4089"/>
                  <a:ext cx="29" cy="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1" y="21586"/>
                      </a:moveTo>
                      <a:cubicBezTo>
                        <a:pt x="-1" y="9952"/>
                        <a:pt x="9215" y="408"/>
                        <a:pt x="20843" y="0"/>
                      </a:cubicBezTo>
                    </a:path>
                    <a:path w="21600" h="21587" stroke="0" extrusionOk="0">
                      <a:moveTo>
                        <a:pt x="-1" y="21586"/>
                      </a:moveTo>
                      <a:cubicBezTo>
                        <a:pt x="-1" y="9952"/>
                        <a:pt x="9215" y="408"/>
                        <a:pt x="20843" y="0"/>
                      </a:cubicBezTo>
                      <a:lnTo>
                        <a:pt x="21600" y="21587"/>
                      </a:lnTo>
                      <a:lnTo>
                        <a:pt x="-1" y="2158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55" name="Arc 93"/>
                <p:cNvSpPr>
                  <a:spLocks/>
                </p:cNvSpPr>
                <p:nvPr/>
              </p:nvSpPr>
              <p:spPr bwMode="auto">
                <a:xfrm rot="1140000">
                  <a:off x="3971" y="4136"/>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56" name="Arc 94"/>
                <p:cNvSpPr>
                  <a:spLocks/>
                </p:cNvSpPr>
                <p:nvPr/>
              </p:nvSpPr>
              <p:spPr bwMode="auto">
                <a:xfrm rot="1140000">
                  <a:off x="3974" y="4097"/>
                  <a:ext cx="22" cy="50"/>
                </a:xfrm>
                <a:custGeom>
                  <a:avLst/>
                  <a:gdLst>
                    <a:gd name="T0" fmla="*/ 0 w 22589"/>
                    <a:gd name="T1" fmla="*/ 0 h 21600"/>
                    <a:gd name="T2" fmla="*/ 0 w 22589"/>
                    <a:gd name="T3" fmla="*/ 0 h 21600"/>
                    <a:gd name="T4" fmla="*/ 0 w 22589"/>
                    <a:gd name="T5" fmla="*/ 0 h 21600"/>
                    <a:gd name="T6" fmla="*/ 0 60000 65536"/>
                    <a:gd name="T7" fmla="*/ 0 60000 65536"/>
                    <a:gd name="T8" fmla="*/ 0 60000 65536"/>
                    <a:gd name="T9" fmla="*/ 0 w 22589"/>
                    <a:gd name="T10" fmla="*/ 0 h 21600"/>
                    <a:gd name="T11" fmla="*/ 22589 w 22589"/>
                    <a:gd name="T12" fmla="*/ 21600 h 21600"/>
                  </a:gdLst>
                  <a:ahLst/>
                  <a:cxnLst>
                    <a:cxn ang="T6">
                      <a:pos x="T0" y="T1"/>
                    </a:cxn>
                    <a:cxn ang="T7">
                      <a:pos x="T2" y="T3"/>
                    </a:cxn>
                    <a:cxn ang="T8">
                      <a:pos x="T4" y="T5"/>
                    </a:cxn>
                  </a:cxnLst>
                  <a:rect l="T9" t="T10" r="T11" b="T12"/>
                  <a:pathLst>
                    <a:path w="22589" h="21600" fill="none" extrusionOk="0">
                      <a:moveTo>
                        <a:pt x="-1" y="22"/>
                      </a:moveTo>
                      <a:cubicBezTo>
                        <a:pt x="331" y="7"/>
                        <a:pt x="662" y="-1"/>
                        <a:pt x="994" y="-1"/>
                      </a:cubicBezTo>
                      <a:cubicBezTo>
                        <a:pt x="12749" y="-1"/>
                        <a:pt x="22346" y="9400"/>
                        <a:pt x="22589" y="21152"/>
                      </a:cubicBezTo>
                    </a:path>
                    <a:path w="22589" h="21600" stroke="0" extrusionOk="0">
                      <a:moveTo>
                        <a:pt x="-1" y="22"/>
                      </a:moveTo>
                      <a:cubicBezTo>
                        <a:pt x="331" y="7"/>
                        <a:pt x="662" y="-1"/>
                        <a:pt x="994" y="-1"/>
                      </a:cubicBezTo>
                      <a:cubicBezTo>
                        <a:pt x="12749" y="-1"/>
                        <a:pt x="22346" y="9400"/>
                        <a:pt x="22589" y="21152"/>
                      </a:cubicBezTo>
                      <a:lnTo>
                        <a:pt x="994" y="21600"/>
                      </a:lnTo>
                      <a:lnTo>
                        <a:pt x="-1" y="2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57" name="Arc 95"/>
                <p:cNvSpPr>
                  <a:spLocks/>
                </p:cNvSpPr>
                <p:nvPr/>
              </p:nvSpPr>
              <p:spPr bwMode="auto">
                <a:xfrm rot="1140000">
                  <a:off x="3823" y="4098"/>
                  <a:ext cx="30" cy="51"/>
                </a:xfrm>
                <a:custGeom>
                  <a:avLst/>
                  <a:gdLst>
                    <a:gd name="T0" fmla="*/ 0 w 22365"/>
                    <a:gd name="T1" fmla="*/ 0 h 22044"/>
                    <a:gd name="T2" fmla="*/ 0 w 22365"/>
                    <a:gd name="T3" fmla="*/ 0 h 22044"/>
                    <a:gd name="T4" fmla="*/ 0 w 22365"/>
                    <a:gd name="T5" fmla="*/ 0 h 22044"/>
                    <a:gd name="T6" fmla="*/ 0 60000 65536"/>
                    <a:gd name="T7" fmla="*/ 0 60000 65536"/>
                    <a:gd name="T8" fmla="*/ 0 60000 65536"/>
                    <a:gd name="T9" fmla="*/ 0 w 22365"/>
                    <a:gd name="T10" fmla="*/ 0 h 22044"/>
                    <a:gd name="T11" fmla="*/ 22365 w 22365"/>
                    <a:gd name="T12" fmla="*/ 22044 h 22044"/>
                  </a:gdLst>
                  <a:ahLst/>
                  <a:cxnLst>
                    <a:cxn ang="T6">
                      <a:pos x="T0" y="T1"/>
                    </a:cxn>
                    <a:cxn ang="T7">
                      <a:pos x="T2" y="T3"/>
                    </a:cxn>
                    <a:cxn ang="T8">
                      <a:pos x="T4" y="T5"/>
                    </a:cxn>
                  </a:cxnLst>
                  <a:rect l="T9" t="T10" r="T11" b="T12"/>
                  <a:pathLst>
                    <a:path w="22365" h="22044" fill="none" extrusionOk="0">
                      <a:moveTo>
                        <a:pt x="22360" y="-1"/>
                      </a:moveTo>
                      <a:cubicBezTo>
                        <a:pt x="22363" y="147"/>
                        <a:pt x="22365" y="295"/>
                        <a:pt x="22365" y="444"/>
                      </a:cubicBezTo>
                      <a:cubicBezTo>
                        <a:pt x="22365" y="12373"/>
                        <a:pt x="12694" y="22044"/>
                        <a:pt x="765" y="22044"/>
                      </a:cubicBezTo>
                      <a:cubicBezTo>
                        <a:pt x="509" y="22043"/>
                        <a:pt x="254" y="22039"/>
                        <a:pt x="-1" y="22030"/>
                      </a:cubicBezTo>
                    </a:path>
                    <a:path w="22365" h="22044" stroke="0" extrusionOk="0">
                      <a:moveTo>
                        <a:pt x="22360" y="-1"/>
                      </a:moveTo>
                      <a:cubicBezTo>
                        <a:pt x="22363" y="147"/>
                        <a:pt x="22365" y="295"/>
                        <a:pt x="22365" y="444"/>
                      </a:cubicBezTo>
                      <a:cubicBezTo>
                        <a:pt x="22365" y="12373"/>
                        <a:pt x="12694" y="22044"/>
                        <a:pt x="765" y="22044"/>
                      </a:cubicBezTo>
                      <a:cubicBezTo>
                        <a:pt x="509" y="22043"/>
                        <a:pt x="254" y="22039"/>
                        <a:pt x="-1" y="22030"/>
                      </a:cubicBezTo>
                      <a:lnTo>
                        <a:pt x="765" y="444"/>
                      </a:lnTo>
                      <a:lnTo>
                        <a:pt x="2236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58" name="Arc 96"/>
                <p:cNvSpPr>
                  <a:spLocks/>
                </p:cNvSpPr>
                <p:nvPr/>
              </p:nvSpPr>
              <p:spPr bwMode="auto">
                <a:xfrm rot="1140000">
                  <a:off x="3865" y="4063"/>
                  <a:ext cx="28" cy="5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6"/>
                        <a:pt x="9207" y="414"/>
                        <a:pt x="20828" y="-1"/>
                      </a:cubicBezTo>
                    </a:path>
                    <a:path w="21600" h="21586" stroke="0" extrusionOk="0">
                      <a:moveTo>
                        <a:pt x="-1" y="21585"/>
                      </a:moveTo>
                      <a:cubicBezTo>
                        <a:pt x="-1" y="9956"/>
                        <a:pt x="9207" y="414"/>
                        <a:pt x="20828" y="-1"/>
                      </a:cubicBezTo>
                      <a:lnTo>
                        <a:pt x="21600" y="21586"/>
                      </a:lnTo>
                      <a:lnTo>
                        <a:pt x="-1" y="2158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59" name="Arc 97"/>
                <p:cNvSpPr>
                  <a:spLocks/>
                </p:cNvSpPr>
                <p:nvPr/>
              </p:nvSpPr>
              <p:spPr bwMode="auto">
                <a:xfrm rot="1140000">
                  <a:off x="3886" y="4120"/>
                  <a:ext cx="21" cy="49"/>
                </a:xfrm>
                <a:custGeom>
                  <a:avLst/>
                  <a:gdLst>
                    <a:gd name="T0" fmla="*/ 0 w 21600"/>
                    <a:gd name="T1" fmla="*/ 0 h 21574"/>
                    <a:gd name="T2" fmla="*/ 0 w 21600"/>
                    <a:gd name="T3" fmla="*/ 0 h 21574"/>
                    <a:gd name="T4" fmla="*/ 0 w 21600"/>
                    <a:gd name="T5" fmla="*/ 0 h 21574"/>
                    <a:gd name="T6" fmla="*/ 0 60000 65536"/>
                    <a:gd name="T7" fmla="*/ 0 60000 65536"/>
                    <a:gd name="T8" fmla="*/ 0 60000 65536"/>
                    <a:gd name="T9" fmla="*/ 0 w 21600"/>
                    <a:gd name="T10" fmla="*/ 0 h 21574"/>
                    <a:gd name="T11" fmla="*/ 21600 w 21600"/>
                    <a:gd name="T12" fmla="*/ 21574 h 21574"/>
                  </a:gdLst>
                  <a:ahLst/>
                  <a:cxnLst>
                    <a:cxn ang="T6">
                      <a:pos x="T0" y="T1"/>
                    </a:cxn>
                    <a:cxn ang="T7">
                      <a:pos x="T2" y="T3"/>
                    </a:cxn>
                    <a:cxn ang="T8">
                      <a:pos x="T4" y="T5"/>
                    </a:cxn>
                  </a:cxnLst>
                  <a:rect l="T9" t="T10" r="T11" b="T12"/>
                  <a:pathLst>
                    <a:path w="21600" h="21574" fill="none" extrusionOk="0">
                      <a:moveTo>
                        <a:pt x="20547" y="21574"/>
                      </a:moveTo>
                      <a:cubicBezTo>
                        <a:pt x="9041" y="21013"/>
                        <a:pt x="-1" y="11520"/>
                        <a:pt x="-1" y="-1"/>
                      </a:cubicBezTo>
                    </a:path>
                    <a:path w="21600" h="21574" stroke="0" extrusionOk="0">
                      <a:moveTo>
                        <a:pt x="20547" y="21574"/>
                      </a:moveTo>
                      <a:cubicBezTo>
                        <a:pt x="9041" y="21013"/>
                        <a:pt x="-1" y="11520"/>
                        <a:pt x="-1" y="-1"/>
                      </a:cubicBezTo>
                      <a:lnTo>
                        <a:pt x="21600" y="0"/>
                      </a:lnTo>
                      <a:lnTo>
                        <a:pt x="20547" y="2157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60" name="Arc 98"/>
                <p:cNvSpPr>
                  <a:spLocks/>
                </p:cNvSpPr>
                <p:nvPr/>
              </p:nvSpPr>
              <p:spPr bwMode="auto">
                <a:xfrm rot="1140000">
                  <a:off x="3890" y="4071"/>
                  <a:ext cx="22" cy="50"/>
                </a:xfrm>
                <a:custGeom>
                  <a:avLst/>
                  <a:gdLst>
                    <a:gd name="T0" fmla="*/ 0 w 22613"/>
                    <a:gd name="T1" fmla="*/ 0 h 21600"/>
                    <a:gd name="T2" fmla="*/ 0 w 22613"/>
                    <a:gd name="T3" fmla="*/ 0 h 21600"/>
                    <a:gd name="T4" fmla="*/ 0 w 22613"/>
                    <a:gd name="T5" fmla="*/ 0 h 21600"/>
                    <a:gd name="T6" fmla="*/ 0 60000 65536"/>
                    <a:gd name="T7" fmla="*/ 0 60000 65536"/>
                    <a:gd name="T8" fmla="*/ 0 60000 65536"/>
                    <a:gd name="T9" fmla="*/ 0 w 22613"/>
                    <a:gd name="T10" fmla="*/ 0 h 21600"/>
                    <a:gd name="T11" fmla="*/ 22613 w 22613"/>
                    <a:gd name="T12" fmla="*/ 21600 h 21600"/>
                  </a:gdLst>
                  <a:ahLst/>
                  <a:cxnLst>
                    <a:cxn ang="T6">
                      <a:pos x="T0" y="T1"/>
                    </a:cxn>
                    <a:cxn ang="T7">
                      <a:pos x="T2" y="T3"/>
                    </a:cxn>
                    <a:cxn ang="T8">
                      <a:pos x="T4" y="T5"/>
                    </a:cxn>
                  </a:cxnLst>
                  <a:rect l="T9" t="T10" r="T11" b="T12"/>
                  <a:pathLst>
                    <a:path w="22613" h="21600" fill="none" extrusionOk="0">
                      <a:moveTo>
                        <a:pt x="-1" y="23"/>
                      </a:moveTo>
                      <a:cubicBezTo>
                        <a:pt x="338" y="7"/>
                        <a:pt x="677" y="-1"/>
                        <a:pt x="1017" y="-1"/>
                      </a:cubicBezTo>
                      <a:cubicBezTo>
                        <a:pt x="12776" y="-1"/>
                        <a:pt x="22375" y="9406"/>
                        <a:pt x="22612" y="21164"/>
                      </a:cubicBezTo>
                    </a:path>
                    <a:path w="22613" h="21600" stroke="0" extrusionOk="0">
                      <a:moveTo>
                        <a:pt x="-1" y="23"/>
                      </a:moveTo>
                      <a:cubicBezTo>
                        <a:pt x="338" y="7"/>
                        <a:pt x="677" y="-1"/>
                        <a:pt x="1017" y="-1"/>
                      </a:cubicBezTo>
                      <a:cubicBezTo>
                        <a:pt x="12776" y="-1"/>
                        <a:pt x="22375" y="9406"/>
                        <a:pt x="22612" y="21164"/>
                      </a:cubicBezTo>
                      <a:lnTo>
                        <a:pt x="1017" y="21600"/>
                      </a:lnTo>
                      <a:lnTo>
                        <a:pt x="-1" y="2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61" name="Arc 99"/>
                <p:cNvSpPr>
                  <a:spLocks/>
                </p:cNvSpPr>
                <p:nvPr/>
              </p:nvSpPr>
              <p:spPr bwMode="auto">
                <a:xfrm rot="1140000">
                  <a:off x="3749" y="4074"/>
                  <a:ext cx="29" cy="50"/>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22357" y="0"/>
                      </a:moveTo>
                      <a:cubicBezTo>
                        <a:pt x="22357" y="11929"/>
                        <a:pt x="12686" y="21600"/>
                        <a:pt x="757" y="21600"/>
                      </a:cubicBezTo>
                      <a:cubicBezTo>
                        <a:pt x="504" y="21599"/>
                        <a:pt x="252" y="21595"/>
                        <a:pt x="0" y="21586"/>
                      </a:cubicBezTo>
                    </a:path>
                    <a:path w="22357" h="21600" stroke="0" extrusionOk="0">
                      <a:moveTo>
                        <a:pt x="22357" y="0"/>
                      </a:moveTo>
                      <a:cubicBezTo>
                        <a:pt x="22357" y="11929"/>
                        <a:pt x="12686" y="21600"/>
                        <a:pt x="757" y="21600"/>
                      </a:cubicBezTo>
                      <a:cubicBezTo>
                        <a:pt x="504" y="21599"/>
                        <a:pt x="252" y="21595"/>
                        <a:pt x="0" y="21586"/>
                      </a:cubicBezTo>
                      <a:lnTo>
                        <a:pt x="757" y="0"/>
                      </a:lnTo>
                      <a:lnTo>
                        <a:pt x="22357"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62" name="Arc 100"/>
                <p:cNvSpPr>
                  <a:spLocks/>
                </p:cNvSpPr>
                <p:nvPr/>
              </p:nvSpPr>
              <p:spPr bwMode="auto">
                <a:xfrm rot="1140000">
                  <a:off x="3788" y="4039"/>
                  <a:ext cx="29" cy="49"/>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1" y="21586"/>
                      </a:moveTo>
                      <a:cubicBezTo>
                        <a:pt x="-1" y="9947"/>
                        <a:pt x="9223" y="400"/>
                        <a:pt x="20855" y="-1"/>
                      </a:cubicBezTo>
                    </a:path>
                    <a:path w="21600" h="21587" stroke="0" extrusionOk="0">
                      <a:moveTo>
                        <a:pt x="-1" y="21586"/>
                      </a:moveTo>
                      <a:cubicBezTo>
                        <a:pt x="-1" y="9947"/>
                        <a:pt x="9223" y="400"/>
                        <a:pt x="20855" y="-1"/>
                      </a:cubicBezTo>
                      <a:lnTo>
                        <a:pt x="21600" y="21587"/>
                      </a:lnTo>
                      <a:lnTo>
                        <a:pt x="-1" y="2158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63" name="Arc 101"/>
                <p:cNvSpPr>
                  <a:spLocks/>
                </p:cNvSpPr>
                <p:nvPr/>
              </p:nvSpPr>
              <p:spPr bwMode="auto">
                <a:xfrm rot="1140000">
                  <a:off x="3805" y="4098"/>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64" name="Arc 102"/>
                <p:cNvSpPr>
                  <a:spLocks/>
                </p:cNvSpPr>
                <p:nvPr/>
              </p:nvSpPr>
              <p:spPr bwMode="auto">
                <a:xfrm rot="1140000">
                  <a:off x="3813" y="4044"/>
                  <a:ext cx="22" cy="50"/>
                </a:xfrm>
                <a:custGeom>
                  <a:avLst/>
                  <a:gdLst>
                    <a:gd name="T0" fmla="*/ 0 w 22613"/>
                    <a:gd name="T1" fmla="*/ 0 h 21600"/>
                    <a:gd name="T2" fmla="*/ 0 w 22613"/>
                    <a:gd name="T3" fmla="*/ 0 h 21600"/>
                    <a:gd name="T4" fmla="*/ 0 w 22613"/>
                    <a:gd name="T5" fmla="*/ 0 h 21600"/>
                    <a:gd name="T6" fmla="*/ 0 60000 65536"/>
                    <a:gd name="T7" fmla="*/ 0 60000 65536"/>
                    <a:gd name="T8" fmla="*/ 0 60000 65536"/>
                    <a:gd name="T9" fmla="*/ 0 w 22613"/>
                    <a:gd name="T10" fmla="*/ 0 h 21600"/>
                    <a:gd name="T11" fmla="*/ 22613 w 22613"/>
                    <a:gd name="T12" fmla="*/ 21600 h 21600"/>
                  </a:gdLst>
                  <a:ahLst/>
                  <a:cxnLst>
                    <a:cxn ang="T6">
                      <a:pos x="T0" y="T1"/>
                    </a:cxn>
                    <a:cxn ang="T7">
                      <a:pos x="T2" y="T3"/>
                    </a:cxn>
                    <a:cxn ang="T8">
                      <a:pos x="T4" y="T5"/>
                    </a:cxn>
                  </a:cxnLst>
                  <a:rect l="T9" t="T10" r="T11" b="T12"/>
                  <a:pathLst>
                    <a:path w="22613" h="21600" fill="none" extrusionOk="0">
                      <a:moveTo>
                        <a:pt x="-1" y="23"/>
                      </a:moveTo>
                      <a:cubicBezTo>
                        <a:pt x="338" y="7"/>
                        <a:pt x="677" y="-1"/>
                        <a:pt x="1017" y="-1"/>
                      </a:cubicBezTo>
                      <a:cubicBezTo>
                        <a:pt x="12776" y="-1"/>
                        <a:pt x="22375" y="9406"/>
                        <a:pt x="22612" y="21164"/>
                      </a:cubicBezTo>
                    </a:path>
                    <a:path w="22613" h="21600" stroke="0" extrusionOk="0">
                      <a:moveTo>
                        <a:pt x="-1" y="23"/>
                      </a:moveTo>
                      <a:cubicBezTo>
                        <a:pt x="338" y="7"/>
                        <a:pt x="677" y="-1"/>
                        <a:pt x="1017" y="-1"/>
                      </a:cubicBezTo>
                      <a:cubicBezTo>
                        <a:pt x="12776" y="-1"/>
                        <a:pt x="22375" y="9406"/>
                        <a:pt x="22612" y="21164"/>
                      </a:cubicBezTo>
                      <a:lnTo>
                        <a:pt x="1017" y="21600"/>
                      </a:lnTo>
                      <a:lnTo>
                        <a:pt x="-1" y="2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65" name="Arc 103"/>
                <p:cNvSpPr>
                  <a:spLocks/>
                </p:cNvSpPr>
                <p:nvPr/>
              </p:nvSpPr>
              <p:spPr bwMode="auto">
                <a:xfrm rot="1140000">
                  <a:off x="3666" y="4045"/>
                  <a:ext cx="30" cy="51"/>
                </a:xfrm>
                <a:custGeom>
                  <a:avLst/>
                  <a:gdLst>
                    <a:gd name="T0" fmla="*/ 0 w 22365"/>
                    <a:gd name="T1" fmla="*/ 0 h 22044"/>
                    <a:gd name="T2" fmla="*/ 0 w 22365"/>
                    <a:gd name="T3" fmla="*/ 0 h 22044"/>
                    <a:gd name="T4" fmla="*/ 0 w 22365"/>
                    <a:gd name="T5" fmla="*/ 0 h 22044"/>
                    <a:gd name="T6" fmla="*/ 0 60000 65536"/>
                    <a:gd name="T7" fmla="*/ 0 60000 65536"/>
                    <a:gd name="T8" fmla="*/ 0 60000 65536"/>
                    <a:gd name="T9" fmla="*/ 0 w 22365"/>
                    <a:gd name="T10" fmla="*/ 0 h 22044"/>
                    <a:gd name="T11" fmla="*/ 22365 w 22365"/>
                    <a:gd name="T12" fmla="*/ 22044 h 22044"/>
                  </a:gdLst>
                  <a:ahLst/>
                  <a:cxnLst>
                    <a:cxn ang="T6">
                      <a:pos x="T0" y="T1"/>
                    </a:cxn>
                    <a:cxn ang="T7">
                      <a:pos x="T2" y="T3"/>
                    </a:cxn>
                    <a:cxn ang="T8">
                      <a:pos x="T4" y="T5"/>
                    </a:cxn>
                  </a:cxnLst>
                  <a:rect l="T9" t="T10" r="T11" b="T12"/>
                  <a:pathLst>
                    <a:path w="22365" h="22044" fill="none" extrusionOk="0">
                      <a:moveTo>
                        <a:pt x="22360" y="-1"/>
                      </a:moveTo>
                      <a:cubicBezTo>
                        <a:pt x="22363" y="147"/>
                        <a:pt x="22365" y="295"/>
                        <a:pt x="22365" y="444"/>
                      </a:cubicBezTo>
                      <a:cubicBezTo>
                        <a:pt x="22365" y="12373"/>
                        <a:pt x="12694" y="22044"/>
                        <a:pt x="765" y="22044"/>
                      </a:cubicBezTo>
                      <a:cubicBezTo>
                        <a:pt x="509" y="22043"/>
                        <a:pt x="254" y="22039"/>
                        <a:pt x="-1" y="22030"/>
                      </a:cubicBezTo>
                    </a:path>
                    <a:path w="22365" h="22044" stroke="0" extrusionOk="0">
                      <a:moveTo>
                        <a:pt x="22360" y="-1"/>
                      </a:moveTo>
                      <a:cubicBezTo>
                        <a:pt x="22363" y="147"/>
                        <a:pt x="22365" y="295"/>
                        <a:pt x="22365" y="444"/>
                      </a:cubicBezTo>
                      <a:cubicBezTo>
                        <a:pt x="22365" y="12373"/>
                        <a:pt x="12694" y="22044"/>
                        <a:pt x="765" y="22044"/>
                      </a:cubicBezTo>
                      <a:cubicBezTo>
                        <a:pt x="509" y="22043"/>
                        <a:pt x="254" y="22039"/>
                        <a:pt x="-1" y="22030"/>
                      </a:cubicBezTo>
                      <a:lnTo>
                        <a:pt x="765" y="444"/>
                      </a:lnTo>
                      <a:lnTo>
                        <a:pt x="2236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66" name="Arc 104"/>
                <p:cNvSpPr>
                  <a:spLocks/>
                </p:cNvSpPr>
                <p:nvPr/>
              </p:nvSpPr>
              <p:spPr bwMode="auto">
                <a:xfrm rot="1140000">
                  <a:off x="3706" y="4010"/>
                  <a:ext cx="30" cy="49"/>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1" y="21587"/>
                      </a:moveTo>
                      <a:cubicBezTo>
                        <a:pt x="-1" y="9943"/>
                        <a:pt x="9230" y="395"/>
                        <a:pt x="20868" y="0"/>
                      </a:cubicBezTo>
                    </a:path>
                    <a:path w="21600" h="21588" stroke="0" extrusionOk="0">
                      <a:moveTo>
                        <a:pt x="-1" y="21587"/>
                      </a:moveTo>
                      <a:cubicBezTo>
                        <a:pt x="-1" y="9943"/>
                        <a:pt x="9230" y="395"/>
                        <a:pt x="20868" y="0"/>
                      </a:cubicBezTo>
                      <a:lnTo>
                        <a:pt x="21600" y="21588"/>
                      </a:lnTo>
                      <a:lnTo>
                        <a:pt x="-1" y="21587"/>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67" name="Arc 105"/>
                <p:cNvSpPr>
                  <a:spLocks/>
                </p:cNvSpPr>
                <p:nvPr/>
              </p:nvSpPr>
              <p:spPr bwMode="auto">
                <a:xfrm rot="1140000">
                  <a:off x="3727" y="4070"/>
                  <a:ext cx="22"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600" y="22044"/>
                      </a:moveTo>
                      <a:cubicBezTo>
                        <a:pt x="9670" y="22045"/>
                        <a:pt x="0" y="12374"/>
                        <a:pt x="0" y="445"/>
                      </a:cubicBezTo>
                      <a:cubicBezTo>
                        <a:pt x="0" y="296"/>
                        <a:pt x="1" y="148"/>
                        <a:pt x="4" y="-1"/>
                      </a:cubicBezTo>
                    </a:path>
                    <a:path w="21600" h="22045" stroke="0" extrusionOk="0">
                      <a:moveTo>
                        <a:pt x="21600" y="22044"/>
                      </a:moveTo>
                      <a:cubicBezTo>
                        <a:pt x="9670" y="22045"/>
                        <a:pt x="0" y="12374"/>
                        <a:pt x="0" y="445"/>
                      </a:cubicBezTo>
                      <a:cubicBezTo>
                        <a:pt x="0" y="296"/>
                        <a:pt x="1" y="148"/>
                        <a:pt x="4" y="-1"/>
                      </a:cubicBezTo>
                      <a:lnTo>
                        <a:pt x="21600" y="445"/>
                      </a:lnTo>
                      <a:lnTo>
                        <a:pt x="21600" y="2204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68" name="Arc 106"/>
                <p:cNvSpPr>
                  <a:spLocks/>
                </p:cNvSpPr>
                <p:nvPr/>
              </p:nvSpPr>
              <p:spPr bwMode="auto">
                <a:xfrm rot="1140000">
                  <a:off x="3733" y="4018"/>
                  <a:ext cx="22" cy="49"/>
                </a:xfrm>
                <a:custGeom>
                  <a:avLst/>
                  <a:gdLst>
                    <a:gd name="T0" fmla="*/ 0 w 22612"/>
                    <a:gd name="T1" fmla="*/ 0 h 21600"/>
                    <a:gd name="T2" fmla="*/ 0 w 22612"/>
                    <a:gd name="T3" fmla="*/ 0 h 21600"/>
                    <a:gd name="T4" fmla="*/ 0 w 22612"/>
                    <a:gd name="T5" fmla="*/ 0 h 21600"/>
                    <a:gd name="T6" fmla="*/ 0 60000 65536"/>
                    <a:gd name="T7" fmla="*/ 0 60000 65536"/>
                    <a:gd name="T8" fmla="*/ 0 60000 65536"/>
                    <a:gd name="T9" fmla="*/ 0 w 22612"/>
                    <a:gd name="T10" fmla="*/ 0 h 21600"/>
                    <a:gd name="T11" fmla="*/ 22612 w 22612"/>
                    <a:gd name="T12" fmla="*/ 21600 h 21600"/>
                  </a:gdLst>
                  <a:ahLst/>
                  <a:cxnLst>
                    <a:cxn ang="T6">
                      <a:pos x="T0" y="T1"/>
                    </a:cxn>
                    <a:cxn ang="T7">
                      <a:pos x="T2" y="T3"/>
                    </a:cxn>
                    <a:cxn ang="T8">
                      <a:pos x="T4" y="T5"/>
                    </a:cxn>
                  </a:cxnLst>
                  <a:rect l="T9" t="T10" r="T11" b="T12"/>
                  <a:pathLst>
                    <a:path w="22612" h="21600" fill="none" extrusionOk="0">
                      <a:moveTo>
                        <a:pt x="-1" y="23"/>
                      </a:moveTo>
                      <a:cubicBezTo>
                        <a:pt x="338" y="7"/>
                        <a:pt x="677" y="-1"/>
                        <a:pt x="1017" y="-1"/>
                      </a:cubicBezTo>
                      <a:cubicBezTo>
                        <a:pt x="12772" y="-1"/>
                        <a:pt x="22370" y="9401"/>
                        <a:pt x="22612" y="21154"/>
                      </a:cubicBezTo>
                    </a:path>
                    <a:path w="22612" h="21600" stroke="0" extrusionOk="0">
                      <a:moveTo>
                        <a:pt x="-1" y="23"/>
                      </a:moveTo>
                      <a:cubicBezTo>
                        <a:pt x="338" y="7"/>
                        <a:pt x="677" y="-1"/>
                        <a:pt x="1017" y="-1"/>
                      </a:cubicBezTo>
                      <a:cubicBezTo>
                        <a:pt x="12772" y="-1"/>
                        <a:pt x="22370" y="9401"/>
                        <a:pt x="22612" y="21154"/>
                      </a:cubicBezTo>
                      <a:lnTo>
                        <a:pt x="1017" y="21600"/>
                      </a:lnTo>
                      <a:lnTo>
                        <a:pt x="-1" y="2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69" name="Arc 107"/>
                <p:cNvSpPr>
                  <a:spLocks/>
                </p:cNvSpPr>
                <p:nvPr/>
              </p:nvSpPr>
              <p:spPr bwMode="auto">
                <a:xfrm rot="-9660000">
                  <a:off x="3550" y="3961"/>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grpSp>
      <p:grpSp>
        <p:nvGrpSpPr>
          <p:cNvPr id="161800" name="Group 108"/>
          <p:cNvGrpSpPr>
            <a:grpSpLocks/>
          </p:cNvGrpSpPr>
          <p:nvPr/>
        </p:nvGrpSpPr>
        <p:grpSpPr bwMode="auto">
          <a:xfrm>
            <a:off x="1989667" y="6216706"/>
            <a:ext cx="1409700" cy="358775"/>
            <a:chOff x="249" y="3993"/>
            <a:chExt cx="999" cy="226"/>
          </a:xfrm>
        </p:grpSpPr>
        <p:grpSp>
          <p:nvGrpSpPr>
            <p:cNvPr id="223340" name="Group 109"/>
            <p:cNvGrpSpPr>
              <a:grpSpLocks/>
            </p:cNvGrpSpPr>
            <p:nvPr/>
          </p:nvGrpSpPr>
          <p:grpSpPr bwMode="auto">
            <a:xfrm>
              <a:off x="249" y="3993"/>
              <a:ext cx="982" cy="226"/>
              <a:chOff x="249" y="3993"/>
              <a:chExt cx="982" cy="226"/>
            </a:xfrm>
          </p:grpSpPr>
          <p:grpSp>
            <p:nvGrpSpPr>
              <p:cNvPr id="223392" name="Group 110"/>
              <p:cNvGrpSpPr>
                <a:grpSpLocks/>
              </p:cNvGrpSpPr>
              <p:nvPr/>
            </p:nvGrpSpPr>
            <p:grpSpPr bwMode="auto">
              <a:xfrm>
                <a:off x="249" y="3995"/>
                <a:ext cx="478" cy="224"/>
                <a:chOff x="249" y="3995"/>
                <a:chExt cx="478" cy="224"/>
              </a:xfrm>
            </p:grpSpPr>
            <p:sp>
              <p:nvSpPr>
                <p:cNvPr id="223418" name="Arc 111"/>
                <p:cNvSpPr>
                  <a:spLocks/>
                </p:cNvSpPr>
                <p:nvPr/>
              </p:nvSpPr>
              <p:spPr bwMode="auto">
                <a:xfrm rot="9660000">
                  <a:off x="648" y="3997"/>
                  <a:ext cx="29" cy="49"/>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22357" y="0"/>
                      </a:moveTo>
                      <a:cubicBezTo>
                        <a:pt x="22357" y="11929"/>
                        <a:pt x="12686" y="21600"/>
                        <a:pt x="757" y="21600"/>
                      </a:cubicBezTo>
                      <a:cubicBezTo>
                        <a:pt x="504" y="21599"/>
                        <a:pt x="252" y="21595"/>
                        <a:pt x="0" y="21586"/>
                      </a:cubicBezTo>
                    </a:path>
                    <a:path w="22357" h="21600" stroke="0" extrusionOk="0">
                      <a:moveTo>
                        <a:pt x="22357" y="0"/>
                      </a:moveTo>
                      <a:cubicBezTo>
                        <a:pt x="22357" y="11929"/>
                        <a:pt x="12686" y="21600"/>
                        <a:pt x="757" y="21600"/>
                      </a:cubicBezTo>
                      <a:cubicBezTo>
                        <a:pt x="504" y="21599"/>
                        <a:pt x="252" y="21595"/>
                        <a:pt x="0" y="21586"/>
                      </a:cubicBezTo>
                      <a:lnTo>
                        <a:pt x="757" y="0"/>
                      </a:lnTo>
                      <a:lnTo>
                        <a:pt x="22357"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19" name="Arc 112"/>
                <p:cNvSpPr>
                  <a:spLocks/>
                </p:cNvSpPr>
                <p:nvPr/>
              </p:nvSpPr>
              <p:spPr bwMode="auto">
                <a:xfrm rot="9660000">
                  <a:off x="649" y="4050"/>
                  <a:ext cx="29" cy="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1" y="21586"/>
                      </a:moveTo>
                      <a:cubicBezTo>
                        <a:pt x="-1" y="9952"/>
                        <a:pt x="9215" y="408"/>
                        <a:pt x="20843" y="0"/>
                      </a:cubicBezTo>
                    </a:path>
                    <a:path w="21600" h="21587" stroke="0" extrusionOk="0">
                      <a:moveTo>
                        <a:pt x="-1" y="21586"/>
                      </a:moveTo>
                      <a:cubicBezTo>
                        <a:pt x="-1" y="9952"/>
                        <a:pt x="9215" y="408"/>
                        <a:pt x="20843" y="0"/>
                      </a:cubicBezTo>
                      <a:lnTo>
                        <a:pt x="21600" y="21587"/>
                      </a:lnTo>
                      <a:lnTo>
                        <a:pt x="-1" y="2158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20" name="Arc 113"/>
                <p:cNvSpPr>
                  <a:spLocks/>
                </p:cNvSpPr>
                <p:nvPr/>
              </p:nvSpPr>
              <p:spPr bwMode="auto">
                <a:xfrm rot="9660000">
                  <a:off x="603" y="4020"/>
                  <a:ext cx="22" cy="49"/>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0585" y="22011"/>
                      </a:moveTo>
                      <a:cubicBezTo>
                        <a:pt x="9063" y="21469"/>
                        <a:pt x="0" y="11970"/>
                        <a:pt x="0" y="435"/>
                      </a:cubicBezTo>
                      <a:cubicBezTo>
                        <a:pt x="0" y="289"/>
                        <a:pt x="1" y="144"/>
                        <a:pt x="4" y="0"/>
                      </a:cubicBezTo>
                    </a:path>
                    <a:path w="21600" h="22011" stroke="0" extrusionOk="0">
                      <a:moveTo>
                        <a:pt x="20585" y="22011"/>
                      </a:moveTo>
                      <a:cubicBezTo>
                        <a:pt x="9063" y="21469"/>
                        <a:pt x="0" y="11970"/>
                        <a:pt x="0" y="435"/>
                      </a:cubicBezTo>
                      <a:cubicBezTo>
                        <a:pt x="0" y="289"/>
                        <a:pt x="1" y="144"/>
                        <a:pt x="4" y="0"/>
                      </a:cubicBezTo>
                      <a:lnTo>
                        <a:pt x="21600" y="435"/>
                      </a:lnTo>
                      <a:lnTo>
                        <a:pt x="20585" y="2201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21" name="Arc 114"/>
                <p:cNvSpPr>
                  <a:spLocks/>
                </p:cNvSpPr>
                <p:nvPr/>
              </p:nvSpPr>
              <p:spPr bwMode="auto">
                <a:xfrm rot="9660000">
                  <a:off x="705" y="4033"/>
                  <a:ext cx="22" cy="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22" name="Arc 115"/>
                <p:cNvSpPr>
                  <a:spLocks/>
                </p:cNvSpPr>
                <p:nvPr/>
              </p:nvSpPr>
              <p:spPr bwMode="auto">
                <a:xfrm rot="9660000">
                  <a:off x="631" y="4056"/>
                  <a:ext cx="21" cy="49"/>
                </a:xfrm>
                <a:custGeom>
                  <a:avLst/>
                  <a:gdLst>
                    <a:gd name="T0" fmla="*/ 0 w 21595"/>
                    <a:gd name="T1" fmla="*/ 0 h 21600"/>
                    <a:gd name="T2" fmla="*/ 0 w 21595"/>
                    <a:gd name="T3" fmla="*/ 0 h 21600"/>
                    <a:gd name="T4" fmla="*/ 0 w 21595"/>
                    <a:gd name="T5" fmla="*/ 0 h 21600"/>
                    <a:gd name="T6" fmla="*/ 0 60000 65536"/>
                    <a:gd name="T7" fmla="*/ 0 60000 65536"/>
                    <a:gd name="T8" fmla="*/ 0 60000 65536"/>
                    <a:gd name="T9" fmla="*/ 0 w 21595"/>
                    <a:gd name="T10" fmla="*/ 0 h 21600"/>
                    <a:gd name="T11" fmla="*/ 21595 w 21595"/>
                    <a:gd name="T12" fmla="*/ 21600 h 21600"/>
                  </a:gdLst>
                  <a:ahLst/>
                  <a:cxnLst>
                    <a:cxn ang="T6">
                      <a:pos x="T0" y="T1"/>
                    </a:cxn>
                    <a:cxn ang="T7">
                      <a:pos x="T2" y="T3"/>
                    </a:cxn>
                    <a:cxn ang="T8">
                      <a:pos x="T4" y="T5"/>
                    </a:cxn>
                  </a:cxnLst>
                  <a:rect l="T9" t="T10" r="T11" b="T12"/>
                  <a:pathLst>
                    <a:path w="21595" h="21600" fill="none" extrusionOk="0">
                      <a:moveTo>
                        <a:pt x="0" y="-1"/>
                      </a:moveTo>
                      <a:cubicBezTo>
                        <a:pt x="11755" y="-1"/>
                        <a:pt x="21353" y="9401"/>
                        <a:pt x="21595" y="21154"/>
                      </a:cubicBezTo>
                    </a:path>
                    <a:path w="21595" h="21600" stroke="0" extrusionOk="0">
                      <a:moveTo>
                        <a:pt x="0" y="-1"/>
                      </a:moveTo>
                      <a:cubicBezTo>
                        <a:pt x="11755" y="-1"/>
                        <a:pt x="21353" y="9401"/>
                        <a:pt x="21595" y="21154"/>
                      </a:cubicBezTo>
                      <a:lnTo>
                        <a:pt x="0" y="21600"/>
                      </a:lnTo>
                      <a:lnTo>
                        <a:pt x="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23" name="Arc 116"/>
                <p:cNvSpPr>
                  <a:spLocks/>
                </p:cNvSpPr>
                <p:nvPr/>
              </p:nvSpPr>
              <p:spPr bwMode="auto">
                <a:xfrm rot="9660000">
                  <a:off x="576" y="4023"/>
                  <a:ext cx="28" cy="50"/>
                </a:xfrm>
                <a:custGeom>
                  <a:avLst/>
                  <a:gdLst>
                    <a:gd name="T0" fmla="*/ 0 w 22423"/>
                    <a:gd name="T1" fmla="*/ 0 h 22054"/>
                    <a:gd name="T2" fmla="*/ 0 w 22423"/>
                    <a:gd name="T3" fmla="*/ 0 h 22054"/>
                    <a:gd name="T4" fmla="*/ 0 w 22423"/>
                    <a:gd name="T5" fmla="*/ 0 h 22054"/>
                    <a:gd name="T6" fmla="*/ 0 60000 65536"/>
                    <a:gd name="T7" fmla="*/ 0 60000 65536"/>
                    <a:gd name="T8" fmla="*/ 0 60000 65536"/>
                    <a:gd name="T9" fmla="*/ 0 w 22423"/>
                    <a:gd name="T10" fmla="*/ 0 h 22054"/>
                    <a:gd name="T11" fmla="*/ 22423 w 22423"/>
                    <a:gd name="T12" fmla="*/ 22054 h 22054"/>
                  </a:gdLst>
                  <a:ahLst/>
                  <a:cxnLst>
                    <a:cxn ang="T6">
                      <a:pos x="T0" y="T1"/>
                    </a:cxn>
                    <a:cxn ang="T7">
                      <a:pos x="T2" y="T3"/>
                    </a:cxn>
                    <a:cxn ang="T8">
                      <a:pos x="T4" y="T5"/>
                    </a:cxn>
                  </a:cxnLst>
                  <a:rect l="T9" t="T10" r="T11" b="T12"/>
                  <a:pathLst>
                    <a:path w="22423" h="22054" fill="none" extrusionOk="0">
                      <a:moveTo>
                        <a:pt x="22418" y="-1"/>
                      </a:moveTo>
                      <a:cubicBezTo>
                        <a:pt x="22421" y="151"/>
                        <a:pt x="22423" y="302"/>
                        <a:pt x="22423" y="454"/>
                      </a:cubicBezTo>
                      <a:cubicBezTo>
                        <a:pt x="22423" y="12383"/>
                        <a:pt x="12752" y="22054"/>
                        <a:pt x="823" y="22054"/>
                      </a:cubicBezTo>
                      <a:cubicBezTo>
                        <a:pt x="548" y="22053"/>
                        <a:pt x="274" y="22048"/>
                        <a:pt x="-1" y="22038"/>
                      </a:cubicBezTo>
                    </a:path>
                    <a:path w="22423" h="22054" stroke="0" extrusionOk="0">
                      <a:moveTo>
                        <a:pt x="22418" y="-1"/>
                      </a:moveTo>
                      <a:cubicBezTo>
                        <a:pt x="22421" y="151"/>
                        <a:pt x="22423" y="302"/>
                        <a:pt x="22423" y="454"/>
                      </a:cubicBezTo>
                      <a:cubicBezTo>
                        <a:pt x="22423" y="12383"/>
                        <a:pt x="12752" y="22054"/>
                        <a:pt x="823" y="22054"/>
                      </a:cubicBezTo>
                      <a:cubicBezTo>
                        <a:pt x="548" y="22053"/>
                        <a:pt x="274" y="22048"/>
                        <a:pt x="-1" y="22038"/>
                      </a:cubicBezTo>
                      <a:lnTo>
                        <a:pt x="823" y="454"/>
                      </a:lnTo>
                      <a:lnTo>
                        <a:pt x="22418"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24" name="Arc 117"/>
                <p:cNvSpPr>
                  <a:spLocks/>
                </p:cNvSpPr>
                <p:nvPr/>
              </p:nvSpPr>
              <p:spPr bwMode="auto">
                <a:xfrm rot="9660000">
                  <a:off x="575" y="4079"/>
                  <a:ext cx="27" cy="49"/>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0" y="21149"/>
                      </a:moveTo>
                      <a:cubicBezTo>
                        <a:pt x="231" y="9698"/>
                        <a:pt x="9359" y="418"/>
                        <a:pt x="20804" y="-1"/>
                      </a:cubicBezTo>
                    </a:path>
                    <a:path w="21596" h="21585" stroke="0" extrusionOk="0">
                      <a:moveTo>
                        <a:pt x="0" y="21149"/>
                      </a:moveTo>
                      <a:cubicBezTo>
                        <a:pt x="231" y="9698"/>
                        <a:pt x="9359" y="418"/>
                        <a:pt x="20804" y="-1"/>
                      </a:cubicBezTo>
                      <a:lnTo>
                        <a:pt x="21596" y="21585"/>
                      </a:lnTo>
                      <a:lnTo>
                        <a:pt x="0" y="21149"/>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25" name="Arc 118"/>
                <p:cNvSpPr>
                  <a:spLocks/>
                </p:cNvSpPr>
                <p:nvPr/>
              </p:nvSpPr>
              <p:spPr bwMode="auto">
                <a:xfrm rot="-1140000">
                  <a:off x="310" y="4157"/>
                  <a:ext cx="28" cy="50"/>
                </a:xfrm>
                <a:custGeom>
                  <a:avLst/>
                  <a:gdLst>
                    <a:gd name="T0" fmla="*/ 0 w 21600"/>
                    <a:gd name="T1" fmla="*/ 0 h 22036"/>
                    <a:gd name="T2" fmla="*/ 0 w 21600"/>
                    <a:gd name="T3" fmla="*/ 0 h 22036"/>
                    <a:gd name="T4" fmla="*/ 0 w 21600"/>
                    <a:gd name="T5" fmla="*/ 0 h 22036"/>
                    <a:gd name="T6" fmla="*/ 0 60000 65536"/>
                    <a:gd name="T7" fmla="*/ 0 60000 65536"/>
                    <a:gd name="T8" fmla="*/ 0 60000 65536"/>
                    <a:gd name="T9" fmla="*/ 0 w 21600"/>
                    <a:gd name="T10" fmla="*/ 0 h 22036"/>
                    <a:gd name="T11" fmla="*/ 21600 w 21600"/>
                    <a:gd name="T12" fmla="*/ 22036 h 22036"/>
                  </a:gdLst>
                  <a:ahLst/>
                  <a:cxnLst>
                    <a:cxn ang="T6">
                      <a:pos x="T0" y="T1"/>
                    </a:cxn>
                    <a:cxn ang="T7">
                      <a:pos x="T2" y="T3"/>
                    </a:cxn>
                    <a:cxn ang="T8">
                      <a:pos x="T4" y="T5"/>
                    </a:cxn>
                  </a:cxnLst>
                  <a:rect l="T9" t="T10" r="T11" b="T12"/>
                  <a:pathLst>
                    <a:path w="21600" h="22036" fill="none" extrusionOk="0">
                      <a:moveTo>
                        <a:pt x="21600" y="22035"/>
                      </a:moveTo>
                      <a:cubicBezTo>
                        <a:pt x="9670" y="22036"/>
                        <a:pt x="0" y="12365"/>
                        <a:pt x="0" y="436"/>
                      </a:cubicBezTo>
                      <a:cubicBezTo>
                        <a:pt x="0" y="290"/>
                        <a:pt x="1" y="145"/>
                        <a:pt x="4" y="0"/>
                      </a:cubicBezTo>
                    </a:path>
                    <a:path w="21600" h="22036" stroke="0" extrusionOk="0">
                      <a:moveTo>
                        <a:pt x="21600" y="22035"/>
                      </a:moveTo>
                      <a:cubicBezTo>
                        <a:pt x="9670" y="22036"/>
                        <a:pt x="0" y="12365"/>
                        <a:pt x="0" y="436"/>
                      </a:cubicBezTo>
                      <a:cubicBezTo>
                        <a:pt x="0" y="290"/>
                        <a:pt x="1" y="145"/>
                        <a:pt x="4" y="0"/>
                      </a:cubicBezTo>
                      <a:lnTo>
                        <a:pt x="21600" y="436"/>
                      </a:lnTo>
                      <a:lnTo>
                        <a:pt x="21600" y="2203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26" name="Arc 119"/>
                <p:cNvSpPr>
                  <a:spLocks/>
                </p:cNvSpPr>
                <p:nvPr/>
              </p:nvSpPr>
              <p:spPr bwMode="auto">
                <a:xfrm rot="-1140000">
                  <a:off x="270" y="4123"/>
                  <a:ext cx="29" cy="50"/>
                </a:xfrm>
                <a:custGeom>
                  <a:avLst/>
                  <a:gdLst>
                    <a:gd name="T0" fmla="*/ 0 w 22345"/>
                    <a:gd name="T1" fmla="*/ 0 h 21600"/>
                    <a:gd name="T2" fmla="*/ 0 w 22345"/>
                    <a:gd name="T3" fmla="*/ 0 h 21600"/>
                    <a:gd name="T4" fmla="*/ 0 w 22345"/>
                    <a:gd name="T5" fmla="*/ 0 h 21600"/>
                    <a:gd name="T6" fmla="*/ 0 60000 65536"/>
                    <a:gd name="T7" fmla="*/ 0 60000 65536"/>
                    <a:gd name="T8" fmla="*/ 0 60000 65536"/>
                    <a:gd name="T9" fmla="*/ 0 w 22345"/>
                    <a:gd name="T10" fmla="*/ 0 h 21600"/>
                    <a:gd name="T11" fmla="*/ 22345 w 22345"/>
                    <a:gd name="T12" fmla="*/ 21600 h 21600"/>
                  </a:gdLst>
                  <a:ahLst/>
                  <a:cxnLst>
                    <a:cxn ang="T6">
                      <a:pos x="T0" y="T1"/>
                    </a:cxn>
                    <a:cxn ang="T7">
                      <a:pos x="T2" y="T3"/>
                    </a:cxn>
                    <a:cxn ang="T8">
                      <a:pos x="T4" y="T5"/>
                    </a:cxn>
                  </a:cxnLst>
                  <a:rect l="T9" t="T10" r="T11" b="T12"/>
                  <a:pathLst>
                    <a:path w="22345" h="21600" fill="none" extrusionOk="0">
                      <a:moveTo>
                        <a:pt x="0" y="13"/>
                      </a:moveTo>
                      <a:cubicBezTo>
                        <a:pt x="249" y="4"/>
                        <a:pt x="499" y="-1"/>
                        <a:pt x="750" y="-1"/>
                      </a:cubicBezTo>
                      <a:cubicBezTo>
                        <a:pt x="12506" y="-1"/>
                        <a:pt x="22103" y="9402"/>
                        <a:pt x="22345" y="21155"/>
                      </a:cubicBezTo>
                    </a:path>
                    <a:path w="22345" h="21600" stroke="0" extrusionOk="0">
                      <a:moveTo>
                        <a:pt x="0" y="13"/>
                      </a:moveTo>
                      <a:cubicBezTo>
                        <a:pt x="249" y="4"/>
                        <a:pt x="499" y="-1"/>
                        <a:pt x="750" y="-1"/>
                      </a:cubicBezTo>
                      <a:cubicBezTo>
                        <a:pt x="12506" y="-1"/>
                        <a:pt x="22103" y="9402"/>
                        <a:pt x="22345" y="21155"/>
                      </a:cubicBezTo>
                      <a:lnTo>
                        <a:pt x="750" y="21600"/>
                      </a:lnTo>
                      <a:lnTo>
                        <a:pt x="0" y="1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27" name="Arc 120"/>
                <p:cNvSpPr>
                  <a:spLocks/>
                </p:cNvSpPr>
                <p:nvPr/>
              </p:nvSpPr>
              <p:spPr bwMode="auto">
                <a:xfrm rot="-1140000">
                  <a:off x="252" y="4169"/>
                  <a:ext cx="22" cy="50"/>
                </a:xfrm>
                <a:custGeom>
                  <a:avLst/>
                  <a:gdLst>
                    <a:gd name="T0" fmla="*/ 0 w 22663"/>
                    <a:gd name="T1" fmla="*/ 0 h 22056"/>
                    <a:gd name="T2" fmla="*/ 0 w 22663"/>
                    <a:gd name="T3" fmla="*/ 0 h 22056"/>
                    <a:gd name="T4" fmla="*/ 0 w 22663"/>
                    <a:gd name="T5" fmla="*/ 0 h 22056"/>
                    <a:gd name="T6" fmla="*/ 0 60000 65536"/>
                    <a:gd name="T7" fmla="*/ 0 60000 65536"/>
                    <a:gd name="T8" fmla="*/ 0 60000 65536"/>
                    <a:gd name="T9" fmla="*/ 0 w 22663"/>
                    <a:gd name="T10" fmla="*/ 0 h 22056"/>
                    <a:gd name="T11" fmla="*/ 22663 w 22663"/>
                    <a:gd name="T12" fmla="*/ 22056 h 22056"/>
                  </a:gdLst>
                  <a:ahLst/>
                  <a:cxnLst>
                    <a:cxn ang="T6">
                      <a:pos x="T0" y="T1"/>
                    </a:cxn>
                    <a:cxn ang="T7">
                      <a:pos x="T2" y="T3"/>
                    </a:cxn>
                    <a:cxn ang="T8">
                      <a:pos x="T4" y="T5"/>
                    </a:cxn>
                  </a:cxnLst>
                  <a:rect l="T9" t="T10" r="T11" b="T12"/>
                  <a:pathLst>
                    <a:path w="22663" h="22056" fill="none" extrusionOk="0">
                      <a:moveTo>
                        <a:pt x="22658" y="-1"/>
                      </a:moveTo>
                      <a:cubicBezTo>
                        <a:pt x="22661" y="151"/>
                        <a:pt x="22663" y="303"/>
                        <a:pt x="22663" y="456"/>
                      </a:cubicBezTo>
                      <a:cubicBezTo>
                        <a:pt x="22663" y="12385"/>
                        <a:pt x="12992" y="22056"/>
                        <a:pt x="1063" y="22056"/>
                      </a:cubicBezTo>
                      <a:cubicBezTo>
                        <a:pt x="708" y="22055"/>
                        <a:pt x="354" y="22047"/>
                        <a:pt x="0" y="22029"/>
                      </a:cubicBezTo>
                    </a:path>
                    <a:path w="22663" h="22056" stroke="0" extrusionOk="0">
                      <a:moveTo>
                        <a:pt x="22658" y="-1"/>
                      </a:moveTo>
                      <a:cubicBezTo>
                        <a:pt x="22661" y="151"/>
                        <a:pt x="22663" y="303"/>
                        <a:pt x="22663" y="456"/>
                      </a:cubicBezTo>
                      <a:cubicBezTo>
                        <a:pt x="22663" y="12385"/>
                        <a:pt x="12992" y="22056"/>
                        <a:pt x="1063" y="22056"/>
                      </a:cubicBezTo>
                      <a:cubicBezTo>
                        <a:pt x="708" y="22055"/>
                        <a:pt x="354" y="22047"/>
                        <a:pt x="0" y="22029"/>
                      </a:cubicBezTo>
                      <a:lnTo>
                        <a:pt x="1063" y="456"/>
                      </a:lnTo>
                      <a:lnTo>
                        <a:pt x="22658"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28" name="Arc 121"/>
                <p:cNvSpPr>
                  <a:spLocks/>
                </p:cNvSpPr>
                <p:nvPr/>
              </p:nvSpPr>
              <p:spPr bwMode="auto">
                <a:xfrm rot="-1140000">
                  <a:off x="249" y="4131"/>
                  <a:ext cx="22" cy="49"/>
                </a:xfrm>
                <a:custGeom>
                  <a:avLst/>
                  <a:gdLst>
                    <a:gd name="T0" fmla="*/ 0 w 21600"/>
                    <a:gd name="T1" fmla="*/ 0 h 21578"/>
                    <a:gd name="T2" fmla="*/ 0 w 21600"/>
                    <a:gd name="T3" fmla="*/ 0 h 21578"/>
                    <a:gd name="T4" fmla="*/ 0 w 21600"/>
                    <a:gd name="T5" fmla="*/ 0 h 21578"/>
                    <a:gd name="T6" fmla="*/ 0 60000 65536"/>
                    <a:gd name="T7" fmla="*/ 0 60000 65536"/>
                    <a:gd name="T8" fmla="*/ 0 60000 65536"/>
                    <a:gd name="T9" fmla="*/ 0 w 21600"/>
                    <a:gd name="T10" fmla="*/ 0 h 21578"/>
                    <a:gd name="T11" fmla="*/ 21600 w 21600"/>
                    <a:gd name="T12" fmla="*/ 21578 h 21578"/>
                  </a:gdLst>
                  <a:ahLst/>
                  <a:cxnLst>
                    <a:cxn ang="T6">
                      <a:pos x="T0" y="T1"/>
                    </a:cxn>
                    <a:cxn ang="T7">
                      <a:pos x="T2" y="T3"/>
                    </a:cxn>
                    <a:cxn ang="T8">
                      <a:pos x="T4" y="T5"/>
                    </a:cxn>
                  </a:cxnLst>
                  <a:rect l="T9" t="T10" r="T11" b="T12"/>
                  <a:pathLst>
                    <a:path w="21600" h="21578" fill="none" extrusionOk="0">
                      <a:moveTo>
                        <a:pt x="-1" y="21577"/>
                      </a:moveTo>
                      <a:cubicBezTo>
                        <a:pt x="-1" y="10030"/>
                        <a:pt x="9083" y="524"/>
                        <a:pt x="20619" y="0"/>
                      </a:cubicBezTo>
                    </a:path>
                    <a:path w="21600" h="21578" stroke="0" extrusionOk="0">
                      <a:moveTo>
                        <a:pt x="-1" y="21577"/>
                      </a:moveTo>
                      <a:cubicBezTo>
                        <a:pt x="-1" y="10030"/>
                        <a:pt x="9083" y="524"/>
                        <a:pt x="20619" y="0"/>
                      </a:cubicBezTo>
                      <a:lnTo>
                        <a:pt x="21600" y="21578"/>
                      </a:lnTo>
                      <a:lnTo>
                        <a:pt x="-1" y="21577"/>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29" name="Arc 122"/>
                <p:cNvSpPr>
                  <a:spLocks/>
                </p:cNvSpPr>
                <p:nvPr/>
              </p:nvSpPr>
              <p:spPr bwMode="auto">
                <a:xfrm rot="-1140000">
                  <a:off x="393" y="4132"/>
                  <a:ext cx="28" cy="50"/>
                </a:xfrm>
                <a:custGeom>
                  <a:avLst/>
                  <a:gdLst>
                    <a:gd name="T0" fmla="*/ 0 w 21600"/>
                    <a:gd name="T1" fmla="*/ 0 h 22036"/>
                    <a:gd name="T2" fmla="*/ 0 w 21600"/>
                    <a:gd name="T3" fmla="*/ 0 h 22036"/>
                    <a:gd name="T4" fmla="*/ 0 w 21600"/>
                    <a:gd name="T5" fmla="*/ 0 h 22036"/>
                    <a:gd name="T6" fmla="*/ 0 60000 65536"/>
                    <a:gd name="T7" fmla="*/ 0 60000 65536"/>
                    <a:gd name="T8" fmla="*/ 0 60000 65536"/>
                    <a:gd name="T9" fmla="*/ 0 w 21600"/>
                    <a:gd name="T10" fmla="*/ 0 h 22036"/>
                    <a:gd name="T11" fmla="*/ 21600 w 21600"/>
                    <a:gd name="T12" fmla="*/ 22036 h 22036"/>
                  </a:gdLst>
                  <a:ahLst/>
                  <a:cxnLst>
                    <a:cxn ang="T6">
                      <a:pos x="T0" y="T1"/>
                    </a:cxn>
                    <a:cxn ang="T7">
                      <a:pos x="T2" y="T3"/>
                    </a:cxn>
                    <a:cxn ang="T8">
                      <a:pos x="T4" y="T5"/>
                    </a:cxn>
                  </a:cxnLst>
                  <a:rect l="T9" t="T10" r="T11" b="T12"/>
                  <a:pathLst>
                    <a:path w="21600" h="22036" fill="none" extrusionOk="0">
                      <a:moveTo>
                        <a:pt x="21600" y="22035"/>
                      </a:moveTo>
                      <a:cubicBezTo>
                        <a:pt x="9670" y="22036"/>
                        <a:pt x="0" y="12365"/>
                        <a:pt x="0" y="436"/>
                      </a:cubicBezTo>
                      <a:cubicBezTo>
                        <a:pt x="0" y="290"/>
                        <a:pt x="1" y="145"/>
                        <a:pt x="4" y="0"/>
                      </a:cubicBezTo>
                    </a:path>
                    <a:path w="21600" h="22036" stroke="0" extrusionOk="0">
                      <a:moveTo>
                        <a:pt x="21600" y="22035"/>
                      </a:moveTo>
                      <a:cubicBezTo>
                        <a:pt x="9670" y="22036"/>
                        <a:pt x="0" y="12365"/>
                        <a:pt x="0" y="436"/>
                      </a:cubicBezTo>
                      <a:cubicBezTo>
                        <a:pt x="0" y="290"/>
                        <a:pt x="1" y="145"/>
                        <a:pt x="4" y="0"/>
                      </a:cubicBezTo>
                      <a:lnTo>
                        <a:pt x="21600" y="436"/>
                      </a:lnTo>
                      <a:lnTo>
                        <a:pt x="21600" y="2203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30" name="Arc 123"/>
                <p:cNvSpPr>
                  <a:spLocks/>
                </p:cNvSpPr>
                <p:nvPr/>
              </p:nvSpPr>
              <p:spPr bwMode="auto">
                <a:xfrm rot="-1140000">
                  <a:off x="352" y="4096"/>
                  <a:ext cx="29" cy="50"/>
                </a:xfrm>
                <a:custGeom>
                  <a:avLst/>
                  <a:gdLst>
                    <a:gd name="T0" fmla="*/ 0 w 22371"/>
                    <a:gd name="T1" fmla="*/ 0 h 21600"/>
                    <a:gd name="T2" fmla="*/ 0 w 22371"/>
                    <a:gd name="T3" fmla="*/ 0 h 21600"/>
                    <a:gd name="T4" fmla="*/ 0 w 22371"/>
                    <a:gd name="T5" fmla="*/ 0 h 21600"/>
                    <a:gd name="T6" fmla="*/ 0 60000 65536"/>
                    <a:gd name="T7" fmla="*/ 0 60000 65536"/>
                    <a:gd name="T8" fmla="*/ 0 60000 65536"/>
                    <a:gd name="T9" fmla="*/ 0 w 22371"/>
                    <a:gd name="T10" fmla="*/ 0 h 21600"/>
                    <a:gd name="T11" fmla="*/ 22371 w 22371"/>
                    <a:gd name="T12" fmla="*/ 21600 h 21600"/>
                  </a:gdLst>
                  <a:ahLst/>
                  <a:cxnLst>
                    <a:cxn ang="T6">
                      <a:pos x="T0" y="T1"/>
                    </a:cxn>
                    <a:cxn ang="T7">
                      <a:pos x="T2" y="T3"/>
                    </a:cxn>
                    <a:cxn ang="T8">
                      <a:pos x="T4" y="T5"/>
                    </a:cxn>
                  </a:cxnLst>
                  <a:rect l="T9" t="T10" r="T11" b="T12"/>
                  <a:pathLst>
                    <a:path w="22371" h="21600" fill="none" extrusionOk="0">
                      <a:moveTo>
                        <a:pt x="-1" y="13"/>
                      </a:moveTo>
                      <a:cubicBezTo>
                        <a:pt x="256" y="4"/>
                        <a:pt x="513" y="-1"/>
                        <a:pt x="771" y="-1"/>
                      </a:cubicBezTo>
                      <a:cubicBezTo>
                        <a:pt x="12700" y="-1"/>
                        <a:pt x="22371" y="9670"/>
                        <a:pt x="22371" y="21600"/>
                      </a:cubicBezTo>
                    </a:path>
                    <a:path w="22371" h="21600" stroke="0" extrusionOk="0">
                      <a:moveTo>
                        <a:pt x="-1" y="13"/>
                      </a:moveTo>
                      <a:cubicBezTo>
                        <a:pt x="256" y="4"/>
                        <a:pt x="513" y="-1"/>
                        <a:pt x="771" y="-1"/>
                      </a:cubicBezTo>
                      <a:cubicBezTo>
                        <a:pt x="12700" y="-1"/>
                        <a:pt x="22371" y="9670"/>
                        <a:pt x="22371" y="21600"/>
                      </a:cubicBezTo>
                      <a:lnTo>
                        <a:pt x="771" y="21600"/>
                      </a:lnTo>
                      <a:lnTo>
                        <a:pt x="-1" y="1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31" name="Arc 124"/>
                <p:cNvSpPr>
                  <a:spLocks/>
                </p:cNvSpPr>
                <p:nvPr/>
              </p:nvSpPr>
              <p:spPr bwMode="auto">
                <a:xfrm rot="-1140000">
                  <a:off x="338" y="4154"/>
                  <a:ext cx="21"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595" y="-1"/>
                      </a:moveTo>
                      <a:cubicBezTo>
                        <a:pt x="21598" y="148"/>
                        <a:pt x="21600" y="296"/>
                        <a:pt x="21600" y="445"/>
                      </a:cubicBezTo>
                      <a:cubicBezTo>
                        <a:pt x="21600" y="12374"/>
                        <a:pt x="11929" y="22045"/>
                        <a:pt x="-1" y="22045"/>
                      </a:cubicBezTo>
                    </a:path>
                    <a:path w="21600" h="22045" stroke="0" extrusionOk="0">
                      <a:moveTo>
                        <a:pt x="21595" y="-1"/>
                      </a:moveTo>
                      <a:cubicBezTo>
                        <a:pt x="21598" y="148"/>
                        <a:pt x="21600" y="296"/>
                        <a:pt x="21600" y="445"/>
                      </a:cubicBezTo>
                      <a:cubicBezTo>
                        <a:pt x="21600" y="12374"/>
                        <a:pt x="11929" y="22045"/>
                        <a:pt x="-1" y="22045"/>
                      </a:cubicBezTo>
                      <a:lnTo>
                        <a:pt x="0" y="445"/>
                      </a:lnTo>
                      <a:lnTo>
                        <a:pt x="21595"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32" name="Arc 125"/>
                <p:cNvSpPr>
                  <a:spLocks/>
                </p:cNvSpPr>
                <p:nvPr/>
              </p:nvSpPr>
              <p:spPr bwMode="auto">
                <a:xfrm rot="-1140000">
                  <a:off x="333" y="4105"/>
                  <a:ext cx="22" cy="49"/>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1" y="21576"/>
                      </a:moveTo>
                      <a:cubicBezTo>
                        <a:pt x="-1" y="10038"/>
                        <a:pt x="9069" y="536"/>
                        <a:pt x="20596" y="0"/>
                      </a:cubicBezTo>
                    </a:path>
                    <a:path w="21600" h="21577" stroke="0" extrusionOk="0">
                      <a:moveTo>
                        <a:pt x="-1" y="21576"/>
                      </a:moveTo>
                      <a:cubicBezTo>
                        <a:pt x="-1" y="10038"/>
                        <a:pt x="9069" y="536"/>
                        <a:pt x="20596" y="0"/>
                      </a:cubicBezTo>
                      <a:lnTo>
                        <a:pt x="21600" y="21577"/>
                      </a:lnTo>
                      <a:lnTo>
                        <a:pt x="-1"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33" name="Arc 126"/>
                <p:cNvSpPr>
                  <a:spLocks/>
                </p:cNvSpPr>
                <p:nvPr/>
              </p:nvSpPr>
              <p:spPr bwMode="auto">
                <a:xfrm rot="-1140000">
                  <a:off x="468" y="4108"/>
                  <a:ext cx="29" cy="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20843" y="21586"/>
                      </a:moveTo>
                      <a:cubicBezTo>
                        <a:pt x="9215" y="21178"/>
                        <a:pt x="-1" y="11634"/>
                        <a:pt x="-1" y="-1"/>
                      </a:cubicBezTo>
                    </a:path>
                    <a:path w="21600" h="21587" stroke="0" extrusionOk="0">
                      <a:moveTo>
                        <a:pt x="20843" y="21586"/>
                      </a:moveTo>
                      <a:cubicBezTo>
                        <a:pt x="9215" y="21178"/>
                        <a:pt x="-1" y="11634"/>
                        <a:pt x="-1" y="-1"/>
                      </a:cubicBezTo>
                      <a:lnTo>
                        <a:pt x="21600" y="0"/>
                      </a:lnTo>
                      <a:lnTo>
                        <a:pt x="20843" y="2158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34" name="Arc 127"/>
                <p:cNvSpPr>
                  <a:spLocks/>
                </p:cNvSpPr>
                <p:nvPr/>
              </p:nvSpPr>
              <p:spPr bwMode="auto">
                <a:xfrm rot="-1140000">
                  <a:off x="428" y="4072"/>
                  <a:ext cx="30" cy="49"/>
                </a:xfrm>
                <a:custGeom>
                  <a:avLst/>
                  <a:gdLst>
                    <a:gd name="T0" fmla="*/ 0 w 22344"/>
                    <a:gd name="T1" fmla="*/ 0 h 21600"/>
                    <a:gd name="T2" fmla="*/ 0 w 22344"/>
                    <a:gd name="T3" fmla="*/ 0 h 21600"/>
                    <a:gd name="T4" fmla="*/ 0 w 22344"/>
                    <a:gd name="T5" fmla="*/ 0 h 21600"/>
                    <a:gd name="T6" fmla="*/ 0 60000 65536"/>
                    <a:gd name="T7" fmla="*/ 0 60000 65536"/>
                    <a:gd name="T8" fmla="*/ 0 60000 65536"/>
                    <a:gd name="T9" fmla="*/ 0 w 22344"/>
                    <a:gd name="T10" fmla="*/ 0 h 21600"/>
                    <a:gd name="T11" fmla="*/ 22344 w 22344"/>
                    <a:gd name="T12" fmla="*/ 21600 h 21600"/>
                  </a:gdLst>
                  <a:ahLst/>
                  <a:cxnLst>
                    <a:cxn ang="T6">
                      <a:pos x="T0" y="T1"/>
                    </a:cxn>
                    <a:cxn ang="T7">
                      <a:pos x="T2" y="T3"/>
                    </a:cxn>
                    <a:cxn ang="T8">
                      <a:pos x="T4" y="T5"/>
                    </a:cxn>
                  </a:cxnLst>
                  <a:rect l="T9" t="T10" r="T11" b="T12"/>
                  <a:pathLst>
                    <a:path w="22344" h="21600" fill="none" extrusionOk="0">
                      <a:moveTo>
                        <a:pt x="-1" y="12"/>
                      </a:moveTo>
                      <a:cubicBezTo>
                        <a:pt x="247" y="4"/>
                        <a:pt x="495" y="-1"/>
                        <a:pt x="744" y="-1"/>
                      </a:cubicBezTo>
                      <a:cubicBezTo>
                        <a:pt x="12673" y="-1"/>
                        <a:pt x="22344" y="9670"/>
                        <a:pt x="22344" y="21600"/>
                      </a:cubicBezTo>
                    </a:path>
                    <a:path w="22344" h="21600" stroke="0" extrusionOk="0">
                      <a:moveTo>
                        <a:pt x="-1" y="12"/>
                      </a:moveTo>
                      <a:cubicBezTo>
                        <a:pt x="247" y="4"/>
                        <a:pt x="495" y="-1"/>
                        <a:pt x="744" y="-1"/>
                      </a:cubicBezTo>
                      <a:cubicBezTo>
                        <a:pt x="12673" y="-1"/>
                        <a:pt x="22344" y="9670"/>
                        <a:pt x="22344" y="21600"/>
                      </a:cubicBezTo>
                      <a:lnTo>
                        <a:pt x="744" y="21600"/>
                      </a:lnTo>
                      <a:lnTo>
                        <a:pt x="-1" y="1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35" name="Arc 128"/>
                <p:cNvSpPr>
                  <a:spLocks/>
                </p:cNvSpPr>
                <p:nvPr/>
              </p:nvSpPr>
              <p:spPr bwMode="auto">
                <a:xfrm rot="-1140000">
                  <a:off x="419" y="4131"/>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36" name="Arc 129"/>
                <p:cNvSpPr>
                  <a:spLocks/>
                </p:cNvSpPr>
                <p:nvPr/>
              </p:nvSpPr>
              <p:spPr bwMode="auto">
                <a:xfrm rot="-1140000">
                  <a:off x="411" y="4078"/>
                  <a:ext cx="21" cy="49"/>
                </a:xfrm>
                <a:custGeom>
                  <a:avLst/>
                  <a:gdLst>
                    <a:gd name="T0" fmla="*/ 0 w 21600"/>
                    <a:gd name="T1" fmla="*/ 0 h 21576"/>
                    <a:gd name="T2" fmla="*/ 0 w 21600"/>
                    <a:gd name="T3" fmla="*/ 0 h 21576"/>
                    <a:gd name="T4" fmla="*/ 0 w 21600"/>
                    <a:gd name="T5" fmla="*/ 0 h 21576"/>
                    <a:gd name="T6" fmla="*/ 0 60000 65536"/>
                    <a:gd name="T7" fmla="*/ 0 60000 65536"/>
                    <a:gd name="T8" fmla="*/ 0 60000 65536"/>
                    <a:gd name="T9" fmla="*/ 0 w 21600"/>
                    <a:gd name="T10" fmla="*/ 0 h 21576"/>
                    <a:gd name="T11" fmla="*/ 21600 w 21600"/>
                    <a:gd name="T12" fmla="*/ 21576 h 21576"/>
                  </a:gdLst>
                  <a:ahLst/>
                  <a:cxnLst>
                    <a:cxn ang="T6">
                      <a:pos x="T0" y="T1"/>
                    </a:cxn>
                    <a:cxn ang="T7">
                      <a:pos x="T2" y="T3"/>
                    </a:cxn>
                    <a:cxn ang="T8">
                      <a:pos x="T4" y="T5"/>
                    </a:cxn>
                  </a:cxnLst>
                  <a:rect l="T9" t="T10" r="T11" b="T12"/>
                  <a:pathLst>
                    <a:path w="21600" h="21576" fill="none" extrusionOk="0">
                      <a:moveTo>
                        <a:pt x="-1" y="21575"/>
                      </a:moveTo>
                      <a:cubicBezTo>
                        <a:pt x="-1" y="10045"/>
                        <a:pt x="9055" y="548"/>
                        <a:pt x="20573" y="0"/>
                      </a:cubicBezTo>
                    </a:path>
                    <a:path w="21600" h="21576" stroke="0" extrusionOk="0">
                      <a:moveTo>
                        <a:pt x="-1" y="21575"/>
                      </a:moveTo>
                      <a:cubicBezTo>
                        <a:pt x="-1" y="10045"/>
                        <a:pt x="9055" y="548"/>
                        <a:pt x="20573" y="0"/>
                      </a:cubicBezTo>
                      <a:lnTo>
                        <a:pt x="21600" y="21576"/>
                      </a:lnTo>
                      <a:lnTo>
                        <a:pt x="-1" y="2157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37" name="Arc 130"/>
                <p:cNvSpPr>
                  <a:spLocks/>
                </p:cNvSpPr>
                <p:nvPr/>
              </p:nvSpPr>
              <p:spPr bwMode="auto">
                <a:xfrm rot="-1140000">
                  <a:off x="550" y="4080"/>
                  <a:ext cx="29" cy="50"/>
                </a:xfrm>
                <a:custGeom>
                  <a:avLst/>
                  <a:gdLst>
                    <a:gd name="T0" fmla="*/ 0 w 21600"/>
                    <a:gd name="T1" fmla="*/ 0 h 22015"/>
                    <a:gd name="T2" fmla="*/ 0 w 21600"/>
                    <a:gd name="T3" fmla="*/ 0 h 22015"/>
                    <a:gd name="T4" fmla="*/ 0 w 21600"/>
                    <a:gd name="T5" fmla="*/ 0 h 22015"/>
                    <a:gd name="T6" fmla="*/ 0 60000 65536"/>
                    <a:gd name="T7" fmla="*/ 0 60000 65536"/>
                    <a:gd name="T8" fmla="*/ 0 60000 65536"/>
                    <a:gd name="T9" fmla="*/ 0 w 21600"/>
                    <a:gd name="T10" fmla="*/ 0 h 22015"/>
                    <a:gd name="T11" fmla="*/ 21600 w 21600"/>
                    <a:gd name="T12" fmla="*/ 22015 h 22015"/>
                  </a:gdLst>
                  <a:ahLst/>
                  <a:cxnLst>
                    <a:cxn ang="T6">
                      <a:pos x="T0" y="T1"/>
                    </a:cxn>
                    <a:cxn ang="T7">
                      <a:pos x="T2" y="T3"/>
                    </a:cxn>
                    <a:cxn ang="T8">
                      <a:pos x="T4" y="T5"/>
                    </a:cxn>
                  </a:cxnLst>
                  <a:rect l="T9" t="T10" r="T11" b="T12"/>
                  <a:pathLst>
                    <a:path w="21600" h="22015" fill="none" extrusionOk="0">
                      <a:moveTo>
                        <a:pt x="20834" y="22015"/>
                      </a:moveTo>
                      <a:cubicBezTo>
                        <a:pt x="9210" y="21603"/>
                        <a:pt x="0" y="12060"/>
                        <a:pt x="0" y="429"/>
                      </a:cubicBezTo>
                      <a:cubicBezTo>
                        <a:pt x="0" y="285"/>
                        <a:pt x="1" y="142"/>
                        <a:pt x="4" y="0"/>
                      </a:cubicBezTo>
                    </a:path>
                    <a:path w="21600" h="22015" stroke="0" extrusionOk="0">
                      <a:moveTo>
                        <a:pt x="20834" y="22015"/>
                      </a:moveTo>
                      <a:cubicBezTo>
                        <a:pt x="9210" y="21603"/>
                        <a:pt x="0" y="12060"/>
                        <a:pt x="0" y="429"/>
                      </a:cubicBezTo>
                      <a:cubicBezTo>
                        <a:pt x="0" y="285"/>
                        <a:pt x="1" y="142"/>
                        <a:pt x="4" y="0"/>
                      </a:cubicBezTo>
                      <a:lnTo>
                        <a:pt x="21600" y="429"/>
                      </a:lnTo>
                      <a:lnTo>
                        <a:pt x="20834" y="2201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38" name="Arc 131"/>
                <p:cNvSpPr>
                  <a:spLocks/>
                </p:cNvSpPr>
                <p:nvPr/>
              </p:nvSpPr>
              <p:spPr bwMode="auto">
                <a:xfrm rot="-1140000">
                  <a:off x="510" y="4043"/>
                  <a:ext cx="30" cy="50"/>
                </a:xfrm>
                <a:custGeom>
                  <a:avLst/>
                  <a:gdLst>
                    <a:gd name="T0" fmla="*/ 0 w 22319"/>
                    <a:gd name="T1" fmla="*/ 0 h 21600"/>
                    <a:gd name="T2" fmla="*/ 0 w 22319"/>
                    <a:gd name="T3" fmla="*/ 0 h 21600"/>
                    <a:gd name="T4" fmla="*/ 0 w 22319"/>
                    <a:gd name="T5" fmla="*/ 0 h 21600"/>
                    <a:gd name="T6" fmla="*/ 0 60000 65536"/>
                    <a:gd name="T7" fmla="*/ 0 60000 65536"/>
                    <a:gd name="T8" fmla="*/ 0 60000 65536"/>
                    <a:gd name="T9" fmla="*/ 0 w 22319"/>
                    <a:gd name="T10" fmla="*/ 0 h 21600"/>
                    <a:gd name="T11" fmla="*/ 22319 w 22319"/>
                    <a:gd name="T12" fmla="*/ 21600 h 21600"/>
                  </a:gdLst>
                  <a:ahLst/>
                  <a:cxnLst>
                    <a:cxn ang="T6">
                      <a:pos x="T0" y="T1"/>
                    </a:cxn>
                    <a:cxn ang="T7">
                      <a:pos x="T2" y="T3"/>
                    </a:cxn>
                    <a:cxn ang="T8">
                      <a:pos x="T4" y="T5"/>
                    </a:cxn>
                  </a:cxnLst>
                  <a:rect l="T9" t="T10" r="T11" b="T12"/>
                  <a:pathLst>
                    <a:path w="22319" h="21600" fill="none" extrusionOk="0">
                      <a:moveTo>
                        <a:pt x="0" y="12"/>
                      </a:moveTo>
                      <a:cubicBezTo>
                        <a:pt x="241" y="4"/>
                        <a:pt x="482" y="-1"/>
                        <a:pt x="724" y="-1"/>
                      </a:cubicBezTo>
                      <a:cubicBezTo>
                        <a:pt x="12480" y="-1"/>
                        <a:pt x="22077" y="9402"/>
                        <a:pt x="22319" y="21155"/>
                      </a:cubicBezTo>
                    </a:path>
                    <a:path w="22319" h="21600" stroke="0" extrusionOk="0">
                      <a:moveTo>
                        <a:pt x="0" y="12"/>
                      </a:moveTo>
                      <a:cubicBezTo>
                        <a:pt x="241" y="4"/>
                        <a:pt x="482" y="-1"/>
                        <a:pt x="724" y="-1"/>
                      </a:cubicBezTo>
                      <a:cubicBezTo>
                        <a:pt x="12480" y="-1"/>
                        <a:pt x="22077" y="9402"/>
                        <a:pt x="22319" y="21155"/>
                      </a:cubicBezTo>
                      <a:lnTo>
                        <a:pt x="724" y="21600"/>
                      </a:lnTo>
                      <a:lnTo>
                        <a:pt x="0" y="1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39" name="Arc 132"/>
                <p:cNvSpPr>
                  <a:spLocks/>
                </p:cNvSpPr>
                <p:nvPr/>
              </p:nvSpPr>
              <p:spPr bwMode="auto">
                <a:xfrm rot="-1140000">
                  <a:off x="496" y="4102"/>
                  <a:ext cx="22" cy="49"/>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40" name="Arc 133"/>
                <p:cNvSpPr>
                  <a:spLocks/>
                </p:cNvSpPr>
                <p:nvPr/>
              </p:nvSpPr>
              <p:spPr bwMode="auto">
                <a:xfrm rot="-1140000">
                  <a:off x="491" y="4050"/>
                  <a:ext cx="21" cy="49"/>
                </a:xfrm>
                <a:custGeom>
                  <a:avLst/>
                  <a:gdLst>
                    <a:gd name="T0" fmla="*/ 0 w 21600"/>
                    <a:gd name="T1" fmla="*/ 0 h 21574"/>
                    <a:gd name="T2" fmla="*/ 0 w 21600"/>
                    <a:gd name="T3" fmla="*/ 0 h 21574"/>
                    <a:gd name="T4" fmla="*/ 0 w 21600"/>
                    <a:gd name="T5" fmla="*/ 0 h 21574"/>
                    <a:gd name="T6" fmla="*/ 0 60000 65536"/>
                    <a:gd name="T7" fmla="*/ 0 60000 65536"/>
                    <a:gd name="T8" fmla="*/ 0 60000 65536"/>
                    <a:gd name="T9" fmla="*/ 0 w 21600"/>
                    <a:gd name="T10" fmla="*/ 0 h 21574"/>
                    <a:gd name="T11" fmla="*/ 21600 w 21600"/>
                    <a:gd name="T12" fmla="*/ 21574 h 21574"/>
                  </a:gdLst>
                  <a:ahLst/>
                  <a:cxnLst>
                    <a:cxn ang="T6">
                      <a:pos x="T0" y="T1"/>
                    </a:cxn>
                    <a:cxn ang="T7">
                      <a:pos x="T2" y="T3"/>
                    </a:cxn>
                    <a:cxn ang="T8">
                      <a:pos x="T4" y="T5"/>
                    </a:cxn>
                  </a:cxnLst>
                  <a:rect l="T9" t="T10" r="T11" b="T12"/>
                  <a:pathLst>
                    <a:path w="21600" h="21574" fill="none" extrusionOk="0">
                      <a:moveTo>
                        <a:pt x="-1" y="21573"/>
                      </a:moveTo>
                      <a:cubicBezTo>
                        <a:pt x="-1" y="10053"/>
                        <a:pt x="9041" y="560"/>
                        <a:pt x="20547" y="-1"/>
                      </a:cubicBezTo>
                    </a:path>
                    <a:path w="21600" h="21574" stroke="0" extrusionOk="0">
                      <a:moveTo>
                        <a:pt x="-1" y="21573"/>
                      </a:moveTo>
                      <a:cubicBezTo>
                        <a:pt x="-1" y="10053"/>
                        <a:pt x="9041" y="560"/>
                        <a:pt x="20547" y="-1"/>
                      </a:cubicBezTo>
                      <a:lnTo>
                        <a:pt x="21600" y="21574"/>
                      </a:lnTo>
                      <a:lnTo>
                        <a:pt x="-1" y="2157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41" name="Arc 134"/>
                <p:cNvSpPr>
                  <a:spLocks/>
                </p:cNvSpPr>
                <p:nvPr/>
              </p:nvSpPr>
              <p:spPr bwMode="auto">
                <a:xfrm rot="9660000">
                  <a:off x="673" y="3995"/>
                  <a:ext cx="22" cy="49"/>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0585" y="22011"/>
                      </a:moveTo>
                      <a:cubicBezTo>
                        <a:pt x="9063" y="21469"/>
                        <a:pt x="0" y="11970"/>
                        <a:pt x="0" y="435"/>
                      </a:cubicBezTo>
                      <a:cubicBezTo>
                        <a:pt x="0" y="289"/>
                        <a:pt x="1" y="144"/>
                        <a:pt x="4" y="0"/>
                      </a:cubicBezTo>
                    </a:path>
                    <a:path w="21600" h="22011" stroke="0" extrusionOk="0">
                      <a:moveTo>
                        <a:pt x="20585" y="22011"/>
                      </a:moveTo>
                      <a:cubicBezTo>
                        <a:pt x="9063" y="21469"/>
                        <a:pt x="0" y="11970"/>
                        <a:pt x="0" y="435"/>
                      </a:cubicBezTo>
                      <a:cubicBezTo>
                        <a:pt x="0" y="289"/>
                        <a:pt x="1" y="144"/>
                        <a:pt x="4" y="0"/>
                      </a:cubicBezTo>
                      <a:lnTo>
                        <a:pt x="21600" y="435"/>
                      </a:lnTo>
                      <a:lnTo>
                        <a:pt x="20585" y="2201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223393" name="Group 135"/>
              <p:cNvGrpSpPr>
                <a:grpSpLocks/>
              </p:cNvGrpSpPr>
              <p:nvPr/>
            </p:nvGrpSpPr>
            <p:grpSpPr bwMode="auto">
              <a:xfrm>
                <a:off x="753" y="3993"/>
                <a:ext cx="478" cy="225"/>
                <a:chOff x="753" y="3993"/>
                <a:chExt cx="478" cy="225"/>
              </a:xfrm>
            </p:grpSpPr>
            <p:sp>
              <p:nvSpPr>
                <p:cNvPr id="223394" name="Arc 136"/>
                <p:cNvSpPr>
                  <a:spLocks/>
                </p:cNvSpPr>
                <p:nvPr/>
              </p:nvSpPr>
              <p:spPr bwMode="auto">
                <a:xfrm rot="-9660000">
                  <a:off x="804" y="3997"/>
                  <a:ext cx="29" cy="49"/>
                </a:xfrm>
                <a:custGeom>
                  <a:avLst/>
                  <a:gdLst>
                    <a:gd name="T0" fmla="*/ 0 w 21600"/>
                    <a:gd name="T1" fmla="*/ 0 h 22024"/>
                    <a:gd name="T2" fmla="*/ 0 w 21600"/>
                    <a:gd name="T3" fmla="*/ 0 h 22024"/>
                    <a:gd name="T4" fmla="*/ 0 w 21600"/>
                    <a:gd name="T5" fmla="*/ 0 h 22024"/>
                    <a:gd name="T6" fmla="*/ 0 60000 65536"/>
                    <a:gd name="T7" fmla="*/ 0 60000 65536"/>
                    <a:gd name="T8" fmla="*/ 0 60000 65536"/>
                    <a:gd name="T9" fmla="*/ 0 w 21600"/>
                    <a:gd name="T10" fmla="*/ 0 h 22024"/>
                    <a:gd name="T11" fmla="*/ 21600 w 21600"/>
                    <a:gd name="T12" fmla="*/ 22024 h 22024"/>
                  </a:gdLst>
                  <a:ahLst/>
                  <a:cxnLst>
                    <a:cxn ang="T6">
                      <a:pos x="T0" y="T1"/>
                    </a:cxn>
                    <a:cxn ang="T7">
                      <a:pos x="T2" y="T3"/>
                    </a:cxn>
                    <a:cxn ang="T8">
                      <a:pos x="T4" y="T5"/>
                    </a:cxn>
                  </a:cxnLst>
                  <a:rect l="T9" t="T10" r="T11" b="T12"/>
                  <a:pathLst>
                    <a:path w="21600" h="22024" fill="none" extrusionOk="0">
                      <a:moveTo>
                        <a:pt x="20834" y="22024"/>
                      </a:moveTo>
                      <a:cubicBezTo>
                        <a:pt x="9210" y="21612"/>
                        <a:pt x="0" y="12069"/>
                        <a:pt x="0" y="438"/>
                      </a:cubicBezTo>
                      <a:cubicBezTo>
                        <a:pt x="0" y="291"/>
                        <a:pt x="1" y="145"/>
                        <a:pt x="4" y="0"/>
                      </a:cubicBezTo>
                    </a:path>
                    <a:path w="21600" h="22024" stroke="0" extrusionOk="0">
                      <a:moveTo>
                        <a:pt x="20834" y="22024"/>
                      </a:moveTo>
                      <a:cubicBezTo>
                        <a:pt x="9210" y="21612"/>
                        <a:pt x="0" y="12069"/>
                        <a:pt x="0" y="438"/>
                      </a:cubicBezTo>
                      <a:cubicBezTo>
                        <a:pt x="0" y="291"/>
                        <a:pt x="1" y="145"/>
                        <a:pt x="4" y="0"/>
                      </a:cubicBezTo>
                      <a:lnTo>
                        <a:pt x="21600" y="438"/>
                      </a:lnTo>
                      <a:lnTo>
                        <a:pt x="20834" y="2202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95" name="Arc 137"/>
                <p:cNvSpPr>
                  <a:spLocks/>
                </p:cNvSpPr>
                <p:nvPr/>
              </p:nvSpPr>
              <p:spPr bwMode="auto">
                <a:xfrm rot="-9660000">
                  <a:off x="803" y="4050"/>
                  <a:ext cx="29" cy="50"/>
                </a:xfrm>
                <a:custGeom>
                  <a:avLst/>
                  <a:gdLst>
                    <a:gd name="T0" fmla="*/ 0 w 22345"/>
                    <a:gd name="T1" fmla="*/ 0 h 21600"/>
                    <a:gd name="T2" fmla="*/ 0 w 22345"/>
                    <a:gd name="T3" fmla="*/ 0 h 21600"/>
                    <a:gd name="T4" fmla="*/ 0 w 22345"/>
                    <a:gd name="T5" fmla="*/ 0 h 21600"/>
                    <a:gd name="T6" fmla="*/ 0 60000 65536"/>
                    <a:gd name="T7" fmla="*/ 0 60000 65536"/>
                    <a:gd name="T8" fmla="*/ 0 60000 65536"/>
                    <a:gd name="T9" fmla="*/ 0 w 22345"/>
                    <a:gd name="T10" fmla="*/ 0 h 21600"/>
                    <a:gd name="T11" fmla="*/ 22345 w 22345"/>
                    <a:gd name="T12" fmla="*/ 21600 h 21600"/>
                  </a:gdLst>
                  <a:ahLst/>
                  <a:cxnLst>
                    <a:cxn ang="T6">
                      <a:pos x="T0" y="T1"/>
                    </a:cxn>
                    <a:cxn ang="T7">
                      <a:pos x="T2" y="T3"/>
                    </a:cxn>
                    <a:cxn ang="T8">
                      <a:pos x="T4" y="T5"/>
                    </a:cxn>
                  </a:cxnLst>
                  <a:rect l="T9" t="T10" r="T11" b="T12"/>
                  <a:pathLst>
                    <a:path w="22345" h="21600" fill="none" extrusionOk="0">
                      <a:moveTo>
                        <a:pt x="0" y="13"/>
                      </a:moveTo>
                      <a:cubicBezTo>
                        <a:pt x="249" y="4"/>
                        <a:pt x="499" y="-1"/>
                        <a:pt x="750" y="-1"/>
                      </a:cubicBezTo>
                      <a:cubicBezTo>
                        <a:pt x="12506" y="-1"/>
                        <a:pt x="22103" y="9402"/>
                        <a:pt x="22345" y="21155"/>
                      </a:cubicBezTo>
                    </a:path>
                    <a:path w="22345" h="21600" stroke="0" extrusionOk="0">
                      <a:moveTo>
                        <a:pt x="0" y="13"/>
                      </a:moveTo>
                      <a:cubicBezTo>
                        <a:pt x="249" y="4"/>
                        <a:pt x="499" y="-1"/>
                        <a:pt x="750" y="-1"/>
                      </a:cubicBezTo>
                      <a:cubicBezTo>
                        <a:pt x="12506" y="-1"/>
                        <a:pt x="22103" y="9402"/>
                        <a:pt x="22345" y="21155"/>
                      </a:cubicBezTo>
                      <a:lnTo>
                        <a:pt x="750" y="21600"/>
                      </a:lnTo>
                      <a:lnTo>
                        <a:pt x="0" y="1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96" name="Arc 138"/>
                <p:cNvSpPr>
                  <a:spLocks/>
                </p:cNvSpPr>
                <p:nvPr/>
              </p:nvSpPr>
              <p:spPr bwMode="auto">
                <a:xfrm rot="-9660000">
                  <a:off x="855" y="4019"/>
                  <a:ext cx="23" cy="50"/>
                </a:xfrm>
                <a:custGeom>
                  <a:avLst/>
                  <a:gdLst>
                    <a:gd name="T0" fmla="*/ 0 w 22614"/>
                    <a:gd name="T1" fmla="*/ 0 h 22056"/>
                    <a:gd name="T2" fmla="*/ 0 w 22614"/>
                    <a:gd name="T3" fmla="*/ 0 h 22056"/>
                    <a:gd name="T4" fmla="*/ 0 w 22614"/>
                    <a:gd name="T5" fmla="*/ 0 h 22056"/>
                    <a:gd name="T6" fmla="*/ 0 60000 65536"/>
                    <a:gd name="T7" fmla="*/ 0 60000 65536"/>
                    <a:gd name="T8" fmla="*/ 0 60000 65536"/>
                    <a:gd name="T9" fmla="*/ 0 w 22614"/>
                    <a:gd name="T10" fmla="*/ 0 h 22056"/>
                    <a:gd name="T11" fmla="*/ 22614 w 22614"/>
                    <a:gd name="T12" fmla="*/ 22056 h 22056"/>
                  </a:gdLst>
                  <a:ahLst/>
                  <a:cxnLst>
                    <a:cxn ang="T6">
                      <a:pos x="T0" y="T1"/>
                    </a:cxn>
                    <a:cxn ang="T7">
                      <a:pos x="T2" y="T3"/>
                    </a:cxn>
                    <a:cxn ang="T8">
                      <a:pos x="T4" y="T5"/>
                    </a:cxn>
                  </a:cxnLst>
                  <a:rect l="T9" t="T10" r="T11" b="T12"/>
                  <a:pathLst>
                    <a:path w="22614" h="22056" fill="none" extrusionOk="0">
                      <a:moveTo>
                        <a:pt x="22609" y="-1"/>
                      </a:moveTo>
                      <a:cubicBezTo>
                        <a:pt x="22612" y="151"/>
                        <a:pt x="22614" y="303"/>
                        <a:pt x="22614" y="456"/>
                      </a:cubicBezTo>
                      <a:cubicBezTo>
                        <a:pt x="22614" y="12385"/>
                        <a:pt x="12943" y="22056"/>
                        <a:pt x="1014" y="22056"/>
                      </a:cubicBezTo>
                      <a:cubicBezTo>
                        <a:pt x="675" y="22055"/>
                        <a:pt x="337" y="22048"/>
                        <a:pt x="-1" y="22032"/>
                      </a:cubicBezTo>
                    </a:path>
                    <a:path w="22614" h="22056" stroke="0" extrusionOk="0">
                      <a:moveTo>
                        <a:pt x="22609" y="-1"/>
                      </a:moveTo>
                      <a:cubicBezTo>
                        <a:pt x="22612" y="151"/>
                        <a:pt x="22614" y="303"/>
                        <a:pt x="22614" y="456"/>
                      </a:cubicBezTo>
                      <a:cubicBezTo>
                        <a:pt x="22614" y="12385"/>
                        <a:pt x="12943" y="22056"/>
                        <a:pt x="1014" y="22056"/>
                      </a:cubicBezTo>
                      <a:cubicBezTo>
                        <a:pt x="675" y="22055"/>
                        <a:pt x="337" y="22048"/>
                        <a:pt x="-1" y="22032"/>
                      </a:cubicBezTo>
                      <a:lnTo>
                        <a:pt x="1014" y="456"/>
                      </a:lnTo>
                      <a:lnTo>
                        <a:pt x="22609"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97" name="Arc 139"/>
                <p:cNvSpPr>
                  <a:spLocks/>
                </p:cNvSpPr>
                <p:nvPr/>
              </p:nvSpPr>
              <p:spPr bwMode="auto">
                <a:xfrm rot="-9660000">
                  <a:off x="753" y="4032"/>
                  <a:ext cx="22" cy="50"/>
                </a:xfrm>
                <a:custGeom>
                  <a:avLst/>
                  <a:gdLst>
                    <a:gd name="T0" fmla="*/ 0 w 21600"/>
                    <a:gd name="T1" fmla="*/ 0 h 21578"/>
                    <a:gd name="T2" fmla="*/ 0 w 21600"/>
                    <a:gd name="T3" fmla="*/ 0 h 21578"/>
                    <a:gd name="T4" fmla="*/ 0 w 21600"/>
                    <a:gd name="T5" fmla="*/ 0 h 21578"/>
                    <a:gd name="T6" fmla="*/ 0 60000 65536"/>
                    <a:gd name="T7" fmla="*/ 0 60000 65536"/>
                    <a:gd name="T8" fmla="*/ 0 60000 65536"/>
                    <a:gd name="T9" fmla="*/ 0 w 21600"/>
                    <a:gd name="T10" fmla="*/ 0 h 21578"/>
                    <a:gd name="T11" fmla="*/ 21600 w 21600"/>
                    <a:gd name="T12" fmla="*/ 21578 h 21578"/>
                  </a:gdLst>
                  <a:ahLst/>
                  <a:cxnLst>
                    <a:cxn ang="T6">
                      <a:pos x="T0" y="T1"/>
                    </a:cxn>
                    <a:cxn ang="T7">
                      <a:pos x="T2" y="T3"/>
                    </a:cxn>
                    <a:cxn ang="T8">
                      <a:pos x="T4" y="T5"/>
                    </a:cxn>
                  </a:cxnLst>
                  <a:rect l="T9" t="T10" r="T11" b="T12"/>
                  <a:pathLst>
                    <a:path w="21600" h="21578" fill="none" extrusionOk="0">
                      <a:moveTo>
                        <a:pt x="-1" y="21577"/>
                      </a:moveTo>
                      <a:cubicBezTo>
                        <a:pt x="-1" y="10030"/>
                        <a:pt x="9083" y="524"/>
                        <a:pt x="20619" y="0"/>
                      </a:cubicBezTo>
                    </a:path>
                    <a:path w="21600" h="21578" stroke="0" extrusionOk="0">
                      <a:moveTo>
                        <a:pt x="-1" y="21577"/>
                      </a:moveTo>
                      <a:cubicBezTo>
                        <a:pt x="-1" y="10030"/>
                        <a:pt x="9083" y="524"/>
                        <a:pt x="20619" y="0"/>
                      </a:cubicBezTo>
                      <a:lnTo>
                        <a:pt x="21600" y="21578"/>
                      </a:lnTo>
                      <a:lnTo>
                        <a:pt x="-1" y="21577"/>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98" name="Arc 140"/>
                <p:cNvSpPr>
                  <a:spLocks/>
                </p:cNvSpPr>
                <p:nvPr/>
              </p:nvSpPr>
              <p:spPr bwMode="auto">
                <a:xfrm rot="-9660000">
                  <a:off x="828" y="4056"/>
                  <a:ext cx="21" cy="48"/>
                </a:xfrm>
                <a:custGeom>
                  <a:avLst/>
                  <a:gdLst>
                    <a:gd name="T0" fmla="*/ 0 w 21595"/>
                    <a:gd name="T1" fmla="*/ 0 h 21576"/>
                    <a:gd name="T2" fmla="*/ 0 w 21595"/>
                    <a:gd name="T3" fmla="*/ 0 h 21576"/>
                    <a:gd name="T4" fmla="*/ 0 w 21595"/>
                    <a:gd name="T5" fmla="*/ 0 h 21576"/>
                    <a:gd name="T6" fmla="*/ 0 60000 65536"/>
                    <a:gd name="T7" fmla="*/ 0 60000 65536"/>
                    <a:gd name="T8" fmla="*/ 0 60000 65536"/>
                    <a:gd name="T9" fmla="*/ 0 w 21595"/>
                    <a:gd name="T10" fmla="*/ 0 h 21576"/>
                    <a:gd name="T11" fmla="*/ 21595 w 21595"/>
                    <a:gd name="T12" fmla="*/ 21576 h 21576"/>
                  </a:gdLst>
                  <a:ahLst/>
                  <a:cxnLst>
                    <a:cxn ang="T6">
                      <a:pos x="T0" y="T1"/>
                    </a:cxn>
                    <a:cxn ang="T7">
                      <a:pos x="T2" y="T3"/>
                    </a:cxn>
                    <a:cxn ang="T8">
                      <a:pos x="T4" y="T5"/>
                    </a:cxn>
                  </a:cxnLst>
                  <a:rect l="T9" t="T10" r="T11" b="T12"/>
                  <a:pathLst>
                    <a:path w="21595" h="21576" fill="none" extrusionOk="0">
                      <a:moveTo>
                        <a:pt x="-1" y="21130"/>
                      </a:moveTo>
                      <a:cubicBezTo>
                        <a:pt x="233" y="9771"/>
                        <a:pt x="9228" y="534"/>
                        <a:pt x="20577" y="-1"/>
                      </a:cubicBezTo>
                    </a:path>
                    <a:path w="21595" h="21576" stroke="0" extrusionOk="0">
                      <a:moveTo>
                        <a:pt x="-1" y="21130"/>
                      </a:moveTo>
                      <a:cubicBezTo>
                        <a:pt x="233" y="9771"/>
                        <a:pt x="9228" y="534"/>
                        <a:pt x="20577" y="-1"/>
                      </a:cubicBezTo>
                      <a:lnTo>
                        <a:pt x="21595" y="21576"/>
                      </a:lnTo>
                      <a:lnTo>
                        <a:pt x="-1" y="2113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99" name="Arc 141"/>
                <p:cNvSpPr>
                  <a:spLocks/>
                </p:cNvSpPr>
                <p:nvPr/>
              </p:nvSpPr>
              <p:spPr bwMode="auto">
                <a:xfrm rot="-9660000">
                  <a:off x="877" y="4024"/>
                  <a:ext cx="27" cy="49"/>
                </a:xfrm>
                <a:custGeom>
                  <a:avLst/>
                  <a:gdLst>
                    <a:gd name="T0" fmla="*/ 0 w 21600"/>
                    <a:gd name="T1" fmla="*/ 0 h 22021"/>
                    <a:gd name="T2" fmla="*/ 0 w 21600"/>
                    <a:gd name="T3" fmla="*/ 0 h 22021"/>
                    <a:gd name="T4" fmla="*/ 0 w 21600"/>
                    <a:gd name="T5" fmla="*/ 0 h 22021"/>
                    <a:gd name="T6" fmla="*/ 0 60000 65536"/>
                    <a:gd name="T7" fmla="*/ 0 60000 65536"/>
                    <a:gd name="T8" fmla="*/ 0 60000 65536"/>
                    <a:gd name="T9" fmla="*/ 0 w 21600"/>
                    <a:gd name="T10" fmla="*/ 0 h 22021"/>
                    <a:gd name="T11" fmla="*/ 21600 w 21600"/>
                    <a:gd name="T12" fmla="*/ 22021 h 22021"/>
                  </a:gdLst>
                  <a:ahLst/>
                  <a:cxnLst>
                    <a:cxn ang="T6">
                      <a:pos x="T0" y="T1"/>
                    </a:cxn>
                    <a:cxn ang="T7">
                      <a:pos x="T2" y="T3"/>
                    </a:cxn>
                    <a:cxn ang="T8">
                      <a:pos x="T4" y="T5"/>
                    </a:cxn>
                  </a:cxnLst>
                  <a:rect l="T9" t="T10" r="T11" b="T12"/>
                  <a:pathLst>
                    <a:path w="21600" h="22021" fill="none" extrusionOk="0">
                      <a:moveTo>
                        <a:pt x="20776" y="22021"/>
                      </a:moveTo>
                      <a:cubicBezTo>
                        <a:pt x="9176" y="21578"/>
                        <a:pt x="0" y="12046"/>
                        <a:pt x="0" y="437"/>
                      </a:cubicBezTo>
                      <a:cubicBezTo>
                        <a:pt x="0" y="291"/>
                        <a:pt x="1" y="145"/>
                        <a:pt x="4" y="0"/>
                      </a:cubicBezTo>
                    </a:path>
                    <a:path w="21600" h="22021" stroke="0" extrusionOk="0">
                      <a:moveTo>
                        <a:pt x="20776" y="22021"/>
                      </a:moveTo>
                      <a:cubicBezTo>
                        <a:pt x="9176" y="21578"/>
                        <a:pt x="0" y="12046"/>
                        <a:pt x="0" y="437"/>
                      </a:cubicBezTo>
                      <a:cubicBezTo>
                        <a:pt x="0" y="291"/>
                        <a:pt x="1" y="145"/>
                        <a:pt x="4" y="0"/>
                      </a:cubicBezTo>
                      <a:lnTo>
                        <a:pt x="21600" y="437"/>
                      </a:lnTo>
                      <a:lnTo>
                        <a:pt x="20776" y="2202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00" name="Arc 142"/>
                <p:cNvSpPr>
                  <a:spLocks/>
                </p:cNvSpPr>
                <p:nvPr/>
              </p:nvSpPr>
              <p:spPr bwMode="auto">
                <a:xfrm rot="-9660000">
                  <a:off x="878" y="4078"/>
                  <a:ext cx="27"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01" name="Arc 143"/>
                <p:cNvSpPr>
                  <a:spLocks/>
                </p:cNvSpPr>
                <p:nvPr/>
              </p:nvSpPr>
              <p:spPr bwMode="auto">
                <a:xfrm rot="1140000">
                  <a:off x="1142" y="4156"/>
                  <a:ext cx="29" cy="50"/>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22357" y="0"/>
                      </a:moveTo>
                      <a:cubicBezTo>
                        <a:pt x="22357" y="11929"/>
                        <a:pt x="12686" y="21600"/>
                        <a:pt x="757" y="21600"/>
                      </a:cubicBezTo>
                      <a:cubicBezTo>
                        <a:pt x="504" y="21599"/>
                        <a:pt x="252" y="21595"/>
                        <a:pt x="0" y="21586"/>
                      </a:cubicBezTo>
                    </a:path>
                    <a:path w="22357" h="21600" stroke="0" extrusionOk="0">
                      <a:moveTo>
                        <a:pt x="22357" y="0"/>
                      </a:moveTo>
                      <a:cubicBezTo>
                        <a:pt x="22357" y="11929"/>
                        <a:pt x="12686" y="21600"/>
                        <a:pt x="757" y="21600"/>
                      </a:cubicBezTo>
                      <a:cubicBezTo>
                        <a:pt x="504" y="21599"/>
                        <a:pt x="252" y="21595"/>
                        <a:pt x="0" y="21586"/>
                      </a:cubicBezTo>
                      <a:lnTo>
                        <a:pt x="757" y="0"/>
                      </a:lnTo>
                      <a:lnTo>
                        <a:pt x="22357"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02" name="Arc 144"/>
                <p:cNvSpPr>
                  <a:spLocks/>
                </p:cNvSpPr>
                <p:nvPr/>
              </p:nvSpPr>
              <p:spPr bwMode="auto">
                <a:xfrm rot="1140000">
                  <a:off x="1182" y="4122"/>
                  <a:ext cx="29" cy="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1" y="21586"/>
                      </a:moveTo>
                      <a:cubicBezTo>
                        <a:pt x="-1" y="9952"/>
                        <a:pt x="9215" y="408"/>
                        <a:pt x="20843" y="0"/>
                      </a:cubicBezTo>
                    </a:path>
                    <a:path w="21600" h="21587" stroke="0" extrusionOk="0">
                      <a:moveTo>
                        <a:pt x="-1" y="21586"/>
                      </a:moveTo>
                      <a:cubicBezTo>
                        <a:pt x="-1" y="9952"/>
                        <a:pt x="9215" y="408"/>
                        <a:pt x="20843" y="0"/>
                      </a:cubicBezTo>
                      <a:lnTo>
                        <a:pt x="21600" y="21587"/>
                      </a:lnTo>
                      <a:lnTo>
                        <a:pt x="-1" y="2158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03" name="Arc 145"/>
                <p:cNvSpPr>
                  <a:spLocks/>
                </p:cNvSpPr>
                <p:nvPr/>
              </p:nvSpPr>
              <p:spPr bwMode="auto">
                <a:xfrm rot="1140000">
                  <a:off x="1207" y="4169"/>
                  <a:ext cx="21" cy="49"/>
                </a:xfrm>
                <a:custGeom>
                  <a:avLst/>
                  <a:gdLst>
                    <a:gd name="T0" fmla="*/ 0 w 21600"/>
                    <a:gd name="T1" fmla="*/ 0 h 22009"/>
                    <a:gd name="T2" fmla="*/ 0 w 21600"/>
                    <a:gd name="T3" fmla="*/ 0 h 22009"/>
                    <a:gd name="T4" fmla="*/ 0 w 21600"/>
                    <a:gd name="T5" fmla="*/ 0 h 22009"/>
                    <a:gd name="T6" fmla="*/ 0 60000 65536"/>
                    <a:gd name="T7" fmla="*/ 0 60000 65536"/>
                    <a:gd name="T8" fmla="*/ 0 60000 65536"/>
                    <a:gd name="T9" fmla="*/ 0 w 21600"/>
                    <a:gd name="T10" fmla="*/ 0 h 22009"/>
                    <a:gd name="T11" fmla="*/ 21600 w 21600"/>
                    <a:gd name="T12" fmla="*/ 22009 h 22009"/>
                  </a:gdLst>
                  <a:ahLst/>
                  <a:cxnLst>
                    <a:cxn ang="T6">
                      <a:pos x="T0" y="T1"/>
                    </a:cxn>
                    <a:cxn ang="T7">
                      <a:pos x="T2" y="T3"/>
                    </a:cxn>
                    <a:cxn ang="T8">
                      <a:pos x="T4" y="T5"/>
                    </a:cxn>
                  </a:cxnLst>
                  <a:rect l="T9" t="T10" r="T11" b="T12"/>
                  <a:pathLst>
                    <a:path w="21600" h="22009" fill="none" extrusionOk="0">
                      <a:moveTo>
                        <a:pt x="20537" y="22008"/>
                      </a:moveTo>
                      <a:cubicBezTo>
                        <a:pt x="9034" y="21442"/>
                        <a:pt x="0" y="11951"/>
                        <a:pt x="0" y="435"/>
                      </a:cubicBezTo>
                      <a:cubicBezTo>
                        <a:pt x="0" y="289"/>
                        <a:pt x="1" y="144"/>
                        <a:pt x="4" y="0"/>
                      </a:cubicBezTo>
                    </a:path>
                    <a:path w="21600" h="22009" stroke="0" extrusionOk="0">
                      <a:moveTo>
                        <a:pt x="20537" y="22008"/>
                      </a:moveTo>
                      <a:cubicBezTo>
                        <a:pt x="9034" y="21442"/>
                        <a:pt x="0" y="11951"/>
                        <a:pt x="0" y="435"/>
                      </a:cubicBezTo>
                      <a:cubicBezTo>
                        <a:pt x="0" y="289"/>
                        <a:pt x="1" y="144"/>
                        <a:pt x="4" y="0"/>
                      </a:cubicBezTo>
                      <a:lnTo>
                        <a:pt x="21600" y="435"/>
                      </a:lnTo>
                      <a:lnTo>
                        <a:pt x="20537" y="22008"/>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04" name="Arc 146"/>
                <p:cNvSpPr>
                  <a:spLocks/>
                </p:cNvSpPr>
                <p:nvPr/>
              </p:nvSpPr>
              <p:spPr bwMode="auto">
                <a:xfrm rot="1140000">
                  <a:off x="1209" y="4130"/>
                  <a:ext cx="22" cy="49"/>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05" name="Arc 147"/>
                <p:cNvSpPr>
                  <a:spLocks/>
                </p:cNvSpPr>
                <p:nvPr/>
              </p:nvSpPr>
              <p:spPr bwMode="auto">
                <a:xfrm rot="1140000">
                  <a:off x="1059" y="4131"/>
                  <a:ext cx="28" cy="50"/>
                </a:xfrm>
                <a:custGeom>
                  <a:avLst/>
                  <a:gdLst>
                    <a:gd name="T0" fmla="*/ 0 w 21600"/>
                    <a:gd name="T1" fmla="*/ 0 h 22036"/>
                    <a:gd name="T2" fmla="*/ 0 w 21600"/>
                    <a:gd name="T3" fmla="*/ 0 h 22036"/>
                    <a:gd name="T4" fmla="*/ 0 w 21600"/>
                    <a:gd name="T5" fmla="*/ 0 h 22036"/>
                    <a:gd name="T6" fmla="*/ 0 60000 65536"/>
                    <a:gd name="T7" fmla="*/ 0 60000 65536"/>
                    <a:gd name="T8" fmla="*/ 0 60000 65536"/>
                    <a:gd name="T9" fmla="*/ 0 w 21600"/>
                    <a:gd name="T10" fmla="*/ 0 h 22036"/>
                    <a:gd name="T11" fmla="*/ 21600 w 21600"/>
                    <a:gd name="T12" fmla="*/ 22036 h 22036"/>
                  </a:gdLst>
                  <a:ahLst/>
                  <a:cxnLst>
                    <a:cxn ang="T6">
                      <a:pos x="T0" y="T1"/>
                    </a:cxn>
                    <a:cxn ang="T7">
                      <a:pos x="T2" y="T3"/>
                    </a:cxn>
                    <a:cxn ang="T8">
                      <a:pos x="T4" y="T5"/>
                    </a:cxn>
                  </a:cxnLst>
                  <a:rect l="T9" t="T10" r="T11" b="T12"/>
                  <a:pathLst>
                    <a:path w="21600" h="22036" fill="none" extrusionOk="0">
                      <a:moveTo>
                        <a:pt x="21595" y="0"/>
                      </a:moveTo>
                      <a:cubicBezTo>
                        <a:pt x="21598" y="145"/>
                        <a:pt x="21600" y="290"/>
                        <a:pt x="21600" y="436"/>
                      </a:cubicBezTo>
                      <a:cubicBezTo>
                        <a:pt x="21600" y="12365"/>
                        <a:pt x="11929" y="22036"/>
                        <a:pt x="-1" y="22036"/>
                      </a:cubicBezTo>
                    </a:path>
                    <a:path w="21600" h="22036" stroke="0" extrusionOk="0">
                      <a:moveTo>
                        <a:pt x="21595" y="0"/>
                      </a:moveTo>
                      <a:cubicBezTo>
                        <a:pt x="21598" y="145"/>
                        <a:pt x="21600" y="290"/>
                        <a:pt x="21600" y="436"/>
                      </a:cubicBezTo>
                      <a:cubicBezTo>
                        <a:pt x="21600" y="12365"/>
                        <a:pt x="11929" y="22036"/>
                        <a:pt x="-1" y="22036"/>
                      </a:cubicBezTo>
                      <a:lnTo>
                        <a:pt x="0" y="436"/>
                      </a:lnTo>
                      <a:lnTo>
                        <a:pt x="21595"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06" name="Arc 148"/>
                <p:cNvSpPr>
                  <a:spLocks/>
                </p:cNvSpPr>
                <p:nvPr/>
              </p:nvSpPr>
              <p:spPr bwMode="auto">
                <a:xfrm rot="1140000">
                  <a:off x="1100" y="4096"/>
                  <a:ext cx="28" cy="5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6"/>
                        <a:pt x="9207" y="414"/>
                        <a:pt x="20828" y="-1"/>
                      </a:cubicBezTo>
                    </a:path>
                    <a:path w="21600" h="21586" stroke="0" extrusionOk="0">
                      <a:moveTo>
                        <a:pt x="-1" y="21585"/>
                      </a:moveTo>
                      <a:cubicBezTo>
                        <a:pt x="-1" y="9956"/>
                        <a:pt x="9207" y="414"/>
                        <a:pt x="20828" y="-1"/>
                      </a:cubicBezTo>
                      <a:lnTo>
                        <a:pt x="21600" y="21586"/>
                      </a:lnTo>
                      <a:lnTo>
                        <a:pt x="-1" y="2158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07" name="Arc 149"/>
                <p:cNvSpPr>
                  <a:spLocks/>
                </p:cNvSpPr>
                <p:nvPr/>
              </p:nvSpPr>
              <p:spPr bwMode="auto">
                <a:xfrm rot="1140000">
                  <a:off x="1121" y="4153"/>
                  <a:ext cx="21" cy="49"/>
                </a:xfrm>
                <a:custGeom>
                  <a:avLst/>
                  <a:gdLst>
                    <a:gd name="T0" fmla="*/ 0 w 21600"/>
                    <a:gd name="T1" fmla="*/ 0 h 22009"/>
                    <a:gd name="T2" fmla="*/ 0 w 21600"/>
                    <a:gd name="T3" fmla="*/ 0 h 22009"/>
                    <a:gd name="T4" fmla="*/ 0 w 21600"/>
                    <a:gd name="T5" fmla="*/ 0 h 22009"/>
                    <a:gd name="T6" fmla="*/ 0 60000 65536"/>
                    <a:gd name="T7" fmla="*/ 0 60000 65536"/>
                    <a:gd name="T8" fmla="*/ 0 60000 65536"/>
                    <a:gd name="T9" fmla="*/ 0 w 21600"/>
                    <a:gd name="T10" fmla="*/ 0 h 22009"/>
                    <a:gd name="T11" fmla="*/ 21600 w 21600"/>
                    <a:gd name="T12" fmla="*/ 22009 h 22009"/>
                  </a:gdLst>
                  <a:ahLst/>
                  <a:cxnLst>
                    <a:cxn ang="T6">
                      <a:pos x="T0" y="T1"/>
                    </a:cxn>
                    <a:cxn ang="T7">
                      <a:pos x="T2" y="T3"/>
                    </a:cxn>
                    <a:cxn ang="T8">
                      <a:pos x="T4" y="T5"/>
                    </a:cxn>
                  </a:cxnLst>
                  <a:rect l="T9" t="T10" r="T11" b="T12"/>
                  <a:pathLst>
                    <a:path w="21600" h="22009" fill="none" extrusionOk="0">
                      <a:moveTo>
                        <a:pt x="20537" y="22008"/>
                      </a:moveTo>
                      <a:cubicBezTo>
                        <a:pt x="9034" y="21442"/>
                        <a:pt x="0" y="11951"/>
                        <a:pt x="0" y="435"/>
                      </a:cubicBezTo>
                      <a:cubicBezTo>
                        <a:pt x="0" y="289"/>
                        <a:pt x="1" y="144"/>
                        <a:pt x="4" y="0"/>
                      </a:cubicBezTo>
                    </a:path>
                    <a:path w="21600" h="22009" stroke="0" extrusionOk="0">
                      <a:moveTo>
                        <a:pt x="20537" y="22008"/>
                      </a:moveTo>
                      <a:cubicBezTo>
                        <a:pt x="9034" y="21442"/>
                        <a:pt x="0" y="11951"/>
                        <a:pt x="0" y="435"/>
                      </a:cubicBezTo>
                      <a:cubicBezTo>
                        <a:pt x="0" y="289"/>
                        <a:pt x="1" y="144"/>
                        <a:pt x="4" y="0"/>
                      </a:cubicBezTo>
                      <a:lnTo>
                        <a:pt x="21600" y="435"/>
                      </a:lnTo>
                      <a:lnTo>
                        <a:pt x="20537" y="22008"/>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08" name="Arc 150"/>
                <p:cNvSpPr>
                  <a:spLocks/>
                </p:cNvSpPr>
                <p:nvPr/>
              </p:nvSpPr>
              <p:spPr bwMode="auto">
                <a:xfrm rot="1140000">
                  <a:off x="1126" y="4104"/>
                  <a:ext cx="22" cy="49"/>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09" name="Arc 151"/>
                <p:cNvSpPr>
                  <a:spLocks/>
                </p:cNvSpPr>
                <p:nvPr/>
              </p:nvSpPr>
              <p:spPr bwMode="auto">
                <a:xfrm rot="1140000">
                  <a:off x="984" y="4107"/>
                  <a:ext cx="29" cy="50"/>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22357" y="0"/>
                      </a:moveTo>
                      <a:cubicBezTo>
                        <a:pt x="22357" y="11929"/>
                        <a:pt x="12686" y="21600"/>
                        <a:pt x="757" y="21600"/>
                      </a:cubicBezTo>
                      <a:cubicBezTo>
                        <a:pt x="504" y="21599"/>
                        <a:pt x="252" y="21595"/>
                        <a:pt x="0" y="21586"/>
                      </a:cubicBezTo>
                    </a:path>
                    <a:path w="22357" h="21600" stroke="0" extrusionOk="0">
                      <a:moveTo>
                        <a:pt x="22357" y="0"/>
                      </a:moveTo>
                      <a:cubicBezTo>
                        <a:pt x="22357" y="11929"/>
                        <a:pt x="12686" y="21600"/>
                        <a:pt x="757" y="21600"/>
                      </a:cubicBezTo>
                      <a:cubicBezTo>
                        <a:pt x="504" y="21599"/>
                        <a:pt x="252" y="21595"/>
                        <a:pt x="0" y="21586"/>
                      </a:cubicBezTo>
                      <a:lnTo>
                        <a:pt x="757" y="0"/>
                      </a:lnTo>
                      <a:lnTo>
                        <a:pt x="22357"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10" name="Arc 152"/>
                <p:cNvSpPr>
                  <a:spLocks/>
                </p:cNvSpPr>
                <p:nvPr/>
              </p:nvSpPr>
              <p:spPr bwMode="auto">
                <a:xfrm rot="1140000">
                  <a:off x="1023" y="4072"/>
                  <a:ext cx="29" cy="49"/>
                </a:xfrm>
                <a:custGeom>
                  <a:avLst/>
                  <a:gdLst>
                    <a:gd name="T0" fmla="*/ 0 w 21596"/>
                    <a:gd name="T1" fmla="*/ 0 h 21587"/>
                    <a:gd name="T2" fmla="*/ 0 w 21596"/>
                    <a:gd name="T3" fmla="*/ 0 h 21587"/>
                    <a:gd name="T4" fmla="*/ 0 w 21596"/>
                    <a:gd name="T5" fmla="*/ 0 h 21587"/>
                    <a:gd name="T6" fmla="*/ 0 60000 65536"/>
                    <a:gd name="T7" fmla="*/ 0 60000 65536"/>
                    <a:gd name="T8" fmla="*/ 0 60000 65536"/>
                    <a:gd name="T9" fmla="*/ 0 w 21596"/>
                    <a:gd name="T10" fmla="*/ 0 h 21587"/>
                    <a:gd name="T11" fmla="*/ 21596 w 21596"/>
                    <a:gd name="T12" fmla="*/ 21587 h 21587"/>
                  </a:gdLst>
                  <a:ahLst/>
                  <a:cxnLst>
                    <a:cxn ang="T6">
                      <a:pos x="T0" y="T1"/>
                    </a:cxn>
                    <a:cxn ang="T7">
                      <a:pos x="T2" y="T3"/>
                    </a:cxn>
                    <a:cxn ang="T8">
                      <a:pos x="T4" y="T5"/>
                    </a:cxn>
                  </a:cxnLst>
                  <a:rect l="T9" t="T10" r="T11" b="T12"/>
                  <a:pathLst>
                    <a:path w="21596" h="21587" fill="none" extrusionOk="0">
                      <a:moveTo>
                        <a:pt x="0" y="21151"/>
                      </a:moveTo>
                      <a:cubicBezTo>
                        <a:pt x="231" y="9679"/>
                        <a:pt x="9391" y="391"/>
                        <a:pt x="20858" y="-1"/>
                      </a:cubicBezTo>
                    </a:path>
                    <a:path w="21596" h="21587" stroke="0" extrusionOk="0">
                      <a:moveTo>
                        <a:pt x="0" y="21151"/>
                      </a:moveTo>
                      <a:cubicBezTo>
                        <a:pt x="231" y="9679"/>
                        <a:pt x="9391" y="391"/>
                        <a:pt x="20858" y="-1"/>
                      </a:cubicBezTo>
                      <a:lnTo>
                        <a:pt x="21596" y="21587"/>
                      </a:lnTo>
                      <a:lnTo>
                        <a:pt x="0" y="2115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11" name="Arc 153"/>
                <p:cNvSpPr>
                  <a:spLocks/>
                </p:cNvSpPr>
                <p:nvPr/>
              </p:nvSpPr>
              <p:spPr bwMode="auto">
                <a:xfrm rot="1140000">
                  <a:off x="1040" y="4130"/>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12" name="Arc 154"/>
                <p:cNvSpPr>
                  <a:spLocks/>
                </p:cNvSpPr>
                <p:nvPr/>
              </p:nvSpPr>
              <p:spPr bwMode="auto">
                <a:xfrm rot="1140000">
                  <a:off x="1048" y="4077"/>
                  <a:ext cx="22" cy="49"/>
                </a:xfrm>
                <a:custGeom>
                  <a:avLst/>
                  <a:gdLst>
                    <a:gd name="T0" fmla="*/ 0 w 22627"/>
                    <a:gd name="T1" fmla="*/ 0 h 21600"/>
                    <a:gd name="T2" fmla="*/ 0 w 22627"/>
                    <a:gd name="T3" fmla="*/ 0 h 21600"/>
                    <a:gd name="T4" fmla="*/ 0 w 22627"/>
                    <a:gd name="T5" fmla="*/ 0 h 21600"/>
                    <a:gd name="T6" fmla="*/ 0 60000 65536"/>
                    <a:gd name="T7" fmla="*/ 0 60000 65536"/>
                    <a:gd name="T8" fmla="*/ 0 60000 65536"/>
                    <a:gd name="T9" fmla="*/ 0 w 22627"/>
                    <a:gd name="T10" fmla="*/ 0 h 21600"/>
                    <a:gd name="T11" fmla="*/ 22627 w 22627"/>
                    <a:gd name="T12" fmla="*/ 21600 h 21600"/>
                  </a:gdLst>
                  <a:ahLst/>
                  <a:cxnLst>
                    <a:cxn ang="T6">
                      <a:pos x="T0" y="T1"/>
                    </a:cxn>
                    <a:cxn ang="T7">
                      <a:pos x="T2" y="T3"/>
                    </a:cxn>
                    <a:cxn ang="T8">
                      <a:pos x="T4" y="T5"/>
                    </a:cxn>
                  </a:cxnLst>
                  <a:rect l="T9" t="T10" r="T11" b="T12"/>
                  <a:pathLst>
                    <a:path w="22627" h="21600" fill="none" extrusionOk="0">
                      <a:moveTo>
                        <a:pt x="0" y="24"/>
                      </a:moveTo>
                      <a:cubicBezTo>
                        <a:pt x="342" y="8"/>
                        <a:pt x="684" y="-1"/>
                        <a:pt x="1027" y="-1"/>
                      </a:cubicBezTo>
                      <a:cubicBezTo>
                        <a:pt x="12956" y="-1"/>
                        <a:pt x="22627" y="9670"/>
                        <a:pt x="22627" y="21600"/>
                      </a:cubicBezTo>
                    </a:path>
                    <a:path w="22627" h="21600" stroke="0" extrusionOk="0">
                      <a:moveTo>
                        <a:pt x="0" y="24"/>
                      </a:moveTo>
                      <a:cubicBezTo>
                        <a:pt x="342" y="8"/>
                        <a:pt x="684" y="-1"/>
                        <a:pt x="1027" y="-1"/>
                      </a:cubicBezTo>
                      <a:cubicBezTo>
                        <a:pt x="12956" y="-1"/>
                        <a:pt x="22627" y="9670"/>
                        <a:pt x="22627" y="21600"/>
                      </a:cubicBezTo>
                      <a:lnTo>
                        <a:pt x="1027" y="21600"/>
                      </a:lnTo>
                      <a:lnTo>
                        <a:pt x="0" y="2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13" name="Arc 155"/>
                <p:cNvSpPr>
                  <a:spLocks/>
                </p:cNvSpPr>
                <p:nvPr/>
              </p:nvSpPr>
              <p:spPr bwMode="auto">
                <a:xfrm rot="1140000">
                  <a:off x="901" y="4078"/>
                  <a:ext cx="30" cy="51"/>
                </a:xfrm>
                <a:custGeom>
                  <a:avLst/>
                  <a:gdLst>
                    <a:gd name="T0" fmla="*/ 0 w 22365"/>
                    <a:gd name="T1" fmla="*/ 0 h 22044"/>
                    <a:gd name="T2" fmla="*/ 0 w 22365"/>
                    <a:gd name="T3" fmla="*/ 0 h 22044"/>
                    <a:gd name="T4" fmla="*/ 0 w 22365"/>
                    <a:gd name="T5" fmla="*/ 0 h 22044"/>
                    <a:gd name="T6" fmla="*/ 0 60000 65536"/>
                    <a:gd name="T7" fmla="*/ 0 60000 65536"/>
                    <a:gd name="T8" fmla="*/ 0 60000 65536"/>
                    <a:gd name="T9" fmla="*/ 0 w 22365"/>
                    <a:gd name="T10" fmla="*/ 0 h 22044"/>
                    <a:gd name="T11" fmla="*/ 22365 w 22365"/>
                    <a:gd name="T12" fmla="*/ 22044 h 22044"/>
                  </a:gdLst>
                  <a:ahLst/>
                  <a:cxnLst>
                    <a:cxn ang="T6">
                      <a:pos x="T0" y="T1"/>
                    </a:cxn>
                    <a:cxn ang="T7">
                      <a:pos x="T2" y="T3"/>
                    </a:cxn>
                    <a:cxn ang="T8">
                      <a:pos x="T4" y="T5"/>
                    </a:cxn>
                  </a:cxnLst>
                  <a:rect l="T9" t="T10" r="T11" b="T12"/>
                  <a:pathLst>
                    <a:path w="22365" h="22044" fill="none" extrusionOk="0">
                      <a:moveTo>
                        <a:pt x="22360" y="-1"/>
                      </a:moveTo>
                      <a:cubicBezTo>
                        <a:pt x="22363" y="147"/>
                        <a:pt x="22365" y="295"/>
                        <a:pt x="22365" y="444"/>
                      </a:cubicBezTo>
                      <a:cubicBezTo>
                        <a:pt x="22365" y="12373"/>
                        <a:pt x="12694" y="22044"/>
                        <a:pt x="765" y="22044"/>
                      </a:cubicBezTo>
                      <a:cubicBezTo>
                        <a:pt x="509" y="22043"/>
                        <a:pt x="254" y="22039"/>
                        <a:pt x="-1" y="22030"/>
                      </a:cubicBezTo>
                    </a:path>
                    <a:path w="22365" h="22044" stroke="0" extrusionOk="0">
                      <a:moveTo>
                        <a:pt x="22360" y="-1"/>
                      </a:moveTo>
                      <a:cubicBezTo>
                        <a:pt x="22363" y="147"/>
                        <a:pt x="22365" y="295"/>
                        <a:pt x="22365" y="444"/>
                      </a:cubicBezTo>
                      <a:cubicBezTo>
                        <a:pt x="22365" y="12373"/>
                        <a:pt x="12694" y="22044"/>
                        <a:pt x="765" y="22044"/>
                      </a:cubicBezTo>
                      <a:cubicBezTo>
                        <a:pt x="509" y="22043"/>
                        <a:pt x="254" y="22039"/>
                        <a:pt x="-1" y="22030"/>
                      </a:cubicBezTo>
                      <a:lnTo>
                        <a:pt x="765" y="444"/>
                      </a:lnTo>
                      <a:lnTo>
                        <a:pt x="2236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14" name="Arc 156"/>
                <p:cNvSpPr>
                  <a:spLocks/>
                </p:cNvSpPr>
                <p:nvPr/>
              </p:nvSpPr>
              <p:spPr bwMode="auto">
                <a:xfrm rot="1140000">
                  <a:off x="942" y="4043"/>
                  <a:ext cx="29" cy="49"/>
                </a:xfrm>
                <a:custGeom>
                  <a:avLst/>
                  <a:gdLst>
                    <a:gd name="T0" fmla="*/ 0 w 21596"/>
                    <a:gd name="T1" fmla="*/ 0 h 21588"/>
                    <a:gd name="T2" fmla="*/ 0 w 21596"/>
                    <a:gd name="T3" fmla="*/ 0 h 21588"/>
                    <a:gd name="T4" fmla="*/ 0 w 21596"/>
                    <a:gd name="T5" fmla="*/ 0 h 21588"/>
                    <a:gd name="T6" fmla="*/ 0 60000 65536"/>
                    <a:gd name="T7" fmla="*/ 0 60000 65536"/>
                    <a:gd name="T8" fmla="*/ 0 60000 65536"/>
                    <a:gd name="T9" fmla="*/ 0 w 21596"/>
                    <a:gd name="T10" fmla="*/ 0 h 21588"/>
                    <a:gd name="T11" fmla="*/ 21596 w 21596"/>
                    <a:gd name="T12" fmla="*/ 21588 h 21588"/>
                  </a:gdLst>
                  <a:ahLst/>
                  <a:cxnLst>
                    <a:cxn ang="T6">
                      <a:pos x="T0" y="T1"/>
                    </a:cxn>
                    <a:cxn ang="T7">
                      <a:pos x="T2" y="T3"/>
                    </a:cxn>
                    <a:cxn ang="T8">
                      <a:pos x="T4" y="T5"/>
                    </a:cxn>
                  </a:cxnLst>
                  <a:rect l="T9" t="T10" r="T11" b="T12"/>
                  <a:pathLst>
                    <a:path w="21596" h="21588" fill="none" extrusionOk="0">
                      <a:moveTo>
                        <a:pt x="0" y="21159"/>
                      </a:moveTo>
                      <a:cubicBezTo>
                        <a:pt x="228" y="9679"/>
                        <a:pt x="9396" y="384"/>
                        <a:pt x="20872" y="0"/>
                      </a:cubicBezTo>
                    </a:path>
                    <a:path w="21596" h="21588" stroke="0" extrusionOk="0">
                      <a:moveTo>
                        <a:pt x="0" y="21159"/>
                      </a:moveTo>
                      <a:cubicBezTo>
                        <a:pt x="228" y="9679"/>
                        <a:pt x="9396" y="384"/>
                        <a:pt x="20872" y="0"/>
                      </a:cubicBezTo>
                      <a:lnTo>
                        <a:pt x="21596" y="21588"/>
                      </a:lnTo>
                      <a:lnTo>
                        <a:pt x="0" y="21159"/>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15" name="Arc 157"/>
                <p:cNvSpPr>
                  <a:spLocks/>
                </p:cNvSpPr>
                <p:nvPr/>
              </p:nvSpPr>
              <p:spPr bwMode="auto">
                <a:xfrm rot="1140000">
                  <a:off x="962" y="4102"/>
                  <a:ext cx="22"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16" name="Arc 158"/>
                <p:cNvSpPr>
                  <a:spLocks/>
                </p:cNvSpPr>
                <p:nvPr/>
              </p:nvSpPr>
              <p:spPr bwMode="auto">
                <a:xfrm rot="1140000">
                  <a:off x="969" y="4050"/>
                  <a:ext cx="21" cy="49"/>
                </a:xfrm>
                <a:custGeom>
                  <a:avLst/>
                  <a:gdLst>
                    <a:gd name="T0" fmla="*/ 0 w 22637"/>
                    <a:gd name="T1" fmla="*/ 0 h 21600"/>
                    <a:gd name="T2" fmla="*/ 0 w 22637"/>
                    <a:gd name="T3" fmla="*/ 0 h 21600"/>
                    <a:gd name="T4" fmla="*/ 0 w 22637"/>
                    <a:gd name="T5" fmla="*/ 0 h 21600"/>
                    <a:gd name="T6" fmla="*/ 0 60000 65536"/>
                    <a:gd name="T7" fmla="*/ 0 60000 65536"/>
                    <a:gd name="T8" fmla="*/ 0 60000 65536"/>
                    <a:gd name="T9" fmla="*/ 0 w 22637"/>
                    <a:gd name="T10" fmla="*/ 0 h 21600"/>
                    <a:gd name="T11" fmla="*/ 22637 w 22637"/>
                    <a:gd name="T12" fmla="*/ 21600 h 21600"/>
                  </a:gdLst>
                  <a:ahLst/>
                  <a:cxnLst>
                    <a:cxn ang="T6">
                      <a:pos x="T0" y="T1"/>
                    </a:cxn>
                    <a:cxn ang="T7">
                      <a:pos x="T2" y="T3"/>
                    </a:cxn>
                    <a:cxn ang="T8">
                      <a:pos x="T4" y="T5"/>
                    </a:cxn>
                  </a:cxnLst>
                  <a:rect l="T9" t="T10" r="T11" b="T12"/>
                  <a:pathLst>
                    <a:path w="22637" h="21600" fill="none" extrusionOk="0">
                      <a:moveTo>
                        <a:pt x="0" y="25"/>
                      </a:moveTo>
                      <a:cubicBezTo>
                        <a:pt x="347" y="8"/>
                        <a:pt x="694" y="-1"/>
                        <a:pt x="1042" y="-1"/>
                      </a:cubicBezTo>
                      <a:cubicBezTo>
                        <a:pt x="12793" y="-1"/>
                        <a:pt x="22389" y="9394"/>
                        <a:pt x="22637" y="21143"/>
                      </a:cubicBezTo>
                    </a:path>
                    <a:path w="22637" h="21600" stroke="0" extrusionOk="0">
                      <a:moveTo>
                        <a:pt x="0" y="25"/>
                      </a:moveTo>
                      <a:cubicBezTo>
                        <a:pt x="347" y="8"/>
                        <a:pt x="694" y="-1"/>
                        <a:pt x="1042" y="-1"/>
                      </a:cubicBezTo>
                      <a:cubicBezTo>
                        <a:pt x="12793" y="-1"/>
                        <a:pt x="22389" y="9394"/>
                        <a:pt x="22637" y="21143"/>
                      </a:cubicBezTo>
                      <a:lnTo>
                        <a:pt x="1042" y="21600"/>
                      </a:lnTo>
                      <a:lnTo>
                        <a:pt x="0" y="2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417" name="Arc 159"/>
                <p:cNvSpPr>
                  <a:spLocks/>
                </p:cNvSpPr>
                <p:nvPr/>
              </p:nvSpPr>
              <p:spPr bwMode="auto">
                <a:xfrm rot="-9660000">
                  <a:off x="785" y="3993"/>
                  <a:ext cx="23" cy="50"/>
                </a:xfrm>
                <a:custGeom>
                  <a:avLst/>
                  <a:gdLst>
                    <a:gd name="T0" fmla="*/ 0 w 22614"/>
                    <a:gd name="T1" fmla="*/ 0 h 22056"/>
                    <a:gd name="T2" fmla="*/ 0 w 22614"/>
                    <a:gd name="T3" fmla="*/ 0 h 22056"/>
                    <a:gd name="T4" fmla="*/ 0 w 22614"/>
                    <a:gd name="T5" fmla="*/ 0 h 22056"/>
                    <a:gd name="T6" fmla="*/ 0 60000 65536"/>
                    <a:gd name="T7" fmla="*/ 0 60000 65536"/>
                    <a:gd name="T8" fmla="*/ 0 60000 65536"/>
                    <a:gd name="T9" fmla="*/ 0 w 22614"/>
                    <a:gd name="T10" fmla="*/ 0 h 22056"/>
                    <a:gd name="T11" fmla="*/ 22614 w 22614"/>
                    <a:gd name="T12" fmla="*/ 22056 h 22056"/>
                  </a:gdLst>
                  <a:ahLst/>
                  <a:cxnLst>
                    <a:cxn ang="T6">
                      <a:pos x="T0" y="T1"/>
                    </a:cxn>
                    <a:cxn ang="T7">
                      <a:pos x="T2" y="T3"/>
                    </a:cxn>
                    <a:cxn ang="T8">
                      <a:pos x="T4" y="T5"/>
                    </a:cxn>
                  </a:cxnLst>
                  <a:rect l="T9" t="T10" r="T11" b="T12"/>
                  <a:pathLst>
                    <a:path w="22614" h="22056" fill="none" extrusionOk="0">
                      <a:moveTo>
                        <a:pt x="22609" y="-1"/>
                      </a:moveTo>
                      <a:cubicBezTo>
                        <a:pt x="22612" y="151"/>
                        <a:pt x="22614" y="303"/>
                        <a:pt x="22614" y="456"/>
                      </a:cubicBezTo>
                      <a:cubicBezTo>
                        <a:pt x="22614" y="12385"/>
                        <a:pt x="12943" y="22056"/>
                        <a:pt x="1014" y="22056"/>
                      </a:cubicBezTo>
                      <a:cubicBezTo>
                        <a:pt x="675" y="22055"/>
                        <a:pt x="337" y="22048"/>
                        <a:pt x="-1" y="22032"/>
                      </a:cubicBezTo>
                    </a:path>
                    <a:path w="22614" h="22056" stroke="0" extrusionOk="0">
                      <a:moveTo>
                        <a:pt x="22609" y="-1"/>
                      </a:moveTo>
                      <a:cubicBezTo>
                        <a:pt x="22612" y="151"/>
                        <a:pt x="22614" y="303"/>
                        <a:pt x="22614" y="456"/>
                      </a:cubicBezTo>
                      <a:cubicBezTo>
                        <a:pt x="22614" y="12385"/>
                        <a:pt x="12943" y="22056"/>
                        <a:pt x="1014" y="22056"/>
                      </a:cubicBezTo>
                      <a:cubicBezTo>
                        <a:pt x="675" y="22055"/>
                        <a:pt x="337" y="22048"/>
                        <a:pt x="-1" y="22032"/>
                      </a:cubicBezTo>
                      <a:lnTo>
                        <a:pt x="1014" y="456"/>
                      </a:lnTo>
                      <a:lnTo>
                        <a:pt x="22609"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grpSp>
          <p:nvGrpSpPr>
            <p:cNvPr id="223341" name="Group 160"/>
            <p:cNvGrpSpPr>
              <a:grpSpLocks/>
            </p:cNvGrpSpPr>
            <p:nvPr/>
          </p:nvGrpSpPr>
          <p:grpSpPr bwMode="auto">
            <a:xfrm>
              <a:off x="266" y="3993"/>
              <a:ext cx="982" cy="225"/>
              <a:chOff x="266" y="3993"/>
              <a:chExt cx="982" cy="225"/>
            </a:xfrm>
          </p:grpSpPr>
          <p:grpSp>
            <p:nvGrpSpPr>
              <p:cNvPr id="223342" name="Group 161"/>
              <p:cNvGrpSpPr>
                <a:grpSpLocks/>
              </p:cNvGrpSpPr>
              <p:nvPr/>
            </p:nvGrpSpPr>
            <p:grpSpPr bwMode="auto">
              <a:xfrm>
                <a:off x="266" y="3994"/>
                <a:ext cx="478" cy="224"/>
                <a:chOff x="266" y="3994"/>
                <a:chExt cx="478" cy="224"/>
              </a:xfrm>
            </p:grpSpPr>
            <p:sp>
              <p:nvSpPr>
                <p:cNvPr id="223368" name="Arc 162"/>
                <p:cNvSpPr>
                  <a:spLocks/>
                </p:cNvSpPr>
                <p:nvPr/>
              </p:nvSpPr>
              <p:spPr bwMode="auto">
                <a:xfrm rot="9660000">
                  <a:off x="663" y="3996"/>
                  <a:ext cx="30" cy="50"/>
                </a:xfrm>
                <a:custGeom>
                  <a:avLst/>
                  <a:gdLst>
                    <a:gd name="T0" fmla="*/ 0 w 22365"/>
                    <a:gd name="T1" fmla="*/ 0 h 22053"/>
                    <a:gd name="T2" fmla="*/ 0 w 22365"/>
                    <a:gd name="T3" fmla="*/ 0 h 22053"/>
                    <a:gd name="T4" fmla="*/ 0 w 22365"/>
                    <a:gd name="T5" fmla="*/ 0 h 22053"/>
                    <a:gd name="T6" fmla="*/ 0 60000 65536"/>
                    <a:gd name="T7" fmla="*/ 0 60000 65536"/>
                    <a:gd name="T8" fmla="*/ 0 60000 65536"/>
                    <a:gd name="T9" fmla="*/ 0 w 22365"/>
                    <a:gd name="T10" fmla="*/ 0 h 22053"/>
                    <a:gd name="T11" fmla="*/ 22365 w 22365"/>
                    <a:gd name="T12" fmla="*/ 22053 h 22053"/>
                  </a:gdLst>
                  <a:ahLst/>
                  <a:cxnLst>
                    <a:cxn ang="T6">
                      <a:pos x="T0" y="T1"/>
                    </a:cxn>
                    <a:cxn ang="T7">
                      <a:pos x="T2" y="T3"/>
                    </a:cxn>
                    <a:cxn ang="T8">
                      <a:pos x="T4" y="T5"/>
                    </a:cxn>
                  </a:cxnLst>
                  <a:rect l="T9" t="T10" r="T11" b="T12"/>
                  <a:pathLst>
                    <a:path w="22365" h="22053" fill="none" extrusionOk="0">
                      <a:moveTo>
                        <a:pt x="22360" y="-1"/>
                      </a:moveTo>
                      <a:cubicBezTo>
                        <a:pt x="22363" y="150"/>
                        <a:pt x="22365" y="301"/>
                        <a:pt x="22365" y="453"/>
                      </a:cubicBezTo>
                      <a:cubicBezTo>
                        <a:pt x="22365" y="12382"/>
                        <a:pt x="12694" y="22053"/>
                        <a:pt x="765" y="22053"/>
                      </a:cubicBezTo>
                      <a:cubicBezTo>
                        <a:pt x="509" y="22052"/>
                        <a:pt x="254" y="22048"/>
                        <a:pt x="-1" y="22039"/>
                      </a:cubicBezTo>
                    </a:path>
                    <a:path w="22365" h="22053" stroke="0" extrusionOk="0">
                      <a:moveTo>
                        <a:pt x="22360" y="-1"/>
                      </a:moveTo>
                      <a:cubicBezTo>
                        <a:pt x="22363" y="150"/>
                        <a:pt x="22365" y="301"/>
                        <a:pt x="22365" y="453"/>
                      </a:cubicBezTo>
                      <a:cubicBezTo>
                        <a:pt x="22365" y="12382"/>
                        <a:pt x="12694" y="22053"/>
                        <a:pt x="765" y="22053"/>
                      </a:cubicBezTo>
                      <a:cubicBezTo>
                        <a:pt x="509" y="22052"/>
                        <a:pt x="254" y="22048"/>
                        <a:pt x="-1" y="22039"/>
                      </a:cubicBezTo>
                      <a:lnTo>
                        <a:pt x="765" y="453"/>
                      </a:lnTo>
                      <a:lnTo>
                        <a:pt x="2236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69" name="Arc 163"/>
                <p:cNvSpPr>
                  <a:spLocks/>
                </p:cNvSpPr>
                <p:nvPr/>
              </p:nvSpPr>
              <p:spPr bwMode="auto">
                <a:xfrm rot="9660000">
                  <a:off x="667" y="4051"/>
                  <a:ext cx="28" cy="49"/>
                </a:xfrm>
                <a:custGeom>
                  <a:avLst/>
                  <a:gdLst>
                    <a:gd name="T0" fmla="*/ 0 w 21596"/>
                    <a:gd name="T1" fmla="*/ 0 h 21587"/>
                    <a:gd name="T2" fmla="*/ 0 w 21596"/>
                    <a:gd name="T3" fmla="*/ 0 h 21587"/>
                    <a:gd name="T4" fmla="*/ 0 w 21596"/>
                    <a:gd name="T5" fmla="*/ 0 h 21587"/>
                    <a:gd name="T6" fmla="*/ 0 60000 65536"/>
                    <a:gd name="T7" fmla="*/ 0 60000 65536"/>
                    <a:gd name="T8" fmla="*/ 0 60000 65536"/>
                    <a:gd name="T9" fmla="*/ 0 w 21596"/>
                    <a:gd name="T10" fmla="*/ 0 h 21587"/>
                    <a:gd name="T11" fmla="*/ 21596 w 21596"/>
                    <a:gd name="T12" fmla="*/ 21587 h 21587"/>
                  </a:gdLst>
                  <a:ahLst/>
                  <a:cxnLst>
                    <a:cxn ang="T6">
                      <a:pos x="T0" y="T1"/>
                    </a:cxn>
                    <a:cxn ang="T7">
                      <a:pos x="T2" y="T3"/>
                    </a:cxn>
                    <a:cxn ang="T8">
                      <a:pos x="T4" y="T5"/>
                    </a:cxn>
                  </a:cxnLst>
                  <a:rect l="T9" t="T10" r="T11" b="T12"/>
                  <a:pathLst>
                    <a:path w="21596" h="21587" fill="none" extrusionOk="0">
                      <a:moveTo>
                        <a:pt x="0" y="21158"/>
                      </a:moveTo>
                      <a:cubicBezTo>
                        <a:pt x="228" y="9688"/>
                        <a:pt x="9381" y="398"/>
                        <a:pt x="20846" y="0"/>
                      </a:cubicBezTo>
                    </a:path>
                    <a:path w="21596" h="21587" stroke="0" extrusionOk="0">
                      <a:moveTo>
                        <a:pt x="0" y="21158"/>
                      </a:moveTo>
                      <a:cubicBezTo>
                        <a:pt x="228" y="9688"/>
                        <a:pt x="9381" y="398"/>
                        <a:pt x="20846" y="0"/>
                      </a:cubicBezTo>
                      <a:lnTo>
                        <a:pt x="21596" y="21587"/>
                      </a:lnTo>
                      <a:lnTo>
                        <a:pt x="0" y="21158"/>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70" name="Arc 164"/>
                <p:cNvSpPr>
                  <a:spLocks/>
                </p:cNvSpPr>
                <p:nvPr/>
              </p:nvSpPr>
              <p:spPr bwMode="auto">
                <a:xfrm rot="9660000">
                  <a:off x="620" y="4019"/>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71" name="Arc 165"/>
                <p:cNvSpPr>
                  <a:spLocks/>
                </p:cNvSpPr>
                <p:nvPr/>
              </p:nvSpPr>
              <p:spPr bwMode="auto">
                <a:xfrm rot="9660000">
                  <a:off x="722" y="4032"/>
                  <a:ext cx="22" cy="50"/>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72" name="Arc 166"/>
                <p:cNvSpPr>
                  <a:spLocks/>
                </p:cNvSpPr>
                <p:nvPr/>
              </p:nvSpPr>
              <p:spPr bwMode="auto">
                <a:xfrm rot="9660000">
                  <a:off x="647" y="4055"/>
                  <a:ext cx="21" cy="49"/>
                </a:xfrm>
                <a:custGeom>
                  <a:avLst/>
                  <a:gdLst>
                    <a:gd name="T0" fmla="*/ 0 w 21595"/>
                    <a:gd name="T1" fmla="*/ 0 h 21600"/>
                    <a:gd name="T2" fmla="*/ 0 w 21595"/>
                    <a:gd name="T3" fmla="*/ 0 h 21600"/>
                    <a:gd name="T4" fmla="*/ 0 w 21595"/>
                    <a:gd name="T5" fmla="*/ 0 h 21600"/>
                    <a:gd name="T6" fmla="*/ 0 60000 65536"/>
                    <a:gd name="T7" fmla="*/ 0 60000 65536"/>
                    <a:gd name="T8" fmla="*/ 0 60000 65536"/>
                    <a:gd name="T9" fmla="*/ 0 w 21595"/>
                    <a:gd name="T10" fmla="*/ 0 h 21600"/>
                    <a:gd name="T11" fmla="*/ 21595 w 21595"/>
                    <a:gd name="T12" fmla="*/ 21600 h 21600"/>
                  </a:gdLst>
                  <a:ahLst/>
                  <a:cxnLst>
                    <a:cxn ang="T6">
                      <a:pos x="T0" y="T1"/>
                    </a:cxn>
                    <a:cxn ang="T7">
                      <a:pos x="T2" y="T3"/>
                    </a:cxn>
                    <a:cxn ang="T8">
                      <a:pos x="T4" y="T5"/>
                    </a:cxn>
                  </a:cxnLst>
                  <a:rect l="T9" t="T10" r="T11" b="T12"/>
                  <a:pathLst>
                    <a:path w="21595" h="21600" fill="none" extrusionOk="0">
                      <a:moveTo>
                        <a:pt x="0" y="-1"/>
                      </a:moveTo>
                      <a:cubicBezTo>
                        <a:pt x="11755" y="-1"/>
                        <a:pt x="21353" y="9401"/>
                        <a:pt x="21595" y="21154"/>
                      </a:cubicBezTo>
                    </a:path>
                    <a:path w="21595" h="21600" stroke="0" extrusionOk="0">
                      <a:moveTo>
                        <a:pt x="0" y="-1"/>
                      </a:moveTo>
                      <a:cubicBezTo>
                        <a:pt x="11755" y="-1"/>
                        <a:pt x="21353" y="9401"/>
                        <a:pt x="21595" y="21154"/>
                      </a:cubicBezTo>
                      <a:lnTo>
                        <a:pt x="0" y="21600"/>
                      </a:lnTo>
                      <a:lnTo>
                        <a:pt x="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73" name="Arc 167"/>
                <p:cNvSpPr>
                  <a:spLocks/>
                </p:cNvSpPr>
                <p:nvPr/>
              </p:nvSpPr>
              <p:spPr bwMode="auto">
                <a:xfrm rot="9660000">
                  <a:off x="593" y="4023"/>
                  <a:ext cx="27"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595" y="-1"/>
                      </a:moveTo>
                      <a:cubicBezTo>
                        <a:pt x="21598" y="148"/>
                        <a:pt x="21600" y="296"/>
                        <a:pt x="21600" y="445"/>
                      </a:cubicBezTo>
                      <a:cubicBezTo>
                        <a:pt x="21600" y="12374"/>
                        <a:pt x="11929" y="22045"/>
                        <a:pt x="-1" y="22045"/>
                      </a:cubicBezTo>
                    </a:path>
                    <a:path w="21600" h="22045" stroke="0" extrusionOk="0">
                      <a:moveTo>
                        <a:pt x="21595" y="-1"/>
                      </a:moveTo>
                      <a:cubicBezTo>
                        <a:pt x="21598" y="148"/>
                        <a:pt x="21600" y="296"/>
                        <a:pt x="21600" y="445"/>
                      </a:cubicBezTo>
                      <a:cubicBezTo>
                        <a:pt x="21600" y="12374"/>
                        <a:pt x="11929" y="22045"/>
                        <a:pt x="-1" y="22045"/>
                      </a:cubicBezTo>
                      <a:lnTo>
                        <a:pt x="0" y="445"/>
                      </a:lnTo>
                      <a:lnTo>
                        <a:pt x="21595"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74" name="Arc 168"/>
                <p:cNvSpPr>
                  <a:spLocks/>
                </p:cNvSpPr>
                <p:nvPr/>
              </p:nvSpPr>
              <p:spPr bwMode="auto">
                <a:xfrm rot="9660000">
                  <a:off x="591" y="4078"/>
                  <a:ext cx="28" cy="49"/>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62"/>
                        <a:pt x="9198" y="422"/>
                        <a:pt x="20815" y="0"/>
                      </a:cubicBezTo>
                    </a:path>
                    <a:path w="21600" h="21586" stroke="0" extrusionOk="0">
                      <a:moveTo>
                        <a:pt x="-1" y="21585"/>
                      </a:moveTo>
                      <a:cubicBezTo>
                        <a:pt x="-1" y="9962"/>
                        <a:pt x="9198" y="422"/>
                        <a:pt x="20815" y="0"/>
                      </a:cubicBezTo>
                      <a:lnTo>
                        <a:pt x="21600" y="21586"/>
                      </a:lnTo>
                      <a:lnTo>
                        <a:pt x="-1" y="2158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75" name="Arc 169"/>
                <p:cNvSpPr>
                  <a:spLocks/>
                </p:cNvSpPr>
                <p:nvPr/>
              </p:nvSpPr>
              <p:spPr bwMode="auto">
                <a:xfrm rot="-1140000">
                  <a:off x="327" y="4156"/>
                  <a:ext cx="28" cy="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76" name="Arc 170"/>
                <p:cNvSpPr>
                  <a:spLocks/>
                </p:cNvSpPr>
                <p:nvPr/>
              </p:nvSpPr>
              <p:spPr bwMode="auto">
                <a:xfrm rot="-1140000">
                  <a:off x="287" y="4122"/>
                  <a:ext cx="29" cy="50"/>
                </a:xfrm>
                <a:custGeom>
                  <a:avLst/>
                  <a:gdLst>
                    <a:gd name="T0" fmla="*/ 0 w 22345"/>
                    <a:gd name="T1" fmla="*/ 0 h 21600"/>
                    <a:gd name="T2" fmla="*/ 0 w 22345"/>
                    <a:gd name="T3" fmla="*/ 0 h 21600"/>
                    <a:gd name="T4" fmla="*/ 0 w 22345"/>
                    <a:gd name="T5" fmla="*/ 0 h 21600"/>
                    <a:gd name="T6" fmla="*/ 0 60000 65536"/>
                    <a:gd name="T7" fmla="*/ 0 60000 65536"/>
                    <a:gd name="T8" fmla="*/ 0 60000 65536"/>
                    <a:gd name="T9" fmla="*/ 0 w 22345"/>
                    <a:gd name="T10" fmla="*/ 0 h 21600"/>
                    <a:gd name="T11" fmla="*/ 22345 w 22345"/>
                    <a:gd name="T12" fmla="*/ 21600 h 21600"/>
                  </a:gdLst>
                  <a:ahLst/>
                  <a:cxnLst>
                    <a:cxn ang="T6">
                      <a:pos x="T0" y="T1"/>
                    </a:cxn>
                    <a:cxn ang="T7">
                      <a:pos x="T2" y="T3"/>
                    </a:cxn>
                    <a:cxn ang="T8">
                      <a:pos x="T4" y="T5"/>
                    </a:cxn>
                  </a:cxnLst>
                  <a:rect l="T9" t="T10" r="T11" b="T12"/>
                  <a:pathLst>
                    <a:path w="22345" h="21600" fill="none" extrusionOk="0">
                      <a:moveTo>
                        <a:pt x="0" y="13"/>
                      </a:moveTo>
                      <a:cubicBezTo>
                        <a:pt x="249" y="4"/>
                        <a:pt x="499" y="-1"/>
                        <a:pt x="750" y="-1"/>
                      </a:cubicBezTo>
                      <a:cubicBezTo>
                        <a:pt x="12506" y="-1"/>
                        <a:pt x="22103" y="9402"/>
                        <a:pt x="22345" y="21155"/>
                      </a:cubicBezTo>
                    </a:path>
                    <a:path w="22345" h="21600" stroke="0" extrusionOk="0">
                      <a:moveTo>
                        <a:pt x="0" y="13"/>
                      </a:moveTo>
                      <a:cubicBezTo>
                        <a:pt x="249" y="4"/>
                        <a:pt x="499" y="-1"/>
                        <a:pt x="750" y="-1"/>
                      </a:cubicBezTo>
                      <a:cubicBezTo>
                        <a:pt x="12506" y="-1"/>
                        <a:pt x="22103" y="9402"/>
                        <a:pt x="22345" y="21155"/>
                      </a:cubicBezTo>
                      <a:lnTo>
                        <a:pt x="750" y="21600"/>
                      </a:lnTo>
                      <a:lnTo>
                        <a:pt x="0" y="1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77" name="Arc 171"/>
                <p:cNvSpPr>
                  <a:spLocks/>
                </p:cNvSpPr>
                <p:nvPr/>
              </p:nvSpPr>
              <p:spPr bwMode="auto">
                <a:xfrm rot="-1140000">
                  <a:off x="269" y="4169"/>
                  <a:ext cx="21"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595" y="-1"/>
                      </a:moveTo>
                      <a:cubicBezTo>
                        <a:pt x="21598" y="148"/>
                        <a:pt x="21600" y="296"/>
                        <a:pt x="21600" y="445"/>
                      </a:cubicBezTo>
                      <a:cubicBezTo>
                        <a:pt x="21600" y="12374"/>
                        <a:pt x="11929" y="22045"/>
                        <a:pt x="-1" y="22045"/>
                      </a:cubicBezTo>
                    </a:path>
                    <a:path w="21600" h="22045" stroke="0" extrusionOk="0">
                      <a:moveTo>
                        <a:pt x="21595" y="-1"/>
                      </a:moveTo>
                      <a:cubicBezTo>
                        <a:pt x="21598" y="148"/>
                        <a:pt x="21600" y="296"/>
                        <a:pt x="21600" y="445"/>
                      </a:cubicBezTo>
                      <a:cubicBezTo>
                        <a:pt x="21600" y="12374"/>
                        <a:pt x="11929" y="22045"/>
                        <a:pt x="-1" y="22045"/>
                      </a:cubicBezTo>
                      <a:lnTo>
                        <a:pt x="0" y="445"/>
                      </a:lnTo>
                      <a:lnTo>
                        <a:pt x="21595"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78" name="Arc 172"/>
                <p:cNvSpPr>
                  <a:spLocks/>
                </p:cNvSpPr>
                <p:nvPr/>
              </p:nvSpPr>
              <p:spPr bwMode="auto">
                <a:xfrm rot="-1140000">
                  <a:off x="266" y="4130"/>
                  <a:ext cx="22" cy="49"/>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1" y="21576"/>
                      </a:moveTo>
                      <a:cubicBezTo>
                        <a:pt x="-1" y="10038"/>
                        <a:pt x="9069" y="536"/>
                        <a:pt x="20596" y="0"/>
                      </a:cubicBezTo>
                    </a:path>
                    <a:path w="21600" h="21577" stroke="0" extrusionOk="0">
                      <a:moveTo>
                        <a:pt x="-1" y="21576"/>
                      </a:moveTo>
                      <a:cubicBezTo>
                        <a:pt x="-1" y="10038"/>
                        <a:pt x="9069" y="536"/>
                        <a:pt x="20596" y="0"/>
                      </a:cubicBezTo>
                      <a:lnTo>
                        <a:pt x="21600" y="21577"/>
                      </a:lnTo>
                      <a:lnTo>
                        <a:pt x="-1"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79" name="Arc 173"/>
                <p:cNvSpPr>
                  <a:spLocks/>
                </p:cNvSpPr>
                <p:nvPr/>
              </p:nvSpPr>
              <p:spPr bwMode="auto">
                <a:xfrm rot="-1140000">
                  <a:off x="410" y="4131"/>
                  <a:ext cx="28" cy="50"/>
                </a:xfrm>
                <a:custGeom>
                  <a:avLst/>
                  <a:gdLst>
                    <a:gd name="T0" fmla="*/ 0 w 21600"/>
                    <a:gd name="T1" fmla="*/ 0 h 22036"/>
                    <a:gd name="T2" fmla="*/ 0 w 21600"/>
                    <a:gd name="T3" fmla="*/ 0 h 22036"/>
                    <a:gd name="T4" fmla="*/ 0 w 21600"/>
                    <a:gd name="T5" fmla="*/ 0 h 22036"/>
                    <a:gd name="T6" fmla="*/ 0 60000 65536"/>
                    <a:gd name="T7" fmla="*/ 0 60000 65536"/>
                    <a:gd name="T8" fmla="*/ 0 60000 65536"/>
                    <a:gd name="T9" fmla="*/ 0 w 21600"/>
                    <a:gd name="T10" fmla="*/ 0 h 22036"/>
                    <a:gd name="T11" fmla="*/ 21600 w 21600"/>
                    <a:gd name="T12" fmla="*/ 22036 h 22036"/>
                  </a:gdLst>
                  <a:ahLst/>
                  <a:cxnLst>
                    <a:cxn ang="T6">
                      <a:pos x="T0" y="T1"/>
                    </a:cxn>
                    <a:cxn ang="T7">
                      <a:pos x="T2" y="T3"/>
                    </a:cxn>
                    <a:cxn ang="T8">
                      <a:pos x="T4" y="T5"/>
                    </a:cxn>
                  </a:cxnLst>
                  <a:rect l="T9" t="T10" r="T11" b="T12"/>
                  <a:pathLst>
                    <a:path w="21600" h="22036" fill="none" extrusionOk="0">
                      <a:moveTo>
                        <a:pt x="21600" y="22035"/>
                      </a:moveTo>
                      <a:cubicBezTo>
                        <a:pt x="9670" y="22036"/>
                        <a:pt x="0" y="12365"/>
                        <a:pt x="0" y="436"/>
                      </a:cubicBezTo>
                      <a:cubicBezTo>
                        <a:pt x="0" y="290"/>
                        <a:pt x="1" y="145"/>
                        <a:pt x="4" y="0"/>
                      </a:cubicBezTo>
                    </a:path>
                    <a:path w="21600" h="22036" stroke="0" extrusionOk="0">
                      <a:moveTo>
                        <a:pt x="21600" y="22035"/>
                      </a:moveTo>
                      <a:cubicBezTo>
                        <a:pt x="9670" y="22036"/>
                        <a:pt x="0" y="12365"/>
                        <a:pt x="0" y="436"/>
                      </a:cubicBezTo>
                      <a:cubicBezTo>
                        <a:pt x="0" y="290"/>
                        <a:pt x="1" y="145"/>
                        <a:pt x="4" y="0"/>
                      </a:cubicBezTo>
                      <a:lnTo>
                        <a:pt x="21600" y="436"/>
                      </a:lnTo>
                      <a:lnTo>
                        <a:pt x="21600" y="2203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80" name="Arc 174"/>
                <p:cNvSpPr>
                  <a:spLocks/>
                </p:cNvSpPr>
                <p:nvPr/>
              </p:nvSpPr>
              <p:spPr bwMode="auto">
                <a:xfrm rot="-1140000">
                  <a:off x="369" y="4096"/>
                  <a:ext cx="29" cy="50"/>
                </a:xfrm>
                <a:custGeom>
                  <a:avLst/>
                  <a:gdLst>
                    <a:gd name="T0" fmla="*/ 0 w 22345"/>
                    <a:gd name="T1" fmla="*/ 0 h 21600"/>
                    <a:gd name="T2" fmla="*/ 0 w 22345"/>
                    <a:gd name="T3" fmla="*/ 0 h 21600"/>
                    <a:gd name="T4" fmla="*/ 0 w 22345"/>
                    <a:gd name="T5" fmla="*/ 0 h 21600"/>
                    <a:gd name="T6" fmla="*/ 0 60000 65536"/>
                    <a:gd name="T7" fmla="*/ 0 60000 65536"/>
                    <a:gd name="T8" fmla="*/ 0 60000 65536"/>
                    <a:gd name="T9" fmla="*/ 0 w 22345"/>
                    <a:gd name="T10" fmla="*/ 0 h 21600"/>
                    <a:gd name="T11" fmla="*/ 22345 w 22345"/>
                    <a:gd name="T12" fmla="*/ 21600 h 21600"/>
                  </a:gdLst>
                  <a:ahLst/>
                  <a:cxnLst>
                    <a:cxn ang="T6">
                      <a:pos x="T0" y="T1"/>
                    </a:cxn>
                    <a:cxn ang="T7">
                      <a:pos x="T2" y="T3"/>
                    </a:cxn>
                    <a:cxn ang="T8">
                      <a:pos x="T4" y="T5"/>
                    </a:cxn>
                  </a:cxnLst>
                  <a:rect l="T9" t="T10" r="T11" b="T12"/>
                  <a:pathLst>
                    <a:path w="22345" h="21600" fill="none" extrusionOk="0">
                      <a:moveTo>
                        <a:pt x="0" y="13"/>
                      </a:moveTo>
                      <a:cubicBezTo>
                        <a:pt x="249" y="4"/>
                        <a:pt x="499" y="-1"/>
                        <a:pt x="750" y="-1"/>
                      </a:cubicBezTo>
                      <a:cubicBezTo>
                        <a:pt x="12506" y="-1"/>
                        <a:pt x="22103" y="9402"/>
                        <a:pt x="22345" y="21155"/>
                      </a:cubicBezTo>
                    </a:path>
                    <a:path w="22345" h="21600" stroke="0" extrusionOk="0">
                      <a:moveTo>
                        <a:pt x="0" y="13"/>
                      </a:moveTo>
                      <a:cubicBezTo>
                        <a:pt x="249" y="4"/>
                        <a:pt x="499" y="-1"/>
                        <a:pt x="750" y="-1"/>
                      </a:cubicBezTo>
                      <a:cubicBezTo>
                        <a:pt x="12506" y="-1"/>
                        <a:pt x="22103" y="9402"/>
                        <a:pt x="22345" y="21155"/>
                      </a:cubicBezTo>
                      <a:lnTo>
                        <a:pt x="750" y="21600"/>
                      </a:lnTo>
                      <a:lnTo>
                        <a:pt x="0" y="1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81" name="Arc 175"/>
                <p:cNvSpPr>
                  <a:spLocks/>
                </p:cNvSpPr>
                <p:nvPr/>
              </p:nvSpPr>
              <p:spPr bwMode="auto">
                <a:xfrm rot="-1140000">
                  <a:off x="355" y="4153"/>
                  <a:ext cx="21"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595" y="-1"/>
                      </a:moveTo>
                      <a:cubicBezTo>
                        <a:pt x="21598" y="148"/>
                        <a:pt x="21600" y="296"/>
                        <a:pt x="21600" y="445"/>
                      </a:cubicBezTo>
                      <a:cubicBezTo>
                        <a:pt x="21600" y="12374"/>
                        <a:pt x="11929" y="22045"/>
                        <a:pt x="-1" y="22045"/>
                      </a:cubicBezTo>
                    </a:path>
                    <a:path w="21600" h="22045" stroke="0" extrusionOk="0">
                      <a:moveTo>
                        <a:pt x="21595" y="-1"/>
                      </a:moveTo>
                      <a:cubicBezTo>
                        <a:pt x="21598" y="148"/>
                        <a:pt x="21600" y="296"/>
                        <a:pt x="21600" y="445"/>
                      </a:cubicBezTo>
                      <a:cubicBezTo>
                        <a:pt x="21600" y="12374"/>
                        <a:pt x="11929" y="22045"/>
                        <a:pt x="-1" y="22045"/>
                      </a:cubicBezTo>
                      <a:lnTo>
                        <a:pt x="0" y="445"/>
                      </a:lnTo>
                      <a:lnTo>
                        <a:pt x="21595"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82" name="Arc 176"/>
                <p:cNvSpPr>
                  <a:spLocks/>
                </p:cNvSpPr>
                <p:nvPr/>
              </p:nvSpPr>
              <p:spPr bwMode="auto">
                <a:xfrm rot="-1140000">
                  <a:off x="350" y="4104"/>
                  <a:ext cx="21" cy="49"/>
                </a:xfrm>
                <a:custGeom>
                  <a:avLst/>
                  <a:gdLst>
                    <a:gd name="T0" fmla="*/ 0 w 21600"/>
                    <a:gd name="T1" fmla="*/ 0 h 21576"/>
                    <a:gd name="T2" fmla="*/ 0 w 21600"/>
                    <a:gd name="T3" fmla="*/ 0 h 21576"/>
                    <a:gd name="T4" fmla="*/ 0 w 21600"/>
                    <a:gd name="T5" fmla="*/ 0 h 21576"/>
                    <a:gd name="T6" fmla="*/ 0 60000 65536"/>
                    <a:gd name="T7" fmla="*/ 0 60000 65536"/>
                    <a:gd name="T8" fmla="*/ 0 60000 65536"/>
                    <a:gd name="T9" fmla="*/ 0 w 21600"/>
                    <a:gd name="T10" fmla="*/ 0 h 21576"/>
                    <a:gd name="T11" fmla="*/ 21600 w 21600"/>
                    <a:gd name="T12" fmla="*/ 21576 h 21576"/>
                  </a:gdLst>
                  <a:ahLst/>
                  <a:cxnLst>
                    <a:cxn ang="T6">
                      <a:pos x="T0" y="T1"/>
                    </a:cxn>
                    <a:cxn ang="T7">
                      <a:pos x="T2" y="T3"/>
                    </a:cxn>
                    <a:cxn ang="T8">
                      <a:pos x="T4" y="T5"/>
                    </a:cxn>
                  </a:cxnLst>
                  <a:rect l="T9" t="T10" r="T11" b="T12"/>
                  <a:pathLst>
                    <a:path w="21600" h="21576" fill="none" extrusionOk="0">
                      <a:moveTo>
                        <a:pt x="-1" y="21575"/>
                      </a:moveTo>
                      <a:cubicBezTo>
                        <a:pt x="-1" y="10045"/>
                        <a:pt x="9055" y="548"/>
                        <a:pt x="20573" y="0"/>
                      </a:cubicBezTo>
                    </a:path>
                    <a:path w="21600" h="21576" stroke="0" extrusionOk="0">
                      <a:moveTo>
                        <a:pt x="-1" y="21575"/>
                      </a:moveTo>
                      <a:cubicBezTo>
                        <a:pt x="-1" y="10045"/>
                        <a:pt x="9055" y="548"/>
                        <a:pt x="20573" y="0"/>
                      </a:cubicBezTo>
                      <a:lnTo>
                        <a:pt x="21600" y="21576"/>
                      </a:lnTo>
                      <a:lnTo>
                        <a:pt x="-1" y="2157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83" name="Arc 177"/>
                <p:cNvSpPr>
                  <a:spLocks/>
                </p:cNvSpPr>
                <p:nvPr/>
              </p:nvSpPr>
              <p:spPr bwMode="auto">
                <a:xfrm rot="-1140000">
                  <a:off x="484" y="4107"/>
                  <a:ext cx="29" cy="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20843" y="21586"/>
                      </a:moveTo>
                      <a:cubicBezTo>
                        <a:pt x="9215" y="21178"/>
                        <a:pt x="-1" y="11634"/>
                        <a:pt x="-1" y="-1"/>
                      </a:cubicBezTo>
                    </a:path>
                    <a:path w="21600" h="21587" stroke="0" extrusionOk="0">
                      <a:moveTo>
                        <a:pt x="20843" y="21586"/>
                      </a:moveTo>
                      <a:cubicBezTo>
                        <a:pt x="9215" y="21178"/>
                        <a:pt x="-1" y="11634"/>
                        <a:pt x="-1" y="-1"/>
                      </a:cubicBezTo>
                      <a:lnTo>
                        <a:pt x="21600" y="0"/>
                      </a:lnTo>
                      <a:lnTo>
                        <a:pt x="20843" y="2158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84" name="Arc 178"/>
                <p:cNvSpPr>
                  <a:spLocks/>
                </p:cNvSpPr>
                <p:nvPr/>
              </p:nvSpPr>
              <p:spPr bwMode="auto">
                <a:xfrm rot="-1140000">
                  <a:off x="444" y="4071"/>
                  <a:ext cx="30" cy="50"/>
                </a:xfrm>
                <a:custGeom>
                  <a:avLst/>
                  <a:gdLst>
                    <a:gd name="T0" fmla="*/ 0 w 22333"/>
                    <a:gd name="T1" fmla="*/ 0 h 21600"/>
                    <a:gd name="T2" fmla="*/ 0 w 22333"/>
                    <a:gd name="T3" fmla="*/ 0 h 21600"/>
                    <a:gd name="T4" fmla="*/ 0 w 22333"/>
                    <a:gd name="T5" fmla="*/ 0 h 21600"/>
                    <a:gd name="T6" fmla="*/ 0 60000 65536"/>
                    <a:gd name="T7" fmla="*/ 0 60000 65536"/>
                    <a:gd name="T8" fmla="*/ 0 60000 65536"/>
                    <a:gd name="T9" fmla="*/ 0 w 22333"/>
                    <a:gd name="T10" fmla="*/ 0 h 21600"/>
                    <a:gd name="T11" fmla="*/ 22333 w 22333"/>
                    <a:gd name="T12" fmla="*/ 21600 h 21600"/>
                  </a:gdLst>
                  <a:ahLst/>
                  <a:cxnLst>
                    <a:cxn ang="T6">
                      <a:pos x="T0" y="T1"/>
                    </a:cxn>
                    <a:cxn ang="T7">
                      <a:pos x="T2" y="T3"/>
                    </a:cxn>
                    <a:cxn ang="T8">
                      <a:pos x="T4" y="T5"/>
                    </a:cxn>
                  </a:cxnLst>
                  <a:rect l="T9" t="T10" r="T11" b="T12"/>
                  <a:pathLst>
                    <a:path w="22333" h="21600" fill="none" extrusionOk="0">
                      <a:moveTo>
                        <a:pt x="-1" y="12"/>
                      </a:moveTo>
                      <a:cubicBezTo>
                        <a:pt x="245" y="4"/>
                        <a:pt x="491" y="-1"/>
                        <a:pt x="737" y="-1"/>
                      </a:cubicBezTo>
                      <a:cubicBezTo>
                        <a:pt x="12496" y="-1"/>
                        <a:pt x="22095" y="9406"/>
                        <a:pt x="22332" y="21164"/>
                      </a:cubicBezTo>
                    </a:path>
                    <a:path w="22333" h="21600" stroke="0" extrusionOk="0">
                      <a:moveTo>
                        <a:pt x="-1" y="12"/>
                      </a:moveTo>
                      <a:cubicBezTo>
                        <a:pt x="245" y="4"/>
                        <a:pt x="491" y="-1"/>
                        <a:pt x="737" y="-1"/>
                      </a:cubicBezTo>
                      <a:cubicBezTo>
                        <a:pt x="12496" y="-1"/>
                        <a:pt x="22095" y="9406"/>
                        <a:pt x="22332" y="21164"/>
                      </a:cubicBezTo>
                      <a:lnTo>
                        <a:pt x="737" y="21600"/>
                      </a:lnTo>
                      <a:lnTo>
                        <a:pt x="-1" y="1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85" name="Arc 179"/>
                <p:cNvSpPr>
                  <a:spLocks/>
                </p:cNvSpPr>
                <p:nvPr/>
              </p:nvSpPr>
              <p:spPr bwMode="auto">
                <a:xfrm rot="-1140000">
                  <a:off x="436" y="4130"/>
                  <a:ext cx="22" cy="49"/>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86" name="Arc 180"/>
                <p:cNvSpPr>
                  <a:spLocks/>
                </p:cNvSpPr>
                <p:nvPr/>
              </p:nvSpPr>
              <p:spPr bwMode="auto">
                <a:xfrm rot="-1140000">
                  <a:off x="427" y="4077"/>
                  <a:ext cx="22" cy="49"/>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1" y="21576"/>
                      </a:moveTo>
                      <a:cubicBezTo>
                        <a:pt x="-1" y="10038"/>
                        <a:pt x="9069" y="536"/>
                        <a:pt x="20596" y="0"/>
                      </a:cubicBezTo>
                    </a:path>
                    <a:path w="21600" h="21577" stroke="0" extrusionOk="0">
                      <a:moveTo>
                        <a:pt x="-1" y="21576"/>
                      </a:moveTo>
                      <a:cubicBezTo>
                        <a:pt x="-1" y="10038"/>
                        <a:pt x="9069" y="536"/>
                        <a:pt x="20596" y="0"/>
                      </a:cubicBezTo>
                      <a:lnTo>
                        <a:pt x="21600" y="21577"/>
                      </a:lnTo>
                      <a:lnTo>
                        <a:pt x="-1"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87" name="Arc 181"/>
                <p:cNvSpPr>
                  <a:spLocks/>
                </p:cNvSpPr>
                <p:nvPr/>
              </p:nvSpPr>
              <p:spPr bwMode="auto">
                <a:xfrm rot="-1140000">
                  <a:off x="566" y="4079"/>
                  <a:ext cx="29" cy="50"/>
                </a:xfrm>
                <a:custGeom>
                  <a:avLst/>
                  <a:gdLst>
                    <a:gd name="T0" fmla="*/ 0 w 21600"/>
                    <a:gd name="T1" fmla="*/ 0 h 22015"/>
                    <a:gd name="T2" fmla="*/ 0 w 21600"/>
                    <a:gd name="T3" fmla="*/ 0 h 22015"/>
                    <a:gd name="T4" fmla="*/ 0 w 21600"/>
                    <a:gd name="T5" fmla="*/ 0 h 22015"/>
                    <a:gd name="T6" fmla="*/ 0 60000 65536"/>
                    <a:gd name="T7" fmla="*/ 0 60000 65536"/>
                    <a:gd name="T8" fmla="*/ 0 60000 65536"/>
                    <a:gd name="T9" fmla="*/ 0 w 21600"/>
                    <a:gd name="T10" fmla="*/ 0 h 22015"/>
                    <a:gd name="T11" fmla="*/ 21600 w 21600"/>
                    <a:gd name="T12" fmla="*/ 22015 h 22015"/>
                  </a:gdLst>
                  <a:ahLst/>
                  <a:cxnLst>
                    <a:cxn ang="T6">
                      <a:pos x="T0" y="T1"/>
                    </a:cxn>
                    <a:cxn ang="T7">
                      <a:pos x="T2" y="T3"/>
                    </a:cxn>
                    <a:cxn ang="T8">
                      <a:pos x="T4" y="T5"/>
                    </a:cxn>
                  </a:cxnLst>
                  <a:rect l="T9" t="T10" r="T11" b="T12"/>
                  <a:pathLst>
                    <a:path w="21600" h="22015" fill="none" extrusionOk="0">
                      <a:moveTo>
                        <a:pt x="20834" y="22015"/>
                      </a:moveTo>
                      <a:cubicBezTo>
                        <a:pt x="9210" y="21603"/>
                        <a:pt x="0" y="12060"/>
                        <a:pt x="0" y="429"/>
                      </a:cubicBezTo>
                      <a:cubicBezTo>
                        <a:pt x="0" y="285"/>
                        <a:pt x="1" y="142"/>
                        <a:pt x="4" y="0"/>
                      </a:cubicBezTo>
                    </a:path>
                    <a:path w="21600" h="22015" stroke="0" extrusionOk="0">
                      <a:moveTo>
                        <a:pt x="20834" y="22015"/>
                      </a:moveTo>
                      <a:cubicBezTo>
                        <a:pt x="9210" y="21603"/>
                        <a:pt x="0" y="12060"/>
                        <a:pt x="0" y="429"/>
                      </a:cubicBezTo>
                      <a:cubicBezTo>
                        <a:pt x="0" y="285"/>
                        <a:pt x="1" y="142"/>
                        <a:pt x="4" y="0"/>
                      </a:cubicBezTo>
                      <a:lnTo>
                        <a:pt x="21600" y="429"/>
                      </a:lnTo>
                      <a:lnTo>
                        <a:pt x="20834" y="2201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88" name="Arc 182"/>
                <p:cNvSpPr>
                  <a:spLocks/>
                </p:cNvSpPr>
                <p:nvPr/>
              </p:nvSpPr>
              <p:spPr bwMode="auto">
                <a:xfrm rot="-1140000">
                  <a:off x="526" y="4042"/>
                  <a:ext cx="30" cy="50"/>
                </a:xfrm>
                <a:custGeom>
                  <a:avLst/>
                  <a:gdLst>
                    <a:gd name="T0" fmla="*/ 0 w 22319"/>
                    <a:gd name="T1" fmla="*/ 0 h 21600"/>
                    <a:gd name="T2" fmla="*/ 0 w 22319"/>
                    <a:gd name="T3" fmla="*/ 0 h 21600"/>
                    <a:gd name="T4" fmla="*/ 0 w 22319"/>
                    <a:gd name="T5" fmla="*/ 0 h 21600"/>
                    <a:gd name="T6" fmla="*/ 0 60000 65536"/>
                    <a:gd name="T7" fmla="*/ 0 60000 65536"/>
                    <a:gd name="T8" fmla="*/ 0 60000 65536"/>
                    <a:gd name="T9" fmla="*/ 0 w 22319"/>
                    <a:gd name="T10" fmla="*/ 0 h 21600"/>
                    <a:gd name="T11" fmla="*/ 22319 w 22319"/>
                    <a:gd name="T12" fmla="*/ 21600 h 21600"/>
                  </a:gdLst>
                  <a:ahLst/>
                  <a:cxnLst>
                    <a:cxn ang="T6">
                      <a:pos x="T0" y="T1"/>
                    </a:cxn>
                    <a:cxn ang="T7">
                      <a:pos x="T2" y="T3"/>
                    </a:cxn>
                    <a:cxn ang="T8">
                      <a:pos x="T4" y="T5"/>
                    </a:cxn>
                  </a:cxnLst>
                  <a:rect l="T9" t="T10" r="T11" b="T12"/>
                  <a:pathLst>
                    <a:path w="22319" h="21600" fill="none" extrusionOk="0">
                      <a:moveTo>
                        <a:pt x="0" y="12"/>
                      </a:moveTo>
                      <a:cubicBezTo>
                        <a:pt x="241" y="4"/>
                        <a:pt x="482" y="-1"/>
                        <a:pt x="724" y="-1"/>
                      </a:cubicBezTo>
                      <a:cubicBezTo>
                        <a:pt x="12480" y="-1"/>
                        <a:pt x="22077" y="9402"/>
                        <a:pt x="22319" y="21155"/>
                      </a:cubicBezTo>
                    </a:path>
                    <a:path w="22319" h="21600" stroke="0" extrusionOk="0">
                      <a:moveTo>
                        <a:pt x="0" y="12"/>
                      </a:moveTo>
                      <a:cubicBezTo>
                        <a:pt x="241" y="4"/>
                        <a:pt x="482" y="-1"/>
                        <a:pt x="724" y="-1"/>
                      </a:cubicBezTo>
                      <a:cubicBezTo>
                        <a:pt x="12480" y="-1"/>
                        <a:pt x="22077" y="9402"/>
                        <a:pt x="22319" y="21155"/>
                      </a:cubicBezTo>
                      <a:lnTo>
                        <a:pt x="724" y="21600"/>
                      </a:lnTo>
                      <a:lnTo>
                        <a:pt x="0" y="1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89" name="Arc 183"/>
                <p:cNvSpPr>
                  <a:spLocks/>
                </p:cNvSpPr>
                <p:nvPr/>
              </p:nvSpPr>
              <p:spPr bwMode="auto">
                <a:xfrm rot="-1140000">
                  <a:off x="512" y="4101"/>
                  <a:ext cx="23" cy="51"/>
                </a:xfrm>
                <a:custGeom>
                  <a:avLst/>
                  <a:gdLst>
                    <a:gd name="T0" fmla="*/ 0 w 22614"/>
                    <a:gd name="T1" fmla="*/ 0 h 22047"/>
                    <a:gd name="T2" fmla="*/ 0 w 22614"/>
                    <a:gd name="T3" fmla="*/ 0 h 22047"/>
                    <a:gd name="T4" fmla="*/ 0 w 22614"/>
                    <a:gd name="T5" fmla="*/ 0 h 22047"/>
                    <a:gd name="T6" fmla="*/ 0 60000 65536"/>
                    <a:gd name="T7" fmla="*/ 0 60000 65536"/>
                    <a:gd name="T8" fmla="*/ 0 60000 65536"/>
                    <a:gd name="T9" fmla="*/ 0 w 22614"/>
                    <a:gd name="T10" fmla="*/ 0 h 22047"/>
                    <a:gd name="T11" fmla="*/ 22614 w 22614"/>
                    <a:gd name="T12" fmla="*/ 22047 h 22047"/>
                  </a:gdLst>
                  <a:ahLst/>
                  <a:cxnLst>
                    <a:cxn ang="T6">
                      <a:pos x="T0" y="T1"/>
                    </a:cxn>
                    <a:cxn ang="T7">
                      <a:pos x="T2" y="T3"/>
                    </a:cxn>
                    <a:cxn ang="T8">
                      <a:pos x="T4" y="T5"/>
                    </a:cxn>
                  </a:cxnLst>
                  <a:rect l="T9" t="T10" r="T11" b="T12"/>
                  <a:pathLst>
                    <a:path w="22614" h="22047" fill="none" extrusionOk="0">
                      <a:moveTo>
                        <a:pt x="22609" y="-1"/>
                      </a:moveTo>
                      <a:cubicBezTo>
                        <a:pt x="22612" y="148"/>
                        <a:pt x="22614" y="297"/>
                        <a:pt x="22614" y="447"/>
                      </a:cubicBezTo>
                      <a:cubicBezTo>
                        <a:pt x="22614" y="12376"/>
                        <a:pt x="12943" y="22047"/>
                        <a:pt x="1014" y="22047"/>
                      </a:cubicBezTo>
                      <a:cubicBezTo>
                        <a:pt x="675" y="22046"/>
                        <a:pt x="337" y="22039"/>
                        <a:pt x="-1" y="22023"/>
                      </a:cubicBezTo>
                    </a:path>
                    <a:path w="22614" h="22047" stroke="0" extrusionOk="0">
                      <a:moveTo>
                        <a:pt x="22609" y="-1"/>
                      </a:moveTo>
                      <a:cubicBezTo>
                        <a:pt x="22612" y="148"/>
                        <a:pt x="22614" y="297"/>
                        <a:pt x="22614" y="447"/>
                      </a:cubicBezTo>
                      <a:cubicBezTo>
                        <a:pt x="22614" y="12376"/>
                        <a:pt x="12943" y="22047"/>
                        <a:pt x="1014" y="22047"/>
                      </a:cubicBezTo>
                      <a:cubicBezTo>
                        <a:pt x="675" y="22046"/>
                        <a:pt x="337" y="22039"/>
                        <a:pt x="-1" y="22023"/>
                      </a:cubicBezTo>
                      <a:lnTo>
                        <a:pt x="1014" y="447"/>
                      </a:lnTo>
                      <a:lnTo>
                        <a:pt x="22609"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90" name="Arc 184"/>
                <p:cNvSpPr>
                  <a:spLocks/>
                </p:cNvSpPr>
                <p:nvPr/>
              </p:nvSpPr>
              <p:spPr bwMode="auto">
                <a:xfrm rot="-1140000">
                  <a:off x="507" y="4051"/>
                  <a:ext cx="21" cy="48"/>
                </a:xfrm>
                <a:custGeom>
                  <a:avLst/>
                  <a:gdLst>
                    <a:gd name="T0" fmla="*/ 0 w 21595"/>
                    <a:gd name="T1" fmla="*/ 0 h 21576"/>
                    <a:gd name="T2" fmla="*/ 0 w 21595"/>
                    <a:gd name="T3" fmla="*/ 0 h 21576"/>
                    <a:gd name="T4" fmla="*/ 0 w 21595"/>
                    <a:gd name="T5" fmla="*/ 0 h 21576"/>
                    <a:gd name="T6" fmla="*/ 0 60000 65536"/>
                    <a:gd name="T7" fmla="*/ 0 60000 65536"/>
                    <a:gd name="T8" fmla="*/ 0 60000 65536"/>
                    <a:gd name="T9" fmla="*/ 0 w 21595"/>
                    <a:gd name="T10" fmla="*/ 0 h 21576"/>
                    <a:gd name="T11" fmla="*/ 21595 w 21595"/>
                    <a:gd name="T12" fmla="*/ 21576 h 21576"/>
                  </a:gdLst>
                  <a:ahLst/>
                  <a:cxnLst>
                    <a:cxn ang="T6">
                      <a:pos x="T0" y="T1"/>
                    </a:cxn>
                    <a:cxn ang="T7">
                      <a:pos x="T2" y="T3"/>
                    </a:cxn>
                    <a:cxn ang="T8">
                      <a:pos x="T4" y="T5"/>
                    </a:cxn>
                  </a:cxnLst>
                  <a:rect l="T9" t="T10" r="T11" b="T12"/>
                  <a:pathLst>
                    <a:path w="21595" h="21576" fill="none" extrusionOk="0">
                      <a:moveTo>
                        <a:pt x="-1" y="21130"/>
                      </a:moveTo>
                      <a:cubicBezTo>
                        <a:pt x="233" y="9771"/>
                        <a:pt x="9228" y="534"/>
                        <a:pt x="20577" y="-1"/>
                      </a:cubicBezTo>
                    </a:path>
                    <a:path w="21595" h="21576" stroke="0" extrusionOk="0">
                      <a:moveTo>
                        <a:pt x="-1" y="21130"/>
                      </a:moveTo>
                      <a:cubicBezTo>
                        <a:pt x="233" y="9771"/>
                        <a:pt x="9228" y="534"/>
                        <a:pt x="20577" y="-1"/>
                      </a:cubicBezTo>
                      <a:lnTo>
                        <a:pt x="21595" y="21576"/>
                      </a:lnTo>
                      <a:lnTo>
                        <a:pt x="-1" y="2113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91" name="Arc 185"/>
                <p:cNvSpPr>
                  <a:spLocks/>
                </p:cNvSpPr>
                <p:nvPr/>
              </p:nvSpPr>
              <p:spPr bwMode="auto">
                <a:xfrm rot="9660000">
                  <a:off x="690" y="3994"/>
                  <a:ext cx="21"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600" y="22044"/>
                      </a:moveTo>
                      <a:cubicBezTo>
                        <a:pt x="9670" y="22045"/>
                        <a:pt x="0" y="12374"/>
                        <a:pt x="0" y="445"/>
                      </a:cubicBezTo>
                      <a:cubicBezTo>
                        <a:pt x="0" y="296"/>
                        <a:pt x="1" y="148"/>
                        <a:pt x="4" y="-1"/>
                      </a:cubicBezTo>
                    </a:path>
                    <a:path w="21600" h="22045" stroke="0" extrusionOk="0">
                      <a:moveTo>
                        <a:pt x="21600" y="22044"/>
                      </a:moveTo>
                      <a:cubicBezTo>
                        <a:pt x="9670" y="22045"/>
                        <a:pt x="0" y="12374"/>
                        <a:pt x="0" y="445"/>
                      </a:cubicBezTo>
                      <a:cubicBezTo>
                        <a:pt x="0" y="296"/>
                        <a:pt x="1" y="148"/>
                        <a:pt x="4" y="-1"/>
                      </a:cubicBezTo>
                      <a:lnTo>
                        <a:pt x="21600" y="445"/>
                      </a:lnTo>
                      <a:lnTo>
                        <a:pt x="21600" y="2204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223343" name="Group 186"/>
              <p:cNvGrpSpPr>
                <a:grpSpLocks/>
              </p:cNvGrpSpPr>
              <p:nvPr/>
            </p:nvGrpSpPr>
            <p:grpSpPr bwMode="auto">
              <a:xfrm>
                <a:off x="771" y="3993"/>
                <a:ext cx="477" cy="224"/>
                <a:chOff x="771" y="3993"/>
                <a:chExt cx="477" cy="224"/>
              </a:xfrm>
            </p:grpSpPr>
            <p:sp>
              <p:nvSpPr>
                <p:cNvPr id="223344" name="Arc 187"/>
                <p:cNvSpPr>
                  <a:spLocks/>
                </p:cNvSpPr>
                <p:nvPr/>
              </p:nvSpPr>
              <p:spPr bwMode="auto">
                <a:xfrm rot="-9660000">
                  <a:off x="821" y="3996"/>
                  <a:ext cx="29" cy="49"/>
                </a:xfrm>
                <a:custGeom>
                  <a:avLst/>
                  <a:gdLst>
                    <a:gd name="T0" fmla="*/ 0 w 21600"/>
                    <a:gd name="T1" fmla="*/ 0 h 22024"/>
                    <a:gd name="T2" fmla="*/ 0 w 21600"/>
                    <a:gd name="T3" fmla="*/ 0 h 22024"/>
                    <a:gd name="T4" fmla="*/ 0 w 21600"/>
                    <a:gd name="T5" fmla="*/ 0 h 22024"/>
                    <a:gd name="T6" fmla="*/ 0 60000 65536"/>
                    <a:gd name="T7" fmla="*/ 0 60000 65536"/>
                    <a:gd name="T8" fmla="*/ 0 60000 65536"/>
                    <a:gd name="T9" fmla="*/ 0 w 21600"/>
                    <a:gd name="T10" fmla="*/ 0 h 22024"/>
                    <a:gd name="T11" fmla="*/ 21600 w 21600"/>
                    <a:gd name="T12" fmla="*/ 22024 h 22024"/>
                  </a:gdLst>
                  <a:ahLst/>
                  <a:cxnLst>
                    <a:cxn ang="T6">
                      <a:pos x="T0" y="T1"/>
                    </a:cxn>
                    <a:cxn ang="T7">
                      <a:pos x="T2" y="T3"/>
                    </a:cxn>
                    <a:cxn ang="T8">
                      <a:pos x="T4" y="T5"/>
                    </a:cxn>
                  </a:cxnLst>
                  <a:rect l="T9" t="T10" r="T11" b="T12"/>
                  <a:pathLst>
                    <a:path w="21600" h="22024" fill="none" extrusionOk="0">
                      <a:moveTo>
                        <a:pt x="20834" y="22024"/>
                      </a:moveTo>
                      <a:cubicBezTo>
                        <a:pt x="9210" y="21612"/>
                        <a:pt x="0" y="12069"/>
                        <a:pt x="0" y="438"/>
                      </a:cubicBezTo>
                      <a:cubicBezTo>
                        <a:pt x="0" y="291"/>
                        <a:pt x="1" y="145"/>
                        <a:pt x="4" y="0"/>
                      </a:cubicBezTo>
                    </a:path>
                    <a:path w="21600" h="22024" stroke="0" extrusionOk="0">
                      <a:moveTo>
                        <a:pt x="20834" y="22024"/>
                      </a:moveTo>
                      <a:cubicBezTo>
                        <a:pt x="9210" y="21612"/>
                        <a:pt x="0" y="12069"/>
                        <a:pt x="0" y="438"/>
                      </a:cubicBezTo>
                      <a:cubicBezTo>
                        <a:pt x="0" y="291"/>
                        <a:pt x="1" y="145"/>
                        <a:pt x="4" y="0"/>
                      </a:cubicBezTo>
                      <a:lnTo>
                        <a:pt x="21600" y="438"/>
                      </a:lnTo>
                      <a:lnTo>
                        <a:pt x="20834" y="2202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45" name="Arc 188"/>
                <p:cNvSpPr>
                  <a:spLocks/>
                </p:cNvSpPr>
                <p:nvPr/>
              </p:nvSpPr>
              <p:spPr bwMode="auto">
                <a:xfrm rot="-9660000">
                  <a:off x="819" y="4050"/>
                  <a:ext cx="29" cy="49"/>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0" y="13"/>
                      </a:moveTo>
                      <a:cubicBezTo>
                        <a:pt x="252" y="4"/>
                        <a:pt x="504" y="-1"/>
                        <a:pt x="757" y="-1"/>
                      </a:cubicBezTo>
                      <a:cubicBezTo>
                        <a:pt x="12686" y="-1"/>
                        <a:pt x="22357" y="9670"/>
                        <a:pt x="22357" y="21600"/>
                      </a:cubicBezTo>
                    </a:path>
                    <a:path w="22357" h="21600" stroke="0" extrusionOk="0">
                      <a:moveTo>
                        <a:pt x="0" y="13"/>
                      </a:moveTo>
                      <a:cubicBezTo>
                        <a:pt x="252" y="4"/>
                        <a:pt x="504" y="-1"/>
                        <a:pt x="757" y="-1"/>
                      </a:cubicBezTo>
                      <a:cubicBezTo>
                        <a:pt x="12686" y="-1"/>
                        <a:pt x="22357" y="9670"/>
                        <a:pt x="22357" y="21600"/>
                      </a:cubicBezTo>
                      <a:lnTo>
                        <a:pt x="757" y="21600"/>
                      </a:lnTo>
                      <a:lnTo>
                        <a:pt x="0" y="1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46" name="Arc 189"/>
                <p:cNvSpPr>
                  <a:spLocks/>
                </p:cNvSpPr>
                <p:nvPr/>
              </p:nvSpPr>
              <p:spPr bwMode="auto">
                <a:xfrm rot="-9660000">
                  <a:off x="872" y="4019"/>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47" name="Arc 190"/>
                <p:cNvSpPr>
                  <a:spLocks/>
                </p:cNvSpPr>
                <p:nvPr/>
              </p:nvSpPr>
              <p:spPr bwMode="auto">
                <a:xfrm rot="-9660000">
                  <a:off x="771" y="4033"/>
                  <a:ext cx="21" cy="49"/>
                </a:xfrm>
                <a:custGeom>
                  <a:avLst/>
                  <a:gdLst>
                    <a:gd name="T0" fmla="*/ 0 w 21596"/>
                    <a:gd name="T1" fmla="*/ 0 h 21577"/>
                    <a:gd name="T2" fmla="*/ 0 w 21596"/>
                    <a:gd name="T3" fmla="*/ 0 h 21577"/>
                    <a:gd name="T4" fmla="*/ 0 w 21596"/>
                    <a:gd name="T5" fmla="*/ 0 h 21577"/>
                    <a:gd name="T6" fmla="*/ 0 60000 65536"/>
                    <a:gd name="T7" fmla="*/ 0 60000 65536"/>
                    <a:gd name="T8" fmla="*/ 0 60000 65536"/>
                    <a:gd name="T9" fmla="*/ 0 w 21596"/>
                    <a:gd name="T10" fmla="*/ 0 h 21577"/>
                    <a:gd name="T11" fmla="*/ 21596 w 21596"/>
                    <a:gd name="T12" fmla="*/ 21577 h 21577"/>
                  </a:gdLst>
                  <a:ahLst/>
                  <a:cxnLst>
                    <a:cxn ang="T6">
                      <a:pos x="T0" y="T1"/>
                    </a:cxn>
                    <a:cxn ang="T7">
                      <a:pos x="T2" y="T3"/>
                    </a:cxn>
                    <a:cxn ang="T8">
                      <a:pos x="T4" y="T5"/>
                    </a:cxn>
                  </a:cxnLst>
                  <a:rect l="T9" t="T10" r="T11" b="T12"/>
                  <a:pathLst>
                    <a:path w="21596" h="21577" fill="none" extrusionOk="0">
                      <a:moveTo>
                        <a:pt x="0" y="21151"/>
                      </a:moveTo>
                      <a:cubicBezTo>
                        <a:pt x="224" y="9774"/>
                        <a:pt x="9235" y="523"/>
                        <a:pt x="20601" y="-1"/>
                      </a:cubicBezTo>
                    </a:path>
                    <a:path w="21596" h="21577" stroke="0" extrusionOk="0">
                      <a:moveTo>
                        <a:pt x="0" y="21151"/>
                      </a:moveTo>
                      <a:cubicBezTo>
                        <a:pt x="224" y="9774"/>
                        <a:pt x="9235" y="523"/>
                        <a:pt x="20601" y="-1"/>
                      </a:cubicBezTo>
                      <a:lnTo>
                        <a:pt x="21596" y="21577"/>
                      </a:lnTo>
                      <a:lnTo>
                        <a:pt x="0" y="2115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48" name="Arc 191"/>
                <p:cNvSpPr>
                  <a:spLocks/>
                </p:cNvSpPr>
                <p:nvPr/>
              </p:nvSpPr>
              <p:spPr bwMode="auto">
                <a:xfrm rot="-9660000">
                  <a:off x="845" y="4054"/>
                  <a:ext cx="21" cy="49"/>
                </a:xfrm>
                <a:custGeom>
                  <a:avLst/>
                  <a:gdLst>
                    <a:gd name="T0" fmla="*/ 0 w 21600"/>
                    <a:gd name="T1" fmla="*/ 0 h 21576"/>
                    <a:gd name="T2" fmla="*/ 0 w 21600"/>
                    <a:gd name="T3" fmla="*/ 0 h 21576"/>
                    <a:gd name="T4" fmla="*/ 0 w 21600"/>
                    <a:gd name="T5" fmla="*/ 0 h 21576"/>
                    <a:gd name="T6" fmla="*/ 0 60000 65536"/>
                    <a:gd name="T7" fmla="*/ 0 60000 65536"/>
                    <a:gd name="T8" fmla="*/ 0 60000 65536"/>
                    <a:gd name="T9" fmla="*/ 0 w 21600"/>
                    <a:gd name="T10" fmla="*/ 0 h 21576"/>
                    <a:gd name="T11" fmla="*/ 21600 w 21600"/>
                    <a:gd name="T12" fmla="*/ 21576 h 21576"/>
                  </a:gdLst>
                  <a:ahLst/>
                  <a:cxnLst>
                    <a:cxn ang="T6">
                      <a:pos x="T0" y="T1"/>
                    </a:cxn>
                    <a:cxn ang="T7">
                      <a:pos x="T2" y="T3"/>
                    </a:cxn>
                    <a:cxn ang="T8">
                      <a:pos x="T4" y="T5"/>
                    </a:cxn>
                  </a:cxnLst>
                  <a:rect l="T9" t="T10" r="T11" b="T12"/>
                  <a:pathLst>
                    <a:path w="21600" h="21576" fill="none" extrusionOk="0">
                      <a:moveTo>
                        <a:pt x="-1" y="21575"/>
                      </a:moveTo>
                      <a:cubicBezTo>
                        <a:pt x="-1" y="10045"/>
                        <a:pt x="9055" y="548"/>
                        <a:pt x="20573" y="0"/>
                      </a:cubicBezTo>
                    </a:path>
                    <a:path w="21600" h="21576" stroke="0" extrusionOk="0">
                      <a:moveTo>
                        <a:pt x="-1" y="21575"/>
                      </a:moveTo>
                      <a:cubicBezTo>
                        <a:pt x="-1" y="10045"/>
                        <a:pt x="9055" y="548"/>
                        <a:pt x="20573" y="0"/>
                      </a:cubicBezTo>
                      <a:lnTo>
                        <a:pt x="21600" y="21576"/>
                      </a:lnTo>
                      <a:lnTo>
                        <a:pt x="-1" y="2157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49" name="Arc 192"/>
                <p:cNvSpPr>
                  <a:spLocks/>
                </p:cNvSpPr>
                <p:nvPr/>
              </p:nvSpPr>
              <p:spPr bwMode="auto">
                <a:xfrm rot="-9660000">
                  <a:off x="893" y="4023"/>
                  <a:ext cx="27"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600" y="22044"/>
                      </a:moveTo>
                      <a:cubicBezTo>
                        <a:pt x="9670" y="22045"/>
                        <a:pt x="0" y="12374"/>
                        <a:pt x="0" y="445"/>
                      </a:cubicBezTo>
                      <a:cubicBezTo>
                        <a:pt x="0" y="296"/>
                        <a:pt x="1" y="148"/>
                        <a:pt x="4" y="-1"/>
                      </a:cubicBezTo>
                    </a:path>
                    <a:path w="21600" h="22045" stroke="0" extrusionOk="0">
                      <a:moveTo>
                        <a:pt x="21600" y="22044"/>
                      </a:moveTo>
                      <a:cubicBezTo>
                        <a:pt x="9670" y="22045"/>
                        <a:pt x="0" y="12374"/>
                        <a:pt x="0" y="445"/>
                      </a:cubicBezTo>
                      <a:cubicBezTo>
                        <a:pt x="0" y="296"/>
                        <a:pt x="1" y="148"/>
                        <a:pt x="4" y="-1"/>
                      </a:cubicBezTo>
                      <a:lnTo>
                        <a:pt x="21600" y="445"/>
                      </a:lnTo>
                      <a:lnTo>
                        <a:pt x="21600" y="2204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50" name="Arc 193"/>
                <p:cNvSpPr>
                  <a:spLocks/>
                </p:cNvSpPr>
                <p:nvPr/>
              </p:nvSpPr>
              <p:spPr bwMode="auto">
                <a:xfrm rot="-9660000">
                  <a:off x="895" y="4077"/>
                  <a:ext cx="28" cy="49"/>
                </a:xfrm>
                <a:custGeom>
                  <a:avLst/>
                  <a:gdLst>
                    <a:gd name="T0" fmla="*/ 0 w 22385"/>
                    <a:gd name="T1" fmla="*/ 0 h 21600"/>
                    <a:gd name="T2" fmla="*/ 0 w 22385"/>
                    <a:gd name="T3" fmla="*/ 0 h 21600"/>
                    <a:gd name="T4" fmla="*/ 0 w 22385"/>
                    <a:gd name="T5" fmla="*/ 0 h 21600"/>
                    <a:gd name="T6" fmla="*/ 0 60000 65536"/>
                    <a:gd name="T7" fmla="*/ 0 60000 65536"/>
                    <a:gd name="T8" fmla="*/ 0 60000 65536"/>
                    <a:gd name="T9" fmla="*/ 0 w 22385"/>
                    <a:gd name="T10" fmla="*/ 0 h 21600"/>
                    <a:gd name="T11" fmla="*/ 22385 w 22385"/>
                    <a:gd name="T12" fmla="*/ 21600 h 21600"/>
                  </a:gdLst>
                  <a:ahLst/>
                  <a:cxnLst>
                    <a:cxn ang="T6">
                      <a:pos x="T0" y="T1"/>
                    </a:cxn>
                    <a:cxn ang="T7">
                      <a:pos x="T2" y="T3"/>
                    </a:cxn>
                    <a:cxn ang="T8">
                      <a:pos x="T4" y="T5"/>
                    </a:cxn>
                  </a:cxnLst>
                  <a:rect l="T9" t="T10" r="T11" b="T12"/>
                  <a:pathLst>
                    <a:path w="22385" h="21600" fill="none" extrusionOk="0">
                      <a:moveTo>
                        <a:pt x="0" y="14"/>
                      </a:moveTo>
                      <a:cubicBezTo>
                        <a:pt x="261" y="4"/>
                        <a:pt x="523" y="-1"/>
                        <a:pt x="785" y="-1"/>
                      </a:cubicBezTo>
                      <a:cubicBezTo>
                        <a:pt x="12714" y="-1"/>
                        <a:pt x="22385" y="9670"/>
                        <a:pt x="22385" y="21600"/>
                      </a:cubicBezTo>
                    </a:path>
                    <a:path w="22385" h="21600" stroke="0" extrusionOk="0">
                      <a:moveTo>
                        <a:pt x="0" y="14"/>
                      </a:moveTo>
                      <a:cubicBezTo>
                        <a:pt x="261" y="4"/>
                        <a:pt x="523" y="-1"/>
                        <a:pt x="785" y="-1"/>
                      </a:cubicBezTo>
                      <a:cubicBezTo>
                        <a:pt x="12714" y="-1"/>
                        <a:pt x="22385" y="9670"/>
                        <a:pt x="22385" y="21600"/>
                      </a:cubicBezTo>
                      <a:lnTo>
                        <a:pt x="785" y="21600"/>
                      </a:lnTo>
                      <a:lnTo>
                        <a:pt x="0" y="1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51" name="Arc 194"/>
                <p:cNvSpPr>
                  <a:spLocks/>
                </p:cNvSpPr>
                <p:nvPr/>
              </p:nvSpPr>
              <p:spPr bwMode="auto">
                <a:xfrm rot="1140000">
                  <a:off x="1158" y="4155"/>
                  <a:ext cx="28" cy="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52" name="Arc 195"/>
                <p:cNvSpPr>
                  <a:spLocks/>
                </p:cNvSpPr>
                <p:nvPr/>
              </p:nvSpPr>
              <p:spPr bwMode="auto">
                <a:xfrm rot="1140000">
                  <a:off x="1198" y="4121"/>
                  <a:ext cx="29" cy="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1" y="21586"/>
                      </a:moveTo>
                      <a:cubicBezTo>
                        <a:pt x="-1" y="9952"/>
                        <a:pt x="9215" y="408"/>
                        <a:pt x="20843" y="0"/>
                      </a:cubicBezTo>
                    </a:path>
                    <a:path w="21600" h="21587" stroke="0" extrusionOk="0">
                      <a:moveTo>
                        <a:pt x="-1" y="21586"/>
                      </a:moveTo>
                      <a:cubicBezTo>
                        <a:pt x="-1" y="9952"/>
                        <a:pt x="9215" y="408"/>
                        <a:pt x="20843" y="0"/>
                      </a:cubicBezTo>
                      <a:lnTo>
                        <a:pt x="21600" y="21587"/>
                      </a:lnTo>
                      <a:lnTo>
                        <a:pt x="-1" y="2158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53" name="Arc 196"/>
                <p:cNvSpPr>
                  <a:spLocks/>
                </p:cNvSpPr>
                <p:nvPr/>
              </p:nvSpPr>
              <p:spPr bwMode="auto">
                <a:xfrm rot="1140000">
                  <a:off x="1223" y="4168"/>
                  <a:ext cx="21"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600" y="22044"/>
                      </a:moveTo>
                      <a:cubicBezTo>
                        <a:pt x="9670" y="22045"/>
                        <a:pt x="0" y="12374"/>
                        <a:pt x="0" y="445"/>
                      </a:cubicBezTo>
                      <a:cubicBezTo>
                        <a:pt x="0" y="296"/>
                        <a:pt x="1" y="148"/>
                        <a:pt x="4" y="-1"/>
                      </a:cubicBezTo>
                    </a:path>
                    <a:path w="21600" h="22045" stroke="0" extrusionOk="0">
                      <a:moveTo>
                        <a:pt x="21600" y="22044"/>
                      </a:moveTo>
                      <a:cubicBezTo>
                        <a:pt x="9670" y="22045"/>
                        <a:pt x="0" y="12374"/>
                        <a:pt x="0" y="445"/>
                      </a:cubicBezTo>
                      <a:cubicBezTo>
                        <a:pt x="0" y="296"/>
                        <a:pt x="1" y="148"/>
                        <a:pt x="4" y="-1"/>
                      </a:cubicBezTo>
                      <a:lnTo>
                        <a:pt x="21600" y="445"/>
                      </a:lnTo>
                      <a:lnTo>
                        <a:pt x="21600" y="2204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54" name="Arc 197"/>
                <p:cNvSpPr>
                  <a:spLocks/>
                </p:cNvSpPr>
                <p:nvPr/>
              </p:nvSpPr>
              <p:spPr bwMode="auto">
                <a:xfrm rot="1140000">
                  <a:off x="1226" y="4129"/>
                  <a:ext cx="22" cy="49"/>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55" name="Arc 198"/>
                <p:cNvSpPr>
                  <a:spLocks/>
                </p:cNvSpPr>
                <p:nvPr/>
              </p:nvSpPr>
              <p:spPr bwMode="auto">
                <a:xfrm rot="1140000">
                  <a:off x="1075" y="4130"/>
                  <a:ext cx="28" cy="50"/>
                </a:xfrm>
                <a:custGeom>
                  <a:avLst/>
                  <a:gdLst>
                    <a:gd name="T0" fmla="*/ 0 w 21600"/>
                    <a:gd name="T1" fmla="*/ 0 h 22036"/>
                    <a:gd name="T2" fmla="*/ 0 w 21600"/>
                    <a:gd name="T3" fmla="*/ 0 h 22036"/>
                    <a:gd name="T4" fmla="*/ 0 w 21600"/>
                    <a:gd name="T5" fmla="*/ 0 h 22036"/>
                    <a:gd name="T6" fmla="*/ 0 60000 65536"/>
                    <a:gd name="T7" fmla="*/ 0 60000 65536"/>
                    <a:gd name="T8" fmla="*/ 0 60000 65536"/>
                    <a:gd name="T9" fmla="*/ 0 w 21600"/>
                    <a:gd name="T10" fmla="*/ 0 h 22036"/>
                    <a:gd name="T11" fmla="*/ 21600 w 21600"/>
                    <a:gd name="T12" fmla="*/ 22036 h 22036"/>
                  </a:gdLst>
                  <a:ahLst/>
                  <a:cxnLst>
                    <a:cxn ang="T6">
                      <a:pos x="T0" y="T1"/>
                    </a:cxn>
                    <a:cxn ang="T7">
                      <a:pos x="T2" y="T3"/>
                    </a:cxn>
                    <a:cxn ang="T8">
                      <a:pos x="T4" y="T5"/>
                    </a:cxn>
                  </a:cxnLst>
                  <a:rect l="T9" t="T10" r="T11" b="T12"/>
                  <a:pathLst>
                    <a:path w="21600" h="22036" fill="none" extrusionOk="0">
                      <a:moveTo>
                        <a:pt x="21595" y="0"/>
                      </a:moveTo>
                      <a:cubicBezTo>
                        <a:pt x="21598" y="145"/>
                        <a:pt x="21600" y="290"/>
                        <a:pt x="21600" y="436"/>
                      </a:cubicBezTo>
                      <a:cubicBezTo>
                        <a:pt x="21600" y="12365"/>
                        <a:pt x="11929" y="22036"/>
                        <a:pt x="-1" y="22036"/>
                      </a:cubicBezTo>
                    </a:path>
                    <a:path w="21600" h="22036" stroke="0" extrusionOk="0">
                      <a:moveTo>
                        <a:pt x="21595" y="0"/>
                      </a:moveTo>
                      <a:cubicBezTo>
                        <a:pt x="21598" y="145"/>
                        <a:pt x="21600" y="290"/>
                        <a:pt x="21600" y="436"/>
                      </a:cubicBezTo>
                      <a:cubicBezTo>
                        <a:pt x="21600" y="12365"/>
                        <a:pt x="11929" y="22036"/>
                        <a:pt x="-1" y="22036"/>
                      </a:cubicBezTo>
                      <a:lnTo>
                        <a:pt x="0" y="436"/>
                      </a:lnTo>
                      <a:lnTo>
                        <a:pt x="21595"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56" name="Arc 199"/>
                <p:cNvSpPr>
                  <a:spLocks/>
                </p:cNvSpPr>
                <p:nvPr/>
              </p:nvSpPr>
              <p:spPr bwMode="auto">
                <a:xfrm rot="1140000">
                  <a:off x="1116" y="4095"/>
                  <a:ext cx="29" cy="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1" y="21586"/>
                      </a:moveTo>
                      <a:cubicBezTo>
                        <a:pt x="-1" y="9952"/>
                        <a:pt x="9215" y="408"/>
                        <a:pt x="20843" y="0"/>
                      </a:cubicBezTo>
                    </a:path>
                    <a:path w="21600" h="21587" stroke="0" extrusionOk="0">
                      <a:moveTo>
                        <a:pt x="-1" y="21586"/>
                      </a:moveTo>
                      <a:cubicBezTo>
                        <a:pt x="-1" y="9952"/>
                        <a:pt x="9215" y="408"/>
                        <a:pt x="20843" y="0"/>
                      </a:cubicBezTo>
                      <a:lnTo>
                        <a:pt x="21600" y="21587"/>
                      </a:lnTo>
                      <a:lnTo>
                        <a:pt x="-1" y="2158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57" name="Arc 200"/>
                <p:cNvSpPr>
                  <a:spLocks/>
                </p:cNvSpPr>
                <p:nvPr/>
              </p:nvSpPr>
              <p:spPr bwMode="auto">
                <a:xfrm rot="1140000">
                  <a:off x="1137" y="4152"/>
                  <a:ext cx="21"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600" y="22044"/>
                      </a:moveTo>
                      <a:cubicBezTo>
                        <a:pt x="9670" y="22045"/>
                        <a:pt x="0" y="12374"/>
                        <a:pt x="0" y="445"/>
                      </a:cubicBezTo>
                      <a:cubicBezTo>
                        <a:pt x="0" y="296"/>
                        <a:pt x="1" y="148"/>
                        <a:pt x="4" y="-1"/>
                      </a:cubicBezTo>
                    </a:path>
                    <a:path w="21600" h="22045" stroke="0" extrusionOk="0">
                      <a:moveTo>
                        <a:pt x="21600" y="22044"/>
                      </a:moveTo>
                      <a:cubicBezTo>
                        <a:pt x="9670" y="22045"/>
                        <a:pt x="0" y="12374"/>
                        <a:pt x="0" y="445"/>
                      </a:cubicBezTo>
                      <a:cubicBezTo>
                        <a:pt x="0" y="296"/>
                        <a:pt x="1" y="148"/>
                        <a:pt x="4" y="-1"/>
                      </a:cubicBezTo>
                      <a:lnTo>
                        <a:pt x="21600" y="445"/>
                      </a:lnTo>
                      <a:lnTo>
                        <a:pt x="21600" y="2204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58" name="Arc 201"/>
                <p:cNvSpPr>
                  <a:spLocks/>
                </p:cNvSpPr>
                <p:nvPr/>
              </p:nvSpPr>
              <p:spPr bwMode="auto">
                <a:xfrm rot="1140000">
                  <a:off x="1142" y="4103"/>
                  <a:ext cx="22" cy="49"/>
                </a:xfrm>
                <a:custGeom>
                  <a:avLst/>
                  <a:gdLst>
                    <a:gd name="T0" fmla="*/ 0 w 22627"/>
                    <a:gd name="T1" fmla="*/ 0 h 21600"/>
                    <a:gd name="T2" fmla="*/ 0 w 22627"/>
                    <a:gd name="T3" fmla="*/ 0 h 21600"/>
                    <a:gd name="T4" fmla="*/ 0 w 22627"/>
                    <a:gd name="T5" fmla="*/ 0 h 21600"/>
                    <a:gd name="T6" fmla="*/ 0 60000 65536"/>
                    <a:gd name="T7" fmla="*/ 0 60000 65536"/>
                    <a:gd name="T8" fmla="*/ 0 60000 65536"/>
                    <a:gd name="T9" fmla="*/ 0 w 22627"/>
                    <a:gd name="T10" fmla="*/ 0 h 21600"/>
                    <a:gd name="T11" fmla="*/ 22627 w 22627"/>
                    <a:gd name="T12" fmla="*/ 21600 h 21600"/>
                  </a:gdLst>
                  <a:ahLst/>
                  <a:cxnLst>
                    <a:cxn ang="T6">
                      <a:pos x="T0" y="T1"/>
                    </a:cxn>
                    <a:cxn ang="T7">
                      <a:pos x="T2" y="T3"/>
                    </a:cxn>
                    <a:cxn ang="T8">
                      <a:pos x="T4" y="T5"/>
                    </a:cxn>
                  </a:cxnLst>
                  <a:rect l="T9" t="T10" r="T11" b="T12"/>
                  <a:pathLst>
                    <a:path w="22627" h="21600" fill="none" extrusionOk="0">
                      <a:moveTo>
                        <a:pt x="0" y="24"/>
                      </a:moveTo>
                      <a:cubicBezTo>
                        <a:pt x="342" y="8"/>
                        <a:pt x="684" y="-1"/>
                        <a:pt x="1027" y="-1"/>
                      </a:cubicBezTo>
                      <a:cubicBezTo>
                        <a:pt x="12956" y="-1"/>
                        <a:pt x="22627" y="9670"/>
                        <a:pt x="22627" y="21600"/>
                      </a:cubicBezTo>
                    </a:path>
                    <a:path w="22627" h="21600" stroke="0" extrusionOk="0">
                      <a:moveTo>
                        <a:pt x="0" y="24"/>
                      </a:moveTo>
                      <a:cubicBezTo>
                        <a:pt x="342" y="8"/>
                        <a:pt x="684" y="-1"/>
                        <a:pt x="1027" y="-1"/>
                      </a:cubicBezTo>
                      <a:cubicBezTo>
                        <a:pt x="12956" y="-1"/>
                        <a:pt x="22627" y="9670"/>
                        <a:pt x="22627" y="21600"/>
                      </a:cubicBezTo>
                      <a:lnTo>
                        <a:pt x="1027" y="21600"/>
                      </a:lnTo>
                      <a:lnTo>
                        <a:pt x="0" y="2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59" name="Arc 202"/>
                <p:cNvSpPr>
                  <a:spLocks/>
                </p:cNvSpPr>
                <p:nvPr/>
              </p:nvSpPr>
              <p:spPr bwMode="auto">
                <a:xfrm rot="1140000">
                  <a:off x="1001" y="4106"/>
                  <a:ext cx="29" cy="50"/>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22357" y="0"/>
                      </a:moveTo>
                      <a:cubicBezTo>
                        <a:pt x="22357" y="11929"/>
                        <a:pt x="12686" y="21600"/>
                        <a:pt x="757" y="21600"/>
                      </a:cubicBezTo>
                      <a:cubicBezTo>
                        <a:pt x="504" y="21599"/>
                        <a:pt x="252" y="21595"/>
                        <a:pt x="0" y="21586"/>
                      </a:cubicBezTo>
                    </a:path>
                    <a:path w="22357" h="21600" stroke="0" extrusionOk="0">
                      <a:moveTo>
                        <a:pt x="22357" y="0"/>
                      </a:moveTo>
                      <a:cubicBezTo>
                        <a:pt x="22357" y="11929"/>
                        <a:pt x="12686" y="21600"/>
                        <a:pt x="757" y="21600"/>
                      </a:cubicBezTo>
                      <a:cubicBezTo>
                        <a:pt x="504" y="21599"/>
                        <a:pt x="252" y="21595"/>
                        <a:pt x="0" y="21586"/>
                      </a:cubicBezTo>
                      <a:lnTo>
                        <a:pt x="757" y="0"/>
                      </a:lnTo>
                      <a:lnTo>
                        <a:pt x="22357"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60" name="Arc 203"/>
                <p:cNvSpPr>
                  <a:spLocks/>
                </p:cNvSpPr>
                <p:nvPr/>
              </p:nvSpPr>
              <p:spPr bwMode="auto">
                <a:xfrm rot="1140000">
                  <a:off x="1040" y="4071"/>
                  <a:ext cx="29" cy="49"/>
                </a:xfrm>
                <a:custGeom>
                  <a:avLst/>
                  <a:gdLst>
                    <a:gd name="T0" fmla="*/ 0 w 21596"/>
                    <a:gd name="T1" fmla="*/ 0 h 21587"/>
                    <a:gd name="T2" fmla="*/ 0 w 21596"/>
                    <a:gd name="T3" fmla="*/ 0 h 21587"/>
                    <a:gd name="T4" fmla="*/ 0 w 21596"/>
                    <a:gd name="T5" fmla="*/ 0 h 21587"/>
                    <a:gd name="T6" fmla="*/ 0 60000 65536"/>
                    <a:gd name="T7" fmla="*/ 0 60000 65536"/>
                    <a:gd name="T8" fmla="*/ 0 60000 65536"/>
                    <a:gd name="T9" fmla="*/ 0 w 21596"/>
                    <a:gd name="T10" fmla="*/ 0 h 21587"/>
                    <a:gd name="T11" fmla="*/ 21596 w 21596"/>
                    <a:gd name="T12" fmla="*/ 21587 h 21587"/>
                  </a:gdLst>
                  <a:ahLst/>
                  <a:cxnLst>
                    <a:cxn ang="T6">
                      <a:pos x="T0" y="T1"/>
                    </a:cxn>
                    <a:cxn ang="T7">
                      <a:pos x="T2" y="T3"/>
                    </a:cxn>
                    <a:cxn ang="T8">
                      <a:pos x="T4" y="T5"/>
                    </a:cxn>
                  </a:cxnLst>
                  <a:rect l="T9" t="T10" r="T11" b="T12"/>
                  <a:pathLst>
                    <a:path w="21596" h="21587" fill="none" extrusionOk="0">
                      <a:moveTo>
                        <a:pt x="0" y="21151"/>
                      </a:moveTo>
                      <a:cubicBezTo>
                        <a:pt x="231" y="9679"/>
                        <a:pt x="9391" y="391"/>
                        <a:pt x="20858" y="-1"/>
                      </a:cubicBezTo>
                    </a:path>
                    <a:path w="21596" h="21587" stroke="0" extrusionOk="0">
                      <a:moveTo>
                        <a:pt x="0" y="21151"/>
                      </a:moveTo>
                      <a:cubicBezTo>
                        <a:pt x="231" y="9679"/>
                        <a:pt x="9391" y="391"/>
                        <a:pt x="20858" y="-1"/>
                      </a:cubicBezTo>
                      <a:lnTo>
                        <a:pt x="21596" y="21587"/>
                      </a:lnTo>
                      <a:lnTo>
                        <a:pt x="0" y="2115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61" name="Arc 204"/>
                <p:cNvSpPr>
                  <a:spLocks/>
                </p:cNvSpPr>
                <p:nvPr/>
              </p:nvSpPr>
              <p:spPr bwMode="auto">
                <a:xfrm rot="1140000">
                  <a:off x="1056" y="4129"/>
                  <a:ext cx="22" cy="49"/>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20596" y="21576"/>
                      </a:moveTo>
                      <a:cubicBezTo>
                        <a:pt x="9069" y="21040"/>
                        <a:pt x="-1" y="11538"/>
                        <a:pt x="-1" y="-1"/>
                      </a:cubicBezTo>
                    </a:path>
                    <a:path w="21600" h="21577" stroke="0" extrusionOk="0">
                      <a:moveTo>
                        <a:pt x="20596" y="21576"/>
                      </a:moveTo>
                      <a:cubicBezTo>
                        <a:pt x="9069" y="21040"/>
                        <a:pt x="-1" y="11538"/>
                        <a:pt x="-1" y="-1"/>
                      </a:cubicBezTo>
                      <a:lnTo>
                        <a:pt x="21600" y="0"/>
                      </a:lnTo>
                      <a:lnTo>
                        <a:pt x="20596"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62" name="Arc 205"/>
                <p:cNvSpPr>
                  <a:spLocks/>
                </p:cNvSpPr>
                <p:nvPr/>
              </p:nvSpPr>
              <p:spPr bwMode="auto">
                <a:xfrm rot="1140000">
                  <a:off x="1065" y="4076"/>
                  <a:ext cx="22" cy="49"/>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63" name="Arc 206"/>
                <p:cNvSpPr>
                  <a:spLocks/>
                </p:cNvSpPr>
                <p:nvPr/>
              </p:nvSpPr>
              <p:spPr bwMode="auto">
                <a:xfrm rot="1140000">
                  <a:off x="918" y="4077"/>
                  <a:ext cx="30" cy="51"/>
                </a:xfrm>
                <a:custGeom>
                  <a:avLst/>
                  <a:gdLst>
                    <a:gd name="T0" fmla="*/ 0 w 22365"/>
                    <a:gd name="T1" fmla="*/ 0 h 22044"/>
                    <a:gd name="T2" fmla="*/ 0 w 22365"/>
                    <a:gd name="T3" fmla="*/ 0 h 22044"/>
                    <a:gd name="T4" fmla="*/ 0 w 22365"/>
                    <a:gd name="T5" fmla="*/ 0 h 22044"/>
                    <a:gd name="T6" fmla="*/ 0 60000 65536"/>
                    <a:gd name="T7" fmla="*/ 0 60000 65536"/>
                    <a:gd name="T8" fmla="*/ 0 60000 65536"/>
                    <a:gd name="T9" fmla="*/ 0 w 22365"/>
                    <a:gd name="T10" fmla="*/ 0 h 22044"/>
                    <a:gd name="T11" fmla="*/ 22365 w 22365"/>
                    <a:gd name="T12" fmla="*/ 22044 h 22044"/>
                  </a:gdLst>
                  <a:ahLst/>
                  <a:cxnLst>
                    <a:cxn ang="T6">
                      <a:pos x="T0" y="T1"/>
                    </a:cxn>
                    <a:cxn ang="T7">
                      <a:pos x="T2" y="T3"/>
                    </a:cxn>
                    <a:cxn ang="T8">
                      <a:pos x="T4" y="T5"/>
                    </a:cxn>
                  </a:cxnLst>
                  <a:rect l="T9" t="T10" r="T11" b="T12"/>
                  <a:pathLst>
                    <a:path w="22365" h="22044" fill="none" extrusionOk="0">
                      <a:moveTo>
                        <a:pt x="22360" y="-1"/>
                      </a:moveTo>
                      <a:cubicBezTo>
                        <a:pt x="22363" y="147"/>
                        <a:pt x="22365" y="295"/>
                        <a:pt x="22365" y="444"/>
                      </a:cubicBezTo>
                      <a:cubicBezTo>
                        <a:pt x="22365" y="12373"/>
                        <a:pt x="12694" y="22044"/>
                        <a:pt x="765" y="22044"/>
                      </a:cubicBezTo>
                      <a:cubicBezTo>
                        <a:pt x="509" y="22043"/>
                        <a:pt x="254" y="22039"/>
                        <a:pt x="-1" y="22030"/>
                      </a:cubicBezTo>
                    </a:path>
                    <a:path w="22365" h="22044" stroke="0" extrusionOk="0">
                      <a:moveTo>
                        <a:pt x="22360" y="-1"/>
                      </a:moveTo>
                      <a:cubicBezTo>
                        <a:pt x="22363" y="147"/>
                        <a:pt x="22365" y="295"/>
                        <a:pt x="22365" y="444"/>
                      </a:cubicBezTo>
                      <a:cubicBezTo>
                        <a:pt x="22365" y="12373"/>
                        <a:pt x="12694" y="22044"/>
                        <a:pt x="765" y="22044"/>
                      </a:cubicBezTo>
                      <a:cubicBezTo>
                        <a:pt x="509" y="22043"/>
                        <a:pt x="254" y="22039"/>
                        <a:pt x="-1" y="22030"/>
                      </a:cubicBezTo>
                      <a:lnTo>
                        <a:pt x="765" y="444"/>
                      </a:lnTo>
                      <a:lnTo>
                        <a:pt x="2236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64" name="Arc 207"/>
                <p:cNvSpPr>
                  <a:spLocks/>
                </p:cNvSpPr>
                <p:nvPr/>
              </p:nvSpPr>
              <p:spPr bwMode="auto">
                <a:xfrm rot="1140000">
                  <a:off x="959" y="4042"/>
                  <a:ext cx="29" cy="49"/>
                </a:xfrm>
                <a:custGeom>
                  <a:avLst/>
                  <a:gdLst>
                    <a:gd name="T0" fmla="*/ 0 w 21596"/>
                    <a:gd name="T1" fmla="*/ 0 h 21588"/>
                    <a:gd name="T2" fmla="*/ 0 w 21596"/>
                    <a:gd name="T3" fmla="*/ 0 h 21588"/>
                    <a:gd name="T4" fmla="*/ 0 w 21596"/>
                    <a:gd name="T5" fmla="*/ 0 h 21588"/>
                    <a:gd name="T6" fmla="*/ 0 60000 65536"/>
                    <a:gd name="T7" fmla="*/ 0 60000 65536"/>
                    <a:gd name="T8" fmla="*/ 0 60000 65536"/>
                    <a:gd name="T9" fmla="*/ 0 w 21596"/>
                    <a:gd name="T10" fmla="*/ 0 h 21588"/>
                    <a:gd name="T11" fmla="*/ 21596 w 21596"/>
                    <a:gd name="T12" fmla="*/ 21588 h 21588"/>
                  </a:gdLst>
                  <a:ahLst/>
                  <a:cxnLst>
                    <a:cxn ang="T6">
                      <a:pos x="T0" y="T1"/>
                    </a:cxn>
                    <a:cxn ang="T7">
                      <a:pos x="T2" y="T3"/>
                    </a:cxn>
                    <a:cxn ang="T8">
                      <a:pos x="T4" y="T5"/>
                    </a:cxn>
                  </a:cxnLst>
                  <a:rect l="T9" t="T10" r="T11" b="T12"/>
                  <a:pathLst>
                    <a:path w="21596" h="21588" fill="none" extrusionOk="0">
                      <a:moveTo>
                        <a:pt x="0" y="21159"/>
                      </a:moveTo>
                      <a:cubicBezTo>
                        <a:pt x="228" y="9679"/>
                        <a:pt x="9396" y="384"/>
                        <a:pt x="20872" y="0"/>
                      </a:cubicBezTo>
                    </a:path>
                    <a:path w="21596" h="21588" stroke="0" extrusionOk="0">
                      <a:moveTo>
                        <a:pt x="0" y="21159"/>
                      </a:moveTo>
                      <a:cubicBezTo>
                        <a:pt x="228" y="9679"/>
                        <a:pt x="9396" y="384"/>
                        <a:pt x="20872" y="0"/>
                      </a:cubicBezTo>
                      <a:lnTo>
                        <a:pt x="21596" y="21588"/>
                      </a:lnTo>
                      <a:lnTo>
                        <a:pt x="0" y="21159"/>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65" name="Arc 208"/>
                <p:cNvSpPr>
                  <a:spLocks/>
                </p:cNvSpPr>
                <p:nvPr/>
              </p:nvSpPr>
              <p:spPr bwMode="auto">
                <a:xfrm rot="1140000">
                  <a:off x="979" y="4101"/>
                  <a:ext cx="22" cy="49"/>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20596" y="21576"/>
                      </a:moveTo>
                      <a:cubicBezTo>
                        <a:pt x="9069" y="21040"/>
                        <a:pt x="-1" y="11538"/>
                        <a:pt x="-1" y="-1"/>
                      </a:cubicBezTo>
                    </a:path>
                    <a:path w="21600" h="21577" stroke="0" extrusionOk="0">
                      <a:moveTo>
                        <a:pt x="20596" y="21576"/>
                      </a:moveTo>
                      <a:cubicBezTo>
                        <a:pt x="9069" y="21040"/>
                        <a:pt x="-1" y="11538"/>
                        <a:pt x="-1" y="-1"/>
                      </a:cubicBezTo>
                      <a:lnTo>
                        <a:pt x="21600" y="0"/>
                      </a:lnTo>
                      <a:lnTo>
                        <a:pt x="20596"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66" name="Arc 209"/>
                <p:cNvSpPr>
                  <a:spLocks/>
                </p:cNvSpPr>
                <p:nvPr/>
              </p:nvSpPr>
              <p:spPr bwMode="auto">
                <a:xfrm rot="1140000">
                  <a:off x="985" y="4050"/>
                  <a:ext cx="22" cy="48"/>
                </a:xfrm>
                <a:custGeom>
                  <a:avLst/>
                  <a:gdLst>
                    <a:gd name="T0" fmla="*/ 0 w 22627"/>
                    <a:gd name="T1" fmla="*/ 0 h 21600"/>
                    <a:gd name="T2" fmla="*/ 0 w 22627"/>
                    <a:gd name="T3" fmla="*/ 0 h 21600"/>
                    <a:gd name="T4" fmla="*/ 0 w 22627"/>
                    <a:gd name="T5" fmla="*/ 0 h 21600"/>
                    <a:gd name="T6" fmla="*/ 0 60000 65536"/>
                    <a:gd name="T7" fmla="*/ 0 60000 65536"/>
                    <a:gd name="T8" fmla="*/ 0 60000 65536"/>
                    <a:gd name="T9" fmla="*/ 0 w 22627"/>
                    <a:gd name="T10" fmla="*/ 0 h 21600"/>
                    <a:gd name="T11" fmla="*/ 22627 w 22627"/>
                    <a:gd name="T12" fmla="*/ 21600 h 21600"/>
                  </a:gdLst>
                  <a:ahLst/>
                  <a:cxnLst>
                    <a:cxn ang="T6">
                      <a:pos x="T0" y="T1"/>
                    </a:cxn>
                    <a:cxn ang="T7">
                      <a:pos x="T2" y="T3"/>
                    </a:cxn>
                    <a:cxn ang="T8">
                      <a:pos x="T4" y="T5"/>
                    </a:cxn>
                  </a:cxnLst>
                  <a:rect l="T9" t="T10" r="T11" b="T12"/>
                  <a:pathLst>
                    <a:path w="22627" h="21600" fill="none" extrusionOk="0">
                      <a:moveTo>
                        <a:pt x="0" y="24"/>
                      </a:moveTo>
                      <a:cubicBezTo>
                        <a:pt x="342" y="8"/>
                        <a:pt x="684" y="-1"/>
                        <a:pt x="1027" y="-1"/>
                      </a:cubicBezTo>
                      <a:cubicBezTo>
                        <a:pt x="12956" y="-1"/>
                        <a:pt x="22627" y="9670"/>
                        <a:pt x="22627" y="21600"/>
                      </a:cubicBezTo>
                    </a:path>
                    <a:path w="22627" h="21600" stroke="0" extrusionOk="0">
                      <a:moveTo>
                        <a:pt x="0" y="24"/>
                      </a:moveTo>
                      <a:cubicBezTo>
                        <a:pt x="342" y="8"/>
                        <a:pt x="684" y="-1"/>
                        <a:pt x="1027" y="-1"/>
                      </a:cubicBezTo>
                      <a:cubicBezTo>
                        <a:pt x="12956" y="-1"/>
                        <a:pt x="22627" y="9670"/>
                        <a:pt x="22627" y="21600"/>
                      </a:cubicBezTo>
                      <a:lnTo>
                        <a:pt x="1027" y="21600"/>
                      </a:lnTo>
                      <a:lnTo>
                        <a:pt x="0" y="2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367" name="Arc 210"/>
                <p:cNvSpPr>
                  <a:spLocks/>
                </p:cNvSpPr>
                <p:nvPr/>
              </p:nvSpPr>
              <p:spPr bwMode="auto">
                <a:xfrm rot="-9660000">
                  <a:off x="802" y="3993"/>
                  <a:ext cx="21"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595" y="-1"/>
                      </a:moveTo>
                      <a:cubicBezTo>
                        <a:pt x="21598" y="148"/>
                        <a:pt x="21600" y="296"/>
                        <a:pt x="21600" y="445"/>
                      </a:cubicBezTo>
                      <a:cubicBezTo>
                        <a:pt x="21600" y="12374"/>
                        <a:pt x="11929" y="22045"/>
                        <a:pt x="-1" y="22045"/>
                      </a:cubicBezTo>
                    </a:path>
                    <a:path w="21600" h="22045" stroke="0" extrusionOk="0">
                      <a:moveTo>
                        <a:pt x="21595" y="-1"/>
                      </a:moveTo>
                      <a:cubicBezTo>
                        <a:pt x="21598" y="148"/>
                        <a:pt x="21600" y="296"/>
                        <a:pt x="21600" y="445"/>
                      </a:cubicBezTo>
                      <a:cubicBezTo>
                        <a:pt x="21600" y="12374"/>
                        <a:pt x="11929" y="22045"/>
                        <a:pt x="-1" y="22045"/>
                      </a:cubicBezTo>
                      <a:lnTo>
                        <a:pt x="0" y="445"/>
                      </a:lnTo>
                      <a:lnTo>
                        <a:pt x="21595"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grpSp>
      <p:grpSp>
        <p:nvGrpSpPr>
          <p:cNvPr id="161801" name="Group 215"/>
          <p:cNvGrpSpPr>
            <a:grpSpLocks/>
          </p:cNvGrpSpPr>
          <p:nvPr/>
        </p:nvGrpSpPr>
        <p:grpSpPr bwMode="auto">
          <a:xfrm>
            <a:off x="7440791" y="1892300"/>
            <a:ext cx="575733" cy="623888"/>
            <a:chOff x="4102" y="1044"/>
            <a:chExt cx="408" cy="393"/>
          </a:xfrm>
        </p:grpSpPr>
        <p:sp>
          <p:nvSpPr>
            <p:cNvPr id="223338" name="Oval 216"/>
            <p:cNvSpPr>
              <a:spLocks noChangeArrowheads="1"/>
            </p:cNvSpPr>
            <p:nvPr/>
          </p:nvSpPr>
          <p:spPr bwMode="auto">
            <a:xfrm>
              <a:off x="4102" y="1044"/>
              <a:ext cx="408" cy="393"/>
            </a:xfrm>
            <a:prstGeom prst="ellipse">
              <a:avLst/>
            </a:prstGeom>
            <a:solidFill>
              <a:srgbClr val="CC99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useBgFill="1">
          <p:nvSpPr>
            <p:cNvPr id="223339" name="Oval 217"/>
            <p:cNvSpPr>
              <a:spLocks noChangeArrowheads="1"/>
            </p:cNvSpPr>
            <p:nvPr/>
          </p:nvSpPr>
          <p:spPr bwMode="auto">
            <a:xfrm>
              <a:off x="4117" y="1061"/>
              <a:ext cx="377" cy="361"/>
            </a:xfrm>
            <a:prstGeom prst="ellipse">
              <a:avLst/>
            </a:prstGeom>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1802" name="Group 218"/>
          <p:cNvGrpSpPr>
            <a:grpSpLocks/>
          </p:cNvGrpSpPr>
          <p:nvPr/>
        </p:nvGrpSpPr>
        <p:grpSpPr bwMode="auto">
          <a:xfrm>
            <a:off x="7347657" y="1798694"/>
            <a:ext cx="764822" cy="847725"/>
            <a:chOff x="4035" y="985"/>
            <a:chExt cx="543" cy="534"/>
          </a:xfrm>
        </p:grpSpPr>
        <p:grpSp>
          <p:nvGrpSpPr>
            <p:cNvPr id="223280" name="Group 219"/>
            <p:cNvGrpSpPr>
              <a:grpSpLocks/>
            </p:cNvGrpSpPr>
            <p:nvPr/>
          </p:nvGrpSpPr>
          <p:grpSpPr bwMode="auto">
            <a:xfrm>
              <a:off x="4105" y="1041"/>
              <a:ext cx="56" cy="82"/>
              <a:chOff x="4105" y="1041"/>
              <a:chExt cx="56" cy="82"/>
            </a:xfrm>
          </p:grpSpPr>
          <p:grpSp>
            <p:nvGrpSpPr>
              <p:cNvPr id="223334" name="Group 220"/>
              <p:cNvGrpSpPr>
                <a:grpSpLocks/>
              </p:cNvGrpSpPr>
              <p:nvPr/>
            </p:nvGrpSpPr>
            <p:grpSpPr bwMode="auto">
              <a:xfrm>
                <a:off x="4105" y="1041"/>
                <a:ext cx="50" cy="51"/>
                <a:chOff x="4105" y="1041"/>
                <a:chExt cx="50" cy="51"/>
              </a:xfrm>
            </p:grpSpPr>
            <p:sp>
              <p:nvSpPr>
                <p:cNvPr id="223336" name="Oval 221"/>
                <p:cNvSpPr>
                  <a:spLocks noChangeArrowheads="1"/>
                </p:cNvSpPr>
                <p:nvPr/>
              </p:nvSpPr>
              <p:spPr bwMode="auto">
                <a:xfrm>
                  <a:off x="4117" y="1041"/>
                  <a:ext cx="38"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37" name="Oval 222"/>
                <p:cNvSpPr>
                  <a:spLocks noChangeArrowheads="1"/>
                </p:cNvSpPr>
                <p:nvPr/>
              </p:nvSpPr>
              <p:spPr bwMode="auto">
                <a:xfrm>
                  <a:off x="4105" y="1056"/>
                  <a:ext cx="36"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223335" name="Rectangle 223"/>
              <p:cNvSpPr>
                <a:spLocks noChangeArrowheads="1"/>
              </p:cNvSpPr>
              <p:nvPr/>
            </p:nvSpPr>
            <p:spPr bwMode="auto">
              <a:xfrm rot="-2220000">
                <a:off x="4140" y="1048"/>
                <a:ext cx="21" cy="75"/>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223281" name="Group 224"/>
            <p:cNvGrpSpPr>
              <a:grpSpLocks/>
            </p:cNvGrpSpPr>
            <p:nvPr/>
          </p:nvGrpSpPr>
          <p:grpSpPr bwMode="auto">
            <a:xfrm>
              <a:off x="4200" y="985"/>
              <a:ext cx="63" cy="42"/>
              <a:chOff x="4200" y="985"/>
              <a:chExt cx="63" cy="42"/>
            </a:xfrm>
          </p:grpSpPr>
          <p:sp>
            <p:nvSpPr>
              <p:cNvPr id="223332" name="Oval 225"/>
              <p:cNvSpPr>
                <a:spLocks noChangeArrowheads="1"/>
              </p:cNvSpPr>
              <p:nvPr/>
            </p:nvSpPr>
            <p:spPr bwMode="auto">
              <a:xfrm>
                <a:off x="4225" y="985"/>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33" name="Oval 226"/>
              <p:cNvSpPr>
                <a:spLocks noChangeArrowheads="1"/>
              </p:cNvSpPr>
              <p:nvPr/>
            </p:nvSpPr>
            <p:spPr bwMode="auto">
              <a:xfrm>
                <a:off x="4200" y="993"/>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223282" name="Group 227"/>
            <p:cNvGrpSpPr>
              <a:grpSpLocks/>
            </p:cNvGrpSpPr>
            <p:nvPr/>
          </p:nvGrpSpPr>
          <p:grpSpPr bwMode="auto">
            <a:xfrm>
              <a:off x="4294" y="985"/>
              <a:ext cx="65" cy="35"/>
              <a:chOff x="4294" y="985"/>
              <a:chExt cx="65" cy="35"/>
            </a:xfrm>
          </p:grpSpPr>
          <p:sp>
            <p:nvSpPr>
              <p:cNvPr id="223330" name="Oval 228"/>
              <p:cNvSpPr>
                <a:spLocks noChangeArrowheads="1"/>
              </p:cNvSpPr>
              <p:nvPr/>
            </p:nvSpPr>
            <p:spPr bwMode="auto">
              <a:xfrm>
                <a:off x="4323" y="985"/>
                <a:ext cx="36"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31" name="Oval 229"/>
              <p:cNvSpPr>
                <a:spLocks noChangeArrowheads="1"/>
              </p:cNvSpPr>
              <p:nvPr/>
            </p:nvSpPr>
            <p:spPr bwMode="auto">
              <a:xfrm>
                <a:off x="4294" y="985"/>
                <a:ext cx="36"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223283" name="Group 230"/>
            <p:cNvGrpSpPr>
              <a:grpSpLocks/>
            </p:cNvGrpSpPr>
            <p:nvPr/>
          </p:nvGrpSpPr>
          <p:grpSpPr bwMode="auto">
            <a:xfrm>
              <a:off x="4405" y="1008"/>
              <a:ext cx="58" cy="48"/>
              <a:chOff x="4405" y="1008"/>
              <a:chExt cx="58" cy="48"/>
            </a:xfrm>
          </p:grpSpPr>
          <p:sp>
            <p:nvSpPr>
              <p:cNvPr id="223328" name="Oval 231"/>
              <p:cNvSpPr>
                <a:spLocks noChangeArrowheads="1"/>
              </p:cNvSpPr>
              <p:nvPr/>
            </p:nvSpPr>
            <p:spPr bwMode="auto">
              <a:xfrm>
                <a:off x="4425" y="1020"/>
                <a:ext cx="38"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29" name="Oval 232"/>
              <p:cNvSpPr>
                <a:spLocks noChangeArrowheads="1"/>
              </p:cNvSpPr>
              <p:nvPr/>
            </p:nvSpPr>
            <p:spPr bwMode="auto">
              <a:xfrm>
                <a:off x="4405" y="1008"/>
                <a:ext cx="36"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223284" name="Oval 233"/>
            <p:cNvSpPr>
              <a:spLocks noChangeArrowheads="1"/>
            </p:cNvSpPr>
            <p:nvPr/>
          </p:nvSpPr>
          <p:spPr bwMode="auto">
            <a:xfrm>
              <a:off x="4048" y="1145"/>
              <a:ext cx="38"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285" name="Oval 234"/>
            <p:cNvSpPr>
              <a:spLocks noChangeArrowheads="1"/>
            </p:cNvSpPr>
            <p:nvPr/>
          </p:nvSpPr>
          <p:spPr bwMode="auto">
            <a:xfrm>
              <a:off x="4044" y="1164"/>
              <a:ext cx="37"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223286" name="Group 235"/>
            <p:cNvGrpSpPr>
              <a:grpSpLocks/>
            </p:cNvGrpSpPr>
            <p:nvPr/>
          </p:nvGrpSpPr>
          <p:grpSpPr bwMode="auto">
            <a:xfrm>
              <a:off x="4144" y="1436"/>
              <a:ext cx="59" cy="49"/>
              <a:chOff x="4144" y="1436"/>
              <a:chExt cx="59" cy="49"/>
            </a:xfrm>
          </p:grpSpPr>
          <p:sp>
            <p:nvSpPr>
              <p:cNvPr id="223326" name="Oval 236"/>
              <p:cNvSpPr>
                <a:spLocks noChangeArrowheads="1"/>
              </p:cNvSpPr>
              <p:nvPr/>
            </p:nvSpPr>
            <p:spPr bwMode="auto">
              <a:xfrm>
                <a:off x="4166" y="1452"/>
                <a:ext cx="37" cy="33"/>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27" name="Oval 237"/>
              <p:cNvSpPr>
                <a:spLocks noChangeArrowheads="1"/>
              </p:cNvSpPr>
              <p:nvPr/>
            </p:nvSpPr>
            <p:spPr bwMode="auto">
              <a:xfrm>
                <a:off x="4144" y="1436"/>
                <a:ext cx="37"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223287" name="Group 238"/>
            <p:cNvGrpSpPr>
              <a:grpSpLocks/>
            </p:cNvGrpSpPr>
            <p:nvPr/>
          </p:nvGrpSpPr>
          <p:grpSpPr bwMode="auto">
            <a:xfrm>
              <a:off x="4237" y="1477"/>
              <a:ext cx="67" cy="42"/>
              <a:chOff x="4237" y="1477"/>
              <a:chExt cx="67" cy="42"/>
            </a:xfrm>
          </p:grpSpPr>
          <p:sp>
            <p:nvSpPr>
              <p:cNvPr id="223324" name="Oval 239"/>
              <p:cNvSpPr>
                <a:spLocks noChangeArrowheads="1"/>
              </p:cNvSpPr>
              <p:nvPr/>
            </p:nvSpPr>
            <p:spPr bwMode="auto">
              <a:xfrm>
                <a:off x="4266" y="1484"/>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25" name="Oval 240"/>
              <p:cNvSpPr>
                <a:spLocks noChangeArrowheads="1"/>
              </p:cNvSpPr>
              <p:nvPr/>
            </p:nvSpPr>
            <p:spPr bwMode="auto">
              <a:xfrm>
                <a:off x="4237" y="1477"/>
                <a:ext cx="37"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223288" name="Group 241"/>
            <p:cNvGrpSpPr>
              <a:grpSpLocks/>
            </p:cNvGrpSpPr>
            <p:nvPr/>
          </p:nvGrpSpPr>
          <p:grpSpPr bwMode="auto">
            <a:xfrm>
              <a:off x="4360" y="1453"/>
              <a:ext cx="66" cy="50"/>
              <a:chOff x="4360" y="1453"/>
              <a:chExt cx="66" cy="50"/>
            </a:xfrm>
          </p:grpSpPr>
          <p:sp>
            <p:nvSpPr>
              <p:cNvPr id="223322" name="Oval 242"/>
              <p:cNvSpPr>
                <a:spLocks noChangeArrowheads="1"/>
              </p:cNvSpPr>
              <p:nvPr/>
            </p:nvSpPr>
            <p:spPr bwMode="auto">
              <a:xfrm>
                <a:off x="4390" y="1453"/>
                <a:ext cx="36"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23" name="Oval 243"/>
              <p:cNvSpPr>
                <a:spLocks noChangeArrowheads="1"/>
              </p:cNvSpPr>
              <p:nvPr/>
            </p:nvSpPr>
            <p:spPr bwMode="auto">
              <a:xfrm>
                <a:off x="4360" y="1469"/>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223289" name="Group 244"/>
            <p:cNvGrpSpPr>
              <a:grpSpLocks/>
            </p:cNvGrpSpPr>
            <p:nvPr/>
          </p:nvGrpSpPr>
          <p:grpSpPr bwMode="auto">
            <a:xfrm>
              <a:off x="4468" y="1368"/>
              <a:ext cx="60" cy="62"/>
              <a:chOff x="4468" y="1368"/>
              <a:chExt cx="60" cy="62"/>
            </a:xfrm>
          </p:grpSpPr>
          <p:sp>
            <p:nvSpPr>
              <p:cNvPr id="223320" name="Oval 245"/>
              <p:cNvSpPr>
                <a:spLocks noChangeArrowheads="1"/>
              </p:cNvSpPr>
              <p:nvPr/>
            </p:nvSpPr>
            <p:spPr bwMode="auto">
              <a:xfrm>
                <a:off x="4490" y="1368"/>
                <a:ext cx="38"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21" name="Oval 246"/>
              <p:cNvSpPr>
                <a:spLocks noChangeArrowheads="1"/>
              </p:cNvSpPr>
              <p:nvPr/>
            </p:nvSpPr>
            <p:spPr bwMode="auto">
              <a:xfrm>
                <a:off x="4468" y="1395"/>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223290" name="Group 247"/>
            <p:cNvGrpSpPr>
              <a:grpSpLocks/>
            </p:cNvGrpSpPr>
            <p:nvPr/>
          </p:nvGrpSpPr>
          <p:grpSpPr bwMode="auto">
            <a:xfrm>
              <a:off x="4537" y="1252"/>
              <a:ext cx="41" cy="70"/>
              <a:chOff x="4537" y="1252"/>
              <a:chExt cx="41" cy="70"/>
            </a:xfrm>
          </p:grpSpPr>
          <p:sp>
            <p:nvSpPr>
              <p:cNvPr id="223318" name="Oval 248"/>
              <p:cNvSpPr>
                <a:spLocks noChangeArrowheads="1"/>
              </p:cNvSpPr>
              <p:nvPr/>
            </p:nvSpPr>
            <p:spPr bwMode="auto">
              <a:xfrm>
                <a:off x="4540" y="1252"/>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19" name="Oval 249"/>
              <p:cNvSpPr>
                <a:spLocks noChangeArrowheads="1"/>
              </p:cNvSpPr>
              <p:nvPr/>
            </p:nvSpPr>
            <p:spPr bwMode="auto">
              <a:xfrm>
                <a:off x="4537" y="1285"/>
                <a:ext cx="36" cy="37"/>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223291" name="Group 250"/>
            <p:cNvGrpSpPr>
              <a:grpSpLocks/>
            </p:cNvGrpSpPr>
            <p:nvPr/>
          </p:nvGrpSpPr>
          <p:grpSpPr bwMode="auto">
            <a:xfrm>
              <a:off x="4522" y="1140"/>
              <a:ext cx="44" cy="62"/>
              <a:chOff x="4522" y="1140"/>
              <a:chExt cx="44" cy="62"/>
            </a:xfrm>
          </p:grpSpPr>
          <p:sp>
            <p:nvSpPr>
              <p:cNvPr id="223316" name="Oval 251"/>
              <p:cNvSpPr>
                <a:spLocks noChangeArrowheads="1"/>
              </p:cNvSpPr>
              <p:nvPr/>
            </p:nvSpPr>
            <p:spPr bwMode="auto">
              <a:xfrm>
                <a:off x="4522" y="1140"/>
                <a:ext cx="37"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17" name="Oval 252"/>
              <p:cNvSpPr>
                <a:spLocks noChangeArrowheads="1"/>
              </p:cNvSpPr>
              <p:nvPr/>
            </p:nvSpPr>
            <p:spPr bwMode="auto">
              <a:xfrm>
                <a:off x="4530" y="1166"/>
                <a:ext cx="36"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223292" name="Group 253"/>
            <p:cNvGrpSpPr>
              <a:grpSpLocks/>
            </p:cNvGrpSpPr>
            <p:nvPr/>
          </p:nvGrpSpPr>
          <p:grpSpPr bwMode="auto">
            <a:xfrm>
              <a:off x="4480" y="1068"/>
              <a:ext cx="49" cy="55"/>
              <a:chOff x="4480" y="1068"/>
              <a:chExt cx="49" cy="55"/>
            </a:xfrm>
          </p:grpSpPr>
          <p:sp>
            <p:nvSpPr>
              <p:cNvPr id="223314" name="Oval 254"/>
              <p:cNvSpPr>
                <a:spLocks noChangeArrowheads="1"/>
              </p:cNvSpPr>
              <p:nvPr/>
            </p:nvSpPr>
            <p:spPr bwMode="auto">
              <a:xfrm>
                <a:off x="4480" y="1068"/>
                <a:ext cx="38" cy="37"/>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15" name="Oval 255"/>
              <p:cNvSpPr>
                <a:spLocks noChangeArrowheads="1"/>
              </p:cNvSpPr>
              <p:nvPr/>
            </p:nvSpPr>
            <p:spPr bwMode="auto">
              <a:xfrm>
                <a:off x="4492" y="1089"/>
                <a:ext cx="37"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223293" name="Rectangle 256"/>
            <p:cNvSpPr>
              <a:spLocks noChangeArrowheads="1"/>
            </p:cNvSpPr>
            <p:nvPr/>
          </p:nvSpPr>
          <p:spPr bwMode="auto">
            <a:xfrm rot="1920000">
              <a:off x="4417" y="1011"/>
              <a:ext cx="21"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294" name="Rectangle 257"/>
            <p:cNvSpPr>
              <a:spLocks noChangeArrowheads="1"/>
            </p:cNvSpPr>
            <p:nvPr/>
          </p:nvSpPr>
          <p:spPr bwMode="auto">
            <a:xfrm rot="1680000">
              <a:off x="4180" y="1392"/>
              <a:ext cx="21" cy="84"/>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295" name="Rectangle 258"/>
            <p:cNvSpPr>
              <a:spLocks noChangeArrowheads="1"/>
            </p:cNvSpPr>
            <p:nvPr/>
          </p:nvSpPr>
          <p:spPr bwMode="auto">
            <a:xfrm rot="240000">
              <a:off x="4316" y="987"/>
              <a:ext cx="22" cy="81"/>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296" name="Rectangle 259"/>
            <p:cNvSpPr>
              <a:spLocks noChangeArrowheads="1"/>
            </p:cNvSpPr>
            <p:nvPr/>
          </p:nvSpPr>
          <p:spPr bwMode="auto">
            <a:xfrm rot="6420000">
              <a:off x="4083" y="1140"/>
              <a:ext cx="20" cy="83"/>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297" name="Rectangle 260"/>
            <p:cNvSpPr>
              <a:spLocks noChangeArrowheads="1"/>
            </p:cNvSpPr>
            <p:nvPr/>
          </p:nvSpPr>
          <p:spPr bwMode="auto">
            <a:xfrm rot="-840000">
              <a:off x="4227" y="991"/>
              <a:ext cx="22"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223298" name="Group 261"/>
            <p:cNvGrpSpPr>
              <a:grpSpLocks/>
            </p:cNvGrpSpPr>
            <p:nvPr/>
          </p:nvGrpSpPr>
          <p:grpSpPr bwMode="auto">
            <a:xfrm>
              <a:off x="4035" y="1274"/>
              <a:ext cx="96" cy="59"/>
              <a:chOff x="4035" y="1274"/>
              <a:chExt cx="96" cy="59"/>
            </a:xfrm>
          </p:grpSpPr>
          <p:grpSp>
            <p:nvGrpSpPr>
              <p:cNvPr id="223310" name="Group 262"/>
              <p:cNvGrpSpPr>
                <a:grpSpLocks/>
              </p:cNvGrpSpPr>
              <p:nvPr/>
            </p:nvGrpSpPr>
            <p:grpSpPr bwMode="auto">
              <a:xfrm>
                <a:off x="4035" y="1274"/>
                <a:ext cx="49" cy="59"/>
                <a:chOff x="4035" y="1274"/>
                <a:chExt cx="49" cy="59"/>
              </a:xfrm>
            </p:grpSpPr>
            <p:sp>
              <p:nvSpPr>
                <p:cNvPr id="223312" name="Oval 263"/>
                <p:cNvSpPr>
                  <a:spLocks noChangeArrowheads="1"/>
                </p:cNvSpPr>
                <p:nvPr/>
              </p:nvSpPr>
              <p:spPr bwMode="auto">
                <a:xfrm>
                  <a:off x="4035" y="1274"/>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13" name="Oval 264"/>
                <p:cNvSpPr>
                  <a:spLocks noChangeArrowheads="1"/>
                </p:cNvSpPr>
                <p:nvPr/>
              </p:nvSpPr>
              <p:spPr bwMode="auto">
                <a:xfrm>
                  <a:off x="4046" y="1299"/>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223311" name="Rectangle 265"/>
              <p:cNvSpPr>
                <a:spLocks noChangeArrowheads="1"/>
              </p:cNvSpPr>
              <p:nvPr/>
            </p:nvSpPr>
            <p:spPr bwMode="auto">
              <a:xfrm rot="4320000">
                <a:off x="4078" y="1253"/>
                <a:ext cx="21" cy="85"/>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223299" name="Group 266"/>
            <p:cNvGrpSpPr>
              <a:grpSpLocks/>
            </p:cNvGrpSpPr>
            <p:nvPr/>
          </p:nvGrpSpPr>
          <p:grpSpPr bwMode="auto">
            <a:xfrm>
              <a:off x="4081" y="1365"/>
              <a:ext cx="87" cy="52"/>
              <a:chOff x="4081" y="1365"/>
              <a:chExt cx="87" cy="52"/>
            </a:xfrm>
          </p:grpSpPr>
          <p:grpSp>
            <p:nvGrpSpPr>
              <p:cNvPr id="223306" name="Group 267"/>
              <p:cNvGrpSpPr>
                <a:grpSpLocks/>
              </p:cNvGrpSpPr>
              <p:nvPr/>
            </p:nvGrpSpPr>
            <p:grpSpPr bwMode="auto">
              <a:xfrm>
                <a:off x="4081" y="1365"/>
                <a:ext cx="49" cy="52"/>
                <a:chOff x="4081" y="1365"/>
                <a:chExt cx="49" cy="52"/>
              </a:xfrm>
            </p:grpSpPr>
            <p:sp>
              <p:nvSpPr>
                <p:cNvPr id="223308" name="Oval 268"/>
                <p:cNvSpPr>
                  <a:spLocks noChangeArrowheads="1"/>
                </p:cNvSpPr>
                <p:nvPr/>
              </p:nvSpPr>
              <p:spPr bwMode="auto">
                <a:xfrm>
                  <a:off x="4088" y="1378"/>
                  <a:ext cx="42" cy="39"/>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09" name="Oval 269"/>
                <p:cNvSpPr>
                  <a:spLocks noChangeArrowheads="1"/>
                </p:cNvSpPr>
                <p:nvPr/>
              </p:nvSpPr>
              <p:spPr bwMode="auto">
                <a:xfrm>
                  <a:off x="4081" y="1365"/>
                  <a:ext cx="37"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223307" name="Rectangle 270"/>
              <p:cNvSpPr>
                <a:spLocks noChangeArrowheads="1"/>
              </p:cNvSpPr>
              <p:nvPr/>
            </p:nvSpPr>
            <p:spPr bwMode="auto">
              <a:xfrm rot="3000000">
                <a:off x="4118" y="1336"/>
                <a:ext cx="21"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223300" name="Rectangle 271"/>
            <p:cNvSpPr>
              <a:spLocks noChangeArrowheads="1"/>
            </p:cNvSpPr>
            <p:nvPr/>
          </p:nvSpPr>
          <p:spPr bwMode="auto">
            <a:xfrm rot="660000">
              <a:off x="4270" y="1431"/>
              <a:ext cx="21"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01" name="Rectangle 272"/>
            <p:cNvSpPr>
              <a:spLocks noChangeArrowheads="1"/>
            </p:cNvSpPr>
            <p:nvPr/>
          </p:nvSpPr>
          <p:spPr bwMode="auto">
            <a:xfrm rot="2880000">
              <a:off x="4480" y="1067"/>
              <a:ext cx="21" cy="83"/>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02" name="Rectangle 273"/>
            <p:cNvSpPr>
              <a:spLocks noChangeArrowheads="1"/>
            </p:cNvSpPr>
            <p:nvPr/>
          </p:nvSpPr>
          <p:spPr bwMode="auto">
            <a:xfrm rot="4080000">
              <a:off x="4516" y="1140"/>
              <a:ext cx="22" cy="83"/>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03" name="Rectangle 274"/>
            <p:cNvSpPr>
              <a:spLocks noChangeArrowheads="1"/>
            </p:cNvSpPr>
            <p:nvPr/>
          </p:nvSpPr>
          <p:spPr bwMode="auto">
            <a:xfrm rot="-1080000">
              <a:off x="4376" y="1408"/>
              <a:ext cx="21" cy="84"/>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04" name="Rectangle 275"/>
            <p:cNvSpPr>
              <a:spLocks noChangeArrowheads="1"/>
            </p:cNvSpPr>
            <p:nvPr/>
          </p:nvSpPr>
          <p:spPr bwMode="auto">
            <a:xfrm rot="-2880000">
              <a:off x="4470" y="1341"/>
              <a:ext cx="20" cy="83"/>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305" name="Rectangle 276"/>
            <p:cNvSpPr>
              <a:spLocks noChangeArrowheads="1"/>
            </p:cNvSpPr>
            <p:nvPr/>
          </p:nvSpPr>
          <p:spPr bwMode="auto">
            <a:xfrm rot="5880000">
              <a:off x="4522" y="1240"/>
              <a:ext cx="21"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1803" name="Group 277"/>
          <p:cNvGrpSpPr>
            <a:grpSpLocks/>
          </p:cNvGrpSpPr>
          <p:nvPr/>
        </p:nvGrpSpPr>
        <p:grpSpPr bwMode="auto">
          <a:xfrm>
            <a:off x="4378678" y="2025706"/>
            <a:ext cx="172156" cy="625475"/>
            <a:chOff x="1932" y="1128"/>
            <a:chExt cx="122" cy="394"/>
          </a:xfrm>
        </p:grpSpPr>
        <p:sp>
          <p:nvSpPr>
            <p:cNvPr id="223272" name="Line 278"/>
            <p:cNvSpPr>
              <a:spLocks noChangeShapeType="1"/>
            </p:cNvSpPr>
            <p:nvPr/>
          </p:nvSpPr>
          <p:spPr bwMode="auto">
            <a:xfrm>
              <a:off x="1952" y="1280"/>
              <a:ext cx="27" cy="154"/>
            </a:xfrm>
            <a:prstGeom prst="line">
              <a:avLst/>
            </a:prstGeom>
            <a:noFill/>
            <a:ln w="12700">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73" name="Line 279"/>
            <p:cNvSpPr>
              <a:spLocks noChangeShapeType="1"/>
            </p:cNvSpPr>
            <p:nvPr/>
          </p:nvSpPr>
          <p:spPr bwMode="auto">
            <a:xfrm flipH="1">
              <a:off x="1963" y="1434"/>
              <a:ext cx="14" cy="32"/>
            </a:xfrm>
            <a:prstGeom prst="line">
              <a:avLst/>
            </a:prstGeom>
            <a:noFill/>
            <a:ln w="12700">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74" name="Line 280"/>
            <p:cNvSpPr>
              <a:spLocks noChangeShapeType="1"/>
            </p:cNvSpPr>
            <p:nvPr/>
          </p:nvSpPr>
          <p:spPr bwMode="auto">
            <a:xfrm>
              <a:off x="1963" y="1458"/>
              <a:ext cx="8" cy="35"/>
            </a:xfrm>
            <a:prstGeom prst="line">
              <a:avLst/>
            </a:prstGeom>
            <a:noFill/>
            <a:ln w="12700">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75" name="Arc 281"/>
            <p:cNvSpPr>
              <a:spLocks/>
            </p:cNvSpPr>
            <p:nvPr/>
          </p:nvSpPr>
          <p:spPr bwMode="auto">
            <a:xfrm>
              <a:off x="1957" y="1490"/>
              <a:ext cx="15" cy="32"/>
            </a:xfrm>
            <a:custGeom>
              <a:avLst/>
              <a:gdLst>
                <a:gd name="T0" fmla="*/ 0 w 21590"/>
                <a:gd name="T1" fmla="*/ 0 h 21554"/>
                <a:gd name="T2" fmla="*/ 0 w 21590"/>
                <a:gd name="T3" fmla="*/ 0 h 21554"/>
                <a:gd name="T4" fmla="*/ 0 w 21590"/>
                <a:gd name="T5" fmla="*/ 0 h 21554"/>
                <a:gd name="T6" fmla="*/ 0 60000 65536"/>
                <a:gd name="T7" fmla="*/ 0 60000 65536"/>
                <a:gd name="T8" fmla="*/ 0 60000 65536"/>
                <a:gd name="T9" fmla="*/ 0 w 21590"/>
                <a:gd name="T10" fmla="*/ 0 h 21554"/>
                <a:gd name="T11" fmla="*/ 21590 w 21590"/>
                <a:gd name="T12" fmla="*/ 21554 h 21554"/>
              </a:gdLst>
              <a:ahLst/>
              <a:cxnLst>
                <a:cxn ang="T6">
                  <a:pos x="T0" y="T1"/>
                </a:cxn>
                <a:cxn ang="T7">
                  <a:pos x="T2" y="T3"/>
                </a:cxn>
                <a:cxn ang="T8">
                  <a:pos x="T4" y="T5"/>
                </a:cxn>
              </a:cxnLst>
              <a:rect l="T9" t="T10" r="T11" b="T12"/>
              <a:pathLst>
                <a:path w="21590" h="21554" fill="none" extrusionOk="0">
                  <a:moveTo>
                    <a:pt x="0" y="20890"/>
                  </a:moveTo>
                  <a:cubicBezTo>
                    <a:pt x="342" y="9770"/>
                    <a:pt x="9074" y="729"/>
                    <a:pt x="20175" y="0"/>
                  </a:cubicBezTo>
                </a:path>
                <a:path w="21590" h="21554" stroke="0" extrusionOk="0">
                  <a:moveTo>
                    <a:pt x="0" y="20890"/>
                  </a:moveTo>
                  <a:cubicBezTo>
                    <a:pt x="342" y="9770"/>
                    <a:pt x="9074" y="729"/>
                    <a:pt x="20175" y="0"/>
                  </a:cubicBezTo>
                  <a:lnTo>
                    <a:pt x="21590" y="21554"/>
                  </a:lnTo>
                  <a:lnTo>
                    <a:pt x="0" y="20890"/>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76" name="Arc 282"/>
            <p:cNvSpPr>
              <a:spLocks/>
            </p:cNvSpPr>
            <p:nvPr/>
          </p:nvSpPr>
          <p:spPr bwMode="auto">
            <a:xfrm>
              <a:off x="1932" y="1237"/>
              <a:ext cx="45" cy="49"/>
            </a:xfrm>
            <a:custGeom>
              <a:avLst/>
              <a:gdLst>
                <a:gd name="T0" fmla="*/ 0 w 36115"/>
                <a:gd name="T1" fmla="*/ 0 h 43186"/>
                <a:gd name="T2" fmla="*/ 0 w 36115"/>
                <a:gd name="T3" fmla="*/ 0 h 43186"/>
                <a:gd name="T4" fmla="*/ 0 w 36115"/>
                <a:gd name="T5" fmla="*/ 0 h 43186"/>
                <a:gd name="T6" fmla="*/ 0 60000 65536"/>
                <a:gd name="T7" fmla="*/ 0 60000 65536"/>
                <a:gd name="T8" fmla="*/ 0 60000 65536"/>
                <a:gd name="T9" fmla="*/ 0 w 36115"/>
                <a:gd name="T10" fmla="*/ 0 h 43186"/>
                <a:gd name="T11" fmla="*/ 36115 w 36115"/>
                <a:gd name="T12" fmla="*/ 43186 h 43186"/>
              </a:gdLst>
              <a:ahLst/>
              <a:cxnLst>
                <a:cxn ang="T6">
                  <a:pos x="T0" y="T1"/>
                </a:cxn>
                <a:cxn ang="T7">
                  <a:pos x="T2" y="T3"/>
                </a:cxn>
                <a:cxn ang="T8">
                  <a:pos x="T4" y="T5"/>
                </a:cxn>
              </a:cxnLst>
              <a:rect l="T9" t="T10" r="T11" b="T12"/>
              <a:pathLst>
                <a:path w="36115" h="43186" fill="none" extrusionOk="0">
                  <a:moveTo>
                    <a:pt x="15297" y="0"/>
                  </a:moveTo>
                  <a:cubicBezTo>
                    <a:pt x="26914" y="421"/>
                    <a:pt x="36115" y="9961"/>
                    <a:pt x="36115" y="21586"/>
                  </a:cubicBezTo>
                  <a:cubicBezTo>
                    <a:pt x="36115" y="33515"/>
                    <a:pt x="26444" y="43186"/>
                    <a:pt x="14515" y="43186"/>
                  </a:cubicBezTo>
                  <a:cubicBezTo>
                    <a:pt x="9148" y="43185"/>
                    <a:pt x="3974" y="41188"/>
                    <a:pt x="-1" y="37582"/>
                  </a:cubicBezTo>
                </a:path>
                <a:path w="36115" h="43186" stroke="0" extrusionOk="0">
                  <a:moveTo>
                    <a:pt x="15297" y="0"/>
                  </a:moveTo>
                  <a:cubicBezTo>
                    <a:pt x="26914" y="421"/>
                    <a:pt x="36115" y="9961"/>
                    <a:pt x="36115" y="21586"/>
                  </a:cubicBezTo>
                  <a:cubicBezTo>
                    <a:pt x="36115" y="33515"/>
                    <a:pt x="26444" y="43186"/>
                    <a:pt x="14515" y="43186"/>
                  </a:cubicBezTo>
                  <a:cubicBezTo>
                    <a:pt x="9148" y="43185"/>
                    <a:pt x="3974" y="41188"/>
                    <a:pt x="-1" y="37582"/>
                  </a:cubicBezTo>
                  <a:lnTo>
                    <a:pt x="14515" y="21586"/>
                  </a:lnTo>
                  <a:lnTo>
                    <a:pt x="15297" y="0"/>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77" name="Arc 283"/>
            <p:cNvSpPr>
              <a:spLocks/>
            </p:cNvSpPr>
            <p:nvPr/>
          </p:nvSpPr>
          <p:spPr bwMode="auto">
            <a:xfrm>
              <a:off x="1950" y="1197"/>
              <a:ext cx="44" cy="48"/>
            </a:xfrm>
            <a:custGeom>
              <a:avLst/>
              <a:gdLst>
                <a:gd name="T0" fmla="*/ 0 w 36100"/>
                <a:gd name="T1" fmla="*/ 0 h 43185"/>
                <a:gd name="T2" fmla="*/ 0 w 36100"/>
                <a:gd name="T3" fmla="*/ 0 h 43185"/>
                <a:gd name="T4" fmla="*/ 0 w 36100"/>
                <a:gd name="T5" fmla="*/ 0 h 43185"/>
                <a:gd name="T6" fmla="*/ 0 60000 65536"/>
                <a:gd name="T7" fmla="*/ 0 60000 65536"/>
                <a:gd name="T8" fmla="*/ 0 60000 65536"/>
                <a:gd name="T9" fmla="*/ 0 w 36100"/>
                <a:gd name="T10" fmla="*/ 0 h 43185"/>
                <a:gd name="T11" fmla="*/ 36100 w 36100"/>
                <a:gd name="T12" fmla="*/ 43185 h 43185"/>
              </a:gdLst>
              <a:ahLst/>
              <a:cxnLst>
                <a:cxn ang="T6">
                  <a:pos x="T0" y="T1"/>
                </a:cxn>
                <a:cxn ang="T7">
                  <a:pos x="T2" y="T3"/>
                </a:cxn>
                <a:cxn ang="T8">
                  <a:pos x="T4" y="T5"/>
                </a:cxn>
              </a:cxnLst>
              <a:rect l="T9" t="T10" r="T11" b="T12"/>
              <a:pathLst>
                <a:path w="36100" h="43185" fill="none" extrusionOk="0">
                  <a:moveTo>
                    <a:pt x="15314" y="0"/>
                  </a:moveTo>
                  <a:cubicBezTo>
                    <a:pt x="26918" y="438"/>
                    <a:pt x="36100" y="9972"/>
                    <a:pt x="36100" y="21585"/>
                  </a:cubicBezTo>
                  <a:cubicBezTo>
                    <a:pt x="36100" y="33514"/>
                    <a:pt x="26429" y="43185"/>
                    <a:pt x="14500" y="43185"/>
                  </a:cubicBezTo>
                  <a:cubicBezTo>
                    <a:pt x="9140" y="43184"/>
                    <a:pt x="3972" y="41192"/>
                    <a:pt x="0" y="37594"/>
                  </a:cubicBezTo>
                </a:path>
                <a:path w="36100" h="43185" stroke="0" extrusionOk="0">
                  <a:moveTo>
                    <a:pt x="15314" y="0"/>
                  </a:moveTo>
                  <a:cubicBezTo>
                    <a:pt x="26918" y="438"/>
                    <a:pt x="36100" y="9972"/>
                    <a:pt x="36100" y="21585"/>
                  </a:cubicBezTo>
                  <a:cubicBezTo>
                    <a:pt x="36100" y="33514"/>
                    <a:pt x="26429" y="43185"/>
                    <a:pt x="14500" y="43185"/>
                  </a:cubicBezTo>
                  <a:cubicBezTo>
                    <a:pt x="9140" y="43184"/>
                    <a:pt x="3972" y="41192"/>
                    <a:pt x="0" y="37594"/>
                  </a:cubicBezTo>
                  <a:lnTo>
                    <a:pt x="14500" y="21585"/>
                  </a:lnTo>
                  <a:lnTo>
                    <a:pt x="15314" y="0"/>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78" name="Arc 284"/>
            <p:cNvSpPr>
              <a:spLocks/>
            </p:cNvSpPr>
            <p:nvPr/>
          </p:nvSpPr>
          <p:spPr bwMode="auto">
            <a:xfrm>
              <a:off x="1964" y="1158"/>
              <a:ext cx="44" cy="47"/>
            </a:xfrm>
            <a:custGeom>
              <a:avLst/>
              <a:gdLst>
                <a:gd name="T0" fmla="*/ 0 w 36263"/>
                <a:gd name="T1" fmla="*/ 0 h 41355"/>
                <a:gd name="T2" fmla="*/ 0 w 36263"/>
                <a:gd name="T3" fmla="*/ 0 h 41355"/>
                <a:gd name="T4" fmla="*/ 0 w 36263"/>
                <a:gd name="T5" fmla="*/ 0 h 41355"/>
                <a:gd name="T6" fmla="*/ 0 60000 65536"/>
                <a:gd name="T7" fmla="*/ 0 60000 65536"/>
                <a:gd name="T8" fmla="*/ 0 60000 65536"/>
                <a:gd name="T9" fmla="*/ 0 w 36263"/>
                <a:gd name="T10" fmla="*/ 0 h 41355"/>
                <a:gd name="T11" fmla="*/ 36263 w 36263"/>
                <a:gd name="T12" fmla="*/ 41355 h 41355"/>
              </a:gdLst>
              <a:ahLst/>
              <a:cxnLst>
                <a:cxn ang="T6">
                  <a:pos x="T0" y="T1"/>
                </a:cxn>
                <a:cxn ang="T7">
                  <a:pos x="T2" y="T3"/>
                </a:cxn>
                <a:cxn ang="T8">
                  <a:pos x="T4" y="T5"/>
                </a:cxn>
              </a:cxnLst>
              <a:rect l="T9" t="T10" r="T11" b="T12"/>
              <a:pathLst>
                <a:path w="36263" h="41355" fill="none" extrusionOk="0">
                  <a:moveTo>
                    <a:pt x="23397" y="0"/>
                  </a:moveTo>
                  <a:cubicBezTo>
                    <a:pt x="31218" y="3458"/>
                    <a:pt x="36263" y="11204"/>
                    <a:pt x="36263" y="19755"/>
                  </a:cubicBezTo>
                  <a:cubicBezTo>
                    <a:pt x="36263" y="31684"/>
                    <a:pt x="26592" y="41355"/>
                    <a:pt x="14663" y="41355"/>
                  </a:cubicBezTo>
                  <a:cubicBezTo>
                    <a:pt x="9227" y="41354"/>
                    <a:pt x="3991" y="39305"/>
                    <a:pt x="-1" y="35615"/>
                  </a:cubicBezTo>
                </a:path>
                <a:path w="36263" h="41355" stroke="0" extrusionOk="0">
                  <a:moveTo>
                    <a:pt x="23397" y="0"/>
                  </a:moveTo>
                  <a:cubicBezTo>
                    <a:pt x="31218" y="3458"/>
                    <a:pt x="36263" y="11204"/>
                    <a:pt x="36263" y="19755"/>
                  </a:cubicBezTo>
                  <a:cubicBezTo>
                    <a:pt x="36263" y="31684"/>
                    <a:pt x="26592" y="41355"/>
                    <a:pt x="14663" y="41355"/>
                  </a:cubicBezTo>
                  <a:cubicBezTo>
                    <a:pt x="9227" y="41354"/>
                    <a:pt x="3991" y="39305"/>
                    <a:pt x="-1" y="35615"/>
                  </a:cubicBezTo>
                  <a:lnTo>
                    <a:pt x="14663" y="19755"/>
                  </a:lnTo>
                  <a:lnTo>
                    <a:pt x="23397" y="0"/>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79" name="Arc 285"/>
            <p:cNvSpPr>
              <a:spLocks/>
            </p:cNvSpPr>
            <p:nvPr/>
          </p:nvSpPr>
          <p:spPr bwMode="auto">
            <a:xfrm>
              <a:off x="1990" y="1128"/>
              <a:ext cx="64" cy="46"/>
            </a:xfrm>
            <a:custGeom>
              <a:avLst/>
              <a:gdLst>
                <a:gd name="T0" fmla="*/ 0 w 40969"/>
                <a:gd name="T1" fmla="*/ 0 h 24899"/>
                <a:gd name="T2" fmla="*/ 0 w 40969"/>
                <a:gd name="T3" fmla="*/ 0 h 24899"/>
                <a:gd name="T4" fmla="*/ 0 w 40969"/>
                <a:gd name="T5" fmla="*/ 0 h 24899"/>
                <a:gd name="T6" fmla="*/ 0 60000 65536"/>
                <a:gd name="T7" fmla="*/ 0 60000 65536"/>
                <a:gd name="T8" fmla="*/ 0 60000 65536"/>
                <a:gd name="T9" fmla="*/ 0 w 40969"/>
                <a:gd name="T10" fmla="*/ 0 h 24899"/>
                <a:gd name="T11" fmla="*/ 40969 w 40969"/>
                <a:gd name="T12" fmla="*/ 24899 h 24899"/>
              </a:gdLst>
              <a:ahLst/>
              <a:cxnLst>
                <a:cxn ang="T6">
                  <a:pos x="T0" y="T1"/>
                </a:cxn>
                <a:cxn ang="T7">
                  <a:pos x="T2" y="T3"/>
                </a:cxn>
                <a:cxn ang="T8">
                  <a:pos x="T4" y="T5"/>
                </a:cxn>
              </a:cxnLst>
              <a:rect l="T9" t="T10" r="T11" b="T12"/>
              <a:pathLst>
                <a:path w="40969" h="24899" fill="none" extrusionOk="0">
                  <a:moveTo>
                    <a:pt x="40715" y="0"/>
                  </a:moveTo>
                  <a:cubicBezTo>
                    <a:pt x="40884" y="1091"/>
                    <a:pt x="40969" y="2194"/>
                    <a:pt x="40969" y="3299"/>
                  </a:cubicBezTo>
                  <a:cubicBezTo>
                    <a:pt x="40969" y="15228"/>
                    <a:pt x="31298" y="24899"/>
                    <a:pt x="19369" y="24899"/>
                  </a:cubicBezTo>
                  <a:cubicBezTo>
                    <a:pt x="11147" y="24898"/>
                    <a:pt x="3638" y="20231"/>
                    <a:pt x="-1" y="12859"/>
                  </a:cubicBezTo>
                </a:path>
                <a:path w="40969" h="24899" stroke="0" extrusionOk="0">
                  <a:moveTo>
                    <a:pt x="40715" y="0"/>
                  </a:moveTo>
                  <a:cubicBezTo>
                    <a:pt x="40884" y="1091"/>
                    <a:pt x="40969" y="2194"/>
                    <a:pt x="40969" y="3299"/>
                  </a:cubicBezTo>
                  <a:cubicBezTo>
                    <a:pt x="40969" y="15228"/>
                    <a:pt x="31298" y="24899"/>
                    <a:pt x="19369" y="24899"/>
                  </a:cubicBezTo>
                  <a:cubicBezTo>
                    <a:pt x="11147" y="24898"/>
                    <a:pt x="3638" y="20231"/>
                    <a:pt x="-1" y="12859"/>
                  </a:cubicBezTo>
                  <a:lnTo>
                    <a:pt x="19369" y="3299"/>
                  </a:lnTo>
                  <a:lnTo>
                    <a:pt x="40715" y="0"/>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161804" name="Group 286"/>
          <p:cNvGrpSpPr>
            <a:grpSpLocks/>
          </p:cNvGrpSpPr>
          <p:nvPr/>
        </p:nvGrpSpPr>
        <p:grpSpPr bwMode="auto">
          <a:xfrm>
            <a:off x="4010406" y="2362256"/>
            <a:ext cx="341489" cy="327025"/>
            <a:chOff x="1671" y="1340"/>
            <a:chExt cx="241" cy="206"/>
          </a:xfrm>
        </p:grpSpPr>
        <p:sp>
          <p:nvSpPr>
            <p:cNvPr id="223258" name="Arc 287"/>
            <p:cNvSpPr>
              <a:spLocks/>
            </p:cNvSpPr>
            <p:nvPr/>
          </p:nvSpPr>
          <p:spPr bwMode="auto">
            <a:xfrm rot="-840000">
              <a:off x="1679" y="1444"/>
              <a:ext cx="19" cy="102"/>
            </a:xfrm>
            <a:custGeom>
              <a:avLst/>
              <a:gdLst>
                <a:gd name="T0" fmla="*/ 0 w 21600"/>
                <a:gd name="T1" fmla="*/ 0 h 20444"/>
                <a:gd name="T2" fmla="*/ 0 w 21600"/>
                <a:gd name="T3" fmla="*/ 0 h 20444"/>
                <a:gd name="T4" fmla="*/ 0 w 21600"/>
                <a:gd name="T5" fmla="*/ 0 h 20444"/>
                <a:gd name="T6" fmla="*/ 0 60000 65536"/>
                <a:gd name="T7" fmla="*/ 0 60000 65536"/>
                <a:gd name="T8" fmla="*/ 0 60000 65536"/>
                <a:gd name="T9" fmla="*/ 0 w 21600"/>
                <a:gd name="T10" fmla="*/ 0 h 20444"/>
                <a:gd name="T11" fmla="*/ 21600 w 21600"/>
                <a:gd name="T12" fmla="*/ 20444 h 20444"/>
              </a:gdLst>
              <a:ahLst/>
              <a:cxnLst>
                <a:cxn ang="T6">
                  <a:pos x="T0" y="T1"/>
                </a:cxn>
                <a:cxn ang="T7">
                  <a:pos x="T2" y="T3"/>
                </a:cxn>
                <a:cxn ang="T8">
                  <a:pos x="T4" y="T5"/>
                </a:cxn>
              </a:cxnLst>
              <a:rect l="T9" t="T10" r="T11" b="T12"/>
              <a:pathLst>
                <a:path w="21600" h="20444" fill="none" extrusionOk="0">
                  <a:moveTo>
                    <a:pt x="21600" y="0"/>
                  </a:moveTo>
                  <a:cubicBezTo>
                    <a:pt x="21600" y="9242"/>
                    <a:pt x="15719" y="17460"/>
                    <a:pt x="6971" y="20443"/>
                  </a:cubicBezTo>
                </a:path>
                <a:path w="21600" h="20444" stroke="0" extrusionOk="0">
                  <a:moveTo>
                    <a:pt x="21600" y="0"/>
                  </a:moveTo>
                  <a:cubicBezTo>
                    <a:pt x="21600" y="9242"/>
                    <a:pt x="15719" y="17460"/>
                    <a:pt x="6971" y="20443"/>
                  </a:cubicBezTo>
                  <a:lnTo>
                    <a:pt x="0" y="0"/>
                  </a:lnTo>
                  <a:lnTo>
                    <a:pt x="21600" y="0"/>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59" name="Arc 288"/>
            <p:cNvSpPr>
              <a:spLocks/>
            </p:cNvSpPr>
            <p:nvPr/>
          </p:nvSpPr>
          <p:spPr bwMode="auto">
            <a:xfrm rot="-840000">
              <a:off x="1671" y="1383"/>
              <a:ext cx="16" cy="59"/>
            </a:xfrm>
            <a:custGeom>
              <a:avLst/>
              <a:gdLst>
                <a:gd name="T0" fmla="*/ 0 w 21600"/>
                <a:gd name="T1" fmla="*/ 0 h 21555"/>
                <a:gd name="T2" fmla="*/ 0 w 21600"/>
                <a:gd name="T3" fmla="*/ 0 h 21555"/>
                <a:gd name="T4" fmla="*/ 0 w 21600"/>
                <a:gd name="T5" fmla="*/ 0 h 21555"/>
                <a:gd name="T6" fmla="*/ 0 60000 65536"/>
                <a:gd name="T7" fmla="*/ 0 60000 65536"/>
                <a:gd name="T8" fmla="*/ 0 60000 65536"/>
                <a:gd name="T9" fmla="*/ 0 w 21600"/>
                <a:gd name="T10" fmla="*/ 0 h 21555"/>
                <a:gd name="T11" fmla="*/ 21600 w 21600"/>
                <a:gd name="T12" fmla="*/ 21555 h 21555"/>
              </a:gdLst>
              <a:ahLst/>
              <a:cxnLst>
                <a:cxn ang="T6">
                  <a:pos x="T0" y="T1"/>
                </a:cxn>
                <a:cxn ang="T7">
                  <a:pos x="T2" y="T3"/>
                </a:cxn>
                <a:cxn ang="T8">
                  <a:pos x="T4" y="T5"/>
                </a:cxn>
              </a:cxnLst>
              <a:rect l="T9" t="T10" r="T11" b="T12"/>
              <a:pathLst>
                <a:path w="21600" h="21555" fill="none" extrusionOk="0">
                  <a:moveTo>
                    <a:pt x="-1" y="21554"/>
                  </a:moveTo>
                  <a:cubicBezTo>
                    <a:pt x="-1" y="10165"/>
                    <a:pt x="8843" y="733"/>
                    <a:pt x="20208" y="-1"/>
                  </a:cubicBezTo>
                </a:path>
                <a:path w="21600" h="21555" stroke="0" extrusionOk="0">
                  <a:moveTo>
                    <a:pt x="-1" y="21554"/>
                  </a:moveTo>
                  <a:cubicBezTo>
                    <a:pt x="-1" y="10165"/>
                    <a:pt x="8843" y="733"/>
                    <a:pt x="20208" y="-1"/>
                  </a:cubicBezTo>
                  <a:lnTo>
                    <a:pt x="21600" y="21555"/>
                  </a:lnTo>
                  <a:lnTo>
                    <a:pt x="-1" y="21554"/>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60" name="Arc 289"/>
            <p:cNvSpPr>
              <a:spLocks/>
            </p:cNvSpPr>
            <p:nvPr/>
          </p:nvSpPr>
          <p:spPr bwMode="auto">
            <a:xfrm rot="-840000">
              <a:off x="1690" y="1380"/>
              <a:ext cx="24" cy="92"/>
            </a:xfrm>
            <a:custGeom>
              <a:avLst/>
              <a:gdLst>
                <a:gd name="T0" fmla="*/ 0 w 28637"/>
                <a:gd name="T1" fmla="*/ 0 h 21600"/>
                <a:gd name="T2" fmla="*/ 0 w 28637"/>
                <a:gd name="T3" fmla="*/ 0 h 21600"/>
                <a:gd name="T4" fmla="*/ 0 w 28637"/>
                <a:gd name="T5" fmla="*/ 0 h 21600"/>
                <a:gd name="T6" fmla="*/ 0 60000 65536"/>
                <a:gd name="T7" fmla="*/ 0 60000 65536"/>
                <a:gd name="T8" fmla="*/ 0 60000 65536"/>
                <a:gd name="T9" fmla="*/ 0 w 28637"/>
                <a:gd name="T10" fmla="*/ 0 h 21600"/>
                <a:gd name="T11" fmla="*/ 28637 w 28637"/>
                <a:gd name="T12" fmla="*/ 21600 h 21600"/>
              </a:gdLst>
              <a:ahLst/>
              <a:cxnLst>
                <a:cxn ang="T6">
                  <a:pos x="T0" y="T1"/>
                </a:cxn>
                <a:cxn ang="T7">
                  <a:pos x="T2" y="T3"/>
                </a:cxn>
                <a:cxn ang="T8">
                  <a:pos x="T4" y="T5"/>
                </a:cxn>
              </a:cxnLst>
              <a:rect l="T9" t="T10" r="T11" b="T12"/>
              <a:pathLst>
                <a:path w="28637" h="21600" fill="none" extrusionOk="0">
                  <a:moveTo>
                    <a:pt x="0" y="1178"/>
                  </a:moveTo>
                  <a:cubicBezTo>
                    <a:pt x="2264" y="398"/>
                    <a:pt x="4642" y="-1"/>
                    <a:pt x="7037" y="-1"/>
                  </a:cubicBezTo>
                  <a:cubicBezTo>
                    <a:pt x="18966" y="-1"/>
                    <a:pt x="28637" y="9670"/>
                    <a:pt x="28637" y="21600"/>
                  </a:cubicBezTo>
                </a:path>
                <a:path w="28637" h="21600" stroke="0" extrusionOk="0">
                  <a:moveTo>
                    <a:pt x="0" y="1178"/>
                  </a:moveTo>
                  <a:cubicBezTo>
                    <a:pt x="2264" y="398"/>
                    <a:pt x="4642" y="-1"/>
                    <a:pt x="7037" y="-1"/>
                  </a:cubicBezTo>
                  <a:cubicBezTo>
                    <a:pt x="18966" y="-1"/>
                    <a:pt x="28637" y="9670"/>
                    <a:pt x="28637" y="21600"/>
                  </a:cubicBezTo>
                  <a:lnTo>
                    <a:pt x="7037" y="21600"/>
                  </a:lnTo>
                  <a:lnTo>
                    <a:pt x="0" y="1178"/>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61" name="Arc 290"/>
            <p:cNvSpPr>
              <a:spLocks/>
            </p:cNvSpPr>
            <p:nvPr/>
          </p:nvSpPr>
          <p:spPr bwMode="auto">
            <a:xfrm rot="-840000">
              <a:off x="1725" y="1445"/>
              <a:ext cx="23" cy="93"/>
            </a:xfrm>
            <a:custGeom>
              <a:avLst/>
              <a:gdLst>
                <a:gd name="T0" fmla="*/ 0 w 27621"/>
                <a:gd name="T1" fmla="*/ 0 h 21600"/>
                <a:gd name="T2" fmla="*/ 0 w 27621"/>
                <a:gd name="T3" fmla="*/ 0 h 21600"/>
                <a:gd name="T4" fmla="*/ 0 w 27621"/>
                <a:gd name="T5" fmla="*/ 0 h 21600"/>
                <a:gd name="T6" fmla="*/ 0 60000 65536"/>
                <a:gd name="T7" fmla="*/ 0 60000 65536"/>
                <a:gd name="T8" fmla="*/ 0 60000 65536"/>
                <a:gd name="T9" fmla="*/ 0 w 27621"/>
                <a:gd name="T10" fmla="*/ 0 h 21600"/>
                <a:gd name="T11" fmla="*/ 27621 w 27621"/>
                <a:gd name="T12" fmla="*/ 21600 h 21600"/>
              </a:gdLst>
              <a:ahLst/>
              <a:cxnLst>
                <a:cxn ang="T6">
                  <a:pos x="T0" y="T1"/>
                </a:cxn>
                <a:cxn ang="T7">
                  <a:pos x="T2" y="T3"/>
                </a:cxn>
                <a:cxn ang="T8">
                  <a:pos x="T4" y="T5"/>
                </a:cxn>
              </a:cxnLst>
              <a:rect l="T9" t="T10" r="T11" b="T12"/>
              <a:pathLst>
                <a:path w="27621" h="21600" fill="none" extrusionOk="0">
                  <a:moveTo>
                    <a:pt x="27620" y="20743"/>
                  </a:moveTo>
                  <a:cubicBezTo>
                    <a:pt x="25664" y="21311"/>
                    <a:pt x="23637" y="21599"/>
                    <a:pt x="21600" y="21599"/>
                  </a:cubicBezTo>
                  <a:cubicBezTo>
                    <a:pt x="9670" y="21599"/>
                    <a:pt x="-1" y="11929"/>
                    <a:pt x="-1" y="-1"/>
                  </a:cubicBezTo>
                </a:path>
                <a:path w="27621" h="21600" stroke="0" extrusionOk="0">
                  <a:moveTo>
                    <a:pt x="27620" y="20743"/>
                  </a:moveTo>
                  <a:cubicBezTo>
                    <a:pt x="25664" y="21311"/>
                    <a:pt x="23637" y="21599"/>
                    <a:pt x="21600" y="21599"/>
                  </a:cubicBezTo>
                  <a:cubicBezTo>
                    <a:pt x="9670" y="21599"/>
                    <a:pt x="-1" y="11929"/>
                    <a:pt x="-1" y="-1"/>
                  </a:cubicBezTo>
                  <a:lnTo>
                    <a:pt x="21600" y="0"/>
                  </a:lnTo>
                  <a:lnTo>
                    <a:pt x="27620" y="20743"/>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62" name="Arc 291"/>
            <p:cNvSpPr>
              <a:spLocks/>
            </p:cNvSpPr>
            <p:nvPr/>
          </p:nvSpPr>
          <p:spPr bwMode="auto">
            <a:xfrm rot="9960000">
              <a:off x="1802" y="1359"/>
              <a:ext cx="19" cy="103"/>
            </a:xfrm>
            <a:custGeom>
              <a:avLst/>
              <a:gdLst>
                <a:gd name="T0" fmla="*/ 0 w 21600"/>
                <a:gd name="T1" fmla="*/ 0 h 20580"/>
                <a:gd name="T2" fmla="*/ 0 w 21600"/>
                <a:gd name="T3" fmla="*/ 0 h 20580"/>
                <a:gd name="T4" fmla="*/ 0 w 21600"/>
                <a:gd name="T5" fmla="*/ 0 h 20580"/>
                <a:gd name="T6" fmla="*/ 0 60000 65536"/>
                <a:gd name="T7" fmla="*/ 0 60000 65536"/>
                <a:gd name="T8" fmla="*/ 0 60000 65536"/>
                <a:gd name="T9" fmla="*/ 0 w 21600"/>
                <a:gd name="T10" fmla="*/ 0 h 20580"/>
                <a:gd name="T11" fmla="*/ 21600 w 21600"/>
                <a:gd name="T12" fmla="*/ 20580 h 20580"/>
              </a:gdLst>
              <a:ahLst/>
              <a:cxnLst>
                <a:cxn ang="T6">
                  <a:pos x="T0" y="T1"/>
                </a:cxn>
                <a:cxn ang="T7">
                  <a:pos x="T2" y="T3"/>
                </a:cxn>
                <a:cxn ang="T8">
                  <a:pos x="T4" y="T5"/>
                </a:cxn>
              </a:cxnLst>
              <a:rect l="T9" t="T10" r="T11" b="T12"/>
              <a:pathLst>
                <a:path w="21600" h="20580" fill="none" extrusionOk="0">
                  <a:moveTo>
                    <a:pt x="21599" y="-1"/>
                  </a:moveTo>
                  <a:cubicBezTo>
                    <a:pt x="21599" y="68"/>
                    <a:pt x="21600" y="136"/>
                    <a:pt x="21600" y="205"/>
                  </a:cubicBezTo>
                  <a:cubicBezTo>
                    <a:pt x="21600" y="9370"/>
                    <a:pt x="15815" y="17537"/>
                    <a:pt x="7170" y="20580"/>
                  </a:cubicBezTo>
                </a:path>
                <a:path w="21600" h="20580" stroke="0" extrusionOk="0">
                  <a:moveTo>
                    <a:pt x="21599" y="-1"/>
                  </a:moveTo>
                  <a:cubicBezTo>
                    <a:pt x="21599" y="68"/>
                    <a:pt x="21600" y="136"/>
                    <a:pt x="21600" y="205"/>
                  </a:cubicBezTo>
                  <a:cubicBezTo>
                    <a:pt x="21600" y="9370"/>
                    <a:pt x="15815" y="17537"/>
                    <a:pt x="7170" y="20580"/>
                  </a:cubicBezTo>
                  <a:lnTo>
                    <a:pt x="0" y="205"/>
                  </a:lnTo>
                  <a:lnTo>
                    <a:pt x="21599" y="-1"/>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63" name="Arc 292"/>
            <p:cNvSpPr>
              <a:spLocks/>
            </p:cNvSpPr>
            <p:nvPr/>
          </p:nvSpPr>
          <p:spPr bwMode="auto">
            <a:xfrm rot="9960000">
              <a:off x="1816" y="1464"/>
              <a:ext cx="16" cy="58"/>
            </a:xfrm>
            <a:custGeom>
              <a:avLst/>
              <a:gdLst>
                <a:gd name="T0" fmla="*/ 0 w 21600"/>
                <a:gd name="T1" fmla="*/ 0 h 21558"/>
                <a:gd name="T2" fmla="*/ 0 w 21600"/>
                <a:gd name="T3" fmla="*/ 0 h 21558"/>
                <a:gd name="T4" fmla="*/ 0 w 21600"/>
                <a:gd name="T5" fmla="*/ 0 h 21558"/>
                <a:gd name="T6" fmla="*/ 0 60000 65536"/>
                <a:gd name="T7" fmla="*/ 0 60000 65536"/>
                <a:gd name="T8" fmla="*/ 0 60000 65536"/>
                <a:gd name="T9" fmla="*/ 0 w 21600"/>
                <a:gd name="T10" fmla="*/ 0 h 21558"/>
                <a:gd name="T11" fmla="*/ 21600 w 21600"/>
                <a:gd name="T12" fmla="*/ 21558 h 21558"/>
              </a:gdLst>
              <a:ahLst/>
              <a:cxnLst>
                <a:cxn ang="T6">
                  <a:pos x="T0" y="T1"/>
                </a:cxn>
                <a:cxn ang="T7">
                  <a:pos x="T2" y="T3"/>
                </a:cxn>
                <a:cxn ang="T8">
                  <a:pos x="T4" y="T5"/>
                </a:cxn>
              </a:cxnLst>
              <a:rect l="T9" t="T10" r="T11" b="T12"/>
              <a:pathLst>
                <a:path w="21600" h="21558" fill="none" extrusionOk="0">
                  <a:moveTo>
                    <a:pt x="-1" y="21557"/>
                  </a:moveTo>
                  <a:cubicBezTo>
                    <a:pt x="-1" y="10151"/>
                    <a:pt x="8868" y="711"/>
                    <a:pt x="20253" y="0"/>
                  </a:cubicBezTo>
                </a:path>
                <a:path w="21600" h="21558" stroke="0" extrusionOk="0">
                  <a:moveTo>
                    <a:pt x="-1" y="21557"/>
                  </a:moveTo>
                  <a:cubicBezTo>
                    <a:pt x="-1" y="10151"/>
                    <a:pt x="8868" y="711"/>
                    <a:pt x="20253" y="0"/>
                  </a:cubicBezTo>
                  <a:lnTo>
                    <a:pt x="21600" y="21558"/>
                  </a:lnTo>
                  <a:lnTo>
                    <a:pt x="-1" y="21557"/>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64" name="Arc 293"/>
            <p:cNvSpPr>
              <a:spLocks/>
            </p:cNvSpPr>
            <p:nvPr/>
          </p:nvSpPr>
          <p:spPr bwMode="auto">
            <a:xfrm rot="9960000">
              <a:off x="1790" y="1433"/>
              <a:ext cx="24" cy="92"/>
            </a:xfrm>
            <a:custGeom>
              <a:avLst/>
              <a:gdLst>
                <a:gd name="T0" fmla="*/ 0 w 28637"/>
                <a:gd name="T1" fmla="*/ 0 h 21600"/>
                <a:gd name="T2" fmla="*/ 0 w 28637"/>
                <a:gd name="T3" fmla="*/ 0 h 21600"/>
                <a:gd name="T4" fmla="*/ 0 w 28637"/>
                <a:gd name="T5" fmla="*/ 0 h 21600"/>
                <a:gd name="T6" fmla="*/ 0 60000 65536"/>
                <a:gd name="T7" fmla="*/ 0 60000 65536"/>
                <a:gd name="T8" fmla="*/ 0 60000 65536"/>
                <a:gd name="T9" fmla="*/ 0 w 28637"/>
                <a:gd name="T10" fmla="*/ 0 h 21600"/>
                <a:gd name="T11" fmla="*/ 28637 w 28637"/>
                <a:gd name="T12" fmla="*/ 21600 h 21600"/>
              </a:gdLst>
              <a:ahLst/>
              <a:cxnLst>
                <a:cxn ang="T6">
                  <a:pos x="T0" y="T1"/>
                </a:cxn>
                <a:cxn ang="T7">
                  <a:pos x="T2" y="T3"/>
                </a:cxn>
                <a:cxn ang="T8">
                  <a:pos x="T4" y="T5"/>
                </a:cxn>
              </a:cxnLst>
              <a:rect l="T9" t="T10" r="T11" b="T12"/>
              <a:pathLst>
                <a:path w="28637" h="21600" fill="none" extrusionOk="0">
                  <a:moveTo>
                    <a:pt x="0" y="1178"/>
                  </a:moveTo>
                  <a:cubicBezTo>
                    <a:pt x="2264" y="398"/>
                    <a:pt x="4642" y="-1"/>
                    <a:pt x="7037" y="-1"/>
                  </a:cubicBezTo>
                  <a:cubicBezTo>
                    <a:pt x="18966" y="-1"/>
                    <a:pt x="28637" y="9670"/>
                    <a:pt x="28637" y="21600"/>
                  </a:cubicBezTo>
                </a:path>
                <a:path w="28637" h="21600" stroke="0" extrusionOk="0">
                  <a:moveTo>
                    <a:pt x="0" y="1178"/>
                  </a:moveTo>
                  <a:cubicBezTo>
                    <a:pt x="2264" y="398"/>
                    <a:pt x="4642" y="-1"/>
                    <a:pt x="7037" y="-1"/>
                  </a:cubicBezTo>
                  <a:cubicBezTo>
                    <a:pt x="18966" y="-1"/>
                    <a:pt x="28637" y="9670"/>
                    <a:pt x="28637" y="21600"/>
                  </a:cubicBezTo>
                  <a:lnTo>
                    <a:pt x="7037" y="21600"/>
                  </a:lnTo>
                  <a:lnTo>
                    <a:pt x="0" y="1178"/>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65" name="Arc 294"/>
            <p:cNvSpPr>
              <a:spLocks/>
            </p:cNvSpPr>
            <p:nvPr/>
          </p:nvSpPr>
          <p:spPr bwMode="auto">
            <a:xfrm rot="9960000">
              <a:off x="1745" y="1435"/>
              <a:ext cx="19" cy="98"/>
            </a:xfrm>
            <a:custGeom>
              <a:avLst/>
              <a:gdLst>
                <a:gd name="T0" fmla="*/ 0 w 21600"/>
                <a:gd name="T1" fmla="*/ 0 h 19605"/>
                <a:gd name="T2" fmla="*/ 0 w 21600"/>
                <a:gd name="T3" fmla="*/ 0 h 19605"/>
                <a:gd name="T4" fmla="*/ 0 w 21600"/>
                <a:gd name="T5" fmla="*/ 0 h 19605"/>
                <a:gd name="T6" fmla="*/ 0 60000 65536"/>
                <a:gd name="T7" fmla="*/ 0 60000 65536"/>
                <a:gd name="T8" fmla="*/ 0 60000 65536"/>
                <a:gd name="T9" fmla="*/ 0 w 21600"/>
                <a:gd name="T10" fmla="*/ 0 h 19605"/>
                <a:gd name="T11" fmla="*/ 21600 w 21600"/>
                <a:gd name="T12" fmla="*/ 19605 h 19605"/>
              </a:gdLst>
              <a:ahLst/>
              <a:cxnLst>
                <a:cxn ang="T6">
                  <a:pos x="T0" y="T1"/>
                </a:cxn>
                <a:cxn ang="T7">
                  <a:pos x="T2" y="T3"/>
                </a:cxn>
                <a:cxn ang="T8">
                  <a:pos x="T4" y="T5"/>
                </a:cxn>
              </a:cxnLst>
              <a:rect l="T9" t="T10" r="T11" b="T12"/>
              <a:pathLst>
                <a:path w="21600" h="19605" fill="none" extrusionOk="0">
                  <a:moveTo>
                    <a:pt x="-1" y="19604"/>
                  </a:moveTo>
                  <a:cubicBezTo>
                    <a:pt x="-1" y="11185"/>
                    <a:pt x="4892" y="3533"/>
                    <a:pt x="12533" y="-1"/>
                  </a:cubicBezTo>
                </a:path>
                <a:path w="21600" h="19605" stroke="0" extrusionOk="0">
                  <a:moveTo>
                    <a:pt x="-1" y="19604"/>
                  </a:moveTo>
                  <a:cubicBezTo>
                    <a:pt x="-1" y="11185"/>
                    <a:pt x="4892" y="3533"/>
                    <a:pt x="12533" y="-1"/>
                  </a:cubicBezTo>
                  <a:lnTo>
                    <a:pt x="21600" y="19605"/>
                  </a:lnTo>
                  <a:lnTo>
                    <a:pt x="-1" y="19604"/>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66" name="Arc 295"/>
            <p:cNvSpPr>
              <a:spLocks/>
            </p:cNvSpPr>
            <p:nvPr/>
          </p:nvSpPr>
          <p:spPr bwMode="auto">
            <a:xfrm rot="9960000">
              <a:off x="1737" y="1369"/>
              <a:ext cx="17" cy="60"/>
            </a:xfrm>
            <a:custGeom>
              <a:avLst/>
              <a:gdLst>
                <a:gd name="T0" fmla="*/ 0 w 23027"/>
                <a:gd name="T1" fmla="*/ 0 h 21981"/>
                <a:gd name="T2" fmla="*/ 0 w 23027"/>
                <a:gd name="T3" fmla="*/ 0 h 21981"/>
                <a:gd name="T4" fmla="*/ 0 w 23027"/>
                <a:gd name="T5" fmla="*/ 0 h 21981"/>
                <a:gd name="T6" fmla="*/ 0 60000 65536"/>
                <a:gd name="T7" fmla="*/ 0 60000 65536"/>
                <a:gd name="T8" fmla="*/ 0 60000 65536"/>
                <a:gd name="T9" fmla="*/ 0 w 23027"/>
                <a:gd name="T10" fmla="*/ 0 h 21981"/>
                <a:gd name="T11" fmla="*/ 23027 w 23027"/>
                <a:gd name="T12" fmla="*/ 21981 h 21981"/>
              </a:gdLst>
              <a:ahLst/>
              <a:cxnLst>
                <a:cxn ang="T6">
                  <a:pos x="T0" y="T1"/>
                </a:cxn>
                <a:cxn ang="T7">
                  <a:pos x="T2" y="T3"/>
                </a:cxn>
                <a:cxn ang="T8">
                  <a:pos x="T4" y="T5"/>
                </a:cxn>
              </a:cxnLst>
              <a:rect l="T9" t="T10" r="T11" b="T12"/>
              <a:pathLst>
                <a:path w="23027" h="21981" fill="none" extrusionOk="0">
                  <a:moveTo>
                    <a:pt x="23023" y="0"/>
                  </a:moveTo>
                  <a:cubicBezTo>
                    <a:pt x="23025" y="126"/>
                    <a:pt x="23027" y="253"/>
                    <a:pt x="23027" y="381"/>
                  </a:cubicBezTo>
                  <a:cubicBezTo>
                    <a:pt x="23027" y="12310"/>
                    <a:pt x="13356" y="21981"/>
                    <a:pt x="1427" y="21981"/>
                  </a:cubicBezTo>
                  <a:cubicBezTo>
                    <a:pt x="950" y="21980"/>
                    <a:pt x="475" y="21965"/>
                    <a:pt x="0" y="21933"/>
                  </a:cubicBezTo>
                </a:path>
                <a:path w="23027" h="21981" stroke="0" extrusionOk="0">
                  <a:moveTo>
                    <a:pt x="23023" y="0"/>
                  </a:moveTo>
                  <a:cubicBezTo>
                    <a:pt x="23025" y="126"/>
                    <a:pt x="23027" y="253"/>
                    <a:pt x="23027" y="381"/>
                  </a:cubicBezTo>
                  <a:cubicBezTo>
                    <a:pt x="23027" y="12310"/>
                    <a:pt x="13356" y="21981"/>
                    <a:pt x="1427" y="21981"/>
                  </a:cubicBezTo>
                  <a:cubicBezTo>
                    <a:pt x="950" y="21980"/>
                    <a:pt x="475" y="21965"/>
                    <a:pt x="0" y="21933"/>
                  </a:cubicBezTo>
                  <a:lnTo>
                    <a:pt x="1427" y="381"/>
                  </a:lnTo>
                  <a:lnTo>
                    <a:pt x="23023" y="0"/>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67" name="Arc 296"/>
            <p:cNvSpPr>
              <a:spLocks/>
            </p:cNvSpPr>
            <p:nvPr/>
          </p:nvSpPr>
          <p:spPr bwMode="auto">
            <a:xfrm rot="9960000">
              <a:off x="1754" y="1366"/>
              <a:ext cx="24" cy="93"/>
            </a:xfrm>
            <a:custGeom>
              <a:avLst/>
              <a:gdLst>
                <a:gd name="T0" fmla="*/ 0 w 27359"/>
                <a:gd name="T1" fmla="*/ 0 h 21833"/>
                <a:gd name="T2" fmla="*/ 0 w 27359"/>
                <a:gd name="T3" fmla="*/ 0 h 21833"/>
                <a:gd name="T4" fmla="*/ 0 w 27359"/>
                <a:gd name="T5" fmla="*/ 0 h 21833"/>
                <a:gd name="T6" fmla="*/ 0 60000 65536"/>
                <a:gd name="T7" fmla="*/ 0 60000 65536"/>
                <a:gd name="T8" fmla="*/ 0 60000 65536"/>
                <a:gd name="T9" fmla="*/ 0 w 27359"/>
                <a:gd name="T10" fmla="*/ 0 h 21833"/>
                <a:gd name="T11" fmla="*/ 27359 w 27359"/>
                <a:gd name="T12" fmla="*/ 21833 h 21833"/>
              </a:gdLst>
              <a:ahLst/>
              <a:cxnLst>
                <a:cxn ang="T6">
                  <a:pos x="T0" y="T1"/>
                </a:cxn>
                <a:cxn ang="T7">
                  <a:pos x="T2" y="T3"/>
                </a:cxn>
                <a:cxn ang="T8">
                  <a:pos x="T4" y="T5"/>
                </a:cxn>
              </a:cxnLst>
              <a:rect l="T9" t="T10" r="T11" b="T12"/>
              <a:pathLst>
                <a:path w="27359" h="21833" fill="none" extrusionOk="0">
                  <a:moveTo>
                    <a:pt x="27359" y="21051"/>
                  </a:moveTo>
                  <a:cubicBezTo>
                    <a:pt x="25483" y="21569"/>
                    <a:pt x="23546" y="21832"/>
                    <a:pt x="21600" y="21832"/>
                  </a:cubicBezTo>
                  <a:cubicBezTo>
                    <a:pt x="9670" y="21833"/>
                    <a:pt x="0" y="12162"/>
                    <a:pt x="0" y="233"/>
                  </a:cubicBezTo>
                  <a:cubicBezTo>
                    <a:pt x="0" y="155"/>
                    <a:pt x="0" y="77"/>
                    <a:pt x="1" y="0"/>
                  </a:cubicBezTo>
                </a:path>
                <a:path w="27359" h="21833" stroke="0" extrusionOk="0">
                  <a:moveTo>
                    <a:pt x="27359" y="21051"/>
                  </a:moveTo>
                  <a:cubicBezTo>
                    <a:pt x="25483" y="21569"/>
                    <a:pt x="23546" y="21832"/>
                    <a:pt x="21600" y="21832"/>
                  </a:cubicBezTo>
                  <a:cubicBezTo>
                    <a:pt x="9670" y="21833"/>
                    <a:pt x="0" y="12162"/>
                    <a:pt x="0" y="233"/>
                  </a:cubicBezTo>
                  <a:cubicBezTo>
                    <a:pt x="0" y="155"/>
                    <a:pt x="0" y="77"/>
                    <a:pt x="1" y="0"/>
                  </a:cubicBezTo>
                  <a:lnTo>
                    <a:pt x="21600" y="233"/>
                  </a:lnTo>
                  <a:lnTo>
                    <a:pt x="27359" y="21051"/>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68" name="Arc 297"/>
            <p:cNvSpPr>
              <a:spLocks/>
            </p:cNvSpPr>
            <p:nvPr/>
          </p:nvSpPr>
          <p:spPr bwMode="auto">
            <a:xfrm rot="-840000">
              <a:off x="1816" y="1352"/>
              <a:ext cx="24" cy="93"/>
            </a:xfrm>
            <a:custGeom>
              <a:avLst/>
              <a:gdLst>
                <a:gd name="T0" fmla="*/ 0 w 28430"/>
                <a:gd name="T1" fmla="*/ 0 h 21600"/>
                <a:gd name="T2" fmla="*/ 0 w 28430"/>
                <a:gd name="T3" fmla="*/ 0 h 21600"/>
                <a:gd name="T4" fmla="*/ 0 w 28430"/>
                <a:gd name="T5" fmla="*/ 0 h 21600"/>
                <a:gd name="T6" fmla="*/ 0 60000 65536"/>
                <a:gd name="T7" fmla="*/ 0 60000 65536"/>
                <a:gd name="T8" fmla="*/ 0 60000 65536"/>
                <a:gd name="T9" fmla="*/ 0 w 28430"/>
                <a:gd name="T10" fmla="*/ 0 h 21600"/>
                <a:gd name="T11" fmla="*/ 28430 w 28430"/>
                <a:gd name="T12" fmla="*/ 21600 h 21600"/>
              </a:gdLst>
              <a:ahLst/>
              <a:cxnLst>
                <a:cxn ang="T6">
                  <a:pos x="T0" y="T1"/>
                </a:cxn>
                <a:cxn ang="T7">
                  <a:pos x="T2" y="T3"/>
                </a:cxn>
                <a:cxn ang="T8">
                  <a:pos x="T4" y="T5"/>
                </a:cxn>
              </a:cxnLst>
              <a:rect l="T9" t="T10" r="T11" b="T12"/>
              <a:pathLst>
                <a:path w="28430" h="21600" fill="none" extrusionOk="0">
                  <a:moveTo>
                    <a:pt x="0" y="1108"/>
                  </a:moveTo>
                  <a:cubicBezTo>
                    <a:pt x="2202" y="374"/>
                    <a:pt x="4509" y="-1"/>
                    <a:pt x="6831" y="-1"/>
                  </a:cubicBezTo>
                  <a:cubicBezTo>
                    <a:pt x="18666" y="-1"/>
                    <a:pt x="28298" y="9525"/>
                    <a:pt x="28429" y="21360"/>
                  </a:cubicBezTo>
                </a:path>
                <a:path w="28430" h="21600" stroke="0" extrusionOk="0">
                  <a:moveTo>
                    <a:pt x="0" y="1108"/>
                  </a:moveTo>
                  <a:cubicBezTo>
                    <a:pt x="2202" y="374"/>
                    <a:pt x="4509" y="-1"/>
                    <a:pt x="6831" y="-1"/>
                  </a:cubicBezTo>
                  <a:cubicBezTo>
                    <a:pt x="18666" y="-1"/>
                    <a:pt x="28298" y="9525"/>
                    <a:pt x="28429" y="21360"/>
                  </a:cubicBezTo>
                  <a:lnTo>
                    <a:pt x="6831" y="21600"/>
                  </a:lnTo>
                  <a:lnTo>
                    <a:pt x="0" y="1108"/>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69" name="Arc 298"/>
            <p:cNvSpPr>
              <a:spLocks/>
            </p:cNvSpPr>
            <p:nvPr/>
          </p:nvSpPr>
          <p:spPr bwMode="auto">
            <a:xfrm rot="-840000">
              <a:off x="1851" y="1418"/>
              <a:ext cx="23" cy="92"/>
            </a:xfrm>
            <a:custGeom>
              <a:avLst/>
              <a:gdLst>
                <a:gd name="T0" fmla="*/ 0 w 27657"/>
                <a:gd name="T1" fmla="*/ 0 h 21836"/>
                <a:gd name="T2" fmla="*/ 0 w 27657"/>
                <a:gd name="T3" fmla="*/ 0 h 21836"/>
                <a:gd name="T4" fmla="*/ 0 w 27657"/>
                <a:gd name="T5" fmla="*/ 0 h 21836"/>
                <a:gd name="T6" fmla="*/ 0 60000 65536"/>
                <a:gd name="T7" fmla="*/ 0 60000 65536"/>
                <a:gd name="T8" fmla="*/ 0 60000 65536"/>
                <a:gd name="T9" fmla="*/ 0 w 27657"/>
                <a:gd name="T10" fmla="*/ 0 h 21836"/>
                <a:gd name="T11" fmla="*/ 27657 w 27657"/>
                <a:gd name="T12" fmla="*/ 21836 h 21836"/>
              </a:gdLst>
              <a:ahLst/>
              <a:cxnLst>
                <a:cxn ang="T6">
                  <a:pos x="T0" y="T1"/>
                </a:cxn>
                <a:cxn ang="T7">
                  <a:pos x="T2" y="T3"/>
                </a:cxn>
                <a:cxn ang="T8">
                  <a:pos x="T4" y="T5"/>
                </a:cxn>
              </a:cxnLst>
              <a:rect l="T9" t="T10" r="T11" b="T12"/>
              <a:pathLst>
                <a:path w="27657" h="21836" fill="none" extrusionOk="0">
                  <a:moveTo>
                    <a:pt x="27657" y="20969"/>
                  </a:moveTo>
                  <a:cubicBezTo>
                    <a:pt x="25689" y="21544"/>
                    <a:pt x="23649" y="21835"/>
                    <a:pt x="21600" y="21835"/>
                  </a:cubicBezTo>
                  <a:cubicBezTo>
                    <a:pt x="9670" y="21836"/>
                    <a:pt x="0" y="12165"/>
                    <a:pt x="0" y="236"/>
                  </a:cubicBezTo>
                  <a:cubicBezTo>
                    <a:pt x="0" y="157"/>
                    <a:pt x="0" y="78"/>
                    <a:pt x="1" y="0"/>
                  </a:cubicBezTo>
                </a:path>
                <a:path w="27657" h="21836" stroke="0" extrusionOk="0">
                  <a:moveTo>
                    <a:pt x="27657" y="20969"/>
                  </a:moveTo>
                  <a:cubicBezTo>
                    <a:pt x="25689" y="21544"/>
                    <a:pt x="23649" y="21835"/>
                    <a:pt x="21600" y="21835"/>
                  </a:cubicBezTo>
                  <a:cubicBezTo>
                    <a:pt x="9670" y="21836"/>
                    <a:pt x="0" y="12165"/>
                    <a:pt x="0" y="236"/>
                  </a:cubicBezTo>
                  <a:cubicBezTo>
                    <a:pt x="0" y="157"/>
                    <a:pt x="0" y="78"/>
                    <a:pt x="1" y="0"/>
                  </a:cubicBezTo>
                  <a:lnTo>
                    <a:pt x="21600" y="236"/>
                  </a:lnTo>
                  <a:lnTo>
                    <a:pt x="27657" y="20969"/>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70" name="Arc 299"/>
            <p:cNvSpPr>
              <a:spLocks/>
            </p:cNvSpPr>
            <p:nvPr/>
          </p:nvSpPr>
          <p:spPr bwMode="auto">
            <a:xfrm rot="9960000">
              <a:off x="1872" y="1407"/>
              <a:ext cx="18" cy="99"/>
            </a:xfrm>
            <a:custGeom>
              <a:avLst/>
              <a:gdLst>
                <a:gd name="T0" fmla="*/ 0 w 21599"/>
                <a:gd name="T1" fmla="*/ 0 h 19623"/>
                <a:gd name="T2" fmla="*/ 0 w 21599"/>
                <a:gd name="T3" fmla="*/ 0 h 19623"/>
                <a:gd name="T4" fmla="*/ 0 w 21599"/>
                <a:gd name="T5" fmla="*/ 0 h 19623"/>
                <a:gd name="T6" fmla="*/ 0 60000 65536"/>
                <a:gd name="T7" fmla="*/ 0 60000 65536"/>
                <a:gd name="T8" fmla="*/ 0 60000 65536"/>
                <a:gd name="T9" fmla="*/ 0 w 21599"/>
                <a:gd name="T10" fmla="*/ 0 h 19623"/>
                <a:gd name="T11" fmla="*/ 21599 w 21599"/>
                <a:gd name="T12" fmla="*/ 19623 h 19623"/>
              </a:gdLst>
              <a:ahLst/>
              <a:cxnLst>
                <a:cxn ang="T6">
                  <a:pos x="T0" y="T1"/>
                </a:cxn>
                <a:cxn ang="T7">
                  <a:pos x="T2" y="T3"/>
                </a:cxn>
                <a:cxn ang="T8">
                  <a:pos x="T4" y="T5"/>
                </a:cxn>
              </a:cxnLst>
              <a:rect l="T9" t="T10" r="T11" b="T12"/>
              <a:pathLst>
                <a:path w="21599" h="19623" fill="none" extrusionOk="0">
                  <a:moveTo>
                    <a:pt x="-1" y="19428"/>
                  </a:moveTo>
                  <a:cubicBezTo>
                    <a:pt x="74" y="11064"/>
                    <a:pt x="4972" y="3495"/>
                    <a:pt x="12571" y="-1"/>
                  </a:cubicBezTo>
                </a:path>
                <a:path w="21599" h="19623" stroke="0" extrusionOk="0">
                  <a:moveTo>
                    <a:pt x="-1" y="19428"/>
                  </a:moveTo>
                  <a:cubicBezTo>
                    <a:pt x="74" y="11064"/>
                    <a:pt x="4972" y="3495"/>
                    <a:pt x="12571" y="-1"/>
                  </a:cubicBezTo>
                  <a:lnTo>
                    <a:pt x="21599" y="19623"/>
                  </a:lnTo>
                  <a:lnTo>
                    <a:pt x="-1" y="19428"/>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223271" name="Arc 300"/>
            <p:cNvSpPr>
              <a:spLocks/>
            </p:cNvSpPr>
            <p:nvPr/>
          </p:nvSpPr>
          <p:spPr bwMode="auto">
            <a:xfrm rot="9960000">
              <a:off x="1863" y="1340"/>
              <a:ext cx="49" cy="59"/>
            </a:xfrm>
            <a:custGeom>
              <a:avLst/>
              <a:gdLst>
                <a:gd name="T0" fmla="*/ 0 w 40443"/>
                <a:gd name="T1" fmla="*/ 0 h 21969"/>
                <a:gd name="T2" fmla="*/ 0 w 40443"/>
                <a:gd name="T3" fmla="*/ 0 h 21969"/>
                <a:gd name="T4" fmla="*/ 0 w 40443"/>
                <a:gd name="T5" fmla="*/ 0 h 21969"/>
                <a:gd name="T6" fmla="*/ 0 60000 65536"/>
                <a:gd name="T7" fmla="*/ 0 60000 65536"/>
                <a:gd name="T8" fmla="*/ 0 60000 65536"/>
                <a:gd name="T9" fmla="*/ 0 w 40443"/>
                <a:gd name="T10" fmla="*/ 0 h 21969"/>
                <a:gd name="T11" fmla="*/ 40443 w 40443"/>
                <a:gd name="T12" fmla="*/ 21969 h 21969"/>
              </a:gdLst>
              <a:ahLst/>
              <a:cxnLst>
                <a:cxn ang="T6">
                  <a:pos x="T0" y="T1"/>
                </a:cxn>
                <a:cxn ang="T7">
                  <a:pos x="T2" y="T3"/>
                </a:cxn>
                <a:cxn ang="T8">
                  <a:pos x="T4" y="T5"/>
                </a:cxn>
              </a:cxnLst>
              <a:rect l="T9" t="T10" r="T11" b="T12"/>
              <a:pathLst>
                <a:path w="40443" h="21969" fill="none" extrusionOk="0">
                  <a:moveTo>
                    <a:pt x="40439" y="0"/>
                  </a:moveTo>
                  <a:cubicBezTo>
                    <a:pt x="40441" y="122"/>
                    <a:pt x="40443" y="245"/>
                    <a:pt x="40443" y="369"/>
                  </a:cubicBezTo>
                  <a:cubicBezTo>
                    <a:pt x="40443" y="12298"/>
                    <a:pt x="30772" y="21969"/>
                    <a:pt x="18843" y="21969"/>
                  </a:cubicBezTo>
                  <a:cubicBezTo>
                    <a:pt x="11026" y="21968"/>
                    <a:pt x="3820" y="17746"/>
                    <a:pt x="-1" y="10928"/>
                  </a:cubicBezTo>
                </a:path>
                <a:path w="40443" h="21969" stroke="0" extrusionOk="0">
                  <a:moveTo>
                    <a:pt x="40439" y="0"/>
                  </a:moveTo>
                  <a:cubicBezTo>
                    <a:pt x="40441" y="122"/>
                    <a:pt x="40443" y="245"/>
                    <a:pt x="40443" y="369"/>
                  </a:cubicBezTo>
                  <a:cubicBezTo>
                    <a:pt x="40443" y="12298"/>
                    <a:pt x="30772" y="21969"/>
                    <a:pt x="18843" y="21969"/>
                  </a:cubicBezTo>
                  <a:cubicBezTo>
                    <a:pt x="11026" y="21968"/>
                    <a:pt x="3820" y="17746"/>
                    <a:pt x="-1" y="10928"/>
                  </a:cubicBezTo>
                  <a:lnTo>
                    <a:pt x="18843" y="369"/>
                  </a:lnTo>
                  <a:lnTo>
                    <a:pt x="40439" y="0"/>
                  </a:lnTo>
                  <a:close/>
                </a:path>
              </a:pathLst>
            </a:custGeom>
            <a:noFill/>
            <a:ln w="12700" cap="rnd">
              <a:solidFill>
                <a:srgbClr val="FF9966"/>
              </a:solidFill>
              <a:round/>
              <a:headEnd type="none" w="sm" len="sm"/>
              <a:tailEnd type="none" w="sm" len="sm"/>
            </a:ln>
            <a:effectLst>
              <a:prstShdw prst="shdw17" dist="17961" dir="2700000">
                <a:srgbClr val="995C3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sp>
        <p:nvSpPr>
          <p:cNvPr id="161805" name="Oval 301"/>
          <p:cNvSpPr>
            <a:spLocks noChangeArrowheads="1"/>
          </p:cNvSpPr>
          <p:nvPr/>
        </p:nvSpPr>
        <p:spPr bwMode="auto">
          <a:xfrm>
            <a:off x="3194756" y="2513069"/>
            <a:ext cx="839612" cy="909637"/>
          </a:xfrm>
          <a:prstGeom prst="ellipse">
            <a:avLst/>
          </a:prstGeom>
          <a:solidFill>
            <a:srgbClr val="3A006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1806" name="Group 302"/>
          <p:cNvGrpSpPr>
            <a:grpSpLocks/>
          </p:cNvGrpSpPr>
          <p:nvPr/>
        </p:nvGrpSpPr>
        <p:grpSpPr bwMode="auto">
          <a:xfrm>
            <a:off x="3311879" y="2665469"/>
            <a:ext cx="575733" cy="623887"/>
            <a:chOff x="1535" y="671"/>
            <a:chExt cx="409" cy="393"/>
          </a:xfrm>
        </p:grpSpPr>
        <p:sp>
          <p:nvSpPr>
            <p:cNvPr id="223256" name="Oval 303"/>
            <p:cNvSpPr>
              <a:spLocks noChangeArrowheads="1"/>
            </p:cNvSpPr>
            <p:nvPr/>
          </p:nvSpPr>
          <p:spPr bwMode="auto">
            <a:xfrm>
              <a:off x="1535" y="671"/>
              <a:ext cx="409" cy="393"/>
            </a:xfrm>
            <a:prstGeom prst="ellipse">
              <a:avLst/>
            </a:prstGeom>
            <a:solidFill>
              <a:srgbClr val="CC99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useBgFill="1">
          <p:nvSpPr>
            <p:cNvPr id="223257" name="Oval 304"/>
            <p:cNvSpPr>
              <a:spLocks noChangeArrowheads="1"/>
            </p:cNvSpPr>
            <p:nvPr/>
          </p:nvSpPr>
          <p:spPr bwMode="auto">
            <a:xfrm>
              <a:off x="1550" y="688"/>
              <a:ext cx="377" cy="361"/>
            </a:xfrm>
            <a:prstGeom prst="ellipse">
              <a:avLst/>
            </a:prstGeom>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1807" name="Group 305"/>
          <p:cNvGrpSpPr>
            <a:grpSpLocks/>
          </p:cNvGrpSpPr>
          <p:nvPr/>
        </p:nvGrpSpPr>
        <p:grpSpPr bwMode="auto">
          <a:xfrm>
            <a:off x="3217335" y="2546350"/>
            <a:ext cx="766234" cy="846138"/>
            <a:chOff x="1109" y="1456"/>
            <a:chExt cx="543" cy="533"/>
          </a:xfrm>
        </p:grpSpPr>
        <p:grpSp>
          <p:nvGrpSpPr>
            <p:cNvPr id="162782" name="Group 306"/>
            <p:cNvGrpSpPr>
              <a:grpSpLocks/>
            </p:cNvGrpSpPr>
            <p:nvPr/>
          </p:nvGrpSpPr>
          <p:grpSpPr bwMode="auto">
            <a:xfrm>
              <a:off x="1179" y="1511"/>
              <a:ext cx="56" cy="82"/>
              <a:chOff x="1179" y="1511"/>
              <a:chExt cx="56" cy="82"/>
            </a:xfrm>
          </p:grpSpPr>
          <p:grpSp>
            <p:nvGrpSpPr>
              <p:cNvPr id="223252" name="Group 307"/>
              <p:cNvGrpSpPr>
                <a:grpSpLocks/>
              </p:cNvGrpSpPr>
              <p:nvPr/>
            </p:nvGrpSpPr>
            <p:grpSpPr bwMode="auto">
              <a:xfrm>
                <a:off x="1179" y="1511"/>
                <a:ext cx="50" cy="51"/>
                <a:chOff x="1179" y="1511"/>
                <a:chExt cx="50" cy="51"/>
              </a:xfrm>
            </p:grpSpPr>
            <p:sp>
              <p:nvSpPr>
                <p:cNvPr id="223254" name="Oval 308"/>
                <p:cNvSpPr>
                  <a:spLocks noChangeArrowheads="1"/>
                </p:cNvSpPr>
                <p:nvPr/>
              </p:nvSpPr>
              <p:spPr bwMode="auto">
                <a:xfrm>
                  <a:off x="1191" y="1511"/>
                  <a:ext cx="38"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255" name="Oval 309"/>
                <p:cNvSpPr>
                  <a:spLocks noChangeArrowheads="1"/>
                </p:cNvSpPr>
                <p:nvPr/>
              </p:nvSpPr>
              <p:spPr bwMode="auto">
                <a:xfrm>
                  <a:off x="1179" y="1526"/>
                  <a:ext cx="36"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223253" name="Rectangle 310"/>
              <p:cNvSpPr>
                <a:spLocks noChangeArrowheads="1"/>
              </p:cNvSpPr>
              <p:nvPr/>
            </p:nvSpPr>
            <p:spPr bwMode="auto">
              <a:xfrm rot="-2220000">
                <a:off x="1214" y="1518"/>
                <a:ext cx="21" cy="75"/>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783" name="Group 311"/>
            <p:cNvGrpSpPr>
              <a:grpSpLocks/>
            </p:cNvGrpSpPr>
            <p:nvPr/>
          </p:nvGrpSpPr>
          <p:grpSpPr bwMode="auto">
            <a:xfrm>
              <a:off x="1274" y="1456"/>
              <a:ext cx="63" cy="41"/>
              <a:chOff x="1274" y="1456"/>
              <a:chExt cx="63" cy="41"/>
            </a:xfrm>
          </p:grpSpPr>
          <p:sp>
            <p:nvSpPr>
              <p:cNvPr id="223250" name="Oval 312"/>
              <p:cNvSpPr>
                <a:spLocks noChangeArrowheads="1"/>
              </p:cNvSpPr>
              <p:nvPr/>
            </p:nvSpPr>
            <p:spPr bwMode="auto">
              <a:xfrm>
                <a:off x="1299" y="1456"/>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251" name="Oval 313"/>
              <p:cNvSpPr>
                <a:spLocks noChangeArrowheads="1"/>
              </p:cNvSpPr>
              <p:nvPr/>
            </p:nvSpPr>
            <p:spPr bwMode="auto">
              <a:xfrm>
                <a:off x="1274" y="1463"/>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784" name="Group 314"/>
            <p:cNvGrpSpPr>
              <a:grpSpLocks/>
            </p:cNvGrpSpPr>
            <p:nvPr/>
          </p:nvGrpSpPr>
          <p:grpSpPr bwMode="auto">
            <a:xfrm>
              <a:off x="1368" y="1456"/>
              <a:ext cx="65" cy="34"/>
              <a:chOff x="1368" y="1456"/>
              <a:chExt cx="65" cy="34"/>
            </a:xfrm>
          </p:grpSpPr>
          <p:sp>
            <p:nvSpPr>
              <p:cNvPr id="223248" name="Oval 315"/>
              <p:cNvSpPr>
                <a:spLocks noChangeArrowheads="1"/>
              </p:cNvSpPr>
              <p:nvPr/>
            </p:nvSpPr>
            <p:spPr bwMode="auto">
              <a:xfrm>
                <a:off x="1394" y="1456"/>
                <a:ext cx="39"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249" name="Oval 316"/>
              <p:cNvSpPr>
                <a:spLocks noChangeArrowheads="1"/>
              </p:cNvSpPr>
              <p:nvPr/>
            </p:nvSpPr>
            <p:spPr bwMode="auto">
              <a:xfrm>
                <a:off x="1368" y="1456"/>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785" name="Group 317"/>
            <p:cNvGrpSpPr>
              <a:grpSpLocks/>
            </p:cNvGrpSpPr>
            <p:nvPr/>
          </p:nvGrpSpPr>
          <p:grpSpPr bwMode="auto">
            <a:xfrm>
              <a:off x="1479" y="1478"/>
              <a:ext cx="58" cy="48"/>
              <a:chOff x="1479" y="1478"/>
              <a:chExt cx="58" cy="48"/>
            </a:xfrm>
          </p:grpSpPr>
          <p:sp>
            <p:nvSpPr>
              <p:cNvPr id="223246" name="Oval 318"/>
              <p:cNvSpPr>
                <a:spLocks noChangeArrowheads="1"/>
              </p:cNvSpPr>
              <p:nvPr/>
            </p:nvSpPr>
            <p:spPr bwMode="auto">
              <a:xfrm>
                <a:off x="1499" y="1490"/>
                <a:ext cx="38"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247" name="Oval 319"/>
              <p:cNvSpPr>
                <a:spLocks noChangeArrowheads="1"/>
              </p:cNvSpPr>
              <p:nvPr/>
            </p:nvSpPr>
            <p:spPr bwMode="auto">
              <a:xfrm>
                <a:off x="1479" y="1478"/>
                <a:ext cx="36"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786" name="Oval 320"/>
            <p:cNvSpPr>
              <a:spLocks noChangeArrowheads="1"/>
            </p:cNvSpPr>
            <p:nvPr/>
          </p:nvSpPr>
          <p:spPr bwMode="auto">
            <a:xfrm>
              <a:off x="1122" y="1615"/>
              <a:ext cx="38"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787" name="Oval 321"/>
            <p:cNvSpPr>
              <a:spLocks noChangeArrowheads="1"/>
            </p:cNvSpPr>
            <p:nvPr/>
          </p:nvSpPr>
          <p:spPr bwMode="auto">
            <a:xfrm>
              <a:off x="1118" y="1634"/>
              <a:ext cx="37"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2788" name="Group 322"/>
            <p:cNvGrpSpPr>
              <a:grpSpLocks/>
            </p:cNvGrpSpPr>
            <p:nvPr/>
          </p:nvGrpSpPr>
          <p:grpSpPr bwMode="auto">
            <a:xfrm>
              <a:off x="1218" y="1906"/>
              <a:ext cx="59" cy="49"/>
              <a:chOff x="1218" y="1906"/>
              <a:chExt cx="59" cy="49"/>
            </a:xfrm>
          </p:grpSpPr>
          <p:sp>
            <p:nvSpPr>
              <p:cNvPr id="223244" name="Oval 323"/>
              <p:cNvSpPr>
                <a:spLocks noChangeArrowheads="1"/>
              </p:cNvSpPr>
              <p:nvPr/>
            </p:nvSpPr>
            <p:spPr bwMode="auto">
              <a:xfrm>
                <a:off x="1240" y="1922"/>
                <a:ext cx="37" cy="33"/>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245" name="Oval 324"/>
              <p:cNvSpPr>
                <a:spLocks noChangeArrowheads="1"/>
              </p:cNvSpPr>
              <p:nvPr/>
            </p:nvSpPr>
            <p:spPr bwMode="auto">
              <a:xfrm>
                <a:off x="1218" y="1906"/>
                <a:ext cx="37"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789" name="Group 325"/>
            <p:cNvGrpSpPr>
              <a:grpSpLocks/>
            </p:cNvGrpSpPr>
            <p:nvPr/>
          </p:nvGrpSpPr>
          <p:grpSpPr bwMode="auto">
            <a:xfrm>
              <a:off x="1311" y="1947"/>
              <a:ext cx="67" cy="42"/>
              <a:chOff x="1311" y="1947"/>
              <a:chExt cx="67" cy="42"/>
            </a:xfrm>
          </p:grpSpPr>
          <p:sp>
            <p:nvSpPr>
              <p:cNvPr id="223242" name="Oval 326"/>
              <p:cNvSpPr>
                <a:spLocks noChangeArrowheads="1"/>
              </p:cNvSpPr>
              <p:nvPr/>
            </p:nvSpPr>
            <p:spPr bwMode="auto">
              <a:xfrm>
                <a:off x="1340" y="1954"/>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243" name="Oval 327"/>
              <p:cNvSpPr>
                <a:spLocks noChangeArrowheads="1"/>
              </p:cNvSpPr>
              <p:nvPr/>
            </p:nvSpPr>
            <p:spPr bwMode="auto">
              <a:xfrm>
                <a:off x="1311" y="1947"/>
                <a:ext cx="37"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790" name="Group 328"/>
            <p:cNvGrpSpPr>
              <a:grpSpLocks/>
            </p:cNvGrpSpPr>
            <p:nvPr/>
          </p:nvGrpSpPr>
          <p:grpSpPr bwMode="auto">
            <a:xfrm>
              <a:off x="1434" y="1923"/>
              <a:ext cx="65" cy="50"/>
              <a:chOff x="1434" y="1923"/>
              <a:chExt cx="65" cy="50"/>
            </a:xfrm>
          </p:grpSpPr>
          <p:sp>
            <p:nvSpPr>
              <p:cNvPr id="223240" name="Oval 329"/>
              <p:cNvSpPr>
                <a:spLocks noChangeArrowheads="1"/>
              </p:cNvSpPr>
              <p:nvPr/>
            </p:nvSpPr>
            <p:spPr bwMode="auto">
              <a:xfrm>
                <a:off x="1464" y="1923"/>
                <a:ext cx="35"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241" name="Oval 330"/>
              <p:cNvSpPr>
                <a:spLocks noChangeArrowheads="1"/>
              </p:cNvSpPr>
              <p:nvPr/>
            </p:nvSpPr>
            <p:spPr bwMode="auto">
              <a:xfrm>
                <a:off x="1434" y="1939"/>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791" name="Group 331"/>
            <p:cNvGrpSpPr>
              <a:grpSpLocks/>
            </p:cNvGrpSpPr>
            <p:nvPr/>
          </p:nvGrpSpPr>
          <p:grpSpPr bwMode="auto">
            <a:xfrm>
              <a:off x="1542" y="1838"/>
              <a:ext cx="60" cy="62"/>
              <a:chOff x="1542" y="1838"/>
              <a:chExt cx="60" cy="62"/>
            </a:xfrm>
          </p:grpSpPr>
          <p:sp>
            <p:nvSpPr>
              <p:cNvPr id="223238" name="Oval 332"/>
              <p:cNvSpPr>
                <a:spLocks noChangeArrowheads="1"/>
              </p:cNvSpPr>
              <p:nvPr/>
            </p:nvSpPr>
            <p:spPr bwMode="auto">
              <a:xfrm>
                <a:off x="1564" y="1838"/>
                <a:ext cx="38"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239" name="Oval 333"/>
              <p:cNvSpPr>
                <a:spLocks noChangeArrowheads="1"/>
              </p:cNvSpPr>
              <p:nvPr/>
            </p:nvSpPr>
            <p:spPr bwMode="auto">
              <a:xfrm>
                <a:off x="1542" y="1865"/>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792" name="Group 334"/>
            <p:cNvGrpSpPr>
              <a:grpSpLocks/>
            </p:cNvGrpSpPr>
            <p:nvPr/>
          </p:nvGrpSpPr>
          <p:grpSpPr bwMode="auto">
            <a:xfrm>
              <a:off x="1611" y="1722"/>
              <a:ext cx="41" cy="70"/>
              <a:chOff x="1611" y="1722"/>
              <a:chExt cx="41" cy="70"/>
            </a:xfrm>
          </p:grpSpPr>
          <p:sp>
            <p:nvSpPr>
              <p:cNvPr id="223236" name="Oval 335"/>
              <p:cNvSpPr>
                <a:spLocks noChangeArrowheads="1"/>
              </p:cNvSpPr>
              <p:nvPr/>
            </p:nvSpPr>
            <p:spPr bwMode="auto">
              <a:xfrm>
                <a:off x="1614" y="1722"/>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237" name="Oval 336"/>
              <p:cNvSpPr>
                <a:spLocks noChangeArrowheads="1"/>
              </p:cNvSpPr>
              <p:nvPr/>
            </p:nvSpPr>
            <p:spPr bwMode="auto">
              <a:xfrm>
                <a:off x="1611" y="1755"/>
                <a:ext cx="36" cy="37"/>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793" name="Group 337"/>
            <p:cNvGrpSpPr>
              <a:grpSpLocks/>
            </p:cNvGrpSpPr>
            <p:nvPr/>
          </p:nvGrpSpPr>
          <p:grpSpPr bwMode="auto">
            <a:xfrm>
              <a:off x="1596" y="1610"/>
              <a:ext cx="44" cy="62"/>
              <a:chOff x="1596" y="1610"/>
              <a:chExt cx="44" cy="62"/>
            </a:xfrm>
          </p:grpSpPr>
          <p:sp>
            <p:nvSpPr>
              <p:cNvPr id="223234" name="Oval 338"/>
              <p:cNvSpPr>
                <a:spLocks noChangeArrowheads="1"/>
              </p:cNvSpPr>
              <p:nvPr/>
            </p:nvSpPr>
            <p:spPr bwMode="auto">
              <a:xfrm>
                <a:off x="1596" y="1610"/>
                <a:ext cx="37"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235" name="Oval 339"/>
              <p:cNvSpPr>
                <a:spLocks noChangeArrowheads="1"/>
              </p:cNvSpPr>
              <p:nvPr/>
            </p:nvSpPr>
            <p:spPr bwMode="auto">
              <a:xfrm>
                <a:off x="1604" y="1636"/>
                <a:ext cx="36"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794" name="Group 340"/>
            <p:cNvGrpSpPr>
              <a:grpSpLocks/>
            </p:cNvGrpSpPr>
            <p:nvPr/>
          </p:nvGrpSpPr>
          <p:grpSpPr bwMode="auto">
            <a:xfrm>
              <a:off x="1554" y="1539"/>
              <a:ext cx="49" cy="54"/>
              <a:chOff x="1554" y="1539"/>
              <a:chExt cx="49" cy="54"/>
            </a:xfrm>
          </p:grpSpPr>
          <p:sp>
            <p:nvSpPr>
              <p:cNvPr id="223232" name="Oval 341"/>
              <p:cNvSpPr>
                <a:spLocks noChangeArrowheads="1"/>
              </p:cNvSpPr>
              <p:nvPr/>
            </p:nvSpPr>
            <p:spPr bwMode="auto">
              <a:xfrm>
                <a:off x="1554" y="1539"/>
                <a:ext cx="38"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223233" name="Oval 342"/>
              <p:cNvSpPr>
                <a:spLocks noChangeArrowheads="1"/>
              </p:cNvSpPr>
              <p:nvPr/>
            </p:nvSpPr>
            <p:spPr bwMode="auto">
              <a:xfrm>
                <a:off x="1566" y="1559"/>
                <a:ext cx="37"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795" name="Rectangle 343"/>
            <p:cNvSpPr>
              <a:spLocks noChangeArrowheads="1"/>
            </p:cNvSpPr>
            <p:nvPr/>
          </p:nvSpPr>
          <p:spPr bwMode="auto">
            <a:xfrm rot="1920000">
              <a:off x="1491" y="1481"/>
              <a:ext cx="21"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796" name="Rectangle 344"/>
            <p:cNvSpPr>
              <a:spLocks noChangeArrowheads="1"/>
            </p:cNvSpPr>
            <p:nvPr/>
          </p:nvSpPr>
          <p:spPr bwMode="auto">
            <a:xfrm rot="1680000">
              <a:off x="1254" y="1862"/>
              <a:ext cx="21" cy="84"/>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797" name="Rectangle 345"/>
            <p:cNvSpPr>
              <a:spLocks noChangeArrowheads="1"/>
            </p:cNvSpPr>
            <p:nvPr/>
          </p:nvSpPr>
          <p:spPr bwMode="auto">
            <a:xfrm rot="240000">
              <a:off x="1390" y="1457"/>
              <a:ext cx="22"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798" name="Rectangle 346"/>
            <p:cNvSpPr>
              <a:spLocks noChangeArrowheads="1"/>
            </p:cNvSpPr>
            <p:nvPr/>
          </p:nvSpPr>
          <p:spPr bwMode="auto">
            <a:xfrm rot="6420000">
              <a:off x="1157" y="1610"/>
              <a:ext cx="20" cy="83"/>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799" name="Rectangle 347"/>
            <p:cNvSpPr>
              <a:spLocks noChangeArrowheads="1"/>
            </p:cNvSpPr>
            <p:nvPr/>
          </p:nvSpPr>
          <p:spPr bwMode="auto">
            <a:xfrm rot="-840000">
              <a:off x="1301" y="1461"/>
              <a:ext cx="22"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2800" name="Group 348"/>
            <p:cNvGrpSpPr>
              <a:grpSpLocks/>
            </p:cNvGrpSpPr>
            <p:nvPr/>
          </p:nvGrpSpPr>
          <p:grpSpPr bwMode="auto">
            <a:xfrm>
              <a:off x="1109" y="1744"/>
              <a:ext cx="96" cy="59"/>
              <a:chOff x="1109" y="1744"/>
              <a:chExt cx="96" cy="59"/>
            </a:xfrm>
          </p:grpSpPr>
          <p:grpSp>
            <p:nvGrpSpPr>
              <p:cNvPr id="162812" name="Group 349"/>
              <p:cNvGrpSpPr>
                <a:grpSpLocks/>
              </p:cNvGrpSpPr>
              <p:nvPr/>
            </p:nvGrpSpPr>
            <p:grpSpPr bwMode="auto">
              <a:xfrm>
                <a:off x="1109" y="1744"/>
                <a:ext cx="49" cy="59"/>
                <a:chOff x="1109" y="1744"/>
                <a:chExt cx="49" cy="59"/>
              </a:xfrm>
            </p:grpSpPr>
            <p:sp>
              <p:nvSpPr>
                <p:cNvPr id="162814" name="Oval 350"/>
                <p:cNvSpPr>
                  <a:spLocks noChangeArrowheads="1"/>
                </p:cNvSpPr>
                <p:nvPr/>
              </p:nvSpPr>
              <p:spPr bwMode="auto">
                <a:xfrm>
                  <a:off x="1109" y="1744"/>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815" name="Oval 351"/>
                <p:cNvSpPr>
                  <a:spLocks noChangeArrowheads="1"/>
                </p:cNvSpPr>
                <p:nvPr/>
              </p:nvSpPr>
              <p:spPr bwMode="auto">
                <a:xfrm>
                  <a:off x="1120" y="1770"/>
                  <a:ext cx="38" cy="33"/>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813" name="Rectangle 352"/>
              <p:cNvSpPr>
                <a:spLocks noChangeArrowheads="1"/>
              </p:cNvSpPr>
              <p:nvPr/>
            </p:nvSpPr>
            <p:spPr bwMode="auto">
              <a:xfrm rot="4320000">
                <a:off x="1152" y="1724"/>
                <a:ext cx="21" cy="84"/>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801" name="Group 353"/>
            <p:cNvGrpSpPr>
              <a:grpSpLocks/>
            </p:cNvGrpSpPr>
            <p:nvPr/>
          </p:nvGrpSpPr>
          <p:grpSpPr bwMode="auto">
            <a:xfrm>
              <a:off x="1155" y="1835"/>
              <a:ext cx="87" cy="52"/>
              <a:chOff x="1155" y="1835"/>
              <a:chExt cx="87" cy="52"/>
            </a:xfrm>
          </p:grpSpPr>
          <p:grpSp>
            <p:nvGrpSpPr>
              <p:cNvPr id="162808" name="Group 354"/>
              <p:cNvGrpSpPr>
                <a:grpSpLocks/>
              </p:cNvGrpSpPr>
              <p:nvPr/>
            </p:nvGrpSpPr>
            <p:grpSpPr bwMode="auto">
              <a:xfrm>
                <a:off x="1155" y="1835"/>
                <a:ext cx="49" cy="52"/>
                <a:chOff x="1155" y="1835"/>
                <a:chExt cx="49" cy="52"/>
              </a:xfrm>
            </p:grpSpPr>
            <p:sp>
              <p:nvSpPr>
                <p:cNvPr id="162810" name="Oval 355"/>
                <p:cNvSpPr>
                  <a:spLocks noChangeArrowheads="1"/>
                </p:cNvSpPr>
                <p:nvPr/>
              </p:nvSpPr>
              <p:spPr bwMode="auto">
                <a:xfrm>
                  <a:off x="1162" y="1848"/>
                  <a:ext cx="42" cy="39"/>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811" name="Oval 356"/>
                <p:cNvSpPr>
                  <a:spLocks noChangeArrowheads="1"/>
                </p:cNvSpPr>
                <p:nvPr/>
              </p:nvSpPr>
              <p:spPr bwMode="auto">
                <a:xfrm>
                  <a:off x="1155" y="1835"/>
                  <a:ext cx="37"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809" name="Rectangle 357"/>
              <p:cNvSpPr>
                <a:spLocks noChangeArrowheads="1"/>
              </p:cNvSpPr>
              <p:nvPr/>
            </p:nvSpPr>
            <p:spPr bwMode="auto">
              <a:xfrm rot="3000000">
                <a:off x="1191" y="1806"/>
                <a:ext cx="21"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802" name="Rectangle 358"/>
            <p:cNvSpPr>
              <a:spLocks noChangeArrowheads="1"/>
            </p:cNvSpPr>
            <p:nvPr/>
          </p:nvSpPr>
          <p:spPr bwMode="auto">
            <a:xfrm rot="660000">
              <a:off x="1344" y="1901"/>
              <a:ext cx="21"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803" name="Rectangle 359"/>
            <p:cNvSpPr>
              <a:spLocks noChangeArrowheads="1"/>
            </p:cNvSpPr>
            <p:nvPr/>
          </p:nvSpPr>
          <p:spPr bwMode="auto">
            <a:xfrm rot="2880000">
              <a:off x="1554" y="1537"/>
              <a:ext cx="21" cy="83"/>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804" name="Rectangle 360"/>
            <p:cNvSpPr>
              <a:spLocks noChangeArrowheads="1"/>
            </p:cNvSpPr>
            <p:nvPr/>
          </p:nvSpPr>
          <p:spPr bwMode="auto">
            <a:xfrm rot="4080000">
              <a:off x="1590" y="1612"/>
              <a:ext cx="22" cy="83"/>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805" name="Rectangle 361"/>
            <p:cNvSpPr>
              <a:spLocks noChangeArrowheads="1"/>
            </p:cNvSpPr>
            <p:nvPr/>
          </p:nvSpPr>
          <p:spPr bwMode="auto">
            <a:xfrm rot="-1080000">
              <a:off x="1450" y="1878"/>
              <a:ext cx="21" cy="84"/>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806" name="Rectangle 362"/>
            <p:cNvSpPr>
              <a:spLocks noChangeArrowheads="1"/>
            </p:cNvSpPr>
            <p:nvPr/>
          </p:nvSpPr>
          <p:spPr bwMode="auto">
            <a:xfrm rot="-2880000">
              <a:off x="1545" y="1812"/>
              <a:ext cx="20" cy="83"/>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807" name="Rectangle 363"/>
            <p:cNvSpPr>
              <a:spLocks noChangeArrowheads="1"/>
            </p:cNvSpPr>
            <p:nvPr/>
          </p:nvSpPr>
          <p:spPr bwMode="auto">
            <a:xfrm rot="5880000">
              <a:off x="1597" y="1711"/>
              <a:ext cx="21"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1808" name="AutoShape 364"/>
          <p:cNvSpPr>
            <a:spLocks noChangeArrowheads="1"/>
          </p:cNvSpPr>
          <p:nvPr/>
        </p:nvSpPr>
        <p:spPr bwMode="auto">
          <a:xfrm rot="4800000" flipH="1" flipV="1">
            <a:off x="3425766" y="2770332"/>
            <a:ext cx="376237" cy="369711"/>
          </a:xfrm>
          <a:custGeom>
            <a:avLst/>
            <a:gdLst>
              <a:gd name="T0" fmla="*/ 5734566 w 21600"/>
              <a:gd name="T1" fmla="*/ 4004491 h 21600"/>
              <a:gd name="T2" fmla="*/ 3276728 w 21600"/>
              <a:gd name="T3" fmla="*/ 8008963 h 21600"/>
              <a:gd name="T4" fmla="*/ 818873 w 21600"/>
              <a:gd name="T5" fmla="*/ 4004491 h 21600"/>
              <a:gd name="T6" fmla="*/ 3276728 w 21600"/>
              <a:gd name="T7" fmla="*/ 0 h 21600"/>
              <a:gd name="T8" fmla="*/ 0 60000 65536"/>
              <a:gd name="T9" fmla="*/ 0 60000 65536"/>
              <a:gd name="T10" fmla="*/ 0 60000 65536"/>
              <a:gd name="T11" fmla="*/ 0 60000 65536"/>
              <a:gd name="T12" fmla="*/ 4499 w 21600"/>
              <a:gd name="T13" fmla="*/ 4499 h 21600"/>
              <a:gd name="T14" fmla="*/ 17101 w 21600"/>
              <a:gd name="T15" fmla="*/ 17101 h 21600"/>
            </a:gdLst>
            <a:ahLst/>
            <a:cxnLst>
              <a:cxn ang="T8">
                <a:pos x="T0" y="T1"/>
              </a:cxn>
              <a:cxn ang="T9">
                <a:pos x="T2" y="T3"/>
              </a:cxn>
              <a:cxn ang="T10">
                <a:pos x="T4" y="T5"/>
              </a:cxn>
              <a:cxn ang="T11">
                <a:pos x="T6" y="T7"/>
              </a:cxn>
            </a:cxnLst>
            <a:rect l="T12" t="T13" r="T14" b="T15"/>
            <a:pathLst>
              <a:path w="21600" h="21600">
                <a:moveTo>
                  <a:pt x="0" y="0"/>
                </a:moveTo>
                <a:lnTo>
                  <a:pt x="5398" y="21600"/>
                </a:lnTo>
                <a:lnTo>
                  <a:pt x="16202" y="21600"/>
                </a:lnTo>
                <a:lnTo>
                  <a:pt x="21600" y="0"/>
                </a:lnTo>
                <a:lnTo>
                  <a:pt x="0" y="0"/>
                </a:lnTo>
                <a:close/>
              </a:path>
            </a:pathLst>
          </a:custGeom>
          <a:gradFill rotWithShape="0">
            <a:gsLst>
              <a:gs pos="0">
                <a:srgbClr val="C209FF"/>
              </a:gs>
              <a:gs pos="100000">
                <a:srgbClr val="8706B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nvGrpSpPr>
          <p:cNvPr id="161809" name="Group 365"/>
          <p:cNvGrpSpPr>
            <a:grpSpLocks/>
          </p:cNvGrpSpPr>
          <p:nvPr/>
        </p:nvGrpSpPr>
        <p:grpSpPr bwMode="auto">
          <a:xfrm>
            <a:off x="3457228" y="2841681"/>
            <a:ext cx="237067" cy="188913"/>
            <a:chOff x="1279" y="1642"/>
            <a:chExt cx="168" cy="119"/>
          </a:xfrm>
        </p:grpSpPr>
        <p:sp>
          <p:nvSpPr>
            <p:cNvPr id="162770" name="Arc 366"/>
            <p:cNvSpPr>
              <a:spLocks/>
            </p:cNvSpPr>
            <p:nvPr/>
          </p:nvSpPr>
          <p:spPr bwMode="auto">
            <a:xfrm>
              <a:off x="1335" y="1670"/>
              <a:ext cx="25" cy="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71" name="Arc 367"/>
            <p:cNvSpPr>
              <a:spLocks/>
            </p:cNvSpPr>
            <p:nvPr/>
          </p:nvSpPr>
          <p:spPr bwMode="auto">
            <a:xfrm>
              <a:off x="1407" y="1669"/>
              <a:ext cx="35" cy="27"/>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20974" y="21590"/>
                  </a:moveTo>
                  <a:cubicBezTo>
                    <a:pt x="9293" y="21252"/>
                    <a:pt x="-1" y="11685"/>
                    <a:pt x="-1" y="-1"/>
                  </a:cubicBezTo>
                </a:path>
                <a:path w="21600" h="21591" stroke="0" extrusionOk="0">
                  <a:moveTo>
                    <a:pt x="20974" y="21590"/>
                  </a:moveTo>
                  <a:cubicBezTo>
                    <a:pt x="9293" y="21252"/>
                    <a:pt x="-1" y="11685"/>
                    <a:pt x="-1" y="-1"/>
                  </a:cubicBezTo>
                  <a:lnTo>
                    <a:pt x="21600" y="0"/>
                  </a:lnTo>
                  <a:lnTo>
                    <a:pt x="20974" y="21590"/>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72" name="Arc 368"/>
            <p:cNvSpPr>
              <a:spLocks/>
            </p:cNvSpPr>
            <p:nvPr/>
          </p:nvSpPr>
          <p:spPr bwMode="auto">
            <a:xfrm>
              <a:off x="1378" y="1642"/>
              <a:ext cx="35" cy="27"/>
            </a:xfrm>
            <a:custGeom>
              <a:avLst/>
              <a:gdLst>
                <a:gd name="T0" fmla="*/ 0 w 22235"/>
                <a:gd name="T1" fmla="*/ 0 h 21600"/>
                <a:gd name="T2" fmla="*/ 0 w 22235"/>
                <a:gd name="T3" fmla="*/ 0 h 21600"/>
                <a:gd name="T4" fmla="*/ 0 w 22235"/>
                <a:gd name="T5" fmla="*/ 0 h 21600"/>
                <a:gd name="T6" fmla="*/ 0 60000 65536"/>
                <a:gd name="T7" fmla="*/ 0 60000 65536"/>
                <a:gd name="T8" fmla="*/ 0 60000 65536"/>
                <a:gd name="T9" fmla="*/ 0 w 22235"/>
                <a:gd name="T10" fmla="*/ 0 h 21600"/>
                <a:gd name="T11" fmla="*/ 22235 w 22235"/>
                <a:gd name="T12" fmla="*/ 21600 h 21600"/>
              </a:gdLst>
              <a:ahLst/>
              <a:cxnLst>
                <a:cxn ang="T6">
                  <a:pos x="T0" y="T1"/>
                </a:cxn>
                <a:cxn ang="T7">
                  <a:pos x="T2" y="T3"/>
                </a:cxn>
                <a:cxn ang="T8">
                  <a:pos x="T4" y="T5"/>
                </a:cxn>
              </a:cxnLst>
              <a:rect l="T9" t="T10" r="T11" b="T12"/>
              <a:pathLst>
                <a:path w="22235" h="21600" fill="none" extrusionOk="0">
                  <a:moveTo>
                    <a:pt x="0" y="9"/>
                  </a:moveTo>
                  <a:cubicBezTo>
                    <a:pt x="211" y="3"/>
                    <a:pt x="423" y="-1"/>
                    <a:pt x="635" y="-1"/>
                  </a:cubicBezTo>
                  <a:cubicBezTo>
                    <a:pt x="12564" y="-1"/>
                    <a:pt x="22235" y="9670"/>
                    <a:pt x="22235" y="21600"/>
                  </a:cubicBezTo>
                </a:path>
                <a:path w="22235" h="21600" stroke="0" extrusionOk="0">
                  <a:moveTo>
                    <a:pt x="0" y="9"/>
                  </a:moveTo>
                  <a:cubicBezTo>
                    <a:pt x="211" y="3"/>
                    <a:pt x="423" y="-1"/>
                    <a:pt x="635" y="-1"/>
                  </a:cubicBezTo>
                  <a:cubicBezTo>
                    <a:pt x="12564" y="-1"/>
                    <a:pt x="22235" y="9670"/>
                    <a:pt x="22235" y="21600"/>
                  </a:cubicBezTo>
                  <a:lnTo>
                    <a:pt x="635" y="21600"/>
                  </a:lnTo>
                  <a:lnTo>
                    <a:pt x="0" y="9"/>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73" name="Arc 369"/>
            <p:cNvSpPr>
              <a:spLocks/>
            </p:cNvSpPr>
            <p:nvPr/>
          </p:nvSpPr>
          <p:spPr bwMode="auto">
            <a:xfrm>
              <a:off x="1359" y="1644"/>
              <a:ext cx="25" cy="26"/>
            </a:xfrm>
            <a:custGeom>
              <a:avLst/>
              <a:gdLst>
                <a:gd name="T0" fmla="*/ 0 w 21585"/>
                <a:gd name="T1" fmla="*/ 0 h 21584"/>
                <a:gd name="T2" fmla="*/ 0 w 21585"/>
                <a:gd name="T3" fmla="*/ 0 h 21584"/>
                <a:gd name="T4" fmla="*/ 0 w 21585"/>
                <a:gd name="T5" fmla="*/ 0 h 21584"/>
                <a:gd name="T6" fmla="*/ 0 60000 65536"/>
                <a:gd name="T7" fmla="*/ 0 60000 65536"/>
                <a:gd name="T8" fmla="*/ 0 60000 65536"/>
                <a:gd name="T9" fmla="*/ 0 w 21585"/>
                <a:gd name="T10" fmla="*/ 0 h 21584"/>
                <a:gd name="T11" fmla="*/ 21585 w 21585"/>
                <a:gd name="T12" fmla="*/ 21584 h 21584"/>
              </a:gdLst>
              <a:ahLst/>
              <a:cxnLst>
                <a:cxn ang="T6">
                  <a:pos x="T0" y="T1"/>
                </a:cxn>
                <a:cxn ang="T7">
                  <a:pos x="T2" y="T3"/>
                </a:cxn>
                <a:cxn ang="T8">
                  <a:pos x="T4" y="T5"/>
                </a:cxn>
              </a:cxnLst>
              <a:rect l="T9" t="T10" r="T11" b="T12"/>
              <a:pathLst>
                <a:path w="21585" h="21584" fill="none" extrusionOk="0">
                  <a:moveTo>
                    <a:pt x="-1" y="20784"/>
                  </a:moveTo>
                  <a:cubicBezTo>
                    <a:pt x="417" y="9495"/>
                    <a:pt x="9464" y="434"/>
                    <a:pt x="20753" y="-1"/>
                  </a:cubicBezTo>
                </a:path>
                <a:path w="21585" h="21584" stroke="0" extrusionOk="0">
                  <a:moveTo>
                    <a:pt x="-1" y="20784"/>
                  </a:moveTo>
                  <a:cubicBezTo>
                    <a:pt x="417" y="9495"/>
                    <a:pt x="9464" y="434"/>
                    <a:pt x="20753" y="-1"/>
                  </a:cubicBezTo>
                  <a:lnTo>
                    <a:pt x="21585" y="21584"/>
                  </a:lnTo>
                  <a:lnTo>
                    <a:pt x="-1" y="20784"/>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74" name="Arc 370"/>
            <p:cNvSpPr>
              <a:spLocks/>
            </p:cNvSpPr>
            <p:nvPr/>
          </p:nvSpPr>
          <p:spPr bwMode="auto">
            <a:xfrm>
              <a:off x="1307" y="1669"/>
              <a:ext cx="33" cy="27"/>
            </a:xfrm>
            <a:custGeom>
              <a:avLst/>
              <a:gdLst>
                <a:gd name="T0" fmla="*/ 0 w 21600"/>
                <a:gd name="T1" fmla="*/ 0 h 21590"/>
                <a:gd name="T2" fmla="*/ 0 w 21600"/>
                <a:gd name="T3" fmla="*/ 0 h 21590"/>
                <a:gd name="T4" fmla="*/ 0 w 21600"/>
                <a:gd name="T5" fmla="*/ 0 h 21590"/>
                <a:gd name="T6" fmla="*/ 0 60000 65536"/>
                <a:gd name="T7" fmla="*/ 0 60000 65536"/>
                <a:gd name="T8" fmla="*/ 0 60000 65536"/>
                <a:gd name="T9" fmla="*/ 0 w 21600"/>
                <a:gd name="T10" fmla="*/ 0 h 21590"/>
                <a:gd name="T11" fmla="*/ 21600 w 21600"/>
                <a:gd name="T12" fmla="*/ 21590 h 21590"/>
              </a:gdLst>
              <a:ahLst/>
              <a:cxnLst>
                <a:cxn ang="T6">
                  <a:pos x="T0" y="T1"/>
                </a:cxn>
                <a:cxn ang="T7">
                  <a:pos x="T2" y="T3"/>
                </a:cxn>
                <a:cxn ang="T8">
                  <a:pos x="T4" y="T5"/>
                </a:cxn>
              </a:cxnLst>
              <a:rect l="T9" t="T10" r="T11" b="T12"/>
              <a:pathLst>
                <a:path w="21600" h="21590" fill="none" extrusionOk="0">
                  <a:moveTo>
                    <a:pt x="20936" y="21589"/>
                  </a:moveTo>
                  <a:cubicBezTo>
                    <a:pt x="9270" y="21231"/>
                    <a:pt x="-1" y="11670"/>
                    <a:pt x="-1" y="-1"/>
                  </a:cubicBezTo>
                </a:path>
                <a:path w="21600" h="21590" stroke="0" extrusionOk="0">
                  <a:moveTo>
                    <a:pt x="20936" y="21589"/>
                  </a:moveTo>
                  <a:cubicBezTo>
                    <a:pt x="9270" y="21231"/>
                    <a:pt x="-1" y="11670"/>
                    <a:pt x="-1" y="-1"/>
                  </a:cubicBezTo>
                  <a:lnTo>
                    <a:pt x="21600" y="0"/>
                  </a:lnTo>
                  <a:lnTo>
                    <a:pt x="20936" y="21589"/>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75" name="Arc 371"/>
            <p:cNvSpPr>
              <a:spLocks/>
            </p:cNvSpPr>
            <p:nvPr/>
          </p:nvSpPr>
          <p:spPr bwMode="auto">
            <a:xfrm>
              <a:off x="1279" y="1643"/>
              <a:ext cx="34" cy="27"/>
            </a:xfrm>
            <a:custGeom>
              <a:avLst/>
              <a:gdLst>
                <a:gd name="T0" fmla="*/ 0 w 22227"/>
                <a:gd name="T1" fmla="*/ 0 h 21600"/>
                <a:gd name="T2" fmla="*/ 0 w 22227"/>
                <a:gd name="T3" fmla="*/ 0 h 21600"/>
                <a:gd name="T4" fmla="*/ 0 w 22227"/>
                <a:gd name="T5" fmla="*/ 0 h 21600"/>
                <a:gd name="T6" fmla="*/ 0 60000 65536"/>
                <a:gd name="T7" fmla="*/ 0 60000 65536"/>
                <a:gd name="T8" fmla="*/ 0 60000 65536"/>
                <a:gd name="T9" fmla="*/ 0 w 22227"/>
                <a:gd name="T10" fmla="*/ 0 h 21600"/>
                <a:gd name="T11" fmla="*/ 22227 w 22227"/>
                <a:gd name="T12" fmla="*/ 21600 h 21600"/>
              </a:gdLst>
              <a:ahLst/>
              <a:cxnLst>
                <a:cxn ang="T6">
                  <a:pos x="T0" y="T1"/>
                </a:cxn>
                <a:cxn ang="T7">
                  <a:pos x="T2" y="T3"/>
                </a:cxn>
                <a:cxn ang="T8">
                  <a:pos x="T4" y="T5"/>
                </a:cxn>
              </a:cxnLst>
              <a:rect l="T9" t="T10" r="T11" b="T12"/>
              <a:pathLst>
                <a:path w="22227" h="21600" fill="none" extrusionOk="0">
                  <a:moveTo>
                    <a:pt x="-1" y="9"/>
                  </a:moveTo>
                  <a:cubicBezTo>
                    <a:pt x="213" y="3"/>
                    <a:pt x="427" y="-1"/>
                    <a:pt x="642" y="-1"/>
                  </a:cubicBezTo>
                  <a:cubicBezTo>
                    <a:pt x="12254" y="-1"/>
                    <a:pt x="21788" y="9181"/>
                    <a:pt x="22226" y="20785"/>
                  </a:cubicBezTo>
                </a:path>
                <a:path w="22227" h="21600" stroke="0" extrusionOk="0">
                  <a:moveTo>
                    <a:pt x="-1" y="9"/>
                  </a:moveTo>
                  <a:cubicBezTo>
                    <a:pt x="213" y="3"/>
                    <a:pt x="427" y="-1"/>
                    <a:pt x="642" y="-1"/>
                  </a:cubicBezTo>
                  <a:cubicBezTo>
                    <a:pt x="12254" y="-1"/>
                    <a:pt x="21788" y="9181"/>
                    <a:pt x="22226" y="20785"/>
                  </a:cubicBezTo>
                  <a:lnTo>
                    <a:pt x="642" y="21600"/>
                  </a:lnTo>
                  <a:lnTo>
                    <a:pt x="-1" y="9"/>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76" name="Arc 372"/>
            <p:cNvSpPr>
              <a:spLocks/>
            </p:cNvSpPr>
            <p:nvPr/>
          </p:nvSpPr>
          <p:spPr bwMode="auto">
            <a:xfrm>
              <a:off x="1413" y="1733"/>
              <a:ext cx="34" cy="28"/>
            </a:xfrm>
            <a:custGeom>
              <a:avLst/>
              <a:gdLst>
                <a:gd name="T0" fmla="*/ 0 w 21600"/>
                <a:gd name="T1" fmla="*/ 0 h 22363"/>
                <a:gd name="T2" fmla="*/ 0 w 21600"/>
                <a:gd name="T3" fmla="*/ 0 h 22363"/>
                <a:gd name="T4" fmla="*/ 0 w 21600"/>
                <a:gd name="T5" fmla="*/ 0 h 22363"/>
                <a:gd name="T6" fmla="*/ 0 60000 65536"/>
                <a:gd name="T7" fmla="*/ 0 60000 65536"/>
                <a:gd name="T8" fmla="*/ 0 60000 65536"/>
                <a:gd name="T9" fmla="*/ 0 w 21600"/>
                <a:gd name="T10" fmla="*/ 0 h 22363"/>
                <a:gd name="T11" fmla="*/ 21600 w 21600"/>
                <a:gd name="T12" fmla="*/ 22363 h 22363"/>
              </a:gdLst>
              <a:ahLst/>
              <a:cxnLst>
                <a:cxn ang="T6">
                  <a:pos x="T0" y="T1"/>
                </a:cxn>
                <a:cxn ang="T7">
                  <a:pos x="T2" y="T3"/>
                </a:cxn>
                <a:cxn ang="T8">
                  <a:pos x="T4" y="T5"/>
                </a:cxn>
              </a:cxnLst>
              <a:rect l="T9" t="T10" r="T11" b="T12"/>
              <a:pathLst>
                <a:path w="21600" h="22363" fill="none" extrusionOk="0">
                  <a:moveTo>
                    <a:pt x="20943" y="22363"/>
                  </a:moveTo>
                  <a:cubicBezTo>
                    <a:pt x="9275" y="22008"/>
                    <a:pt x="0" y="12446"/>
                    <a:pt x="0" y="773"/>
                  </a:cubicBezTo>
                  <a:cubicBezTo>
                    <a:pt x="0" y="515"/>
                    <a:pt x="4" y="257"/>
                    <a:pt x="13" y="-1"/>
                  </a:cubicBezTo>
                </a:path>
                <a:path w="21600" h="22363" stroke="0" extrusionOk="0">
                  <a:moveTo>
                    <a:pt x="20943" y="22363"/>
                  </a:moveTo>
                  <a:cubicBezTo>
                    <a:pt x="9275" y="22008"/>
                    <a:pt x="0" y="12446"/>
                    <a:pt x="0" y="773"/>
                  </a:cubicBezTo>
                  <a:cubicBezTo>
                    <a:pt x="0" y="515"/>
                    <a:pt x="4" y="257"/>
                    <a:pt x="13" y="-1"/>
                  </a:cubicBezTo>
                  <a:lnTo>
                    <a:pt x="21600" y="773"/>
                  </a:lnTo>
                  <a:lnTo>
                    <a:pt x="20943" y="22363"/>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77" name="Arc 373"/>
            <p:cNvSpPr>
              <a:spLocks/>
            </p:cNvSpPr>
            <p:nvPr/>
          </p:nvSpPr>
          <p:spPr bwMode="auto">
            <a:xfrm>
              <a:off x="1384" y="1706"/>
              <a:ext cx="34" cy="28"/>
            </a:xfrm>
            <a:custGeom>
              <a:avLst/>
              <a:gdLst>
                <a:gd name="T0" fmla="*/ 0 w 22218"/>
                <a:gd name="T1" fmla="*/ 0 h 21600"/>
                <a:gd name="T2" fmla="*/ 0 w 22218"/>
                <a:gd name="T3" fmla="*/ 0 h 21600"/>
                <a:gd name="T4" fmla="*/ 0 w 22218"/>
                <a:gd name="T5" fmla="*/ 0 h 21600"/>
                <a:gd name="T6" fmla="*/ 0 60000 65536"/>
                <a:gd name="T7" fmla="*/ 0 60000 65536"/>
                <a:gd name="T8" fmla="*/ 0 60000 65536"/>
                <a:gd name="T9" fmla="*/ 0 w 22218"/>
                <a:gd name="T10" fmla="*/ 0 h 21600"/>
                <a:gd name="T11" fmla="*/ 22218 w 22218"/>
                <a:gd name="T12" fmla="*/ 21600 h 21600"/>
              </a:gdLst>
              <a:ahLst/>
              <a:cxnLst>
                <a:cxn ang="T6">
                  <a:pos x="T0" y="T1"/>
                </a:cxn>
                <a:cxn ang="T7">
                  <a:pos x="T2" y="T3"/>
                </a:cxn>
                <a:cxn ang="T8">
                  <a:pos x="T4" y="T5"/>
                </a:cxn>
              </a:cxnLst>
              <a:rect l="T9" t="T10" r="T11" b="T12"/>
              <a:pathLst>
                <a:path w="22218" h="21600" fill="none" extrusionOk="0">
                  <a:moveTo>
                    <a:pt x="0" y="9"/>
                  </a:moveTo>
                  <a:cubicBezTo>
                    <a:pt x="210" y="3"/>
                    <a:pt x="421" y="-1"/>
                    <a:pt x="633" y="-1"/>
                  </a:cubicBezTo>
                  <a:cubicBezTo>
                    <a:pt x="12252" y="-1"/>
                    <a:pt x="21789" y="9191"/>
                    <a:pt x="22218" y="20802"/>
                  </a:cubicBezTo>
                </a:path>
                <a:path w="22218" h="21600" stroke="0" extrusionOk="0">
                  <a:moveTo>
                    <a:pt x="0" y="9"/>
                  </a:moveTo>
                  <a:cubicBezTo>
                    <a:pt x="210" y="3"/>
                    <a:pt x="421" y="-1"/>
                    <a:pt x="633" y="-1"/>
                  </a:cubicBezTo>
                  <a:cubicBezTo>
                    <a:pt x="12252" y="-1"/>
                    <a:pt x="21789" y="9191"/>
                    <a:pt x="22218" y="20802"/>
                  </a:cubicBezTo>
                  <a:lnTo>
                    <a:pt x="633" y="21600"/>
                  </a:lnTo>
                  <a:lnTo>
                    <a:pt x="0" y="9"/>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78" name="Arc 374"/>
            <p:cNvSpPr>
              <a:spLocks/>
            </p:cNvSpPr>
            <p:nvPr/>
          </p:nvSpPr>
          <p:spPr bwMode="auto">
            <a:xfrm>
              <a:off x="1342" y="1733"/>
              <a:ext cx="26" cy="27"/>
            </a:xfrm>
            <a:custGeom>
              <a:avLst/>
              <a:gdLst>
                <a:gd name="T0" fmla="*/ 0 w 22446"/>
                <a:gd name="T1" fmla="*/ 0 h 21600"/>
                <a:gd name="T2" fmla="*/ 0 w 22446"/>
                <a:gd name="T3" fmla="*/ 0 h 21600"/>
                <a:gd name="T4" fmla="*/ 0 w 22446"/>
                <a:gd name="T5" fmla="*/ 0 h 21600"/>
                <a:gd name="T6" fmla="*/ 0 60000 65536"/>
                <a:gd name="T7" fmla="*/ 0 60000 65536"/>
                <a:gd name="T8" fmla="*/ 0 60000 65536"/>
                <a:gd name="T9" fmla="*/ 0 w 22446"/>
                <a:gd name="T10" fmla="*/ 0 h 21600"/>
                <a:gd name="T11" fmla="*/ 22446 w 22446"/>
                <a:gd name="T12" fmla="*/ 21600 h 21600"/>
              </a:gdLst>
              <a:ahLst/>
              <a:cxnLst>
                <a:cxn ang="T6">
                  <a:pos x="T0" y="T1"/>
                </a:cxn>
                <a:cxn ang="T7">
                  <a:pos x="T2" y="T3"/>
                </a:cxn>
                <a:cxn ang="T8">
                  <a:pos x="T4" y="T5"/>
                </a:cxn>
              </a:cxnLst>
              <a:rect l="T9" t="T10" r="T11" b="T12"/>
              <a:pathLst>
                <a:path w="22446" h="21600" fill="none" extrusionOk="0">
                  <a:moveTo>
                    <a:pt x="22446" y="0"/>
                  </a:moveTo>
                  <a:cubicBezTo>
                    <a:pt x="22446" y="11929"/>
                    <a:pt x="12775" y="21600"/>
                    <a:pt x="846" y="21600"/>
                  </a:cubicBezTo>
                  <a:cubicBezTo>
                    <a:pt x="563" y="21599"/>
                    <a:pt x="281" y="21594"/>
                    <a:pt x="-1" y="21583"/>
                  </a:cubicBezTo>
                </a:path>
                <a:path w="22446" h="21600" stroke="0" extrusionOk="0">
                  <a:moveTo>
                    <a:pt x="22446" y="0"/>
                  </a:moveTo>
                  <a:cubicBezTo>
                    <a:pt x="22446" y="11929"/>
                    <a:pt x="12775" y="21600"/>
                    <a:pt x="846" y="21600"/>
                  </a:cubicBezTo>
                  <a:cubicBezTo>
                    <a:pt x="563" y="21599"/>
                    <a:pt x="281" y="21594"/>
                    <a:pt x="-1" y="21583"/>
                  </a:cubicBezTo>
                  <a:lnTo>
                    <a:pt x="846" y="0"/>
                  </a:lnTo>
                  <a:lnTo>
                    <a:pt x="22446" y="0"/>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79" name="Arc 375"/>
            <p:cNvSpPr>
              <a:spLocks/>
            </p:cNvSpPr>
            <p:nvPr/>
          </p:nvSpPr>
          <p:spPr bwMode="auto">
            <a:xfrm>
              <a:off x="1361" y="1707"/>
              <a:ext cx="25" cy="27"/>
            </a:xfrm>
            <a:custGeom>
              <a:avLst/>
              <a:gdLst>
                <a:gd name="T0" fmla="*/ 0 w 21586"/>
                <a:gd name="T1" fmla="*/ 0 h 21583"/>
                <a:gd name="T2" fmla="*/ 0 w 21586"/>
                <a:gd name="T3" fmla="*/ 0 h 21583"/>
                <a:gd name="T4" fmla="*/ 0 w 21586"/>
                <a:gd name="T5" fmla="*/ 0 h 21583"/>
                <a:gd name="T6" fmla="*/ 0 60000 65536"/>
                <a:gd name="T7" fmla="*/ 0 60000 65536"/>
                <a:gd name="T8" fmla="*/ 0 60000 65536"/>
                <a:gd name="T9" fmla="*/ 0 w 21586"/>
                <a:gd name="T10" fmla="*/ 0 h 21583"/>
                <a:gd name="T11" fmla="*/ 21586 w 21586"/>
                <a:gd name="T12" fmla="*/ 21583 h 21583"/>
              </a:gdLst>
              <a:ahLst/>
              <a:cxnLst>
                <a:cxn ang="T6">
                  <a:pos x="T0" y="T1"/>
                </a:cxn>
                <a:cxn ang="T7">
                  <a:pos x="T2" y="T3"/>
                </a:cxn>
                <a:cxn ang="T8">
                  <a:pos x="T4" y="T5"/>
                </a:cxn>
              </a:cxnLst>
              <a:rect l="T9" t="T10" r="T11" b="T12"/>
              <a:pathLst>
                <a:path w="21586" h="21583" fill="none" extrusionOk="0">
                  <a:moveTo>
                    <a:pt x="0" y="20798"/>
                  </a:moveTo>
                  <a:cubicBezTo>
                    <a:pt x="410" y="9509"/>
                    <a:pt x="9450" y="443"/>
                    <a:pt x="20737" y="-1"/>
                  </a:cubicBezTo>
                </a:path>
                <a:path w="21586" h="21583" stroke="0" extrusionOk="0">
                  <a:moveTo>
                    <a:pt x="0" y="20798"/>
                  </a:moveTo>
                  <a:cubicBezTo>
                    <a:pt x="410" y="9509"/>
                    <a:pt x="9450" y="443"/>
                    <a:pt x="20737" y="-1"/>
                  </a:cubicBezTo>
                  <a:lnTo>
                    <a:pt x="21586" y="21583"/>
                  </a:lnTo>
                  <a:lnTo>
                    <a:pt x="0" y="20798"/>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80" name="Arc 376"/>
            <p:cNvSpPr>
              <a:spLocks/>
            </p:cNvSpPr>
            <p:nvPr/>
          </p:nvSpPr>
          <p:spPr bwMode="auto">
            <a:xfrm>
              <a:off x="1313" y="1733"/>
              <a:ext cx="33" cy="28"/>
            </a:xfrm>
            <a:custGeom>
              <a:avLst/>
              <a:gdLst>
                <a:gd name="T0" fmla="*/ 0 w 21600"/>
                <a:gd name="T1" fmla="*/ 0 h 22385"/>
                <a:gd name="T2" fmla="*/ 0 w 21600"/>
                <a:gd name="T3" fmla="*/ 0 h 22385"/>
                <a:gd name="T4" fmla="*/ 0 w 21600"/>
                <a:gd name="T5" fmla="*/ 0 h 22385"/>
                <a:gd name="T6" fmla="*/ 0 60000 65536"/>
                <a:gd name="T7" fmla="*/ 0 60000 65536"/>
                <a:gd name="T8" fmla="*/ 0 60000 65536"/>
                <a:gd name="T9" fmla="*/ 0 w 21600"/>
                <a:gd name="T10" fmla="*/ 0 h 22385"/>
                <a:gd name="T11" fmla="*/ 21600 w 21600"/>
                <a:gd name="T12" fmla="*/ 22385 h 22385"/>
              </a:gdLst>
              <a:ahLst/>
              <a:cxnLst>
                <a:cxn ang="T6">
                  <a:pos x="T0" y="T1"/>
                </a:cxn>
                <a:cxn ang="T7">
                  <a:pos x="T2" y="T3"/>
                </a:cxn>
                <a:cxn ang="T8">
                  <a:pos x="T4" y="T5"/>
                </a:cxn>
              </a:cxnLst>
              <a:rect l="T9" t="T10" r="T11" b="T12"/>
              <a:pathLst>
                <a:path w="21600" h="22385" fill="none" extrusionOk="0">
                  <a:moveTo>
                    <a:pt x="21600" y="22384"/>
                  </a:moveTo>
                  <a:cubicBezTo>
                    <a:pt x="9670" y="22385"/>
                    <a:pt x="0" y="12714"/>
                    <a:pt x="0" y="785"/>
                  </a:cubicBezTo>
                  <a:cubicBezTo>
                    <a:pt x="0" y="523"/>
                    <a:pt x="4" y="261"/>
                    <a:pt x="14" y="0"/>
                  </a:cubicBezTo>
                </a:path>
                <a:path w="21600" h="22385" stroke="0" extrusionOk="0">
                  <a:moveTo>
                    <a:pt x="21600" y="22384"/>
                  </a:moveTo>
                  <a:cubicBezTo>
                    <a:pt x="9670" y="22385"/>
                    <a:pt x="0" y="12714"/>
                    <a:pt x="0" y="785"/>
                  </a:cubicBezTo>
                  <a:cubicBezTo>
                    <a:pt x="0" y="523"/>
                    <a:pt x="4" y="261"/>
                    <a:pt x="14" y="0"/>
                  </a:cubicBezTo>
                  <a:lnTo>
                    <a:pt x="21600" y="785"/>
                  </a:lnTo>
                  <a:lnTo>
                    <a:pt x="21600" y="22384"/>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81" name="Arc 377"/>
            <p:cNvSpPr>
              <a:spLocks/>
            </p:cNvSpPr>
            <p:nvPr/>
          </p:nvSpPr>
          <p:spPr bwMode="auto">
            <a:xfrm>
              <a:off x="1286" y="1706"/>
              <a:ext cx="33" cy="28"/>
            </a:xfrm>
            <a:custGeom>
              <a:avLst/>
              <a:gdLst>
                <a:gd name="T0" fmla="*/ 0 w 22237"/>
                <a:gd name="T1" fmla="*/ 0 h 21600"/>
                <a:gd name="T2" fmla="*/ 0 w 22237"/>
                <a:gd name="T3" fmla="*/ 0 h 21600"/>
                <a:gd name="T4" fmla="*/ 0 w 22237"/>
                <a:gd name="T5" fmla="*/ 0 h 21600"/>
                <a:gd name="T6" fmla="*/ 0 60000 65536"/>
                <a:gd name="T7" fmla="*/ 0 60000 65536"/>
                <a:gd name="T8" fmla="*/ 0 60000 65536"/>
                <a:gd name="T9" fmla="*/ 0 w 22237"/>
                <a:gd name="T10" fmla="*/ 0 h 21600"/>
                <a:gd name="T11" fmla="*/ 22237 w 22237"/>
                <a:gd name="T12" fmla="*/ 21600 h 21600"/>
              </a:gdLst>
              <a:ahLst/>
              <a:cxnLst>
                <a:cxn ang="T6">
                  <a:pos x="T0" y="T1"/>
                </a:cxn>
                <a:cxn ang="T7">
                  <a:pos x="T2" y="T3"/>
                </a:cxn>
                <a:cxn ang="T8">
                  <a:pos x="T4" y="T5"/>
                </a:cxn>
              </a:cxnLst>
              <a:rect l="T9" t="T10" r="T11" b="T12"/>
              <a:pathLst>
                <a:path w="22237" h="21600" fill="none" extrusionOk="0">
                  <a:moveTo>
                    <a:pt x="-1" y="9"/>
                  </a:moveTo>
                  <a:cubicBezTo>
                    <a:pt x="217" y="3"/>
                    <a:pt x="434" y="-1"/>
                    <a:pt x="652" y="-1"/>
                  </a:cubicBezTo>
                  <a:cubicBezTo>
                    <a:pt x="12271" y="-1"/>
                    <a:pt x="21808" y="9191"/>
                    <a:pt x="22237" y="20802"/>
                  </a:cubicBezTo>
                </a:path>
                <a:path w="22237" h="21600" stroke="0" extrusionOk="0">
                  <a:moveTo>
                    <a:pt x="-1" y="9"/>
                  </a:moveTo>
                  <a:cubicBezTo>
                    <a:pt x="217" y="3"/>
                    <a:pt x="434" y="-1"/>
                    <a:pt x="652" y="-1"/>
                  </a:cubicBezTo>
                  <a:cubicBezTo>
                    <a:pt x="12271" y="-1"/>
                    <a:pt x="21808" y="9191"/>
                    <a:pt x="22237" y="20802"/>
                  </a:cubicBezTo>
                  <a:lnTo>
                    <a:pt x="652" y="21600"/>
                  </a:lnTo>
                  <a:lnTo>
                    <a:pt x="-1" y="9"/>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sp>
        <p:nvSpPr>
          <p:cNvPr id="161810" name="AutoShape 378"/>
          <p:cNvSpPr>
            <a:spLocks noChangeArrowheads="1"/>
          </p:cNvSpPr>
          <p:nvPr/>
        </p:nvSpPr>
        <p:spPr bwMode="auto">
          <a:xfrm rot="4800000" flipH="1" flipV="1">
            <a:off x="2850032" y="3310033"/>
            <a:ext cx="376237" cy="369711"/>
          </a:xfrm>
          <a:custGeom>
            <a:avLst/>
            <a:gdLst>
              <a:gd name="T0" fmla="*/ 5734566 w 21600"/>
              <a:gd name="T1" fmla="*/ 4004491 h 21600"/>
              <a:gd name="T2" fmla="*/ 3276728 w 21600"/>
              <a:gd name="T3" fmla="*/ 8008963 h 21600"/>
              <a:gd name="T4" fmla="*/ 818873 w 21600"/>
              <a:gd name="T5" fmla="*/ 4004491 h 21600"/>
              <a:gd name="T6" fmla="*/ 3276728 w 21600"/>
              <a:gd name="T7" fmla="*/ 0 h 21600"/>
              <a:gd name="T8" fmla="*/ 0 60000 65536"/>
              <a:gd name="T9" fmla="*/ 0 60000 65536"/>
              <a:gd name="T10" fmla="*/ 0 60000 65536"/>
              <a:gd name="T11" fmla="*/ 0 60000 65536"/>
              <a:gd name="T12" fmla="*/ 4499 w 21600"/>
              <a:gd name="T13" fmla="*/ 4499 h 21600"/>
              <a:gd name="T14" fmla="*/ 17101 w 21600"/>
              <a:gd name="T15" fmla="*/ 17101 h 21600"/>
            </a:gdLst>
            <a:ahLst/>
            <a:cxnLst>
              <a:cxn ang="T8">
                <a:pos x="T0" y="T1"/>
              </a:cxn>
              <a:cxn ang="T9">
                <a:pos x="T2" y="T3"/>
              </a:cxn>
              <a:cxn ang="T10">
                <a:pos x="T4" y="T5"/>
              </a:cxn>
              <a:cxn ang="T11">
                <a:pos x="T6" y="T7"/>
              </a:cxn>
            </a:cxnLst>
            <a:rect l="T12" t="T13" r="T14" b="T15"/>
            <a:pathLst>
              <a:path w="21600" h="21600">
                <a:moveTo>
                  <a:pt x="0" y="0"/>
                </a:moveTo>
                <a:lnTo>
                  <a:pt x="5398" y="21600"/>
                </a:lnTo>
                <a:lnTo>
                  <a:pt x="16202" y="21600"/>
                </a:lnTo>
                <a:lnTo>
                  <a:pt x="21600" y="0"/>
                </a:lnTo>
                <a:lnTo>
                  <a:pt x="0" y="0"/>
                </a:lnTo>
                <a:close/>
              </a:path>
            </a:pathLst>
          </a:custGeom>
          <a:gradFill rotWithShape="0">
            <a:gsLst>
              <a:gs pos="0">
                <a:srgbClr val="C209FF"/>
              </a:gs>
              <a:gs pos="100000">
                <a:srgbClr val="8706B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nvGrpSpPr>
          <p:cNvPr id="161811" name="Group 379"/>
          <p:cNvGrpSpPr>
            <a:grpSpLocks/>
          </p:cNvGrpSpPr>
          <p:nvPr/>
        </p:nvGrpSpPr>
        <p:grpSpPr bwMode="auto">
          <a:xfrm>
            <a:off x="2881489" y="3382963"/>
            <a:ext cx="238478" cy="188912"/>
            <a:chOff x="871" y="1983"/>
            <a:chExt cx="168" cy="119"/>
          </a:xfrm>
        </p:grpSpPr>
        <p:sp>
          <p:nvSpPr>
            <p:cNvPr id="162758" name="Arc 380"/>
            <p:cNvSpPr>
              <a:spLocks/>
            </p:cNvSpPr>
            <p:nvPr/>
          </p:nvSpPr>
          <p:spPr bwMode="auto">
            <a:xfrm>
              <a:off x="927" y="2011"/>
              <a:ext cx="25" cy="27"/>
            </a:xfrm>
            <a:custGeom>
              <a:avLst/>
              <a:gdLst>
                <a:gd name="T0" fmla="*/ 0 w 21600"/>
                <a:gd name="T1" fmla="*/ 0 h 22415"/>
                <a:gd name="T2" fmla="*/ 0 w 21600"/>
                <a:gd name="T3" fmla="*/ 0 h 22415"/>
                <a:gd name="T4" fmla="*/ 0 w 21600"/>
                <a:gd name="T5" fmla="*/ 0 h 22415"/>
                <a:gd name="T6" fmla="*/ 0 60000 65536"/>
                <a:gd name="T7" fmla="*/ 0 60000 65536"/>
                <a:gd name="T8" fmla="*/ 0 60000 65536"/>
                <a:gd name="T9" fmla="*/ 0 w 21600"/>
                <a:gd name="T10" fmla="*/ 0 h 22415"/>
                <a:gd name="T11" fmla="*/ 21600 w 21600"/>
                <a:gd name="T12" fmla="*/ 22415 h 22415"/>
              </a:gdLst>
              <a:ahLst/>
              <a:cxnLst>
                <a:cxn ang="T6">
                  <a:pos x="T0" y="T1"/>
                </a:cxn>
                <a:cxn ang="T7">
                  <a:pos x="T2" y="T3"/>
                </a:cxn>
                <a:cxn ang="T8">
                  <a:pos x="T4" y="T5"/>
                </a:cxn>
              </a:cxnLst>
              <a:rect l="T9" t="T10" r="T11" b="T12"/>
              <a:pathLst>
                <a:path w="21600" h="22415" fill="none" extrusionOk="0">
                  <a:moveTo>
                    <a:pt x="21584" y="0"/>
                  </a:moveTo>
                  <a:cubicBezTo>
                    <a:pt x="21594" y="271"/>
                    <a:pt x="21600" y="543"/>
                    <a:pt x="21600" y="815"/>
                  </a:cubicBezTo>
                  <a:cubicBezTo>
                    <a:pt x="21600" y="12744"/>
                    <a:pt x="11929" y="22415"/>
                    <a:pt x="-1" y="22415"/>
                  </a:cubicBezTo>
                </a:path>
                <a:path w="21600" h="22415" stroke="0" extrusionOk="0">
                  <a:moveTo>
                    <a:pt x="21584" y="0"/>
                  </a:moveTo>
                  <a:cubicBezTo>
                    <a:pt x="21594" y="271"/>
                    <a:pt x="21600" y="543"/>
                    <a:pt x="21600" y="815"/>
                  </a:cubicBezTo>
                  <a:cubicBezTo>
                    <a:pt x="21600" y="12744"/>
                    <a:pt x="11929" y="22415"/>
                    <a:pt x="-1" y="22415"/>
                  </a:cubicBezTo>
                  <a:lnTo>
                    <a:pt x="0" y="815"/>
                  </a:lnTo>
                  <a:lnTo>
                    <a:pt x="21584" y="0"/>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59" name="Arc 381"/>
            <p:cNvSpPr>
              <a:spLocks/>
            </p:cNvSpPr>
            <p:nvPr/>
          </p:nvSpPr>
          <p:spPr bwMode="auto">
            <a:xfrm>
              <a:off x="998" y="2010"/>
              <a:ext cx="35" cy="28"/>
            </a:xfrm>
            <a:custGeom>
              <a:avLst/>
              <a:gdLst>
                <a:gd name="T0" fmla="*/ 0 w 21600"/>
                <a:gd name="T1" fmla="*/ 0 h 22365"/>
                <a:gd name="T2" fmla="*/ 0 w 21600"/>
                <a:gd name="T3" fmla="*/ 0 h 22365"/>
                <a:gd name="T4" fmla="*/ 0 w 21600"/>
                <a:gd name="T5" fmla="*/ 0 h 22365"/>
                <a:gd name="T6" fmla="*/ 0 60000 65536"/>
                <a:gd name="T7" fmla="*/ 0 60000 65536"/>
                <a:gd name="T8" fmla="*/ 0 60000 65536"/>
                <a:gd name="T9" fmla="*/ 0 w 21600"/>
                <a:gd name="T10" fmla="*/ 0 h 22365"/>
                <a:gd name="T11" fmla="*/ 21600 w 21600"/>
                <a:gd name="T12" fmla="*/ 22365 h 22365"/>
              </a:gdLst>
              <a:ahLst/>
              <a:cxnLst>
                <a:cxn ang="T6">
                  <a:pos x="T0" y="T1"/>
                </a:cxn>
                <a:cxn ang="T7">
                  <a:pos x="T2" y="T3"/>
                </a:cxn>
                <a:cxn ang="T8">
                  <a:pos x="T4" y="T5"/>
                </a:cxn>
              </a:cxnLst>
              <a:rect l="T9" t="T10" r="T11" b="T12"/>
              <a:pathLst>
                <a:path w="21600" h="22365" fill="none" extrusionOk="0">
                  <a:moveTo>
                    <a:pt x="20963" y="22364"/>
                  </a:moveTo>
                  <a:cubicBezTo>
                    <a:pt x="9286" y="22020"/>
                    <a:pt x="0" y="12455"/>
                    <a:pt x="0" y="774"/>
                  </a:cubicBezTo>
                  <a:cubicBezTo>
                    <a:pt x="0" y="515"/>
                    <a:pt x="4" y="257"/>
                    <a:pt x="13" y="-1"/>
                  </a:cubicBezTo>
                </a:path>
                <a:path w="21600" h="22365" stroke="0" extrusionOk="0">
                  <a:moveTo>
                    <a:pt x="20963" y="22364"/>
                  </a:moveTo>
                  <a:cubicBezTo>
                    <a:pt x="9286" y="22020"/>
                    <a:pt x="0" y="12455"/>
                    <a:pt x="0" y="774"/>
                  </a:cubicBezTo>
                  <a:cubicBezTo>
                    <a:pt x="0" y="515"/>
                    <a:pt x="4" y="257"/>
                    <a:pt x="13" y="-1"/>
                  </a:cubicBezTo>
                  <a:lnTo>
                    <a:pt x="21600" y="774"/>
                  </a:lnTo>
                  <a:lnTo>
                    <a:pt x="20963" y="22364"/>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60" name="Arc 382"/>
            <p:cNvSpPr>
              <a:spLocks/>
            </p:cNvSpPr>
            <p:nvPr/>
          </p:nvSpPr>
          <p:spPr bwMode="auto">
            <a:xfrm>
              <a:off x="970" y="1983"/>
              <a:ext cx="35" cy="27"/>
            </a:xfrm>
            <a:custGeom>
              <a:avLst/>
              <a:gdLst>
                <a:gd name="T0" fmla="*/ 0 w 22208"/>
                <a:gd name="T1" fmla="*/ 0 h 21600"/>
                <a:gd name="T2" fmla="*/ 0 w 22208"/>
                <a:gd name="T3" fmla="*/ 0 h 21600"/>
                <a:gd name="T4" fmla="*/ 0 w 22208"/>
                <a:gd name="T5" fmla="*/ 0 h 21600"/>
                <a:gd name="T6" fmla="*/ 0 60000 65536"/>
                <a:gd name="T7" fmla="*/ 0 60000 65536"/>
                <a:gd name="T8" fmla="*/ 0 60000 65536"/>
                <a:gd name="T9" fmla="*/ 0 w 22208"/>
                <a:gd name="T10" fmla="*/ 0 h 21600"/>
                <a:gd name="T11" fmla="*/ 22208 w 22208"/>
                <a:gd name="T12" fmla="*/ 21600 h 21600"/>
              </a:gdLst>
              <a:ahLst/>
              <a:cxnLst>
                <a:cxn ang="T6">
                  <a:pos x="T0" y="T1"/>
                </a:cxn>
                <a:cxn ang="T7">
                  <a:pos x="T2" y="T3"/>
                </a:cxn>
                <a:cxn ang="T8">
                  <a:pos x="T4" y="T5"/>
                </a:cxn>
              </a:cxnLst>
              <a:rect l="T9" t="T10" r="T11" b="T12"/>
              <a:pathLst>
                <a:path w="22208" h="21600" fill="none" extrusionOk="0">
                  <a:moveTo>
                    <a:pt x="-1" y="8"/>
                  </a:moveTo>
                  <a:cubicBezTo>
                    <a:pt x="207" y="2"/>
                    <a:pt x="415" y="-1"/>
                    <a:pt x="623" y="-1"/>
                  </a:cubicBezTo>
                  <a:cubicBezTo>
                    <a:pt x="12235" y="-1"/>
                    <a:pt x="21769" y="9181"/>
                    <a:pt x="22207" y="20785"/>
                  </a:cubicBezTo>
                </a:path>
                <a:path w="22208" h="21600" stroke="0" extrusionOk="0">
                  <a:moveTo>
                    <a:pt x="-1" y="8"/>
                  </a:moveTo>
                  <a:cubicBezTo>
                    <a:pt x="207" y="2"/>
                    <a:pt x="415" y="-1"/>
                    <a:pt x="623" y="-1"/>
                  </a:cubicBezTo>
                  <a:cubicBezTo>
                    <a:pt x="12235" y="-1"/>
                    <a:pt x="21769" y="9181"/>
                    <a:pt x="22207" y="20785"/>
                  </a:cubicBezTo>
                  <a:lnTo>
                    <a:pt x="623" y="21600"/>
                  </a:lnTo>
                  <a:lnTo>
                    <a:pt x="-1" y="8"/>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61" name="Arc 383"/>
            <p:cNvSpPr>
              <a:spLocks/>
            </p:cNvSpPr>
            <p:nvPr/>
          </p:nvSpPr>
          <p:spPr bwMode="auto">
            <a:xfrm>
              <a:off x="951" y="1984"/>
              <a:ext cx="25" cy="26"/>
            </a:xfrm>
            <a:custGeom>
              <a:avLst/>
              <a:gdLst>
                <a:gd name="T0" fmla="*/ 0 w 21585"/>
                <a:gd name="T1" fmla="*/ 0 h 21584"/>
                <a:gd name="T2" fmla="*/ 0 w 21585"/>
                <a:gd name="T3" fmla="*/ 0 h 21584"/>
                <a:gd name="T4" fmla="*/ 0 w 21585"/>
                <a:gd name="T5" fmla="*/ 0 h 21584"/>
                <a:gd name="T6" fmla="*/ 0 60000 65536"/>
                <a:gd name="T7" fmla="*/ 0 60000 65536"/>
                <a:gd name="T8" fmla="*/ 0 60000 65536"/>
                <a:gd name="T9" fmla="*/ 0 w 21585"/>
                <a:gd name="T10" fmla="*/ 0 h 21584"/>
                <a:gd name="T11" fmla="*/ 21585 w 21585"/>
                <a:gd name="T12" fmla="*/ 21584 h 21584"/>
              </a:gdLst>
              <a:ahLst/>
              <a:cxnLst>
                <a:cxn ang="T6">
                  <a:pos x="T0" y="T1"/>
                </a:cxn>
                <a:cxn ang="T7">
                  <a:pos x="T2" y="T3"/>
                </a:cxn>
                <a:cxn ang="T8">
                  <a:pos x="T4" y="T5"/>
                </a:cxn>
              </a:cxnLst>
              <a:rect l="T9" t="T10" r="T11" b="T12"/>
              <a:pathLst>
                <a:path w="21585" h="21584" fill="none" extrusionOk="0">
                  <a:moveTo>
                    <a:pt x="-1" y="20784"/>
                  </a:moveTo>
                  <a:cubicBezTo>
                    <a:pt x="417" y="9495"/>
                    <a:pt x="9464" y="434"/>
                    <a:pt x="20753" y="-1"/>
                  </a:cubicBezTo>
                </a:path>
                <a:path w="21585" h="21584" stroke="0" extrusionOk="0">
                  <a:moveTo>
                    <a:pt x="-1" y="20784"/>
                  </a:moveTo>
                  <a:cubicBezTo>
                    <a:pt x="417" y="9495"/>
                    <a:pt x="9464" y="434"/>
                    <a:pt x="20753" y="-1"/>
                  </a:cubicBezTo>
                  <a:lnTo>
                    <a:pt x="21585" y="21584"/>
                  </a:lnTo>
                  <a:lnTo>
                    <a:pt x="-1" y="20784"/>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62" name="Arc 384"/>
            <p:cNvSpPr>
              <a:spLocks/>
            </p:cNvSpPr>
            <p:nvPr/>
          </p:nvSpPr>
          <p:spPr bwMode="auto">
            <a:xfrm>
              <a:off x="899" y="2010"/>
              <a:ext cx="33" cy="28"/>
            </a:xfrm>
            <a:custGeom>
              <a:avLst/>
              <a:gdLst>
                <a:gd name="T0" fmla="*/ 0 w 21600"/>
                <a:gd name="T1" fmla="*/ 0 h 22362"/>
                <a:gd name="T2" fmla="*/ 0 w 21600"/>
                <a:gd name="T3" fmla="*/ 0 h 22362"/>
                <a:gd name="T4" fmla="*/ 0 w 21600"/>
                <a:gd name="T5" fmla="*/ 0 h 22362"/>
                <a:gd name="T6" fmla="*/ 0 60000 65536"/>
                <a:gd name="T7" fmla="*/ 0 60000 65536"/>
                <a:gd name="T8" fmla="*/ 0 60000 65536"/>
                <a:gd name="T9" fmla="*/ 0 w 21600"/>
                <a:gd name="T10" fmla="*/ 0 h 22362"/>
                <a:gd name="T11" fmla="*/ 21600 w 21600"/>
                <a:gd name="T12" fmla="*/ 22362 h 22362"/>
              </a:gdLst>
              <a:ahLst/>
              <a:cxnLst>
                <a:cxn ang="T6">
                  <a:pos x="T0" y="T1"/>
                </a:cxn>
                <a:cxn ang="T7">
                  <a:pos x="T2" y="T3"/>
                </a:cxn>
                <a:cxn ang="T8">
                  <a:pos x="T4" y="T5"/>
                </a:cxn>
              </a:cxnLst>
              <a:rect l="T9" t="T10" r="T11" b="T12"/>
              <a:pathLst>
                <a:path w="21600" h="22362" fill="none" extrusionOk="0">
                  <a:moveTo>
                    <a:pt x="20922" y="22362"/>
                  </a:moveTo>
                  <a:cubicBezTo>
                    <a:pt x="9262" y="21996"/>
                    <a:pt x="0" y="12438"/>
                    <a:pt x="0" y="773"/>
                  </a:cubicBezTo>
                  <a:cubicBezTo>
                    <a:pt x="0" y="515"/>
                    <a:pt x="4" y="257"/>
                    <a:pt x="13" y="-1"/>
                  </a:cubicBezTo>
                </a:path>
                <a:path w="21600" h="22362" stroke="0" extrusionOk="0">
                  <a:moveTo>
                    <a:pt x="20922" y="22362"/>
                  </a:moveTo>
                  <a:cubicBezTo>
                    <a:pt x="9262" y="21996"/>
                    <a:pt x="0" y="12438"/>
                    <a:pt x="0" y="773"/>
                  </a:cubicBezTo>
                  <a:cubicBezTo>
                    <a:pt x="0" y="515"/>
                    <a:pt x="4" y="257"/>
                    <a:pt x="13" y="-1"/>
                  </a:cubicBezTo>
                  <a:lnTo>
                    <a:pt x="21600" y="773"/>
                  </a:lnTo>
                  <a:lnTo>
                    <a:pt x="20922" y="22362"/>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63" name="Arc 385"/>
            <p:cNvSpPr>
              <a:spLocks/>
            </p:cNvSpPr>
            <p:nvPr/>
          </p:nvSpPr>
          <p:spPr bwMode="auto">
            <a:xfrm>
              <a:off x="871" y="1983"/>
              <a:ext cx="33" cy="27"/>
            </a:xfrm>
            <a:custGeom>
              <a:avLst/>
              <a:gdLst>
                <a:gd name="T0" fmla="*/ 0 w 22236"/>
                <a:gd name="T1" fmla="*/ 0 h 21600"/>
                <a:gd name="T2" fmla="*/ 0 w 22236"/>
                <a:gd name="T3" fmla="*/ 0 h 21600"/>
                <a:gd name="T4" fmla="*/ 0 w 22236"/>
                <a:gd name="T5" fmla="*/ 0 h 21600"/>
                <a:gd name="T6" fmla="*/ 0 60000 65536"/>
                <a:gd name="T7" fmla="*/ 0 60000 65536"/>
                <a:gd name="T8" fmla="*/ 0 60000 65536"/>
                <a:gd name="T9" fmla="*/ 0 w 22236"/>
                <a:gd name="T10" fmla="*/ 0 h 21600"/>
                <a:gd name="T11" fmla="*/ 22236 w 22236"/>
                <a:gd name="T12" fmla="*/ 21600 h 21600"/>
              </a:gdLst>
              <a:ahLst/>
              <a:cxnLst>
                <a:cxn ang="T6">
                  <a:pos x="T0" y="T1"/>
                </a:cxn>
                <a:cxn ang="T7">
                  <a:pos x="T2" y="T3"/>
                </a:cxn>
                <a:cxn ang="T8">
                  <a:pos x="T4" y="T5"/>
                </a:cxn>
              </a:cxnLst>
              <a:rect l="T9" t="T10" r="T11" b="T12"/>
              <a:pathLst>
                <a:path w="22236" h="21600" fill="none" extrusionOk="0">
                  <a:moveTo>
                    <a:pt x="-1" y="9"/>
                  </a:moveTo>
                  <a:cubicBezTo>
                    <a:pt x="217" y="3"/>
                    <a:pt x="434" y="-1"/>
                    <a:pt x="652" y="-1"/>
                  </a:cubicBezTo>
                  <a:cubicBezTo>
                    <a:pt x="12259" y="-1"/>
                    <a:pt x="21791" y="9173"/>
                    <a:pt x="22236" y="20772"/>
                  </a:cubicBezTo>
                </a:path>
                <a:path w="22236" h="21600" stroke="0" extrusionOk="0">
                  <a:moveTo>
                    <a:pt x="-1" y="9"/>
                  </a:moveTo>
                  <a:cubicBezTo>
                    <a:pt x="217" y="3"/>
                    <a:pt x="434" y="-1"/>
                    <a:pt x="652" y="-1"/>
                  </a:cubicBezTo>
                  <a:cubicBezTo>
                    <a:pt x="12259" y="-1"/>
                    <a:pt x="21791" y="9173"/>
                    <a:pt x="22236" y="20772"/>
                  </a:cubicBezTo>
                  <a:lnTo>
                    <a:pt x="652" y="21600"/>
                  </a:lnTo>
                  <a:lnTo>
                    <a:pt x="-1" y="9"/>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64" name="Arc 386"/>
            <p:cNvSpPr>
              <a:spLocks/>
            </p:cNvSpPr>
            <p:nvPr/>
          </p:nvSpPr>
          <p:spPr bwMode="auto">
            <a:xfrm>
              <a:off x="1005" y="2074"/>
              <a:ext cx="34" cy="28"/>
            </a:xfrm>
            <a:custGeom>
              <a:avLst/>
              <a:gdLst>
                <a:gd name="T0" fmla="*/ 0 w 21600"/>
                <a:gd name="T1" fmla="*/ 0 h 22363"/>
                <a:gd name="T2" fmla="*/ 0 w 21600"/>
                <a:gd name="T3" fmla="*/ 0 h 22363"/>
                <a:gd name="T4" fmla="*/ 0 w 21600"/>
                <a:gd name="T5" fmla="*/ 0 h 22363"/>
                <a:gd name="T6" fmla="*/ 0 60000 65536"/>
                <a:gd name="T7" fmla="*/ 0 60000 65536"/>
                <a:gd name="T8" fmla="*/ 0 60000 65536"/>
                <a:gd name="T9" fmla="*/ 0 w 21600"/>
                <a:gd name="T10" fmla="*/ 0 h 22363"/>
                <a:gd name="T11" fmla="*/ 21600 w 21600"/>
                <a:gd name="T12" fmla="*/ 22363 h 22363"/>
              </a:gdLst>
              <a:ahLst/>
              <a:cxnLst>
                <a:cxn ang="T6">
                  <a:pos x="T0" y="T1"/>
                </a:cxn>
                <a:cxn ang="T7">
                  <a:pos x="T2" y="T3"/>
                </a:cxn>
                <a:cxn ang="T8">
                  <a:pos x="T4" y="T5"/>
                </a:cxn>
              </a:cxnLst>
              <a:rect l="T9" t="T10" r="T11" b="T12"/>
              <a:pathLst>
                <a:path w="21600" h="22363" fill="none" extrusionOk="0">
                  <a:moveTo>
                    <a:pt x="20943" y="22363"/>
                  </a:moveTo>
                  <a:cubicBezTo>
                    <a:pt x="9275" y="22008"/>
                    <a:pt x="0" y="12446"/>
                    <a:pt x="0" y="773"/>
                  </a:cubicBezTo>
                  <a:cubicBezTo>
                    <a:pt x="0" y="515"/>
                    <a:pt x="4" y="257"/>
                    <a:pt x="13" y="-1"/>
                  </a:cubicBezTo>
                </a:path>
                <a:path w="21600" h="22363" stroke="0" extrusionOk="0">
                  <a:moveTo>
                    <a:pt x="20943" y="22363"/>
                  </a:moveTo>
                  <a:cubicBezTo>
                    <a:pt x="9275" y="22008"/>
                    <a:pt x="0" y="12446"/>
                    <a:pt x="0" y="773"/>
                  </a:cubicBezTo>
                  <a:cubicBezTo>
                    <a:pt x="0" y="515"/>
                    <a:pt x="4" y="257"/>
                    <a:pt x="13" y="-1"/>
                  </a:cubicBezTo>
                  <a:lnTo>
                    <a:pt x="21600" y="773"/>
                  </a:lnTo>
                  <a:lnTo>
                    <a:pt x="20943" y="22363"/>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65" name="Arc 387"/>
            <p:cNvSpPr>
              <a:spLocks/>
            </p:cNvSpPr>
            <p:nvPr/>
          </p:nvSpPr>
          <p:spPr bwMode="auto">
            <a:xfrm>
              <a:off x="975" y="2047"/>
              <a:ext cx="34" cy="27"/>
            </a:xfrm>
            <a:custGeom>
              <a:avLst/>
              <a:gdLst>
                <a:gd name="T0" fmla="*/ 0 w 22254"/>
                <a:gd name="T1" fmla="*/ 0 h 21600"/>
                <a:gd name="T2" fmla="*/ 0 w 22254"/>
                <a:gd name="T3" fmla="*/ 0 h 21600"/>
                <a:gd name="T4" fmla="*/ 0 w 22254"/>
                <a:gd name="T5" fmla="*/ 0 h 21600"/>
                <a:gd name="T6" fmla="*/ 0 60000 65536"/>
                <a:gd name="T7" fmla="*/ 0 60000 65536"/>
                <a:gd name="T8" fmla="*/ 0 60000 65536"/>
                <a:gd name="T9" fmla="*/ 0 w 22254"/>
                <a:gd name="T10" fmla="*/ 0 h 21600"/>
                <a:gd name="T11" fmla="*/ 22254 w 22254"/>
                <a:gd name="T12" fmla="*/ 21600 h 21600"/>
              </a:gdLst>
              <a:ahLst/>
              <a:cxnLst>
                <a:cxn ang="T6">
                  <a:pos x="T0" y="T1"/>
                </a:cxn>
                <a:cxn ang="T7">
                  <a:pos x="T2" y="T3"/>
                </a:cxn>
                <a:cxn ang="T8">
                  <a:pos x="T4" y="T5"/>
                </a:cxn>
              </a:cxnLst>
              <a:rect l="T9" t="T10" r="T11" b="T12"/>
              <a:pathLst>
                <a:path w="22254" h="21600" fill="none" extrusionOk="0">
                  <a:moveTo>
                    <a:pt x="-1" y="9"/>
                  </a:moveTo>
                  <a:cubicBezTo>
                    <a:pt x="217" y="3"/>
                    <a:pt x="435" y="-1"/>
                    <a:pt x="654" y="-1"/>
                  </a:cubicBezTo>
                  <a:cubicBezTo>
                    <a:pt x="12583" y="-1"/>
                    <a:pt x="22254" y="9670"/>
                    <a:pt x="22254" y="21600"/>
                  </a:cubicBezTo>
                </a:path>
                <a:path w="22254" h="21600" stroke="0" extrusionOk="0">
                  <a:moveTo>
                    <a:pt x="-1" y="9"/>
                  </a:moveTo>
                  <a:cubicBezTo>
                    <a:pt x="217" y="3"/>
                    <a:pt x="435" y="-1"/>
                    <a:pt x="654" y="-1"/>
                  </a:cubicBezTo>
                  <a:cubicBezTo>
                    <a:pt x="12583" y="-1"/>
                    <a:pt x="22254" y="9670"/>
                    <a:pt x="22254" y="21600"/>
                  </a:cubicBezTo>
                  <a:lnTo>
                    <a:pt x="654" y="21600"/>
                  </a:lnTo>
                  <a:lnTo>
                    <a:pt x="-1" y="9"/>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66" name="Arc 388"/>
            <p:cNvSpPr>
              <a:spLocks/>
            </p:cNvSpPr>
            <p:nvPr/>
          </p:nvSpPr>
          <p:spPr bwMode="auto">
            <a:xfrm>
              <a:off x="934" y="2074"/>
              <a:ext cx="26" cy="27"/>
            </a:xfrm>
            <a:custGeom>
              <a:avLst/>
              <a:gdLst>
                <a:gd name="T0" fmla="*/ 0 w 22446"/>
                <a:gd name="T1" fmla="*/ 0 h 21600"/>
                <a:gd name="T2" fmla="*/ 0 w 22446"/>
                <a:gd name="T3" fmla="*/ 0 h 21600"/>
                <a:gd name="T4" fmla="*/ 0 w 22446"/>
                <a:gd name="T5" fmla="*/ 0 h 21600"/>
                <a:gd name="T6" fmla="*/ 0 60000 65536"/>
                <a:gd name="T7" fmla="*/ 0 60000 65536"/>
                <a:gd name="T8" fmla="*/ 0 60000 65536"/>
                <a:gd name="T9" fmla="*/ 0 w 22446"/>
                <a:gd name="T10" fmla="*/ 0 h 21600"/>
                <a:gd name="T11" fmla="*/ 22446 w 22446"/>
                <a:gd name="T12" fmla="*/ 21600 h 21600"/>
              </a:gdLst>
              <a:ahLst/>
              <a:cxnLst>
                <a:cxn ang="T6">
                  <a:pos x="T0" y="T1"/>
                </a:cxn>
                <a:cxn ang="T7">
                  <a:pos x="T2" y="T3"/>
                </a:cxn>
                <a:cxn ang="T8">
                  <a:pos x="T4" y="T5"/>
                </a:cxn>
              </a:cxnLst>
              <a:rect l="T9" t="T10" r="T11" b="T12"/>
              <a:pathLst>
                <a:path w="22446" h="21600" fill="none" extrusionOk="0">
                  <a:moveTo>
                    <a:pt x="22446" y="0"/>
                  </a:moveTo>
                  <a:cubicBezTo>
                    <a:pt x="22446" y="11929"/>
                    <a:pt x="12775" y="21600"/>
                    <a:pt x="846" y="21600"/>
                  </a:cubicBezTo>
                  <a:cubicBezTo>
                    <a:pt x="563" y="21599"/>
                    <a:pt x="281" y="21594"/>
                    <a:pt x="-1" y="21583"/>
                  </a:cubicBezTo>
                </a:path>
                <a:path w="22446" h="21600" stroke="0" extrusionOk="0">
                  <a:moveTo>
                    <a:pt x="22446" y="0"/>
                  </a:moveTo>
                  <a:cubicBezTo>
                    <a:pt x="22446" y="11929"/>
                    <a:pt x="12775" y="21600"/>
                    <a:pt x="846" y="21600"/>
                  </a:cubicBezTo>
                  <a:cubicBezTo>
                    <a:pt x="563" y="21599"/>
                    <a:pt x="281" y="21594"/>
                    <a:pt x="-1" y="21583"/>
                  </a:cubicBezTo>
                  <a:lnTo>
                    <a:pt x="846" y="0"/>
                  </a:lnTo>
                  <a:lnTo>
                    <a:pt x="22446" y="0"/>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67" name="Arc 389"/>
            <p:cNvSpPr>
              <a:spLocks/>
            </p:cNvSpPr>
            <p:nvPr/>
          </p:nvSpPr>
          <p:spPr bwMode="auto">
            <a:xfrm>
              <a:off x="953" y="2047"/>
              <a:ext cx="25" cy="27"/>
            </a:xfrm>
            <a:custGeom>
              <a:avLst/>
              <a:gdLst>
                <a:gd name="T0" fmla="*/ 0 w 21600"/>
                <a:gd name="T1" fmla="*/ 0 h 21583"/>
                <a:gd name="T2" fmla="*/ 0 w 21600"/>
                <a:gd name="T3" fmla="*/ 0 h 21583"/>
                <a:gd name="T4" fmla="*/ 0 w 21600"/>
                <a:gd name="T5" fmla="*/ 0 h 21583"/>
                <a:gd name="T6" fmla="*/ 0 60000 65536"/>
                <a:gd name="T7" fmla="*/ 0 60000 65536"/>
                <a:gd name="T8" fmla="*/ 0 60000 65536"/>
                <a:gd name="T9" fmla="*/ 0 w 21600"/>
                <a:gd name="T10" fmla="*/ 0 h 21583"/>
                <a:gd name="T11" fmla="*/ 21600 w 21600"/>
                <a:gd name="T12" fmla="*/ 21583 h 21583"/>
              </a:gdLst>
              <a:ahLst/>
              <a:cxnLst>
                <a:cxn ang="T6">
                  <a:pos x="T0" y="T1"/>
                </a:cxn>
                <a:cxn ang="T7">
                  <a:pos x="T2" y="T3"/>
                </a:cxn>
                <a:cxn ang="T8">
                  <a:pos x="T4" y="T5"/>
                </a:cxn>
              </a:cxnLst>
              <a:rect l="T9" t="T10" r="T11" b="T12"/>
              <a:pathLst>
                <a:path w="21600" h="21583" fill="none" extrusionOk="0">
                  <a:moveTo>
                    <a:pt x="-1" y="21582"/>
                  </a:moveTo>
                  <a:cubicBezTo>
                    <a:pt x="-1" y="9989"/>
                    <a:pt x="9152" y="463"/>
                    <a:pt x="20737" y="0"/>
                  </a:cubicBezTo>
                </a:path>
                <a:path w="21600" h="21583" stroke="0" extrusionOk="0">
                  <a:moveTo>
                    <a:pt x="-1" y="21582"/>
                  </a:moveTo>
                  <a:cubicBezTo>
                    <a:pt x="-1" y="9989"/>
                    <a:pt x="9152" y="463"/>
                    <a:pt x="20737" y="0"/>
                  </a:cubicBezTo>
                  <a:lnTo>
                    <a:pt x="21600" y="21583"/>
                  </a:lnTo>
                  <a:lnTo>
                    <a:pt x="-1" y="21582"/>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68" name="Arc 390"/>
            <p:cNvSpPr>
              <a:spLocks/>
            </p:cNvSpPr>
            <p:nvPr/>
          </p:nvSpPr>
          <p:spPr bwMode="auto">
            <a:xfrm>
              <a:off x="905" y="2074"/>
              <a:ext cx="33" cy="28"/>
            </a:xfrm>
            <a:custGeom>
              <a:avLst/>
              <a:gdLst>
                <a:gd name="T0" fmla="*/ 0 w 21600"/>
                <a:gd name="T1" fmla="*/ 0 h 22385"/>
                <a:gd name="T2" fmla="*/ 0 w 21600"/>
                <a:gd name="T3" fmla="*/ 0 h 22385"/>
                <a:gd name="T4" fmla="*/ 0 w 21600"/>
                <a:gd name="T5" fmla="*/ 0 h 22385"/>
                <a:gd name="T6" fmla="*/ 0 60000 65536"/>
                <a:gd name="T7" fmla="*/ 0 60000 65536"/>
                <a:gd name="T8" fmla="*/ 0 60000 65536"/>
                <a:gd name="T9" fmla="*/ 0 w 21600"/>
                <a:gd name="T10" fmla="*/ 0 h 22385"/>
                <a:gd name="T11" fmla="*/ 21600 w 21600"/>
                <a:gd name="T12" fmla="*/ 22385 h 22385"/>
              </a:gdLst>
              <a:ahLst/>
              <a:cxnLst>
                <a:cxn ang="T6">
                  <a:pos x="T0" y="T1"/>
                </a:cxn>
                <a:cxn ang="T7">
                  <a:pos x="T2" y="T3"/>
                </a:cxn>
                <a:cxn ang="T8">
                  <a:pos x="T4" y="T5"/>
                </a:cxn>
              </a:cxnLst>
              <a:rect l="T9" t="T10" r="T11" b="T12"/>
              <a:pathLst>
                <a:path w="21600" h="22385" fill="none" extrusionOk="0">
                  <a:moveTo>
                    <a:pt x="21600" y="22384"/>
                  </a:moveTo>
                  <a:cubicBezTo>
                    <a:pt x="9670" y="22385"/>
                    <a:pt x="0" y="12714"/>
                    <a:pt x="0" y="785"/>
                  </a:cubicBezTo>
                  <a:cubicBezTo>
                    <a:pt x="0" y="523"/>
                    <a:pt x="4" y="261"/>
                    <a:pt x="14" y="0"/>
                  </a:cubicBezTo>
                </a:path>
                <a:path w="21600" h="22385" stroke="0" extrusionOk="0">
                  <a:moveTo>
                    <a:pt x="21600" y="22384"/>
                  </a:moveTo>
                  <a:cubicBezTo>
                    <a:pt x="9670" y="22385"/>
                    <a:pt x="0" y="12714"/>
                    <a:pt x="0" y="785"/>
                  </a:cubicBezTo>
                  <a:cubicBezTo>
                    <a:pt x="0" y="523"/>
                    <a:pt x="4" y="261"/>
                    <a:pt x="14" y="0"/>
                  </a:cubicBezTo>
                  <a:lnTo>
                    <a:pt x="21600" y="785"/>
                  </a:lnTo>
                  <a:lnTo>
                    <a:pt x="21600" y="22384"/>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69" name="Arc 391"/>
            <p:cNvSpPr>
              <a:spLocks/>
            </p:cNvSpPr>
            <p:nvPr/>
          </p:nvSpPr>
          <p:spPr bwMode="auto">
            <a:xfrm>
              <a:off x="877" y="2047"/>
              <a:ext cx="34" cy="27"/>
            </a:xfrm>
            <a:custGeom>
              <a:avLst/>
              <a:gdLst>
                <a:gd name="T0" fmla="*/ 0 w 22254"/>
                <a:gd name="T1" fmla="*/ 0 h 21600"/>
                <a:gd name="T2" fmla="*/ 0 w 22254"/>
                <a:gd name="T3" fmla="*/ 0 h 21600"/>
                <a:gd name="T4" fmla="*/ 0 w 22254"/>
                <a:gd name="T5" fmla="*/ 0 h 21600"/>
                <a:gd name="T6" fmla="*/ 0 60000 65536"/>
                <a:gd name="T7" fmla="*/ 0 60000 65536"/>
                <a:gd name="T8" fmla="*/ 0 60000 65536"/>
                <a:gd name="T9" fmla="*/ 0 w 22254"/>
                <a:gd name="T10" fmla="*/ 0 h 21600"/>
                <a:gd name="T11" fmla="*/ 22254 w 22254"/>
                <a:gd name="T12" fmla="*/ 21600 h 21600"/>
              </a:gdLst>
              <a:ahLst/>
              <a:cxnLst>
                <a:cxn ang="T6">
                  <a:pos x="T0" y="T1"/>
                </a:cxn>
                <a:cxn ang="T7">
                  <a:pos x="T2" y="T3"/>
                </a:cxn>
                <a:cxn ang="T8">
                  <a:pos x="T4" y="T5"/>
                </a:cxn>
              </a:cxnLst>
              <a:rect l="T9" t="T10" r="T11" b="T12"/>
              <a:pathLst>
                <a:path w="22254" h="21600" fill="none" extrusionOk="0">
                  <a:moveTo>
                    <a:pt x="-1" y="9"/>
                  </a:moveTo>
                  <a:cubicBezTo>
                    <a:pt x="217" y="3"/>
                    <a:pt x="435" y="-1"/>
                    <a:pt x="654" y="-1"/>
                  </a:cubicBezTo>
                  <a:cubicBezTo>
                    <a:pt x="12583" y="-1"/>
                    <a:pt x="22254" y="9670"/>
                    <a:pt x="22254" y="21600"/>
                  </a:cubicBezTo>
                </a:path>
                <a:path w="22254" h="21600" stroke="0" extrusionOk="0">
                  <a:moveTo>
                    <a:pt x="-1" y="9"/>
                  </a:moveTo>
                  <a:cubicBezTo>
                    <a:pt x="217" y="3"/>
                    <a:pt x="435" y="-1"/>
                    <a:pt x="654" y="-1"/>
                  </a:cubicBezTo>
                  <a:cubicBezTo>
                    <a:pt x="12583" y="-1"/>
                    <a:pt x="22254" y="9670"/>
                    <a:pt x="22254" y="21600"/>
                  </a:cubicBezTo>
                  <a:lnTo>
                    <a:pt x="654" y="21600"/>
                  </a:lnTo>
                  <a:lnTo>
                    <a:pt x="-1" y="9"/>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sp>
        <p:nvSpPr>
          <p:cNvPr id="161812" name="AutoShape 392"/>
          <p:cNvSpPr>
            <a:spLocks noChangeArrowheads="1"/>
          </p:cNvSpPr>
          <p:nvPr/>
        </p:nvSpPr>
        <p:spPr bwMode="auto">
          <a:xfrm rot="1920000">
            <a:off x="2318456" y="5699181"/>
            <a:ext cx="70556" cy="587375"/>
          </a:xfrm>
          <a:prstGeom prst="roundRect">
            <a:avLst>
              <a:gd name="adj" fmla="val 49995"/>
            </a:avLst>
          </a:prstGeom>
          <a:solidFill>
            <a:srgbClr val="3A0062"/>
          </a:solidFill>
          <a:ln>
            <a:noFill/>
          </a:ln>
          <a:effectLst>
            <a:prstShdw prst="shdw17" dist="17961" dir="13500000">
              <a:srgbClr val="23003B">
                <a:alpha val="74997"/>
              </a:srgbClr>
            </a:prstShdw>
          </a:effectLst>
          <a:extLst>
            <a:ext uri="{91240B29-F687-4f45-9708-019B960494DF}">
              <a14:hiddenLine xmlns:a14="http://schemas.microsoft.com/office/drawing/2010/main" xmlns="" w="508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13" name="AutoShape 393"/>
          <p:cNvSpPr>
            <a:spLocks noChangeArrowheads="1"/>
          </p:cNvSpPr>
          <p:nvPr/>
        </p:nvSpPr>
        <p:spPr bwMode="auto">
          <a:xfrm rot="3540000">
            <a:off x="3069961" y="5019819"/>
            <a:ext cx="100012" cy="522111"/>
          </a:xfrm>
          <a:prstGeom prst="roundRect">
            <a:avLst>
              <a:gd name="adj" fmla="val 49995"/>
            </a:avLst>
          </a:prstGeom>
          <a:solidFill>
            <a:srgbClr val="3A0062"/>
          </a:solidFill>
          <a:ln>
            <a:noFill/>
          </a:ln>
          <a:effectLst>
            <a:prstShdw prst="shdw17" dist="17961" dir="13500000">
              <a:srgbClr val="23003B">
                <a:alpha val="74997"/>
              </a:srgbClr>
            </a:prstShdw>
          </a:effectLst>
          <a:extLst>
            <a:ext uri="{91240B29-F687-4f45-9708-019B960494DF}">
              <a14:hiddenLine xmlns:a14="http://schemas.microsoft.com/office/drawing/2010/main" xmlns="" w="508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14" name="AutoShape 394"/>
          <p:cNvSpPr>
            <a:spLocks noChangeArrowheads="1"/>
          </p:cNvSpPr>
          <p:nvPr/>
        </p:nvSpPr>
        <p:spPr bwMode="auto">
          <a:xfrm rot="4320000">
            <a:off x="3992591" y="4557890"/>
            <a:ext cx="104775" cy="523522"/>
          </a:xfrm>
          <a:prstGeom prst="roundRect">
            <a:avLst>
              <a:gd name="adj" fmla="val 49995"/>
            </a:avLst>
          </a:prstGeom>
          <a:solidFill>
            <a:srgbClr val="3A0062"/>
          </a:solidFill>
          <a:ln>
            <a:noFill/>
          </a:ln>
          <a:effectLst>
            <a:prstShdw prst="shdw17" dist="17961" dir="13500000">
              <a:srgbClr val="23003B">
                <a:alpha val="74997"/>
              </a:srgbClr>
            </a:prstShdw>
          </a:effectLst>
          <a:extLst>
            <a:ext uri="{91240B29-F687-4f45-9708-019B960494DF}">
              <a14:hiddenLine xmlns:a14="http://schemas.microsoft.com/office/drawing/2010/main" xmlns="" w="508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15" name="AutoShape 395"/>
          <p:cNvSpPr>
            <a:spLocks noChangeArrowheads="1"/>
          </p:cNvSpPr>
          <p:nvPr/>
        </p:nvSpPr>
        <p:spPr bwMode="auto">
          <a:xfrm rot="4860000">
            <a:off x="4974167" y="4303713"/>
            <a:ext cx="88900" cy="520700"/>
          </a:xfrm>
          <a:prstGeom prst="roundRect">
            <a:avLst>
              <a:gd name="adj" fmla="val 49995"/>
            </a:avLst>
          </a:prstGeom>
          <a:solidFill>
            <a:srgbClr val="3A0062"/>
          </a:solidFill>
          <a:ln>
            <a:noFill/>
          </a:ln>
          <a:effectLst>
            <a:prstShdw prst="shdw17" dist="17961" dir="13500000">
              <a:srgbClr val="23003B">
                <a:alpha val="74997"/>
              </a:srgbClr>
            </a:prstShdw>
          </a:effectLst>
          <a:extLst>
            <a:ext uri="{91240B29-F687-4f45-9708-019B960494DF}">
              <a14:hiddenLine xmlns:a14="http://schemas.microsoft.com/office/drawing/2010/main" xmlns="" w="508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16" name="AutoShape 396"/>
          <p:cNvSpPr>
            <a:spLocks noChangeArrowheads="1"/>
          </p:cNvSpPr>
          <p:nvPr/>
        </p:nvSpPr>
        <p:spPr bwMode="auto">
          <a:xfrm rot="-120000">
            <a:off x="5810958" y="4445000"/>
            <a:ext cx="598311" cy="103188"/>
          </a:xfrm>
          <a:prstGeom prst="roundRect">
            <a:avLst>
              <a:gd name="adj" fmla="val 49995"/>
            </a:avLst>
          </a:prstGeom>
          <a:solidFill>
            <a:srgbClr val="3A0062"/>
          </a:solidFill>
          <a:ln>
            <a:noFill/>
          </a:ln>
          <a:effectLst>
            <a:prstShdw prst="shdw17" dist="17961" dir="13500000">
              <a:srgbClr val="23003B">
                <a:alpha val="74997"/>
              </a:srgbClr>
            </a:prstShdw>
          </a:effectLst>
          <a:extLst>
            <a:ext uri="{91240B29-F687-4f45-9708-019B960494DF}">
              <a14:hiddenLine xmlns:a14="http://schemas.microsoft.com/office/drawing/2010/main" xmlns="" w="508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17" name="AutoShape 397"/>
          <p:cNvSpPr>
            <a:spLocks noChangeArrowheads="1"/>
          </p:cNvSpPr>
          <p:nvPr/>
        </p:nvSpPr>
        <p:spPr bwMode="auto">
          <a:xfrm rot="5700000">
            <a:off x="7030097" y="4272107"/>
            <a:ext cx="90487" cy="522111"/>
          </a:xfrm>
          <a:prstGeom prst="roundRect">
            <a:avLst>
              <a:gd name="adj" fmla="val 49995"/>
            </a:avLst>
          </a:prstGeom>
          <a:solidFill>
            <a:srgbClr val="3A0062"/>
          </a:solidFill>
          <a:ln>
            <a:noFill/>
          </a:ln>
          <a:effectLst>
            <a:prstShdw prst="shdw17" dist="17961" dir="13500000">
              <a:srgbClr val="23003B">
                <a:alpha val="74997"/>
              </a:srgbClr>
            </a:prstShdw>
          </a:effectLst>
          <a:extLst>
            <a:ext uri="{91240B29-F687-4f45-9708-019B960494DF}">
              <a14:hiddenLine xmlns:a14="http://schemas.microsoft.com/office/drawing/2010/main" xmlns="" w="508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18" name="AutoShape 398"/>
          <p:cNvSpPr>
            <a:spLocks noChangeArrowheads="1"/>
          </p:cNvSpPr>
          <p:nvPr/>
        </p:nvSpPr>
        <p:spPr bwMode="auto">
          <a:xfrm rot="6180000">
            <a:off x="8073260" y="4538046"/>
            <a:ext cx="122237" cy="523522"/>
          </a:xfrm>
          <a:prstGeom prst="roundRect">
            <a:avLst>
              <a:gd name="adj" fmla="val 49995"/>
            </a:avLst>
          </a:prstGeom>
          <a:solidFill>
            <a:srgbClr val="3A0062"/>
          </a:solidFill>
          <a:ln>
            <a:noFill/>
          </a:ln>
          <a:effectLst>
            <a:prstShdw prst="shdw17" dist="17961" dir="13500000">
              <a:srgbClr val="23003B">
                <a:alpha val="74997"/>
              </a:srgbClr>
            </a:prstShdw>
          </a:effectLst>
          <a:extLst>
            <a:ext uri="{91240B29-F687-4f45-9708-019B960494DF}">
              <a14:hiddenLine xmlns:a14="http://schemas.microsoft.com/office/drawing/2010/main" xmlns="" w="508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19" name="AutoShape 399"/>
          <p:cNvSpPr>
            <a:spLocks noChangeArrowheads="1"/>
          </p:cNvSpPr>
          <p:nvPr/>
        </p:nvSpPr>
        <p:spPr bwMode="auto">
          <a:xfrm rot="6900000">
            <a:off x="9221463" y="5004738"/>
            <a:ext cx="79375" cy="522111"/>
          </a:xfrm>
          <a:prstGeom prst="roundRect">
            <a:avLst>
              <a:gd name="adj" fmla="val 49995"/>
            </a:avLst>
          </a:prstGeom>
          <a:solidFill>
            <a:srgbClr val="3A0062"/>
          </a:solidFill>
          <a:ln>
            <a:noFill/>
          </a:ln>
          <a:effectLst>
            <a:prstShdw prst="shdw17" dist="17961" dir="13500000">
              <a:srgbClr val="23003B">
                <a:alpha val="74997"/>
              </a:srgbClr>
            </a:prstShdw>
          </a:effectLst>
          <a:extLst>
            <a:ext uri="{91240B29-F687-4f45-9708-019B960494DF}">
              <a14:hiddenLine xmlns:a14="http://schemas.microsoft.com/office/drawing/2010/main" xmlns="" w="508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20" name="AutoShape 400"/>
          <p:cNvSpPr>
            <a:spLocks noChangeArrowheads="1"/>
          </p:cNvSpPr>
          <p:nvPr/>
        </p:nvSpPr>
        <p:spPr bwMode="auto">
          <a:xfrm rot="8880000">
            <a:off x="10100734" y="5891269"/>
            <a:ext cx="97367" cy="587375"/>
          </a:xfrm>
          <a:prstGeom prst="roundRect">
            <a:avLst>
              <a:gd name="adj" fmla="val 49995"/>
            </a:avLst>
          </a:prstGeom>
          <a:solidFill>
            <a:srgbClr val="3A0062"/>
          </a:solidFill>
          <a:ln>
            <a:noFill/>
          </a:ln>
          <a:effectLst>
            <a:prstShdw prst="shdw17" dist="17961" dir="13500000">
              <a:srgbClr val="23003B">
                <a:alpha val="74997"/>
              </a:srgbClr>
            </a:prstShdw>
          </a:effectLst>
          <a:extLst>
            <a:ext uri="{91240B29-F687-4f45-9708-019B960494DF}">
              <a14:hiddenLine xmlns:a14="http://schemas.microsoft.com/office/drawing/2010/main" xmlns="" w="508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21" name="AutoShape 401"/>
          <p:cNvSpPr>
            <a:spLocks noChangeArrowheads="1"/>
          </p:cNvSpPr>
          <p:nvPr/>
        </p:nvSpPr>
        <p:spPr bwMode="auto">
          <a:xfrm>
            <a:off x="6210302" y="4794306"/>
            <a:ext cx="489655" cy="606425"/>
          </a:xfrm>
          <a:prstGeom prst="star16">
            <a:avLst>
              <a:gd name="adj" fmla="val 37500"/>
            </a:avLst>
          </a:prstGeom>
          <a:noFill/>
          <a:ln w="12700">
            <a:solidFill>
              <a:srgbClr val="FF2C2C"/>
            </a:solidFill>
            <a:miter lim="800000"/>
            <a:headEnd/>
            <a:tailEnd/>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1822" name="Group 402"/>
          <p:cNvGrpSpPr>
            <a:grpSpLocks/>
          </p:cNvGrpSpPr>
          <p:nvPr/>
        </p:nvGrpSpPr>
        <p:grpSpPr bwMode="auto">
          <a:xfrm>
            <a:off x="7766759" y="3871913"/>
            <a:ext cx="359834" cy="387350"/>
            <a:chOff x="4332" y="2291"/>
            <a:chExt cx="256" cy="244"/>
          </a:xfrm>
        </p:grpSpPr>
        <p:sp>
          <p:nvSpPr>
            <p:cNvPr id="162755" name="Line 403"/>
            <p:cNvSpPr>
              <a:spLocks noChangeShapeType="1"/>
            </p:cNvSpPr>
            <p:nvPr/>
          </p:nvSpPr>
          <p:spPr bwMode="auto">
            <a:xfrm>
              <a:off x="4332" y="2291"/>
              <a:ext cx="77" cy="71"/>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56" name="Arc 404"/>
            <p:cNvSpPr>
              <a:spLocks/>
            </p:cNvSpPr>
            <p:nvPr/>
          </p:nvSpPr>
          <p:spPr bwMode="auto">
            <a:xfrm>
              <a:off x="4404" y="2306"/>
              <a:ext cx="66" cy="83"/>
            </a:xfrm>
            <a:custGeom>
              <a:avLst/>
              <a:gdLst>
                <a:gd name="T0" fmla="*/ 0 w 19729"/>
                <a:gd name="T1" fmla="*/ 0 h 21600"/>
                <a:gd name="T2" fmla="*/ 0 w 19729"/>
                <a:gd name="T3" fmla="*/ 0 h 21600"/>
                <a:gd name="T4" fmla="*/ 0 w 19729"/>
                <a:gd name="T5" fmla="*/ 0 h 21600"/>
                <a:gd name="T6" fmla="*/ 0 60000 65536"/>
                <a:gd name="T7" fmla="*/ 0 60000 65536"/>
                <a:gd name="T8" fmla="*/ 0 60000 65536"/>
                <a:gd name="T9" fmla="*/ 0 w 19729"/>
                <a:gd name="T10" fmla="*/ 0 h 21600"/>
                <a:gd name="T11" fmla="*/ 19729 w 19729"/>
                <a:gd name="T12" fmla="*/ 21600 h 21600"/>
              </a:gdLst>
              <a:ahLst/>
              <a:cxnLst>
                <a:cxn ang="T6">
                  <a:pos x="T0" y="T1"/>
                </a:cxn>
                <a:cxn ang="T7">
                  <a:pos x="T2" y="T3"/>
                </a:cxn>
                <a:cxn ang="T8">
                  <a:pos x="T4" y="T5"/>
                </a:cxn>
              </a:cxnLst>
              <a:rect l="T9" t="T10" r="T11" b="T12"/>
              <a:pathLst>
                <a:path w="19729" h="21600" fill="none" extrusionOk="0">
                  <a:moveTo>
                    <a:pt x="19729" y="21292"/>
                  </a:moveTo>
                  <a:cubicBezTo>
                    <a:pt x="18528" y="21497"/>
                    <a:pt x="17312" y="21599"/>
                    <a:pt x="16095" y="21599"/>
                  </a:cubicBezTo>
                  <a:cubicBezTo>
                    <a:pt x="9951" y="21599"/>
                    <a:pt x="4097" y="18983"/>
                    <a:pt x="0" y="14405"/>
                  </a:cubicBezTo>
                </a:path>
                <a:path w="19729" h="21600" stroke="0" extrusionOk="0">
                  <a:moveTo>
                    <a:pt x="19729" y="21292"/>
                  </a:moveTo>
                  <a:cubicBezTo>
                    <a:pt x="18528" y="21497"/>
                    <a:pt x="17312" y="21599"/>
                    <a:pt x="16095" y="21599"/>
                  </a:cubicBezTo>
                  <a:cubicBezTo>
                    <a:pt x="9951" y="21599"/>
                    <a:pt x="4097" y="18983"/>
                    <a:pt x="0" y="14405"/>
                  </a:cubicBezTo>
                  <a:lnTo>
                    <a:pt x="16095" y="0"/>
                  </a:lnTo>
                  <a:lnTo>
                    <a:pt x="19729" y="21292"/>
                  </a:lnTo>
                  <a:close/>
                </a:path>
              </a:pathLst>
            </a:custGeom>
            <a:noFill/>
            <a:ln w="25400" cap="rnd">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57" name="Arc 405"/>
            <p:cNvSpPr>
              <a:spLocks/>
            </p:cNvSpPr>
            <p:nvPr/>
          </p:nvSpPr>
          <p:spPr bwMode="auto">
            <a:xfrm>
              <a:off x="4467" y="2384"/>
              <a:ext cx="121" cy="151"/>
            </a:xfrm>
            <a:custGeom>
              <a:avLst/>
              <a:gdLst>
                <a:gd name="T0" fmla="*/ 0 w 19511"/>
                <a:gd name="T1" fmla="*/ 0 h 21600"/>
                <a:gd name="T2" fmla="*/ 0 w 19511"/>
                <a:gd name="T3" fmla="*/ 0 h 21600"/>
                <a:gd name="T4" fmla="*/ 0 w 19511"/>
                <a:gd name="T5" fmla="*/ 0 h 21600"/>
                <a:gd name="T6" fmla="*/ 0 60000 65536"/>
                <a:gd name="T7" fmla="*/ 0 60000 65536"/>
                <a:gd name="T8" fmla="*/ 0 60000 65536"/>
                <a:gd name="T9" fmla="*/ 0 w 19511"/>
                <a:gd name="T10" fmla="*/ 0 h 21600"/>
                <a:gd name="T11" fmla="*/ 19511 w 19511"/>
                <a:gd name="T12" fmla="*/ 21600 h 21600"/>
              </a:gdLst>
              <a:ahLst/>
              <a:cxnLst>
                <a:cxn ang="T6">
                  <a:pos x="T0" y="T1"/>
                </a:cxn>
                <a:cxn ang="T7">
                  <a:pos x="T2" y="T3"/>
                </a:cxn>
                <a:cxn ang="T8">
                  <a:pos x="T4" y="T5"/>
                </a:cxn>
              </a:cxnLst>
              <a:rect l="T9" t="T10" r="T11" b="T12"/>
              <a:pathLst>
                <a:path w="19511" h="21600" fill="none" extrusionOk="0">
                  <a:moveTo>
                    <a:pt x="-1" y="347"/>
                  </a:moveTo>
                  <a:cubicBezTo>
                    <a:pt x="1273" y="116"/>
                    <a:pt x="2564" y="-1"/>
                    <a:pt x="3859" y="-1"/>
                  </a:cubicBezTo>
                  <a:cubicBezTo>
                    <a:pt x="9775" y="-1"/>
                    <a:pt x="15433" y="2427"/>
                    <a:pt x="19510" y="6714"/>
                  </a:cubicBezTo>
                </a:path>
                <a:path w="19511" h="21600" stroke="0" extrusionOk="0">
                  <a:moveTo>
                    <a:pt x="-1" y="347"/>
                  </a:moveTo>
                  <a:cubicBezTo>
                    <a:pt x="1273" y="116"/>
                    <a:pt x="2564" y="-1"/>
                    <a:pt x="3859" y="-1"/>
                  </a:cubicBezTo>
                  <a:cubicBezTo>
                    <a:pt x="9775" y="-1"/>
                    <a:pt x="15433" y="2427"/>
                    <a:pt x="19510" y="6714"/>
                  </a:cubicBezTo>
                  <a:lnTo>
                    <a:pt x="3859" y="21600"/>
                  </a:lnTo>
                  <a:lnTo>
                    <a:pt x="-1" y="347"/>
                  </a:lnTo>
                  <a:close/>
                </a:path>
              </a:pathLst>
            </a:custGeom>
            <a:noFill/>
            <a:ln w="25400" cap="rnd">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sp>
        <p:nvSpPr>
          <p:cNvPr id="161823" name="Oval 406"/>
          <p:cNvSpPr>
            <a:spLocks noChangeArrowheads="1"/>
          </p:cNvSpPr>
          <p:nvPr/>
        </p:nvSpPr>
        <p:spPr bwMode="auto">
          <a:xfrm>
            <a:off x="8101191" y="4084643"/>
            <a:ext cx="67733" cy="66675"/>
          </a:xfrm>
          <a:prstGeom prst="ellipse">
            <a:avLst/>
          </a:prstGeom>
          <a:solidFill>
            <a:srgbClr val="FF7C80"/>
          </a:solidFill>
          <a:ln>
            <a:noFill/>
          </a:ln>
          <a:effectLst>
            <a:prstShdw prst="shdw17" dist="17961" dir="2700000">
              <a:srgbClr val="994A4D">
                <a:alpha val="74997"/>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24" name="Oval 407"/>
          <p:cNvSpPr>
            <a:spLocks noChangeArrowheads="1"/>
          </p:cNvSpPr>
          <p:nvPr/>
        </p:nvSpPr>
        <p:spPr bwMode="auto">
          <a:xfrm>
            <a:off x="7734303" y="3835401"/>
            <a:ext cx="67733" cy="66675"/>
          </a:xfrm>
          <a:prstGeom prst="ellipse">
            <a:avLst/>
          </a:prstGeom>
          <a:solidFill>
            <a:srgbClr val="FF7C80"/>
          </a:solidFill>
          <a:ln>
            <a:noFill/>
          </a:ln>
          <a:effectLst>
            <a:prstShdw prst="shdw17" dist="17961" dir="2700000">
              <a:srgbClr val="994A4D">
                <a:alpha val="74997"/>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1825" name="Group 408"/>
          <p:cNvGrpSpPr>
            <a:grpSpLocks/>
          </p:cNvGrpSpPr>
          <p:nvPr/>
        </p:nvGrpSpPr>
        <p:grpSpPr bwMode="auto">
          <a:xfrm>
            <a:off x="7123290" y="5084819"/>
            <a:ext cx="575733" cy="66675"/>
            <a:chOff x="3877" y="3055"/>
            <a:chExt cx="408" cy="42"/>
          </a:xfrm>
        </p:grpSpPr>
        <p:sp>
          <p:nvSpPr>
            <p:cNvPr id="162752" name="Line 409"/>
            <p:cNvSpPr>
              <a:spLocks noChangeShapeType="1"/>
            </p:cNvSpPr>
            <p:nvPr/>
          </p:nvSpPr>
          <p:spPr bwMode="auto">
            <a:xfrm>
              <a:off x="3909" y="3077"/>
              <a:ext cx="337" cy="0"/>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53" name="Oval 410"/>
            <p:cNvSpPr>
              <a:spLocks noChangeArrowheads="1"/>
            </p:cNvSpPr>
            <p:nvPr/>
          </p:nvSpPr>
          <p:spPr bwMode="auto">
            <a:xfrm>
              <a:off x="4237" y="3055"/>
              <a:ext cx="48" cy="42"/>
            </a:xfrm>
            <a:prstGeom prst="ellipse">
              <a:avLst/>
            </a:prstGeom>
            <a:solidFill>
              <a:srgbClr val="FF7C80"/>
            </a:solidFill>
            <a:ln>
              <a:noFill/>
            </a:ln>
            <a:effectLst>
              <a:prstShdw prst="shdw17" dist="17961" dir="2700000">
                <a:srgbClr val="994A4D">
                  <a:alpha val="74997"/>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754" name="Oval 411"/>
            <p:cNvSpPr>
              <a:spLocks noChangeArrowheads="1"/>
            </p:cNvSpPr>
            <p:nvPr/>
          </p:nvSpPr>
          <p:spPr bwMode="auto">
            <a:xfrm>
              <a:off x="3877" y="3055"/>
              <a:ext cx="48" cy="42"/>
            </a:xfrm>
            <a:prstGeom prst="ellipse">
              <a:avLst/>
            </a:prstGeom>
            <a:solidFill>
              <a:srgbClr val="FF7C80"/>
            </a:solidFill>
            <a:ln>
              <a:noFill/>
            </a:ln>
            <a:effectLst>
              <a:prstShdw prst="shdw17" dist="17961" dir="2700000">
                <a:srgbClr val="994A4D">
                  <a:alpha val="74997"/>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1826" name="Group 412"/>
          <p:cNvGrpSpPr>
            <a:grpSpLocks/>
          </p:cNvGrpSpPr>
          <p:nvPr/>
        </p:nvGrpSpPr>
        <p:grpSpPr bwMode="auto">
          <a:xfrm>
            <a:off x="7425267" y="6027738"/>
            <a:ext cx="482600" cy="171450"/>
            <a:chOff x="4091" y="3649"/>
            <a:chExt cx="341" cy="108"/>
          </a:xfrm>
        </p:grpSpPr>
        <p:sp>
          <p:nvSpPr>
            <p:cNvPr id="162746" name="Line 413"/>
            <p:cNvSpPr>
              <a:spLocks noChangeShapeType="1"/>
            </p:cNvSpPr>
            <p:nvPr/>
          </p:nvSpPr>
          <p:spPr bwMode="auto">
            <a:xfrm>
              <a:off x="4222" y="3676"/>
              <a:ext cx="33" cy="81"/>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47" name="Line 414"/>
            <p:cNvSpPr>
              <a:spLocks noChangeShapeType="1"/>
            </p:cNvSpPr>
            <p:nvPr/>
          </p:nvSpPr>
          <p:spPr bwMode="auto">
            <a:xfrm flipH="1">
              <a:off x="4255" y="3676"/>
              <a:ext cx="33" cy="81"/>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48" name="Line 415"/>
            <p:cNvSpPr>
              <a:spLocks noChangeShapeType="1"/>
            </p:cNvSpPr>
            <p:nvPr/>
          </p:nvSpPr>
          <p:spPr bwMode="auto">
            <a:xfrm>
              <a:off x="4288" y="3671"/>
              <a:ext cx="105" cy="0"/>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49" name="Line 416"/>
            <p:cNvSpPr>
              <a:spLocks noChangeShapeType="1"/>
            </p:cNvSpPr>
            <p:nvPr/>
          </p:nvSpPr>
          <p:spPr bwMode="auto">
            <a:xfrm>
              <a:off x="4122" y="3676"/>
              <a:ext cx="105" cy="0"/>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50" name="Oval 417"/>
            <p:cNvSpPr>
              <a:spLocks noChangeArrowheads="1"/>
            </p:cNvSpPr>
            <p:nvPr/>
          </p:nvSpPr>
          <p:spPr bwMode="auto">
            <a:xfrm>
              <a:off x="4091" y="3654"/>
              <a:ext cx="48" cy="42"/>
            </a:xfrm>
            <a:prstGeom prst="ellipse">
              <a:avLst/>
            </a:prstGeom>
            <a:solidFill>
              <a:srgbClr val="FF7C80"/>
            </a:solidFill>
            <a:ln>
              <a:noFill/>
            </a:ln>
            <a:effectLst>
              <a:prstShdw prst="shdw17" dist="17961" dir="2700000">
                <a:srgbClr val="994A4D">
                  <a:alpha val="74997"/>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751" name="Oval 418"/>
            <p:cNvSpPr>
              <a:spLocks noChangeArrowheads="1"/>
            </p:cNvSpPr>
            <p:nvPr/>
          </p:nvSpPr>
          <p:spPr bwMode="auto">
            <a:xfrm>
              <a:off x="4384" y="3649"/>
              <a:ext cx="48" cy="41"/>
            </a:xfrm>
            <a:prstGeom prst="ellipse">
              <a:avLst/>
            </a:prstGeom>
            <a:solidFill>
              <a:srgbClr val="FF7C80"/>
            </a:solidFill>
            <a:ln>
              <a:noFill/>
            </a:ln>
            <a:effectLst>
              <a:prstShdw prst="shdw17" dist="17961" dir="2700000">
                <a:srgbClr val="994A4D">
                  <a:alpha val="74997"/>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1827" name="Group 419"/>
          <p:cNvGrpSpPr>
            <a:grpSpLocks/>
          </p:cNvGrpSpPr>
          <p:nvPr/>
        </p:nvGrpSpPr>
        <p:grpSpPr bwMode="auto">
          <a:xfrm>
            <a:off x="7566383" y="5667375"/>
            <a:ext cx="481189" cy="171450"/>
            <a:chOff x="4191" y="3422"/>
            <a:chExt cx="340" cy="108"/>
          </a:xfrm>
        </p:grpSpPr>
        <p:sp>
          <p:nvSpPr>
            <p:cNvPr id="162740" name="Line 420"/>
            <p:cNvSpPr>
              <a:spLocks noChangeShapeType="1"/>
            </p:cNvSpPr>
            <p:nvPr/>
          </p:nvSpPr>
          <p:spPr bwMode="auto">
            <a:xfrm>
              <a:off x="4321" y="3449"/>
              <a:ext cx="34" cy="81"/>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41" name="Line 421"/>
            <p:cNvSpPr>
              <a:spLocks noChangeShapeType="1"/>
            </p:cNvSpPr>
            <p:nvPr/>
          </p:nvSpPr>
          <p:spPr bwMode="auto">
            <a:xfrm flipH="1">
              <a:off x="4355" y="3449"/>
              <a:ext cx="33" cy="81"/>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42" name="Line 422"/>
            <p:cNvSpPr>
              <a:spLocks noChangeShapeType="1"/>
            </p:cNvSpPr>
            <p:nvPr/>
          </p:nvSpPr>
          <p:spPr bwMode="auto">
            <a:xfrm>
              <a:off x="4388" y="3443"/>
              <a:ext cx="105" cy="0"/>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43" name="Line 423"/>
            <p:cNvSpPr>
              <a:spLocks noChangeShapeType="1"/>
            </p:cNvSpPr>
            <p:nvPr/>
          </p:nvSpPr>
          <p:spPr bwMode="auto">
            <a:xfrm>
              <a:off x="4222" y="3449"/>
              <a:ext cx="105" cy="0"/>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44" name="Oval 424"/>
            <p:cNvSpPr>
              <a:spLocks noChangeArrowheads="1"/>
            </p:cNvSpPr>
            <p:nvPr/>
          </p:nvSpPr>
          <p:spPr bwMode="auto">
            <a:xfrm>
              <a:off x="4191" y="3427"/>
              <a:ext cx="48" cy="41"/>
            </a:xfrm>
            <a:prstGeom prst="ellipse">
              <a:avLst/>
            </a:prstGeom>
            <a:solidFill>
              <a:srgbClr val="FF7C80"/>
            </a:solidFill>
            <a:ln>
              <a:noFill/>
            </a:ln>
            <a:effectLst>
              <a:prstShdw prst="shdw17" dist="17961" dir="2700000">
                <a:srgbClr val="994A4D">
                  <a:alpha val="74997"/>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745" name="Oval 425"/>
            <p:cNvSpPr>
              <a:spLocks noChangeArrowheads="1"/>
            </p:cNvSpPr>
            <p:nvPr/>
          </p:nvSpPr>
          <p:spPr bwMode="auto">
            <a:xfrm>
              <a:off x="4484" y="3422"/>
              <a:ext cx="47" cy="41"/>
            </a:xfrm>
            <a:prstGeom prst="ellipse">
              <a:avLst/>
            </a:prstGeom>
            <a:solidFill>
              <a:srgbClr val="FF7C80"/>
            </a:solidFill>
            <a:ln>
              <a:noFill/>
            </a:ln>
            <a:effectLst>
              <a:prstShdw prst="shdw17" dist="17961" dir="2700000">
                <a:srgbClr val="994A4D">
                  <a:alpha val="74997"/>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1828" name="Group 426"/>
          <p:cNvGrpSpPr>
            <a:grpSpLocks/>
          </p:cNvGrpSpPr>
          <p:nvPr/>
        </p:nvGrpSpPr>
        <p:grpSpPr bwMode="auto">
          <a:xfrm>
            <a:off x="9310512" y="4637088"/>
            <a:ext cx="481189" cy="171450"/>
            <a:chOff x="5427" y="2773"/>
            <a:chExt cx="341" cy="108"/>
          </a:xfrm>
        </p:grpSpPr>
        <p:sp>
          <p:nvSpPr>
            <p:cNvPr id="162734" name="Line 427"/>
            <p:cNvSpPr>
              <a:spLocks noChangeShapeType="1"/>
            </p:cNvSpPr>
            <p:nvPr/>
          </p:nvSpPr>
          <p:spPr bwMode="auto">
            <a:xfrm>
              <a:off x="5558" y="2800"/>
              <a:ext cx="33" cy="81"/>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35" name="Line 428"/>
            <p:cNvSpPr>
              <a:spLocks noChangeShapeType="1"/>
            </p:cNvSpPr>
            <p:nvPr/>
          </p:nvSpPr>
          <p:spPr bwMode="auto">
            <a:xfrm flipH="1">
              <a:off x="5591" y="2800"/>
              <a:ext cx="33" cy="81"/>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36" name="Line 429"/>
            <p:cNvSpPr>
              <a:spLocks noChangeShapeType="1"/>
            </p:cNvSpPr>
            <p:nvPr/>
          </p:nvSpPr>
          <p:spPr bwMode="auto">
            <a:xfrm>
              <a:off x="5624" y="2794"/>
              <a:ext cx="105" cy="0"/>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37" name="Line 430"/>
            <p:cNvSpPr>
              <a:spLocks noChangeShapeType="1"/>
            </p:cNvSpPr>
            <p:nvPr/>
          </p:nvSpPr>
          <p:spPr bwMode="auto">
            <a:xfrm>
              <a:off x="5458" y="2800"/>
              <a:ext cx="105" cy="0"/>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38" name="Oval 431"/>
            <p:cNvSpPr>
              <a:spLocks noChangeArrowheads="1"/>
            </p:cNvSpPr>
            <p:nvPr/>
          </p:nvSpPr>
          <p:spPr bwMode="auto">
            <a:xfrm>
              <a:off x="5427" y="2778"/>
              <a:ext cx="48" cy="42"/>
            </a:xfrm>
            <a:prstGeom prst="ellipse">
              <a:avLst/>
            </a:prstGeom>
            <a:solidFill>
              <a:srgbClr val="FF7C80"/>
            </a:solidFill>
            <a:ln>
              <a:noFill/>
            </a:ln>
            <a:effectLst>
              <a:prstShdw prst="shdw17" dist="17961" dir="2700000">
                <a:srgbClr val="994A4D">
                  <a:alpha val="74997"/>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739" name="Oval 432"/>
            <p:cNvSpPr>
              <a:spLocks noChangeArrowheads="1"/>
            </p:cNvSpPr>
            <p:nvPr/>
          </p:nvSpPr>
          <p:spPr bwMode="auto">
            <a:xfrm>
              <a:off x="5720" y="2773"/>
              <a:ext cx="48" cy="41"/>
            </a:xfrm>
            <a:prstGeom prst="ellipse">
              <a:avLst/>
            </a:prstGeom>
            <a:solidFill>
              <a:srgbClr val="FF7C80"/>
            </a:solidFill>
            <a:ln>
              <a:noFill/>
            </a:ln>
            <a:effectLst>
              <a:prstShdw prst="shdw17" dist="17961" dir="2700000">
                <a:srgbClr val="994A4D">
                  <a:alpha val="74997"/>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1829" name="Group 433"/>
          <p:cNvGrpSpPr>
            <a:grpSpLocks/>
          </p:cNvGrpSpPr>
          <p:nvPr/>
        </p:nvGrpSpPr>
        <p:grpSpPr bwMode="auto">
          <a:xfrm>
            <a:off x="8661429" y="4321175"/>
            <a:ext cx="760589" cy="77788"/>
            <a:chOff x="4967" y="2574"/>
            <a:chExt cx="539" cy="49"/>
          </a:xfrm>
        </p:grpSpPr>
        <p:sp>
          <p:nvSpPr>
            <p:cNvPr id="162731" name="Line 434"/>
            <p:cNvSpPr>
              <a:spLocks noChangeShapeType="1"/>
            </p:cNvSpPr>
            <p:nvPr/>
          </p:nvSpPr>
          <p:spPr bwMode="auto">
            <a:xfrm>
              <a:off x="5009" y="2600"/>
              <a:ext cx="446" cy="0"/>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32" name="Oval 435"/>
            <p:cNvSpPr>
              <a:spLocks noChangeArrowheads="1"/>
            </p:cNvSpPr>
            <p:nvPr/>
          </p:nvSpPr>
          <p:spPr bwMode="auto">
            <a:xfrm>
              <a:off x="5443" y="2574"/>
              <a:ext cx="63" cy="49"/>
            </a:xfrm>
            <a:prstGeom prst="ellipse">
              <a:avLst/>
            </a:prstGeom>
            <a:solidFill>
              <a:srgbClr val="FF7C80"/>
            </a:solidFill>
            <a:ln>
              <a:noFill/>
            </a:ln>
            <a:effectLst>
              <a:prstShdw prst="shdw17" dist="17961" dir="2700000">
                <a:srgbClr val="994A4D">
                  <a:alpha val="74997"/>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733" name="Oval 436"/>
            <p:cNvSpPr>
              <a:spLocks noChangeArrowheads="1"/>
            </p:cNvSpPr>
            <p:nvPr/>
          </p:nvSpPr>
          <p:spPr bwMode="auto">
            <a:xfrm>
              <a:off x="4967" y="2574"/>
              <a:ext cx="64" cy="49"/>
            </a:xfrm>
            <a:prstGeom prst="ellipse">
              <a:avLst/>
            </a:prstGeom>
            <a:solidFill>
              <a:srgbClr val="FF7C80"/>
            </a:solidFill>
            <a:ln>
              <a:noFill/>
            </a:ln>
            <a:effectLst>
              <a:prstShdw prst="shdw17" dist="17961" dir="2700000">
                <a:srgbClr val="994A4D">
                  <a:alpha val="74997"/>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1830" name="Arc 437"/>
          <p:cNvSpPr>
            <a:spLocks/>
          </p:cNvSpPr>
          <p:nvPr/>
        </p:nvSpPr>
        <p:spPr bwMode="auto">
          <a:xfrm>
            <a:off x="8058857" y="2484438"/>
            <a:ext cx="554566" cy="93662"/>
          </a:xfrm>
          <a:custGeom>
            <a:avLst/>
            <a:gdLst>
              <a:gd name="T0" fmla="*/ 18020139 w 21600"/>
              <a:gd name="T1" fmla="*/ 0 h 21600"/>
              <a:gd name="T2" fmla="*/ 0 w 21600"/>
              <a:gd name="T3" fmla="*/ 40613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solidFill>
            <a:srgbClr val="E8B9FF"/>
          </a:soli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831" name="Arc 438"/>
          <p:cNvSpPr>
            <a:spLocks/>
          </p:cNvSpPr>
          <p:nvPr/>
        </p:nvSpPr>
        <p:spPr bwMode="auto">
          <a:xfrm rot="2700000">
            <a:off x="9120481" y="3071901"/>
            <a:ext cx="525463" cy="77612"/>
          </a:xfrm>
          <a:custGeom>
            <a:avLst/>
            <a:gdLst>
              <a:gd name="T0" fmla="*/ 12744471 w 21600"/>
              <a:gd name="T1" fmla="*/ 352943 h 21600"/>
              <a:gd name="T2" fmla="*/ 0 w 21600"/>
              <a:gd name="T3" fmla="*/ 0 h 21600"/>
              <a:gd name="T4" fmla="*/ 12782935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35" y="21599"/>
                </a:moveTo>
                <a:cubicBezTo>
                  <a:pt x="9631" y="21564"/>
                  <a:pt x="-1" y="11903"/>
                  <a:pt x="-1" y="-1"/>
                </a:cubicBezTo>
              </a:path>
              <a:path w="21600" h="21600" stroke="0" extrusionOk="0">
                <a:moveTo>
                  <a:pt x="21535" y="21599"/>
                </a:moveTo>
                <a:cubicBezTo>
                  <a:pt x="9631" y="21564"/>
                  <a:pt x="-1" y="11903"/>
                  <a:pt x="-1" y="-1"/>
                </a:cubicBezTo>
                <a:lnTo>
                  <a:pt x="21600" y="0"/>
                </a:lnTo>
                <a:lnTo>
                  <a:pt x="21535" y="21599"/>
                </a:lnTo>
                <a:close/>
              </a:path>
            </a:pathLst>
          </a:custGeom>
          <a:solidFill>
            <a:srgbClr val="E8B9FF"/>
          </a:soli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832" name="Arc 439"/>
          <p:cNvSpPr>
            <a:spLocks/>
          </p:cNvSpPr>
          <p:nvPr/>
        </p:nvSpPr>
        <p:spPr bwMode="auto">
          <a:xfrm rot="-8760000">
            <a:off x="8542867" y="2441575"/>
            <a:ext cx="546100" cy="280988"/>
          </a:xfrm>
          <a:custGeom>
            <a:avLst/>
            <a:gdLst>
              <a:gd name="T0" fmla="*/ 17474163 w 21600"/>
              <a:gd name="T1" fmla="*/ 0 h 20745"/>
              <a:gd name="T2" fmla="*/ 5182379 w 21600"/>
              <a:gd name="T3" fmla="*/ 3805942 h 20745"/>
              <a:gd name="T4" fmla="*/ 0 w 21600"/>
              <a:gd name="T5" fmla="*/ 21469 h 20745"/>
              <a:gd name="T6" fmla="*/ 0 60000 65536"/>
              <a:gd name="T7" fmla="*/ 0 60000 65536"/>
              <a:gd name="T8" fmla="*/ 0 60000 65536"/>
              <a:gd name="T9" fmla="*/ 0 w 21600"/>
              <a:gd name="T10" fmla="*/ 0 h 20745"/>
              <a:gd name="T11" fmla="*/ 21600 w 21600"/>
              <a:gd name="T12" fmla="*/ 20745 h 20745"/>
            </a:gdLst>
            <a:ahLst/>
            <a:cxnLst>
              <a:cxn ang="T6">
                <a:pos x="T0" y="T1"/>
              </a:cxn>
              <a:cxn ang="T7">
                <a:pos x="T2" y="T3"/>
              </a:cxn>
              <a:cxn ang="T8">
                <a:pos x="T4" y="T5"/>
              </a:cxn>
            </a:cxnLst>
            <a:rect l="T9" t="T10" r="T11" b="T12"/>
            <a:pathLst>
              <a:path w="21600" h="20745" fill="none" extrusionOk="0">
                <a:moveTo>
                  <a:pt x="21599" y="0"/>
                </a:moveTo>
                <a:cubicBezTo>
                  <a:pt x="21599" y="39"/>
                  <a:pt x="21600" y="78"/>
                  <a:pt x="21600" y="117"/>
                </a:cubicBezTo>
                <a:cubicBezTo>
                  <a:pt x="21600" y="9578"/>
                  <a:pt x="15442" y="17939"/>
                  <a:pt x="6406" y="20745"/>
                </a:cubicBezTo>
              </a:path>
              <a:path w="21600" h="20745" stroke="0" extrusionOk="0">
                <a:moveTo>
                  <a:pt x="21599" y="0"/>
                </a:moveTo>
                <a:cubicBezTo>
                  <a:pt x="21599" y="39"/>
                  <a:pt x="21600" y="78"/>
                  <a:pt x="21600" y="117"/>
                </a:cubicBezTo>
                <a:cubicBezTo>
                  <a:pt x="21600" y="9578"/>
                  <a:pt x="15442" y="17939"/>
                  <a:pt x="6406" y="20745"/>
                </a:cubicBezTo>
                <a:lnTo>
                  <a:pt x="0" y="117"/>
                </a:lnTo>
                <a:lnTo>
                  <a:pt x="21599" y="0"/>
                </a:lnTo>
                <a:close/>
              </a:path>
            </a:pathLst>
          </a:custGeom>
          <a:solidFill>
            <a:srgbClr val="E8B9FF"/>
          </a:soli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833" name="Arc 440"/>
          <p:cNvSpPr>
            <a:spLocks/>
          </p:cNvSpPr>
          <p:nvPr/>
        </p:nvSpPr>
        <p:spPr bwMode="auto">
          <a:xfrm rot="2040000">
            <a:off x="8834967" y="2606731"/>
            <a:ext cx="498122" cy="271463"/>
          </a:xfrm>
          <a:custGeom>
            <a:avLst/>
            <a:gdLst>
              <a:gd name="T0" fmla="*/ 0 w 20633"/>
              <a:gd name="T1" fmla="*/ 0 h 21600"/>
              <a:gd name="T2" fmla="*/ 15219969 w 20633"/>
              <a:gd name="T3" fmla="*/ 2373014 h 21600"/>
              <a:gd name="T4" fmla="*/ 42777 w 20633"/>
              <a:gd name="T5" fmla="*/ 3411674 h 21600"/>
              <a:gd name="T6" fmla="*/ 0 60000 65536"/>
              <a:gd name="T7" fmla="*/ 0 60000 65536"/>
              <a:gd name="T8" fmla="*/ 0 60000 65536"/>
              <a:gd name="T9" fmla="*/ 0 w 20633"/>
              <a:gd name="T10" fmla="*/ 0 h 21600"/>
              <a:gd name="T11" fmla="*/ 20633 w 20633"/>
              <a:gd name="T12" fmla="*/ 21600 h 21600"/>
            </a:gdLst>
            <a:ahLst/>
            <a:cxnLst>
              <a:cxn ang="T6">
                <a:pos x="T0" y="T1"/>
              </a:cxn>
              <a:cxn ang="T7">
                <a:pos x="T2" y="T3"/>
              </a:cxn>
              <a:cxn ang="T8">
                <a:pos x="T4" y="T5"/>
              </a:cxn>
            </a:cxnLst>
            <a:rect l="T9" t="T10" r="T11" b="T12"/>
            <a:pathLst>
              <a:path w="20633" h="21600" fill="none" extrusionOk="0">
                <a:moveTo>
                  <a:pt x="0" y="0"/>
                </a:moveTo>
                <a:cubicBezTo>
                  <a:pt x="19" y="0"/>
                  <a:pt x="38" y="-1"/>
                  <a:pt x="58" y="-1"/>
                </a:cubicBezTo>
                <a:cubicBezTo>
                  <a:pt x="9453" y="-1"/>
                  <a:pt x="17772" y="6074"/>
                  <a:pt x="20632" y="15024"/>
                </a:cubicBezTo>
              </a:path>
              <a:path w="20633" h="21600" stroke="0" extrusionOk="0">
                <a:moveTo>
                  <a:pt x="0" y="0"/>
                </a:moveTo>
                <a:cubicBezTo>
                  <a:pt x="19" y="0"/>
                  <a:pt x="38" y="-1"/>
                  <a:pt x="58" y="-1"/>
                </a:cubicBezTo>
                <a:cubicBezTo>
                  <a:pt x="9453" y="-1"/>
                  <a:pt x="17772" y="6074"/>
                  <a:pt x="20632" y="15024"/>
                </a:cubicBezTo>
                <a:lnTo>
                  <a:pt x="58" y="21600"/>
                </a:lnTo>
                <a:lnTo>
                  <a:pt x="0" y="0"/>
                </a:lnTo>
                <a:close/>
              </a:path>
            </a:pathLst>
          </a:custGeom>
          <a:solidFill>
            <a:srgbClr val="E8B9FF"/>
          </a:solidFill>
          <a:ln w="28575" cap="rnd">
            <a:solidFill>
              <a:srgbClr val="FF99FF"/>
            </a:solidFill>
            <a:round/>
            <a:headEnd/>
            <a:tailEnd/>
          </a:ln>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834" name="Rectangle 441"/>
          <p:cNvSpPr>
            <a:spLocks noChangeArrowheads="1"/>
          </p:cNvSpPr>
          <p:nvPr/>
        </p:nvSpPr>
        <p:spPr bwMode="auto">
          <a:xfrm>
            <a:off x="8154815" y="2532119"/>
            <a:ext cx="657578" cy="428625"/>
          </a:xfrm>
          <a:prstGeom prst="rect">
            <a:avLst/>
          </a:prstGeom>
          <a:solidFill>
            <a:srgbClr val="E8B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35" name="Rectangle 442"/>
          <p:cNvSpPr>
            <a:spLocks noChangeArrowheads="1"/>
          </p:cNvSpPr>
          <p:nvPr/>
        </p:nvSpPr>
        <p:spPr bwMode="auto">
          <a:xfrm rot="1560000">
            <a:off x="8726340" y="2801938"/>
            <a:ext cx="478367" cy="430212"/>
          </a:xfrm>
          <a:prstGeom prst="rect">
            <a:avLst/>
          </a:prstGeom>
          <a:solidFill>
            <a:srgbClr val="E8B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36" name="Oval 443"/>
          <p:cNvSpPr>
            <a:spLocks noChangeArrowheads="1"/>
          </p:cNvSpPr>
          <p:nvPr/>
        </p:nvSpPr>
        <p:spPr bwMode="auto">
          <a:xfrm>
            <a:off x="8712229" y="2460681"/>
            <a:ext cx="71967"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37" name="Oval 444"/>
          <p:cNvSpPr>
            <a:spLocks noChangeArrowheads="1"/>
          </p:cNvSpPr>
          <p:nvPr/>
        </p:nvSpPr>
        <p:spPr bwMode="auto">
          <a:xfrm>
            <a:off x="8617656" y="2663881"/>
            <a:ext cx="7055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38" name="Oval 445"/>
          <p:cNvSpPr>
            <a:spLocks noChangeArrowheads="1"/>
          </p:cNvSpPr>
          <p:nvPr/>
        </p:nvSpPr>
        <p:spPr bwMode="auto">
          <a:xfrm>
            <a:off x="8789812" y="2494019"/>
            <a:ext cx="71966" cy="77787"/>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39" name="Oval 446"/>
          <p:cNvSpPr>
            <a:spLocks noChangeArrowheads="1"/>
          </p:cNvSpPr>
          <p:nvPr/>
        </p:nvSpPr>
        <p:spPr bwMode="auto">
          <a:xfrm>
            <a:off x="8770056" y="2590856"/>
            <a:ext cx="7055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40" name="Oval 447"/>
          <p:cNvSpPr>
            <a:spLocks noChangeArrowheads="1"/>
          </p:cNvSpPr>
          <p:nvPr/>
        </p:nvSpPr>
        <p:spPr bwMode="auto">
          <a:xfrm>
            <a:off x="8674101" y="2579744"/>
            <a:ext cx="71966" cy="77787"/>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41" name="Oval 448"/>
          <p:cNvSpPr>
            <a:spLocks noChangeArrowheads="1"/>
          </p:cNvSpPr>
          <p:nvPr/>
        </p:nvSpPr>
        <p:spPr bwMode="auto">
          <a:xfrm>
            <a:off x="8724901" y="2717856"/>
            <a:ext cx="7196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42" name="Oval 449"/>
          <p:cNvSpPr>
            <a:spLocks noChangeArrowheads="1"/>
          </p:cNvSpPr>
          <p:nvPr/>
        </p:nvSpPr>
        <p:spPr bwMode="auto">
          <a:xfrm>
            <a:off x="8681156" y="2816225"/>
            <a:ext cx="70556" cy="77788"/>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43" name="Oval 450"/>
          <p:cNvSpPr>
            <a:spLocks noChangeArrowheads="1"/>
          </p:cNvSpPr>
          <p:nvPr/>
        </p:nvSpPr>
        <p:spPr bwMode="auto">
          <a:xfrm>
            <a:off x="8633178" y="2911531"/>
            <a:ext cx="73378"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44" name="Oval 451"/>
          <p:cNvSpPr>
            <a:spLocks noChangeArrowheads="1"/>
          </p:cNvSpPr>
          <p:nvPr/>
        </p:nvSpPr>
        <p:spPr bwMode="auto">
          <a:xfrm>
            <a:off x="8586612" y="3035356"/>
            <a:ext cx="7196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45" name="Oval 452"/>
          <p:cNvSpPr>
            <a:spLocks noChangeArrowheads="1"/>
          </p:cNvSpPr>
          <p:nvPr/>
        </p:nvSpPr>
        <p:spPr bwMode="auto">
          <a:xfrm>
            <a:off x="8530167" y="3146481"/>
            <a:ext cx="7196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46" name="Oval 453"/>
          <p:cNvSpPr>
            <a:spLocks noChangeArrowheads="1"/>
          </p:cNvSpPr>
          <p:nvPr/>
        </p:nvSpPr>
        <p:spPr bwMode="auto">
          <a:xfrm>
            <a:off x="8861778" y="2492375"/>
            <a:ext cx="70556" cy="77788"/>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47" name="Oval 454"/>
          <p:cNvSpPr>
            <a:spLocks noChangeArrowheads="1"/>
          </p:cNvSpPr>
          <p:nvPr/>
        </p:nvSpPr>
        <p:spPr bwMode="auto">
          <a:xfrm>
            <a:off x="8863189" y="2603556"/>
            <a:ext cx="73378"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48" name="Oval 455"/>
          <p:cNvSpPr>
            <a:spLocks noChangeArrowheads="1"/>
          </p:cNvSpPr>
          <p:nvPr/>
        </p:nvSpPr>
        <p:spPr bwMode="auto">
          <a:xfrm>
            <a:off x="8854723" y="2727325"/>
            <a:ext cx="71966" cy="77788"/>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49" name="Oval 456"/>
          <p:cNvSpPr>
            <a:spLocks noChangeArrowheads="1"/>
          </p:cNvSpPr>
          <p:nvPr/>
        </p:nvSpPr>
        <p:spPr bwMode="auto">
          <a:xfrm>
            <a:off x="8846256" y="2851206"/>
            <a:ext cx="7055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50" name="Oval 457"/>
          <p:cNvSpPr>
            <a:spLocks noChangeArrowheads="1"/>
          </p:cNvSpPr>
          <p:nvPr/>
        </p:nvSpPr>
        <p:spPr bwMode="auto">
          <a:xfrm>
            <a:off x="8823678" y="2948044"/>
            <a:ext cx="73378"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51" name="Oval 458"/>
          <p:cNvSpPr>
            <a:spLocks noChangeArrowheads="1"/>
          </p:cNvSpPr>
          <p:nvPr/>
        </p:nvSpPr>
        <p:spPr bwMode="auto">
          <a:xfrm>
            <a:off x="8764412" y="3046469"/>
            <a:ext cx="7196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52" name="Oval 459"/>
          <p:cNvSpPr>
            <a:spLocks noChangeArrowheads="1"/>
          </p:cNvSpPr>
          <p:nvPr/>
        </p:nvSpPr>
        <p:spPr bwMode="auto">
          <a:xfrm>
            <a:off x="8707967" y="3170294"/>
            <a:ext cx="7196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53" name="Oval 460"/>
          <p:cNvSpPr>
            <a:spLocks noChangeArrowheads="1"/>
          </p:cNvSpPr>
          <p:nvPr/>
        </p:nvSpPr>
        <p:spPr bwMode="auto">
          <a:xfrm>
            <a:off x="8637412" y="3254375"/>
            <a:ext cx="71966" cy="77788"/>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54" name="Oval 461"/>
          <p:cNvSpPr>
            <a:spLocks noChangeArrowheads="1"/>
          </p:cNvSpPr>
          <p:nvPr/>
        </p:nvSpPr>
        <p:spPr bwMode="auto">
          <a:xfrm>
            <a:off x="9042429" y="3243319"/>
            <a:ext cx="71967"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55" name="Oval 462"/>
          <p:cNvSpPr>
            <a:spLocks noChangeArrowheads="1"/>
          </p:cNvSpPr>
          <p:nvPr/>
        </p:nvSpPr>
        <p:spPr bwMode="auto">
          <a:xfrm>
            <a:off x="9081940" y="3327400"/>
            <a:ext cx="71967" cy="77788"/>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56" name="Oval 463"/>
          <p:cNvSpPr>
            <a:spLocks noChangeArrowheads="1"/>
          </p:cNvSpPr>
          <p:nvPr/>
        </p:nvSpPr>
        <p:spPr bwMode="auto">
          <a:xfrm>
            <a:off x="9145412" y="3398841"/>
            <a:ext cx="7196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57" name="Oval 464"/>
          <p:cNvSpPr>
            <a:spLocks noChangeArrowheads="1"/>
          </p:cNvSpPr>
          <p:nvPr/>
        </p:nvSpPr>
        <p:spPr bwMode="auto">
          <a:xfrm>
            <a:off x="8943623" y="4214869"/>
            <a:ext cx="119945" cy="161925"/>
          </a:xfrm>
          <a:prstGeom prst="ellipse">
            <a:avLst/>
          </a:prstGeom>
          <a:solidFill>
            <a:schemeClr val="accent1"/>
          </a:solidFill>
          <a:ln w="12700">
            <a:solidFill>
              <a:schemeClr val="accent1"/>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58" name="Oval 465"/>
          <p:cNvSpPr>
            <a:spLocks noChangeArrowheads="1"/>
          </p:cNvSpPr>
          <p:nvPr/>
        </p:nvSpPr>
        <p:spPr bwMode="auto">
          <a:xfrm>
            <a:off x="9177867" y="4156131"/>
            <a:ext cx="7055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59" name="Oval 466"/>
          <p:cNvSpPr>
            <a:spLocks noChangeArrowheads="1"/>
          </p:cNvSpPr>
          <p:nvPr/>
        </p:nvSpPr>
        <p:spPr bwMode="auto">
          <a:xfrm>
            <a:off x="8949295" y="2535294"/>
            <a:ext cx="71967" cy="77787"/>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60" name="Oval 467"/>
          <p:cNvSpPr>
            <a:spLocks noChangeArrowheads="1"/>
          </p:cNvSpPr>
          <p:nvPr/>
        </p:nvSpPr>
        <p:spPr bwMode="auto">
          <a:xfrm>
            <a:off x="8950678" y="2644831"/>
            <a:ext cx="73378"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61" name="Oval 468"/>
          <p:cNvSpPr>
            <a:spLocks noChangeArrowheads="1"/>
          </p:cNvSpPr>
          <p:nvPr/>
        </p:nvSpPr>
        <p:spPr bwMode="auto">
          <a:xfrm>
            <a:off x="8966229" y="2770244"/>
            <a:ext cx="71967" cy="77787"/>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62" name="Oval 469"/>
          <p:cNvSpPr>
            <a:spLocks noChangeArrowheads="1"/>
          </p:cNvSpPr>
          <p:nvPr/>
        </p:nvSpPr>
        <p:spPr bwMode="auto">
          <a:xfrm>
            <a:off x="8969051" y="2919469"/>
            <a:ext cx="71967"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63" name="Oval 470"/>
          <p:cNvSpPr>
            <a:spLocks noChangeArrowheads="1"/>
          </p:cNvSpPr>
          <p:nvPr/>
        </p:nvSpPr>
        <p:spPr bwMode="auto">
          <a:xfrm>
            <a:off x="8961967" y="3032181"/>
            <a:ext cx="7055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64" name="Oval 471"/>
          <p:cNvSpPr>
            <a:spLocks noChangeArrowheads="1"/>
          </p:cNvSpPr>
          <p:nvPr/>
        </p:nvSpPr>
        <p:spPr bwMode="auto">
          <a:xfrm>
            <a:off x="9000095" y="3154419"/>
            <a:ext cx="71967"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65" name="Oval 472"/>
          <p:cNvSpPr>
            <a:spLocks noChangeArrowheads="1"/>
          </p:cNvSpPr>
          <p:nvPr/>
        </p:nvSpPr>
        <p:spPr bwMode="auto">
          <a:xfrm>
            <a:off x="8943651" y="4192644"/>
            <a:ext cx="71967" cy="77787"/>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66" name="Oval 473"/>
          <p:cNvSpPr>
            <a:spLocks noChangeArrowheads="1"/>
          </p:cNvSpPr>
          <p:nvPr/>
        </p:nvSpPr>
        <p:spPr bwMode="auto">
          <a:xfrm>
            <a:off x="8909756" y="4087814"/>
            <a:ext cx="70556" cy="77787"/>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67" name="Oval 474"/>
          <p:cNvSpPr>
            <a:spLocks noChangeArrowheads="1"/>
          </p:cNvSpPr>
          <p:nvPr/>
        </p:nvSpPr>
        <p:spPr bwMode="auto">
          <a:xfrm>
            <a:off x="9165168" y="4218044"/>
            <a:ext cx="119944" cy="161925"/>
          </a:xfrm>
          <a:prstGeom prst="ellipse">
            <a:avLst/>
          </a:prstGeom>
          <a:solidFill>
            <a:schemeClr val="accent1"/>
          </a:solidFill>
          <a:ln w="12700">
            <a:solidFill>
              <a:schemeClr val="accent1"/>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68" name="Oval 475"/>
          <p:cNvSpPr>
            <a:spLocks noChangeArrowheads="1"/>
          </p:cNvSpPr>
          <p:nvPr/>
        </p:nvSpPr>
        <p:spPr bwMode="auto">
          <a:xfrm>
            <a:off x="8545689" y="3768726"/>
            <a:ext cx="73378"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69" name="Oval 476"/>
          <p:cNvSpPr>
            <a:spLocks noChangeArrowheads="1"/>
          </p:cNvSpPr>
          <p:nvPr/>
        </p:nvSpPr>
        <p:spPr bwMode="auto">
          <a:xfrm>
            <a:off x="8719256" y="3879851"/>
            <a:ext cx="7055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70" name="Oval 477"/>
          <p:cNvSpPr>
            <a:spLocks noChangeArrowheads="1"/>
          </p:cNvSpPr>
          <p:nvPr/>
        </p:nvSpPr>
        <p:spPr bwMode="auto">
          <a:xfrm>
            <a:off x="8784167" y="3935414"/>
            <a:ext cx="7055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71" name="Oval 478"/>
          <p:cNvSpPr>
            <a:spLocks noChangeArrowheads="1"/>
          </p:cNvSpPr>
          <p:nvPr/>
        </p:nvSpPr>
        <p:spPr bwMode="auto">
          <a:xfrm>
            <a:off x="8860367" y="4006858"/>
            <a:ext cx="7055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72" name="Oval 479"/>
          <p:cNvSpPr>
            <a:spLocks noChangeArrowheads="1"/>
          </p:cNvSpPr>
          <p:nvPr/>
        </p:nvSpPr>
        <p:spPr bwMode="auto">
          <a:xfrm>
            <a:off x="8644467" y="3821120"/>
            <a:ext cx="7055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73" name="Oval 480"/>
          <p:cNvSpPr>
            <a:spLocks noChangeArrowheads="1"/>
          </p:cNvSpPr>
          <p:nvPr/>
        </p:nvSpPr>
        <p:spPr bwMode="auto">
          <a:xfrm>
            <a:off x="7851424" y="2187631"/>
            <a:ext cx="83256" cy="92075"/>
          </a:xfrm>
          <a:prstGeom prst="ellipse">
            <a:avLst/>
          </a:prstGeom>
          <a:solidFill>
            <a:srgbClr val="FF505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74" name="Oval 481"/>
          <p:cNvSpPr>
            <a:spLocks noChangeArrowheads="1"/>
          </p:cNvSpPr>
          <p:nvPr/>
        </p:nvSpPr>
        <p:spPr bwMode="auto">
          <a:xfrm>
            <a:off x="7871178" y="2116194"/>
            <a:ext cx="73378"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75" name="Oval 482"/>
          <p:cNvSpPr>
            <a:spLocks noChangeArrowheads="1"/>
          </p:cNvSpPr>
          <p:nvPr/>
        </p:nvSpPr>
        <p:spPr bwMode="auto">
          <a:xfrm>
            <a:off x="9592762" y="3878267"/>
            <a:ext cx="71967"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76" name="Oval 483"/>
          <p:cNvSpPr>
            <a:spLocks noChangeArrowheads="1"/>
          </p:cNvSpPr>
          <p:nvPr/>
        </p:nvSpPr>
        <p:spPr bwMode="auto">
          <a:xfrm>
            <a:off x="9547578" y="3975107"/>
            <a:ext cx="73378"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77" name="Oval 484"/>
          <p:cNvSpPr>
            <a:spLocks noChangeArrowheads="1"/>
          </p:cNvSpPr>
          <p:nvPr/>
        </p:nvSpPr>
        <p:spPr bwMode="auto">
          <a:xfrm>
            <a:off x="9599789" y="4327581"/>
            <a:ext cx="73378"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78" name="Oval 485"/>
          <p:cNvSpPr>
            <a:spLocks noChangeArrowheads="1"/>
          </p:cNvSpPr>
          <p:nvPr/>
        </p:nvSpPr>
        <p:spPr bwMode="auto">
          <a:xfrm>
            <a:off x="9615340" y="4440294"/>
            <a:ext cx="71967" cy="77787"/>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79" name="Oval 486"/>
          <p:cNvSpPr>
            <a:spLocks noChangeArrowheads="1"/>
          </p:cNvSpPr>
          <p:nvPr/>
        </p:nvSpPr>
        <p:spPr bwMode="auto">
          <a:xfrm>
            <a:off x="7693378" y="2052641"/>
            <a:ext cx="73378" cy="77787"/>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80" name="Oval 487"/>
          <p:cNvSpPr>
            <a:spLocks noChangeArrowheads="1"/>
          </p:cNvSpPr>
          <p:nvPr/>
        </p:nvSpPr>
        <p:spPr bwMode="auto">
          <a:xfrm>
            <a:off x="7842956" y="2271769"/>
            <a:ext cx="70556" cy="77787"/>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81" name="Oval 488"/>
          <p:cNvSpPr>
            <a:spLocks noChangeArrowheads="1"/>
          </p:cNvSpPr>
          <p:nvPr/>
        </p:nvSpPr>
        <p:spPr bwMode="auto">
          <a:xfrm>
            <a:off x="9698567" y="3657608"/>
            <a:ext cx="7055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82" name="Oval 489"/>
          <p:cNvSpPr>
            <a:spLocks noChangeArrowheads="1"/>
          </p:cNvSpPr>
          <p:nvPr/>
        </p:nvSpPr>
        <p:spPr bwMode="auto">
          <a:xfrm>
            <a:off x="9652029" y="3768725"/>
            <a:ext cx="71967" cy="77788"/>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83" name="Oval 490"/>
          <p:cNvSpPr>
            <a:spLocks noChangeArrowheads="1"/>
          </p:cNvSpPr>
          <p:nvPr/>
        </p:nvSpPr>
        <p:spPr bwMode="auto">
          <a:xfrm>
            <a:off x="9546167" y="4092580"/>
            <a:ext cx="7055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84" name="Oval 491"/>
          <p:cNvSpPr>
            <a:spLocks noChangeArrowheads="1"/>
          </p:cNvSpPr>
          <p:nvPr/>
        </p:nvSpPr>
        <p:spPr bwMode="auto">
          <a:xfrm>
            <a:off x="9571567" y="4203756"/>
            <a:ext cx="7196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85" name="Oval 492"/>
          <p:cNvSpPr>
            <a:spLocks noChangeArrowheads="1"/>
          </p:cNvSpPr>
          <p:nvPr/>
        </p:nvSpPr>
        <p:spPr bwMode="auto">
          <a:xfrm>
            <a:off x="7687736" y="1938341"/>
            <a:ext cx="83256" cy="92075"/>
          </a:xfrm>
          <a:prstGeom prst="ellipse">
            <a:avLst/>
          </a:prstGeom>
          <a:solidFill>
            <a:srgbClr val="FF505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86" name="Oval 493"/>
          <p:cNvSpPr>
            <a:spLocks noChangeArrowheads="1"/>
          </p:cNvSpPr>
          <p:nvPr/>
        </p:nvSpPr>
        <p:spPr bwMode="auto">
          <a:xfrm>
            <a:off x="7519814" y="2103494"/>
            <a:ext cx="83255" cy="90487"/>
          </a:xfrm>
          <a:prstGeom prst="ellipse">
            <a:avLst/>
          </a:prstGeom>
          <a:solidFill>
            <a:srgbClr val="FF505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87" name="Oval 494"/>
          <p:cNvSpPr>
            <a:spLocks noChangeArrowheads="1"/>
          </p:cNvSpPr>
          <p:nvPr/>
        </p:nvSpPr>
        <p:spPr bwMode="auto">
          <a:xfrm>
            <a:off x="7528278" y="2192394"/>
            <a:ext cx="73378"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88" name="Oval 495"/>
          <p:cNvSpPr>
            <a:spLocks noChangeArrowheads="1"/>
          </p:cNvSpPr>
          <p:nvPr/>
        </p:nvSpPr>
        <p:spPr bwMode="auto">
          <a:xfrm>
            <a:off x="7494412" y="2274944"/>
            <a:ext cx="7196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89" name="Oval 496"/>
          <p:cNvSpPr>
            <a:spLocks noChangeArrowheads="1"/>
          </p:cNvSpPr>
          <p:nvPr/>
        </p:nvSpPr>
        <p:spPr bwMode="auto">
          <a:xfrm>
            <a:off x="9107340" y="3917959"/>
            <a:ext cx="71967"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90" name="Oval 497"/>
          <p:cNvSpPr>
            <a:spLocks noChangeArrowheads="1"/>
          </p:cNvSpPr>
          <p:nvPr/>
        </p:nvSpPr>
        <p:spPr bwMode="auto">
          <a:xfrm>
            <a:off x="9134123" y="4027492"/>
            <a:ext cx="7196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91" name="Oval 498"/>
          <p:cNvSpPr>
            <a:spLocks noChangeArrowheads="1"/>
          </p:cNvSpPr>
          <p:nvPr/>
        </p:nvSpPr>
        <p:spPr bwMode="auto">
          <a:xfrm>
            <a:off x="7820378" y="2017714"/>
            <a:ext cx="73378"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92" name="Oval 499"/>
          <p:cNvSpPr>
            <a:spLocks noChangeArrowheads="1"/>
          </p:cNvSpPr>
          <p:nvPr/>
        </p:nvSpPr>
        <p:spPr bwMode="auto">
          <a:xfrm>
            <a:off x="7775251" y="1966918"/>
            <a:ext cx="71967"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93" name="Oval 500"/>
          <p:cNvSpPr>
            <a:spLocks noChangeArrowheads="1"/>
          </p:cNvSpPr>
          <p:nvPr/>
        </p:nvSpPr>
        <p:spPr bwMode="auto">
          <a:xfrm>
            <a:off x="7620029" y="1930404"/>
            <a:ext cx="71967"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94" name="Oval 501"/>
          <p:cNvSpPr>
            <a:spLocks noChangeArrowheads="1"/>
          </p:cNvSpPr>
          <p:nvPr/>
        </p:nvSpPr>
        <p:spPr bwMode="auto">
          <a:xfrm>
            <a:off x="7563556" y="2041530"/>
            <a:ext cx="7055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95" name="Oval 502"/>
          <p:cNvSpPr>
            <a:spLocks noChangeArrowheads="1"/>
          </p:cNvSpPr>
          <p:nvPr/>
        </p:nvSpPr>
        <p:spPr bwMode="auto">
          <a:xfrm>
            <a:off x="8453967" y="3724275"/>
            <a:ext cx="71966" cy="77788"/>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96" name="Oval 503"/>
          <p:cNvSpPr>
            <a:spLocks noChangeArrowheads="1"/>
          </p:cNvSpPr>
          <p:nvPr/>
        </p:nvSpPr>
        <p:spPr bwMode="auto">
          <a:xfrm>
            <a:off x="9104489" y="3821120"/>
            <a:ext cx="73378"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897" name="Oval 504"/>
          <p:cNvSpPr>
            <a:spLocks noChangeArrowheads="1"/>
          </p:cNvSpPr>
          <p:nvPr/>
        </p:nvSpPr>
        <p:spPr bwMode="auto">
          <a:xfrm>
            <a:off x="9595559" y="4557769"/>
            <a:ext cx="118533" cy="161925"/>
          </a:xfrm>
          <a:prstGeom prst="ellipse">
            <a:avLst/>
          </a:prstGeom>
          <a:solidFill>
            <a:schemeClr val="accent1"/>
          </a:solidFill>
          <a:ln w="12700">
            <a:solidFill>
              <a:schemeClr val="accent1"/>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1898" name="Group 505"/>
          <p:cNvGrpSpPr>
            <a:grpSpLocks/>
          </p:cNvGrpSpPr>
          <p:nvPr/>
        </p:nvGrpSpPr>
        <p:grpSpPr bwMode="auto">
          <a:xfrm>
            <a:off x="8111095" y="2890838"/>
            <a:ext cx="371123" cy="315912"/>
            <a:chOff x="4577" y="1673"/>
            <a:chExt cx="263" cy="199"/>
          </a:xfrm>
        </p:grpSpPr>
        <p:sp>
          <p:nvSpPr>
            <p:cNvPr id="162719" name="Arc 506"/>
            <p:cNvSpPr>
              <a:spLocks/>
            </p:cNvSpPr>
            <p:nvPr/>
          </p:nvSpPr>
          <p:spPr bwMode="auto">
            <a:xfrm>
              <a:off x="4671" y="1720"/>
              <a:ext cx="39" cy="43"/>
            </a:xfrm>
            <a:custGeom>
              <a:avLst/>
              <a:gdLst>
                <a:gd name="T0" fmla="*/ 0 w 22161"/>
                <a:gd name="T1" fmla="*/ 0 h 21600"/>
                <a:gd name="T2" fmla="*/ 0 w 22161"/>
                <a:gd name="T3" fmla="*/ 0 h 21600"/>
                <a:gd name="T4" fmla="*/ 0 w 22161"/>
                <a:gd name="T5" fmla="*/ 0 h 21600"/>
                <a:gd name="T6" fmla="*/ 0 60000 65536"/>
                <a:gd name="T7" fmla="*/ 0 60000 65536"/>
                <a:gd name="T8" fmla="*/ 0 60000 65536"/>
                <a:gd name="T9" fmla="*/ 0 w 22161"/>
                <a:gd name="T10" fmla="*/ 0 h 21600"/>
                <a:gd name="T11" fmla="*/ 22161 w 22161"/>
                <a:gd name="T12" fmla="*/ 21600 h 21600"/>
              </a:gdLst>
              <a:ahLst/>
              <a:cxnLst>
                <a:cxn ang="T6">
                  <a:pos x="T0" y="T1"/>
                </a:cxn>
                <a:cxn ang="T7">
                  <a:pos x="T2" y="T3"/>
                </a:cxn>
                <a:cxn ang="T8">
                  <a:pos x="T4" y="T5"/>
                </a:cxn>
              </a:cxnLst>
              <a:rect l="T9" t="T10" r="T11" b="T12"/>
              <a:pathLst>
                <a:path w="22161" h="21600" fill="none" extrusionOk="0">
                  <a:moveTo>
                    <a:pt x="22161" y="0"/>
                  </a:moveTo>
                  <a:cubicBezTo>
                    <a:pt x="22161" y="11929"/>
                    <a:pt x="12490" y="21600"/>
                    <a:pt x="561" y="21600"/>
                  </a:cubicBezTo>
                  <a:cubicBezTo>
                    <a:pt x="373" y="21599"/>
                    <a:pt x="186" y="21597"/>
                    <a:pt x="0" y="21592"/>
                  </a:cubicBezTo>
                </a:path>
                <a:path w="22161" h="21600" stroke="0" extrusionOk="0">
                  <a:moveTo>
                    <a:pt x="22161" y="0"/>
                  </a:moveTo>
                  <a:cubicBezTo>
                    <a:pt x="22161" y="11929"/>
                    <a:pt x="12490" y="21600"/>
                    <a:pt x="561" y="21600"/>
                  </a:cubicBezTo>
                  <a:cubicBezTo>
                    <a:pt x="373" y="21599"/>
                    <a:pt x="186" y="21597"/>
                    <a:pt x="0" y="21592"/>
                  </a:cubicBezTo>
                  <a:lnTo>
                    <a:pt x="561" y="0"/>
                  </a:lnTo>
                  <a:lnTo>
                    <a:pt x="22161" y="0"/>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20" name="Arc 507"/>
            <p:cNvSpPr>
              <a:spLocks/>
            </p:cNvSpPr>
            <p:nvPr/>
          </p:nvSpPr>
          <p:spPr bwMode="auto">
            <a:xfrm>
              <a:off x="4778" y="1719"/>
              <a:ext cx="53" cy="45"/>
            </a:xfrm>
            <a:custGeom>
              <a:avLst/>
              <a:gdLst>
                <a:gd name="T0" fmla="*/ 0 w 21600"/>
                <a:gd name="T1" fmla="*/ 0 h 22077"/>
                <a:gd name="T2" fmla="*/ 0 w 21600"/>
                <a:gd name="T3" fmla="*/ 0 h 22077"/>
                <a:gd name="T4" fmla="*/ 0 w 21600"/>
                <a:gd name="T5" fmla="*/ 0 h 22077"/>
                <a:gd name="T6" fmla="*/ 0 60000 65536"/>
                <a:gd name="T7" fmla="*/ 0 60000 65536"/>
                <a:gd name="T8" fmla="*/ 0 60000 65536"/>
                <a:gd name="T9" fmla="*/ 0 w 21600"/>
                <a:gd name="T10" fmla="*/ 0 h 22077"/>
                <a:gd name="T11" fmla="*/ 21600 w 21600"/>
                <a:gd name="T12" fmla="*/ 22077 h 22077"/>
              </a:gdLst>
              <a:ahLst/>
              <a:cxnLst>
                <a:cxn ang="T6">
                  <a:pos x="T0" y="T1"/>
                </a:cxn>
                <a:cxn ang="T7">
                  <a:pos x="T2" y="T3"/>
                </a:cxn>
                <a:cxn ang="T8">
                  <a:pos x="T4" y="T5"/>
                </a:cxn>
              </a:cxnLst>
              <a:rect l="T9" t="T10" r="T11" b="T12"/>
              <a:pathLst>
                <a:path w="21600" h="22077" fill="none" extrusionOk="0">
                  <a:moveTo>
                    <a:pt x="21184" y="22076"/>
                  </a:moveTo>
                  <a:cubicBezTo>
                    <a:pt x="9418" y="21850"/>
                    <a:pt x="0" y="12248"/>
                    <a:pt x="0" y="481"/>
                  </a:cubicBezTo>
                  <a:cubicBezTo>
                    <a:pt x="0" y="320"/>
                    <a:pt x="1" y="160"/>
                    <a:pt x="5" y="0"/>
                  </a:cubicBezTo>
                </a:path>
                <a:path w="21600" h="22077" stroke="0" extrusionOk="0">
                  <a:moveTo>
                    <a:pt x="21184" y="22076"/>
                  </a:moveTo>
                  <a:cubicBezTo>
                    <a:pt x="9418" y="21850"/>
                    <a:pt x="0" y="12248"/>
                    <a:pt x="0" y="481"/>
                  </a:cubicBezTo>
                  <a:cubicBezTo>
                    <a:pt x="0" y="320"/>
                    <a:pt x="1" y="160"/>
                    <a:pt x="5" y="0"/>
                  </a:cubicBezTo>
                  <a:lnTo>
                    <a:pt x="21600" y="481"/>
                  </a:lnTo>
                  <a:lnTo>
                    <a:pt x="21184" y="22076"/>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21" name="Arc 508"/>
            <p:cNvSpPr>
              <a:spLocks/>
            </p:cNvSpPr>
            <p:nvPr/>
          </p:nvSpPr>
          <p:spPr bwMode="auto">
            <a:xfrm>
              <a:off x="4736" y="1673"/>
              <a:ext cx="53" cy="44"/>
            </a:xfrm>
            <a:custGeom>
              <a:avLst/>
              <a:gdLst>
                <a:gd name="T0" fmla="*/ 0 w 22011"/>
                <a:gd name="T1" fmla="*/ 0 h 21600"/>
                <a:gd name="T2" fmla="*/ 0 w 22011"/>
                <a:gd name="T3" fmla="*/ 0 h 21600"/>
                <a:gd name="T4" fmla="*/ 0 w 22011"/>
                <a:gd name="T5" fmla="*/ 0 h 21600"/>
                <a:gd name="T6" fmla="*/ 0 60000 65536"/>
                <a:gd name="T7" fmla="*/ 0 60000 65536"/>
                <a:gd name="T8" fmla="*/ 0 60000 65536"/>
                <a:gd name="T9" fmla="*/ 0 w 22011"/>
                <a:gd name="T10" fmla="*/ 0 h 21600"/>
                <a:gd name="T11" fmla="*/ 22011 w 22011"/>
                <a:gd name="T12" fmla="*/ 21600 h 21600"/>
              </a:gdLst>
              <a:ahLst/>
              <a:cxnLst>
                <a:cxn ang="T6">
                  <a:pos x="T0" y="T1"/>
                </a:cxn>
                <a:cxn ang="T7">
                  <a:pos x="T2" y="T3"/>
                </a:cxn>
                <a:cxn ang="T8">
                  <a:pos x="T4" y="T5"/>
                </a:cxn>
              </a:cxnLst>
              <a:rect l="T9" t="T10" r="T11" b="T12"/>
              <a:pathLst>
                <a:path w="22011" h="21600" fill="none" extrusionOk="0">
                  <a:moveTo>
                    <a:pt x="-1" y="3"/>
                  </a:moveTo>
                  <a:cubicBezTo>
                    <a:pt x="136" y="1"/>
                    <a:pt x="273" y="-1"/>
                    <a:pt x="411" y="-1"/>
                  </a:cubicBezTo>
                  <a:cubicBezTo>
                    <a:pt x="12340" y="-1"/>
                    <a:pt x="22011" y="9670"/>
                    <a:pt x="22011" y="21600"/>
                  </a:cubicBezTo>
                </a:path>
                <a:path w="22011" h="21600" stroke="0" extrusionOk="0">
                  <a:moveTo>
                    <a:pt x="-1" y="3"/>
                  </a:moveTo>
                  <a:cubicBezTo>
                    <a:pt x="136" y="1"/>
                    <a:pt x="273" y="-1"/>
                    <a:pt x="411" y="-1"/>
                  </a:cubicBezTo>
                  <a:cubicBezTo>
                    <a:pt x="12340" y="-1"/>
                    <a:pt x="22011" y="9670"/>
                    <a:pt x="22011" y="21600"/>
                  </a:cubicBezTo>
                  <a:lnTo>
                    <a:pt x="411" y="21600"/>
                  </a:lnTo>
                  <a:lnTo>
                    <a:pt x="-1" y="3"/>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22" name="Arc 509"/>
            <p:cNvSpPr>
              <a:spLocks/>
            </p:cNvSpPr>
            <p:nvPr/>
          </p:nvSpPr>
          <p:spPr bwMode="auto">
            <a:xfrm>
              <a:off x="4705" y="1675"/>
              <a:ext cx="39" cy="43"/>
            </a:xfrm>
            <a:custGeom>
              <a:avLst/>
              <a:gdLst>
                <a:gd name="T0" fmla="*/ 0 w 21600"/>
                <a:gd name="T1" fmla="*/ 0 h 21593"/>
                <a:gd name="T2" fmla="*/ 0 w 21600"/>
                <a:gd name="T3" fmla="*/ 0 h 21593"/>
                <a:gd name="T4" fmla="*/ 0 w 21600"/>
                <a:gd name="T5" fmla="*/ 0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1" y="21592"/>
                  </a:moveTo>
                  <a:cubicBezTo>
                    <a:pt x="-1" y="9882"/>
                    <a:pt x="9332" y="304"/>
                    <a:pt x="21039" y="0"/>
                  </a:cubicBezTo>
                </a:path>
                <a:path w="21600" h="21593" stroke="0" extrusionOk="0">
                  <a:moveTo>
                    <a:pt x="-1" y="21592"/>
                  </a:moveTo>
                  <a:cubicBezTo>
                    <a:pt x="-1" y="9882"/>
                    <a:pt x="9332" y="304"/>
                    <a:pt x="21039" y="0"/>
                  </a:cubicBezTo>
                  <a:lnTo>
                    <a:pt x="21600" y="21593"/>
                  </a:lnTo>
                  <a:lnTo>
                    <a:pt x="-1" y="21592"/>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23" name="Arc 510"/>
            <p:cNvSpPr>
              <a:spLocks/>
            </p:cNvSpPr>
            <p:nvPr/>
          </p:nvSpPr>
          <p:spPr bwMode="auto">
            <a:xfrm>
              <a:off x="4627" y="1719"/>
              <a:ext cx="50" cy="45"/>
            </a:xfrm>
            <a:custGeom>
              <a:avLst/>
              <a:gdLst>
                <a:gd name="T0" fmla="*/ 0 w 21600"/>
                <a:gd name="T1" fmla="*/ 0 h 22085"/>
                <a:gd name="T2" fmla="*/ 0 w 21600"/>
                <a:gd name="T3" fmla="*/ 0 h 22085"/>
                <a:gd name="T4" fmla="*/ 0 w 21600"/>
                <a:gd name="T5" fmla="*/ 0 h 22085"/>
                <a:gd name="T6" fmla="*/ 0 60000 65536"/>
                <a:gd name="T7" fmla="*/ 0 60000 65536"/>
                <a:gd name="T8" fmla="*/ 0 60000 65536"/>
                <a:gd name="T9" fmla="*/ 0 w 21600"/>
                <a:gd name="T10" fmla="*/ 0 h 22085"/>
                <a:gd name="T11" fmla="*/ 21600 w 21600"/>
                <a:gd name="T12" fmla="*/ 22085 h 22085"/>
              </a:gdLst>
              <a:ahLst/>
              <a:cxnLst>
                <a:cxn ang="T6">
                  <a:pos x="T0" y="T1"/>
                </a:cxn>
                <a:cxn ang="T7">
                  <a:pos x="T2" y="T3"/>
                </a:cxn>
                <a:cxn ang="T8">
                  <a:pos x="T4" y="T5"/>
                </a:cxn>
              </a:cxnLst>
              <a:rect l="T9" t="T10" r="T11" b="T12"/>
              <a:pathLst>
                <a:path w="21600" h="22085" fill="none" extrusionOk="0">
                  <a:moveTo>
                    <a:pt x="21600" y="22084"/>
                  </a:moveTo>
                  <a:cubicBezTo>
                    <a:pt x="9670" y="22085"/>
                    <a:pt x="0" y="12414"/>
                    <a:pt x="0" y="485"/>
                  </a:cubicBezTo>
                  <a:cubicBezTo>
                    <a:pt x="0" y="323"/>
                    <a:pt x="1" y="161"/>
                    <a:pt x="5" y="0"/>
                  </a:cubicBezTo>
                </a:path>
                <a:path w="21600" h="22085" stroke="0" extrusionOk="0">
                  <a:moveTo>
                    <a:pt x="21600" y="22084"/>
                  </a:moveTo>
                  <a:cubicBezTo>
                    <a:pt x="9670" y="22085"/>
                    <a:pt x="0" y="12414"/>
                    <a:pt x="0" y="485"/>
                  </a:cubicBezTo>
                  <a:cubicBezTo>
                    <a:pt x="0" y="323"/>
                    <a:pt x="1" y="161"/>
                    <a:pt x="5" y="0"/>
                  </a:cubicBezTo>
                  <a:lnTo>
                    <a:pt x="21600" y="485"/>
                  </a:lnTo>
                  <a:lnTo>
                    <a:pt x="21600" y="22084"/>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24" name="Arc 511"/>
            <p:cNvSpPr>
              <a:spLocks/>
            </p:cNvSpPr>
            <p:nvPr/>
          </p:nvSpPr>
          <p:spPr bwMode="auto">
            <a:xfrm>
              <a:off x="4577" y="1675"/>
              <a:ext cx="50" cy="43"/>
            </a:xfrm>
            <a:custGeom>
              <a:avLst/>
              <a:gdLst>
                <a:gd name="T0" fmla="*/ 0 w 22041"/>
                <a:gd name="T1" fmla="*/ 0 h 21600"/>
                <a:gd name="T2" fmla="*/ 0 w 22041"/>
                <a:gd name="T3" fmla="*/ 0 h 21600"/>
                <a:gd name="T4" fmla="*/ 0 w 22041"/>
                <a:gd name="T5" fmla="*/ 0 h 21600"/>
                <a:gd name="T6" fmla="*/ 0 60000 65536"/>
                <a:gd name="T7" fmla="*/ 0 60000 65536"/>
                <a:gd name="T8" fmla="*/ 0 60000 65536"/>
                <a:gd name="T9" fmla="*/ 0 w 22041"/>
                <a:gd name="T10" fmla="*/ 0 h 21600"/>
                <a:gd name="T11" fmla="*/ 22041 w 22041"/>
                <a:gd name="T12" fmla="*/ 21600 h 21600"/>
              </a:gdLst>
              <a:ahLst/>
              <a:cxnLst>
                <a:cxn ang="T6">
                  <a:pos x="T0" y="T1"/>
                </a:cxn>
                <a:cxn ang="T7">
                  <a:pos x="T2" y="T3"/>
                </a:cxn>
                <a:cxn ang="T8">
                  <a:pos x="T4" y="T5"/>
                </a:cxn>
              </a:cxnLst>
              <a:rect l="T9" t="T10" r="T11" b="T12"/>
              <a:pathLst>
                <a:path w="22041" h="21600" fill="none" extrusionOk="0">
                  <a:moveTo>
                    <a:pt x="0" y="4"/>
                  </a:moveTo>
                  <a:cubicBezTo>
                    <a:pt x="146" y="1"/>
                    <a:pt x="293" y="-1"/>
                    <a:pt x="441" y="-1"/>
                  </a:cubicBezTo>
                  <a:cubicBezTo>
                    <a:pt x="12370" y="-1"/>
                    <a:pt x="22041" y="9670"/>
                    <a:pt x="22041" y="21600"/>
                  </a:cubicBezTo>
                </a:path>
                <a:path w="22041" h="21600" stroke="0" extrusionOk="0">
                  <a:moveTo>
                    <a:pt x="0" y="4"/>
                  </a:moveTo>
                  <a:cubicBezTo>
                    <a:pt x="146" y="1"/>
                    <a:pt x="293" y="-1"/>
                    <a:pt x="441" y="-1"/>
                  </a:cubicBezTo>
                  <a:cubicBezTo>
                    <a:pt x="12370" y="-1"/>
                    <a:pt x="22041" y="9670"/>
                    <a:pt x="22041" y="21600"/>
                  </a:cubicBezTo>
                  <a:lnTo>
                    <a:pt x="441" y="21600"/>
                  </a:lnTo>
                  <a:lnTo>
                    <a:pt x="0" y="4"/>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25" name="Arc 512"/>
            <p:cNvSpPr>
              <a:spLocks/>
            </p:cNvSpPr>
            <p:nvPr/>
          </p:nvSpPr>
          <p:spPr bwMode="auto">
            <a:xfrm>
              <a:off x="4789" y="1826"/>
              <a:ext cx="51" cy="46"/>
            </a:xfrm>
            <a:custGeom>
              <a:avLst/>
              <a:gdLst>
                <a:gd name="T0" fmla="*/ 0 w 21600"/>
                <a:gd name="T1" fmla="*/ 0 h 22066"/>
                <a:gd name="T2" fmla="*/ 0 w 21600"/>
                <a:gd name="T3" fmla="*/ 0 h 22066"/>
                <a:gd name="T4" fmla="*/ 0 w 21600"/>
                <a:gd name="T5" fmla="*/ 0 h 22066"/>
                <a:gd name="T6" fmla="*/ 0 60000 65536"/>
                <a:gd name="T7" fmla="*/ 0 60000 65536"/>
                <a:gd name="T8" fmla="*/ 0 60000 65536"/>
                <a:gd name="T9" fmla="*/ 0 w 21600"/>
                <a:gd name="T10" fmla="*/ 0 h 22066"/>
                <a:gd name="T11" fmla="*/ 21600 w 21600"/>
                <a:gd name="T12" fmla="*/ 22066 h 22066"/>
              </a:gdLst>
              <a:ahLst/>
              <a:cxnLst>
                <a:cxn ang="T6">
                  <a:pos x="T0" y="T1"/>
                </a:cxn>
                <a:cxn ang="T7">
                  <a:pos x="T2" y="T3"/>
                </a:cxn>
                <a:cxn ang="T8">
                  <a:pos x="T4" y="T5"/>
                </a:cxn>
              </a:cxnLst>
              <a:rect l="T9" t="T10" r="T11" b="T12"/>
              <a:pathLst>
                <a:path w="21600" h="22066" fill="none" extrusionOk="0">
                  <a:moveTo>
                    <a:pt x="21168" y="22065"/>
                  </a:moveTo>
                  <a:cubicBezTo>
                    <a:pt x="9409" y="21830"/>
                    <a:pt x="0" y="12230"/>
                    <a:pt x="0" y="470"/>
                  </a:cubicBezTo>
                  <a:cubicBezTo>
                    <a:pt x="0" y="313"/>
                    <a:pt x="1" y="156"/>
                    <a:pt x="5" y="0"/>
                  </a:cubicBezTo>
                </a:path>
                <a:path w="21600" h="22066" stroke="0" extrusionOk="0">
                  <a:moveTo>
                    <a:pt x="21168" y="22065"/>
                  </a:moveTo>
                  <a:cubicBezTo>
                    <a:pt x="9409" y="21830"/>
                    <a:pt x="0" y="12230"/>
                    <a:pt x="0" y="470"/>
                  </a:cubicBezTo>
                  <a:cubicBezTo>
                    <a:pt x="0" y="313"/>
                    <a:pt x="1" y="156"/>
                    <a:pt x="5" y="0"/>
                  </a:cubicBezTo>
                  <a:lnTo>
                    <a:pt x="21600" y="470"/>
                  </a:lnTo>
                  <a:lnTo>
                    <a:pt x="21168" y="22065"/>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26" name="Arc 513"/>
            <p:cNvSpPr>
              <a:spLocks/>
            </p:cNvSpPr>
            <p:nvPr/>
          </p:nvSpPr>
          <p:spPr bwMode="auto">
            <a:xfrm>
              <a:off x="4744" y="1781"/>
              <a:ext cx="51" cy="45"/>
            </a:xfrm>
            <a:custGeom>
              <a:avLst/>
              <a:gdLst>
                <a:gd name="T0" fmla="*/ 0 w 22032"/>
                <a:gd name="T1" fmla="*/ 0 h 21600"/>
                <a:gd name="T2" fmla="*/ 0 w 22032"/>
                <a:gd name="T3" fmla="*/ 0 h 21600"/>
                <a:gd name="T4" fmla="*/ 0 w 22032"/>
                <a:gd name="T5" fmla="*/ 0 h 21600"/>
                <a:gd name="T6" fmla="*/ 0 60000 65536"/>
                <a:gd name="T7" fmla="*/ 0 60000 65536"/>
                <a:gd name="T8" fmla="*/ 0 60000 65536"/>
                <a:gd name="T9" fmla="*/ 0 w 22032"/>
                <a:gd name="T10" fmla="*/ 0 h 21600"/>
                <a:gd name="T11" fmla="*/ 22032 w 22032"/>
                <a:gd name="T12" fmla="*/ 21600 h 21600"/>
              </a:gdLst>
              <a:ahLst/>
              <a:cxnLst>
                <a:cxn ang="T6">
                  <a:pos x="T0" y="T1"/>
                </a:cxn>
                <a:cxn ang="T7">
                  <a:pos x="T2" y="T3"/>
                </a:cxn>
                <a:cxn ang="T8">
                  <a:pos x="T4" y="T5"/>
                </a:cxn>
              </a:cxnLst>
              <a:rect l="T9" t="T10" r="T11" b="T12"/>
              <a:pathLst>
                <a:path w="22032" h="21600" fill="none" extrusionOk="0">
                  <a:moveTo>
                    <a:pt x="0" y="4"/>
                  </a:moveTo>
                  <a:cubicBezTo>
                    <a:pt x="143" y="1"/>
                    <a:pt x="287" y="-1"/>
                    <a:pt x="432" y="-1"/>
                  </a:cubicBezTo>
                  <a:cubicBezTo>
                    <a:pt x="12361" y="-1"/>
                    <a:pt x="22032" y="9670"/>
                    <a:pt x="22032" y="21600"/>
                  </a:cubicBezTo>
                </a:path>
                <a:path w="22032" h="21600" stroke="0" extrusionOk="0">
                  <a:moveTo>
                    <a:pt x="0" y="4"/>
                  </a:moveTo>
                  <a:cubicBezTo>
                    <a:pt x="143" y="1"/>
                    <a:pt x="287" y="-1"/>
                    <a:pt x="432" y="-1"/>
                  </a:cubicBezTo>
                  <a:cubicBezTo>
                    <a:pt x="12361" y="-1"/>
                    <a:pt x="22032" y="9670"/>
                    <a:pt x="22032" y="21600"/>
                  </a:cubicBezTo>
                  <a:lnTo>
                    <a:pt x="432" y="21600"/>
                  </a:lnTo>
                  <a:lnTo>
                    <a:pt x="0" y="4"/>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27" name="Arc 514"/>
            <p:cNvSpPr>
              <a:spLocks/>
            </p:cNvSpPr>
            <p:nvPr/>
          </p:nvSpPr>
          <p:spPr bwMode="auto">
            <a:xfrm>
              <a:off x="4681" y="1826"/>
              <a:ext cx="39" cy="45"/>
            </a:xfrm>
            <a:custGeom>
              <a:avLst/>
              <a:gdLst>
                <a:gd name="T0" fmla="*/ 0 w 22161"/>
                <a:gd name="T1" fmla="*/ 0 h 21600"/>
                <a:gd name="T2" fmla="*/ 0 w 22161"/>
                <a:gd name="T3" fmla="*/ 0 h 21600"/>
                <a:gd name="T4" fmla="*/ 0 w 22161"/>
                <a:gd name="T5" fmla="*/ 0 h 21600"/>
                <a:gd name="T6" fmla="*/ 0 60000 65536"/>
                <a:gd name="T7" fmla="*/ 0 60000 65536"/>
                <a:gd name="T8" fmla="*/ 0 60000 65536"/>
                <a:gd name="T9" fmla="*/ 0 w 22161"/>
                <a:gd name="T10" fmla="*/ 0 h 21600"/>
                <a:gd name="T11" fmla="*/ 22161 w 22161"/>
                <a:gd name="T12" fmla="*/ 21600 h 21600"/>
              </a:gdLst>
              <a:ahLst/>
              <a:cxnLst>
                <a:cxn ang="T6">
                  <a:pos x="T0" y="T1"/>
                </a:cxn>
                <a:cxn ang="T7">
                  <a:pos x="T2" y="T3"/>
                </a:cxn>
                <a:cxn ang="T8">
                  <a:pos x="T4" y="T5"/>
                </a:cxn>
              </a:cxnLst>
              <a:rect l="T9" t="T10" r="T11" b="T12"/>
              <a:pathLst>
                <a:path w="22161" h="21600" fill="none" extrusionOk="0">
                  <a:moveTo>
                    <a:pt x="22161" y="0"/>
                  </a:moveTo>
                  <a:cubicBezTo>
                    <a:pt x="22161" y="11929"/>
                    <a:pt x="12490" y="21600"/>
                    <a:pt x="561" y="21600"/>
                  </a:cubicBezTo>
                  <a:cubicBezTo>
                    <a:pt x="373" y="21599"/>
                    <a:pt x="186" y="21597"/>
                    <a:pt x="0" y="21592"/>
                  </a:cubicBezTo>
                </a:path>
                <a:path w="22161" h="21600" stroke="0" extrusionOk="0">
                  <a:moveTo>
                    <a:pt x="22161" y="0"/>
                  </a:moveTo>
                  <a:cubicBezTo>
                    <a:pt x="22161" y="11929"/>
                    <a:pt x="12490" y="21600"/>
                    <a:pt x="561" y="21600"/>
                  </a:cubicBezTo>
                  <a:cubicBezTo>
                    <a:pt x="373" y="21599"/>
                    <a:pt x="186" y="21597"/>
                    <a:pt x="0" y="21592"/>
                  </a:cubicBezTo>
                  <a:lnTo>
                    <a:pt x="561" y="0"/>
                  </a:lnTo>
                  <a:lnTo>
                    <a:pt x="22161" y="0"/>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28" name="Arc 515"/>
            <p:cNvSpPr>
              <a:spLocks/>
            </p:cNvSpPr>
            <p:nvPr/>
          </p:nvSpPr>
          <p:spPr bwMode="auto">
            <a:xfrm>
              <a:off x="4710" y="1781"/>
              <a:ext cx="38" cy="45"/>
            </a:xfrm>
            <a:custGeom>
              <a:avLst/>
              <a:gdLst>
                <a:gd name="T0" fmla="*/ 0 w 21600"/>
                <a:gd name="T1" fmla="*/ 0 h 21592"/>
                <a:gd name="T2" fmla="*/ 0 w 21600"/>
                <a:gd name="T3" fmla="*/ 0 h 21592"/>
                <a:gd name="T4" fmla="*/ 0 w 21600"/>
                <a:gd name="T5" fmla="*/ 0 h 21592"/>
                <a:gd name="T6" fmla="*/ 0 60000 65536"/>
                <a:gd name="T7" fmla="*/ 0 60000 65536"/>
                <a:gd name="T8" fmla="*/ 0 60000 65536"/>
                <a:gd name="T9" fmla="*/ 0 w 21600"/>
                <a:gd name="T10" fmla="*/ 0 h 21592"/>
                <a:gd name="T11" fmla="*/ 21600 w 21600"/>
                <a:gd name="T12" fmla="*/ 21592 h 21592"/>
              </a:gdLst>
              <a:ahLst/>
              <a:cxnLst>
                <a:cxn ang="T6">
                  <a:pos x="T0" y="T1"/>
                </a:cxn>
                <a:cxn ang="T7">
                  <a:pos x="T2" y="T3"/>
                </a:cxn>
                <a:cxn ang="T8">
                  <a:pos x="T4" y="T5"/>
                </a:cxn>
              </a:cxnLst>
              <a:rect l="T9" t="T10" r="T11" b="T12"/>
              <a:pathLst>
                <a:path w="21600" h="21592" fill="none" extrusionOk="0">
                  <a:moveTo>
                    <a:pt x="-1" y="21591"/>
                  </a:moveTo>
                  <a:cubicBezTo>
                    <a:pt x="-1" y="9887"/>
                    <a:pt x="9323" y="311"/>
                    <a:pt x="21023" y="-1"/>
                  </a:cubicBezTo>
                </a:path>
                <a:path w="21600" h="21592" stroke="0" extrusionOk="0">
                  <a:moveTo>
                    <a:pt x="-1" y="21591"/>
                  </a:moveTo>
                  <a:cubicBezTo>
                    <a:pt x="-1" y="9887"/>
                    <a:pt x="9323" y="311"/>
                    <a:pt x="21023" y="-1"/>
                  </a:cubicBezTo>
                  <a:lnTo>
                    <a:pt x="21600" y="21592"/>
                  </a:lnTo>
                  <a:lnTo>
                    <a:pt x="-1" y="21591"/>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29" name="Arc 516"/>
            <p:cNvSpPr>
              <a:spLocks/>
            </p:cNvSpPr>
            <p:nvPr/>
          </p:nvSpPr>
          <p:spPr bwMode="auto">
            <a:xfrm>
              <a:off x="4638" y="1825"/>
              <a:ext cx="49" cy="47"/>
            </a:xfrm>
            <a:custGeom>
              <a:avLst/>
              <a:gdLst>
                <a:gd name="T0" fmla="*/ 0 w 21600"/>
                <a:gd name="T1" fmla="*/ 0 h 22075"/>
                <a:gd name="T2" fmla="*/ 0 w 21600"/>
                <a:gd name="T3" fmla="*/ 0 h 22075"/>
                <a:gd name="T4" fmla="*/ 0 w 21600"/>
                <a:gd name="T5" fmla="*/ 0 h 22075"/>
                <a:gd name="T6" fmla="*/ 0 60000 65536"/>
                <a:gd name="T7" fmla="*/ 0 60000 65536"/>
                <a:gd name="T8" fmla="*/ 0 60000 65536"/>
                <a:gd name="T9" fmla="*/ 0 w 21600"/>
                <a:gd name="T10" fmla="*/ 0 h 22075"/>
                <a:gd name="T11" fmla="*/ 21600 w 21600"/>
                <a:gd name="T12" fmla="*/ 22075 h 22075"/>
              </a:gdLst>
              <a:ahLst/>
              <a:cxnLst>
                <a:cxn ang="T6">
                  <a:pos x="T0" y="T1"/>
                </a:cxn>
                <a:cxn ang="T7">
                  <a:pos x="T2" y="T3"/>
                </a:cxn>
                <a:cxn ang="T8">
                  <a:pos x="T4" y="T5"/>
                </a:cxn>
              </a:cxnLst>
              <a:rect l="T9" t="T10" r="T11" b="T12"/>
              <a:pathLst>
                <a:path w="21600" h="22075" fill="none" extrusionOk="0">
                  <a:moveTo>
                    <a:pt x="21600" y="22074"/>
                  </a:moveTo>
                  <a:cubicBezTo>
                    <a:pt x="9670" y="22075"/>
                    <a:pt x="0" y="12404"/>
                    <a:pt x="0" y="475"/>
                  </a:cubicBezTo>
                  <a:cubicBezTo>
                    <a:pt x="0" y="316"/>
                    <a:pt x="1" y="158"/>
                    <a:pt x="5" y="0"/>
                  </a:cubicBezTo>
                </a:path>
                <a:path w="21600" h="22075" stroke="0" extrusionOk="0">
                  <a:moveTo>
                    <a:pt x="21600" y="22074"/>
                  </a:moveTo>
                  <a:cubicBezTo>
                    <a:pt x="9670" y="22075"/>
                    <a:pt x="0" y="12404"/>
                    <a:pt x="0" y="475"/>
                  </a:cubicBezTo>
                  <a:cubicBezTo>
                    <a:pt x="0" y="316"/>
                    <a:pt x="1" y="158"/>
                    <a:pt x="5" y="0"/>
                  </a:cubicBezTo>
                  <a:lnTo>
                    <a:pt x="21600" y="475"/>
                  </a:lnTo>
                  <a:lnTo>
                    <a:pt x="21600" y="22074"/>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30" name="Arc 517"/>
            <p:cNvSpPr>
              <a:spLocks/>
            </p:cNvSpPr>
            <p:nvPr/>
          </p:nvSpPr>
          <p:spPr bwMode="auto">
            <a:xfrm>
              <a:off x="4581" y="1781"/>
              <a:ext cx="50" cy="45"/>
            </a:xfrm>
            <a:custGeom>
              <a:avLst/>
              <a:gdLst>
                <a:gd name="T0" fmla="*/ 0 w 22036"/>
                <a:gd name="T1" fmla="*/ 0 h 21600"/>
                <a:gd name="T2" fmla="*/ 0 w 22036"/>
                <a:gd name="T3" fmla="*/ 0 h 21600"/>
                <a:gd name="T4" fmla="*/ 0 w 22036"/>
                <a:gd name="T5" fmla="*/ 0 h 21600"/>
                <a:gd name="T6" fmla="*/ 0 60000 65536"/>
                <a:gd name="T7" fmla="*/ 0 60000 65536"/>
                <a:gd name="T8" fmla="*/ 0 60000 65536"/>
                <a:gd name="T9" fmla="*/ 0 w 22036"/>
                <a:gd name="T10" fmla="*/ 0 h 21600"/>
                <a:gd name="T11" fmla="*/ 22036 w 22036"/>
                <a:gd name="T12" fmla="*/ 21600 h 21600"/>
              </a:gdLst>
              <a:ahLst/>
              <a:cxnLst>
                <a:cxn ang="T6">
                  <a:pos x="T0" y="T1"/>
                </a:cxn>
                <a:cxn ang="T7">
                  <a:pos x="T2" y="T3"/>
                </a:cxn>
                <a:cxn ang="T8">
                  <a:pos x="T4" y="T5"/>
                </a:cxn>
              </a:cxnLst>
              <a:rect l="T9" t="T10" r="T11" b="T12"/>
              <a:pathLst>
                <a:path w="22036" h="21600" fill="none" extrusionOk="0">
                  <a:moveTo>
                    <a:pt x="0" y="4"/>
                  </a:moveTo>
                  <a:cubicBezTo>
                    <a:pt x="145" y="1"/>
                    <a:pt x="290" y="-1"/>
                    <a:pt x="436" y="-1"/>
                  </a:cubicBezTo>
                  <a:cubicBezTo>
                    <a:pt x="12365" y="-1"/>
                    <a:pt x="22036" y="9670"/>
                    <a:pt x="22036" y="21600"/>
                  </a:cubicBezTo>
                </a:path>
                <a:path w="22036" h="21600" stroke="0" extrusionOk="0">
                  <a:moveTo>
                    <a:pt x="0" y="4"/>
                  </a:moveTo>
                  <a:cubicBezTo>
                    <a:pt x="145" y="1"/>
                    <a:pt x="290" y="-1"/>
                    <a:pt x="436" y="-1"/>
                  </a:cubicBezTo>
                  <a:cubicBezTo>
                    <a:pt x="12365" y="-1"/>
                    <a:pt x="22036" y="9670"/>
                    <a:pt x="22036" y="21600"/>
                  </a:cubicBezTo>
                  <a:lnTo>
                    <a:pt x="436" y="21600"/>
                  </a:lnTo>
                  <a:lnTo>
                    <a:pt x="0" y="4"/>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161899" name="Group 518"/>
          <p:cNvGrpSpPr>
            <a:grpSpLocks/>
          </p:cNvGrpSpPr>
          <p:nvPr/>
        </p:nvGrpSpPr>
        <p:grpSpPr bwMode="auto">
          <a:xfrm>
            <a:off x="7598836" y="2255838"/>
            <a:ext cx="237067" cy="188912"/>
            <a:chOff x="4214" y="1273"/>
            <a:chExt cx="168" cy="119"/>
          </a:xfrm>
        </p:grpSpPr>
        <p:sp>
          <p:nvSpPr>
            <p:cNvPr id="162707" name="Arc 519"/>
            <p:cNvSpPr>
              <a:spLocks/>
            </p:cNvSpPr>
            <p:nvPr/>
          </p:nvSpPr>
          <p:spPr bwMode="auto">
            <a:xfrm>
              <a:off x="4271" y="1301"/>
              <a:ext cx="26" cy="26"/>
            </a:xfrm>
            <a:custGeom>
              <a:avLst/>
              <a:gdLst>
                <a:gd name="T0" fmla="*/ 0 w 22446"/>
                <a:gd name="T1" fmla="*/ 0 h 21600"/>
                <a:gd name="T2" fmla="*/ 0 w 22446"/>
                <a:gd name="T3" fmla="*/ 0 h 21600"/>
                <a:gd name="T4" fmla="*/ 0 w 22446"/>
                <a:gd name="T5" fmla="*/ 0 h 21600"/>
                <a:gd name="T6" fmla="*/ 0 60000 65536"/>
                <a:gd name="T7" fmla="*/ 0 60000 65536"/>
                <a:gd name="T8" fmla="*/ 0 60000 65536"/>
                <a:gd name="T9" fmla="*/ 0 w 22446"/>
                <a:gd name="T10" fmla="*/ 0 h 21600"/>
                <a:gd name="T11" fmla="*/ 22446 w 22446"/>
                <a:gd name="T12" fmla="*/ 21600 h 21600"/>
              </a:gdLst>
              <a:ahLst/>
              <a:cxnLst>
                <a:cxn ang="T6">
                  <a:pos x="T0" y="T1"/>
                </a:cxn>
                <a:cxn ang="T7">
                  <a:pos x="T2" y="T3"/>
                </a:cxn>
                <a:cxn ang="T8">
                  <a:pos x="T4" y="T5"/>
                </a:cxn>
              </a:cxnLst>
              <a:rect l="T9" t="T10" r="T11" b="T12"/>
              <a:pathLst>
                <a:path w="22446" h="21600" fill="none" extrusionOk="0">
                  <a:moveTo>
                    <a:pt x="22446" y="0"/>
                  </a:moveTo>
                  <a:cubicBezTo>
                    <a:pt x="22446" y="11929"/>
                    <a:pt x="12775" y="21600"/>
                    <a:pt x="846" y="21600"/>
                  </a:cubicBezTo>
                  <a:cubicBezTo>
                    <a:pt x="563" y="21599"/>
                    <a:pt x="281" y="21594"/>
                    <a:pt x="-1" y="21583"/>
                  </a:cubicBezTo>
                </a:path>
                <a:path w="22446" h="21600" stroke="0" extrusionOk="0">
                  <a:moveTo>
                    <a:pt x="22446" y="0"/>
                  </a:moveTo>
                  <a:cubicBezTo>
                    <a:pt x="22446" y="11929"/>
                    <a:pt x="12775" y="21600"/>
                    <a:pt x="846" y="21600"/>
                  </a:cubicBezTo>
                  <a:cubicBezTo>
                    <a:pt x="563" y="21599"/>
                    <a:pt x="281" y="21594"/>
                    <a:pt x="-1" y="21583"/>
                  </a:cubicBezTo>
                  <a:lnTo>
                    <a:pt x="846" y="0"/>
                  </a:lnTo>
                  <a:lnTo>
                    <a:pt x="22446" y="0"/>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08" name="Arc 520"/>
            <p:cNvSpPr>
              <a:spLocks/>
            </p:cNvSpPr>
            <p:nvPr/>
          </p:nvSpPr>
          <p:spPr bwMode="auto">
            <a:xfrm>
              <a:off x="4342" y="1300"/>
              <a:ext cx="35" cy="27"/>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20974" y="21590"/>
                  </a:moveTo>
                  <a:cubicBezTo>
                    <a:pt x="9293" y="21252"/>
                    <a:pt x="-1" y="11685"/>
                    <a:pt x="-1" y="-1"/>
                  </a:cubicBezTo>
                </a:path>
                <a:path w="21600" h="21591" stroke="0" extrusionOk="0">
                  <a:moveTo>
                    <a:pt x="20974" y="21590"/>
                  </a:moveTo>
                  <a:cubicBezTo>
                    <a:pt x="9293" y="21252"/>
                    <a:pt x="-1" y="11685"/>
                    <a:pt x="-1" y="-1"/>
                  </a:cubicBezTo>
                  <a:lnTo>
                    <a:pt x="21600" y="0"/>
                  </a:lnTo>
                  <a:lnTo>
                    <a:pt x="20974" y="21590"/>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09" name="Arc 521"/>
            <p:cNvSpPr>
              <a:spLocks/>
            </p:cNvSpPr>
            <p:nvPr/>
          </p:nvSpPr>
          <p:spPr bwMode="auto">
            <a:xfrm>
              <a:off x="4313" y="1273"/>
              <a:ext cx="35" cy="27"/>
            </a:xfrm>
            <a:custGeom>
              <a:avLst/>
              <a:gdLst>
                <a:gd name="T0" fmla="*/ 0 w 22235"/>
                <a:gd name="T1" fmla="*/ 0 h 21600"/>
                <a:gd name="T2" fmla="*/ 0 w 22235"/>
                <a:gd name="T3" fmla="*/ 0 h 21600"/>
                <a:gd name="T4" fmla="*/ 0 w 22235"/>
                <a:gd name="T5" fmla="*/ 0 h 21600"/>
                <a:gd name="T6" fmla="*/ 0 60000 65536"/>
                <a:gd name="T7" fmla="*/ 0 60000 65536"/>
                <a:gd name="T8" fmla="*/ 0 60000 65536"/>
                <a:gd name="T9" fmla="*/ 0 w 22235"/>
                <a:gd name="T10" fmla="*/ 0 h 21600"/>
                <a:gd name="T11" fmla="*/ 22235 w 22235"/>
                <a:gd name="T12" fmla="*/ 21600 h 21600"/>
              </a:gdLst>
              <a:ahLst/>
              <a:cxnLst>
                <a:cxn ang="T6">
                  <a:pos x="T0" y="T1"/>
                </a:cxn>
                <a:cxn ang="T7">
                  <a:pos x="T2" y="T3"/>
                </a:cxn>
                <a:cxn ang="T8">
                  <a:pos x="T4" y="T5"/>
                </a:cxn>
              </a:cxnLst>
              <a:rect l="T9" t="T10" r="T11" b="T12"/>
              <a:pathLst>
                <a:path w="22235" h="21600" fill="none" extrusionOk="0">
                  <a:moveTo>
                    <a:pt x="0" y="9"/>
                  </a:moveTo>
                  <a:cubicBezTo>
                    <a:pt x="211" y="3"/>
                    <a:pt x="423" y="-1"/>
                    <a:pt x="635" y="-1"/>
                  </a:cubicBezTo>
                  <a:cubicBezTo>
                    <a:pt x="12564" y="-1"/>
                    <a:pt x="22235" y="9670"/>
                    <a:pt x="22235" y="21600"/>
                  </a:cubicBezTo>
                </a:path>
                <a:path w="22235" h="21600" stroke="0" extrusionOk="0">
                  <a:moveTo>
                    <a:pt x="0" y="9"/>
                  </a:moveTo>
                  <a:cubicBezTo>
                    <a:pt x="211" y="3"/>
                    <a:pt x="423" y="-1"/>
                    <a:pt x="635" y="-1"/>
                  </a:cubicBezTo>
                  <a:cubicBezTo>
                    <a:pt x="12564" y="-1"/>
                    <a:pt x="22235" y="9670"/>
                    <a:pt x="22235" y="21600"/>
                  </a:cubicBezTo>
                  <a:lnTo>
                    <a:pt x="635" y="21600"/>
                  </a:lnTo>
                  <a:lnTo>
                    <a:pt x="0" y="9"/>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10" name="Arc 522"/>
            <p:cNvSpPr>
              <a:spLocks/>
            </p:cNvSpPr>
            <p:nvPr/>
          </p:nvSpPr>
          <p:spPr bwMode="auto">
            <a:xfrm>
              <a:off x="4293" y="1275"/>
              <a:ext cx="26" cy="26"/>
            </a:xfrm>
            <a:custGeom>
              <a:avLst/>
              <a:gdLst>
                <a:gd name="T0" fmla="*/ 0 w 21585"/>
                <a:gd name="T1" fmla="*/ 0 h 21585"/>
                <a:gd name="T2" fmla="*/ 0 w 21585"/>
                <a:gd name="T3" fmla="*/ 0 h 21585"/>
                <a:gd name="T4" fmla="*/ 0 w 21585"/>
                <a:gd name="T5" fmla="*/ 0 h 21585"/>
                <a:gd name="T6" fmla="*/ 0 60000 65536"/>
                <a:gd name="T7" fmla="*/ 0 60000 65536"/>
                <a:gd name="T8" fmla="*/ 0 60000 65536"/>
                <a:gd name="T9" fmla="*/ 0 w 21585"/>
                <a:gd name="T10" fmla="*/ 0 h 21585"/>
                <a:gd name="T11" fmla="*/ 21585 w 21585"/>
                <a:gd name="T12" fmla="*/ 21585 h 21585"/>
              </a:gdLst>
              <a:ahLst/>
              <a:cxnLst>
                <a:cxn ang="T6">
                  <a:pos x="T0" y="T1"/>
                </a:cxn>
                <a:cxn ang="T7">
                  <a:pos x="T2" y="T3"/>
                </a:cxn>
                <a:cxn ang="T8">
                  <a:pos x="T4" y="T5"/>
                </a:cxn>
              </a:cxnLst>
              <a:rect l="T9" t="T10" r="T11" b="T12"/>
              <a:pathLst>
                <a:path w="21585" h="21585" fill="none" extrusionOk="0">
                  <a:moveTo>
                    <a:pt x="0" y="20770"/>
                  </a:moveTo>
                  <a:cubicBezTo>
                    <a:pt x="426" y="9480"/>
                    <a:pt x="9480" y="426"/>
                    <a:pt x="20770" y="0"/>
                  </a:cubicBezTo>
                </a:path>
                <a:path w="21585" h="21585" stroke="0" extrusionOk="0">
                  <a:moveTo>
                    <a:pt x="0" y="20770"/>
                  </a:moveTo>
                  <a:cubicBezTo>
                    <a:pt x="426" y="9480"/>
                    <a:pt x="9480" y="426"/>
                    <a:pt x="20770" y="0"/>
                  </a:cubicBezTo>
                  <a:lnTo>
                    <a:pt x="21585" y="21585"/>
                  </a:lnTo>
                  <a:lnTo>
                    <a:pt x="0" y="20770"/>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11" name="Arc 523"/>
            <p:cNvSpPr>
              <a:spLocks/>
            </p:cNvSpPr>
            <p:nvPr/>
          </p:nvSpPr>
          <p:spPr bwMode="auto">
            <a:xfrm>
              <a:off x="4242" y="1300"/>
              <a:ext cx="33" cy="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12" name="Arc 524"/>
            <p:cNvSpPr>
              <a:spLocks/>
            </p:cNvSpPr>
            <p:nvPr/>
          </p:nvSpPr>
          <p:spPr bwMode="auto">
            <a:xfrm>
              <a:off x="4214" y="1274"/>
              <a:ext cx="34" cy="27"/>
            </a:xfrm>
            <a:custGeom>
              <a:avLst/>
              <a:gdLst>
                <a:gd name="T0" fmla="*/ 0 w 22227"/>
                <a:gd name="T1" fmla="*/ 0 h 21600"/>
                <a:gd name="T2" fmla="*/ 0 w 22227"/>
                <a:gd name="T3" fmla="*/ 0 h 21600"/>
                <a:gd name="T4" fmla="*/ 0 w 22227"/>
                <a:gd name="T5" fmla="*/ 0 h 21600"/>
                <a:gd name="T6" fmla="*/ 0 60000 65536"/>
                <a:gd name="T7" fmla="*/ 0 60000 65536"/>
                <a:gd name="T8" fmla="*/ 0 60000 65536"/>
                <a:gd name="T9" fmla="*/ 0 w 22227"/>
                <a:gd name="T10" fmla="*/ 0 h 21600"/>
                <a:gd name="T11" fmla="*/ 22227 w 22227"/>
                <a:gd name="T12" fmla="*/ 21600 h 21600"/>
              </a:gdLst>
              <a:ahLst/>
              <a:cxnLst>
                <a:cxn ang="T6">
                  <a:pos x="T0" y="T1"/>
                </a:cxn>
                <a:cxn ang="T7">
                  <a:pos x="T2" y="T3"/>
                </a:cxn>
                <a:cxn ang="T8">
                  <a:pos x="T4" y="T5"/>
                </a:cxn>
              </a:cxnLst>
              <a:rect l="T9" t="T10" r="T11" b="T12"/>
              <a:pathLst>
                <a:path w="22227" h="21600" fill="none" extrusionOk="0">
                  <a:moveTo>
                    <a:pt x="-1" y="9"/>
                  </a:moveTo>
                  <a:cubicBezTo>
                    <a:pt x="213" y="3"/>
                    <a:pt x="427" y="-1"/>
                    <a:pt x="642" y="-1"/>
                  </a:cubicBezTo>
                  <a:cubicBezTo>
                    <a:pt x="12254" y="-1"/>
                    <a:pt x="21788" y="9181"/>
                    <a:pt x="22226" y="20785"/>
                  </a:cubicBezTo>
                </a:path>
                <a:path w="22227" h="21600" stroke="0" extrusionOk="0">
                  <a:moveTo>
                    <a:pt x="-1" y="9"/>
                  </a:moveTo>
                  <a:cubicBezTo>
                    <a:pt x="213" y="3"/>
                    <a:pt x="427" y="-1"/>
                    <a:pt x="642" y="-1"/>
                  </a:cubicBezTo>
                  <a:cubicBezTo>
                    <a:pt x="12254" y="-1"/>
                    <a:pt x="21788" y="9181"/>
                    <a:pt x="22226" y="20785"/>
                  </a:cubicBezTo>
                  <a:lnTo>
                    <a:pt x="642" y="21600"/>
                  </a:lnTo>
                  <a:lnTo>
                    <a:pt x="-1" y="9"/>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13" name="Arc 525"/>
            <p:cNvSpPr>
              <a:spLocks/>
            </p:cNvSpPr>
            <p:nvPr/>
          </p:nvSpPr>
          <p:spPr bwMode="auto">
            <a:xfrm>
              <a:off x="4348" y="1364"/>
              <a:ext cx="34" cy="28"/>
            </a:xfrm>
            <a:custGeom>
              <a:avLst/>
              <a:gdLst>
                <a:gd name="T0" fmla="*/ 0 w 21600"/>
                <a:gd name="T1" fmla="*/ 0 h 22363"/>
                <a:gd name="T2" fmla="*/ 0 w 21600"/>
                <a:gd name="T3" fmla="*/ 0 h 22363"/>
                <a:gd name="T4" fmla="*/ 0 w 21600"/>
                <a:gd name="T5" fmla="*/ 0 h 22363"/>
                <a:gd name="T6" fmla="*/ 0 60000 65536"/>
                <a:gd name="T7" fmla="*/ 0 60000 65536"/>
                <a:gd name="T8" fmla="*/ 0 60000 65536"/>
                <a:gd name="T9" fmla="*/ 0 w 21600"/>
                <a:gd name="T10" fmla="*/ 0 h 22363"/>
                <a:gd name="T11" fmla="*/ 21600 w 21600"/>
                <a:gd name="T12" fmla="*/ 22363 h 22363"/>
              </a:gdLst>
              <a:ahLst/>
              <a:cxnLst>
                <a:cxn ang="T6">
                  <a:pos x="T0" y="T1"/>
                </a:cxn>
                <a:cxn ang="T7">
                  <a:pos x="T2" y="T3"/>
                </a:cxn>
                <a:cxn ang="T8">
                  <a:pos x="T4" y="T5"/>
                </a:cxn>
              </a:cxnLst>
              <a:rect l="T9" t="T10" r="T11" b="T12"/>
              <a:pathLst>
                <a:path w="21600" h="22363" fill="none" extrusionOk="0">
                  <a:moveTo>
                    <a:pt x="20943" y="22363"/>
                  </a:moveTo>
                  <a:cubicBezTo>
                    <a:pt x="9275" y="22008"/>
                    <a:pt x="0" y="12446"/>
                    <a:pt x="0" y="773"/>
                  </a:cubicBezTo>
                  <a:cubicBezTo>
                    <a:pt x="0" y="515"/>
                    <a:pt x="4" y="257"/>
                    <a:pt x="13" y="-1"/>
                  </a:cubicBezTo>
                </a:path>
                <a:path w="21600" h="22363" stroke="0" extrusionOk="0">
                  <a:moveTo>
                    <a:pt x="20943" y="22363"/>
                  </a:moveTo>
                  <a:cubicBezTo>
                    <a:pt x="9275" y="22008"/>
                    <a:pt x="0" y="12446"/>
                    <a:pt x="0" y="773"/>
                  </a:cubicBezTo>
                  <a:cubicBezTo>
                    <a:pt x="0" y="515"/>
                    <a:pt x="4" y="257"/>
                    <a:pt x="13" y="-1"/>
                  </a:cubicBezTo>
                  <a:lnTo>
                    <a:pt x="21600" y="773"/>
                  </a:lnTo>
                  <a:lnTo>
                    <a:pt x="20943" y="22363"/>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14" name="Arc 526"/>
            <p:cNvSpPr>
              <a:spLocks/>
            </p:cNvSpPr>
            <p:nvPr/>
          </p:nvSpPr>
          <p:spPr bwMode="auto">
            <a:xfrm>
              <a:off x="4319" y="1337"/>
              <a:ext cx="34" cy="28"/>
            </a:xfrm>
            <a:custGeom>
              <a:avLst/>
              <a:gdLst>
                <a:gd name="T0" fmla="*/ 0 w 22218"/>
                <a:gd name="T1" fmla="*/ 0 h 21600"/>
                <a:gd name="T2" fmla="*/ 0 w 22218"/>
                <a:gd name="T3" fmla="*/ 0 h 21600"/>
                <a:gd name="T4" fmla="*/ 0 w 22218"/>
                <a:gd name="T5" fmla="*/ 0 h 21600"/>
                <a:gd name="T6" fmla="*/ 0 60000 65536"/>
                <a:gd name="T7" fmla="*/ 0 60000 65536"/>
                <a:gd name="T8" fmla="*/ 0 60000 65536"/>
                <a:gd name="T9" fmla="*/ 0 w 22218"/>
                <a:gd name="T10" fmla="*/ 0 h 21600"/>
                <a:gd name="T11" fmla="*/ 22218 w 22218"/>
                <a:gd name="T12" fmla="*/ 21600 h 21600"/>
              </a:gdLst>
              <a:ahLst/>
              <a:cxnLst>
                <a:cxn ang="T6">
                  <a:pos x="T0" y="T1"/>
                </a:cxn>
                <a:cxn ang="T7">
                  <a:pos x="T2" y="T3"/>
                </a:cxn>
                <a:cxn ang="T8">
                  <a:pos x="T4" y="T5"/>
                </a:cxn>
              </a:cxnLst>
              <a:rect l="T9" t="T10" r="T11" b="T12"/>
              <a:pathLst>
                <a:path w="22218" h="21600" fill="none" extrusionOk="0">
                  <a:moveTo>
                    <a:pt x="0" y="9"/>
                  </a:moveTo>
                  <a:cubicBezTo>
                    <a:pt x="210" y="3"/>
                    <a:pt x="421" y="-1"/>
                    <a:pt x="633" y="-1"/>
                  </a:cubicBezTo>
                  <a:cubicBezTo>
                    <a:pt x="12252" y="-1"/>
                    <a:pt x="21789" y="9191"/>
                    <a:pt x="22218" y="20802"/>
                  </a:cubicBezTo>
                </a:path>
                <a:path w="22218" h="21600" stroke="0" extrusionOk="0">
                  <a:moveTo>
                    <a:pt x="0" y="9"/>
                  </a:moveTo>
                  <a:cubicBezTo>
                    <a:pt x="210" y="3"/>
                    <a:pt x="421" y="-1"/>
                    <a:pt x="633" y="-1"/>
                  </a:cubicBezTo>
                  <a:cubicBezTo>
                    <a:pt x="12252" y="-1"/>
                    <a:pt x="21789" y="9191"/>
                    <a:pt x="22218" y="20802"/>
                  </a:cubicBezTo>
                  <a:lnTo>
                    <a:pt x="633" y="21600"/>
                  </a:lnTo>
                  <a:lnTo>
                    <a:pt x="0" y="9"/>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15" name="Arc 527"/>
            <p:cNvSpPr>
              <a:spLocks/>
            </p:cNvSpPr>
            <p:nvPr/>
          </p:nvSpPr>
          <p:spPr bwMode="auto">
            <a:xfrm>
              <a:off x="4277" y="1364"/>
              <a:ext cx="26" cy="27"/>
            </a:xfrm>
            <a:custGeom>
              <a:avLst/>
              <a:gdLst>
                <a:gd name="T0" fmla="*/ 0 w 22446"/>
                <a:gd name="T1" fmla="*/ 0 h 21600"/>
                <a:gd name="T2" fmla="*/ 0 w 22446"/>
                <a:gd name="T3" fmla="*/ 0 h 21600"/>
                <a:gd name="T4" fmla="*/ 0 w 22446"/>
                <a:gd name="T5" fmla="*/ 0 h 21600"/>
                <a:gd name="T6" fmla="*/ 0 60000 65536"/>
                <a:gd name="T7" fmla="*/ 0 60000 65536"/>
                <a:gd name="T8" fmla="*/ 0 60000 65536"/>
                <a:gd name="T9" fmla="*/ 0 w 22446"/>
                <a:gd name="T10" fmla="*/ 0 h 21600"/>
                <a:gd name="T11" fmla="*/ 22446 w 22446"/>
                <a:gd name="T12" fmla="*/ 21600 h 21600"/>
              </a:gdLst>
              <a:ahLst/>
              <a:cxnLst>
                <a:cxn ang="T6">
                  <a:pos x="T0" y="T1"/>
                </a:cxn>
                <a:cxn ang="T7">
                  <a:pos x="T2" y="T3"/>
                </a:cxn>
                <a:cxn ang="T8">
                  <a:pos x="T4" y="T5"/>
                </a:cxn>
              </a:cxnLst>
              <a:rect l="T9" t="T10" r="T11" b="T12"/>
              <a:pathLst>
                <a:path w="22446" h="21600" fill="none" extrusionOk="0">
                  <a:moveTo>
                    <a:pt x="22446" y="0"/>
                  </a:moveTo>
                  <a:cubicBezTo>
                    <a:pt x="22446" y="11929"/>
                    <a:pt x="12775" y="21600"/>
                    <a:pt x="846" y="21600"/>
                  </a:cubicBezTo>
                  <a:cubicBezTo>
                    <a:pt x="563" y="21599"/>
                    <a:pt x="281" y="21594"/>
                    <a:pt x="-1" y="21583"/>
                  </a:cubicBezTo>
                </a:path>
                <a:path w="22446" h="21600" stroke="0" extrusionOk="0">
                  <a:moveTo>
                    <a:pt x="22446" y="0"/>
                  </a:moveTo>
                  <a:cubicBezTo>
                    <a:pt x="22446" y="11929"/>
                    <a:pt x="12775" y="21600"/>
                    <a:pt x="846" y="21600"/>
                  </a:cubicBezTo>
                  <a:cubicBezTo>
                    <a:pt x="563" y="21599"/>
                    <a:pt x="281" y="21594"/>
                    <a:pt x="-1" y="21583"/>
                  </a:cubicBezTo>
                  <a:lnTo>
                    <a:pt x="846" y="0"/>
                  </a:lnTo>
                  <a:lnTo>
                    <a:pt x="22446" y="0"/>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16" name="Arc 528"/>
            <p:cNvSpPr>
              <a:spLocks/>
            </p:cNvSpPr>
            <p:nvPr/>
          </p:nvSpPr>
          <p:spPr bwMode="auto">
            <a:xfrm>
              <a:off x="4298" y="1338"/>
              <a:ext cx="24" cy="27"/>
            </a:xfrm>
            <a:custGeom>
              <a:avLst/>
              <a:gdLst>
                <a:gd name="T0" fmla="*/ 0 w 21586"/>
                <a:gd name="T1" fmla="*/ 0 h 21583"/>
                <a:gd name="T2" fmla="*/ 0 w 21586"/>
                <a:gd name="T3" fmla="*/ 0 h 21583"/>
                <a:gd name="T4" fmla="*/ 0 w 21586"/>
                <a:gd name="T5" fmla="*/ 0 h 21583"/>
                <a:gd name="T6" fmla="*/ 0 60000 65536"/>
                <a:gd name="T7" fmla="*/ 0 60000 65536"/>
                <a:gd name="T8" fmla="*/ 0 60000 65536"/>
                <a:gd name="T9" fmla="*/ 0 w 21586"/>
                <a:gd name="T10" fmla="*/ 0 h 21583"/>
                <a:gd name="T11" fmla="*/ 21586 w 21586"/>
                <a:gd name="T12" fmla="*/ 21583 h 21583"/>
              </a:gdLst>
              <a:ahLst/>
              <a:cxnLst>
                <a:cxn ang="T6">
                  <a:pos x="T0" y="T1"/>
                </a:cxn>
                <a:cxn ang="T7">
                  <a:pos x="T2" y="T3"/>
                </a:cxn>
                <a:cxn ang="T8">
                  <a:pos x="T4" y="T5"/>
                </a:cxn>
              </a:cxnLst>
              <a:rect l="T9" t="T10" r="T11" b="T12"/>
              <a:pathLst>
                <a:path w="21586" h="21583" fill="none" extrusionOk="0">
                  <a:moveTo>
                    <a:pt x="-1" y="20813"/>
                  </a:moveTo>
                  <a:cubicBezTo>
                    <a:pt x="401" y="9525"/>
                    <a:pt x="9434" y="452"/>
                    <a:pt x="20721" y="0"/>
                  </a:cubicBezTo>
                </a:path>
                <a:path w="21586" h="21583" stroke="0" extrusionOk="0">
                  <a:moveTo>
                    <a:pt x="-1" y="20813"/>
                  </a:moveTo>
                  <a:cubicBezTo>
                    <a:pt x="401" y="9525"/>
                    <a:pt x="9434" y="452"/>
                    <a:pt x="20721" y="0"/>
                  </a:cubicBezTo>
                  <a:lnTo>
                    <a:pt x="21586" y="21583"/>
                  </a:lnTo>
                  <a:lnTo>
                    <a:pt x="-1" y="20813"/>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17" name="Arc 529"/>
            <p:cNvSpPr>
              <a:spLocks/>
            </p:cNvSpPr>
            <p:nvPr/>
          </p:nvSpPr>
          <p:spPr bwMode="auto">
            <a:xfrm>
              <a:off x="4249" y="1364"/>
              <a:ext cx="33" cy="28"/>
            </a:xfrm>
            <a:custGeom>
              <a:avLst/>
              <a:gdLst>
                <a:gd name="T0" fmla="*/ 0 w 21600"/>
                <a:gd name="T1" fmla="*/ 0 h 22362"/>
                <a:gd name="T2" fmla="*/ 0 w 21600"/>
                <a:gd name="T3" fmla="*/ 0 h 22362"/>
                <a:gd name="T4" fmla="*/ 0 w 21600"/>
                <a:gd name="T5" fmla="*/ 0 h 22362"/>
                <a:gd name="T6" fmla="*/ 0 60000 65536"/>
                <a:gd name="T7" fmla="*/ 0 60000 65536"/>
                <a:gd name="T8" fmla="*/ 0 60000 65536"/>
                <a:gd name="T9" fmla="*/ 0 w 21600"/>
                <a:gd name="T10" fmla="*/ 0 h 22362"/>
                <a:gd name="T11" fmla="*/ 21600 w 21600"/>
                <a:gd name="T12" fmla="*/ 22362 h 22362"/>
              </a:gdLst>
              <a:ahLst/>
              <a:cxnLst>
                <a:cxn ang="T6">
                  <a:pos x="T0" y="T1"/>
                </a:cxn>
                <a:cxn ang="T7">
                  <a:pos x="T2" y="T3"/>
                </a:cxn>
                <a:cxn ang="T8">
                  <a:pos x="T4" y="T5"/>
                </a:cxn>
              </a:cxnLst>
              <a:rect l="T9" t="T10" r="T11" b="T12"/>
              <a:pathLst>
                <a:path w="21600" h="22362" fill="none" extrusionOk="0">
                  <a:moveTo>
                    <a:pt x="20922" y="22362"/>
                  </a:moveTo>
                  <a:cubicBezTo>
                    <a:pt x="9262" y="21996"/>
                    <a:pt x="0" y="12438"/>
                    <a:pt x="0" y="773"/>
                  </a:cubicBezTo>
                  <a:cubicBezTo>
                    <a:pt x="0" y="515"/>
                    <a:pt x="4" y="257"/>
                    <a:pt x="13" y="-1"/>
                  </a:cubicBezTo>
                </a:path>
                <a:path w="21600" h="22362" stroke="0" extrusionOk="0">
                  <a:moveTo>
                    <a:pt x="20922" y="22362"/>
                  </a:moveTo>
                  <a:cubicBezTo>
                    <a:pt x="9262" y="21996"/>
                    <a:pt x="0" y="12438"/>
                    <a:pt x="0" y="773"/>
                  </a:cubicBezTo>
                  <a:cubicBezTo>
                    <a:pt x="0" y="515"/>
                    <a:pt x="4" y="257"/>
                    <a:pt x="13" y="-1"/>
                  </a:cubicBezTo>
                  <a:lnTo>
                    <a:pt x="21600" y="773"/>
                  </a:lnTo>
                  <a:lnTo>
                    <a:pt x="20922" y="22362"/>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718" name="Arc 530"/>
            <p:cNvSpPr>
              <a:spLocks/>
            </p:cNvSpPr>
            <p:nvPr/>
          </p:nvSpPr>
          <p:spPr bwMode="auto">
            <a:xfrm>
              <a:off x="4221" y="1337"/>
              <a:ext cx="33" cy="28"/>
            </a:xfrm>
            <a:custGeom>
              <a:avLst/>
              <a:gdLst>
                <a:gd name="T0" fmla="*/ 0 w 22237"/>
                <a:gd name="T1" fmla="*/ 0 h 21600"/>
                <a:gd name="T2" fmla="*/ 0 w 22237"/>
                <a:gd name="T3" fmla="*/ 0 h 21600"/>
                <a:gd name="T4" fmla="*/ 0 w 22237"/>
                <a:gd name="T5" fmla="*/ 0 h 21600"/>
                <a:gd name="T6" fmla="*/ 0 60000 65536"/>
                <a:gd name="T7" fmla="*/ 0 60000 65536"/>
                <a:gd name="T8" fmla="*/ 0 60000 65536"/>
                <a:gd name="T9" fmla="*/ 0 w 22237"/>
                <a:gd name="T10" fmla="*/ 0 h 21600"/>
                <a:gd name="T11" fmla="*/ 22237 w 22237"/>
                <a:gd name="T12" fmla="*/ 21600 h 21600"/>
              </a:gdLst>
              <a:ahLst/>
              <a:cxnLst>
                <a:cxn ang="T6">
                  <a:pos x="T0" y="T1"/>
                </a:cxn>
                <a:cxn ang="T7">
                  <a:pos x="T2" y="T3"/>
                </a:cxn>
                <a:cxn ang="T8">
                  <a:pos x="T4" y="T5"/>
                </a:cxn>
              </a:cxnLst>
              <a:rect l="T9" t="T10" r="T11" b="T12"/>
              <a:pathLst>
                <a:path w="22237" h="21600" fill="none" extrusionOk="0">
                  <a:moveTo>
                    <a:pt x="-1" y="9"/>
                  </a:moveTo>
                  <a:cubicBezTo>
                    <a:pt x="217" y="3"/>
                    <a:pt x="434" y="-1"/>
                    <a:pt x="652" y="-1"/>
                  </a:cubicBezTo>
                  <a:cubicBezTo>
                    <a:pt x="12271" y="-1"/>
                    <a:pt x="21808" y="9191"/>
                    <a:pt x="22237" y="20802"/>
                  </a:cubicBezTo>
                </a:path>
                <a:path w="22237" h="21600" stroke="0" extrusionOk="0">
                  <a:moveTo>
                    <a:pt x="-1" y="9"/>
                  </a:moveTo>
                  <a:cubicBezTo>
                    <a:pt x="217" y="3"/>
                    <a:pt x="434" y="-1"/>
                    <a:pt x="652" y="-1"/>
                  </a:cubicBezTo>
                  <a:cubicBezTo>
                    <a:pt x="12271" y="-1"/>
                    <a:pt x="21808" y="9191"/>
                    <a:pt x="22237" y="20802"/>
                  </a:cubicBezTo>
                  <a:lnTo>
                    <a:pt x="652" y="21600"/>
                  </a:lnTo>
                  <a:lnTo>
                    <a:pt x="-1" y="9"/>
                  </a:lnTo>
                  <a:close/>
                </a:path>
              </a:pathLst>
            </a:custGeom>
            <a:noFill/>
            <a:ln w="12700" cap="rnd">
              <a:solidFill>
                <a:srgbClr val="FF2C2C"/>
              </a:solidFill>
              <a:round/>
              <a:headEnd type="none" w="sm" len="sm"/>
              <a:tailEnd type="none" w="sm" len="sm"/>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161900" name="Group 531"/>
          <p:cNvGrpSpPr>
            <a:grpSpLocks/>
          </p:cNvGrpSpPr>
          <p:nvPr/>
        </p:nvGrpSpPr>
        <p:grpSpPr bwMode="auto">
          <a:xfrm>
            <a:off x="5908323" y="1287519"/>
            <a:ext cx="767644" cy="847725"/>
            <a:chOff x="2681" y="529"/>
            <a:chExt cx="483" cy="534"/>
          </a:xfrm>
        </p:grpSpPr>
        <p:sp>
          <p:nvSpPr>
            <p:cNvPr id="162612" name="Oval 532"/>
            <p:cNvSpPr>
              <a:spLocks noChangeArrowheads="1"/>
            </p:cNvSpPr>
            <p:nvPr/>
          </p:nvSpPr>
          <p:spPr bwMode="auto">
            <a:xfrm>
              <a:off x="2740" y="588"/>
              <a:ext cx="363" cy="393"/>
            </a:xfrm>
            <a:prstGeom prst="ellipse">
              <a:avLst/>
            </a:prstGeom>
            <a:solidFill>
              <a:srgbClr val="43005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2613" name="Group 533"/>
            <p:cNvGrpSpPr>
              <a:grpSpLocks/>
            </p:cNvGrpSpPr>
            <p:nvPr/>
          </p:nvGrpSpPr>
          <p:grpSpPr bwMode="auto">
            <a:xfrm>
              <a:off x="2743" y="585"/>
              <a:ext cx="50" cy="82"/>
              <a:chOff x="3086" y="719"/>
              <a:chExt cx="56" cy="82"/>
            </a:xfrm>
          </p:grpSpPr>
          <p:grpSp>
            <p:nvGrpSpPr>
              <p:cNvPr id="162703" name="Group 534"/>
              <p:cNvGrpSpPr>
                <a:grpSpLocks/>
              </p:cNvGrpSpPr>
              <p:nvPr/>
            </p:nvGrpSpPr>
            <p:grpSpPr bwMode="auto">
              <a:xfrm>
                <a:off x="3086" y="719"/>
                <a:ext cx="50" cy="51"/>
                <a:chOff x="3086" y="719"/>
                <a:chExt cx="50" cy="51"/>
              </a:xfrm>
            </p:grpSpPr>
            <p:sp>
              <p:nvSpPr>
                <p:cNvPr id="162705" name="Oval 535"/>
                <p:cNvSpPr>
                  <a:spLocks noChangeArrowheads="1"/>
                </p:cNvSpPr>
                <p:nvPr/>
              </p:nvSpPr>
              <p:spPr bwMode="auto">
                <a:xfrm>
                  <a:off x="3098" y="719"/>
                  <a:ext cx="38"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706" name="Oval 536"/>
                <p:cNvSpPr>
                  <a:spLocks noChangeArrowheads="1"/>
                </p:cNvSpPr>
                <p:nvPr/>
              </p:nvSpPr>
              <p:spPr bwMode="auto">
                <a:xfrm>
                  <a:off x="3086" y="734"/>
                  <a:ext cx="36"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704" name="Rectangle 537"/>
              <p:cNvSpPr>
                <a:spLocks noChangeArrowheads="1"/>
              </p:cNvSpPr>
              <p:nvPr/>
            </p:nvSpPr>
            <p:spPr bwMode="auto">
              <a:xfrm rot="-2220000">
                <a:off x="3121" y="726"/>
                <a:ext cx="21" cy="75"/>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614" name="Group 538"/>
            <p:cNvGrpSpPr>
              <a:grpSpLocks/>
            </p:cNvGrpSpPr>
            <p:nvPr/>
          </p:nvGrpSpPr>
          <p:grpSpPr bwMode="auto">
            <a:xfrm>
              <a:off x="2828" y="529"/>
              <a:ext cx="56" cy="42"/>
              <a:chOff x="3181" y="663"/>
              <a:chExt cx="63" cy="42"/>
            </a:xfrm>
          </p:grpSpPr>
          <p:sp>
            <p:nvSpPr>
              <p:cNvPr id="162701" name="Oval 539"/>
              <p:cNvSpPr>
                <a:spLocks noChangeArrowheads="1"/>
              </p:cNvSpPr>
              <p:nvPr/>
            </p:nvSpPr>
            <p:spPr bwMode="auto">
              <a:xfrm>
                <a:off x="3206" y="663"/>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702" name="Oval 540"/>
              <p:cNvSpPr>
                <a:spLocks noChangeArrowheads="1"/>
              </p:cNvSpPr>
              <p:nvPr/>
            </p:nvSpPr>
            <p:spPr bwMode="auto">
              <a:xfrm>
                <a:off x="3181" y="671"/>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615" name="Group 541"/>
            <p:cNvGrpSpPr>
              <a:grpSpLocks/>
            </p:cNvGrpSpPr>
            <p:nvPr/>
          </p:nvGrpSpPr>
          <p:grpSpPr bwMode="auto">
            <a:xfrm>
              <a:off x="2911" y="529"/>
              <a:ext cx="58" cy="35"/>
              <a:chOff x="3275" y="663"/>
              <a:chExt cx="65" cy="35"/>
            </a:xfrm>
          </p:grpSpPr>
          <p:sp>
            <p:nvSpPr>
              <p:cNvPr id="162699" name="Oval 542"/>
              <p:cNvSpPr>
                <a:spLocks noChangeArrowheads="1"/>
              </p:cNvSpPr>
              <p:nvPr/>
            </p:nvSpPr>
            <p:spPr bwMode="auto">
              <a:xfrm>
                <a:off x="3302" y="663"/>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700" name="Oval 543"/>
              <p:cNvSpPr>
                <a:spLocks noChangeArrowheads="1"/>
              </p:cNvSpPr>
              <p:nvPr/>
            </p:nvSpPr>
            <p:spPr bwMode="auto">
              <a:xfrm>
                <a:off x="3275" y="663"/>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616" name="Group 544"/>
            <p:cNvGrpSpPr>
              <a:grpSpLocks/>
            </p:cNvGrpSpPr>
            <p:nvPr/>
          </p:nvGrpSpPr>
          <p:grpSpPr bwMode="auto">
            <a:xfrm>
              <a:off x="3010" y="552"/>
              <a:ext cx="51" cy="48"/>
              <a:chOff x="3386" y="686"/>
              <a:chExt cx="58" cy="48"/>
            </a:xfrm>
          </p:grpSpPr>
          <p:sp>
            <p:nvSpPr>
              <p:cNvPr id="162697" name="Oval 545"/>
              <p:cNvSpPr>
                <a:spLocks noChangeArrowheads="1"/>
              </p:cNvSpPr>
              <p:nvPr/>
            </p:nvSpPr>
            <p:spPr bwMode="auto">
              <a:xfrm>
                <a:off x="3408" y="698"/>
                <a:ext cx="36"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98" name="Oval 546"/>
              <p:cNvSpPr>
                <a:spLocks noChangeArrowheads="1"/>
              </p:cNvSpPr>
              <p:nvPr/>
            </p:nvSpPr>
            <p:spPr bwMode="auto">
              <a:xfrm>
                <a:off x="3386" y="686"/>
                <a:ext cx="34"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617" name="Oval 547"/>
            <p:cNvSpPr>
              <a:spLocks noChangeArrowheads="1"/>
            </p:cNvSpPr>
            <p:nvPr/>
          </p:nvSpPr>
          <p:spPr bwMode="auto">
            <a:xfrm>
              <a:off x="2692" y="689"/>
              <a:ext cx="36"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18" name="Oval 548"/>
            <p:cNvSpPr>
              <a:spLocks noChangeArrowheads="1"/>
            </p:cNvSpPr>
            <p:nvPr/>
          </p:nvSpPr>
          <p:spPr bwMode="auto">
            <a:xfrm>
              <a:off x="2689" y="708"/>
              <a:ext cx="33"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2619" name="Group 549"/>
            <p:cNvGrpSpPr>
              <a:grpSpLocks/>
            </p:cNvGrpSpPr>
            <p:nvPr/>
          </p:nvGrpSpPr>
          <p:grpSpPr bwMode="auto">
            <a:xfrm>
              <a:off x="2778" y="980"/>
              <a:ext cx="52" cy="49"/>
              <a:chOff x="3125" y="1114"/>
              <a:chExt cx="59" cy="49"/>
            </a:xfrm>
          </p:grpSpPr>
          <p:sp>
            <p:nvSpPr>
              <p:cNvPr id="162695" name="Oval 550"/>
              <p:cNvSpPr>
                <a:spLocks noChangeArrowheads="1"/>
              </p:cNvSpPr>
              <p:nvPr/>
            </p:nvSpPr>
            <p:spPr bwMode="auto">
              <a:xfrm>
                <a:off x="3147" y="1130"/>
                <a:ext cx="37" cy="33"/>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96" name="Oval 551"/>
              <p:cNvSpPr>
                <a:spLocks noChangeArrowheads="1"/>
              </p:cNvSpPr>
              <p:nvPr/>
            </p:nvSpPr>
            <p:spPr bwMode="auto">
              <a:xfrm>
                <a:off x="3125" y="1114"/>
                <a:ext cx="37"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620" name="Group 552"/>
            <p:cNvGrpSpPr>
              <a:grpSpLocks/>
            </p:cNvGrpSpPr>
            <p:nvPr/>
          </p:nvGrpSpPr>
          <p:grpSpPr bwMode="auto">
            <a:xfrm>
              <a:off x="2970" y="997"/>
              <a:ext cx="58" cy="50"/>
              <a:chOff x="3341" y="1131"/>
              <a:chExt cx="66" cy="50"/>
            </a:xfrm>
          </p:grpSpPr>
          <p:sp>
            <p:nvSpPr>
              <p:cNvPr id="162693" name="Oval 553"/>
              <p:cNvSpPr>
                <a:spLocks noChangeArrowheads="1"/>
              </p:cNvSpPr>
              <p:nvPr/>
            </p:nvSpPr>
            <p:spPr bwMode="auto">
              <a:xfrm>
                <a:off x="3371" y="1131"/>
                <a:ext cx="36"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94" name="Oval 554"/>
              <p:cNvSpPr>
                <a:spLocks noChangeArrowheads="1"/>
              </p:cNvSpPr>
              <p:nvPr/>
            </p:nvSpPr>
            <p:spPr bwMode="auto">
              <a:xfrm>
                <a:off x="3339" y="1147"/>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621" name="Group 555"/>
            <p:cNvGrpSpPr>
              <a:grpSpLocks/>
            </p:cNvGrpSpPr>
            <p:nvPr/>
          </p:nvGrpSpPr>
          <p:grpSpPr bwMode="auto">
            <a:xfrm>
              <a:off x="3066" y="912"/>
              <a:ext cx="53" cy="62"/>
              <a:chOff x="3449" y="1046"/>
              <a:chExt cx="60" cy="62"/>
            </a:xfrm>
          </p:grpSpPr>
          <p:sp>
            <p:nvSpPr>
              <p:cNvPr id="162691" name="Oval 556"/>
              <p:cNvSpPr>
                <a:spLocks noChangeArrowheads="1"/>
              </p:cNvSpPr>
              <p:nvPr/>
            </p:nvSpPr>
            <p:spPr bwMode="auto">
              <a:xfrm>
                <a:off x="3471" y="1046"/>
                <a:ext cx="36"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92" name="Oval 557"/>
              <p:cNvSpPr>
                <a:spLocks noChangeArrowheads="1"/>
              </p:cNvSpPr>
              <p:nvPr/>
            </p:nvSpPr>
            <p:spPr bwMode="auto">
              <a:xfrm>
                <a:off x="3449" y="1073"/>
                <a:ext cx="36"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622" name="Group 558"/>
            <p:cNvGrpSpPr>
              <a:grpSpLocks/>
            </p:cNvGrpSpPr>
            <p:nvPr/>
          </p:nvGrpSpPr>
          <p:grpSpPr bwMode="auto">
            <a:xfrm>
              <a:off x="3127" y="796"/>
              <a:ext cx="37" cy="70"/>
              <a:chOff x="3518" y="930"/>
              <a:chExt cx="41" cy="70"/>
            </a:xfrm>
          </p:grpSpPr>
          <p:sp>
            <p:nvSpPr>
              <p:cNvPr id="162689" name="Oval 559"/>
              <p:cNvSpPr>
                <a:spLocks noChangeArrowheads="1"/>
              </p:cNvSpPr>
              <p:nvPr/>
            </p:nvSpPr>
            <p:spPr bwMode="auto">
              <a:xfrm>
                <a:off x="3521" y="930"/>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90" name="Oval 560"/>
              <p:cNvSpPr>
                <a:spLocks noChangeArrowheads="1"/>
              </p:cNvSpPr>
              <p:nvPr/>
            </p:nvSpPr>
            <p:spPr bwMode="auto">
              <a:xfrm>
                <a:off x="3518" y="963"/>
                <a:ext cx="36" cy="37"/>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623" name="Group 561"/>
            <p:cNvGrpSpPr>
              <a:grpSpLocks/>
            </p:cNvGrpSpPr>
            <p:nvPr/>
          </p:nvGrpSpPr>
          <p:grpSpPr bwMode="auto">
            <a:xfrm>
              <a:off x="3114" y="684"/>
              <a:ext cx="40" cy="62"/>
              <a:chOff x="3503" y="818"/>
              <a:chExt cx="45" cy="62"/>
            </a:xfrm>
          </p:grpSpPr>
          <p:sp>
            <p:nvSpPr>
              <p:cNvPr id="162687" name="Oval 562"/>
              <p:cNvSpPr>
                <a:spLocks noChangeArrowheads="1"/>
              </p:cNvSpPr>
              <p:nvPr/>
            </p:nvSpPr>
            <p:spPr bwMode="auto">
              <a:xfrm>
                <a:off x="3503" y="818"/>
                <a:ext cx="37"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88" name="Oval 563"/>
              <p:cNvSpPr>
                <a:spLocks noChangeArrowheads="1"/>
              </p:cNvSpPr>
              <p:nvPr/>
            </p:nvSpPr>
            <p:spPr bwMode="auto">
              <a:xfrm>
                <a:off x="3511" y="844"/>
                <a:ext cx="37"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624" name="Rectangle 564"/>
            <p:cNvSpPr>
              <a:spLocks noChangeArrowheads="1"/>
            </p:cNvSpPr>
            <p:nvPr/>
          </p:nvSpPr>
          <p:spPr bwMode="auto">
            <a:xfrm rot="1920000">
              <a:off x="3020" y="555"/>
              <a:ext cx="19"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25" name="Rectangle 565"/>
            <p:cNvSpPr>
              <a:spLocks noChangeArrowheads="1"/>
            </p:cNvSpPr>
            <p:nvPr/>
          </p:nvSpPr>
          <p:spPr bwMode="auto">
            <a:xfrm rot="1680000">
              <a:off x="2810" y="936"/>
              <a:ext cx="20" cy="84"/>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26" name="Rectangle 566"/>
            <p:cNvSpPr>
              <a:spLocks noChangeArrowheads="1"/>
            </p:cNvSpPr>
            <p:nvPr/>
          </p:nvSpPr>
          <p:spPr bwMode="auto">
            <a:xfrm rot="240000">
              <a:off x="2931" y="531"/>
              <a:ext cx="19" cy="81"/>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27" name="Rectangle 567"/>
            <p:cNvSpPr>
              <a:spLocks noChangeArrowheads="1"/>
            </p:cNvSpPr>
            <p:nvPr/>
          </p:nvSpPr>
          <p:spPr bwMode="auto">
            <a:xfrm rot="6420000">
              <a:off x="2722" y="689"/>
              <a:ext cx="20" cy="74"/>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28" name="Rectangle 568"/>
            <p:cNvSpPr>
              <a:spLocks noChangeArrowheads="1"/>
            </p:cNvSpPr>
            <p:nvPr/>
          </p:nvSpPr>
          <p:spPr bwMode="auto">
            <a:xfrm rot="-840000">
              <a:off x="2852" y="535"/>
              <a:ext cx="19"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2629" name="Group 569"/>
            <p:cNvGrpSpPr>
              <a:grpSpLocks/>
            </p:cNvGrpSpPr>
            <p:nvPr/>
          </p:nvGrpSpPr>
          <p:grpSpPr bwMode="auto">
            <a:xfrm>
              <a:off x="2681" y="818"/>
              <a:ext cx="85" cy="59"/>
              <a:chOff x="3016" y="952"/>
              <a:chExt cx="96" cy="59"/>
            </a:xfrm>
          </p:grpSpPr>
          <p:grpSp>
            <p:nvGrpSpPr>
              <p:cNvPr id="162683" name="Group 570"/>
              <p:cNvGrpSpPr>
                <a:grpSpLocks/>
              </p:cNvGrpSpPr>
              <p:nvPr/>
            </p:nvGrpSpPr>
            <p:grpSpPr bwMode="auto">
              <a:xfrm>
                <a:off x="3016" y="952"/>
                <a:ext cx="49" cy="59"/>
                <a:chOff x="3016" y="952"/>
                <a:chExt cx="49" cy="59"/>
              </a:xfrm>
            </p:grpSpPr>
            <p:sp>
              <p:nvSpPr>
                <p:cNvPr id="162685" name="Oval 571"/>
                <p:cNvSpPr>
                  <a:spLocks noChangeArrowheads="1"/>
                </p:cNvSpPr>
                <p:nvPr/>
              </p:nvSpPr>
              <p:spPr bwMode="auto">
                <a:xfrm>
                  <a:off x="3016" y="952"/>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86" name="Oval 572"/>
                <p:cNvSpPr>
                  <a:spLocks noChangeArrowheads="1"/>
                </p:cNvSpPr>
                <p:nvPr/>
              </p:nvSpPr>
              <p:spPr bwMode="auto">
                <a:xfrm>
                  <a:off x="3027" y="977"/>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684" name="Rectangle 573"/>
              <p:cNvSpPr>
                <a:spLocks noChangeArrowheads="1"/>
              </p:cNvSpPr>
              <p:nvPr/>
            </p:nvSpPr>
            <p:spPr bwMode="auto">
              <a:xfrm rot="4320000">
                <a:off x="3059" y="931"/>
                <a:ext cx="21" cy="85"/>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630" name="Group 574"/>
            <p:cNvGrpSpPr>
              <a:grpSpLocks/>
            </p:cNvGrpSpPr>
            <p:nvPr/>
          </p:nvGrpSpPr>
          <p:grpSpPr bwMode="auto">
            <a:xfrm>
              <a:off x="2722" y="909"/>
              <a:ext cx="77" cy="52"/>
              <a:chOff x="3062" y="1043"/>
              <a:chExt cx="87" cy="52"/>
            </a:xfrm>
          </p:grpSpPr>
          <p:grpSp>
            <p:nvGrpSpPr>
              <p:cNvPr id="162679" name="Group 575"/>
              <p:cNvGrpSpPr>
                <a:grpSpLocks/>
              </p:cNvGrpSpPr>
              <p:nvPr/>
            </p:nvGrpSpPr>
            <p:grpSpPr bwMode="auto">
              <a:xfrm>
                <a:off x="3062" y="1043"/>
                <a:ext cx="49" cy="52"/>
                <a:chOff x="3062" y="1043"/>
                <a:chExt cx="49" cy="52"/>
              </a:xfrm>
            </p:grpSpPr>
            <p:sp>
              <p:nvSpPr>
                <p:cNvPr id="162681" name="Oval 576"/>
                <p:cNvSpPr>
                  <a:spLocks noChangeArrowheads="1"/>
                </p:cNvSpPr>
                <p:nvPr/>
              </p:nvSpPr>
              <p:spPr bwMode="auto">
                <a:xfrm>
                  <a:off x="3069" y="1056"/>
                  <a:ext cx="42" cy="39"/>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82" name="Oval 577"/>
                <p:cNvSpPr>
                  <a:spLocks noChangeArrowheads="1"/>
                </p:cNvSpPr>
                <p:nvPr/>
              </p:nvSpPr>
              <p:spPr bwMode="auto">
                <a:xfrm>
                  <a:off x="3062" y="1043"/>
                  <a:ext cx="37"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680" name="Rectangle 578"/>
              <p:cNvSpPr>
                <a:spLocks noChangeArrowheads="1"/>
              </p:cNvSpPr>
              <p:nvPr/>
            </p:nvSpPr>
            <p:spPr bwMode="auto">
              <a:xfrm rot="3000000">
                <a:off x="3097" y="1014"/>
                <a:ext cx="21"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631" name="Group 579"/>
            <p:cNvGrpSpPr>
              <a:grpSpLocks/>
            </p:cNvGrpSpPr>
            <p:nvPr/>
          </p:nvGrpSpPr>
          <p:grpSpPr bwMode="auto">
            <a:xfrm>
              <a:off x="2860" y="975"/>
              <a:ext cx="60" cy="88"/>
              <a:chOff x="3218" y="1109"/>
              <a:chExt cx="67" cy="88"/>
            </a:xfrm>
          </p:grpSpPr>
          <p:grpSp>
            <p:nvGrpSpPr>
              <p:cNvPr id="162675" name="Group 580"/>
              <p:cNvGrpSpPr>
                <a:grpSpLocks/>
              </p:cNvGrpSpPr>
              <p:nvPr/>
            </p:nvGrpSpPr>
            <p:grpSpPr bwMode="auto">
              <a:xfrm>
                <a:off x="3218" y="1155"/>
                <a:ext cx="67" cy="42"/>
                <a:chOff x="3218" y="1155"/>
                <a:chExt cx="67" cy="42"/>
              </a:xfrm>
            </p:grpSpPr>
            <p:sp>
              <p:nvSpPr>
                <p:cNvPr id="162677" name="Oval 581"/>
                <p:cNvSpPr>
                  <a:spLocks noChangeArrowheads="1"/>
                </p:cNvSpPr>
                <p:nvPr/>
              </p:nvSpPr>
              <p:spPr bwMode="auto">
                <a:xfrm>
                  <a:off x="3247" y="1162"/>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78" name="Oval 582"/>
                <p:cNvSpPr>
                  <a:spLocks noChangeArrowheads="1"/>
                </p:cNvSpPr>
                <p:nvPr/>
              </p:nvSpPr>
              <p:spPr bwMode="auto">
                <a:xfrm>
                  <a:off x="3218" y="1155"/>
                  <a:ext cx="37"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676" name="Rectangle 583"/>
              <p:cNvSpPr>
                <a:spLocks noChangeArrowheads="1"/>
              </p:cNvSpPr>
              <p:nvPr/>
            </p:nvSpPr>
            <p:spPr bwMode="auto">
              <a:xfrm rot="660000">
                <a:off x="3251" y="1109"/>
                <a:ext cx="21"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632" name="Group 584"/>
            <p:cNvGrpSpPr>
              <a:grpSpLocks/>
            </p:cNvGrpSpPr>
            <p:nvPr/>
          </p:nvGrpSpPr>
          <p:grpSpPr bwMode="auto">
            <a:xfrm>
              <a:off x="3049" y="612"/>
              <a:ext cx="74" cy="55"/>
              <a:chOff x="3430" y="746"/>
              <a:chExt cx="83" cy="55"/>
            </a:xfrm>
          </p:grpSpPr>
          <p:grpSp>
            <p:nvGrpSpPr>
              <p:cNvPr id="162671" name="Group 585"/>
              <p:cNvGrpSpPr>
                <a:grpSpLocks/>
              </p:cNvGrpSpPr>
              <p:nvPr/>
            </p:nvGrpSpPr>
            <p:grpSpPr bwMode="auto">
              <a:xfrm>
                <a:off x="3461" y="746"/>
                <a:ext cx="49" cy="55"/>
                <a:chOff x="3461" y="746"/>
                <a:chExt cx="49" cy="55"/>
              </a:xfrm>
            </p:grpSpPr>
            <p:sp>
              <p:nvSpPr>
                <p:cNvPr id="162673" name="Oval 586"/>
                <p:cNvSpPr>
                  <a:spLocks noChangeArrowheads="1"/>
                </p:cNvSpPr>
                <p:nvPr/>
              </p:nvSpPr>
              <p:spPr bwMode="auto">
                <a:xfrm>
                  <a:off x="3459" y="746"/>
                  <a:ext cx="40"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74" name="Oval 587"/>
                <p:cNvSpPr>
                  <a:spLocks noChangeArrowheads="1"/>
                </p:cNvSpPr>
                <p:nvPr/>
              </p:nvSpPr>
              <p:spPr bwMode="auto">
                <a:xfrm>
                  <a:off x="3471" y="767"/>
                  <a:ext cx="39"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672" name="Rectangle 588"/>
              <p:cNvSpPr>
                <a:spLocks noChangeArrowheads="1"/>
              </p:cNvSpPr>
              <p:nvPr/>
            </p:nvSpPr>
            <p:spPr bwMode="auto">
              <a:xfrm rot="2880000">
                <a:off x="3461" y="744"/>
                <a:ext cx="21" cy="85"/>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633" name="Rectangle 589"/>
            <p:cNvSpPr>
              <a:spLocks noChangeArrowheads="1"/>
            </p:cNvSpPr>
            <p:nvPr/>
          </p:nvSpPr>
          <p:spPr bwMode="auto">
            <a:xfrm rot="4080000">
              <a:off x="3109" y="691"/>
              <a:ext cx="22" cy="73"/>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34" name="Rectangle 590"/>
            <p:cNvSpPr>
              <a:spLocks noChangeArrowheads="1"/>
            </p:cNvSpPr>
            <p:nvPr/>
          </p:nvSpPr>
          <p:spPr bwMode="auto">
            <a:xfrm rot="-1080000">
              <a:off x="2984" y="952"/>
              <a:ext cx="20" cy="84"/>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35" name="Rectangle 591"/>
            <p:cNvSpPr>
              <a:spLocks noChangeArrowheads="1"/>
            </p:cNvSpPr>
            <p:nvPr/>
          </p:nvSpPr>
          <p:spPr bwMode="auto">
            <a:xfrm rot="-2880000">
              <a:off x="3067" y="890"/>
              <a:ext cx="20" cy="75"/>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36" name="Rectangle 592"/>
            <p:cNvSpPr>
              <a:spLocks noChangeArrowheads="1"/>
            </p:cNvSpPr>
            <p:nvPr/>
          </p:nvSpPr>
          <p:spPr bwMode="auto">
            <a:xfrm rot="5880000">
              <a:off x="3111" y="792"/>
              <a:ext cx="22" cy="73"/>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37" name="AutoShape 593"/>
            <p:cNvSpPr>
              <a:spLocks noChangeArrowheads="1"/>
            </p:cNvSpPr>
            <p:nvPr/>
          </p:nvSpPr>
          <p:spPr bwMode="auto">
            <a:xfrm rot="4800000" flipH="1" flipV="1">
              <a:off x="2812" y="671"/>
              <a:ext cx="237" cy="233"/>
            </a:xfrm>
            <a:custGeom>
              <a:avLst/>
              <a:gdLst>
                <a:gd name="T0" fmla="*/ 2 w 21600"/>
                <a:gd name="T1" fmla="*/ 1 h 21600"/>
                <a:gd name="T2" fmla="*/ 1 w 21600"/>
                <a:gd name="T3" fmla="*/ 3 h 21600"/>
                <a:gd name="T4" fmla="*/ 0 w 21600"/>
                <a:gd name="T5" fmla="*/ 1 h 21600"/>
                <a:gd name="T6" fmla="*/ 1 w 21600"/>
                <a:gd name="T7" fmla="*/ 0 h 21600"/>
                <a:gd name="T8" fmla="*/ 0 60000 65536"/>
                <a:gd name="T9" fmla="*/ 0 60000 65536"/>
                <a:gd name="T10" fmla="*/ 0 60000 65536"/>
                <a:gd name="T11" fmla="*/ 0 60000 65536"/>
                <a:gd name="T12" fmla="*/ 4466 w 21600"/>
                <a:gd name="T13" fmla="*/ 4542 h 21600"/>
                <a:gd name="T14" fmla="*/ 17134 w 21600"/>
                <a:gd name="T15" fmla="*/ 17058 h 21600"/>
              </a:gdLst>
              <a:ahLst/>
              <a:cxnLst>
                <a:cxn ang="T8">
                  <a:pos x="T0" y="T1"/>
                </a:cxn>
                <a:cxn ang="T9">
                  <a:pos x="T2" y="T3"/>
                </a:cxn>
                <a:cxn ang="T10">
                  <a:pos x="T4" y="T5"/>
                </a:cxn>
                <a:cxn ang="T11">
                  <a:pos x="T6" y="T7"/>
                </a:cxn>
              </a:cxnLst>
              <a:rect l="T12" t="T13" r="T14" b="T15"/>
              <a:pathLst>
                <a:path w="21600" h="21600">
                  <a:moveTo>
                    <a:pt x="0" y="0"/>
                  </a:moveTo>
                  <a:lnTo>
                    <a:pt x="5398" y="21600"/>
                  </a:lnTo>
                  <a:lnTo>
                    <a:pt x="16202" y="21600"/>
                  </a:lnTo>
                  <a:lnTo>
                    <a:pt x="21600" y="0"/>
                  </a:lnTo>
                  <a:lnTo>
                    <a:pt x="0" y="0"/>
                  </a:lnTo>
                  <a:close/>
                </a:path>
              </a:pathLst>
            </a:custGeom>
            <a:solidFill>
              <a:srgbClr val="6600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38" name="Arc 594"/>
            <p:cNvSpPr>
              <a:spLocks/>
            </p:cNvSpPr>
            <p:nvPr/>
          </p:nvSpPr>
          <p:spPr bwMode="auto">
            <a:xfrm>
              <a:off x="2882" y="744"/>
              <a:ext cx="22" cy="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39" name="Arc 595"/>
            <p:cNvSpPr>
              <a:spLocks/>
            </p:cNvSpPr>
            <p:nvPr/>
          </p:nvSpPr>
          <p:spPr bwMode="auto">
            <a:xfrm>
              <a:off x="2946" y="743"/>
              <a:ext cx="31" cy="27"/>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20974" y="21590"/>
                  </a:moveTo>
                  <a:cubicBezTo>
                    <a:pt x="9293" y="21252"/>
                    <a:pt x="-1" y="11685"/>
                    <a:pt x="-1" y="-1"/>
                  </a:cubicBezTo>
                </a:path>
                <a:path w="21600" h="21591" stroke="0" extrusionOk="0">
                  <a:moveTo>
                    <a:pt x="20974" y="21590"/>
                  </a:moveTo>
                  <a:cubicBezTo>
                    <a:pt x="9293" y="21252"/>
                    <a:pt x="-1" y="11685"/>
                    <a:pt x="-1" y="-1"/>
                  </a:cubicBezTo>
                  <a:lnTo>
                    <a:pt x="21600" y="0"/>
                  </a:lnTo>
                  <a:lnTo>
                    <a:pt x="20974" y="21590"/>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40" name="Arc 596"/>
            <p:cNvSpPr>
              <a:spLocks/>
            </p:cNvSpPr>
            <p:nvPr/>
          </p:nvSpPr>
          <p:spPr bwMode="auto">
            <a:xfrm>
              <a:off x="2920" y="716"/>
              <a:ext cx="31" cy="27"/>
            </a:xfrm>
            <a:custGeom>
              <a:avLst/>
              <a:gdLst>
                <a:gd name="T0" fmla="*/ 0 w 22208"/>
                <a:gd name="T1" fmla="*/ 0 h 21600"/>
                <a:gd name="T2" fmla="*/ 0 w 22208"/>
                <a:gd name="T3" fmla="*/ 0 h 21600"/>
                <a:gd name="T4" fmla="*/ 0 w 22208"/>
                <a:gd name="T5" fmla="*/ 0 h 21600"/>
                <a:gd name="T6" fmla="*/ 0 60000 65536"/>
                <a:gd name="T7" fmla="*/ 0 60000 65536"/>
                <a:gd name="T8" fmla="*/ 0 60000 65536"/>
                <a:gd name="T9" fmla="*/ 0 w 22208"/>
                <a:gd name="T10" fmla="*/ 0 h 21600"/>
                <a:gd name="T11" fmla="*/ 22208 w 22208"/>
                <a:gd name="T12" fmla="*/ 21600 h 21600"/>
              </a:gdLst>
              <a:ahLst/>
              <a:cxnLst>
                <a:cxn ang="T6">
                  <a:pos x="T0" y="T1"/>
                </a:cxn>
                <a:cxn ang="T7">
                  <a:pos x="T2" y="T3"/>
                </a:cxn>
                <a:cxn ang="T8">
                  <a:pos x="T4" y="T5"/>
                </a:cxn>
              </a:cxnLst>
              <a:rect l="T9" t="T10" r="T11" b="T12"/>
              <a:pathLst>
                <a:path w="22208" h="21600" fill="none" extrusionOk="0">
                  <a:moveTo>
                    <a:pt x="-1" y="8"/>
                  </a:moveTo>
                  <a:cubicBezTo>
                    <a:pt x="207" y="2"/>
                    <a:pt x="415" y="-1"/>
                    <a:pt x="623" y="-1"/>
                  </a:cubicBezTo>
                  <a:cubicBezTo>
                    <a:pt x="12235" y="-1"/>
                    <a:pt x="21769" y="9181"/>
                    <a:pt x="22207" y="20785"/>
                  </a:cubicBezTo>
                </a:path>
                <a:path w="22208" h="21600" stroke="0" extrusionOk="0">
                  <a:moveTo>
                    <a:pt x="-1" y="8"/>
                  </a:moveTo>
                  <a:cubicBezTo>
                    <a:pt x="207" y="2"/>
                    <a:pt x="415" y="-1"/>
                    <a:pt x="623" y="-1"/>
                  </a:cubicBezTo>
                  <a:cubicBezTo>
                    <a:pt x="12235" y="-1"/>
                    <a:pt x="21769" y="9181"/>
                    <a:pt x="22207" y="20785"/>
                  </a:cubicBezTo>
                  <a:lnTo>
                    <a:pt x="623" y="21600"/>
                  </a:lnTo>
                  <a:lnTo>
                    <a:pt x="-1" y="8"/>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41" name="Arc 597"/>
            <p:cNvSpPr>
              <a:spLocks/>
            </p:cNvSpPr>
            <p:nvPr/>
          </p:nvSpPr>
          <p:spPr bwMode="auto">
            <a:xfrm>
              <a:off x="2902" y="717"/>
              <a:ext cx="23" cy="26"/>
            </a:xfrm>
            <a:custGeom>
              <a:avLst/>
              <a:gdLst>
                <a:gd name="T0" fmla="*/ 0 w 21600"/>
                <a:gd name="T1" fmla="*/ 0 h 21583"/>
                <a:gd name="T2" fmla="*/ 0 w 21600"/>
                <a:gd name="T3" fmla="*/ 0 h 21583"/>
                <a:gd name="T4" fmla="*/ 0 w 21600"/>
                <a:gd name="T5" fmla="*/ 0 h 21583"/>
                <a:gd name="T6" fmla="*/ 0 60000 65536"/>
                <a:gd name="T7" fmla="*/ 0 60000 65536"/>
                <a:gd name="T8" fmla="*/ 0 60000 65536"/>
                <a:gd name="T9" fmla="*/ 0 w 21600"/>
                <a:gd name="T10" fmla="*/ 0 h 21583"/>
                <a:gd name="T11" fmla="*/ 21600 w 21600"/>
                <a:gd name="T12" fmla="*/ 21583 h 21583"/>
              </a:gdLst>
              <a:ahLst/>
              <a:cxnLst>
                <a:cxn ang="T6">
                  <a:pos x="T0" y="T1"/>
                </a:cxn>
                <a:cxn ang="T7">
                  <a:pos x="T2" y="T3"/>
                </a:cxn>
                <a:cxn ang="T8">
                  <a:pos x="T4" y="T5"/>
                </a:cxn>
              </a:cxnLst>
              <a:rect l="T9" t="T10" r="T11" b="T12"/>
              <a:pathLst>
                <a:path w="21600" h="21583" fill="none" extrusionOk="0">
                  <a:moveTo>
                    <a:pt x="-1" y="21582"/>
                  </a:moveTo>
                  <a:cubicBezTo>
                    <a:pt x="-1" y="9982"/>
                    <a:pt x="9162" y="453"/>
                    <a:pt x="20753" y="-1"/>
                  </a:cubicBezTo>
                </a:path>
                <a:path w="21600" h="21583" stroke="0" extrusionOk="0">
                  <a:moveTo>
                    <a:pt x="-1" y="21582"/>
                  </a:moveTo>
                  <a:cubicBezTo>
                    <a:pt x="-1" y="9982"/>
                    <a:pt x="9162" y="453"/>
                    <a:pt x="20753" y="-1"/>
                  </a:cubicBezTo>
                  <a:lnTo>
                    <a:pt x="21600" y="21583"/>
                  </a:lnTo>
                  <a:lnTo>
                    <a:pt x="-1" y="21582"/>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42" name="Arc 598"/>
            <p:cNvSpPr>
              <a:spLocks/>
            </p:cNvSpPr>
            <p:nvPr/>
          </p:nvSpPr>
          <p:spPr bwMode="auto">
            <a:xfrm>
              <a:off x="2857" y="743"/>
              <a:ext cx="29" cy="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43" name="Arc 599"/>
            <p:cNvSpPr>
              <a:spLocks/>
            </p:cNvSpPr>
            <p:nvPr/>
          </p:nvSpPr>
          <p:spPr bwMode="auto">
            <a:xfrm>
              <a:off x="2832" y="717"/>
              <a:ext cx="30" cy="26"/>
            </a:xfrm>
            <a:custGeom>
              <a:avLst/>
              <a:gdLst>
                <a:gd name="T0" fmla="*/ 0 w 22254"/>
                <a:gd name="T1" fmla="*/ 0 h 21600"/>
                <a:gd name="T2" fmla="*/ 0 w 22254"/>
                <a:gd name="T3" fmla="*/ 0 h 21600"/>
                <a:gd name="T4" fmla="*/ 0 w 22254"/>
                <a:gd name="T5" fmla="*/ 0 h 21600"/>
                <a:gd name="T6" fmla="*/ 0 60000 65536"/>
                <a:gd name="T7" fmla="*/ 0 60000 65536"/>
                <a:gd name="T8" fmla="*/ 0 60000 65536"/>
                <a:gd name="T9" fmla="*/ 0 w 22254"/>
                <a:gd name="T10" fmla="*/ 0 h 21600"/>
                <a:gd name="T11" fmla="*/ 22254 w 22254"/>
                <a:gd name="T12" fmla="*/ 21600 h 21600"/>
              </a:gdLst>
              <a:ahLst/>
              <a:cxnLst>
                <a:cxn ang="T6">
                  <a:pos x="T0" y="T1"/>
                </a:cxn>
                <a:cxn ang="T7">
                  <a:pos x="T2" y="T3"/>
                </a:cxn>
                <a:cxn ang="T8">
                  <a:pos x="T4" y="T5"/>
                </a:cxn>
              </a:cxnLst>
              <a:rect l="T9" t="T10" r="T11" b="T12"/>
              <a:pathLst>
                <a:path w="22254" h="21600" fill="none" extrusionOk="0">
                  <a:moveTo>
                    <a:pt x="-1" y="9"/>
                  </a:moveTo>
                  <a:cubicBezTo>
                    <a:pt x="217" y="3"/>
                    <a:pt x="435" y="-1"/>
                    <a:pt x="654" y="-1"/>
                  </a:cubicBezTo>
                  <a:cubicBezTo>
                    <a:pt x="12583" y="-1"/>
                    <a:pt x="22254" y="9670"/>
                    <a:pt x="22254" y="21600"/>
                  </a:cubicBezTo>
                </a:path>
                <a:path w="22254" h="21600" stroke="0" extrusionOk="0">
                  <a:moveTo>
                    <a:pt x="-1" y="9"/>
                  </a:moveTo>
                  <a:cubicBezTo>
                    <a:pt x="217" y="3"/>
                    <a:pt x="435" y="-1"/>
                    <a:pt x="654" y="-1"/>
                  </a:cubicBezTo>
                  <a:cubicBezTo>
                    <a:pt x="12583" y="-1"/>
                    <a:pt x="22254" y="9670"/>
                    <a:pt x="22254" y="21600"/>
                  </a:cubicBezTo>
                  <a:lnTo>
                    <a:pt x="654" y="21600"/>
                  </a:lnTo>
                  <a:lnTo>
                    <a:pt x="-1" y="9"/>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44" name="Arc 600"/>
            <p:cNvSpPr>
              <a:spLocks/>
            </p:cNvSpPr>
            <p:nvPr/>
          </p:nvSpPr>
          <p:spPr bwMode="auto">
            <a:xfrm>
              <a:off x="2951" y="807"/>
              <a:ext cx="30" cy="28"/>
            </a:xfrm>
            <a:custGeom>
              <a:avLst/>
              <a:gdLst>
                <a:gd name="T0" fmla="*/ 0 w 21600"/>
                <a:gd name="T1" fmla="*/ 0 h 22363"/>
                <a:gd name="T2" fmla="*/ 0 w 21600"/>
                <a:gd name="T3" fmla="*/ 0 h 22363"/>
                <a:gd name="T4" fmla="*/ 0 w 21600"/>
                <a:gd name="T5" fmla="*/ 0 h 22363"/>
                <a:gd name="T6" fmla="*/ 0 60000 65536"/>
                <a:gd name="T7" fmla="*/ 0 60000 65536"/>
                <a:gd name="T8" fmla="*/ 0 60000 65536"/>
                <a:gd name="T9" fmla="*/ 0 w 21600"/>
                <a:gd name="T10" fmla="*/ 0 h 22363"/>
                <a:gd name="T11" fmla="*/ 21600 w 21600"/>
                <a:gd name="T12" fmla="*/ 22363 h 22363"/>
              </a:gdLst>
              <a:ahLst/>
              <a:cxnLst>
                <a:cxn ang="T6">
                  <a:pos x="T0" y="T1"/>
                </a:cxn>
                <a:cxn ang="T7">
                  <a:pos x="T2" y="T3"/>
                </a:cxn>
                <a:cxn ang="T8">
                  <a:pos x="T4" y="T5"/>
                </a:cxn>
              </a:cxnLst>
              <a:rect l="T9" t="T10" r="T11" b="T12"/>
              <a:pathLst>
                <a:path w="21600" h="22363" fill="none" extrusionOk="0">
                  <a:moveTo>
                    <a:pt x="20943" y="22363"/>
                  </a:moveTo>
                  <a:cubicBezTo>
                    <a:pt x="9275" y="22008"/>
                    <a:pt x="0" y="12446"/>
                    <a:pt x="0" y="773"/>
                  </a:cubicBezTo>
                  <a:cubicBezTo>
                    <a:pt x="0" y="515"/>
                    <a:pt x="4" y="257"/>
                    <a:pt x="13" y="-1"/>
                  </a:cubicBezTo>
                </a:path>
                <a:path w="21600" h="22363" stroke="0" extrusionOk="0">
                  <a:moveTo>
                    <a:pt x="20943" y="22363"/>
                  </a:moveTo>
                  <a:cubicBezTo>
                    <a:pt x="9275" y="22008"/>
                    <a:pt x="0" y="12446"/>
                    <a:pt x="0" y="773"/>
                  </a:cubicBezTo>
                  <a:cubicBezTo>
                    <a:pt x="0" y="515"/>
                    <a:pt x="4" y="257"/>
                    <a:pt x="13" y="-1"/>
                  </a:cubicBezTo>
                  <a:lnTo>
                    <a:pt x="21600" y="773"/>
                  </a:lnTo>
                  <a:lnTo>
                    <a:pt x="20943" y="22363"/>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45" name="Arc 601"/>
            <p:cNvSpPr>
              <a:spLocks/>
            </p:cNvSpPr>
            <p:nvPr/>
          </p:nvSpPr>
          <p:spPr bwMode="auto">
            <a:xfrm>
              <a:off x="2925" y="780"/>
              <a:ext cx="31" cy="27"/>
            </a:xfrm>
            <a:custGeom>
              <a:avLst/>
              <a:gdLst>
                <a:gd name="T0" fmla="*/ 0 w 22244"/>
                <a:gd name="T1" fmla="*/ 0 h 21600"/>
                <a:gd name="T2" fmla="*/ 0 w 22244"/>
                <a:gd name="T3" fmla="*/ 0 h 21600"/>
                <a:gd name="T4" fmla="*/ 0 w 22244"/>
                <a:gd name="T5" fmla="*/ 0 h 21600"/>
                <a:gd name="T6" fmla="*/ 0 60000 65536"/>
                <a:gd name="T7" fmla="*/ 0 60000 65536"/>
                <a:gd name="T8" fmla="*/ 0 60000 65536"/>
                <a:gd name="T9" fmla="*/ 0 w 22244"/>
                <a:gd name="T10" fmla="*/ 0 h 21600"/>
                <a:gd name="T11" fmla="*/ 22244 w 22244"/>
                <a:gd name="T12" fmla="*/ 21600 h 21600"/>
              </a:gdLst>
              <a:ahLst/>
              <a:cxnLst>
                <a:cxn ang="T6">
                  <a:pos x="T0" y="T1"/>
                </a:cxn>
                <a:cxn ang="T7">
                  <a:pos x="T2" y="T3"/>
                </a:cxn>
                <a:cxn ang="T8">
                  <a:pos x="T4" y="T5"/>
                </a:cxn>
              </a:cxnLst>
              <a:rect l="T9" t="T10" r="T11" b="T12"/>
              <a:pathLst>
                <a:path w="22244" h="21600" fill="none" extrusionOk="0">
                  <a:moveTo>
                    <a:pt x="-1" y="9"/>
                  </a:moveTo>
                  <a:cubicBezTo>
                    <a:pt x="214" y="3"/>
                    <a:pt x="429" y="-1"/>
                    <a:pt x="644" y="-1"/>
                  </a:cubicBezTo>
                  <a:cubicBezTo>
                    <a:pt x="12573" y="-1"/>
                    <a:pt x="22244" y="9670"/>
                    <a:pt x="22244" y="21600"/>
                  </a:cubicBezTo>
                </a:path>
                <a:path w="22244" h="21600" stroke="0" extrusionOk="0">
                  <a:moveTo>
                    <a:pt x="-1" y="9"/>
                  </a:moveTo>
                  <a:cubicBezTo>
                    <a:pt x="214" y="3"/>
                    <a:pt x="429" y="-1"/>
                    <a:pt x="644" y="-1"/>
                  </a:cubicBezTo>
                  <a:cubicBezTo>
                    <a:pt x="12573" y="-1"/>
                    <a:pt x="22244" y="9670"/>
                    <a:pt x="22244" y="21600"/>
                  </a:cubicBezTo>
                  <a:lnTo>
                    <a:pt x="644" y="21600"/>
                  </a:lnTo>
                  <a:lnTo>
                    <a:pt x="-1" y="9"/>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46" name="Arc 602"/>
            <p:cNvSpPr>
              <a:spLocks/>
            </p:cNvSpPr>
            <p:nvPr/>
          </p:nvSpPr>
          <p:spPr bwMode="auto">
            <a:xfrm>
              <a:off x="2888" y="807"/>
              <a:ext cx="23" cy="27"/>
            </a:xfrm>
            <a:custGeom>
              <a:avLst/>
              <a:gdLst>
                <a:gd name="T0" fmla="*/ 0 w 22446"/>
                <a:gd name="T1" fmla="*/ 0 h 21600"/>
                <a:gd name="T2" fmla="*/ 0 w 22446"/>
                <a:gd name="T3" fmla="*/ 0 h 21600"/>
                <a:gd name="T4" fmla="*/ 0 w 22446"/>
                <a:gd name="T5" fmla="*/ 0 h 21600"/>
                <a:gd name="T6" fmla="*/ 0 60000 65536"/>
                <a:gd name="T7" fmla="*/ 0 60000 65536"/>
                <a:gd name="T8" fmla="*/ 0 60000 65536"/>
                <a:gd name="T9" fmla="*/ 0 w 22446"/>
                <a:gd name="T10" fmla="*/ 0 h 21600"/>
                <a:gd name="T11" fmla="*/ 22446 w 22446"/>
                <a:gd name="T12" fmla="*/ 21600 h 21600"/>
              </a:gdLst>
              <a:ahLst/>
              <a:cxnLst>
                <a:cxn ang="T6">
                  <a:pos x="T0" y="T1"/>
                </a:cxn>
                <a:cxn ang="T7">
                  <a:pos x="T2" y="T3"/>
                </a:cxn>
                <a:cxn ang="T8">
                  <a:pos x="T4" y="T5"/>
                </a:cxn>
              </a:cxnLst>
              <a:rect l="T9" t="T10" r="T11" b="T12"/>
              <a:pathLst>
                <a:path w="22446" h="21600" fill="none" extrusionOk="0">
                  <a:moveTo>
                    <a:pt x="22446" y="0"/>
                  </a:moveTo>
                  <a:cubicBezTo>
                    <a:pt x="22446" y="11929"/>
                    <a:pt x="12775" y="21600"/>
                    <a:pt x="846" y="21600"/>
                  </a:cubicBezTo>
                  <a:cubicBezTo>
                    <a:pt x="563" y="21599"/>
                    <a:pt x="281" y="21594"/>
                    <a:pt x="-1" y="21583"/>
                  </a:cubicBezTo>
                </a:path>
                <a:path w="22446" h="21600" stroke="0" extrusionOk="0">
                  <a:moveTo>
                    <a:pt x="22446" y="0"/>
                  </a:moveTo>
                  <a:cubicBezTo>
                    <a:pt x="22446" y="11929"/>
                    <a:pt x="12775" y="21600"/>
                    <a:pt x="846" y="21600"/>
                  </a:cubicBezTo>
                  <a:cubicBezTo>
                    <a:pt x="563" y="21599"/>
                    <a:pt x="281" y="21594"/>
                    <a:pt x="-1" y="21583"/>
                  </a:cubicBezTo>
                  <a:lnTo>
                    <a:pt x="846" y="0"/>
                  </a:lnTo>
                  <a:lnTo>
                    <a:pt x="22446" y="0"/>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47" name="Arc 603"/>
            <p:cNvSpPr>
              <a:spLocks/>
            </p:cNvSpPr>
            <p:nvPr/>
          </p:nvSpPr>
          <p:spPr bwMode="auto">
            <a:xfrm>
              <a:off x="2905" y="780"/>
              <a:ext cx="22" cy="27"/>
            </a:xfrm>
            <a:custGeom>
              <a:avLst/>
              <a:gdLst>
                <a:gd name="T0" fmla="*/ 0 w 21600"/>
                <a:gd name="T1" fmla="*/ 0 h 21583"/>
                <a:gd name="T2" fmla="*/ 0 w 21600"/>
                <a:gd name="T3" fmla="*/ 0 h 21583"/>
                <a:gd name="T4" fmla="*/ 0 w 21600"/>
                <a:gd name="T5" fmla="*/ 0 h 21583"/>
                <a:gd name="T6" fmla="*/ 0 60000 65536"/>
                <a:gd name="T7" fmla="*/ 0 60000 65536"/>
                <a:gd name="T8" fmla="*/ 0 60000 65536"/>
                <a:gd name="T9" fmla="*/ 0 w 21600"/>
                <a:gd name="T10" fmla="*/ 0 h 21583"/>
                <a:gd name="T11" fmla="*/ 21600 w 21600"/>
                <a:gd name="T12" fmla="*/ 21583 h 21583"/>
              </a:gdLst>
              <a:ahLst/>
              <a:cxnLst>
                <a:cxn ang="T6">
                  <a:pos x="T0" y="T1"/>
                </a:cxn>
                <a:cxn ang="T7">
                  <a:pos x="T2" y="T3"/>
                </a:cxn>
                <a:cxn ang="T8">
                  <a:pos x="T4" y="T5"/>
                </a:cxn>
              </a:cxnLst>
              <a:rect l="T9" t="T10" r="T11" b="T12"/>
              <a:pathLst>
                <a:path w="21600" h="21583" fill="none" extrusionOk="0">
                  <a:moveTo>
                    <a:pt x="-1" y="21582"/>
                  </a:moveTo>
                  <a:cubicBezTo>
                    <a:pt x="-1" y="9989"/>
                    <a:pt x="9152" y="463"/>
                    <a:pt x="20737" y="0"/>
                  </a:cubicBezTo>
                </a:path>
                <a:path w="21600" h="21583" stroke="0" extrusionOk="0">
                  <a:moveTo>
                    <a:pt x="-1" y="21582"/>
                  </a:moveTo>
                  <a:cubicBezTo>
                    <a:pt x="-1" y="9989"/>
                    <a:pt x="9152" y="463"/>
                    <a:pt x="20737" y="0"/>
                  </a:cubicBezTo>
                  <a:lnTo>
                    <a:pt x="21600" y="21583"/>
                  </a:lnTo>
                  <a:lnTo>
                    <a:pt x="-1" y="21582"/>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48" name="Arc 604"/>
            <p:cNvSpPr>
              <a:spLocks/>
            </p:cNvSpPr>
            <p:nvPr/>
          </p:nvSpPr>
          <p:spPr bwMode="auto">
            <a:xfrm>
              <a:off x="2863" y="807"/>
              <a:ext cx="29" cy="28"/>
            </a:xfrm>
            <a:custGeom>
              <a:avLst/>
              <a:gdLst>
                <a:gd name="T0" fmla="*/ 0 w 21600"/>
                <a:gd name="T1" fmla="*/ 0 h 22362"/>
                <a:gd name="T2" fmla="*/ 0 w 21600"/>
                <a:gd name="T3" fmla="*/ 0 h 22362"/>
                <a:gd name="T4" fmla="*/ 0 w 21600"/>
                <a:gd name="T5" fmla="*/ 0 h 22362"/>
                <a:gd name="T6" fmla="*/ 0 60000 65536"/>
                <a:gd name="T7" fmla="*/ 0 60000 65536"/>
                <a:gd name="T8" fmla="*/ 0 60000 65536"/>
                <a:gd name="T9" fmla="*/ 0 w 21600"/>
                <a:gd name="T10" fmla="*/ 0 h 22362"/>
                <a:gd name="T11" fmla="*/ 21600 w 21600"/>
                <a:gd name="T12" fmla="*/ 22362 h 22362"/>
              </a:gdLst>
              <a:ahLst/>
              <a:cxnLst>
                <a:cxn ang="T6">
                  <a:pos x="T0" y="T1"/>
                </a:cxn>
                <a:cxn ang="T7">
                  <a:pos x="T2" y="T3"/>
                </a:cxn>
                <a:cxn ang="T8">
                  <a:pos x="T4" y="T5"/>
                </a:cxn>
              </a:cxnLst>
              <a:rect l="T9" t="T10" r="T11" b="T12"/>
              <a:pathLst>
                <a:path w="21600" h="22362" fill="none" extrusionOk="0">
                  <a:moveTo>
                    <a:pt x="20922" y="22362"/>
                  </a:moveTo>
                  <a:cubicBezTo>
                    <a:pt x="9262" y="21996"/>
                    <a:pt x="0" y="12438"/>
                    <a:pt x="0" y="773"/>
                  </a:cubicBezTo>
                  <a:cubicBezTo>
                    <a:pt x="0" y="515"/>
                    <a:pt x="4" y="257"/>
                    <a:pt x="13" y="-1"/>
                  </a:cubicBezTo>
                </a:path>
                <a:path w="21600" h="22362" stroke="0" extrusionOk="0">
                  <a:moveTo>
                    <a:pt x="20922" y="22362"/>
                  </a:moveTo>
                  <a:cubicBezTo>
                    <a:pt x="9262" y="21996"/>
                    <a:pt x="0" y="12438"/>
                    <a:pt x="0" y="773"/>
                  </a:cubicBezTo>
                  <a:cubicBezTo>
                    <a:pt x="0" y="515"/>
                    <a:pt x="4" y="257"/>
                    <a:pt x="13" y="-1"/>
                  </a:cubicBezTo>
                  <a:lnTo>
                    <a:pt x="21600" y="773"/>
                  </a:lnTo>
                  <a:lnTo>
                    <a:pt x="20922" y="22362"/>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49" name="Arc 605"/>
            <p:cNvSpPr>
              <a:spLocks/>
            </p:cNvSpPr>
            <p:nvPr/>
          </p:nvSpPr>
          <p:spPr bwMode="auto">
            <a:xfrm>
              <a:off x="2838" y="780"/>
              <a:ext cx="30" cy="27"/>
            </a:xfrm>
            <a:custGeom>
              <a:avLst/>
              <a:gdLst>
                <a:gd name="T0" fmla="*/ 0 w 22264"/>
                <a:gd name="T1" fmla="*/ 0 h 21600"/>
                <a:gd name="T2" fmla="*/ 0 w 22264"/>
                <a:gd name="T3" fmla="*/ 0 h 21600"/>
                <a:gd name="T4" fmla="*/ 0 w 22264"/>
                <a:gd name="T5" fmla="*/ 0 h 21600"/>
                <a:gd name="T6" fmla="*/ 0 60000 65536"/>
                <a:gd name="T7" fmla="*/ 0 60000 65536"/>
                <a:gd name="T8" fmla="*/ 0 60000 65536"/>
                <a:gd name="T9" fmla="*/ 0 w 22264"/>
                <a:gd name="T10" fmla="*/ 0 h 21600"/>
                <a:gd name="T11" fmla="*/ 22264 w 22264"/>
                <a:gd name="T12" fmla="*/ 21600 h 21600"/>
              </a:gdLst>
              <a:ahLst/>
              <a:cxnLst>
                <a:cxn ang="T6">
                  <a:pos x="T0" y="T1"/>
                </a:cxn>
                <a:cxn ang="T7">
                  <a:pos x="T2" y="T3"/>
                </a:cxn>
                <a:cxn ang="T8">
                  <a:pos x="T4" y="T5"/>
                </a:cxn>
              </a:cxnLst>
              <a:rect l="T9" t="T10" r="T11" b="T12"/>
              <a:pathLst>
                <a:path w="22264" h="21600" fill="none" extrusionOk="0">
                  <a:moveTo>
                    <a:pt x="0" y="10"/>
                  </a:moveTo>
                  <a:cubicBezTo>
                    <a:pt x="221" y="3"/>
                    <a:pt x="442" y="-1"/>
                    <a:pt x="664" y="-1"/>
                  </a:cubicBezTo>
                  <a:cubicBezTo>
                    <a:pt x="12593" y="-1"/>
                    <a:pt x="22264" y="9670"/>
                    <a:pt x="22264" y="21600"/>
                  </a:cubicBezTo>
                </a:path>
                <a:path w="22264" h="21600" stroke="0" extrusionOk="0">
                  <a:moveTo>
                    <a:pt x="0" y="10"/>
                  </a:moveTo>
                  <a:cubicBezTo>
                    <a:pt x="221" y="3"/>
                    <a:pt x="442" y="-1"/>
                    <a:pt x="664" y="-1"/>
                  </a:cubicBezTo>
                  <a:cubicBezTo>
                    <a:pt x="12593" y="-1"/>
                    <a:pt x="22264" y="9670"/>
                    <a:pt x="22264" y="21600"/>
                  </a:cubicBezTo>
                  <a:lnTo>
                    <a:pt x="664" y="21600"/>
                  </a:lnTo>
                  <a:lnTo>
                    <a:pt x="0" y="10"/>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50" name="Oval 606"/>
            <p:cNvSpPr>
              <a:spLocks noChangeArrowheads="1"/>
            </p:cNvSpPr>
            <p:nvPr/>
          </p:nvSpPr>
          <p:spPr bwMode="auto">
            <a:xfrm>
              <a:off x="2754" y="605"/>
              <a:ext cx="337" cy="361"/>
            </a:xfrm>
            <a:prstGeom prst="ellipse">
              <a:avLst/>
            </a:prstGeom>
            <a:solidFill>
              <a:srgbClr val="82008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2651" name="Group 607"/>
            <p:cNvGrpSpPr>
              <a:grpSpLocks/>
            </p:cNvGrpSpPr>
            <p:nvPr/>
          </p:nvGrpSpPr>
          <p:grpSpPr bwMode="auto">
            <a:xfrm>
              <a:off x="2987" y="810"/>
              <a:ext cx="26" cy="63"/>
              <a:chOff x="3360" y="944"/>
              <a:chExt cx="30" cy="63"/>
            </a:xfrm>
          </p:grpSpPr>
          <p:grpSp>
            <p:nvGrpSpPr>
              <p:cNvPr id="162667" name="Group 608"/>
              <p:cNvGrpSpPr>
                <a:grpSpLocks/>
              </p:cNvGrpSpPr>
              <p:nvPr/>
            </p:nvGrpSpPr>
            <p:grpSpPr bwMode="auto">
              <a:xfrm>
                <a:off x="3360" y="974"/>
                <a:ext cx="30" cy="33"/>
                <a:chOff x="3360" y="974"/>
                <a:chExt cx="30" cy="33"/>
              </a:xfrm>
            </p:grpSpPr>
            <p:sp>
              <p:nvSpPr>
                <p:cNvPr id="162669" name="Oval 609"/>
                <p:cNvSpPr>
                  <a:spLocks noChangeArrowheads="1"/>
                </p:cNvSpPr>
                <p:nvPr/>
              </p:nvSpPr>
              <p:spPr bwMode="auto">
                <a:xfrm>
                  <a:off x="3375" y="974"/>
                  <a:ext cx="15" cy="22"/>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70" name="Oval 610"/>
                <p:cNvSpPr>
                  <a:spLocks noChangeArrowheads="1"/>
                </p:cNvSpPr>
                <p:nvPr/>
              </p:nvSpPr>
              <p:spPr bwMode="auto">
                <a:xfrm>
                  <a:off x="3360" y="985"/>
                  <a:ext cx="15" cy="22"/>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668" name="Rectangle 611"/>
              <p:cNvSpPr>
                <a:spLocks noChangeArrowheads="1"/>
              </p:cNvSpPr>
              <p:nvPr/>
            </p:nvSpPr>
            <p:spPr bwMode="auto">
              <a:xfrm rot="-1080000">
                <a:off x="3369" y="944"/>
                <a:ext cx="14" cy="55"/>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652" name="Group 612"/>
            <p:cNvGrpSpPr>
              <a:grpSpLocks/>
            </p:cNvGrpSpPr>
            <p:nvPr/>
          </p:nvGrpSpPr>
          <p:grpSpPr bwMode="auto">
            <a:xfrm>
              <a:off x="2844" y="825"/>
              <a:ext cx="48" cy="73"/>
              <a:chOff x="3200" y="959"/>
              <a:chExt cx="53" cy="73"/>
            </a:xfrm>
          </p:grpSpPr>
          <p:grpSp>
            <p:nvGrpSpPr>
              <p:cNvPr id="162663" name="Group 613"/>
              <p:cNvGrpSpPr>
                <a:grpSpLocks/>
              </p:cNvGrpSpPr>
              <p:nvPr/>
            </p:nvGrpSpPr>
            <p:grpSpPr bwMode="auto">
              <a:xfrm>
                <a:off x="3200" y="998"/>
                <a:ext cx="53" cy="34"/>
                <a:chOff x="3200" y="998"/>
                <a:chExt cx="53" cy="34"/>
              </a:xfrm>
            </p:grpSpPr>
            <p:sp>
              <p:nvSpPr>
                <p:cNvPr id="162665" name="Oval 614"/>
                <p:cNvSpPr>
                  <a:spLocks noChangeArrowheads="1"/>
                </p:cNvSpPr>
                <p:nvPr/>
              </p:nvSpPr>
              <p:spPr bwMode="auto">
                <a:xfrm>
                  <a:off x="3223" y="1004"/>
                  <a:ext cx="30" cy="28"/>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66" name="Oval 615"/>
                <p:cNvSpPr>
                  <a:spLocks noChangeArrowheads="1"/>
                </p:cNvSpPr>
                <p:nvPr/>
              </p:nvSpPr>
              <p:spPr bwMode="auto">
                <a:xfrm>
                  <a:off x="3200" y="998"/>
                  <a:ext cx="30" cy="28"/>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664" name="Rectangle 616"/>
              <p:cNvSpPr>
                <a:spLocks noChangeArrowheads="1"/>
              </p:cNvSpPr>
              <p:nvPr/>
            </p:nvSpPr>
            <p:spPr bwMode="auto">
              <a:xfrm rot="660000">
                <a:off x="3226" y="959"/>
                <a:ext cx="19" cy="69"/>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653" name="Group 617"/>
            <p:cNvGrpSpPr>
              <a:grpSpLocks/>
            </p:cNvGrpSpPr>
            <p:nvPr/>
          </p:nvGrpSpPr>
          <p:grpSpPr bwMode="auto">
            <a:xfrm>
              <a:off x="2799" y="612"/>
              <a:ext cx="50" cy="82"/>
              <a:chOff x="3149" y="746"/>
              <a:chExt cx="56" cy="82"/>
            </a:xfrm>
          </p:grpSpPr>
          <p:grpSp>
            <p:nvGrpSpPr>
              <p:cNvPr id="162659" name="Group 618"/>
              <p:cNvGrpSpPr>
                <a:grpSpLocks/>
              </p:cNvGrpSpPr>
              <p:nvPr/>
            </p:nvGrpSpPr>
            <p:grpSpPr bwMode="auto">
              <a:xfrm>
                <a:off x="3149" y="746"/>
                <a:ext cx="49" cy="51"/>
                <a:chOff x="3149" y="746"/>
                <a:chExt cx="49" cy="51"/>
              </a:xfrm>
            </p:grpSpPr>
            <p:sp>
              <p:nvSpPr>
                <p:cNvPr id="162661" name="Oval 619"/>
                <p:cNvSpPr>
                  <a:spLocks noChangeArrowheads="1"/>
                </p:cNvSpPr>
                <p:nvPr/>
              </p:nvSpPr>
              <p:spPr bwMode="auto">
                <a:xfrm>
                  <a:off x="3161" y="746"/>
                  <a:ext cx="37"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62" name="Oval 620"/>
                <p:cNvSpPr>
                  <a:spLocks noChangeArrowheads="1"/>
                </p:cNvSpPr>
                <p:nvPr/>
              </p:nvSpPr>
              <p:spPr bwMode="auto">
                <a:xfrm>
                  <a:off x="3149" y="761"/>
                  <a:ext cx="36"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660" name="Rectangle 621"/>
              <p:cNvSpPr>
                <a:spLocks noChangeArrowheads="1"/>
              </p:cNvSpPr>
              <p:nvPr/>
            </p:nvSpPr>
            <p:spPr bwMode="auto">
              <a:xfrm rot="-2220000">
                <a:off x="3184" y="753"/>
                <a:ext cx="21" cy="75"/>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654" name="Group 622"/>
            <p:cNvGrpSpPr>
              <a:grpSpLocks/>
            </p:cNvGrpSpPr>
            <p:nvPr/>
          </p:nvGrpSpPr>
          <p:grpSpPr bwMode="auto">
            <a:xfrm>
              <a:off x="2943" y="613"/>
              <a:ext cx="53" cy="83"/>
              <a:chOff x="3311" y="747"/>
              <a:chExt cx="59" cy="83"/>
            </a:xfrm>
          </p:grpSpPr>
          <p:grpSp>
            <p:nvGrpSpPr>
              <p:cNvPr id="162655" name="Group 623"/>
              <p:cNvGrpSpPr>
                <a:grpSpLocks/>
              </p:cNvGrpSpPr>
              <p:nvPr/>
            </p:nvGrpSpPr>
            <p:grpSpPr bwMode="auto">
              <a:xfrm>
                <a:off x="3311" y="747"/>
                <a:ext cx="59" cy="45"/>
                <a:chOff x="3311" y="747"/>
                <a:chExt cx="59" cy="45"/>
              </a:xfrm>
            </p:grpSpPr>
            <p:sp>
              <p:nvSpPr>
                <p:cNvPr id="162657" name="Oval 624"/>
                <p:cNvSpPr>
                  <a:spLocks noChangeArrowheads="1"/>
                </p:cNvSpPr>
                <p:nvPr/>
              </p:nvSpPr>
              <p:spPr bwMode="auto">
                <a:xfrm rot="-2100000">
                  <a:off x="3311" y="747"/>
                  <a:ext cx="40" cy="37"/>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658" name="Oval 625"/>
                <p:cNvSpPr>
                  <a:spLocks noChangeArrowheads="1"/>
                </p:cNvSpPr>
                <p:nvPr/>
              </p:nvSpPr>
              <p:spPr bwMode="auto">
                <a:xfrm rot="-2100000">
                  <a:off x="3333" y="758"/>
                  <a:ext cx="39"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656" name="Rectangle 626"/>
              <p:cNvSpPr>
                <a:spLocks noChangeArrowheads="1"/>
              </p:cNvSpPr>
              <p:nvPr/>
            </p:nvSpPr>
            <p:spPr bwMode="auto">
              <a:xfrm rot="780000">
                <a:off x="3326" y="747"/>
                <a:ext cx="23" cy="83"/>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sp>
        <p:nvSpPr>
          <p:cNvPr id="161901" name="Oval 627"/>
          <p:cNvSpPr>
            <a:spLocks noChangeArrowheads="1"/>
          </p:cNvSpPr>
          <p:nvPr/>
        </p:nvSpPr>
        <p:spPr bwMode="auto">
          <a:xfrm>
            <a:off x="4485924" y="5086406"/>
            <a:ext cx="26811"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02" name="Oval 628"/>
          <p:cNvSpPr>
            <a:spLocks noChangeArrowheads="1"/>
          </p:cNvSpPr>
          <p:nvPr/>
        </p:nvSpPr>
        <p:spPr bwMode="auto">
          <a:xfrm>
            <a:off x="4549424" y="5086406"/>
            <a:ext cx="25400"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03" name="Oval 629"/>
          <p:cNvSpPr>
            <a:spLocks noChangeArrowheads="1"/>
          </p:cNvSpPr>
          <p:nvPr/>
        </p:nvSpPr>
        <p:spPr bwMode="auto">
          <a:xfrm>
            <a:off x="4611511" y="5086406"/>
            <a:ext cx="26812"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04" name="Oval 630"/>
          <p:cNvSpPr>
            <a:spLocks noChangeArrowheads="1"/>
          </p:cNvSpPr>
          <p:nvPr/>
        </p:nvSpPr>
        <p:spPr bwMode="auto">
          <a:xfrm>
            <a:off x="4673600" y="5086406"/>
            <a:ext cx="26812"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05" name="Oval 631"/>
          <p:cNvSpPr>
            <a:spLocks noChangeArrowheads="1"/>
          </p:cNvSpPr>
          <p:nvPr/>
        </p:nvSpPr>
        <p:spPr bwMode="auto">
          <a:xfrm>
            <a:off x="4735689" y="5086406"/>
            <a:ext cx="26812"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06" name="Oval 632"/>
          <p:cNvSpPr>
            <a:spLocks noChangeArrowheads="1"/>
          </p:cNvSpPr>
          <p:nvPr/>
        </p:nvSpPr>
        <p:spPr bwMode="auto">
          <a:xfrm>
            <a:off x="4797778" y="5086406"/>
            <a:ext cx="26812"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07" name="Oval 633"/>
          <p:cNvSpPr>
            <a:spLocks noChangeArrowheads="1"/>
          </p:cNvSpPr>
          <p:nvPr/>
        </p:nvSpPr>
        <p:spPr bwMode="auto">
          <a:xfrm>
            <a:off x="4861280" y="5086406"/>
            <a:ext cx="25400"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08" name="Oval 634"/>
          <p:cNvSpPr>
            <a:spLocks noChangeArrowheads="1"/>
          </p:cNvSpPr>
          <p:nvPr/>
        </p:nvSpPr>
        <p:spPr bwMode="auto">
          <a:xfrm>
            <a:off x="4923372" y="5086406"/>
            <a:ext cx="26811"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09" name="Oval 635"/>
          <p:cNvSpPr>
            <a:spLocks noChangeArrowheads="1"/>
          </p:cNvSpPr>
          <p:nvPr/>
        </p:nvSpPr>
        <p:spPr bwMode="auto">
          <a:xfrm>
            <a:off x="4986867" y="5086406"/>
            <a:ext cx="25400"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10" name="Oval 636"/>
          <p:cNvSpPr>
            <a:spLocks noChangeArrowheads="1"/>
          </p:cNvSpPr>
          <p:nvPr/>
        </p:nvSpPr>
        <p:spPr bwMode="auto">
          <a:xfrm>
            <a:off x="5048956" y="5086406"/>
            <a:ext cx="26812"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11" name="Oval 637"/>
          <p:cNvSpPr>
            <a:spLocks noChangeArrowheads="1"/>
          </p:cNvSpPr>
          <p:nvPr/>
        </p:nvSpPr>
        <p:spPr bwMode="auto">
          <a:xfrm>
            <a:off x="5112456" y="5086406"/>
            <a:ext cx="25400"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12" name="Oval 638"/>
          <p:cNvSpPr>
            <a:spLocks noChangeArrowheads="1"/>
          </p:cNvSpPr>
          <p:nvPr/>
        </p:nvSpPr>
        <p:spPr bwMode="auto">
          <a:xfrm>
            <a:off x="5173133" y="5086406"/>
            <a:ext cx="28222"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13" name="Oval 639"/>
          <p:cNvSpPr>
            <a:spLocks noChangeArrowheads="1"/>
          </p:cNvSpPr>
          <p:nvPr/>
        </p:nvSpPr>
        <p:spPr bwMode="auto">
          <a:xfrm>
            <a:off x="4485924" y="5464231"/>
            <a:ext cx="26811"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14" name="Oval 640"/>
          <p:cNvSpPr>
            <a:spLocks noChangeArrowheads="1"/>
          </p:cNvSpPr>
          <p:nvPr/>
        </p:nvSpPr>
        <p:spPr bwMode="auto">
          <a:xfrm>
            <a:off x="4549424" y="5464231"/>
            <a:ext cx="25400"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15" name="Oval 641"/>
          <p:cNvSpPr>
            <a:spLocks noChangeArrowheads="1"/>
          </p:cNvSpPr>
          <p:nvPr/>
        </p:nvSpPr>
        <p:spPr bwMode="auto">
          <a:xfrm>
            <a:off x="4611511" y="5464231"/>
            <a:ext cx="26812"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16" name="Oval 642"/>
          <p:cNvSpPr>
            <a:spLocks noChangeArrowheads="1"/>
          </p:cNvSpPr>
          <p:nvPr/>
        </p:nvSpPr>
        <p:spPr bwMode="auto">
          <a:xfrm>
            <a:off x="4673600" y="5464231"/>
            <a:ext cx="26812"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17" name="Oval 643"/>
          <p:cNvSpPr>
            <a:spLocks noChangeArrowheads="1"/>
          </p:cNvSpPr>
          <p:nvPr/>
        </p:nvSpPr>
        <p:spPr bwMode="auto">
          <a:xfrm>
            <a:off x="4735689" y="5464231"/>
            <a:ext cx="26812"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18" name="Oval 644"/>
          <p:cNvSpPr>
            <a:spLocks noChangeArrowheads="1"/>
          </p:cNvSpPr>
          <p:nvPr/>
        </p:nvSpPr>
        <p:spPr bwMode="auto">
          <a:xfrm>
            <a:off x="4797778" y="5464231"/>
            <a:ext cx="26812"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19" name="Oval 645"/>
          <p:cNvSpPr>
            <a:spLocks noChangeArrowheads="1"/>
          </p:cNvSpPr>
          <p:nvPr/>
        </p:nvSpPr>
        <p:spPr bwMode="auto">
          <a:xfrm>
            <a:off x="4861280" y="5464231"/>
            <a:ext cx="25400"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20" name="Oval 646"/>
          <p:cNvSpPr>
            <a:spLocks noChangeArrowheads="1"/>
          </p:cNvSpPr>
          <p:nvPr/>
        </p:nvSpPr>
        <p:spPr bwMode="auto">
          <a:xfrm>
            <a:off x="4923372" y="5464231"/>
            <a:ext cx="26811"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21" name="Oval 647"/>
          <p:cNvSpPr>
            <a:spLocks noChangeArrowheads="1"/>
          </p:cNvSpPr>
          <p:nvPr/>
        </p:nvSpPr>
        <p:spPr bwMode="auto">
          <a:xfrm>
            <a:off x="4986867" y="5464231"/>
            <a:ext cx="25400"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22" name="Oval 648"/>
          <p:cNvSpPr>
            <a:spLocks noChangeArrowheads="1"/>
          </p:cNvSpPr>
          <p:nvPr/>
        </p:nvSpPr>
        <p:spPr bwMode="auto">
          <a:xfrm>
            <a:off x="5048956" y="5464231"/>
            <a:ext cx="26812"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23" name="Oval 649"/>
          <p:cNvSpPr>
            <a:spLocks noChangeArrowheads="1"/>
          </p:cNvSpPr>
          <p:nvPr/>
        </p:nvSpPr>
        <p:spPr bwMode="auto">
          <a:xfrm>
            <a:off x="5112456" y="5464231"/>
            <a:ext cx="25400"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24" name="Oval 650"/>
          <p:cNvSpPr>
            <a:spLocks noChangeArrowheads="1"/>
          </p:cNvSpPr>
          <p:nvPr/>
        </p:nvSpPr>
        <p:spPr bwMode="auto">
          <a:xfrm>
            <a:off x="5173133" y="5464231"/>
            <a:ext cx="28222" cy="285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25" name="Oval 651"/>
          <p:cNvSpPr>
            <a:spLocks noChangeArrowheads="1"/>
          </p:cNvSpPr>
          <p:nvPr/>
        </p:nvSpPr>
        <p:spPr bwMode="auto">
          <a:xfrm rot="3960000">
            <a:off x="3631936" y="4702292"/>
            <a:ext cx="30162" cy="26811"/>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26" name="Oval 652"/>
          <p:cNvSpPr>
            <a:spLocks noChangeArrowheads="1"/>
          </p:cNvSpPr>
          <p:nvPr/>
        </p:nvSpPr>
        <p:spPr bwMode="auto">
          <a:xfrm rot="3960000">
            <a:off x="3655131" y="4766557"/>
            <a:ext cx="31750" cy="26812"/>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27" name="Oval 653"/>
          <p:cNvSpPr>
            <a:spLocks noChangeArrowheads="1"/>
          </p:cNvSpPr>
          <p:nvPr/>
        </p:nvSpPr>
        <p:spPr bwMode="auto">
          <a:xfrm rot="3960000">
            <a:off x="3682763" y="4827705"/>
            <a:ext cx="30163" cy="26811"/>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28" name="Oval 654"/>
          <p:cNvSpPr>
            <a:spLocks noChangeArrowheads="1"/>
          </p:cNvSpPr>
          <p:nvPr/>
        </p:nvSpPr>
        <p:spPr bwMode="auto">
          <a:xfrm rot="3960000">
            <a:off x="3705931" y="4891969"/>
            <a:ext cx="31750" cy="26812"/>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29" name="Oval 655"/>
          <p:cNvSpPr>
            <a:spLocks noChangeArrowheads="1"/>
          </p:cNvSpPr>
          <p:nvPr/>
        </p:nvSpPr>
        <p:spPr bwMode="auto">
          <a:xfrm rot="3960000">
            <a:off x="3732037" y="4954615"/>
            <a:ext cx="31750" cy="25400"/>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30" name="Oval 656"/>
          <p:cNvSpPr>
            <a:spLocks noChangeArrowheads="1"/>
          </p:cNvSpPr>
          <p:nvPr/>
        </p:nvSpPr>
        <p:spPr bwMode="auto">
          <a:xfrm rot="3960000">
            <a:off x="3756731" y="5017382"/>
            <a:ext cx="31750" cy="26812"/>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31" name="Oval 657"/>
          <p:cNvSpPr>
            <a:spLocks noChangeArrowheads="1"/>
          </p:cNvSpPr>
          <p:nvPr/>
        </p:nvSpPr>
        <p:spPr bwMode="auto">
          <a:xfrm rot="3960000">
            <a:off x="3785069" y="5079234"/>
            <a:ext cx="30163" cy="25400"/>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32" name="Oval 658"/>
          <p:cNvSpPr>
            <a:spLocks noChangeArrowheads="1"/>
          </p:cNvSpPr>
          <p:nvPr/>
        </p:nvSpPr>
        <p:spPr bwMode="auto">
          <a:xfrm rot="3960000">
            <a:off x="3809763" y="5142030"/>
            <a:ext cx="30163" cy="26811"/>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33" name="Oval 659"/>
          <p:cNvSpPr>
            <a:spLocks noChangeArrowheads="1"/>
          </p:cNvSpPr>
          <p:nvPr/>
        </p:nvSpPr>
        <p:spPr bwMode="auto">
          <a:xfrm rot="3960000">
            <a:off x="3834547" y="5206295"/>
            <a:ext cx="28575" cy="26812"/>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34" name="Oval 660"/>
          <p:cNvSpPr>
            <a:spLocks noChangeArrowheads="1"/>
          </p:cNvSpPr>
          <p:nvPr/>
        </p:nvSpPr>
        <p:spPr bwMode="auto">
          <a:xfrm rot="3960000">
            <a:off x="3860536" y="5267442"/>
            <a:ext cx="30162" cy="26811"/>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35" name="Oval 661"/>
          <p:cNvSpPr>
            <a:spLocks noChangeArrowheads="1"/>
          </p:cNvSpPr>
          <p:nvPr/>
        </p:nvSpPr>
        <p:spPr bwMode="auto">
          <a:xfrm rot="3960000">
            <a:off x="3885347" y="5331707"/>
            <a:ext cx="28575" cy="26812"/>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36" name="Oval 662"/>
          <p:cNvSpPr>
            <a:spLocks noChangeArrowheads="1"/>
          </p:cNvSpPr>
          <p:nvPr/>
        </p:nvSpPr>
        <p:spPr bwMode="auto">
          <a:xfrm rot="3960000">
            <a:off x="3909837" y="5394352"/>
            <a:ext cx="31750" cy="25400"/>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37" name="Oval 663"/>
          <p:cNvSpPr>
            <a:spLocks noChangeArrowheads="1"/>
          </p:cNvSpPr>
          <p:nvPr/>
        </p:nvSpPr>
        <p:spPr bwMode="auto">
          <a:xfrm rot="3960000">
            <a:off x="3936763" y="5456355"/>
            <a:ext cx="30163" cy="26811"/>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38" name="Oval 664"/>
          <p:cNvSpPr>
            <a:spLocks noChangeArrowheads="1"/>
          </p:cNvSpPr>
          <p:nvPr/>
        </p:nvSpPr>
        <p:spPr bwMode="auto">
          <a:xfrm rot="3960000">
            <a:off x="3317169" y="4856339"/>
            <a:ext cx="31750" cy="28222"/>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39" name="Oval 665"/>
          <p:cNvSpPr>
            <a:spLocks noChangeArrowheads="1"/>
          </p:cNvSpPr>
          <p:nvPr/>
        </p:nvSpPr>
        <p:spPr bwMode="auto">
          <a:xfrm rot="3960000">
            <a:off x="3343981" y="4919690"/>
            <a:ext cx="31750" cy="25400"/>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40" name="Oval 666"/>
          <p:cNvSpPr>
            <a:spLocks noChangeArrowheads="1"/>
          </p:cNvSpPr>
          <p:nvPr/>
        </p:nvSpPr>
        <p:spPr bwMode="auto">
          <a:xfrm rot="3960000">
            <a:off x="3370881" y="4981663"/>
            <a:ext cx="30162" cy="26812"/>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41" name="Oval 667"/>
          <p:cNvSpPr>
            <a:spLocks noChangeArrowheads="1"/>
          </p:cNvSpPr>
          <p:nvPr/>
        </p:nvSpPr>
        <p:spPr bwMode="auto">
          <a:xfrm rot="3960000">
            <a:off x="3393369" y="5045252"/>
            <a:ext cx="31750" cy="28222"/>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42" name="Oval 668"/>
          <p:cNvSpPr>
            <a:spLocks noChangeArrowheads="1"/>
          </p:cNvSpPr>
          <p:nvPr/>
        </p:nvSpPr>
        <p:spPr bwMode="auto">
          <a:xfrm rot="3960000">
            <a:off x="3421708" y="5107076"/>
            <a:ext cx="30163" cy="26812"/>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43" name="Oval 669"/>
          <p:cNvSpPr>
            <a:spLocks noChangeArrowheads="1"/>
          </p:cNvSpPr>
          <p:nvPr/>
        </p:nvSpPr>
        <p:spPr bwMode="auto">
          <a:xfrm rot="3960000">
            <a:off x="3444169" y="5170664"/>
            <a:ext cx="31750" cy="28222"/>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44" name="Oval 670"/>
          <p:cNvSpPr>
            <a:spLocks noChangeArrowheads="1"/>
          </p:cNvSpPr>
          <p:nvPr/>
        </p:nvSpPr>
        <p:spPr bwMode="auto">
          <a:xfrm rot="3960000">
            <a:off x="3471775" y="5233221"/>
            <a:ext cx="30162" cy="25400"/>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45" name="Oval 671"/>
          <p:cNvSpPr>
            <a:spLocks noChangeArrowheads="1"/>
          </p:cNvSpPr>
          <p:nvPr/>
        </p:nvSpPr>
        <p:spPr bwMode="auto">
          <a:xfrm rot="3960000">
            <a:off x="3496381" y="5295927"/>
            <a:ext cx="31750" cy="25400"/>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46" name="Oval 672"/>
          <p:cNvSpPr>
            <a:spLocks noChangeArrowheads="1"/>
          </p:cNvSpPr>
          <p:nvPr/>
        </p:nvSpPr>
        <p:spPr bwMode="auto">
          <a:xfrm rot="3960000">
            <a:off x="3521985" y="5357990"/>
            <a:ext cx="28575" cy="28222"/>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47" name="Oval 673"/>
          <p:cNvSpPr>
            <a:spLocks noChangeArrowheads="1"/>
          </p:cNvSpPr>
          <p:nvPr/>
        </p:nvSpPr>
        <p:spPr bwMode="auto">
          <a:xfrm rot="3960000">
            <a:off x="3547181" y="5422927"/>
            <a:ext cx="31750" cy="25400"/>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48" name="Oval 674"/>
          <p:cNvSpPr>
            <a:spLocks noChangeArrowheads="1"/>
          </p:cNvSpPr>
          <p:nvPr/>
        </p:nvSpPr>
        <p:spPr bwMode="auto">
          <a:xfrm rot="3960000">
            <a:off x="3572785" y="5484990"/>
            <a:ext cx="28575" cy="28222"/>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49" name="Oval 675"/>
          <p:cNvSpPr>
            <a:spLocks noChangeArrowheads="1"/>
          </p:cNvSpPr>
          <p:nvPr/>
        </p:nvSpPr>
        <p:spPr bwMode="auto">
          <a:xfrm rot="3960000">
            <a:off x="3596569" y="5546902"/>
            <a:ext cx="31750" cy="28222"/>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50" name="AutoShape 676"/>
          <p:cNvSpPr>
            <a:spLocks noChangeArrowheads="1"/>
          </p:cNvSpPr>
          <p:nvPr/>
        </p:nvSpPr>
        <p:spPr bwMode="auto">
          <a:xfrm>
            <a:off x="6246994" y="4826056"/>
            <a:ext cx="488244" cy="606425"/>
          </a:xfrm>
          <a:prstGeom prst="star16">
            <a:avLst>
              <a:gd name="adj" fmla="val 37500"/>
            </a:avLst>
          </a:prstGeom>
          <a:noFill/>
          <a:ln w="12700">
            <a:solidFill>
              <a:srgbClr val="FF2C2C"/>
            </a:solidFill>
            <a:miter lim="800000"/>
            <a:headEnd/>
            <a:tailEnd/>
          </a:ln>
          <a:effectLst>
            <a:prstShdw prst="shdw17" dist="17961" dir="2700000">
              <a:srgbClr val="991A1A">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1951" name="Group 677"/>
          <p:cNvGrpSpPr>
            <a:grpSpLocks/>
          </p:cNvGrpSpPr>
          <p:nvPr/>
        </p:nvGrpSpPr>
        <p:grpSpPr bwMode="auto">
          <a:xfrm>
            <a:off x="4940305" y="6051550"/>
            <a:ext cx="561622" cy="660400"/>
            <a:chOff x="2330" y="3664"/>
            <a:chExt cx="398" cy="416"/>
          </a:xfrm>
        </p:grpSpPr>
        <p:sp>
          <p:nvSpPr>
            <p:cNvPr id="162588" name="Arc 678"/>
            <p:cNvSpPr>
              <a:spLocks/>
            </p:cNvSpPr>
            <p:nvPr/>
          </p:nvSpPr>
          <p:spPr bwMode="auto">
            <a:xfrm rot="-8340000">
              <a:off x="2393" y="3675"/>
              <a:ext cx="29" cy="61"/>
            </a:xfrm>
            <a:custGeom>
              <a:avLst/>
              <a:gdLst>
                <a:gd name="T0" fmla="*/ 0 w 21600"/>
                <a:gd name="T1" fmla="*/ 0 h 21937"/>
                <a:gd name="T2" fmla="*/ 0 w 21600"/>
                <a:gd name="T3" fmla="*/ 0 h 21937"/>
                <a:gd name="T4" fmla="*/ 0 w 21600"/>
                <a:gd name="T5" fmla="*/ 0 h 21937"/>
                <a:gd name="T6" fmla="*/ 0 60000 65536"/>
                <a:gd name="T7" fmla="*/ 0 60000 65536"/>
                <a:gd name="T8" fmla="*/ 0 60000 65536"/>
                <a:gd name="T9" fmla="*/ 0 w 21600"/>
                <a:gd name="T10" fmla="*/ 0 h 21937"/>
                <a:gd name="T11" fmla="*/ 21600 w 21600"/>
                <a:gd name="T12" fmla="*/ 21937 h 21937"/>
              </a:gdLst>
              <a:ahLst/>
              <a:cxnLst>
                <a:cxn ang="T6">
                  <a:pos x="T0" y="T1"/>
                </a:cxn>
                <a:cxn ang="T7">
                  <a:pos x="T2" y="T3"/>
                </a:cxn>
                <a:cxn ang="T8">
                  <a:pos x="T4" y="T5"/>
                </a:cxn>
              </a:cxnLst>
              <a:rect l="T9" t="T10" r="T11" b="T12"/>
              <a:pathLst>
                <a:path w="21600" h="21937" fill="none" extrusionOk="0">
                  <a:moveTo>
                    <a:pt x="20835" y="21937"/>
                  </a:moveTo>
                  <a:cubicBezTo>
                    <a:pt x="9211" y="21526"/>
                    <a:pt x="0" y="11983"/>
                    <a:pt x="0" y="351"/>
                  </a:cubicBezTo>
                  <a:cubicBezTo>
                    <a:pt x="0" y="233"/>
                    <a:pt x="0" y="116"/>
                    <a:pt x="2" y="-1"/>
                  </a:cubicBezTo>
                </a:path>
                <a:path w="21600" h="21937" stroke="0" extrusionOk="0">
                  <a:moveTo>
                    <a:pt x="20835" y="21937"/>
                  </a:moveTo>
                  <a:cubicBezTo>
                    <a:pt x="9211" y="21526"/>
                    <a:pt x="0" y="11983"/>
                    <a:pt x="0" y="351"/>
                  </a:cubicBezTo>
                  <a:cubicBezTo>
                    <a:pt x="0" y="233"/>
                    <a:pt x="0" y="116"/>
                    <a:pt x="2" y="-1"/>
                  </a:cubicBezTo>
                  <a:lnTo>
                    <a:pt x="21600" y="351"/>
                  </a:lnTo>
                  <a:lnTo>
                    <a:pt x="20835" y="21937"/>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89" name="Arc 679"/>
            <p:cNvSpPr>
              <a:spLocks/>
            </p:cNvSpPr>
            <p:nvPr/>
          </p:nvSpPr>
          <p:spPr bwMode="auto">
            <a:xfrm rot="-8340000">
              <a:off x="2366" y="3736"/>
              <a:ext cx="29" cy="62"/>
            </a:xfrm>
            <a:custGeom>
              <a:avLst/>
              <a:gdLst>
                <a:gd name="T0" fmla="*/ 0 w 22348"/>
                <a:gd name="T1" fmla="*/ 0 h 21600"/>
                <a:gd name="T2" fmla="*/ 0 w 22348"/>
                <a:gd name="T3" fmla="*/ 0 h 21600"/>
                <a:gd name="T4" fmla="*/ 0 w 22348"/>
                <a:gd name="T5" fmla="*/ 0 h 21600"/>
                <a:gd name="T6" fmla="*/ 0 60000 65536"/>
                <a:gd name="T7" fmla="*/ 0 60000 65536"/>
                <a:gd name="T8" fmla="*/ 0 60000 65536"/>
                <a:gd name="T9" fmla="*/ 0 w 22348"/>
                <a:gd name="T10" fmla="*/ 0 h 21600"/>
                <a:gd name="T11" fmla="*/ 22348 w 22348"/>
                <a:gd name="T12" fmla="*/ 21600 h 21600"/>
              </a:gdLst>
              <a:ahLst/>
              <a:cxnLst>
                <a:cxn ang="T6">
                  <a:pos x="T0" y="T1"/>
                </a:cxn>
                <a:cxn ang="T7">
                  <a:pos x="T2" y="T3"/>
                </a:cxn>
                <a:cxn ang="T8">
                  <a:pos x="T4" y="T5"/>
                </a:cxn>
              </a:cxnLst>
              <a:rect l="T9" t="T10" r="T11" b="T12"/>
              <a:pathLst>
                <a:path w="22348" h="21600" fill="none" extrusionOk="0">
                  <a:moveTo>
                    <a:pt x="0" y="13"/>
                  </a:moveTo>
                  <a:cubicBezTo>
                    <a:pt x="250" y="4"/>
                    <a:pt x="500" y="-1"/>
                    <a:pt x="751" y="-1"/>
                  </a:cubicBezTo>
                  <a:cubicBezTo>
                    <a:pt x="12541" y="-1"/>
                    <a:pt x="22153" y="9454"/>
                    <a:pt x="22348" y="21242"/>
                  </a:cubicBezTo>
                </a:path>
                <a:path w="22348" h="21600" stroke="0" extrusionOk="0">
                  <a:moveTo>
                    <a:pt x="0" y="13"/>
                  </a:moveTo>
                  <a:cubicBezTo>
                    <a:pt x="250" y="4"/>
                    <a:pt x="500" y="-1"/>
                    <a:pt x="751" y="-1"/>
                  </a:cubicBezTo>
                  <a:cubicBezTo>
                    <a:pt x="12541" y="-1"/>
                    <a:pt x="22153" y="9454"/>
                    <a:pt x="22348" y="21242"/>
                  </a:cubicBezTo>
                  <a:lnTo>
                    <a:pt x="751" y="21600"/>
                  </a:lnTo>
                  <a:lnTo>
                    <a:pt x="0" y="13"/>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90" name="Arc 680"/>
            <p:cNvSpPr>
              <a:spLocks/>
            </p:cNvSpPr>
            <p:nvPr/>
          </p:nvSpPr>
          <p:spPr bwMode="auto">
            <a:xfrm rot="-8340000">
              <a:off x="2430" y="3719"/>
              <a:ext cx="22" cy="61"/>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91" name="Arc 681"/>
            <p:cNvSpPr>
              <a:spLocks/>
            </p:cNvSpPr>
            <p:nvPr/>
          </p:nvSpPr>
          <p:spPr bwMode="auto">
            <a:xfrm rot="-8340000">
              <a:off x="2330" y="3697"/>
              <a:ext cx="21" cy="61"/>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24"/>
                  </a:moveTo>
                  <a:cubicBezTo>
                    <a:pt x="185" y="9828"/>
                    <a:pt x="9193" y="537"/>
                    <a:pt x="20578" y="0"/>
                  </a:cubicBezTo>
                </a:path>
                <a:path w="21597" h="21576" stroke="0" extrusionOk="0">
                  <a:moveTo>
                    <a:pt x="-1" y="21224"/>
                  </a:moveTo>
                  <a:cubicBezTo>
                    <a:pt x="185" y="9828"/>
                    <a:pt x="9193" y="537"/>
                    <a:pt x="20578" y="0"/>
                  </a:cubicBezTo>
                  <a:lnTo>
                    <a:pt x="21597" y="21576"/>
                  </a:lnTo>
                  <a:lnTo>
                    <a:pt x="-1" y="21224"/>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92" name="Arc 682"/>
            <p:cNvSpPr>
              <a:spLocks/>
            </p:cNvSpPr>
            <p:nvPr/>
          </p:nvSpPr>
          <p:spPr bwMode="auto">
            <a:xfrm rot="-8340000">
              <a:off x="2388" y="3750"/>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93" name="Arc 683"/>
            <p:cNvSpPr>
              <a:spLocks/>
            </p:cNvSpPr>
            <p:nvPr/>
          </p:nvSpPr>
          <p:spPr bwMode="auto">
            <a:xfrm rot="-8340000">
              <a:off x="2448" y="3732"/>
              <a:ext cx="27" cy="61"/>
            </a:xfrm>
            <a:custGeom>
              <a:avLst/>
              <a:gdLst>
                <a:gd name="T0" fmla="*/ 0 w 21600"/>
                <a:gd name="T1" fmla="*/ 0 h 21934"/>
                <a:gd name="T2" fmla="*/ 0 w 21600"/>
                <a:gd name="T3" fmla="*/ 0 h 21934"/>
                <a:gd name="T4" fmla="*/ 0 w 21600"/>
                <a:gd name="T5" fmla="*/ 0 h 21934"/>
                <a:gd name="T6" fmla="*/ 0 60000 65536"/>
                <a:gd name="T7" fmla="*/ 0 60000 65536"/>
                <a:gd name="T8" fmla="*/ 0 60000 65536"/>
                <a:gd name="T9" fmla="*/ 0 w 21600"/>
                <a:gd name="T10" fmla="*/ 0 h 21934"/>
                <a:gd name="T11" fmla="*/ 21600 w 21600"/>
                <a:gd name="T12" fmla="*/ 21934 h 21934"/>
              </a:gdLst>
              <a:ahLst/>
              <a:cxnLst>
                <a:cxn ang="T6">
                  <a:pos x="T0" y="T1"/>
                </a:cxn>
                <a:cxn ang="T7">
                  <a:pos x="T2" y="T3"/>
                </a:cxn>
                <a:cxn ang="T8">
                  <a:pos x="T4" y="T5"/>
                </a:cxn>
              </a:cxnLst>
              <a:rect l="T9" t="T10" r="T11" b="T12"/>
              <a:pathLst>
                <a:path w="21600" h="21934" fill="none" extrusionOk="0">
                  <a:moveTo>
                    <a:pt x="20778" y="21934"/>
                  </a:moveTo>
                  <a:cubicBezTo>
                    <a:pt x="9177" y="21493"/>
                    <a:pt x="0" y="11959"/>
                    <a:pt x="0" y="350"/>
                  </a:cubicBezTo>
                  <a:cubicBezTo>
                    <a:pt x="0" y="233"/>
                    <a:pt x="0" y="116"/>
                    <a:pt x="2" y="-1"/>
                  </a:cubicBezTo>
                </a:path>
                <a:path w="21600" h="21934" stroke="0" extrusionOk="0">
                  <a:moveTo>
                    <a:pt x="20778" y="21934"/>
                  </a:moveTo>
                  <a:cubicBezTo>
                    <a:pt x="9177" y="21493"/>
                    <a:pt x="0" y="11959"/>
                    <a:pt x="0" y="350"/>
                  </a:cubicBezTo>
                  <a:cubicBezTo>
                    <a:pt x="0" y="233"/>
                    <a:pt x="0" y="116"/>
                    <a:pt x="2" y="-1"/>
                  </a:cubicBezTo>
                  <a:lnTo>
                    <a:pt x="21600" y="350"/>
                  </a:lnTo>
                  <a:lnTo>
                    <a:pt x="20778" y="21934"/>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94" name="Arc 684"/>
            <p:cNvSpPr>
              <a:spLocks/>
            </p:cNvSpPr>
            <p:nvPr/>
          </p:nvSpPr>
          <p:spPr bwMode="auto">
            <a:xfrm rot="-8340000">
              <a:off x="2424" y="3795"/>
              <a:ext cx="28" cy="61"/>
            </a:xfrm>
            <a:custGeom>
              <a:avLst/>
              <a:gdLst>
                <a:gd name="T0" fmla="*/ 0 w 22385"/>
                <a:gd name="T1" fmla="*/ 0 h 21600"/>
                <a:gd name="T2" fmla="*/ 0 w 22385"/>
                <a:gd name="T3" fmla="*/ 0 h 21600"/>
                <a:gd name="T4" fmla="*/ 0 w 22385"/>
                <a:gd name="T5" fmla="*/ 0 h 21600"/>
                <a:gd name="T6" fmla="*/ 0 60000 65536"/>
                <a:gd name="T7" fmla="*/ 0 60000 65536"/>
                <a:gd name="T8" fmla="*/ 0 60000 65536"/>
                <a:gd name="T9" fmla="*/ 0 w 22385"/>
                <a:gd name="T10" fmla="*/ 0 h 21600"/>
                <a:gd name="T11" fmla="*/ 22385 w 22385"/>
                <a:gd name="T12" fmla="*/ 21600 h 21600"/>
              </a:gdLst>
              <a:ahLst/>
              <a:cxnLst>
                <a:cxn ang="T6">
                  <a:pos x="T0" y="T1"/>
                </a:cxn>
                <a:cxn ang="T7">
                  <a:pos x="T2" y="T3"/>
                </a:cxn>
                <a:cxn ang="T8">
                  <a:pos x="T4" y="T5"/>
                </a:cxn>
              </a:cxnLst>
              <a:rect l="T9" t="T10" r="T11" b="T12"/>
              <a:pathLst>
                <a:path w="22385" h="21600" fill="none" extrusionOk="0">
                  <a:moveTo>
                    <a:pt x="0" y="14"/>
                  </a:moveTo>
                  <a:cubicBezTo>
                    <a:pt x="261" y="4"/>
                    <a:pt x="523" y="-1"/>
                    <a:pt x="785" y="-1"/>
                  </a:cubicBezTo>
                  <a:cubicBezTo>
                    <a:pt x="12714" y="-1"/>
                    <a:pt x="22385" y="9670"/>
                    <a:pt x="22385" y="21600"/>
                  </a:cubicBezTo>
                </a:path>
                <a:path w="22385" h="21600" stroke="0" extrusionOk="0">
                  <a:moveTo>
                    <a:pt x="0" y="14"/>
                  </a:moveTo>
                  <a:cubicBezTo>
                    <a:pt x="261" y="4"/>
                    <a:pt x="523" y="-1"/>
                    <a:pt x="785" y="-1"/>
                  </a:cubicBezTo>
                  <a:cubicBezTo>
                    <a:pt x="12714" y="-1"/>
                    <a:pt x="22385" y="9670"/>
                    <a:pt x="22385" y="21600"/>
                  </a:cubicBezTo>
                  <a:lnTo>
                    <a:pt x="785" y="21600"/>
                  </a:lnTo>
                  <a:lnTo>
                    <a:pt x="0" y="14"/>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95" name="Arc 685"/>
            <p:cNvSpPr>
              <a:spLocks/>
            </p:cNvSpPr>
            <p:nvPr/>
          </p:nvSpPr>
          <p:spPr bwMode="auto">
            <a:xfrm rot="2460000">
              <a:off x="2630" y="3982"/>
              <a:ext cx="29" cy="61"/>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22357" y="0"/>
                  </a:moveTo>
                  <a:cubicBezTo>
                    <a:pt x="22357" y="11929"/>
                    <a:pt x="12686" y="21600"/>
                    <a:pt x="757" y="21600"/>
                  </a:cubicBezTo>
                  <a:cubicBezTo>
                    <a:pt x="504" y="21599"/>
                    <a:pt x="252" y="21595"/>
                    <a:pt x="0" y="21586"/>
                  </a:cubicBezTo>
                </a:path>
                <a:path w="22357" h="21600" stroke="0" extrusionOk="0">
                  <a:moveTo>
                    <a:pt x="22357" y="0"/>
                  </a:moveTo>
                  <a:cubicBezTo>
                    <a:pt x="22357" y="11929"/>
                    <a:pt x="12686" y="21600"/>
                    <a:pt x="757" y="21600"/>
                  </a:cubicBezTo>
                  <a:cubicBezTo>
                    <a:pt x="504" y="21599"/>
                    <a:pt x="252" y="21595"/>
                    <a:pt x="0" y="21586"/>
                  </a:cubicBezTo>
                  <a:lnTo>
                    <a:pt x="757" y="0"/>
                  </a:lnTo>
                  <a:lnTo>
                    <a:pt x="22357" y="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96" name="Arc 686"/>
            <p:cNvSpPr>
              <a:spLocks/>
            </p:cNvSpPr>
            <p:nvPr/>
          </p:nvSpPr>
          <p:spPr bwMode="auto">
            <a:xfrm rot="2460000">
              <a:off x="2683" y="3959"/>
              <a:ext cx="29" cy="61"/>
            </a:xfrm>
            <a:custGeom>
              <a:avLst/>
              <a:gdLst>
                <a:gd name="T0" fmla="*/ 0 w 21597"/>
                <a:gd name="T1" fmla="*/ 0 h 21587"/>
                <a:gd name="T2" fmla="*/ 0 w 21597"/>
                <a:gd name="T3" fmla="*/ 0 h 21587"/>
                <a:gd name="T4" fmla="*/ 0 w 21597"/>
                <a:gd name="T5" fmla="*/ 0 h 21587"/>
                <a:gd name="T6" fmla="*/ 0 60000 65536"/>
                <a:gd name="T7" fmla="*/ 0 60000 65536"/>
                <a:gd name="T8" fmla="*/ 0 60000 65536"/>
                <a:gd name="T9" fmla="*/ 0 w 21597"/>
                <a:gd name="T10" fmla="*/ 0 h 21587"/>
                <a:gd name="T11" fmla="*/ 21597 w 21597"/>
                <a:gd name="T12" fmla="*/ 21587 h 21587"/>
              </a:gdLst>
              <a:ahLst/>
              <a:cxnLst>
                <a:cxn ang="T6">
                  <a:pos x="T0" y="T1"/>
                </a:cxn>
                <a:cxn ang="T7">
                  <a:pos x="T2" y="T3"/>
                </a:cxn>
                <a:cxn ang="T8">
                  <a:pos x="T4" y="T5"/>
                </a:cxn>
              </a:cxnLst>
              <a:rect l="T9" t="T10" r="T11" b="T12"/>
              <a:pathLst>
                <a:path w="21597" h="21587" fill="none" extrusionOk="0">
                  <a:moveTo>
                    <a:pt x="-1" y="21235"/>
                  </a:moveTo>
                  <a:cubicBezTo>
                    <a:pt x="186" y="9731"/>
                    <a:pt x="9359" y="392"/>
                    <a:pt x="20858" y="-1"/>
                  </a:cubicBezTo>
                </a:path>
                <a:path w="21597" h="21587" stroke="0" extrusionOk="0">
                  <a:moveTo>
                    <a:pt x="-1" y="21235"/>
                  </a:moveTo>
                  <a:cubicBezTo>
                    <a:pt x="186" y="9731"/>
                    <a:pt x="9359" y="392"/>
                    <a:pt x="20858" y="-1"/>
                  </a:cubicBezTo>
                  <a:lnTo>
                    <a:pt x="21597" y="21587"/>
                  </a:lnTo>
                  <a:lnTo>
                    <a:pt x="-1" y="21235"/>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97" name="Arc 687"/>
            <p:cNvSpPr>
              <a:spLocks/>
            </p:cNvSpPr>
            <p:nvPr/>
          </p:nvSpPr>
          <p:spPr bwMode="auto">
            <a:xfrm rot="2460000">
              <a:off x="2683" y="4019"/>
              <a:ext cx="22" cy="61"/>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20596" y="21576"/>
                  </a:moveTo>
                  <a:cubicBezTo>
                    <a:pt x="9069" y="21040"/>
                    <a:pt x="-1" y="11538"/>
                    <a:pt x="-1" y="-1"/>
                  </a:cubicBezTo>
                </a:path>
                <a:path w="21600" h="21577" stroke="0" extrusionOk="0">
                  <a:moveTo>
                    <a:pt x="20596" y="21576"/>
                  </a:moveTo>
                  <a:cubicBezTo>
                    <a:pt x="9069" y="21040"/>
                    <a:pt x="-1" y="11538"/>
                    <a:pt x="-1" y="-1"/>
                  </a:cubicBezTo>
                  <a:lnTo>
                    <a:pt x="21600" y="0"/>
                  </a:lnTo>
                  <a:lnTo>
                    <a:pt x="20596" y="21576"/>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98" name="Arc 688"/>
            <p:cNvSpPr>
              <a:spLocks/>
            </p:cNvSpPr>
            <p:nvPr/>
          </p:nvSpPr>
          <p:spPr bwMode="auto">
            <a:xfrm rot="2460000">
              <a:off x="2705" y="3976"/>
              <a:ext cx="23" cy="61"/>
            </a:xfrm>
            <a:custGeom>
              <a:avLst/>
              <a:gdLst>
                <a:gd name="T0" fmla="*/ 0 w 22570"/>
                <a:gd name="T1" fmla="*/ 0 h 21600"/>
                <a:gd name="T2" fmla="*/ 0 w 22570"/>
                <a:gd name="T3" fmla="*/ 0 h 21600"/>
                <a:gd name="T4" fmla="*/ 0 w 22570"/>
                <a:gd name="T5" fmla="*/ 0 h 21600"/>
                <a:gd name="T6" fmla="*/ 0 60000 65536"/>
                <a:gd name="T7" fmla="*/ 0 60000 65536"/>
                <a:gd name="T8" fmla="*/ 0 60000 65536"/>
                <a:gd name="T9" fmla="*/ 0 w 22570"/>
                <a:gd name="T10" fmla="*/ 0 h 21600"/>
                <a:gd name="T11" fmla="*/ 22570 w 22570"/>
                <a:gd name="T12" fmla="*/ 21600 h 21600"/>
              </a:gdLst>
              <a:ahLst/>
              <a:cxnLst>
                <a:cxn ang="T6">
                  <a:pos x="T0" y="T1"/>
                </a:cxn>
                <a:cxn ang="T7">
                  <a:pos x="T2" y="T3"/>
                </a:cxn>
                <a:cxn ang="T8">
                  <a:pos x="T4" y="T5"/>
                </a:cxn>
              </a:cxnLst>
              <a:rect l="T9" t="T10" r="T11" b="T12"/>
              <a:pathLst>
                <a:path w="22570" h="21600" fill="none" extrusionOk="0">
                  <a:moveTo>
                    <a:pt x="-1" y="21"/>
                  </a:moveTo>
                  <a:cubicBezTo>
                    <a:pt x="324" y="7"/>
                    <a:pt x="648" y="-1"/>
                    <a:pt x="973" y="-1"/>
                  </a:cubicBezTo>
                  <a:cubicBezTo>
                    <a:pt x="12763" y="-1"/>
                    <a:pt x="22375" y="9454"/>
                    <a:pt x="22570" y="21242"/>
                  </a:cubicBezTo>
                </a:path>
                <a:path w="22570" h="21600" stroke="0" extrusionOk="0">
                  <a:moveTo>
                    <a:pt x="-1" y="21"/>
                  </a:moveTo>
                  <a:cubicBezTo>
                    <a:pt x="324" y="7"/>
                    <a:pt x="648" y="-1"/>
                    <a:pt x="973" y="-1"/>
                  </a:cubicBezTo>
                  <a:cubicBezTo>
                    <a:pt x="12763" y="-1"/>
                    <a:pt x="22375" y="9454"/>
                    <a:pt x="22570" y="21242"/>
                  </a:cubicBezTo>
                  <a:lnTo>
                    <a:pt x="973" y="21600"/>
                  </a:lnTo>
                  <a:lnTo>
                    <a:pt x="-1" y="2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99" name="Arc 689"/>
            <p:cNvSpPr>
              <a:spLocks/>
            </p:cNvSpPr>
            <p:nvPr/>
          </p:nvSpPr>
          <p:spPr bwMode="auto">
            <a:xfrm rot="2460000">
              <a:off x="2565" y="3924"/>
              <a:ext cx="28"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597" y="-1"/>
                  </a:moveTo>
                  <a:cubicBezTo>
                    <a:pt x="21599" y="116"/>
                    <a:pt x="21600" y="233"/>
                    <a:pt x="21600" y="351"/>
                  </a:cubicBezTo>
                  <a:cubicBezTo>
                    <a:pt x="21600" y="12280"/>
                    <a:pt x="11929" y="21951"/>
                    <a:pt x="-1" y="21951"/>
                  </a:cubicBezTo>
                </a:path>
                <a:path w="21600" h="21951" stroke="0" extrusionOk="0">
                  <a:moveTo>
                    <a:pt x="21597" y="-1"/>
                  </a:moveTo>
                  <a:cubicBezTo>
                    <a:pt x="21599" y="116"/>
                    <a:pt x="21600" y="233"/>
                    <a:pt x="21600" y="351"/>
                  </a:cubicBezTo>
                  <a:cubicBezTo>
                    <a:pt x="21600" y="12280"/>
                    <a:pt x="11929" y="21951"/>
                    <a:pt x="-1" y="21951"/>
                  </a:cubicBezTo>
                  <a:lnTo>
                    <a:pt x="0" y="351"/>
                  </a:lnTo>
                  <a:lnTo>
                    <a:pt x="21597"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00" name="Arc 690"/>
            <p:cNvSpPr>
              <a:spLocks/>
            </p:cNvSpPr>
            <p:nvPr/>
          </p:nvSpPr>
          <p:spPr bwMode="auto">
            <a:xfrm rot="2460000">
              <a:off x="2620" y="3897"/>
              <a:ext cx="28" cy="62"/>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6"/>
                    <a:pt x="9207" y="414"/>
                    <a:pt x="20828" y="-1"/>
                  </a:cubicBezTo>
                </a:path>
                <a:path w="21600" h="21586" stroke="0" extrusionOk="0">
                  <a:moveTo>
                    <a:pt x="-1" y="21585"/>
                  </a:moveTo>
                  <a:cubicBezTo>
                    <a:pt x="-1" y="9956"/>
                    <a:pt x="9207" y="414"/>
                    <a:pt x="20828" y="-1"/>
                  </a:cubicBezTo>
                  <a:lnTo>
                    <a:pt x="21600" y="21586"/>
                  </a:lnTo>
                  <a:lnTo>
                    <a:pt x="-1" y="21585"/>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01" name="Arc 691"/>
            <p:cNvSpPr>
              <a:spLocks/>
            </p:cNvSpPr>
            <p:nvPr/>
          </p:nvSpPr>
          <p:spPr bwMode="auto">
            <a:xfrm rot="2460000">
              <a:off x="2612" y="3970"/>
              <a:ext cx="21"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6"/>
                  </a:moveTo>
                  <a:cubicBezTo>
                    <a:pt x="9670" y="21957"/>
                    <a:pt x="0" y="12286"/>
                    <a:pt x="0" y="357"/>
                  </a:cubicBezTo>
                  <a:cubicBezTo>
                    <a:pt x="0" y="237"/>
                    <a:pt x="0" y="118"/>
                    <a:pt x="2" y="-1"/>
                  </a:cubicBezTo>
                </a:path>
                <a:path w="21600" h="21957" stroke="0" extrusionOk="0">
                  <a:moveTo>
                    <a:pt x="21600" y="21956"/>
                  </a:moveTo>
                  <a:cubicBezTo>
                    <a:pt x="9670" y="21957"/>
                    <a:pt x="0" y="12286"/>
                    <a:pt x="0" y="357"/>
                  </a:cubicBezTo>
                  <a:cubicBezTo>
                    <a:pt x="0" y="237"/>
                    <a:pt x="0" y="118"/>
                    <a:pt x="2" y="-1"/>
                  </a:cubicBezTo>
                  <a:lnTo>
                    <a:pt x="21600" y="357"/>
                  </a:lnTo>
                  <a:lnTo>
                    <a:pt x="21600" y="21956"/>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02" name="Arc 692"/>
            <p:cNvSpPr>
              <a:spLocks/>
            </p:cNvSpPr>
            <p:nvPr/>
          </p:nvSpPr>
          <p:spPr bwMode="auto">
            <a:xfrm rot="2460000">
              <a:off x="2641" y="3915"/>
              <a:ext cx="22" cy="61"/>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03" name="Arc 693"/>
            <p:cNvSpPr>
              <a:spLocks/>
            </p:cNvSpPr>
            <p:nvPr/>
          </p:nvSpPr>
          <p:spPr bwMode="auto">
            <a:xfrm rot="2460000">
              <a:off x="2506" y="3868"/>
              <a:ext cx="30" cy="63"/>
            </a:xfrm>
            <a:custGeom>
              <a:avLst/>
              <a:gdLst>
                <a:gd name="T0" fmla="*/ 0 w 22364"/>
                <a:gd name="T1" fmla="*/ 0 h 21957"/>
                <a:gd name="T2" fmla="*/ 0 w 22364"/>
                <a:gd name="T3" fmla="*/ 0 h 21957"/>
                <a:gd name="T4" fmla="*/ 0 w 22364"/>
                <a:gd name="T5" fmla="*/ 0 h 21957"/>
                <a:gd name="T6" fmla="*/ 0 60000 65536"/>
                <a:gd name="T7" fmla="*/ 0 60000 65536"/>
                <a:gd name="T8" fmla="*/ 0 60000 65536"/>
                <a:gd name="T9" fmla="*/ 0 w 22364"/>
                <a:gd name="T10" fmla="*/ 0 h 21957"/>
                <a:gd name="T11" fmla="*/ 22364 w 22364"/>
                <a:gd name="T12" fmla="*/ 21957 h 21957"/>
              </a:gdLst>
              <a:ahLst/>
              <a:cxnLst>
                <a:cxn ang="T6">
                  <a:pos x="T0" y="T1"/>
                </a:cxn>
                <a:cxn ang="T7">
                  <a:pos x="T2" y="T3"/>
                </a:cxn>
                <a:cxn ang="T8">
                  <a:pos x="T4" y="T5"/>
                </a:cxn>
              </a:cxnLst>
              <a:rect l="T9" t="T10" r="T11" b="T12"/>
              <a:pathLst>
                <a:path w="22364" h="21957" fill="none" extrusionOk="0">
                  <a:moveTo>
                    <a:pt x="22361" y="-1"/>
                  </a:moveTo>
                  <a:cubicBezTo>
                    <a:pt x="22363" y="118"/>
                    <a:pt x="22364" y="237"/>
                    <a:pt x="22364" y="357"/>
                  </a:cubicBezTo>
                  <a:cubicBezTo>
                    <a:pt x="22364" y="12286"/>
                    <a:pt x="12693" y="21957"/>
                    <a:pt x="764" y="21957"/>
                  </a:cubicBezTo>
                  <a:cubicBezTo>
                    <a:pt x="509" y="21956"/>
                    <a:pt x="254" y="21952"/>
                    <a:pt x="-1" y="21943"/>
                  </a:cubicBezTo>
                </a:path>
                <a:path w="22364" h="21957" stroke="0" extrusionOk="0">
                  <a:moveTo>
                    <a:pt x="22361" y="-1"/>
                  </a:moveTo>
                  <a:cubicBezTo>
                    <a:pt x="22363" y="118"/>
                    <a:pt x="22364" y="237"/>
                    <a:pt x="22364" y="357"/>
                  </a:cubicBezTo>
                  <a:cubicBezTo>
                    <a:pt x="22364" y="12286"/>
                    <a:pt x="12693" y="21957"/>
                    <a:pt x="764" y="21957"/>
                  </a:cubicBezTo>
                  <a:cubicBezTo>
                    <a:pt x="509" y="21956"/>
                    <a:pt x="254" y="21952"/>
                    <a:pt x="-1" y="21943"/>
                  </a:cubicBezTo>
                  <a:lnTo>
                    <a:pt x="764" y="357"/>
                  </a:lnTo>
                  <a:lnTo>
                    <a:pt x="22361"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04" name="Arc 694"/>
            <p:cNvSpPr>
              <a:spLocks/>
            </p:cNvSpPr>
            <p:nvPr/>
          </p:nvSpPr>
          <p:spPr bwMode="auto">
            <a:xfrm rot="2460000">
              <a:off x="2561" y="3842"/>
              <a:ext cx="29" cy="61"/>
            </a:xfrm>
            <a:custGeom>
              <a:avLst/>
              <a:gdLst>
                <a:gd name="T0" fmla="*/ 0 w 21597"/>
                <a:gd name="T1" fmla="*/ 0 h 21588"/>
                <a:gd name="T2" fmla="*/ 0 w 21597"/>
                <a:gd name="T3" fmla="*/ 0 h 21588"/>
                <a:gd name="T4" fmla="*/ 0 w 21597"/>
                <a:gd name="T5" fmla="*/ 0 h 21588"/>
                <a:gd name="T6" fmla="*/ 0 60000 65536"/>
                <a:gd name="T7" fmla="*/ 0 60000 65536"/>
                <a:gd name="T8" fmla="*/ 0 60000 65536"/>
                <a:gd name="T9" fmla="*/ 0 w 21597"/>
                <a:gd name="T10" fmla="*/ 0 h 21588"/>
                <a:gd name="T11" fmla="*/ 21597 w 21597"/>
                <a:gd name="T12" fmla="*/ 21588 h 21588"/>
              </a:gdLst>
              <a:ahLst/>
              <a:cxnLst>
                <a:cxn ang="T6">
                  <a:pos x="T0" y="T1"/>
                </a:cxn>
                <a:cxn ang="T7">
                  <a:pos x="T2" y="T3"/>
                </a:cxn>
                <a:cxn ang="T8">
                  <a:pos x="T4" y="T5"/>
                </a:cxn>
              </a:cxnLst>
              <a:rect l="T9" t="T10" r="T11" b="T12"/>
              <a:pathLst>
                <a:path w="21597" h="21588" fill="none" extrusionOk="0">
                  <a:moveTo>
                    <a:pt x="-1" y="21242"/>
                  </a:moveTo>
                  <a:cubicBezTo>
                    <a:pt x="183" y="9731"/>
                    <a:pt x="9364" y="387"/>
                    <a:pt x="20871" y="0"/>
                  </a:cubicBezTo>
                </a:path>
                <a:path w="21597" h="21588" stroke="0" extrusionOk="0">
                  <a:moveTo>
                    <a:pt x="-1" y="21242"/>
                  </a:moveTo>
                  <a:cubicBezTo>
                    <a:pt x="183" y="9731"/>
                    <a:pt x="9364" y="387"/>
                    <a:pt x="20871" y="0"/>
                  </a:cubicBezTo>
                  <a:lnTo>
                    <a:pt x="21597" y="21588"/>
                  </a:lnTo>
                  <a:lnTo>
                    <a:pt x="-1" y="21242"/>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05" name="Arc 695"/>
            <p:cNvSpPr>
              <a:spLocks/>
            </p:cNvSpPr>
            <p:nvPr/>
          </p:nvSpPr>
          <p:spPr bwMode="auto">
            <a:xfrm rot="2460000">
              <a:off x="2548" y="3914"/>
              <a:ext cx="21"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06" name="Arc 696"/>
            <p:cNvSpPr>
              <a:spLocks/>
            </p:cNvSpPr>
            <p:nvPr/>
          </p:nvSpPr>
          <p:spPr bwMode="auto">
            <a:xfrm rot="2460000">
              <a:off x="2582" y="3856"/>
              <a:ext cx="22" cy="61"/>
            </a:xfrm>
            <a:custGeom>
              <a:avLst/>
              <a:gdLst>
                <a:gd name="T0" fmla="*/ 0 w 22592"/>
                <a:gd name="T1" fmla="*/ 0 h 21600"/>
                <a:gd name="T2" fmla="*/ 0 w 22592"/>
                <a:gd name="T3" fmla="*/ 0 h 21600"/>
                <a:gd name="T4" fmla="*/ 0 w 22592"/>
                <a:gd name="T5" fmla="*/ 0 h 21600"/>
                <a:gd name="T6" fmla="*/ 0 60000 65536"/>
                <a:gd name="T7" fmla="*/ 0 60000 65536"/>
                <a:gd name="T8" fmla="*/ 0 60000 65536"/>
                <a:gd name="T9" fmla="*/ 0 w 22592"/>
                <a:gd name="T10" fmla="*/ 0 h 21600"/>
                <a:gd name="T11" fmla="*/ 22592 w 22592"/>
                <a:gd name="T12" fmla="*/ 21600 h 21600"/>
              </a:gdLst>
              <a:ahLst/>
              <a:cxnLst>
                <a:cxn ang="T6">
                  <a:pos x="T0" y="T1"/>
                </a:cxn>
                <a:cxn ang="T7">
                  <a:pos x="T2" y="T3"/>
                </a:cxn>
                <a:cxn ang="T8">
                  <a:pos x="T4" y="T5"/>
                </a:cxn>
              </a:cxnLst>
              <a:rect l="T9" t="T10" r="T11" b="T12"/>
              <a:pathLst>
                <a:path w="22592" h="21600" fill="none" extrusionOk="0">
                  <a:moveTo>
                    <a:pt x="-1" y="22"/>
                  </a:moveTo>
                  <a:cubicBezTo>
                    <a:pt x="331" y="7"/>
                    <a:pt x="663" y="-1"/>
                    <a:pt x="995" y="-1"/>
                  </a:cubicBezTo>
                  <a:cubicBezTo>
                    <a:pt x="12782" y="-1"/>
                    <a:pt x="22392" y="9449"/>
                    <a:pt x="22591" y="21235"/>
                  </a:cubicBezTo>
                </a:path>
                <a:path w="22592" h="21600" stroke="0" extrusionOk="0">
                  <a:moveTo>
                    <a:pt x="-1" y="22"/>
                  </a:moveTo>
                  <a:cubicBezTo>
                    <a:pt x="331" y="7"/>
                    <a:pt x="663" y="-1"/>
                    <a:pt x="995" y="-1"/>
                  </a:cubicBezTo>
                  <a:cubicBezTo>
                    <a:pt x="12782" y="-1"/>
                    <a:pt x="22392" y="9449"/>
                    <a:pt x="22591" y="21235"/>
                  </a:cubicBezTo>
                  <a:lnTo>
                    <a:pt x="995" y="21600"/>
                  </a:lnTo>
                  <a:lnTo>
                    <a:pt x="-1" y="22"/>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07" name="Arc 697"/>
            <p:cNvSpPr>
              <a:spLocks/>
            </p:cNvSpPr>
            <p:nvPr/>
          </p:nvSpPr>
          <p:spPr bwMode="auto">
            <a:xfrm rot="2460000">
              <a:off x="2443" y="3805"/>
              <a:ext cx="30" cy="63"/>
            </a:xfrm>
            <a:custGeom>
              <a:avLst/>
              <a:gdLst>
                <a:gd name="T0" fmla="*/ 0 w 22364"/>
                <a:gd name="T1" fmla="*/ 0 h 21957"/>
                <a:gd name="T2" fmla="*/ 0 w 22364"/>
                <a:gd name="T3" fmla="*/ 0 h 21957"/>
                <a:gd name="T4" fmla="*/ 0 w 22364"/>
                <a:gd name="T5" fmla="*/ 0 h 21957"/>
                <a:gd name="T6" fmla="*/ 0 60000 65536"/>
                <a:gd name="T7" fmla="*/ 0 60000 65536"/>
                <a:gd name="T8" fmla="*/ 0 60000 65536"/>
                <a:gd name="T9" fmla="*/ 0 w 22364"/>
                <a:gd name="T10" fmla="*/ 0 h 21957"/>
                <a:gd name="T11" fmla="*/ 22364 w 22364"/>
                <a:gd name="T12" fmla="*/ 21957 h 21957"/>
              </a:gdLst>
              <a:ahLst/>
              <a:cxnLst>
                <a:cxn ang="T6">
                  <a:pos x="T0" y="T1"/>
                </a:cxn>
                <a:cxn ang="T7">
                  <a:pos x="T2" y="T3"/>
                </a:cxn>
                <a:cxn ang="T8">
                  <a:pos x="T4" y="T5"/>
                </a:cxn>
              </a:cxnLst>
              <a:rect l="T9" t="T10" r="T11" b="T12"/>
              <a:pathLst>
                <a:path w="22364" h="21957" fill="none" extrusionOk="0">
                  <a:moveTo>
                    <a:pt x="22361" y="-1"/>
                  </a:moveTo>
                  <a:cubicBezTo>
                    <a:pt x="22363" y="118"/>
                    <a:pt x="22364" y="237"/>
                    <a:pt x="22364" y="357"/>
                  </a:cubicBezTo>
                  <a:cubicBezTo>
                    <a:pt x="22364" y="12286"/>
                    <a:pt x="12693" y="21957"/>
                    <a:pt x="764" y="21957"/>
                  </a:cubicBezTo>
                  <a:cubicBezTo>
                    <a:pt x="509" y="21956"/>
                    <a:pt x="254" y="21952"/>
                    <a:pt x="-1" y="21943"/>
                  </a:cubicBezTo>
                </a:path>
                <a:path w="22364" h="21957" stroke="0" extrusionOk="0">
                  <a:moveTo>
                    <a:pt x="22361" y="-1"/>
                  </a:moveTo>
                  <a:cubicBezTo>
                    <a:pt x="22363" y="118"/>
                    <a:pt x="22364" y="237"/>
                    <a:pt x="22364" y="357"/>
                  </a:cubicBezTo>
                  <a:cubicBezTo>
                    <a:pt x="22364" y="12286"/>
                    <a:pt x="12693" y="21957"/>
                    <a:pt x="764" y="21957"/>
                  </a:cubicBezTo>
                  <a:cubicBezTo>
                    <a:pt x="509" y="21956"/>
                    <a:pt x="254" y="21952"/>
                    <a:pt x="-1" y="21943"/>
                  </a:cubicBezTo>
                  <a:lnTo>
                    <a:pt x="764" y="357"/>
                  </a:lnTo>
                  <a:lnTo>
                    <a:pt x="22361"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08" name="Arc 698"/>
            <p:cNvSpPr>
              <a:spLocks/>
            </p:cNvSpPr>
            <p:nvPr/>
          </p:nvSpPr>
          <p:spPr bwMode="auto">
            <a:xfrm rot="2460000">
              <a:off x="2499" y="3779"/>
              <a:ext cx="29" cy="61"/>
            </a:xfrm>
            <a:custGeom>
              <a:avLst/>
              <a:gdLst>
                <a:gd name="T0" fmla="*/ 0 w 21597"/>
                <a:gd name="T1" fmla="*/ 0 h 21588"/>
                <a:gd name="T2" fmla="*/ 0 w 21597"/>
                <a:gd name="T3" fmla="*/ 0 h 21588"/>
                <a:gd name="T4" fmla="*/ 0 w 21597"/>
                <a:gd name="T5" fmla="*/ 0 h 21588"/>
                <a:gd name="T6" fmla="*/ 0 60000 65536"/>
                <a:gd name="T7" fmla="*/ 0 60000 65536"/>
                <a:gd name="T8" fmla="*/ 0 60000 65536"/>
                <a:gd name="T9" fmla="*/ 0 w 21597"/>
                <a:gd name="T10" fmla="*/ 0 h 21588"/>
                <a:gd name="T11" fmla="*/ 21597 w 21597"/>
                <a:gd name="T12" fmla="*/ 21588 h 21588"/>
              </a:gdLst>
              <a:ahLst/>
              <a:cxnLst>
                <a:cxn ang="T6">
                  <a:pos x="T0" y="T1"/>
                </a:cxn>
                <a:cxn ang="T7">
                  <a:pos x="T2" y="T3"/>
                </a:cxn>
                <a:cxn ang="T8">
                  <a:pos x="T4" y="T5"/>
                </a:cxn>
              </a:cxnLst>
              <a:rect l="T9" t="T10" r="T11" b="T12"/>
              <a:pathLst>
                <a:path w="21597" h="21588" fill="none" extrusionOk="0">
                  <a:moveTo>
                    <a:pt x="-1" y="21242"/>
                  </a:moveTo>
                  <a:cubicBezTo>
                    <a:pt x="183" y="9731"/>
                    <a:pt x="9364" y="387"/>
                    <a:pt x="20871" y="0"/>
                  </a:cubicBezTo>
                </a:path>
                <a:path w="21597" h="21588" stroke="0" extrusionOk="0">
                  <a:moveTo>
                    <a:pt x="-1" y="21242"/>
                  </a:moveTo>
                  <a:cubicBezTo>
                    <a:pt x="183" y="9731"/>
                    <a:pt x="9364" y="387"/>
                    <a:pt x="20871" y="0"/>
                  </a:cubicBezTo>
                  <a:lnTo>
                    <a:pt x="21597" y="21588"/>
                  </a:lnTo>
                  <a:lnTo>
                    <a:pt x="-1" y="21242"/>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09" name="Arc 699"/>
            <p:cNvSpPr>
              <a:spLocks/>
            </p:cNvSpPr>
            <p:nvPr/>
          </p:nvSpPr>
          <p:spPr bwMode="auto">
            <a:xfrm rot="2460000">
              <a:off x="2490" y="3853"/>
              <a:ext cx="22" cy="62"/>
            </a:xfrm>
            <a:custGeom>
              <a:avLst/>
              <a:gdLst>
                <a:gd name="T0" fmla="*/ 0 w 21600"/>
                <a:gd name="T1" fmla="*/ 0 h 21919"/>
                <a:gd name="T2" fmla="*/ 0 w 21600"/>
                <a:gd name="T3" fmla="*/ 0 h 21919"/>
                <a:gd name="T4" fmla="*/ 0 w 21600"/>
                <a:gd name="T5" fmla="*/ 0 h 21919"/>
                <a:gd name="T6" fmla="*/ 0 60000 65536"/>
                <a:gd name="T7" fmla="*/ 0 60000 65536"/>
                <a:gd name="T8" fmla="*/ 0 60000 65536"/>
                <a:gd name="T9" fmla="*/ 0 w 21600"/>
                <a:gd name="T10" fmla="*/ 0 h 21919"/>
                <a:gd name="T11" fmla="*/ 21600 w 21600"/>
                <a:gd name="T12" fmla="*/ 21919 h 21919"/>
              </a:gdLst>
              <a:ahLst/>
              <a:cxnLst>
                <a:cxn ang="T6">
                  <a:pos x="T0" y="T1"/>
                </a:cxn>
                <a:cxn ang="T7">
                  <a:pos x="T2" y="T3"/>
                </a:cxn>
                <a:cxn ang="T8">
                  <a:pos x="T4" y="T5"/>
                </a:cxn>
              </a:cxnLst>
              <a:rect l="T9" t="T10" r="T11" b="T12"/>
              <a:pathLst>
                <a:path w="21600" h="21919" fill="none" extrusionOk="0">
                  <a:moveTo>
                    <a:pt x="20587" y="21919"/>
                  </a:moveTo>
                  <a:cubicBezTo>
                    <a:pt x="9064" y="21378"/>
                    <a:pt x="0" y="11878"/>
                    <a:pt x="0" y="343"/>
                  </a:cubicBezTo>
                  <a:cubicBezTo>
                    <a:pt x="0" y="228"/>
                    <a:pt x="0" y="114"/>
                    <a:pt x="2" y="-1"/>
                  </a:cubicBezTo>
                </a:path>
                <a:path w="21600" h="21919" stroke="0" extrusionOk="0">
                  <a:moveTo>
                    <a:pt x="20587" y="21919"/>
                  </a:moveTo>
                  <a:cubicBezTo>
                    <a:pt x="9064" y="21378"/>
                    <a:pt x="0" y="11878"/>
                    <a:pt x="0" y="343"/>
                  </a:cubicBezTo>
                  <a:cubicBezTo>
                    <a:pt x="0" y="228"/>
                    <a:pt x="0" y="114"/>
                    <a:pt x="2" y="-1"/>
                  </a:cubicBezTo>
                  <a:lnTo>
                    <a:pt x="21600" y="343"/>
                  </a:lnTo>
                  <a:lnTo>
                    <a:pt x="20587" y="21919"/>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10" name="Arc 700"/>
            <p:cNvSpPr>
              <a:spLocks/>
            </p:cNvSpPr>
            <p:nvPr/>
          </p:nvSpPr>
          <p:spPr bwMode="auto">
            <a:xfrm rot="2460000">
              <a:off x="2520" y="3795"/>
              <a:ext cx="22" cy="61"/>
            </a:xfrm>
            <a:custGeom>
              <a:avLst/>
              <a:gdLst>
                <a:gd name="T0" fmla="*/ 0 w 22616"/>
                <a:gd name="T1" fmla="*/ 0 h 21600"/>
                <a:gd name="T2" fmla="*/ 0 w 22616"/>
                <a:gd name="T3" fmla="*/ 0 h 21600"/>
                <a:gd name="T4" fmla="*/ 0 w 22616"/>
                <a:gd name="T5" fmla="*/ 0 h 21600"/>
                <a:gd name="T6" fmla="*/ 0 60000 65536"/>
                <a:gd name="T7" fmla="*/ 0 60000 65536"/>
                <a:gd name="T8" fmla="*/ 0 60000 65536"/>
                <a:gd name="T9" fmla="*/ 0 w 22616"/>
                <a:gd name="T10" fmla="*/ 0 h 21600"/>
                <a:gd name="T11" fmla="*/ 22616 w 22616"/>
                <a:gd name="T12" fmla="*/ 21600 h 21600"/>
              </a:gdLst>
              <a:ahLst/>
              <a:cxnLst>
                <a:cxn ang="T6">
                  <a:pos x="T0" y="T1"/>
                </a:cxn>
                <a:cxn ang="T7">
                  <a:pos x="T2" y="T3"/>
                </a:cxn>
                <a:cxn ang="T8">
                  <a:pos x="T4" y="T5"/>
                </a:cxn>
              </a:cxnLst>
              <a:rect l="T9" t="T10" r="T11" b="T12"/>
              <a:pathLst>
                <a:path w="22616" h="21600" fill="none" extrusionOk="0">
                  <a:moveTo>
                    <a:pt x="0" y="24"/>
                  </a:moveTo>
                  <a:cubicBezTo>
                    <a:pt x="339" y="8"/>
                    <a:pt x="679" y="-1"/>
                    <a:pt x="1019" y="-1"/>
                  </a:cubicBezTo>
                  <a:cubicBezTo>
                    <a:pt x="12809" y="-1"/>
                    <a:pt x="22421" y="9454"/>
                    <a:pt x="22616" y="21242"/>
                  </a:cubicBezTo>
                </a:path>
                <a:path w="22616" h="21600" stroke="0" extrusionOk="0">
                  <a:moveTo>
                    <a:pt x="0" y="24"/>
                  </a:moveTo>
                  <a:cubicBezTo>
                    <a:pt x="339" y="8"/>
                    <a:pt x="679" y="-1"/>
                    <a:pt x="1019" y="-1"/>
                  </a:cubicBezTo>
                  <a:cubicBezTo>
                    <a:pt x="12809" y="-1"/>
                    <a:pt x="22421" y="9454"/>
                    <a:pt x="22616" y="21242"/>
                  </a:cubicBezTo>
                  <a:lnTo>
                    <a:pt x="1019" y="21600"/>
                  </a:lnTo>
                  <a:lnTo>
                    <a:pt x="0" y="24"/>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611" name="Arc 701"/>
            <p:cNvSpPr>
              <a:spLocks/>
            </p:cNvSpPr>
            <p:nvPr/>
          </p:nvSpPr>
          <p:spPr bwMode="auto">
            <a:xfrm rot="-8340000">
              <a:off x="2377" y="3664"/>
              <a:ext cx="22"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161952" name="Group 702"/>
          <p:cNvGrpSpPr>
            <a:grpSpLocks/>
          </p:cNvGrpSpPr>
          <p:nvPr/>
        </p:nvGrpSpPr>
        <p:grpSpPr bwMode="auto">
          <a:xfrm>
            <a:off x="3529190" y="6038906"/>
            <a:ext cx="547511" cy="677863"/>
            <a:chOff x="1330" y="3656"/>
            <a:chExt cx="388" cy="427"/>
          </a:xfrm>
        </p:grpSpPr>
        <p:sp>
          <p:nvSpPr>
            <p:cNvPr id="162564" name="Arc 703"/>
            <p:cNvSpPr>
              <a:spLocks/>
            </p:cNvSpPr>
            <p:nvPr/>
          </p:nvSpPr>
          <p:spPr bwMode="auto">
            <a:xfrm rot="8220000">
              <a:off x="1624" y="3666"/>
              <a:ext cx="29" cy="60"/>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22357" y="0"/>
                  </a:moveTo>
                  <a:cubicBezTo>
                    <a:pt x="22357" y="11929"/>
                    <a:pt x="12686" y="21600"/>
                    <a:pt x="757" y="21600"/>
                  </a:cubicBezTo>
                  <a:cubicBezTo>
                    <a:pt x="504" y="21599"/>
                    <a:pt x="252" y="21595"/>
                    <a:pt x="0" y="21586"/>
                  </a:cubicBezTo>
                </a:path>
                <a:path w="22357" h="21600" stroke="0" extrusionOk="0">
                  <a:moveTo>
                    <a:pt x="22357" y="0"/>
                  </a:moveTo>
                  <a:cubicBezTo>
                    <a:pt x="22357" y="11929"/>
                    <a:pt x="12686" y="21600"/>
                    <a:pt x="757" y="21600"/>
                  </a:cubicBezTo>
                  <a:cubicBezTo>
                    <a:pt x="504" y="21599"/>
                    <a:pt x="252" y="21595"/>
                    <a:pt x="0" y="21586"/>
                  </a:cubicBezTo>
                  <a:lnTo>
                    <a:pt x="757" y="0"/>
                  </a:lnTo>
                  <a:lnTo>
                    <a:pt x="22357" y="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65" name="Arc 704"/>
            <p:cNvSpPr>
              <a:spLocks/>
            </p:cNvSpPr>
            <p:nvPr/>
          </p:nvSpPr>
          <p:spPr bwMode="auto">
            <a:xfrm rot="8220000">
              <a:off x="1653" y="3727"/>
              <a:ext cx="29" cy="61"/>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1" y="21586"/>
                  </a:moveTo>
                  <a:cubicBezTo>
                    <a:pt x="-1" y="9947"/>
                    <a:pt x="9223" y="400"/>
                    <a:pt x="20855" y="-1"/>
                  </a:cubicBezTo>
                </a:path>
                <a:path w="21600" h="21587" stroke="0" extrusionOk="0">
                  <a:moveTo>
                    <a:pt x="-1" y="21586"/>
                  </a:moveTo>
                  <a:cubicBezTo>
                    <a:pt x="-1" y="9947"/>
                    <a:pt x="9223" y="400"/>
                    <a:pt x="20855" y="-1"/>
                  </a:cubicBezTo>
                  <a:lnTo>
                    <a:pt x="21600" y="21587"/>
                  </a:lnTo>
                  <a:lnTo>
                    <a:pt x="-1" y="21586"/>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66" name="Arc 705"/>
            <p:cNvSpPr>
              <a:spLocks/>
            </p:cNvSpPr>
            <p:nvPr/>
          </p:nvSpPr>
          <p:spPr bwMode="auto">
            <a:xfrm rot="8220000">
              <a:off x="1595" y="3712"/>
              <a:ext cx="22"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6"/>
                  </a:moveTo>
                  <a:cubicBezTo>
                    <a:pt x="9670" y="21957"/>
                    <a:pt x="0" y="12286"/>
                    <a:pt x="0" y="357"/>
                  </a:cubicBezTo>
                  <a:cubicBezTo>
                    <a:pt x="0" y="237"/>
                    <a:pt x="0" y="118"/>
                    <a:pt x="2" y="-1"/>
                  </a:cubicBezTo>
                </a:path>
                <a:path w="21600" h="21957" stroke="0" extrusionOk="0">
                  <a:moveTo>
                    <a:pt x="21600" y="21956"/>
                  </a:moveTo>
                  <a:cubicBezTo>
                    <a:pt x="9670" y="21957"/>
                    <a:pt x="0" y="12286"/>
                    <a:pt x="0" y="357"/>
                  </a:cubicBezTo>
                  <a:cubicBezTo>
                    <a:pt x="0" y="237"/>
                    <a:pt x="0" y="118"/>
                    <a:pt x="2" y="-1"/>
                  </a:cubicBezTo>
                  <a:lnTo>
                    <a:pt x="21600" y="357"/>
                  </a:lnTo>
                  <a:lnTo>
                    <a:pt x="21600" y="21956"/>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67" name="Arc 706"/>
            <p:cNvSpPr>
              <a:spLocks/>
            </p:cNvSpPr>
            <p:nvPr/>
          </p:nvSpPr>
          <p:spPr bwMode="auto">
            <a:xfrm rot="8220000">
              <a:off x="1696" y="3686"/>
              <a:ext cx="22"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68" name="Arc 707"/>
            <p:cNvSpPr>
              <a:spLocks/>
            </p:cNvSpPr>
            <p:nvPr/>
          </p:nvSpPr>
          <p:spPr bwMode="auto">
            <a:xfrm rot="8220000">
              <a:off x="1640" y="3740"/>
              <a:ext cx="22" cy="61"/>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790" y="-1"/>
                    <a:pt x="21402" y="9454"/>
                    <a:pt x="21597" y="21242"/>
                  </a:cubicBezTo>
                </a:path>
                <a:path w="21597" h="21600" stroke="0" extrusionOk="0">
                  <a:moveTo>
                    <a:pt x="0" y="-1"/>
                  </a:moveTo>
                  <a:cubicBezTo>
                    <a:pt x="11790" y="-1"/>
                    <a:pt x="21402" y="9454"/>
                    <a:pt x="21597" y="21242"/>
                  </a:cubicBezTo>
                  <a:lnTo>
                    <a:pt x="0" y="21600"/>
                  </a:lnTo>
                  <a:lnTo>
                    <a:pt x="0"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69" name="Arc 708"/>
            <p:cNvSpPr>
              <a:spLocks/>
            </p:cNvSpPr>
            <p:nvPr/>
          </p:nvSpPr>
          <p:spPr bwMode="auto">
            <a:xfrm rot="8220000">
              <a:off x="1573" y="3725"/>
              <a:ext cx="27"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70" name="Arc 709"/>
            <p:cNvSpPr>
              <a:spLocks/>
            </p:cNvSpPr>
            <p:nvPr/>
          </p:nvSpPr>
          <p:spPr bwMode="auto">
            <a:xfrm rot="8220000">
              <a:off x="1599" y="3788"/>
              <a:ext cx="28" cy="61"/>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62"/>
                    <a:pt x="9198" y="422"/>
                    <a:pt x="20815" y="0"/>
                  </a:cubicBezTo>
                </a:path>
                <a:path w="21600" h="21586" stroke="0" extrusionOk="0">
                  <a:moveTo>
                    <a:pt x="-1" y="21585"/>
                  </a:moveTo>
                  <a:cubicBezTo>
                    <a:pt x="-1" y="9962"/>
                    <a:pt x="9198" y="422"/>
                    <a:pt x="20815" y="0"/>
                  </a:cubicBezTo>
                  <a:lnTo>
                    <a:pt x="21600" y="21586"/>
                  </a:lnTo>
                  <a:lnTo>
                    <a:pt x="-1" y="21585"/>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71" name="Arc 710"/>
            <p:cNvSpPr>
              <a:spLocks/>
            </p:cNvSpPr>
            <p:nvPr/>
          </p:nvSpPr>
          <p:spPr bwMode="auto">
            <a:xfrm rot="-2580000">
              <a:off x="1399" y="3982"/>
              <a:ext cx="29" cy="62"/>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20843" y="21586"/>
                  </a:moveTo>
                  <a:cubicBezTo>
                    <a:pt x="9215" y="21178"/>
                    <a:pt x="-1" y="11634"/>
                    <a:pt x="-1" y="-1"/>
                  </a:cubicBezTo>
                </a:path>
                <a:path w="21600" h="21587" stroke="0" extrusionOk="0">
                  <a:moveTo>
                    <a:pt x="20843" y="21586"/>
                  </a:moveTo>
                  <a:cubicBezTo>
                    <a:pt x="9215" y="21178"/>
                    <a:pt x="-1" y="11634"/>
                    <a:pt x="-1" y="-1"/>
                  </a:cubicBezTo>
                  <a:lnTo>
                    <a:pt x="21600" y="0"/>
                  </a:lnTo>
                  <a:lnTo>
                    <a:pt x="20843" y="21586"/>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72" name="Arc 711"/>
            <p:cNvSpPr>
              <a:spLocks/>
            </p:cNvSpPr>
            <p:nvPr/>
          </p:nvSpPr>
          <p:spPr bwMode="auto">
            <a:xfrm rot="-2580000">
              <a:off x="1343" y="3958"/>
              <a:ext cx="30" cy="63"/>
            </a:xfrm>
            <a:custGeom>
              <a:avLst/>
              <a:gdLst>
                <a:gd name="T0" fmla="*/ 0 w 22344"/>
                <a:gd name="T1" fmla="*/ 0 h 21600"/>
                <a:gd name="T2" fmla="*/ 0 w 22344"/>
                <a:gd name="T3" fmla="*/ 0 h 21600"/>
                <a:gd name="T4" fmla="*/ 0 w 22344"/>
                <a:gd name="T5" fmla="*/ 0 h 21600"/>
                <a:gd name="T6" fmla="*/ 0 60000 65536"/>
                <a:gd name="T7" fmla="*/ 0 60000 65536"/>
                <a:gd name="T8" fmla="*/ 0 60000 65536"/>
                <a:gd name="T9" fmla="*/ 0 w 22344"/>
                <a:gd name="T10" fmla="*/ 0 h 21600"/>
                <a:gd name="T11" fmla="*/ 22344 w 22344"/>
                <a:gd name="T12" fmla="*/ 21600 h 21600"/>
              </a:gdLst>
              <a:ahLst/>
              <a:cxnLst>
                <a:cxn ang="T6">
                  <a:pos x="T0" y="T1"/>
                </a:cxn>
                <a:cxn ang="T7">
                  <a:pos x="T2" y="T3"/>
                </a:cxn>
                <a:cxn ang="T8">
                  <a:pos x="T4" y="T5"/>
                </a:cxn>
              </a:cxnLst>
              <a:rect l="T9" t="T10" r="T11" b="T12"/>
              <a:pathLst>
                <a:path w="22344" h="21600" fill="none" extrusionOk="0">
                  <a:moveTo>
                    <a:pt x="-1" y="12"/>
                  </a:moveTo>
                  <a:cubicBezTo>
                    <a:pt x="247" y="4"/>
                    <a:pt x="495" y="-1"/>
                    <a:pt x="744" y="-1"/>
                  </a:cubicBezTo>
                  <a:cubicBezTo>
                    <a:pt x="12673" y="-1"/>
                    <a:pt x="22344" y="9670"/>
                    <a:pt x="22344" y="21600"/>
                  </a:cubicBezTo>
                </a:path>
                <a:path w="22344" h="21600" stroke="0" extrusionOk="0">
                  <a:moveTo>
                    <a:pt x="-1" y="12"/>
                  </a:moveTo>
                  <a:cubicBezTo>
                    <a:pt x="247" y="4"/>
                    <a:pt x="495" y="-1"/>
                    <a:pt x="744" y="-1"/>
                  </a:cubicBezTo>
                  <a:cubicBezTo>
                    <a:pt x="12673" y="-1"/>
                    <a:pt x="22344" y="9670"/>
                    <a:pt x="22344" y="21600"/>
                  </a:cubicBezTo>
                  <a:lnTo>
                    <a:pt x="744" y="21600"/>
                  </a:lnTo>
                  <a:lnTo>
                    <a:pt x="-1" y="12"/>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73" name="Arc 712"/>
            <p:cNvSpPr>
              <a:spLocks/>
            </p:cNvSpPr>
            <p:nvPr/>
          </p:nvSpPr>
          <p:spPr bwMode="auto">
            <a:xfrm rot="-2580000">
              <a:off x="1353" y="4021"/>
              <a:ext cx="21"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597" y="-1"/>
                  </a:moveTo>
                  <a:cubicBezTo>
                    <a:pt x="21599" y="116"/>
                    <a:pt x="21600" y="233"/>
                    <a:pt x="21600" y="351"/>
                  </a:cubicBezTo>
                  <a:cubicBezTo>
                    <a:pt x="21600" y="12280"/>
                    <a:pt x="11929" y="21951"/>
                    <a:pt x="-1" y="21951"/>
                  </a:cubicBezTo>
                </a:path>
                <a:path w="21600" h="21951" stroke="0" extrusionOk="0">
                  <a:moveTo>
                    <a:pt x="21597" y="-1"/>
                  </a:moveTo>
                  <a:cubicBezTo>
                    <a:pt x="21599" y="116"/>
                    <a:pt x="21600" y="233"/>
                    <a:pt x="21600" y="351"/>
                  </a:cubicBezTo>
                  <a:cubicBezTo>
                    <a:pt x="21600" y="12280"/>
                    <a:pt x="11929" y="21951"/>
                    <a:pt x="-1" y="21951"/>
                  </a:cubicBezTo>
                  <a:lnTo>
                    <a:pt x="0" y="351"/>
                  </a:lnTo>
                  <a:lnTo>
                    <a:pt x="21597"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74" name="Arc 713"/>
            <p:cNvSpPr>
              <a:spLocks/>
            </p:cNvSpPr>
            <p:nvPr/>
          </p:nvSpPr>
          <p:spPr bwMode="auto">
            <a:xfrm rot="-2580000">
              <a:off x="1330" y="3979"/>
              <a:ext cx="22" cy="61"/>
            </a:xfrm>
            <a:custGeom>
              <a:avLst/>
              <a:gdLst>
                <a:gd name="T0" fmla="*/ 0 w 21597"/>
                <a:gd name="T1" fmla="*/ 0 h 21579"/>
                <a:gd name="T2" fmla="*/ 0 w 21597"/>
                <a:gd name="T3" fmla="*/ 0 h 21579"/>
                <a:gd name="T4" fmla="*/ 0 w 21597"/>
                <a:gd name="T5" fmla="*/ 0 h 21579"/>
                <a:gd name="T6" fmla="*/ 0 60000 65536"/>
                <a:gd name="T7" fmla="*/ 0 60000 65536"/>
                <a:gd name="T8" fmla="*/ 0 60000 65536"/>
                <a:gd name="T9" fmla="*/ 0 w 21597"/>
                <a:gd name="T10" fmla="*/ 0 h 21579"/>
                <a:gd name="T11" fmla="*/ 21597 w 21597"/>
                <a:gd name="T12" fmla="*/ 21579 h 21579"/>
              </a:gdLst>
              <a:ahLst/>
              <a:cxnLst>
                <a:cxn ang="T6">
                  <a:pos x="T0" y="T1"/>
                </a:cxn>
                <a:cxn ang="T7">
                  <a:pos x="T2" y="T3"/>
                </a:cxn>
                <a:cxn ang="T8">
                  <a:pos x="T4" y="T5"/>
                </a:cxn>
              </a:cxnLst>
              <a:rect l="T9" t="T10" r="T11" b="T12"/>
              <a:pathLst>
                <a:path w="21597" h="21579" fill="none" extrusionOk="0">
                  <a:moveTo>
                    <a:pt x="-1" y="21234"/>
                  </a:moveTo>
                  <a:cubicBezTo>
                    <a:pt x="181" y="9809"/>
                    <a:pt x="9230" y="503"/>
                    <a:pt x="20645" y="-1"/>
                  </a:cubicBezTo>
                </a:path>
                <a:path w="21597" h="21579" stroke="0" extrusionOk="0">
                  <a:moveTo>
                    <a:pt x="-1" y="21234"/>
                  </a:moveTo>
                  <a:cubicBezTo>
                    <a:pt x="181" y="9809"/>
                    <a:pt x="9230" y="503"/>
                    <a:pt x="20645" y="-1"/>
                  </a:cubicBezTo>
                  <a:lnTo>
                    <a:pt x="21597" y="21579"/>
                  </a:lnTo>
                  <a:lnTo>
                    <a:pt x="-1" y="21234"/>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75" name="Arc 714"/>
            <p:cNvSpPr>
              <a:spLocks/>
            </p:cNvSpPr>
            <p:nvPr/>
          </p:nvSpPr>
          <p:spPr bwMode="auto">
            <a:xfrm rot="-2580000">
              <a:off x="1461" y="3920"/>
              <a:ext cx="29"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76" name="Arc 715"/>
            <p:cNvSpPr>
              <a:spLocks/>
            </p:cNvSpPr>
            <p:nvPr/>
          </p:nvSpPr>
          <p:spPr bwMode="auto">
            <a:xfrm rot="-2580000">
              <a:off x="1406" y="3896"/>
              <a:ext cx="29" cy="62"/>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0" y="13"/>
                  </a:moveTo>
                  <a:cubicBezTo>
                    <a:pt x="252" y="4"/>
                    <a:pt x="504" y="-1"/>
                    <a:pt x="757" y="-1"/>
                  </a:cubicBezTo>
                  <a:cubicBezTo>
                    <a:pt x="12686" y="-1"/>
                    <a:pt x="22357" y="9670"/>
                    <a:pt x="22357" y="21600"/>
                  </a:cubicBezTo>
                </a:path>
                <a:path w="22357" h="21600" stroke="0" extrusionOk="0">
                  <a:moveTo>
                    <a:pt x="0" y="13"/>
                  </a:moveTo>
                  <a:cubicBezTo>
                    <a:pt x="252" y="4"/>
                    <a:pt x="504" y="-1"/>
                    <a:pt x="757" y="-1"/>
                  </a:cubicBezTo>
                  <a:cubicBezTo>
                    <a:pt x="12686" y="-1"/>
                    <a:pt x="22357" y="9670"/>
                    <a:pt x="22357" y="21600"/>
                  </a:cubicBezTo>
                  <a:lnTo>
                    <a:pt x="757" y="21600"/>
                  </a:lnTo>
                  <a:lnTo>
                    <a:pt x="0" y="13"/>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77" name="Arc 716"/>
            <p:cNvSpPr>
              <a:spLocks/>
            </p:cNvSpPr>
            <p:nvPr/>
          </p:nvSpPr>
          <p:spPr bwMode="auto">
            <a:xfrm rot="-2580000">
              <a:off x="1422" y="3968"/>
              <a:ext cx="21"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597" y="-1"/>
                  </a:moveTo>
                  <a:cubicBezTo>
                    <a:pt x="21599" y="118"/>
                    <a:pt x="21600" y="237"/>
                    <a:pt x="21600" y="357"/>
                  </a:cubicBezTo>
                  <a:cubicBezTo>
                    <a:pt x="21600" y="12286"/>
                    <a:pt x="11929" y="21957"/>
                    <a:pt x="-1" y="21957"/>
                  </a:cubicBezTo>
                </a:path>
                <a:path w="21600" h="21957" stroke="0" extrusionOk="0">
                  <a:moveTo>
                    <a:pt x="21597" y="-1"/>
                  </a:moveTo>
                  <a:cubicBezTo>
                    <a:pt x="21599" y="118"/>
                    <a:pt x="21600" y="237"/>
                    <a:pt x="21600" y="357"/>
                  </a:cubicBezTo>
                  <a:cubicBezTo>
                    <a:pt x="21600" y="12286"/>
                    <a:pt x="11929" y="21957"/>
                    <a:pt x="-1" y="21957"/>
                  </a:cubicBezTo>
                  <a:lnTo>
                    <a:pt x="0" y="357"/>
                  </a:lnTo>
                  <a:lnTo>
                    <a:pt x="21597"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78" name="Arc 717"/>
            <p:cNvSpPr>
              <a:spLocks/>
            </p:cNvSpPr>
            <p:nvPr/>
          </p:nvSpPr>
          <p:spPr bwMode="auto">
            <a:xfrm rot="-2580000">
              <a:off x="1392" y="3915"/>
              <a:ext cx="22" cy="61"/>
            </a:xfrm>
            <a:custGeom>
              <a:avLst/>
              <a:gdLst>
                <a:gd name="T0" fmla="*/ 0 w 21597"/>
                <a:gd name="T1" fmla="*/ 0 h 21578"/>
                <a:gd name="T2" fmla="*/ 0 w 21597"/>
                <a:gd name="T3" fmla="*/ 0 h 21578"/>
                <a:gd name="T4" fmla="*/ 0 w 21597"/>
                <a:gd name="T5" fmla="*/ 0 h 21578"/>
                <a:gd name="T6" fmla="*/ 0 60000 65536"/>
                <a:gd name="T7" fmla="*/ 0 60000 65536"/>
                <a:gd name="T8" fmla="*/ 0 60000 65536"/>
                <a:gd name="T9" fmla="*/ 0 w 21597"/>
                <a:gd name="T10" fmla="*/ 0 h 21578"/>
                <a:gd name="T11" fmla="*/ 21597 w 21597"/>
                <a:gd name="T12" fmla="*/ 21578 h 21578"/>
              </a:gdLst>
              <a:ahLst/>
              <a:cxnLst>
                <a:cxn ang="T6">
                  <a:pos x="T0" y="T1"/>
                </a:cxn>
                <a:cxn ang="T7">
                  <a:pos x="T2" y="T3"/>
                </a:cxn>
                <a:cxn ang="T8">
                  <a:pos x="T4" y="T5"/>
                </a:cxn>
              </a:cxnLst>
              <a:rect l="T9" t="T10" r="T11" b="T12"/>
              <a:pathLst>
                <a:path w="21597" h="21578" fill="none" extrusionOk="0">
                  <a:moveTo>
                    <a:pt x="-1" y="21226"/>
                  </a:moveTo>
                  <a:cubicBezTo>
                    <a:pt x="185" y="9813"/>
                    <a:pt x="9220" y="514"/>
                    <a:pt x="20623" y="-1"/>
                  </a:cubicBezTo>
                </a:path>
                <a:path w="21597" h="21578" stroke="0" extrusionOk="0">
                  <a:moveTo>
                    <a:pt x="-1" y="21226"/>
                  </a:moveTo>
                  <a:cubicBezTo>
                    <a:pt x="185" y="9813"/>
                    <a:pt x="9220" y="514"/>
                    <a:pt x="20623" y="-1"/>
                  </a:cubicBezTo>
                  <a:lnTo>
                    <a:pt x="21597" y="21578"/>
                  </a:lnTo>
                  <a:lnTo>
                    <a:pt x="-1" y="21226"/>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79" name="Arc 718"/>
            <p:cNvSpPr>
              <a:spLocks/>
            </p:cNvSpPr>
            <p:nvPr/>
          </p:nvSpPr>
          <p:spPr bwMode="auto">
            <a:xfrm rot="-2580000">
              <a:off x="1517" y="3863"/>
              <a:ext cx="29"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80" name="Arc 719"/>
            <p:cNvSpPr>
              <a:spLocks/>
            </p:cNvSpPr>
            <p:nvPr/>
          </p:nvSpPr>
          <p:spPr bwMode="auto">
            <a:xfrm rot="-2580000">
              <a:off x="1462" y="3838"/>
              <a:ext cx="30" cy="62"/>
            </a:xfrm>
            <a:custGeom>
              <a:avLst/>
              <a:gdLst>
                <a:gd name="T0" fmla="*/ 0 w 22332"/>
                <a:gd name="T1" fmla="*/ 0 h 21600"/>
                <a:gd name="T2" fmla="*/ 0 w 22332"/>
                <a:gd name="T3" fmla="*/ 0 h 21600"/>
                <a:gd name="T4" fmla="*/ 0 w 22332"/>
                <a:gd name="T5" fmla="*/ 0 h 21600"/>
                <a:gd name="T6" fmla="*/ 0 60000 65536"/>
                <a:gd name="T7" fmla="*/ 0 60000 65536"/>
                <a:gd name="T8" fmla="*/ 0 60000 65536"/>
                <a:gd name="T9" fmla="*/ 0 w 22332"/>
                <a:gd name="T10" fmla="*/ 0 h 21600"/>
                <a:gd name="T11" fmla="*/ 22332 w 22332"/>
                <a:gd name="T12" fmla="*/ 21600 h 21600"/>
              </a:gdLst>
              <a:ahLst/>
              <a:cxnLst>
                <a:cxn ang="T6">
                  <a:pos x="T0" y="T1"/>
                </a:cxn>
                <a:cxn ang="T7">
                  <a:pos x="T2" y="T3"/>
                </a:cxn>
                <a:cxn ang="T8">
                  <a:pos x="T4" y="T5"/>
                </a:cxn>
              </a:cxnLst>
              <a:rect l="T9" t="T10" r="T11" b="T12"/>
              <a:pathLst>
                <a:path w="22332" h="21600" fill="none" extrusionOk="0">
                  <a:moveTo>
                    <a:pt x="0" y="12"/>
                  </a:moveTo>
                  <a:cubicBezTo>
                    <a:pt x="243" y="4"/>
                    <a:pt x="487" y="-1"/>
                    <a:pt x="732" y="-1"/>
                  </a:cubicBezTo>
                  <a:cubicBezTo>
                    <a:pt x="12661" y="-1"/>
                    <a:pt x="22332" y="9670"/>
                    <a:pt x="22332" y="21600"/>
                  </a:cubicBezTo>
                </a:path>
                <a:path w="22332" h="21600" stroke="0" extrusionOk="0">
                  <a:moveTo>
                    <a:pt x="0" y="12"/>
                  </a:moveTo>
                  <a:cubicBezTo>
                    <a:pt x="243" y="4"/>
                    <a:pt x="487" y="-1"/>
                    <a:pt x="732" y="-1"/>
                  </a:cubicBezTo>
                  <a:cubicBezTo>
                    <a:pt x="12661" y="-1"/>
                    <a:pt x="22332" y="9670"/>
                    <a:pt x="22332" y="21600"/>
                  </a:cubicBezTo>
                  <a:lnTo>
                    <a:pt x="732" y="21600"/>
                  </a:lnTo>
                  <a:lnTo>
                    <a:pt x="0" y="12"/>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81" name="Arc 720"/>
            <p:cNvSpPr>
              <a:spLocks/>
            </p:cNvSpPr>
            <p:nvPr/>
          </p:nvSpPr>
          <p:spPr bwMode="auto">
            <a:xfrm rot="-2580000">
              <a:off x="1485" y="3911"/>
              <a:ext cx="22" cy="62"/>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82" name="Arc 721"/>
            <p:cNvSpPr>
              <a:spLocks/>
            </p:cNvSpPr>
            <p:nvPr/>
          </p:nvSpPr>
          <p:spPr bwMode="auto">
            <a:xfrm rot="-2580000">
              <a:off x="1449" y="3853"/>
              <a:ext cx="22" cy="61"/>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1" y="21576"/>
                  </a:moveTo>
                  <a:cubicBezTo>
                    <a:pt x="-1" y="10038"/>
                    <a:pt x="9069" y="536"/>
                    <a:pt x="20596" y="0"/>
                  </a:cubicBezTo>
                </a:path>
                <a:path w="21600" h="21577" stroke="0" extrusionOk="0">
                  <a:moveTo>
                    <a:pt x="-1" y="21576"/>
                  </a:moveTo>
                  <a:cubicBezTo>
                    <a:pt x="-1" y="10038"/>
                    <a:pt x="9069" y="536"/>
                    <a:pt x="20596" y="0"/>
                  </a:cubicBezTo>
                  <a:lnTo>
                    <a:pt x="21600" y="21577"/>
                  </a:lnTo>
                  <a:lnTo>
                    <a:pt x="-1" y="21576"/>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83" name="Arc 722"/>
            <p:cNvSpPr>
              <a:spLocks/>
            </p:cNvSpPr>
            <p:nvPr/>
          </p:nvSpPr>
          <p:spPr bwMode="auto">
            <a:xfrm rot="-2580000">
              <a:off x="1578" y="3798"/>
              <a:ext cx="29" cy="62"/>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20843" y="21586"/>
                  </a:moveTo>
                  <a:cubicBezTo>
                    <a:pt x="9215" y="21178"/>
                    <a:pt x="-1" y="11634"/>
                    <a:pt x="-1" y="-1"/>
                  </a:cubicBezTo>
                </a:path>
                <a:path w="21600" h="21587" stroke="0" extrusionOk="0">
                  <a:moveTo>
                    <a:pt x="20843" y="21586"/>
                  </a:moveTo>
                  <a:cubicBezTo>
                    <a:pt x="9215" y="21178"/>
                    <a:pt x="-1" y="11634"/>
                    <a:pt x="-1" y="-1"/>
                  </a:cubicBezTo>
                  <a:lnTo>
                    <a:pt x="21600" y="0"/>
                  </a:lnTo>
                  <a:lnTo>
                    <a:pt x="20843" y="21586"/>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84" name="Arc 723"/>
            <p:cNvSpPr>
              <a:spLocks/>
            </p:cNvSpPr>
            <p:nvPr/>
          </p:nvSpPr>
          <p:spPr bwMode="auto">
            <a:xfrm rot="-2580000">
              <a:off x="1521" y="3772"/>
              <a:ext cx="31" cy="62"/>
            </a:xfrm>
            <a:custGeom>
              <a:avLst/>
              <a:gdLst>
                <a:gd name="T0" fmla="*/ 0 w 22311"/>
                <a:gd name="T1" fmla="*/ 0 h 21600"/>
                <a:gd name="T2" fmla="*/ 0 w 22311"/>
                <a:gd name="T3" fmla="*/ 0 h 21600"/>
                <a:gd name="T4" fmla="*/ 0 w 22311"/>
                <a:gd name="T5" fmla="*/ 0 h 21600"/>
                <a:gd name="T6" fmla="*/ 0 60000 65536"/>
                <a:gd name="T7" fmla="*/ 0 60000 65536"/>
                <a:gd name="T8" fmla="*/ 0 60000 65536"/>
                <a:gd name="T9" fmla="*/ 0 w 22311"/>
                <a:gd name="T10" fmla="*/ 0 h 21600"/>
                <a:gd name="T11" fmla="*/ 22311 w 22311"/>
                <a:gd name="T12" fmla="*/ 21600 h 21600"/>
              </a:gdLst>
              <a:ahLst/>
              <a:cxnLst>
                <a:cxn ang="T6">
                  <a:pos x="T0" y="T1"/>
                </a:cxn>
                <a:cxn ang="T7">
                  <a:pos x="T2" y="T3"/>
                </a:cxn>
                <a:cxn ang="T8">
                  <a:pos x="T4" y="T5"/>
                </a:cxn>
              </a:cxnLst>
              <a:rect l="T9" t="T10" r="T11" b="T12"/>
              <a:pathLst>
                <a:path w="22311" h="21600" fill="none" extrusionOk="0">
                  <a:moveTo>
                    <a:pt x="-1" y="11"/>
                  </a:moveTo>
                  <a:cubicBezTo>
                    <a:pt x="237" y="3"/>
                    <a:pt x="475" y="-1"/>
                    <a:pt x="714" y="-1"/>
                  </a:cubicBezTo>
                  <a:cubicBezTo>
                    <a:pt x="12506" y="-1"/>
                    <a:pt x="22119" y="9458"/>
                    <a:pt x="22311" y="21248"/>
                  </a:cubicBezTo>
                </a:path>
                <a:path w="22311" h="21600" stroke="0" extrusionOk="0">
                  <a:moveTo>
                    <a:pt x="-1" y="11"/>
                  </a:moveTo>
                  <a:cubicBezTo>
                    <a:pt x="237" y="3"/>
                    <a:pt x="475" y="-1"/>
                    <a:pt x="714" y="-1"/>
                  </a:cubicBezTo>
                  <a:cubicBezTo>
                    <a:pt x="12506" y="-1"/>
                    <a:pt x="22119" y="9458"/>
                    <a:pt x="22311" y="21248"/>
                  </a:cubicBezTo>
                  <a:lnTo>
                    <a:pt x="714" y="21600"/>
                  </a:lnTo>
                  <a:lnTo>
                    <a:pt x="-1" y="1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85" name="Arc 724"/>
            <p:cNvSpPr>
              <a:spLocks/>
            </p:cNvSpPr>
            <p:nvPr/>
          </p:nvSpPr>
          <p:spPr bwMode="auto">
            <a:xfrm rot="-2580000">
              <a:off x="1541" y="3847"/>
              <a:ext cx="22" cy="61"/>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86" name="Arc 725"/>
            <p:cNvSpPr>
              <a:spLocks/>
            </p:cNvSpPr>
            <p:nvPr/>
          </p:nvSpPr>
          <p:spPr bwMode="auto">
            <a:xfrm rot="-2580000">
              <a:off x="1509" y="3792"/>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87" name="Arc 726"/>
            <p:cNvSpPr>
              <a:spLocks/>
            </p:cNvSpPr>
            <p:nvPr/>
          </p:nvSpPr>
          <p:spPr bwMode="auto">
            <a:xfrm rot="8220000">
              <a:off x="1647" y="3656"/>
              <a:ext cx="22" cy="61"/>
            </a:xfrm>
            <a:custGeom>
              <a:avLst/>
              <a:gdLst>
                <a:gd name="T0" fmla="*/ 0 w 21600"/>
                <a:gd name="T1" fmla="*/ 0 h 21925"/>
                <a:gd name="T2" fmla="*/ 0 w 21600"/>
                <a:gd name="T3" fmla="*/ 0 h 21925"/>
                <a:gd name="T4" fmla="*/ 0 w 21600"/>
                <a:gd name="T5" fmla="*/ 0 h 21925"/>
                <a:gd name="T6" fmla="*/ 0 60000 65536"/>
                <a:gd name="T7" fmla="*/ 0 60000 65536"/>
                <a:gd name="T8" fmla="*/ 0 60000 65536"/>
                <a:gd name="T9" fmla="*/ 0 w 21600"/>
                <a:gd name="T10" fmla="*/ 0 h 21925"/>
                <a:gd name="T11" fmla="*/ 21600 w 21600"/>
                <a:gd name="T12" fmla="*/ 21925 h 21925"/>
              </a:gdLst>
              <a:ahLst/>
              <a:cxnLst>
                <a:cxn ang="T6">
                  <a:pos x="T0" y="T1"/>
                </a:cxn>
                <a:cxn ang="T7">
                  <a:pos x="T2" y="T3"/>
                </a:cxn>
                <a:cxn ang="T8">
                  <a:pos x="T4" y="T5"/>
                </a:cxn>
              </a:cxnLst>
              <a:rect l="T9" t="T10" r="T11" b="T12"/>
              <a:pathLst>
                <a:path w="21600" h="21925" fill="none" extrusionOk="0">
                  <a:moveTo>
                    <a:pt x="20587" y="21925"/>
                  </a:moveTo>
                  <a:cubicBezTo>
                    <a:pt x="9064" y="21384"/>
                    <a:pt x="0" y="11884"/>
                    <a:pt x="0" y="349"/>
                  </a:cubicBezTo>
                  <a:cubicBezTo>
                    <a:pt x="0" y="232"/>
                    <a:pt x="0" y="116"/>
                    <a:pt x="2" y="-1"/>
                  </a:cubicBezTo>
                </a:path>
                <a:path w="21600" h="21925" stroke="0" extrusionOk="0">
                  <a:moveTo>
                    <a:pt x="20587" y="21925"/>
                  </a:moveTo>
                  <a:cubicBezTo>
                    <a:pt x="9064" y="21384"/>
                    <a:pt x="0" y="11884"/>
                    <a:pt x="0" y="349"/>
                  </a:cubicBezTo>
                  <a:cubicBezTo>
                    <a:pt x="0" y="232"/>
                    <a:pt x="0" y="116"/>
                    <a:pt x="2" y="-1"/>
                  </a:cubicBezTo>
                  <a:lnTo>
                    <a:pt x="21600" y="349"/>
                  </a:lnTo>
                  <a:lnTo>
                    <a:pt x="20587" y="21925"/>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161953" name="Group 727"/>
          <p:cNvGrpSpPr>
            <a:grpSpLocks/>
          </p:cNvGrpSpPr>
          <p:nvPr/>
        </p:nvGrpSpPr>
        <p:grpSpPr bwMode="auto">
          <a:xfrm>
            <a:off x="3644929" y="6126219"/>
            <a:ext cx="1385711" cy="358775"/>
            <a:chOff x="1503" y="3936"/>
            <a:chExt cx="982" cy="226"/>
          </a:xfrm>
        </p:grpSpPr>
        <p:grpSp>
          <p:nvGrpSpPr>
            <p:cNvPr id="162514" name="Group 728"/>
            <p:cNvGrpSpPr>
              <a:grpSpLocks/>
            </p:cNvGrpSpPr>
            <p:nvPr/>
          </p:nvGrpSpPr>
          <p:grpSpPr bwMode="auto">
            <a:xfrm>
              <a:off x="1503" y="3938"/>
              <a:ext cx="478" cy="224"/>
              <a:chOff x="1503" y="3938"/>
              <a:chExt cx="478" cy="224"/>
            </a:xfrm>
          </p:grpSpPr>
          <p:sp>
            <p:nvSpPr>
              <p:cNvPr id="162540" name="Arc 729"/>
              <p:cNvSpPr>
                <a:spLocks/>
              </p:cNvSpPr>
              <p:nvPr/>
            </p:nvSpPr>
            <p:spPr bwMode="auto">
              <a:xfrm rot="9660000">
                <a:off x="1901" y="3940"/>
                <a:ext cx="30" cy="50"/>
              </a:xfrm>
              <a:custGeom>
                <a:avLst/>
                <a:gdLst>
                  <a:gd name="T0" fmla="*/ 0 w 22365"/>
                  <a:gd name="T1" fmla="*/ 0 h 22053"/>
                  <a:gd name="T2" fmla="*/ 0 w 22365"/>
                  <a:gd name="T3" fmla="*/ 0 h 22053"/>
                  <a:gd name="T4" fmla="*/ 0 w 22365"/>
                  <a:gd name="T5" fmla="*/ 0 h 22053"/>
                  <a:gd name="T6" fmla="*/ 0 60000 65536"/>
                  <a:gd name="T7" fmla="*/ 0 60000 65536"/>
                  <a:gd name="T8" fmla="*/ 0 60000 65536"/>
                  <a:gd name="T9" fmla="*/ 0 w 22365"/>
                  <a:gd name="T10" fmla="*/ 0 h 22053"/>
                  <a:gd name="T11" fmla="*/ 22365 w 22365"/>
                  <a:gd name="T12" fmla="*/ 22053 h 22053"/>
                </a:gdLst>
                <a:ahLst/>
                <a:cxnLst>
                  <a:cxn ang="T6">
                    <a:pos x="T0" y="T1"/>
                  </a:cxn>
                  <a:cxn ang="T7">
                    <a:pos x="T2" y="T3"/>
                  </a:cxn>
                  <a:cxn ang="T8">
                    <a:pos x="T4" y="T5"/>
                  </a:cxn>
                </a:cxnLst>
                <a:rect l="T9" t="T10" r="T11" b="T12"/>
                <a:pathLst>
                  <a:path w="22365" h="22053" fill="none" extrusionOk="0">
                    <a:moveTo>
                      <a:pt x="22360" y="-1"/>
                    </a:moveTo>
                    <a:cubicBezTo>
                      <a:pt x="22363" y="150"/>
                      <a:pt x="22365" y="301"/>
                      <a:pt x="22365" y="453"/>
                    </a:cubicBezTo>
                    <a:cubicBezTo>
                      <a:pt x="22365" y="12382"/>
                      <a:pt x="12694" y="22053"/>
                      <a:pt x="765" y="22053"/>
                    </a:cubicBezTo>
                    <a:cubicBezTo>
                      <a:pt x="509" y="22052"/>
                      <a:pt x="254" y="22048"/>
                      <a:pt x="-1" y="22039"/>
                    </a:cubicBezTo>
                  </a:path>
                  <a:path w="22365" h="22053" stroke="0" extrusionOk="0">
                    <a:moveTo>
                      <a:pt x="22360" y="-1"/>
                    </a:moveTo>
                    <a:cubicBezTo>
                      <a:pt x="22363" y="150"/>
                      <a:pt x="22365" y="301"/>
                      <a:pt x="22365" y="453"/>
                    </a:cubicBezTo>
                    <a:cubicBezTo>
                      <a:pt x="22365" y="12382"/>
                      <a:pt x="12694" y="22053"/>
                      <a:pt x="765" y="22053"/>
                    </a:cubicBezTo>
                    <a:cubicBezTo>
                      <a:pt x="509" y="22052"/>
                      <a:pt x="254" y="22048"/>
                      <a:pt x="-1" y="22039"/>
                    </a:cubicBezTo>
                    <a:lnTo>
                      <a:pt x="765" y="453"/>
                    </a:lnTo>
                    <a:lnTo>
                      <a:pt x="22360"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41" name="Arc 730"/>
              <p:cNvSpPr>
                <a:spLocks/>
              </p:cNvSpPr>
              <p:nvPr/>
            </p:nvSpPr>
            <p:spPr bwMode="auto">
              <a:xfrm rot="9660000">
                <a:off x="1904" y="3995"/>
                <a:ext cx="28" cy="49"/>
              </a:xfrm>
              <a:custGeom>
                <a:avLst/>
                <a:gdLst>
                  <a:gd name="T0" fmla="*/ 0 w 21596"/>
                  <a:gd name="T1" fmla="*/ 0 h 21587"/>
                  <a:gd name="T2" fmla="*/ 0 w 21596"/>
                  <a:gd name="T3" fmla="*/ 0 h 21587"/>
                  <a:gd name="T4" fmla="*/ 0 w 21596"/>
                  <a:gd name="T5" fmla="*/ 0 h 21587"/>
                  <a:gd name="T6" fmla="*/ 0 60000 65536"/>
                  <a:gd name="T7" fmla="*/ 0 60000 65536"/>
                  <a:gd name="T8" fmla="*/ 0 60000 65536"/>
                  <a:gd name="T9" fmla="*/ 0 w 21596"/>
                  <a:gd name="T10" fmla="*/ 0 h 21587"/>
                  <a:gd name="T11" fmla="*/ 21596 w 21596"/>
                  <a:gd name="T12" fmla="*/ 21587 h 21587"/>
                </a:gdLst>
                <a:ahLst/>
                <a:cxnLst>
                  <a:cxn ang="T6">
                    <a:pos x="T0" y="T1"/>
                  </a:cxn>
                  <a:cxn ang="T7">
                    <a:pos x="T2" y="T3"/>
                  </a:cxn>
                  <a:cxn ang="T8">
                    <a:pos x="T4" y="T5"/>
                  </a:cxn>
                </a:cxnLst>
                <a:rect l="T9" t="T10" r="T11" b="T12"/>
                <a:pathLst>
                  <a:path w="21596" h="21587" fill="none" extrusionOk="0">
                    <a:moveTo>
                      <a:pt x="0" y="21158"/>
                    </a:moveTo>
                    <a:cubicBezTo>
                      <a:pt x="228" y="9688"/>
                      <a:pt x="9381" y="398"/>
                      <a:pt x="20846" y="0"/>
                    </a:cubicBezTo>
                  </a:path>
                  <a:path w="21596" h="21587" stroke="0" extrusionOk="0">
                    <a:moveTo>
                      <a:pt x="0" y="21158"/>
                    </a:moveTo>
                    <a:cubicBezTo>
                      <a:pt x="228" y="9688"/>
                      <a:pt x="9381" y="398"/>
                      <a:pt x="20846" y="0"/>
                    </a:cubicBezTo>
                    <a:lnTo>
                      <a:pt x="21596" y="21587"/>
                    </a:lnTo>
                    <a:lnTo>
                      <a:pt x="0" y="21158"/>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42" name="Arc 731"/>
              <p:cNvSpPr>
                <a:spLocks/>
              </p:cNvSpPr>
              <p:nvPr/>
            </p:nvSpPr>
            <p:spPr bwMode="auto">
              <a:xfrm rot="9660000">
                <a:off x="1857" y="3963"/>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43" name="Arc 732"/>
              <p:cNvSpPr>
                <a:spLocks/>
              </p:cNvSpPr>
              <p:nvPr/>
            </p:nvSpPr>
            <p:spPr bwMode="auto">
              <a:xfrm rot="9660000">
                <a:off x="1959" y="3976"/>
                <a:ext cx="22" cy="50"/>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44" name="Arc 733"/>
              <p:cNvSpPr>
                <a:spLocks/>
              </p:cNvSpPr>
              <p:nvPr/>
            </p:nvSpPr>
            <p:spPr bwMode="auto">
              <a:xfrm rot="9660000">
                <a:off x="1885" y="3999"/>
                <a:ext cx="22" cy="49"/>
              </a:xfrm>
              <a:custGeom>
                <a:avLst/>
                <a:gdLst>
                  <a:gd name="T0" fmla="*/ 0 w 22588"/>
                  <a:gd name="T1" fmla="*/ 0 h 21600"/>
                  <a:gd name="T2" fmla="*/ 0 w 22588"/>
                  <a:gd name="T3" fmla="*/ 0 h 21600"/>
                  <a:gd name="T4" fmla="*/ 0 w 22588"/>
                  <a:gd name="T5" fmla="*/ 0 h 21600"/>
                  <a:gd name="T6" fmla="*/ 0 60000 65536"/>
                  <a:gd name="T7" fmla="*/ 0 60000 65536"/>
                  <a:gd name="T8" fmla="*/ 0 60000 65536"/>
                  <a:gd name="T9" fmla="*/ 0 w 22588"/>
                  <a:gd name="T10" fmla="*/ 0 h 21600"/>
                  <a:gd name="T11" fmla="*/ 22588 w 22588"/>
                  <a:gd name="T12" fmla="*/ 21600 h 21600"/>
                </a:gdLst>
                <a:ahLst/>
                <a:cxnLst>
                  <a:cxn ang="T6">
                    <a:pos x="T0" y="T1"/>
                  </a:cxn>
                  <a:cxn ang="T7">
                    <a:pos x="T2" y="T3"/>
                  </a:cxn>
                  <a:cxn ang="T8">
                    <a:pos x="T4" y="T5"/>
                  </a:cxn>
                </a:cxnLst>
                <a:rect l="T9" t="T10" r="T11" b="T12"/>
                <a:pathLst>
                  <a:path w="22588" h="21600" fill="none" extrusionOk="0">
                    <a:moveTo>
                      <a:pt x="-1" y="22"/>
                    </a:moveTo>
                    <a:cubicBezTo>
                      <a:pt x="330" y="7"/>
                      <a:pt x="661" y="-1"/>
                      <a:pt x="993" y="-1"/>
                    </a:cubicBezTo>
                    <a:cubicBezTo>
                      <a:pt x="12744" y="-1"/>
                      <a:pt x="22340" y="9394"/>
                      <a:pt x="22588" y="21143"/>
                    </a:cubicBezTo>
                  </a:path>
                  <a:path w="22588" h="21600" stroke="0" extrusionOk="0">
                    <a:moveTo>
                      <a:pt x="-1" y="22"/>
                    </a:moveTo>
                    <a:cubicBezTo>
                      <a:pt x="330" y="7"/>
                      <a:pt x="661" y="-1"/>
                      <a:pt x="993" y="-1"/>
                    </a:cubicBezTo>
                    <a:cubicBezTo>
                      <a:pt x="12744" y="-1"/>
                      <a:pt x="22340" y="9394"/>
                      <a:pt x="22588" y="21143"/>
                    </a:cubicBezTo>
                    <a:lnTo>
                      <a:pt x="993" y="21600"/>
                    </a:lnTo>
                    <a:lnTo>
                      <a:pt x="-1" y="22"/>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45" name="Arc 734"/>
              <p:cNvSpPr>
                <a:spLocks/>
              </p:cNvSpPr>
              <p:nvPr/>
            </p:nvSpPr>
            <p:spPr bwMode="auto">
              <a:xfrm rot="9660000">
                <a:off x="1830" y="3966"/>
                <a:ext cx="28" cy="50"/>
              </a:xfrm>
              <a:custGeom>
                <a:avLst/>
                <a:gdLst>
                  <a:gd name="T0" fmla="*/ 0 w 22423"/>
                  <a:gd name="T1" fmla="*/ 0 h 22054"/>
                  <a:gd name="T2" fmla="*/ 0 w 22423"/>
                  <a:gd name="T3" fmla="*/ 0 h 22054"/>
                  <a:gd name="T4" fmla="*/ 0 w 22423"/>
                  <a:gd name="T5" fmla="*/ 0 h 22054"/>
                  <a:gd name="T6" fmla="*/ 0 60000 65536"/>
                  <a:gd name="T7" fmla="*/ 0 60000 65536"/>
                  <a:gd name="T8" fmla="*/ 0 60000 65536"/>
                  <a:gd name="T9" fmla="*/ 0 w 22423"/>
                  <a:gd name="T10" fmla="*/ 0 h 22054"/>
                  <a:gd name="T11" fmla="*/ 22423 w 22423"/>
                  <a:gd name="T12" fmla="*/ 22054 h 22054"/>
                </a:gdLst>
                <a:ahLst/>
                <a:cxnLst>
                  <a:cxn ang="T6">
                    <a:pos x="T0" y="T1"/>
                  </a:cxn>
                  <a:cxn ang="T7">
                    <a:pos x="T2" y="T3"/>
                  </a:cxn>
                  <a:cxn ang="T8">
                    <a:pos x="T4" y="T5"/>
                  </a:cxn>
                </a:cxnLst>
                <a:rect l="T9" t="T10" r="T11" b="T12"/>
                <a:pathLst>
                  <a:path w="22423" h="22054" fill="none" extrusionOk="0">
                    <a:moveTo>
                      <a:pt x="22418" y="-1"/>
                    </a:moveTo>
                    <a:cubicBezTo>
                      <a:pt x="22421" y="151"/>
                      <a:pt x="22423" y="302"/>
                      <a:pt x="22423" y="454"/>
                    </a:cubicBezTo>
                    <a:cubicBezTo>
                      <a:pt x="22423" y="12383"/>
                      <a:pt x="12752" y="22054"/>
                      <a:pt x="823" y="22054"/>
                    </a:cubicBezTo>
                    <a:cubicBezTo>
                      <a:pt x="548" y="22053"/>
                      <a:pt x="274" y="22048"/>
                      <a:pt x="-1" y="22038"/>
                    </a:cubicBezTo>
                  </a:path>
                  <a:path w="22423" h="22054" stroke="0" extrusionOk="0">
                    <a:moveTo>
                      <a:pt x="22418" y="-1"/>
                    </a:moveTo>
                    <a:cubicBezTo>
                      <a:pt x="22421" y="151"/>
                      <a:pt x="22423" y="302"/>
                      <a:pt x="22423" y="454"/>
                    </a:cubicBezTo>
                    <a:cubicBezTo>
                      <a:pt x="22423" y="12383"/>
                      <a:pt x="12752" y="22054"/>
                      <a:pt x="823" y="22054"/>
                    </a:cubicBezTo>
                    <a:cubicBezTo>
                      <a:pt x="548" y="22053"/>
                      <a:pt x="274" y="22048"/>
                      <a:pt x="-1" y="22038"/>
                    </a:cubicBezTo>
                    <a:lnTo>
                      <a:pt x="823" y="454"/>
                    </a:lnTo>
                    <a:lnTo>
                      <a:pt x="22418"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46" name="Arc 735"/>
              <p:cNvSpPr>
                <a:spLocks/>
              </p:cNvSpPr>
              <p:nvPr/>
            </p:nvSpPr>
            <p:spPr bwMode="auto">
              <a:xfrm rot="9660000">
                <a:off x="1828" y="4022"/>
                <a:ext cx="28" cy="49"/>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62"/>
                      <a:pt x="9198" y="422"/>
                      <a:pt x="20815" y="0"/>
                    </a:cubicBezTo>
                  </a:path>
                  <a:path w="21600" h="21586" stroke="0" extrusionOk="0">
                    <a:moveTo>
                      <a:pt x="-1" y="21585"/>
                    </a:moveTo>
                    <a:cubicBezTo>
                      <a:pt x="-1" y="9962"/>
                      <a:pt x="9198" y="422"/>
                      <a:pt x="20815" y="0"/>
                    </a:cubicBezTo>
                    <a:lnTo>
                      <a:pt x="21600" y="21586"/>
                    </a:lnTo>
                    <a:lnTo>
                      <a:pt x="-1" y="21585"/>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47" name="Arc 736"/>
              <p:cNvSpPr>
                <a:spLocks/>
              </p:cNvSpPr>
              <p:nvPr/>
            </p:nvSpPr>
            <p:spPr bwMode="auto">
              <a:xfrm rot="-1140000">
                <a:off x="1564" y="4100"/>
                <a:ext cx="28" cy="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48" name="Arc 737"/>
              <p:cNvSpPr>
                <a:spLocks/>
              </p:cNvSpPr>
              <p:nvPr/>
            </p:nvSpPr>
            <p:spPr bwMode="auto">
              <a:xfrm rot="-1140000">
                <a:off x="1524" y="4066"/>
                <a:ext cx="29" cy="50"/>
              </a:xfrm>
              <a:custGeom>
                <a:avLst/>
                <a:gdLst>
                  <a:gd name="T0" fmla="*/ 0 w 22345"/>
                  <a:gd name="T1" fmla="*/ 0 h 21600"/>
                  <a:gd name="T2" fmla="*/ 0 w 22345"/>
                  <a:gd name="T3" fmla="*/ 0 h 21600"/>
                  <a:gd name="T4" fmla="*/ 0 w 22345"/>
                  <a:gd name="T5" fmla="*/ 0 h 21600"/>
                  <a:gd name="T6" fmla="*/ 0 60000 65536"/>
                  <a:gd name="T7" fmla="*/ 0 60000 65536"/>
                  <a:gd name="T8" fmla="*/ 0 60000 65536"/>
                  <a:gd name="T9" fmla="*/ 0 w 22345"/>
                  <a:gd name="T10" fmla="*/ 0 h 21600"/>
                  <a:gd name="T11" fmla="*/ 22345 w 22345"/>
                  <a:gd name="T12" fmla="*/ 21600 h 21600"/>
                </a:gdLst>
                <a:ahLst/>
                <a:cxnLst>
                  <a:cxn ang="T6">
                    <a:pos x="T0" y="T1"/>
                  </a:cxn>
                  <a:cxn ang="T7">
                    <a:pos x="T2" y="T3"/>
                  </a:cxn>
                  <a:cxn ang="T8">
                    <a:pos x="T4" y="T5"/>
                  </a:cxn>
                </a:cxnLst>
                <a:rect l="T9" t="T10" r="T11" b="T12"/>
                <a:pathLst>
                  <a:path w="22345" h="21600" fill="none" extrusionOk="0">
                    <a:moveTo>
                      <a:pt x="0" y="13"/>
                    </a:moveTo>
                    <a:cubicBezTo>
                      <a:pt x="249" y="4"/>
                      <a:pt x="499" y="-1"/>
                      <a:pt x="750" y="-1"/>
                    </a:cubicBezTo>
                    <a:cubicBezTo>
                      <a:pt x="12506" y="-1"/>
                      <a:pt x="22103" y="9402"/>
                      <a:pt x="22345" y="21155"/>
                    </a:cubicBezTo>
                  </a:path>
                  <a:path w="22345" h="21600" stroke="0" extrusionOk="0">
                    <a:moveTo>
                      <a:pt x="0" y="13"/>
                    </a:moveTo>
                    <a:cubicBezTo>
                      <a:pt x="249" y="4"/>
                      <a:pt x="499" y="-1"/>
                      <a:pt x="750" y="-1"/>
                    </a:cubicBezTo>
                    <a:cubicBezTo>
                      <a:pt x="12506" y="-1"/>
                      <a:pt x="22103" y="9402"/>
                      <a:pt x="22345" y="21155"/>
                    </a:cubicBezTo>
                    <a:lnTo>
                      <a:pt x="750" y="21600"/>
                    </a:lnTo>
                    <a:lnTo>
                      <a:pt x="0" y="13"/>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49" name="Arc 738"/>
              <p:cNvSpPr>
                <a:spLocks/>
              </p:cNvSpPr>
              <p:nvPr/>
            </p:nvSpPr>
            <p:spPr bwMode="auto">
              <a:xfrm rot="-1140000">
                <a:off x="1506" y="4112"/>
                <a:ext cx="22" cy="50"/>
              </a:xfrm>
              <a:custGeom>
                <a:avLst/>
                <a:gdLst>
                  <a:gd name="T0" fmla="*/ 0 w 22663"/>
                  <a:gd name="T1" fmla="*/ 0 h 22056"/>
                  <a:gd name="T2" fmla="*/ 0 w 22663"/>
                  <a:gd name="T3" fmla="*/ 0 h 22056"/>
                  <a:gd name="T4" fmla="*/ 0 w 22663"/>
                  <a:gd name="T5" fmla="*/ 0 h 22056"/>
                  <a:gd name="T6" fmla="*/ 0 60000 65536"/>
                  <a:gd name="T7" fmla="*/ 0 60000 65536"/>
                  <a:gd name="T8" fmla="*/ 0 60000 65536"/>
                  <a:gd name="T9" fmla="*/ 0 w 22663"/>
                  <a:gd name="T10" fmla="*/ 0 h 22056"/>
                  <a:gd name="T11" fmla="*/ 22663 w 22663"/>
                  <a:gd name="T12" fmla="*/ 22056 h 22056"/>
                </a:gdLst>
                <a:ahLst/>
                <a:cxnLst>
                  <a:cxn ang="T6">
                    <a:pos x="T0" y="T1"/>
                  </a:cxn>
                  <a:cxn ang="T7">
                    <a:pos x="T2" y="T3"/>
                  </a:cxn>
                  <a:cxn ang="T8">
                    <a:pos x="T4" y="T5"/>
                  </a:cxn>
                </a:cxnLst>
                <a:rect l="T9" t="T10" r="T11" b="T12"/>
                <a:pathLst>
                  <a:path w="22663" h="22056" fill="none" extrusionOk="0">
                    <a:moveTo>
                      <a:pt x="22658" y="-1"/>
                    </a:moveTo>
                    <a:cubicBezTo>
                      <a:pt x="22661" y="151"/>
                      <a:pt x="22663" y="303"/>
                      <a:pt x="22663" y="456"/>
                    </a:cubicBezTo>
                    <a:cubicBezTo>
                      <a:pt x="22663" y="12385"/>
                      <a:pt x="12992" y="22056"/>
                      <a:pt x="1063" y="22056"/>
                    </a:cubicBezTo>
                    <a:cubicBezTo>
                      <a:pt x="708" y="22055"/>
                      <a:pt x="354" y="22047"/>
                      <a:pt x="0" y="22029"/>
                    </a:cubicBezTo>
                  </a:path>
                  <a:path w="22663" h="22056" stroke="0" extrusionOk="0">
                    <a:moveTo>
                      <a:pt x="22658" y="-1"/>
                    </a:moveTo>
                    <a:cubicBezTo>
                      <a:pt x="22661" y="151"/>
                      <a:pt x="22663" y="303"/>
                      <a:pt x="22663" y="456"/>
                    </a:cubicBezTo>
                    <a:cubicBezTo>
                      <a:pt x="22663" y="12385"/>
                      <a:pt x="12992" y="22056"/>
                      <a:pt x="1063" y="22056"/>
                    </a:cubicBezTo>
                    <a:cubicBezTo>
                      <a:pt x="708" y="22055"/>
                      <a:pt x="354" y="22047"/>
                      <a:pt x="0" y="22029"/>
                    </a:cubicBezTo>
                    <a:lnTo>
                      <a:pt x="1063" y="456"/>
                    </a:lnTo>
                    <a:lnTo>
                      <a:pt x="22658"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50" name="Arc 739"/>
              <p:cNvSpPr>
                <a:spLocks/>
              </p:cNvSpPr>
              <p:nvPr/>
            </p:nvSpPr>
            <p:spPr bwMode="auto">
              <a:xfrm rot="-1140000">
                <a:off x="1503" y="4074"/>
                <a:ext cx="22" cy="49"/>
              </a:xfrm>
              <a:custGeom>
                <a:avLst/>
                <a:gdLst>
                  <a:gd name="T0" fmla="*/ 0 w 21600"/>
                  <a:gd name="T1" fmla="*/ 0 h 21578"/>
                  <a:gd name="T2" fmla="*/ 0 w 21600"/>
                  <a:gd name="T3" fmla="*/ 0 h 21578"/>
                  <a:gd name="T4" fmla="*/ 0 w 21600"/>
                  <a:gd name="T5" fmla="*/ 0 h 21578"/>
                  <a:gd name="T6" fmla="*/ 0 60000 65536"/>
                  <a:gd name="T7" fmla="*/ 0 60000 65536"/>
                  <a:gd name="T8" fmla="*/ 0 60000 65536"/>
                  <a:gd name="T9" fmla="*/ 0 w 21600"/>
                  <a:gd name="T10" fmla="*/ 0 h 21578"/>
                  <a:gd name="T11" fmla="*/ 21600 w 21600"/>
                  <a:gd name="T12" fmla="*/ 21578 h 21578"/>
                </a:gdLst>
                <a:ahLst/>
                <a:cxnLst>
                  <a:cxn ang="T6">
                    <a:pos x="T0" y="T1"/>
                  </a:cxn>
                  <a:cxn ang="T7">
                    <a:pos x="T2" y="T3"/>
                  </a:cxn>
                  <a:cxn ang="T8">
                    <a:pos x="T4" y="T5"/>
                  </a:cxn>
                </a:cxnLst>
                <a:rect l="T9" t="T10" r="T11" b="T12"/>
                <a:pathLst>
                  <a:path w="21600" h="21578" fill="none" extrusionOk="0">
                    <a:moveTo>
                      <a:pt x="-1" y="21577"/>
                    </a:moveTo>
                    <a:cubicBezTo>
                      <a:pt x="-1" y="10030"/>
                      <a:pt x="9083" y="524"/>
                      <a:pt x="20619" y="0"/>
                    </a:cubicBezTo>
                  </a:path>
                  <a:path w="21600" h="21578" stroke="0" extrusionOk="0">
                    <a:moveTo>
                      <a:pt x="-1" y="21577"/>
                    </a:moveTo>
                    <a:cubicBezTo>
                      <a:pt x="-1" y="10030"/>
                      <a:pt x="9083" y="524"/>
                      <a:pt x="20619" y="0"/>
                    </a:cubicBezTo>
                    <a:lnTo>
                      <a:pt x="21600" y="21578"/>
                    </a:lnTo>
                    <a:lnTo>
                      <a:pt x="-1" y="21577"/>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51" name="Arc 740"/>
              <p:cNvSpPr>
                <a:spLocks/>
              </p:cNvSpPr>
              <p:nvPr/>
            </p:nvSpPr>
            <p:spPr bwMode="auto">
              <a:xfrm rot="-1140000">
                <a:off x="1647" y="4075"/>
                <a:ext cx="28" cy="50"/>
              </a:xfrm>
              <a:custGeom>
                <a:avLst/>
                <a:gdLst>
                  <a:gd name="T0" fmla="*/ 0 w 21600"/>
                  <a:gd name="T1" fmla="*/ 0 h 22036"/>
                  <a:gd name="T2" fmla="*/ 0 w 21600"/>
                  <a:gd name="T3" fmla="*/ 0 h 22036"/>
                  <a:gd name="T4" fmla="*/ 0 w 21600"/>
                  <a:gd name="T5" fmla="*/ 0 h 22036"/>
                  <a:gd name="T6" fmla="*/ 0 60000 65536"/>
                  <a:gd name="T7" fmla="*/ 0 60000 65536"/>
                  <a:gd name="T8" fmla="*/ 0 60000 65536"/>
                  <a:gd name="T9" fmla="*/ 0 w 21600"/>
                  <a:gd name="T10" fmla="*/ 0 h 22036"/>
                  <a:gd name="T11" fmla="*/ 21600 w 21600"/>
                  <a:gd name="T12" fmla="*/ 22036 h 22036"/>
                </a:gdLst>
                <a:ahLst/>
                <a:cxnLst>
                  <a:cxn ang="T6">
                    <a:pos x="T0" y="T1"/>
                  </a:cxn>
                  <a:cxn ang="T7">
                    <a:pos x="T2" y="T3"/>
                  </a:cxn>
                  <a:cxn ang="T8">
                    <a:pos x="T4" y="T5"/>
                  </a:cxn>
                </a:cxnLst>
                <a:rect l="T9" t="T10" r="T11" b="T12"/>
                <a:pathLst>
                  <a:path w="21600" h="22036" fill="none" extrusionOk="0">
                    <a:moveTo>
                      <a:pt x="21600" y="22035"/>
                    </a:moveTo>
                    <a:cubicBezTo>
                      <a:pt x="9670" y="22036"/>
                      <a:pt x="0" y="12365"/>
                      <a:pt x="0" y="436"/>
                    </a:cubicBezTo>
                    <a:cubicBezTo>
                      <a:pt x="0" y="290"/>
                      <a:pt x="1" y="145"/>
                      <a:pt x="4" y="0"/>
                    </a:cubicBezTo>
                  </a:path>
                  <a:path w="21600" h="22036" stroke="0" extrusionOk="0">
                    <a:moveTo>
                      <a:pt x="21600" y="22035"/>
                    </a:moveTo>
                    <a:cubicBezTo>
                      <a:pt x="9670" y="22036"/>
                      <a:pt x="0" y="12365"/>
                      <a:pt x="0" y="436"/>
                    </a:cubicBezTo>
                    <a:cubicBezTo>
                      <a:pt x="0" y="290"/>
                      <a:pt x="1" y="145"/>
                      <a:pt x="4" y="0"/>
                    </a:cubicBezTo>
                    <a:lnTo>
                      <a:pt x="21600" y="436"/>
                    </a:lnTo>
                    <a:lnTo>
                      <a:pt x="21600" y="22035"/>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52" name="Arc 741"/>
              <p:cNvSpPr>
                <a:spLocks/>
              </p:cNvSpPr>
              <p:nvPr/>
            </p:nvSpPr>
            <p:spPr bwMode="auto">
              <a:xfrm rot="-1140000">
                <a:off x="1606" y="4040"/>
                <a:ext cx="29" cy="50"/>
              </a:xfrm>
              <a:custGeom>
                <a:avLst/>
                <a:gdLst>
                  <a:gd name="T0" fmla="*/ 0 w 22359"/>
                  <a:gd name="T1" fmla="*/ 0 h 21600"/>
                  <a:gd name="T2" fmla="*/ 0 w 22359"/>
                  <a:gd name="T3" fmla="*/ 0 h 21600"/>
                  <a:gd name="T4" fmla="*/ 0 w 22359"/>
                  <a:gd name="T5" fmla="*/ 0 h 21600"/>
                  <a:gd name="T6" fmla="*/ 0 60000 65536"/>
                  <a:gd name="T7" fmla="*/ 0 60000 65536"/>
                  <a:gd name="T8" fmla="*/ 0 60000 65536"/>
                  <a:gd name="T9" fmla="*/ 0 w 22359"/>
                  <a:gd name="T10" fmla="*/ 0 h 21600"/>
                  <a:gd name="T11" fmla="*/ 22359 w 22359"/>
                  <a:gd name="T12" fmla="*/ 21600 h 21600"/>
                </a:gdLst>
                <a:ahLst/>
                <a:cxnLst>
                  <a:cxn ang="T6">
                    <a:pos x="T0" y="T1"/>
                  </a:cxn>
                  <a:cxn ang="T7">
                    <a:pos x="T2" y="T3"/>
                  </a:cxn>
                  <a:cxn ang="T8">
                    <a:pos x="T4" y="T5"/>
                  </a:cxn>
                </a:cxnLst>
                <a:rect l="T9" t="T10" r="T11" b="T12"/>
                <a:pathLst>
                  <a:path w="22359" h="21600" fill="none" extrusionOk="0">
                    <a:moveTo>
                      <a:pt x="0" y="13"/>
                    </a:moveTo>
                    <a:cubicBezTo>
                      <a:pt x="254" y="4"/>
                      <a:pt x="508" y="-1"/>
                      <a:pt x="763" y="-1"/>
                    </a:cubicBezTo>
                    <a:cubicBezTo>
                      <a:pt x="12522" y="-1"/>
                      <a:pt x="22121" y="9406"/>
                      <a:pt x="22358" y="21164"/>
                    </a:cubicBezTo>
                  </a:path>
                  <a:path w="22359" h="21600" stroke="0" extrusionOk="0">
                    <a:moveTo>
                      <a:pt x="0" y="13"/>
                    </a:moveTo>
                    <a:cubicBezTo>
                      <a:pt x="254" y="4"/>
                      <a:pt x="508" y="-1"/>
                      <a:pt x="763" y="-1"/>
                    </a:cubicBezTo>
                    <a:cubicBezTo>
                      <a:pt x="12522" y="-1"/>
                      <a:pt x="22121" y="9406"/>
                      <a:pt x="22358" y="21164"/>
                    </a:cubicBezTo>
                    <a:lnTo>
                      <a:pt x="763" y="21600"/>
                    </a:lnTo>
                    <a:lnTo>
                      <a:pt x="0" y="13"/>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53" name="Arc 742"/>
              <p:cNvSpPr>
                <a:spLocks/>
              </p:cNvSpPr>
              <p:nvPr/>
            </p:nvSpPr>
            <p:spPr bwMode="auto">
              <a:xfrm rot="-1140000">
                <a:off x="1592" y="4097"/>
                <a:ext cx="21"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595" y="-1"/>
                    </a:moveTo>
                    <a:cubicBezTo>
                      <a:pt x="21598" y="148"/>
                      <a:pt x="21600" y="296"/>
                      <a:pt x="21600" y="445"/>
                    </a:cubicBezTo>
                    <a:cubicBezTo>
                      <a:pt x="21600" y="12374"/>
                      <a:pt x="11929" y="22045"/>
                      <a:pt x="-1" y="22045"/>
                    </a:cubicBezTo>
                  </a:path>
                  <a:path w="21600" h="22045" stroke="0" extrusionOk="0">
                    <a:moveTo>
                      <a:pt x="21595" y="-1"/>
                    </a:moveTo>
                    <a:cubicBezTo>
                      <a:pt x="21598" y="148"/>
                      <a:pt x="21600" y="296"/>
                      <a:pt x="21600" y="445"/>
                    </a:cubicBezTo>
                    <a:cubicBezTo>
                      <a:pt x="21600" y="12374"/>
                      <a:pt x="11929" y="22045"/>
                      <a:pt x="-1" y="22045"/>
                    </a:cubicBezTo>
                    <a:lnTo>
                      <a:pt x="0" y="445"/>
                    </a:lnTo>
                    <a:lnTo>
                      <a:pt x="21595"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54" name="Arc 743"/>
              <p:cNvSpPr>
                <a:spLocks/>
              </p:cNvSpPr>
              <p:nvPr/>
            </p:nvSpPr>
            <p:spPr bwMode="auto">
              <a:xfrm rot="-1140000">
                <a:off x="1587" y="4048"/>
                <a:ext cx="21" cy="49"/>
              </a:xfrm>
              <a:custGeom>
                <a:avLst/>
                <a:gdLst>
                  <a:gd name="T0" fmla="*/ 0 w 21600"/>
                  <a:gd name="T1" fmla="*/ 0 h 21576"/>
                  <a:gd name="T2" fmla="*/ 0 w 21600"/>
                  <a:gd name="T3" fmla="*/ 0 h 21576"/>
                  <a:gd name="T4" fmla="*/ 0 w 21600"/>
                  <a:gd name="T5" fmla="*/ 0 h 21576"/>
                  <a:gd name="T6" fmla="*/ 0 60000 65536"/>
                  <a:gd name="T7" fmla="*/ 0 60000 65536"/>
                  <a:gd name="T8" fmla="*/ 0 60000 65536"/>
                  <a:gd name="T9" fmla="*/ 0 w 21600"/>
                  <a:gd name="T10" fmla="*/ 0 h 21576"/>
                  <a:gd name="T11" fmla="*/ 21600 w 21600"/>
                  <a:gd name="T12" fmla="*/ 21576 h 21576"/>
                </a:gdLst>
                <a:ahLst/>
                <a:cxnLst>
                  <a:cxn ang="T6">
                    <a:pos x="T0" y="T1"/>
                  </a:cxn>
                  <a:cxn ang="T7">
                    <a:pos x="T2" y="T3"/>
                  </a:cxn>
                  <a:cxn ang="T8">
                    <a:pos x="T4" y="T5"/>
                  </a:cxn>
                </a:cxnLst>
                <a:rect l="T9" t="T10" r="T11" b="T12"/>
                <a:pathLst>
                  <a:path w="21600" h="21576" fill="none" extrusionOk="0">
                    <a:moveTo>
                      <a:pt x="-1" y="21575"/>
                    </a:moveTo>
                    <a:cubicBezTo>
                      <a:pt x="-1" y="10045"/>
                      <a:pt x="9055" y="548"/>
                      <a:pt x="20573" y="0"/>
                    </a:cubicBezTo>
                  </a:path>
                  <a:path w="21600" h="21576" stroke="0" extrusionOk="0">
                    <a:moveTo>
                      <a:pt x="-1" y="21575"/>
                    </a:moveTo>
                    <a:cubicBezTo>
                      <a:pt x="-1" y="10045"/>
                      <a:pt x="9055" y="548"/>
                      <a:pt x="20573" y="0"/>
                    </a:cubicBezTo>
                    <a:lnTo>
                      <a:pt x="21600" y="21576"/>
                    </a:lnTo>
                    <a:lnTo>
                      <a:pt x="-1" y="21575"/>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55" name="Arc 744"/>
              <p:cNvSpPr>
                <a:spLocks/>
              </p:cNvSpPr>
              <p:nvPr/>
            </p:nvSpPr>
            <p:spPr bwMode="auto">
              <a:xfrm rot="-1140000">
                <a:off x="1722" y="4051"/>
                <a:ext cx="29" cy="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20843" y="21586"/>
                    </a:moveTo>
                    <a:cubicBezTo>
                      <a:pt x="9215" y="21178"/>
                      <a:pt x="-1" y="11634"/>
                      <a:pt x="-1" y="-1"/>
                    </a:cubicBezTo>
                  </a:path>
                  <a:path w="21600" h="21587" stroke="0" extrusionOk="0">
                    <a:moveTo>
                      <a:pt x="20843" y="21586"/>
                    </a:moveTo>
                    <a:cubicBezTo>
                      <a:pt x="9215" y="21178"/>
                      <a:pt x="-1" y="11634"/>
                      <a:pt x="-1" y="-1"/>
                    </a:cubicBezTo>
                    <a:lnTo>
                      <a:pt x="21600" y="0"/>
                    </a:lnTo>
                    <a:lnTo>
                      <a:pt x="20843" y="21586"/>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56" name="Arc 745"/>
              <p:cNvSpPr>
                <a:spLocks/>
              </p:cNvSpPr>
              <p:nvPr/>
            </p:nvSpPr>
            <p:spPr bwMode="auto">
              <a:xfrm rot="-1140000">
                <a:off x="1681" y="4015"/>
                <a:ext cx="30" cy="50"/>
              </a:xfrm>
              <a:custGeom>
                <a:avLst/>
                <a:gdLst>
                  <a:gd name="T0" fmla="*/ 0 w 22333"/>
                  <a:gd name="T1" fmla="*/ 0 h 21600"/>
                  <a:gd name="T2" fmla="*/ 0 w 22333"/>
                  <a:gd name="T3" fmla="*/ 0 h 21600"/>
                  <a:gd name="T4" fmla="*/ 0 w 22333"/>
                  <a:gd name="T5" fmla="*/ 0 h 21600"/>
                  <a:gd name="T6" fmla="*/ 0 60000 65536"/>
                  <a:gd name="T7" fmla="*/ 0 60000 65536"/>
                  <a:gd name="T8" fmla="*/ 0 60000 65536"/>
                  <a:gd name="T9" fmla="*/ 0 w 22333"/>
                  <a:gd name="T10" fmla="*/ 0 h 21600"/>
                  <a:gd name="T11" fmla="*/ 22333 w 22333"/>
                  <a:gd name="T12" fmla="*/ 21600 h 21600"/>
                </a:gdLst>
                <a:ahLst/>
                <a:cxnLst>
                  <a:cxn ang="T6">
                    <a:pos x="T0" y="T1"/>
                  </a:cxn>
                  <a:cxn ang="T7">
                    <a:pos x="T2" y="T3"/>
                  </a:cxn>
                  <a:cxn ang="T8">
                    <a:pos x="T4" y="T5"/>
                  </a:cxn>
                </a:cxnLst>
                <a:rect l="T9" t="T10" r="T11" b="T12"/>
                <a:pathLst>
                  <a:path w="22333" h="21600" fill="none" extrusionOk="0">
                    <a:moveTo>
                      <a:pt x="-1" y="12"/>
                    </a:moveTo>
                    <a:cubicBezTo>
                      <a:pt x="245" y="4"/>
                      <a:pt x="491" y="-1"/>
                      <a:pt x="737" y="-1"/>
                    </a:cubicBezTo>
                    <a:cubicBezTo>
                      <a:pt x="12496" y="-1"/>
                      <a:pt x="22095" y="9406"/>
                      <a:pt x="22332" y="21164"/>
                    </a:cubicBezTo>
                  </a:path>
                  <a:path w="22333" h="21600" stroke="0" extrusionOk="0">
                    <a:moveTo>
                      <a:pt x="-1" y="12"/>
                    </a:moveTo>
                    <a:cubicBezTo>
                      <a:pt x="245" y="4"/>
                      <a:pt x="491" y="-1"/>
                      <a:pt x="737" y="-1"/>
                    </a:cubicBezTo>
                    <a:cubicBezTo>
                      <a:pt x="12496" y="-1"/>
                      <a:pt x="22095" y="9406"/>
                      <a:pt x="22332" y="21164"/>
                    </a:cubicBezTo>
                    <a:lnTo>
                      <a:pt x="737" y="21600"/>
                    </a:lnTo>
                    <a:lnTo>
                      <a:pt x="-1" y="12"/>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57" name="Arc 746"/>
              <p:cNvSpPr>
                <a:spLocks/>
              </p:cNvSpPr>
              <p:nvPr/>
            </p:nvSpPr>
            <p:spPr bwMode="auto">
              <a:xfrm rot="-1140000">
                <a:off x="1673" y="4074"/>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58" name="Arc 747"/>
              <p:cNvSpPr>
                <a:spLocks/>
              </p:cNvSpPr>
              <p:nvPr/>
            </p:nvSpPr>
            <p:spPr bwMode="auto">
              <a:xfrm rot="-1140000">
                <a:off x="1664" y="4021"/>
                <a:ext cx="22" cy="49"/>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1" y="21576"/>
                    </a:moveTo>
                    <a:cubicBezTo>
                      <a:pt x="-1" y="10038"/>
                      <a:pt x="9069" y="536"/>
                      <a:pt x="20596" y="0"/>
                    </a:cubicBezTo>
                  </a:path>
                  <a:path w="21600" h="21577" stroke="0" extrusionOk="0">
                    <a:moveTo>
                      <a:pt x="-1" y="21576"/>
                    </a:moveTo>
                    <a:cubicBezTo>
                      <a:pt x="-1" y="10038"/>
                      <a:pt x="9069" y="536"/>
                      <a:pt x="20596" y="0"/>
                    </a:cubicBezTo>
                    <a:lnTo>
                      <a:pt x="21600" y="21577"/>
                    </a:lnTo>
                    <a:lnTo>
                      <a:pt x="-1" y="21576"/>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59" name="Arc 748"/>
              <p:cNvSpPr>
                <a:spLocks/>
              </p:cNvSpPr>
              <p:nvPr/>
            </p:nvSpPr>
            <p:spPr bwMode="auto">
              <a:xfrm rot="-1140000">
                <a:off x="1804" y="4023"/>
                <a:ext cx="29" cy="50"/>
              </a:xfrm>
              <a:custGeom>
                <a:avLst/>
                <a:gdLst>
                  <a:gd name="T0" fmla="*/ 0 w 21600"/>
                  <a:gd name="T1" fmla="*/ 0 h 22015"/>
                  <a:gd name="T2" fmla="*/ 0 w 21600"/>
                  <a:gd name="T3" fmla="*/ 0 h 22015"/>
                  <a:gd name="T4" fmla="*/ 0 w 21600"/>
                  <a:gd name="T5" fmla="*/ 0 h 22015"/>
                  <a:gd name="T6" fmla="*/ 0 60000 65536"/>
                  <a:gd name="T7" fmla="*/ 0 60000 65536"/>
                  <a:gd name="T8" fmla="*/ 0 60000 65536"/>
                  <a:gd name="T9" fmla="*/ 0 w 21600"/>
                  <a:gd name="T10" fmla="*/ 0 h 22015"/>
                  <a:gd name="T11" fmla="*/ 21600 w 21600"/>
                  <a:gd name="T12" fmla="*/ 22015 h 22015"/>
                </a:gdLst>
                <a:ahLst/>
                <a:cxnLst>
                  <a:cxn ang="T6">
                    <a:pos x="T0" y="T1"/>
                  </a:cxn>
                  <a:cxn ang="T7">
                    <a:pos x="T2" y="T3"/>
                  </a:cxn>
                  <a:cxn ang="T8">
                    <a:pos x="T4" y="T5"/>
                  </a:cxn>
                </a:cxnLst>
                <a:rect l="T9" t="T10" r="T11" b="T12"/>
                <a:pathLst>
                  <a:path w="21600" h="22015" fill="none" extrusionOk="0">
                    <a:moveTo>
                      <a:pt x="20834" y="22015"/>
                    </a:moveTo>
                    <a:cubicBezTo>
                      <a:pt x="9210" y="21603"/>
                      <a:pt x="0" y="12060"/>
                      <a:pt x="0" y="429"/>
                    </a:cubicBezTo>
                    <a:cubicBezTo>
                      <a:pt x="0" y="285"/>
                      <a:pt x="1" y="142"/>
                      <a:pt x="4" y="0"/>
                    </a:cubicBezTo>
                  </a:path>
                  <a:path w="21600" h="22015" stroke="0" extrusionOk="0">
                    <a:moveTo>
                      <a:pt x="20834" y="22015"/>
                    </a:moveTo>
                    <a:cubicBezTo>
                      <a:pt x="9210" y="21603"/>
                      <a:pt x="0" y="12060"/>
                      <a:pt x="0" y="429"/>
                    </a:cubicBezTo>
                    <a:cubicBezTo>
                      <a:pt x="0" y="285"/>
                      <a:pt x="1" y="142"/>
                      <a:pt x="4" y="0"/>
                    </a:cubicBezTo>
                    <a:lnTo>
                      <a:pt x="21600" y="429"/>
                    </a:lnTo>
                    <a:lnTo>
                      <a:pt x="20834" y="22015"/>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60" name="Arc 749"/>
              <p:cNvSpPr>
                <a:spLocks/>
              </p:cNvSpPr>
              <p:nvPr/>
            </p:nvSpPr>
            <p:spPr bwMode="auto">
              <a:xfrm rot="-1140000">
                <a:off x="1763" y="3986"/>
                <a:ext cx="30" cy="50"/>
              </a:xfrm>
              <a:custGeom>
                <a:avLst/>
                <a:gdLst>
                  <a:gd name="T0" fmla="*/ 0 w 22319"/>
                  <a:gd name="T1" fmla="*/ 0 h 21600"/>
                  <a:gd name="T2" fmla="*/ 0 w 22319"/>
                  <a:gd name="T3" fmla="*/ 0 h 21600"/>
                  <a:gd name="T4" fmla="*/ 0 w 22319"/>
                  <a:gd name="T5" fmla="*/ 0 h 21600"/>
                  <a:gd name="T6" fmla="*/ 0 60000 65536"/>
                  <a:gd name="T7" fmla="*/ 0 60000 65536"/>
                  <a:gd name="T8" fmla="*/ 0 60000 65536"/>
                  <a:gd name="T9" fmla="*/ 0 w 22319"/>
                  <a:gd name="T10" fmla="*/ 0 h 21600"/>
                  <a:gd name="T11" fmla="*/ 22319 w 22319"/>
                  <a:gd name="T12" fmla="*/ 21600 h 21600"/>
                </a:gdLst>
                <a:ahLst/>
                <a:cxnLst>
                  <a:cxn ang="T6">
                    <a:pos x="T0" y="T1"/>
                  </a:cxn>
                  <a:cxn ang="T7">
                    <a:pos x="T2" y="T3"/>
                  </a:cxn>
                  <a:cxn ang="T8">
                    <a:pos x="T4" y="T5"/>
                  </a:cxn>
                </a:cxnLst>
                <a:rect l="T9" t="T10" r="T11" b="T12"/>
                <a:pathLst>
                  <a:path w="22319" h="21600" fill="none" extrusionOk="0">
                    <a:moveTo>
                      <a:pt x="0" y="12"/>
                    </a:moveTo>
                    <a:cubicBezTo>
                      <a:pt x="241" y="4"/>
                      <a:pt x="482" y="-1"/>
                      <a:pt x="724" y="-1"/>
                    </a:cubicBezTo>
                    <a:cubicBezTo>
                      <a:pt x="12480" y="-1"/>
                      <a:pt x="22077" y="9402"/>
                      <a:pt x="22319" y="21155"/>
                    </a:cubicBezTo>
                  </a:path>
                  <a:path w="22319" h="21600" stroke="0" extrusionOk="0">
                    <a:moveTo>
                      <a:pt x="0" y="12"/>
                    </a:moveTo>
                    <a:cubicBezTo>
                      <a:pt x="241" y="4"/>
                      <a:pt x="482" y="-1"/>
                      <a:pt x="724" y="-1"/>
                    </a:cubicBezTo>
                    <a:cubicBezTo>
                      <a:pt x="12480" y="-1"/>
                      <a:pt x="22077" y="9402"/>
                      <a:pt x="22319" y="21155"/>
                    </a:cubicBezTo>
                    <a:lnTo>
                      <a:pt x="724" y="21600"/>
                    </a:lnTo>
                    <a:lnTo>
                      <a:pt x="0" y="12"/>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61" name="Arc 750"/>
              <p:cNvSpPr>
                <a:spLocks/>
              </p:cNvSpPr>
              <p:nvPr/>
            </p:nvSpPr>
            <p:spPr bwMode="auto">
              <a:xfrm rot="-1140000">
                <a:off x="1749" y="4045"/>
                <a:ext cx="23" cy="51"/>
              </a:xfrm>
              <a:custGeom>
                <a:avLst/>
                <a:gdLst>
                  <a:gd name="T0" fmla="*/ 0 w 22614"/>
                  <a:gd name="T1" fmla="*/ 0 h 22047"/>
                  <a:gd name="T2" fmla="*/ 0 w 22614"/>
                  <a:gd name="T3" fmla="*/ 0 h 22047"/>
                  <a:gd name="T4" fmla="*/ 0 w 22614"/>
                  <a:gd name="T5" fmla="*/ 0 h 22047"/>
                  <a:gd name="T6" fmla="*/ 0 60000 65536"/>
                  <a:gd name="T7" fmla="*/ 0 60000 65536"/>
                  <a:gd name="T8" fmla="*/ 0 60000 65536"/>
                  <a:gd name="T9" fmla="*/ 0 w 22614"/>
                  <a:gd name="T10" fmla="*/ 0 h 22047"/>
                  <a:gd name="T11" fmla="*/ 22614 w 22614"/>
                  <a:gd name="T12" fmla="*/ 22047 h 22047"/>
                </a:gdLst>
                <a:ahLst/>
                <a:cxnLst>
                  <a:cxn ang="T6">
                    <a:pos x="T0" y="T1"/>
                  </a:cxn>
                  <a:cxn ang="T7">
                    <a:pos x="T2" y="T3"/>
                  </a:cxn>
                  <a:cxn ang="T8">
                    <a:pos x="T4" y="T5"/>
                  </a:cxn>
                </a:cxnLst>
                <a:rect l="T9" t="T10" r="T11" b="T12"/>
                <a:pathLst>
                  <a:path w="22614" h="22047" fill="none" extrusionOk="0">
                    <a:moveTo>
                      <a:pt x="22609" y="-1"/>
                    </a:moveTo>
                    <a:cubicBezTo>
                      <a:pt x="22612" y="148"/>
                      <a:pt x="22614" y="297"/>
                      <a:pt x="22614" y="447"/>
                    </a:cubicBezTo>
                    <a:cubicBezTo>
                      <a:pt x="22614" y="12376"/>
                      <a:pt x="12943" y="22047"/>
                      <a:pt x="1014" y="22047"/>
                    </a:cubicBezTo>
                    <a:cubicBezTo>
                      <a:pt x="675" y="22046"/>
                      <a:pt x="337" y="22039"/>
                      <a:pt x="-1" y="22023"/>
                    </a:cubicBezTo>
                  </a:path>
                  <a:path w="22614" h="22047" stroke="0" extrusionOk="0">
                    <a:moveTo>
                      <a:pt x="22609" y="-1"/>
                    </a:moveTo>
                    <a:cubicBezTo>
                      <a:pt x="22612" y="148"/>
                      <a:pt x="22614" y="297"/>
                      <a:pt x="22614" y="447"/>
                    </a:cubicBezTo>
                    <a:cubicBezTo>
                      <a:pt x="22614" y="12376"/>
                      <a:pt x="12943" y="22047"/>
                      <a:pt x="1014" y="22047"/>
                    </a:cubicBezTo>
                    <a:cubicBezTo>
                      <a:pt x="675" y="22046"/>
                      <a:pt x="337" y="22039"/>
                      <a:pt x="-1" y="22023"/>
                    </a:cubicBezTo>
                    <a:lnTo>
                      <a:pt x="1014" y="447"/>
                    </a:lnTo>
                    <a:lnTo>
                      <a:pt x="22609"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62" name="Arc 751"/>
              <p:cNvSpPr>
                <a:spLocks/>
              </p:cNvSpPr>
              <p:nvPr/>
            </p:nvSpPr>
            <p:spPr bwMode="auto">
              <a:xfrm rot="-1140000">
                <a:off x="1746" y="3995"/>
                <a:ext cx="20" cy="48"/>
              </a:xfrm>
              <a:custGeom>
                <a:avLst/>
                <a:gdLst>
                  <a:gd name="T0" fmla="*/ 0 w 21596"/>
                  <a:gd name="T1" fmla="*/ 0 h 21575"/>
                  <a:gd name="T2" fmla="*/ 0 w 21596"/>
                  <a:gd name="T3" fmla="*/ 0 h 21575"/>
                  <a:gd name="T4" fmla="*/ 0 w 21596"/>
                  <a:gd name="T5" fmla="*/ 0 h 21575"/>
                  <a:gd name="T6" fmla="*/ 0 60000 65536"/>
                  <a:gd name="T7" fmla="*/ 0 60000 65536"/>
                  <a:gd name="T8" fmla="*/ 0 60000 65536"/>
                  <a:gd name="T9" fmla="*/ 0 w 21596"/>
                  <a:gd name="T10" fmla="*/ 0 h 21575"/>
                  <a:gd name="T11" fmla="*/ 21596 w 21596"/>
                  <a:gd name="T12" fmla="*/ 21575 h 21575"/>
                </a:gdLst>
                <a:ahLst/>
                <a:cxnLst>
                  <a:cxn ang="T6">
                    <a:pos x="T0" y="T1"/>
                  </a:cxn>
                  <a:cxn ang="T7">
                    <a:pos x="T2" y="T3"/>
                  </a:cxn>
                  <a:cxn ang="T8">
                    <a:pos x="T4" y="T5"/>
                  </a:cxn>
                </a:cxnLst>
                <a:rect l="T9" t="T10" r="T11" b="T12"/>
                <a:pathLst>
                  <a:path w="21596" h="21575" fill="none" extrusionOk="0">
                    <a:moveTo>
                      <a:pt x="0" y="21140"/>
                    </a:moveTo>
                    <a:cubicBezTo>
                      <a:pt x="229" y="9785"/>
                      <a:pt x="9210" y="547"/>
                      <a:pt x="20554" y="0"/>
                    </a:cubicBezTo>
                  </a:path>
                  <a:path w="21596" h="21575" stroke="0" extrusionOk="0">
                    <a:moveTo>
                      <a:pt x="0" y="21140"/>
                    </a:moveTo>
                    <a:cubicBezTo>
                      <a:pt x="229" y="9785"/>
                      <a:pt x="9210" y="547"/>
                      <a:pt x="20554" y="0"/>
                    </a:cubicBezTo>
                    <a:lnTo>
                      <a:pt x="21596" y="21575"/>
                    </a:lnTo>
                    <a:lnTo>
                      <a:pt x="0" y="2114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63" name="Arc 752"/>
              <p:cNvSpPr>
                <a:spLocks/>
              </p:cNvSpPr>
              <p:nvPr/>
            </p:nvSpPr>
            <p:spPr bwMode="auto">
              <a:xfrm rot="9660000">
                <a:off x="1927" y="3938"/>
                <a:ext cx="21"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600" y="22044"/>
                    </a:moveTo>
                    <a:cubicBezTo>
                      <a:pt x="9670" y="22045"/>
                      <a:pt x="0" y="12374"/>
                      <a:pt x="0" y="445"/>
                    </a:cubicBezTo>
                    <a:cubicBezTo>
                      <a:pt x="0" y="296"/>
                      <a:pt x="1" y="148"/>
                      <a:pt x="4" y="-1"/>
                    </a:cubicBezTo>
                  </a:path>
                  <a:path w="21600" h="22045" stroke="0" extrusionOk="0">
                    <a:moveTo>
                      <a:pt x="21600" y="22044"/>
                    </a:moveTo>
                    <a:cubicBezTo>
                      <a:pt x="9670" y="22045"/>
                      <a:pt x="0" y="12374"/>
                      <a:pt x="0" y="445"/>
                    </a:cubicBezTo>
                    <a:cubicBezTo>
                      <a:pt x="0" y="296"/>
                      <a:pt x="1" y="148"/>
                      <a:pt x="4" y="-1"/>
                    </a:cubicBezTo>
                    <a:lnTo>
                      <a:pt x="21600" y="445"/>
                    </a:lnTo>
                    <a:lnTo>
                      <a:pt x="21600" y="22044"/>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162515" name="Group 753"/>
            <p:cNvGrpSpPr>
              <a:grpSpLocks/>
            </p:cNvGrpSpPr>
            <p:nvPr/>
          </p:nvGrpSpPr>
          <p:grpSpPr bwMode="auto">
            <a:xfrm>
              <a:off x="2007" y="3936"/>
              <a:ext cx="478" cy="225"/>
              <a:chOff x="2007" y="3936"/>
              <a:chExt cx="478" cy="225"/>
            </a:xfrm>
          </p:grpSpPr>
          <p:sp>
            <p:nvSpPr>
              <p:cNvPr id="162516" name="Arc 754"/>
              <p:cNvSpPr>
                <a:spLocks/>
              </p:cNvSpPr>
              <p:nvPr/>
            </p:nvSpPr>
            <p:spPr bwMode="auto">
              <a:xfrm rot="-9660000">
                <a:off x="2058" y="3940"/>
                <a:ext cx="29" cy="49"/>
              </a:xfrm>
              <a:custGeom>
                <a:avLst/>
                <a:gdLst>
                  <a:gd name="T0" fmla="*/ 0 w 21600"/>
                  <a:gd name="T1" fmla="*/ 0 h 22024"/>
                  <a:gd name="T2" fmla="*/ 0 w 21600"/>
                  <a:gd name="T3" fmla="*/ 0 h 22024"/>
                  <a:gd name="T4" fmla="*/ 0 w 21600"/>
                  <a:gd name="T5" fmla="*/ 0 h 22024"/>
                  <a:gd name="T6" fmla="*/ 0 60000 65536"/>
                  <a:gd name="T7" fmla="*/ 0 60000 65536"/>
                  <a:gd name="T8" fmla="*/ 0 60000 65536"/>
                  <a:gd name="T9" fmla="*/ 0 w 21600"/>
                  <a:gd name="T10" fmla="*/ 0 h 22024"/>
                  <a:gd name="T11" fmla="*/ 21600 w 21600"/>
                  <a:gd name="T12" fmla="*/ 22024 h 22024"/>
                </a:gdLst>
                <a:ahLst/>
                <a:cxnLst>
                  <a:cxn ang="T6">
                    <a:pos x="T0" y="T1"/>
                  </a:cxn>
                  <a:cxn ang="T7">
                    <a:pos x="T2" y="T3"/>
                  </a:cxn>
                  <a:cxn ang="T8">
                    <a:pos x="T4" y="T5"/>
                  </a:cxn>
                </a:cxnLst>
                <a:rect l="T9" t="T10" r="T11" b="T12"/>
                <a:pathLst>
                  <a:path w="21600" h="22024" fill="none" extrusionOk="0">
                    <a:moveTo>
                      <a:pt x="20834" y="22024"/>
                    </a:moveTo>
                    <a:cubicBezTo>
                      <a:pt x="9210" y="21612"/>
                      <a:pt x="0" y="12069"/>
                      <a:pt x="0" y="438"/>
                    </a:cubicBezTo>
                    <a:cubicBezTo>
                      <a:pt x="0" y="291"/>
                      <a:pt x="1" y="145"/>
                      <a:pt x="4" y="0"/>
                    </a:cubicBezTo>
                  </a:path>
                  <a:path w="21600" h="22024" stroke="0" extrusionOk="0">
                    <a:moveTo>
                      <a:pt x="20834" y="22024"/>
                    </a:moveTo>
                    <a:cubicBezTo>
                      <a:pt x="9210" y="21612"/>
                      <a:pt x="0" y="12069"/>
                      <a:pt x="0" y="438"/>
                    </a:cubicBezTo>
                    <a:cubicBezTo>
                      <a:pt x="0" y="291"/>
                      <a:pt x="1" y="145"/>
                      <a:pt x="4" y="0"/>
                    </a:cubicBezTo>
                    <a:lnTo>
                      <a:pt x="21600" y="438"/>
                    </a:lnTo>
                    <a:lnTo>
                      <a:pt x="20834" y="22024"/>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17" name="Arc 755"/>
              <p:cNvSpPr>
                <a:spLocks/>
              </p:cNvSpPr>
              <p:nvPr/>
            </p:nvSpPr>
            <p:spPr bwMode="auto">
              <a:xfrm rot="-9660000">
                <a:off x="2056" y="3994"/>
                <a:ext cx="29"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18" name="Arc 756"/>
              <p:cNvSpPr>
                <a:spLocks/>
              </p:cNvSpPr>
              <p:nvPr/>
            </p:nvSpPr>
            <p:spPr bwMode="auto">
              <a:xfrm rot="-9660000">
                <a:off x="2110" y="3963"/>
                <a:ext cx="22" cy="49"/>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19" name="Arc 757"/>
              <p:cNvSpPr>
                <a:spLocks/>
              </p:cNvSpPr>
              <p:nvPr/>
            </p:nvSpPr>
            <p:spPr bwMode="auto">
              <a:xfrm rot="-9660000">
                <a:off x="2007" y="3977"/>
                <a:ext cx="22" cy="49"/>
              </a:xfrm>
              <a:custGeom>
                <a:avLst/>
                <a:gdLst>
                  <a:gd name="T0" fmla="*/ 0 w 21596"/>
                  <a:gd name="T1" fmla="*/ 0 h 21578"/>
                  <a:gd name="T2" fmla="*/ 0 w 21596"/>
                  <a:gd name="T3" fmla="*/ 0 h 21578"/>
                  <a:gd name="T4" fmla="*/ 0 w 21596"/>
                  <a:gd name="T5" fmla="*/ 0 h 21578"/>
                  <a:gd name="T6" fmla="*/ 0 60000 65536"/>
                  <a:gd name="T7" fmla="*/ 0 60000 65536"/>
                  <a:gd name="T8" fmla="*/ 0 60000 65536"/>
                  <a:gd name="T9" fmla="*/ 0 w 21596"/>
                  <a:gd name="T10" fmla="*/ 0 h 21578"/>
                  <a:gd name="T11" fmla="*/ 21596 w 21596"/>
                  <a:gd name="T12" fmla="*/ 21578 h 21578"/>
                </a:gdLst>
                <a:ahLst/>
                <a:cxnLst>
                  <a:cxn ang="T6">
                    <a:pos x="T0" y="T1"/>
                  </a:cxn>
                  <a:cxn ang="T7">
                    <a:pos x="T2" y="T3"/>
                  </a:cxn>
                  <a:cxn ang="T8">
                    <a:pos x="T4" y="T5"/>
                  </a:cxn>
                </a:cxnLst>
                <a:rect l="T9" t="T10" r="T11" b="T12"/>
                <a:pathLst>
                  <a:path w="21596" h="21578" fill="none" extrusionOk="0">
                    <a:moveTo>
                      <a:pt x="0" y="21142"/>
                    </a:moveTo>
                    <a:cubicBezTo>
                      <a:pt x="230" y="9760"/>
                      <a:pt x="9253" y="511"/>
                      <a:pt x="20624" y="-1"/>
                    </a:cubicBezTo>
                  </a:path>
                  <a:path w="21596" h="21578" stroke="0" extrusionOk="0">
                    <a:moveTo>
                      <a:pt x="0" y="21142"/>
                    </a:moveTo>
                    <a:cubicBezTo>
                      <a:pt x="230" y="9760"/>
                      <a:pt x="9253" y="511"/>
                      <a:pt x="20624" y="-1"/>
                    </a:cubicBezTo>
                    <a:lnTo>
                      <a:pt x="21596" y="21578"/>
                    </a:lnTo>
                    <a:lnTo>
                      <a:pt x="0" y="21142"/>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20" name="Arc 758"/>
              <p:cNvSpPr>
                <a:spLocks/>
              </p:cNvSpPr>
              <p:nvPr/>
            </p:nvSpPr>
            <p:spPr bwMode="auto">
              <a:xfrm rot="-9660000">
                <a:off x="2082" y="3998"/>
                <a:ext cx="21" cy="49"/>
              </a:xfrm>
              <a:custGeom>
                <a:avLst/>
                <a:gdLst>
                  <a:gd name="T0" fmla="*/ 0 w 21600"/>
                  <a:gd name="T1" fmla="*/ 0 h 21576"/>
                  <a:gd name="T2" fmla="*/ 0 w 21600"/>
                  <a:gd name="T3" fmla="*/ 0 h 21576"/>
                  <a:gd name="T4" fmla="*/ 0 w 21600"/>
                  <a:gd name="T5" fmla="*/ 0 h 21576"/>
                  <a:gd name="T6" fmla="*/ 0 60000 65536"/>
                  <a:gd name="T7" fmla="*/ 0 60000 65536"/>
                  <a:gd name="T8" fmla="*/ 0 60000 65536"/>
                  <a:gd name="T9" fmla="*/ 0 w 21600"/>
                  <a:gd name="T10" fmla="*/ 0 h 21576"/>
                  <a:gd name="T11" fmla="*/ 21600 w 21600"/>
                  <a:gd name="T12" fmla="*/ 21576 h 21576"/>
                </a:gdLst>
                <a:ahLst/>
                <a:cxnLst>
                  <a:cxn ang="T6">
                    <a:pos x="T0" y="T1"/>
                  </a:cxn>
                  <a:cxn ang="T7">
                    <a:pos x="T2" y="T3"/>
                  </a:cxn>
                  <a:cxn ang="T8">
                    <a:pos x="T4" y="T5"/>
                  </a:cxn>
                </a:cxnLst>
                <a:rect l="T9" t="T10" r="T11" b="T12"/>
                <a:pathLst>
                  <a:path w="21600" h="21576" fill="none" extrusionOk="0">
                    <a:moveTo>
                      <a:pt x="-1" y="21575"/>
                    </a:moveTo>
                    <a:cubicBezTo>
                      <a:pt x="-1" y="10045"/>
                      <a:pt x="9055" y="548"/>
                      <a:pt x="20573" y="0"/>
                    </a:cubicBezTo>
                  </a:path>
                  <a:path w="21600" h="21576" stroke="0" extrusionOk="0">
                    <a:moveTo>
                      <a:pt x="-1" y="21575"/>
                    </a:moveTo>
                    <a:cubicBezTo>
                      <a:pt x="-1" y="10045"/>
                      <a:pt x="9055" y="548"/>
                      <a:pt x="20573" y="0"/>
                    </a:cubicBezTo>
                    <a:lnTo>
                      <a:pt x="21600" y="21576"/>
                    </a:lnTo>
                    <a:lnTo>
                      <a:pt x="-1" y="21575"/>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21" name="Arc 759"/>
              <p:cNvSpPr>
                <a:spLocks/>
              </p:cNvSpPr>
              <p:nvPr/>
            </p:nvSpPr>
            <p:spPr bwMode="auto">
              <a:xfrm rot="-9660000">
                <a:off x="2131" y="3967"/>
                <a:ext cx="27" cy="49"/>
              </a:xfrm>
              <a:custGeom>
                <a:avLst/>
                <a:gdLst>
                  <a:gd name="T0" fmla="*/ 0 w 21600"/>
                  <a:gd name="T1" fmla="*/ 0 h 22021"/>
                  <a:gd name="T2" fmla="*/ 0 w 21600"/>
                  <a:gd name="T3" fmla="*/ 0 h 22021"/>
                  <a:gd name="T4" fmla="*/ 0 w 21600"/>
                  <a:gd name="T5" fmla="*/ 0 h 22021"/>
                  <a:gd name="T6" fmla="*/ 0 60000 65536"/>
                  <a:gd name="T7" fmla="*/ 0 60000 65536"/>
                  <a:gd name="T8" fmla="*/ 0 60000 65536"/>
                  <a:gd name="T9" fmla="*/ 0 w 21600"/>
                  <a:gd name="T10" fmla="*/ 0 h 22021"/>
                  <a:gd name="T11" fmla="*/ 21600 w 21600"/>
                  <a:gd name="T12" fmla="*/ 22021 h 22021"/>
                </a:gdLst>
                <a:ahLst/>
                <a:cxnLst>
                  <a:cxn ang="T6">
                    <a:pos x="T0" y="T1"/>
                  </a:cxn>
                  <a:cxn ang="T7">
                    <a:pos x="T2" y="T3"/>
                  </a:cxn>
                  <a:cxn ang="T8">
                    <a:pos x="T4" y="T5"/>
                  </a:cxn>
                </a:cxnLst>
                <a:rect l="T9" t="T10" r="T11" b="T12"/>
                <a:pathLst>
                  <a:path w="21600" h="22021" fill="none" extrusionOk="0">
                    <a:moveTo>
                      <a:pt x="20776" y="22021"/>
                    </a:moveTo>
                    <a:cubicBezTo>
                      <a:pt x="9176" y="21578"/>
                      <a:pt x="0" y="12046"/>
                      <a:pt x="0" y="437"/>
                    </a:cubicBezTo>
                    <a:cubicBezTo>
                      <a:pt x="0" y="291"/>
                      <a:pt x="1" y="145"/>
                      <a:pt x="4" y="0"/>
                    </a:cubicBezTo>
                  </a:path>
                  <a:path w="21600" h="22021" stroke="0" extrusionOk="0">
                    <a:moveTo>
                      <a:pt x="20776" y="22021"/>
                    </a:moveTo>
                    <a:cubicBezTo>
                      <a:pt x="9176" y="21578"/>
                      <a:pt x="0" y="12046"/>
                      <a:pt x="0" y="437"/>
                    </a:cubicBezTo>
                    <a:cubicBezTo>
                      <a:pt x="0" y="291"/>
                      <a:pt x="1" y="145"/>
                      <a:pt x="4" y="0"/>
                    </a:cubicBezTo>
                    <a:lnTo>
                      <a:pt x="21600" y="437"/>
                    </a:lnTo>
                    <a:lnTo>
                      <a:pt x="20776" y="2202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22" name="Arc 760"/>
              <p:cNvSpPr>
                <a:spLocks/>
              </p:cNvSpPr>
              <p:nvPr/>
            </p:nvSpPr>
            <p:spPr bwMode="auto">
              <a:xfrm rot="-9660000">
                <a:off x="2132" y="4021"/>
                <a:ext cx="27"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23" name="Arc 761"/>
              <p:cNvSpPr>
                <a:spLocks/>
              </p:cNvSpPr>
              <p:nvPr/>
            </p:nvSpPr>
            <p:spPr bwMode="auto">
              <a:xfrm rot="1140000">
                <a:off x="2396" y="4099"/>
                <a:ext cx="29" cy="50"/>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22357" y="0"/>
                    </a:moveTo>
                    <a:cubicBezTo>
                      <a:pt x="22357" y="11929"/>
                      <a:pt x="12686" y="21600"/>
                      <a:pt x="757" y="21600"/>
                    </a:cubicBezTo>
                    <a:cubicBezTo>
                      <a:pt x="504" y="21599"/>
                      <a:pt x="252" y="21595"/>
                      <a:pt x="0" y="21586"/>
                    </a:cubicBezTo>
                  </a:path>
                  <a:path w="22357" h="21600" stroke="0" extrusionOk="0">
                    <a:moveTo>
                      <a:pt x="22357" y="0"/>
                    </a:moveTo>
                    <a:cubicBezTo>
                      <a:pt x="22357" y="11929"/>
                      <a:pt x="12686" y="21600"/>
                      <a:pt x="757" y="21600"/>
                    </a:cubicBezTo>
                    <a:cubicBezTo>
                      <a:pt x="504" y="21599"/>
                      <a:pt x="252" y="21595"/>
                      <a:pt x="0" y="21586"/>
                    </a:cubicBezTo>
                    <a:lnTo>
                      <a:pt x="757" y="0"/>
                    </a:lnTo>
                    <a:lnTo>
                      <a:pt x="22357" y="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24" name="Arc 762"/>
              <p:cNvSpPr>
                <a:spLocks/>
              </p:cNvSpPr>
              <p:nvPr/>
            </p:nvSpPr>
            <p:spPr bwMode="auto">
              <a:xfrm rot="1140000">
                <a:off x="2436" y="4065"/>
                <a:ext cx="29" cy="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1" y="21586"/>
                    </a:moveTo>
                    <a:cubicBezTo>
                      <a:pt x="-1" y="9952"/>
                      <a:pt x="9215" y="408"/>
                      <a:pt x="20843" y="0"/>
                    </a:cubicBezTo>
                  </a:path>
                  <a:path w="21600" h="21587" stroke="0" extrusionOk="0">
                    <a:moveTo>
                      <a:pt x="-1" y="21586"/>
                    </a:moveTo>
                    <a:cubicBezTo>
                      <a:pt x="-1" y="9952"/>
                      <a:pt x="9215" y="408"/>
                      <a:pt x="20843" y="0"/>
                    </a:cubicBezTo>
                    <a:lnTo>
                      <a:pt x="21600" y="21587"/>
                    </a:lnTo>
                    <a:lnTo>
                      <a:pt x="-1" y="21586"/>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25" name="Arc 763"/>
              <p:cNvSpPr>
                <a:spLocks/>
              </p:cNvSpPr>
              <p:nvPr/>
            </p:nvSpPr>
            <p:spPr bwMode="auto">
              <a:xfrm rot="1140000">
                <a:off x="2460" y="4112"/>
                <a:ext cx="21"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600" y="22044"/>
                    </a:moveTo>
                    <a:cubicBezTo>
                      <a:pt x="9670" y="22045"/>
                      <a:pt x="0" y="12374"/>
                      <a:pt x="0" y="445"/>
                    </a:cubicBezTo>
                    <a:cubicBezTo>
                      <a:pt x="0" y="296"/>
                      <a:pt x="1" y="148"/>
                      <a:pt x="4" y="-1"/>
                    </a:cubicBezTo>
                  </a:path>
                  <a:path w="21600" h="22045" stroke="0" extrusionOk="0">
                    <a:moveTo>
                      <a:pt x="21600" y="22044"/>
                    </a:moveTo>
                    <a:cubicBezTo>
                      <a:pt x="9670" y="22045"/>
                      <a:pt x="0" y="12374"/>
                      <a:pt x="0" y="445"/>
                    </a:cubicBezTo>
                    <a:cubicBezTo>
                      <a:pt x="0" y="296"/>
                      <a:pt x="1" y="148"/>
                      <a:pt x="4" y="-1"/>
                    </a:cubicBezTo>
                    <a:lnTo>
                      <a:pt x="21600" y="445"/>
                    </a:lnTo>
                    <a:lnTo>
                      <a:pt x="21600" y="22044"/>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26" name="Arc 764"/>
              <p:cNvSpPr>
                <a:spLocks/>
              </p:cNvSpPr>
              <p:nvPr/>
            </p:nvSpPr>
            <p:spPr bwMode="auto">
              <a:xfrm rot="1140000">
                <a:off x="2463" y="4073"/>
                <a:ext cx="22" cy="49"/>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27" name="Arc 765"/>
              <p:cNvSpPr>
                <a:spLocks/>
              </p:cNvSpPr>
              <p:nvPr/>
            </p:nvSpPr>
            <p:spPr bwMode="auto">
              <a:xfrm rot="1140000">
                <a:off x="2312" y="4073"/>
                <a:ext cx="30" cy="51"/>
              </a:xfrm>
              <a:custGeom>
                <a:avLst/>
                <a:gdLst>
                  <a:gd name="T0" fmla="*/ 0 w 22365"/>
                  <a:gd name="T1" fmla="*/ 0 h 22044"/>
                  <a:gd name="T2" fmla="*/ 0 w 22365"/>
                  <a:gd name="T3" fmla="*/ 0 h 22044"/>
                  <a:gd name="T4" fmla="*/ 0 w 22365"/>
                  <a:gd name="T5" fmla="*/ 0 h 22044"/>
                  <a:gd name="T6" fmla="*/ 0 60000 65536"/>
                  <a:gd name="T7" fmla="*/ 0 60000 65536"/>
                  <a:gd name="T8" fmla="*/ 0 60000 65536"/>
                  <a:gd name="T9" fmla="*/ 0 w 22365"/>
                  <a:gd name="T10" fmla="*/ 0 h 22044"/>
                  <a:gd name="T11" fmla="*/ 22365 w 22365"/>
                  <a:gd name="T12" fmla="*/ 22044 h 22044"/>
                </a:gdLst>
                <a:ahLst/>
                <a:cxnLst>
                  <a:cxn ang="T6">
                    <a:pos x="T0" y="T1"/>
                  </a:cxn>
                  <a:cxn ang="T7">
                    <a:pos x="T2" y="T3"/>
                  </a:cxn>
                  <a:cxn ang="T8">
                    <a:pos x="T4" y="T5"/>
                  </a:cxn>
                </a:cxnLst>
                <a:rect l="T9" t="T10" r="T11" b="T12"/>
                <a:pathLst>
                  <a:path w="22365" h="22044" fill="none" extrusionOk="0">
                    <a:moveTo>
                      <a:pt x="22360" y="-1"/>
                    </a:moveTo>
                    <a:cubicBezTo>
                      <a:pt x="22363" y="147"/>
                      <a:pt x="22365" y="295"/>
                      <a:pt x="22365" y="444"/>
                    </a:cubicBezTo>
                    <a:cubicBezTo>
                      <a:pt x="22365" y="12373"/>
                      <a:pt x="12694" y="22044"/>
                      <a:pt x="765" y="22044"/>
                    </a:cubicBezTo>
                    <a:cubicBezTo>
                      <a:pt x="509" y="22043"/>
                      <a:pt x="254" y="22039"/>
                      <a:pt x="-1" y="22030"/>
                    </a:cubicBezTo>
                  </a:path>
                  <a:path w="22365" h="22044" stroke="0" extrusionOk="0">
                    <a:moveTo>
                      <a:pt x="22360" y="-1"/>
                    </a:moveTo>
                    <a:cubicBezTo>
                      <a:pt x="22363" y="147"/>
                      <a:pt x="22365" y="295"/>
                      <a:pt x="22365" y="444"/>
                    </a:cubicBezTo>
                    <a:cubicBezTo>
                      <a:pt x="22365" y="12373"/>
                      <a:pt x="12694" y="22044"/>
                      <a:pt x="765" y="22044"/>
                    </a:cubicBezTo>
                    <a:cubicBezTo>
                      <a:pt x="509" y="22043"/>
                      <a:pt x="254" y="22039"/>
                      <a:pt x="-1" y="22030"/>
                    </a:cubicBezTo>
                    <a:lnTo>
                      <a:pt x="765" y="444"/>
                    </a:lnTo>
                    <a:lnTo>
                      <a:pt x="22360"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28" name="Arc 766"/>
              <p:cNvSpPr>
                <a:spLocks/>
              </p:cNvSpPr>
              <p:nvPr/>
            </p:nvSpPr>
            <p:spPr bwMode="auto">
              <a:xfrm rot="1140000">
                <a:off x="2354" y="4039"/>
                <a:ext cx="28" cy="5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6"/>
                      <a:pt x="9207" y="414"/>
                      <a:pt x="20828" y="-1"/>
                    </a:cubicBezTo>
                  </a:path>
                  <a:path w="21600" h="21586" stroke="0" extrusionOk="0">
                    <a:moveTo>
                      <a:pt x="-1" y="21585"/>
                    </a:moveTo>
                    <a:cubicBezTo>
                      <a:pt x="-1" y="9956"/>
                      <a:pt x="9207" y="414"/>
                      <a:pt x="20828" y="-1"/>
                    </a:cubicBezTo>
                    <a:lnTo>
                      <a:pt x="21600" y="21586"/>
                    </a:lnTo>
                    <a:lnTo>
                      <a:pt x="-1" y="21585"/>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29" name="Arc 767"/>
              <p:cNvSpPr>
                <a:spLocks/>
              </p:cNvSpPr>
              <p:nvPr/>
            </p:nvSpPr>
            <p:spPr bwMode="auto">
              <a:xfrm rot="1140000">
                <a:off x="2375" y="4096"/>
                <a:ext cx="21" cy="49"/>
              </a:xfrm>
              <a:custGeom>
                <a:avLst/>
                <a:gdLst>
                  <a:gd name="T0" fmla="*/ 0 w 21600"/>
                  <a:gd name="T1" fmla="*/ 0 h 22009"/>
                  <a:gd name="T2" fmla="*/ 0 w 21600"/>
                  <a:gd name="T3" fmla="*/ 0 h 22009"/>
                  <a:gd name="T4" fmla="*/ 0 w 21600"/>
                  <a:gd name="T5" fmla="*/ 0 h 22009"/>
                  <a:gd name="T6" fmla="*/ 0 60000 65536"/>
                  <a:gd name="T7" fmla="*/ 0 60000 65536"/>
                  <a:gd name="T8" fmla="*/ 0 60000 65536"/>
                  <a:gd name="T9" fmla="*/ 0 w 21600"/>
                  <a:gd name="T10" fmla="*/ 0 h 22009"/>
                  <a:gd name="T11" fmla="*/ 21600 w 21600"/>
                  <a:gd name="T12" fmla="*/ 22009 h 22009"/>
                </a:gdLst>
                <a:ahLst/>
                <a:cxnLst>
                  <a:cxn ang="T6">
                    <a:pos x="T0" y="T1"/>
                  </a:cxn>
                  <a:cxn ang="T7">
                    <a:pos x="T2" y="T3"/>
                  </a:cxn>
                  <a:cxn ang="T8">
                    <a:pos x="T4" y="T5"/>
                  </a:cxn>
                </a:cxnLst>
                <a:rect l="T9" t="T10" r="T11" b="T12"/>
                <a:pathLst>
                  <a:path w="21600" h="22009" fill="none" extrusionOk="0">
                    <a:moveTo>
                      <a:pt x="20537" y="22008"/>
                    </a:moveTo>
                    <a:cubicBezTo>
                      <a:pt x="9034" y="21442"/>
                      <a:pt x="0" y="11951"/>
                      <a:pt x="0" y="435"/>
                    </a:cubicBezTo>
                    <a:cubicBezTo>
                      <a:pt x="0" y="289"/>
                      <a:pt x="1" y="144"/>
                      <a:pt x="4" y="0"/>
                    </a:cubicBezTo>
                  </a:path>
                  <a:path w="21600" h="22009" stroke="0" extrusionOk="0">
                    <a:moveTo>
                      <a:pt x="20537" y="22008"/>
                    </a:moveTo>
                    <a:cubicBezTo>
                      <a:pt x="9034" y="21442"/>
                      <a:pt x="0" y="11951"/>
                      <a:pt x="0" y="435"/>
                    </a:cubicBezTo>
                    <a:cubicBezTo>
                      <a:pt x="0" y="289"/>
                      <a:pt x="1" y="144"/>
                      <a:pt x="4" y="0"/>
                    </a:cubicBezTo>
                    <a:lnTo>
                      <a:pt x="21600" y="435"/>
                    </a:lnTo>
                    <a:lnTo>
                      <a:pt x="20537" y="22008"/>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30" name="Arc 768"/>
              <p:cNvSpPr>
                <a:spLocks/>
              </p:cNvSpPr>
              <p:nvPr/>
            </p:nvSpPr>
            <p:spPr bwMode="auto">
              <a:xfrm rot="1140000">
                <a:off x="2380" y="4047"/>
                <a:ext cx="22" cy="49"/>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31" name="Arc 769"/>
              <p:cNvSpPr>
                <a:spLocks/>
              </p:cNvSpPr>
              <p:nvPr/>
            </p:nvSpPr>
            <p:spPr bwMode="auto">
              <a:xfrm rot="1140000">
                <a:off x="2238" y="4050"/>
                <a:ext cx="29" cy="50"/>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22357" y="0"/>
                    </a:moveTo>
                    <a:cubicBezTo>
                      <a:pt x="22357" y="11929"/>
                      <a:pt x="12686" y="21600"/>
                      <a:pt x="757" y="21600"/>
                    </a:cubicBezTo>
                    <a:cubicBezTo>
                      <a:pt x="504" y="21599"/>
                      <a:pt x="252" y="21595"/>
                      <a:pt x="0" y="21586"/>
                    </a:cubicBezTo>
                  </a:path>
                  <a:path w="22357" h="21600" stroke="0" extrusionOk="0">
                    <a:moveTo>
                      <a:pt x="22357" y="0"/>
                    </a:moveTo>
                    <a:cubicBezTo>
                      <a:pt x="22357" y="11929"/>
                      <a:pt x="12686" y="21600"/>
                      <a:pt x="757" y="21600"/>
                    </a:cubicBezTo>
                    <a:cubicBezTo>
                      <a:pt x="504" y="21599"/>
                      <a:pt x="252" y="21595"/>
                      <a:pt x="0" y="21586"/>
                    </a:cubicBezTo>
                    <a:lnTo>
                      <a:pt x="757" y="0"/>
                    </a:lnTo>
                    <a:lnTo>
                      <a:pt x="22357" y="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32" name="Arc 770"/>
              <p:cNvSpPr>
                <a:spLocks/>
              </p:cNvSpPr>
              <p:nvPr/>
            </p:nvSpPr>
            <p:spPr bwMode="auto">
              <a:xfrm rot="1140000">
                <a:off x="2277" y="4015"/>
                <a:ext cx="29" cy="49"/>
              </a:xfrm>
              <a:custGeom>
                <a:avLst/>
                <a:gdLst>
                  <a:gd name="T0" fmla="*/ 0 w 21596"/>
                  <a:gd name="T1" fmla="*/ 0 h 21587"/>
                  <a:gd name="T2" fmla="*/ 0 w 21596"/>
                  <a:gd name="T3" fmla="*/ 0 h 21587"/>
                  <a:gd name="T4" fmla="*/ 0 w 21596"/>
                  <a:gd name="T5" fmla="*/ 0 h 21587"/>
                  <a:gd name="T6" fmla="*/ 0 60000 65536"/>
                  <a:gd name="T7" fmla="*/ 0 60000 65536"/>
                  <a:gd name="T8" fmla="*/ 0 60000 65536"/>
                  <a:gd name="T9" fmla="*/ 0 w 21596"/>
                  <a:gd name="T10" fmla="*/ 0 h 21587"/>
                  <a:gd name="T11" fmla="*/ 21596 w 21596"/>
                  <a:gd name="T12" fmla="*/ 21587 h 21587"/>
                </a:gdLst>
                <a:ahLst/>
                <a:cxnLst>
                  <a:cxn ang="T6">
                    <a:pos x="T0" y="T1"/>
                  </a:cxn>
                  <a:cxn ang="T7">
                    <a:pos x="T2" y="T3"/>
                  </a:cxn>
                  <a:cxn ang="T8">
                    <a:pos x="T4" y="T5"/>
                  </a:cxn>
                </a:cxnLst>
                <a:rect l="T9" t="T10" r="T11" b="T12"/>
                <a:pathLst>
                  <a:path w="21596" h="21587" fill="none" extrusionOk="0">
                    <a:moveTo>
                      <a:pt x="0" y="21151"/>
                    </a:moveTo>
                    <a:cubicBezTo>
                      <a:pt x="231" y="9679"/>
                      <a:pt x="9391" y="391"/>
                      <a:pt x="20858" y="-1"/>
                    </a:cubicBezTo>
                  </a:path>
                  <a:path w="21596" h="21587" stroke="0" extrusionOk="0">
                    <a:moveTo>
                      <a:pt x="0" y="21151"/>
                    </a:moveTo>
                    <a:cubicBezTo>
                      <a:pt x="231" y="9679"/>
                      <a:pt x="9391" y="391"/>
                      <a:pt x="20858" y="-1"/>
                    </a:cubicBezTo>
                    <a:lnTo>
                      <a:pt x="21596" y="21587"/>
                    </a:lnTo>
                    <a:lnTo>
                      <a:pt x="0" y="2115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33" name="Arc 771"/>
              <p:cNvSpPr>
                <a:spLocks/>
              </p:cNvSpPr>
              <p:nvPr/>
            </p:nvSpPr>
            <p:spPr bwMode="auto">
              <a:xfrm rot="1140000">
                <a:off x="2294" y="4074"/>
                <a:ext cx="21" cy="50"/>
              </a:xfrm>
              <a:custGeom>
                <a:avLst/>
                <a:gdLst>
                  <a:gd name="T0" fmla="*/ 0 w 21600"/>
                  <a:gd name="T1" fmla="*/ 0 h 22036"/>
                  <a:gd name="T2" fmla="*/ 0 w 21600"/>
                  <a:gd name="T3" fmla="*/ 0 h 22036"/>
                  <a:gd name="T4" fmla="*/ 0 w 21600"/>
                  <a:gd name="T5" fmla="*/ 0 h 22036"/>
                  <a:gd name="T6" fmla="*/ 0 60000 65536"/>
                  <a:gd name="T7" fmla="*/ 0 60000 65536"/>
                  <a:gd name="T8" fmla="*/ 0 60000 65536"/>
                  <a:gd name="T9" fmla="*/ 0 w 21600"/>
                  <a:gd name="T10" fmla="*/ 0 h 22036"/>
                  <a:gd name="T11" fmla="*/ 21600 w 21600"/>
                  <a:gd name="T12" fmla="*/ 22036 h 22036"/>
                </a:gdLst>
                <a:ahLst/>
                <a:cxnLst>
                  <a:cxn ang="T6">
                    <a:pos x="T0" y="T1"/>
                  </a:cxn>
                  <a:cxn ang="T7">
                    <a:pos x="T2" y="T3"/>
                  </a:cxn>
                  <a:cxn ang="T8">
                    <a:pos x="T4" y="T5"/>
                  </a:cxn>
                </a:cxnLst>
                <a:rect l="T9" t="T10" r="T11" b="T12"/>
                <a:pathLst>
                  <a:path w="21600" h="22036" fill="none" extrusionOk="0">
                    <a:moveTo>
                      <a:pt x="21600" y="22035"/>
                    </a:moveTo>
                    <a:cubicBezTo>
                      <a:pt x="9670" y="22036"/>
                      <a:pt x="0" y="12365"/>
                      <a:pt x="0" y="436"/>
                    </a:cubicBezTo>
                    <a:cubicBezTo>
                      <a:pt x="0" y="290"/>
                      <a:pt x="1" y="145"/>
                      <a:pt x="4" y="0"/>
                    </a:cubicBezTo>
                  </a:path>
                  <a:path w="21600" h="22036" stroke="0" extrusionOk="0">
                    <a:moveTo>
                      <a:pt x="21600" y="22035"/>
                    </a:moveTo>
                    <a:cubicBezTo>
                      <a:pt x="9670" y="22036"/>
                      <a:pt x="0" y="12365"/>
                      <a:pt x="0" y="436"/>
                    </a:cubicBezTo>
                    <a:cubicBezTo>
                      <a:pt x="0" y="290"/>
                      <a:pt x="1" y="145"/>
                      <a:pt x="4" y="0"/>
                    </a:cubicBezTo>
                    <a:lnTo>
                      <a:pt x="21600" y="436"/>
                    </a:lnTo>
                    <a:lnTo>
                      <a:pt x="21600" y="22035"/>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34" name="Arc 772"/>
              <p:cNvSpPr>
                <a:spLocks/>
              </p:cNvSpPr>
              <p:nvPr/>
            </p:nvSpPr>
            <p:spPr bwMode="auto">
              <a:xfrm rot="1140000">
                <a:off x="2302" y="4020"/>
                <a:ext cx="22" cy="49"/>
              </a:xfrm>
              <a:custGeom>
                <a:avLst/>
                <a:gdLst>
                  <a:gd name="T0" fmla="*/ 0 w 22627"/>
                  <a:gd name="T1" fmla="*/ 0 h 21600"/>
                  <a:gd name="T2" fmla="*/ 0 w 22627"/>
                  <a:gd name="T3" fmla="*/ 0 h 21600"/>
                  <a:gd name="T4" fmla="*/ 0 w 22627"/>
                  <a:gd name="T5" fmla="*/ 0 h 21600"/>
                  <a:gd name="T6" fmla="*/ 0 60000 65536"/>
                  <a:gd name="T7" fmla="*/ 0 60000 65536"/>
                  <a:gd name="T8" fmla="*/ 0 60000 65536"/>
                  <a:gd name="T9" fmla="*/ 0 w 22627"/>
                  <a:gd name="T10" fmla="*/ 0 h 21600"/>
                  <a:gd name="T11" fmla="*/ 22627 w 22627"/>
                  <a:gd name="T12" fmla="*/ 21600 h 21600"/>
                </a:gdLst>
                <a:ahLst/>
                <a:cxnLst>
                  <a:cxn ang="T6">
                    <a:pos x="T0" y="T1"/>
                  </a:cxn>
                  <a:cxn ang="T7">
                    <a:pos x="T2" y="T3"/>
                  </a:cxn>
                  <a:cxn ang="T8">
                    <a:pos x="T4" y="T5"/>
                  </a:cxn>
                </a:cxnLst>
                <a:rect l="T9" t="T10" r="T11" b="T12"/>
                <a:pathLst>
                  <a:path w="22627" h="21600" fill="none" extrusionOk="0">
                    <a:moveTo>
                      <a:pt x="0" y="24"/>
                    </a:moveTo>
                    <a:cubicBezTo>
                      <a:pt x="342" y="8"/>
                      <a:pt x="684" y="-1"/>
                      <a:pt x="1027" y="-1"/>
                    </a:cubicBezTo>
                    <a:cubicBezTo>
                      <a:pt x="12956" y="-1"/>
                      <a:pt x="22627" y="9670"/>
                      <a:pt x="22627" y="21600"/>
                    </a:cubicBezTo>
                  </a:path>
                  <a:path w="22627" h="21600" stroke="0" extrusionOk="0">
                    <a:moveTo>
                      <a:pt x="0" y="24"/>
                    </a:moveTo>
                    <a:cubicBezTo>
                      <a:pt x="342" y="8"/>
                      <a:pt x="684" y="-1"/>
                      <a:pt x="1027" y="-1"/>
                    </a:cubicBezTo>
                    <a:cubicBezTo>
                      <a:pt x="12956" y="-1"/>
                      <a:pt x="22627" y="9670"/>
                      <a:pt x="22627" y="21600"/>
                    </a:cubicBezTo>
                    <a:lnTo>
                      <a:pt x="1027" y="21600"/>
                    </a:lnTo>
                    <a:lnTo>
                      <a:pt x="0" y="24"/>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35" name="Arc 773"/>
              <p:cNvSpPr>
                <a:spLocks/>
              </p:cNvSpPr>
              <p:nvPr/>
            </p:nvSpPr>
            <p:spPr bwMode="auto">
              <a:xfrm rot="1140000">
                <a:off x="2155" y="4021"/>
                <a:ext cx="30" cy="51"/>
              </a:xfrm>
              <a:custGeom>
                <a:avLst/>
                <a:gdLst>
                  <a:gd name="T0" fmla="*/ 0 w 22365"/>
                  <a:gd name="T1" fmla="*/ 0 h 22044"/>
                  <a:gd name="T2" fmla="*/ 0 w 22365"/>
                  <a:gd name="T3" fmla="*/ 0 h 22044"/>
                  <a:gd name="T4" fmla="*/ 0 w 22365"/>
                  <a:gd name="T5" fmla="*/ 0 h 22044"/>
                  <a:gd name="T6" fmla="*/ 0 60000 65536"/>
                  <a:gd name="T7" fmla="*/ 0 60000 65536"/>
                  <a:gd name="T8" fmla="*/ 0 60000 65536"/>
                  <a:gd name="T9" fmla="*/ 0 w 22365"/>
                  <a:gd name="T10" fmla="*/ 0 h 22044"/>
                  <a:gd name="T11" fmla="*/ 22365 w 22365"/>
                  <a:gd name="T12" fmla="*/ 22044 h 22044"/>
                </a:gdLst>
                <a:ahLst/>
                <a:cxnLst>
                  <a:cxn ang="T6">
                    <a:pos x="T0" y="T1"/>
                  </a:cxn>
                  <a:cxn ang="T7">
                    <a:pos x="T2" y="T3"/>
                  </a:cxn>
                  <a:cxn ang="T8">
                    <a:pos x="T4" y="T5"/>
                  </a:cxn>
                </a:cxnLst>
                <a:rect l="T9" t="T10" r="T11" b="T12"/>
                <a:pathLst>
                  <a:path w="22365" h="22044" fill="none" extrusionOk="0">
                    <a:moveTo>
                      <a:pt x="22360" y="-1"/>
                    </a:moveTo>
                    <a:cubicBezTo>
                      <a:pt x="22363" y="147"/>
                      <a:pt x="22365" y="295"/>
                      <a:pt x="22365" y="444"/>
                    </a:cubicBezTo>
                    <a:cubicBezTo>
                      <a:pt x="22365" y="12373"/>
                      <a:pt x="12694" y="22044"/>
                      <a:pt x="765" y="22044"/>
                    </a:cubicBezTo>
                    <a:cubicBezTo>
                      <a:pt x="509" y="22043"/>
                      <a:pt x="254" y="22039"/>
                      <a:pt x="-1" y="22030"/>
                    </a:cubicBezTo>
                  </a:path>
                  <a:path w="22365" h="22044" stroke="0" extrusionOk="0">
                    <a:moveTo>
                      <a:pt x="22360" y="-1"/>
                    </a:moveTo>
                    <a:cubicBezTo>
                      <a:pt x="22363" y="147"/>
                      <a:pt x="22365" y="295"/>
                      <a:pt x="22365" y="444"/>
                    </a:cubicBezTo>
                    <a:cubicBezTo>
                      <a:pt x="22365" y="12373"/>
                      <a:pt x="12694" y="22044"/>
                      <a:pt x="765" y="22044"/>
                    </a:cubicBezTo>
                    <a:cubicBezTo>
                      <a:pt x="509" y="22043"/>
                      <a:pt x="254" y="22039"/>
                      <a:pt x="-1" y="22030"/>
                    </a:cubicBezTo>
                    <a:lnTo>
                      <a:pt x="765" y="444"/>
                    </a:lnTo>
                    <a:lnTo>
                      <a:pt x="22360"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36" name="Arc 774"/>
              <p:cNvSpPr>
                <a:spLocks/>
              </p:cNvSpPr>
              <p:nvPr/>
            </p:nvSpPr>
            <p:spPr bwMode="auto">
              <a:xfrm rot="1140000">
                <a:off x="2195" y="3986"/>
                <a:ext cx="30" cy="49"/>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1" y="21587"/>
                    </a:moveTo>
                    <a:cubicBezTo>
                      <a:pt x="-1" y="9943"/>
                      <a:pt x="9230" y="395"/>
                      <a:pt x="20868" y="0"/>
                    </a:cubicBezTo>
                  </a:path>
                  <a:path w="21600" h="21588" stroke="0" extrusionOk="0">
                    <a:moveTo>
                      <a:pt x="-1" y="21587"/>
                    </a:moveTo>
                    <a:cubicBezTo>
                      <a:pt x="-1" y="9943"/>
                      <a:pt x="9230" y="395"/>
                      <a:pt x="20868" y="0"/>
                    </a:cubicBezTo>
                    <a:lnTo>
                      <a:pt x="21600" y="21588"/>
                    </a:lnTo>
                    <a:lnTo>
                      <a:pt x="-1" y="21587"/>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37" name="Arc 775"/>
              <p:cNvSpPr>
                <a:spLocks/>
              </p:cNvSpPr>
              <p:nvPr/>
            </p:nvSpPr>
            <p:spPr bwMode="auto">
              <a:xfrm rot="1140000">
                <a:off x="2216" y="4045"/>
                <a:ext cx="22"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38" name="Arc 776"/>
              <p:cNvSpPr>
                <a:spLocks/>
              </p:cNvSpPr>
              <p:nvPr/>
            </p:nvSpPr>
            <p:spPr bwMode="auto">
              <a:xfrm rot="1140000">
                <a:off x="2223" y="3994"/>
                <a:ext cx="21" cy="48"/>
              </a:xfrm>
              <a:custGeom>
                <a:avLst/>
                <a:gdLst>
                  <a:gd name="T0" fmla="*/ 0 w 22652"/>
                  <a:gd name="T1" fmla="*/ 0 h 21600"/>
                  <a:gd name="T2" fmla="*/ 0 w 22652"/>
                  <a:gd name="T3" fmla="*/ 0 h 21600"/>
                  <a:gd name="T4" fmla="*/ 0 w 22652"/>
                  <a:gd name="T5" fmla="*/ 0 h 21600"/>
                  <a:gd name="T6" fmla="*/ 0 60000 65536"/>
                  <a:gd name="T7" fmla="*/ 0 60000 65536"/>
                  <a:gd name="T8" fmla="*/ 0 60000 65536"/>
                  <a:gd name="T9" fmla="*/ 0 w 22652"/>
                  <a:gd name="T10" fmla="*/ 0 h 21600"/>
                  <a:gd name="T11" fmla="*/ 22652 w 22652"/>
                  <a:gd name="T12" fmla="*/ 21600 h 21600"/>
                </a:gdLst>
                <a:ahLst/>
                <a:cxnLst>
                  <a:cxn ang="T6">
                    <a:pos x="T0" y="T1"/>
                  </a:cxn>
                  <a:cxn ang="T7">
                    <a:pos x="T2" y="T3"/>
                  </a:cxn>
                  <a:cxn ang="T8">
                    <a:pos x="T4" y="T5"/>
                  </a:cxn>
                </a:cxnLst>
                <a:rect l="T9" t="T10" r="T11" b="T12"/>
                <a:pathLst>
                  <a:path w="22652" h="21600" fill="none" extrusionOk="0">
                    <a:moveTo>
                      <a:pt x="-1" y="25"/>
                    </a:moveTo>
                    <a:cubicBezTo>
                      <a:pt x="350" y="8"/>
                      <a:pt x="701" y="-1"/>
                      <a:pt x="1052" y="-1"/>
                    </a:cubicBezTo>
                    <a:cubicBezTo>
                      <a:pt x="12981" y="-1"/>
                      <a:pt x="22652" y="9670"/>
                      <a:pt x="22652" y="21600"/>
                    </a:cubicBezTo>
                  </a:path>
                  <a:path w="22652" h="21600" stroke="0" extrusionOk="0">
                    <a:moveTo>
                      <a:pt x="-1" y="25"/>
                    </a:moveTo>
                    <a:cubicBezTo>
                      <a:pt x="350" y="8"/>
                      <a:pt x="701" y="-1"/>
                      <a:pt x="1052" y="-1"/>
                    </a:cubicBezTo>
                    <a:cubicBezTo>
                      <a:pt x="12981" y="-1"/>
                      <a:pt x="22652" y="9670"/>
                      <a:pt x="22652" y="21600"/>
                    </a:cubicBezTo>
                    <a:lnTo>
                      <a:pt x="1052" y="21600"/>
                    </a:lnTo>
                    <a:lnTo>
                      <a:pt x="-1" y="25"/>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39" name="Arc 777"/>
              <p:cNvSpPr>
                <a:spLocks/>
              </p:cNvSpPr>
              <p:nvPr/>
            </p:nvSpPr>
            <p:spPr bwMode="auto">
              <a:xfrm rot="-9660000">
                <a:off x="2039" y="3936"/>
                <a:ext cx="23" cy="50"/>
              </a:xfrm>
              <a:custGeom>
                <a:avLst/>
                <a:gdLst>
                  <a:gd name="T0" fmla="*/ 0 w 22614"/>
                  <a:gd name="T1" fmla="*/ 0 h 22056"/>
                  <a:gd name="T2" fmla="*/ 0 w 22614"/>
                  <a:gd name="T3" fmla="*/ 0 h 22056"/>
                  <a:gd name="T4" fmla="*/ 0 w 22614"/>
                  <a:gd name="T5" fmla="*/ 0 h 22056"/>
                  <a:gd name="T6" fmla="*/ 0 60000 65536"/>
                  <a:gd name="T7" fmla="*/ 0 60000 65536"/>
                  <a:gd name="T8" fmla="*/ 0 60000 65536"/>
                  <a:gd name="T9" fmla="*/ 0 w 22614"/>
                  <a:gd name="T10" fmla="*/ 0 h 22056"/>
                  <a:gd name="T11" fmla="*/ 22614 w 22614"/>
                  <a:gd name="T12" fmla="*/ 22056 h 22056"/>
                </a:gdLst>
                <a:ahLst/>
                <a:cxnLst>
                  <a:cxn ang="T6">
                    <a:pos x="T0" y="T1"/>
                  </a:cxn>
                  <a:cxn ang="T7">
                    <a:pos x="T2" y="T3"/>
                  </a:cxn>
                  <a:cxn ang="T8">
                    <a:pos x="T4" y="T5"/>
                  </a:cxn>
                </a:cxnLst>
                <a:rect l="T9" t="T10" r="T11" b="T12"/>
                <a:pathLst>
                  <a:path w="22614" h="22056" fill="none" extrusionOk="0">
                    <a:moveTo>
                      <a:pt x="22609" y="-1"/>
                    </a:moveTo>
                    <a:cubicBezTo>
                      <a:pt x="22612" y="151"/>
                      <a:pt x="22614" y="303"/>
                      <a:pt x="22614" y="456"/>
                    </a:cubicBezTo>
                    <a:cubicBezTo>
                      <a:pt x="22614" y="12385"/>
                      <a:pt x="12943" y="22056"/>
                      <a:pt x="1014" y="22056"/>
                    </a:cubicBezTo>
                    <a:cubicBezTo>
                      <a:pt x="675" y="22055"/>
                      <a:pt x="337" y="22048"/>
                      <a:pt x="-1" y="22032"/>
                    </a:cubicBezTo>
                  </a:path>
                  <a:path w="22614" h="22056" stroke="0" extrusionOk="0">
                    <a:moveTo>
                      <a:pt x="22609" y="-1"/>
                    </a:moveTo>
                    <a:cubicBezTo>
                      <a:pt x="22612" y="151"/>
                      <a:pt x="22614" y="303"/>
                      <a:pt x="22614" y="456"/>
                    </a:cubicBezTo>
                    <a:cubicBezTo>
                      <a:pt x="22614" y="12385"/>
                      <a:pt x="12943" y="22056"/>
                      <a:pt x="1014" y="22056"/>
                    </a:cubicBezTo>
                    <a:cubicBezTo>
                      <a:pt x="675" y="22055"/>
                      <a:pt x="337" y="22048"/>
                      <a:pt x="-1" y="22032"/>
                    </a:cubicBezTo>
                    <a:lnTo>
                      <a:pt x="1014" y="456"/>
                    </a:lnTo>
                    <a:lnTo>
                      <a:pt x="22609"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grpSp>
        <p:nvGrpSpPr>
          <p:cNvPr id="161954" name="Group 778"/>
          <p:cNvGrpSpPr>
            <a:grpSpLocks/>
          </p:cNvGrpSpPr>
          <p:nvPr/>
        </p:nvGrpSpPr>
        <p:grpSpPr bwMode="auto">
          <a:xfrm>
            <a:off x="3668917" y="6126219"/>
            <a:ext cx="1385711" cy="357187"/>
            <a:chOff x="1520" y="3936"/>
            <a:chExt cx="982" cy="225"/>
          </a:xfrm>
        </p:grpSpPr>
        <p:grpSp>
          <p:nvGrpSpPr>
            <p:cNvPr id="162464" name="Group 779"/>
            <p:cNvGrpSpPr>
              <a:grpSpLocks/>
            </p:cNvGrpSpPr>
            <p:nvPr/>
          </p:nvGrpSpPr>
          <p:grpSpPr bwMode="auto">
            <a:xfrm>
              <a:off x="1520" y="3937"/>
              <a:ext cx="478" cy="224"/>
              <a:chOff x="1520" y="3937"/>
              <a:chExt cx="478" cy="224"/>
            </a:xfrm>
          </p:grpSpPr>
          <p:sp>
            <p:nvSpPr>
              <p:cNvPr id="162490" name="Arc 780"/>
              <p:cNvSpPr>
                <a:spLocks/>
              </p:cNvSpPr>
              <p:nvPr/>
            </p:nvSpPr>
            <p:spPr bwMode="auto">
              <a:xfrm rot="9660000">
                <a:off x="1917" y="3939"/>
                <a:ext cx="30" cy="50"/>
              </a:xfrm>
              <a:custGeom>
                <a:avLst/>
                <a:gdLst>
                  <a:gd name="T0" fmla="*/ 0 w 22365"/>
                  <a:gd name="T1" fmla="*/ 0 h 22053"/>
                  <a:gd name="T2" fmla="*/ 0 w 22365"/>
                  <a:gd name="T3" fmla="*/ 0 h 22053"/>
                  <a:gd name="T4" fmla="*/ 0 w 22365"/>
                  <a:gd name="T5" fmla="*/ 0 h 22053"/>
                  <a:gd name="T6" fmla="*/ 0 60000 65536"/>
                  <a:gd name="T7" fmla="*/ 0 60000 65536"/>
                  <a:gd name="T8" fmla="*/ 0 60000 65536"/>
                  <a:gd name="T9" fmla="*/ 0 w 22365"/>
                  <a:gd name="T10" fmla="*/ 0 h 22053"/>
                  <a:gd name="T11" fmla="*/ 22365 w 22365"/>
                  <a:gd name="T12" fmla="*/ 22053 h 22053"/>
                </a:gdLst>
                <a:ahLst/>
                <a:cxnLst>
                  <a:cxn ang="T6">
                    <a:pos x="T0" y="T1"/>
                  </a:cxn>
                  <a:cxn ang="T7">
                    <a:pos x="T2" y="T3"/>
                  </a:cxn>
                  <a:cxn ang="T8">
                    <a:pos x="T4" y="T5"/>
                  </a:cxn>
                </a:cxnLst>
                <a:rect l="T9" t="T10" r="T11" b="T12"/>
                <a:pathLst>
                  <a:path w="22365" h="22053" fill="none" extrusionOk="0">
                    <a:moveTo>
                      <a:pt x="22360" y="-1"/>
                    </a:moveTo>
                    <a:cubicBezTo>
                      <a:pt x="22363" y="150"/>
                      <a:pt x="22365" y="301"/>
                      <a:pt x="22365" y="453"/>
                    </a:cubicBezTo>
                    <a:cubicBezTo>
                      <a:pt x="22365" y="12382"/>
                      <a:pt x="12694" y="22053"/>
                      <a:pt x="765" y="22053"/>
                    </a:cubicBezTo>
                    <a:cubicBezTo>
                      <a:pt x="509" y="22052"/>
                      <a:pt x="254" y="22048"/>
                      <a:pt x="-1" y="22039"/>
                    </a:cubicBezTo>
                  </a:path>
                  <a:path w="22365" h="22053" stroke="0" extrusionOk="0">
                    <a:moveTo>
                      <a:pt x="22360" y="-1"/>
                    </a:moveTo>
                    <a:cubicBezTo>
                      <a:pt x="22363" y="150"/>
                      <a:pt x="22365" y="301"/>
                      <a:pt x="22365" y="453"/>
                    </a:cubicBezTo>
                    <a:cubicBezTo>
                      <a:pt x="22365" y="12382"/>
                      <a:pt x="12694" y="22053"/>
                      <a:pt x="765" y="22053"/>
                    </a:cubicBezTo>
                    <a:cubicBezTo>
                      <a:pt x="509" y="22052"/>
                      <a:pt x="254" y="22048"/>
                      <a:pt x="-1" y="22039"/>
                    </a:cubicBezTo>
                    <a:lnTo>
                      <a:pt x="765" y="453"/>
                    </a:lnTo>
                    <a:lnTo>
                      <a:pt x="2236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91" name="Arc 781"/>
              <p:cNvSpPr>
                <a:spLocks/>
              </p:cNvSpPr>
              <p:nvPr/>
            </p:nvSpPr>
            <p:spPr bwMode="auto">
              <a:xfrm rot="9660000">
                <a:off x="1921" y="3994"/>
                <a:ext cx="28" cy="49"/>
              </a:xfrm>
              <a:custGeom>
                <a:avLst/>
                <a:gdLst>
                  <a:gd name="T0" fmla="*/ 0 w 21596"/>
                  <a:gd name="T1" fmla="*/ 0 h 21587"/>
                  <a:gd name="T2" fmla="*/ 0 w 21596"/>
                  <a:gd name="T3" fmla="*/ 0 h 21587"/>
                  <a:gd name="T4" fmla="*/ 0 w 21596"/>
                  <a:gd name="T5" fmla="*/ 0 h 21587"/>
                  <a:gd name="T6" fmla="*/ 0 60000 65536"/>
                  <a:gd name="T7" fmla="*/ 0 60000 65536"/>
                  <a:gd name="T8" fmla="*/ 0 60000 65536"/>
                  <a:gd name="T9" fmla="*/ 0 w 21596"/>
                  <a:gd name="T10" fmla="*/ 0 h 21587"/>
                  <a:gd name="T11" fmla="*/ 21596 w 21596"/>
                  <a:gd name="T12" fmla="*/ 21587 h 21587"/>
                </a:gdLst>
                <a:ahLst/>
                <a:cxnLst>
                  <a:cxn ang="T6">
                    <a:pos x="T0" y="T1"/>
                  </a:cxn>
                  <a:cxn ang="T7">
                    <a:pos x="T2" y="T3"/>
                  </a:cxn>
                  <a:cxn ang="T8">
                    <a:pos x="T4" y="T5"/>
                  </a:cxn>
                </a:cxnLst>
                <a:rect l="T9" t="T10" r="T11" b="T12"/>
                <a:pathLst>
                  <a:path w="21596" h="21587" fill="none" extrusionOk="0">
                    <a:moveTo>
                      <a:pt x="0" y="21158"/>
                    </a:moveTo>
                    <a:cubicBezTo>
                      <a:pt x="228" y="9688"/>
                      <a:pt x="9381" y="398"/>
                      <a:pt x="20846" y="0"/>
                    </a:cubicBezTo>
                  </a:path>
                  <a:path w="21596" h="21587" stroke="0" extrusionOk="0">
                    <a:moveTo>
                      <a:pt x="0" y="21158"/>
                    </a:moveTo>
                    <a:cubicBezTo>
                      <a:pt x="228" y="9688"/>
                      <a:pt x="9381" y="398"/>
                      <a:pt x="20846" y="0"/>
                    </a:cubicBezTo>
                    <a:lnTo>
                      <a:pt x="21596" y="21587"/>
                    </a:lnTo>
                    <a:lnTo>
                      <a:pt x="0" y="21158"/>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92" name="Arc 782"/>
              <p:cNvSpPr>
                <a:spLocks/>
              </p:cNvSpPr>
              <p:nvPr/>
            </p:nvSpPr>
            <p:spPr bwMode="auto">
              <a:xfrm rot="9660000">
                <a:off x="1874" y="3962"/>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93" name="Arc 783"/>
              <p:cNvSpPr>
                <a:spLocks/>
              </p:cNvSpPr>
              <p:nvPr/>
            </p:nvSpPr>
            <p:spPr bwMode="auto">
              <a:xfrm rot="9660000">
                <a:off x="1976" y="3976"/>
                <a:ext cx="22" cy="50"/>
              </a:xfrm>
              <a:custGeom>
                <a:avLst/>
                <a:gdLst>
                  <a:gd name="T0" fmla="*/ 0 w 22589"/>
                  <a:gd name="T1" fmla="*/ 0 h 21600"/>
                  <a:gd name="T2" fmla="*/ 0 w 22589"/>
                  <a:gd name="T3" fmla="*/ 0 h 21600"/>
                  <a:gd name="T4" fmla="*/ 0 w 22589"/>
                  <a:gd name="T5" fmla="*/ 0 h 21600"/>
                  <a:gd name="T6" fmla="*/ 0 60000 65536"/>
                  <a:gd name="T7" fmla="*/ 0 60000 65536"/>
                  <a:gd name="T8" fmla="*/ 0 60000 65536"/>
                  <a:gd name="T9" fmla="*/ 0 w 22589"/>
                  <a:gd name="T10" fmla="*/ 0 h 21600"/>
                  <a:gd name="T11" fmla="*/ 22589 w 22589"/>
                  <a:gd name="T12" fmla="*/ 21600 h 21600"/>
                </a:gdLst>
                <a:ahLst/>
                <a:cxnLst>
                  <a:cxn ang="T6">
                    <a:pos x="T0" y="T1"/>
                  </a:cxn>
                  <a:cxn ang="T7">
                    <a:pos x="T2" y="T3"/>
                  </a:cxn>
                  <a:cxn ang="T8">
                    <a:pos x="T4" y="T5"/>
                  </a:cxn>
                </a:cxnLst>
                <a:rect l="T9" t="T10" r="T11" b="T12"/>
                <a:pathLst>
                  <a:path w="22589" h="21600" fill="none" extrusionOk="0">
                    <a:moveTo>
                      <a:pt x="-1" y="22"/>
                    </a:moveTo>
                    <a:cubicBezTo>
                      <a:pt x="331" y="7"/>
                      <a:pt x="662" y="-1"/>
                      <a:pt x="994" y="-1"/>
                    </a:cubicBezTo>
                    <a:cubicBezTo>
                      <a:pt x="12749" y="-1"/>
                      <a:pt x="22346" y="9400"/>
                      <a:pt x="22589" y="21152"/>
                    </a:cubicBezTo>
                  </a:path>
                  <a:path w="22589" h="21600" stroke="0" extrusionOk="0">
                    <a:moveTo>
                      <a:pt x="-1" y="22"/>
                    </a:moveTo>
                    <a:cubicBezTo>
                      <a:pt x="331" y="7"/>
                      <a:pt x="662" y="-1"/>
                      <a:pt x="994" y="-1"/>
                    </a:cubicBezTo>
                    <a:cubicBezTo>
                      <a:pt x="12749" y="-1"/>
                      <a:pt x="22346" y="9400"/>
                      <a:pt x="22589" y="21152"/>
                    </a:cubicBezTo>
                    <a:lnTo>
                      <a:pt x="994" y="21600"/>
                    </a:lnTo>
                    <a:lnTo>
                      <a:pt x="-1" y="2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94" name="Arc 784"/>
              <p:cNvSpPr>
                <a:spLocks/>
              </p:cNvSpPr>
              <p:nvPr/>
            </p:nvSpPr>
            <p:spPr bwMode="auto">
              <a:xfrm rot="9660000">
                <a:off x="1901" y="3998"/>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95" name="Arc 785"/>
              <p:cNvSpPr>
                <a:spLocks/>
              </p:cNvSpPr>
              <p:nvPr/>
            </p:nvSpPr>
            <p:spPr bwMode="auto">
              <a:xfrm rot="9660000">
                <a:off x="1847" y="3966"/>
                <a:ext cx="27"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595" y="-1"/>
                    </a:moveTo>
                    <a:cubicBezTo>
                      <a:pt x="21598" y="148"/>
                      <a:pt x="21600" y="296"/>
                      <a:pt x="21600" y="445"/>
                    </a:cubicBezTo>
                    <a:cubicBezTo>
                      <a:pt x="21600" y="12374"/>
                      <a:pt x="11929" y="22045"/>
                      <a:pt x="-1" y="22045"/>
                    </a:cubicBezTo>
                  </a:path>
                  <a:path w="21600" h="22045" stroke="0" extrusionOk="0">
                    <a:moveTo>
                      <a:pt x="21595" y="-1"/>
                    </a:moveTo>
                    <a:cubicBezTo>
                      <a:pt x="21598" y="148"/>
                      <a:pt x="21600" y="296"/>
                      <a:pt x="21600" y="445"/>
                    </a:cubicBezTo>
                    <a:cubicBezTo>
                      <a:pt x="21600" y="12374"/>
                      <a:pt x="11929" y="22045"/>
                      <a:pt x="-1" y="22045"/>
                    </a:cubicBezTo>
                    <a:lnTo>
                      <a:pt x="0" y="445"/>
                    </a:lnTo>
                    <a:lnTo>
                      <a:pt x="21595"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96" name="Arc 786"/>
              <p:cNvSpPr>
                <a:spLocks/>
              </p:cNvSpPr>
              <p:nvPr/>
            </p:nvSpPr>
            <p:spPr bwMode="auto">
              <a:xfrm rot="9660000">
                <a:off x="1845" y="4021"/>
                <a:ext cx="27" cy="49"/>
              </a:xfrm>
              <a:custGeom>
                <a:avLst/>
                <a:gdLst>
                  <a:gd name="T0" fmla="*/ 0 w 21600"/>
                  <a:gd name="T1" fmla="*/ 0 h 21585"/>
                  <a:gd name="T2" fmla="*/ 0 w 21600"/>
                  <a:gd name="T3" fmla="*/ 0 h 21585"/>
                  <a:gd name="T4" fmla="*/ 0 w 21600"/>
                  <a:gd name="T5" fmla="*/ 0 h 21585"/>
                  <a:gd name="T6" fmla="*/ 0 60000 65536"/>
                  <a:gd name="T7" fmla="*/ 0 60000 65536"/>
                  <a:gd name="T8" fmla="*/ 0 60000 65536"/>
                  <a:gd name="T9" fmla="*/ 0 w 21600"/>
                  <a:gd name="T10" fmla="*/ 0 h 21585"/>
                  <a:gd name="T11" fmla="*/ 21600 w 21600"/>
                  <a:gd name="T12" fmla="*/ 21585 h 21585"/>
                </a:gdLst>
                <a:ahLst/>
                <a:cxnLst>
                  <a:cxn ang="T6">
                    <a:pos x="T0" y="T1"/>
                  </a:cxn>
                  <a:cxn ang="T7">
                    <a:pos x="T2" y="T3"/>
                  </a:cxn>
                  <a:cxn ang="T8">
                    <a:pos x="T4" y="T5"/>
                  </a:cxn>
                </a:cxnLst>
                <a:rect l="T9" t="T10" r="T11" b="T12"/>
                <a:pathLst>
                  <a:path w="21600" h="21585" fill="none" extrusionOk="0">
                    <a:moveTo>
                      <a:pt x="-1" y="21584"/>
                    </a:moveTo>
                    <a:cubicBezTo>
                      <a:pt x="-1" y="9966"/>
                      <a:pt x="9190" y="429"/>
                      <a:pt x="20800" y="-1"/>
                    </a:cubicBezTo>
                  </a:path>
                  <a:path w="21600" h="21585" stroke="0" extrusionOk="0">
                    <a:moveTo>
                      <a:pt x="-1" y="21584"/>
                    </a:moveTo>
                    <a:cubicBezTo>
                      <a:pt x="-1" y="9966"/>
                      <a:pt x="9190" y="429"/>
                      <a:pt x="20800" y="-1"/>
                    </a:cubicBezTo>
                    <a:lnTo>
                      <a:pt x="21600" y="21585"/>
                    </a:lnTo>
                    <a:lnTo>
                      <a:pt x="-1" y="2158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97" name="Arc 787"/>
              <p:cNvSpPr>
                <a:spLocks/>
              </p:cNvSpPr>
              <p:nvPr/>
            </p:nvSpPr>
            <p:spPr bwMode="auto">
              <a:xfrm rot="-1140000">
                <a:off x="1581" y="4099"/>
                <a:ext cx="28" cy="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98" name="Arc 788"/>
              <p:cNvSpPr>
                <a:spLocks/>
              </p:cNvSpPr>
              <p:nvPr/>
            </p:nvSpPr>
            <p:spPr bwMode="auto">
              <a:xfrm rot="-1140000">
                <a:off x="1540" y="4065"/>
                <a:ext cx="30" cy="50"/>
              </a:xfrm>
              <a:custGeom>
                <a:avLst/>
                <a:gdLst>
                  <a:gd name="T0" fmla="*/ 0 w 22333"/>
                  <a:gd name="T1" fmla="*/ 0 h 21600"/>
                  <a:gd name="T2" fmla="*/ 0 w 22333"/>
                  <a:gd name="T3" fmla="*/ 0 h 21600"/>
                  <a:gd name="T4" fmla="*/ 0 w 22333"/>
                  <a:gd name="T5" fmla="*/ 0 h 21600"/>
                  <a:gd name="T6" fmla="*/ 0 60000 65536"/>
                  <a:gd name="T7" fmla="*/ 0 60000 65536"/>
                  <a:gd name="T8" fmla="*/ 0 60000 65536"/>
                  <a:gd name="T9" fmla="*/ 0 w 22333"/>
                  <a:gd name="T10" fmla="*/ 0 h 21600"/>
                  <a:gd name="T11" fmla="*/ 22333 w 22333"/>
                  <a:gd name="T12" fmla="*/ 21600 h 21600"/>
                </a:gdLst>
                <a:ahLst/>
                <a:cxnLst>
                  <a:cxn ang="T6">
                    <a:pos x="T0" y="T1"/>
                  </a:cxn>
                  <a:cxn ang="T7">
                    <a:pos x="T2" y="T3"/>
                  </a:cxn>
                  <a:cxn ang="T8">
                    <a:pos x="T4" y="T5"/>
                  </a:cxn>
                </a:cxnLst>
                <a:rect l="T9" t="T10" r="T11" b="T12"/>
                <a:pathLst>
                  <a:path w="22333" h="21600" fill="none" extrusionOk="0">
                    <a:moveTo>
                      <a:pt x="-1" y="12"/>
                    </a:moveTo>
                    <a:cubicBezTo>
                      <a:pt x="245" y="4"/>
                      <a:pt x="491" y="-1"/>
                      <a:pt x="737" y="-1"/>
                    </a:cubicBezTo>
                    <a:cubicBezTo>
                      <a:pt x="12496" y="-1"/>
                      <a:pt x="22095" y="9406"/>
                      <a:pt x="22332" y="21164"/>
                    </a:cubicBezTo>
                  </a:path>
                  <a:path w="22333" h="21600" stroke="0" extrusionOk="0">
                    <a:moveTo>
                      <a:pt x="-1" y="12"/>
                    </a:moveTo>
                    <a:cubicBezTo>
                      <a:pt x="245" y="4"/>
                      <a:pt x="491" y="-1"/>
                      <a:pt x="737" y="-1"/>
                    </a:cubicBezTo>
                    <a:cubicBezTo>
                      <a:pt x="12496" y="-1"/>
                      <a:pt x="22095" y="9406"/>
                      <a:pt x="22332" y="21164"/>
                    </a:cubicBezTo>
                    <a:lnTo>
                      <a:pt x="737" y="21600"/>
                    </a:lnTo>
                    <a:lnTo>
                      <a:pt x="-1" y="1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99" name="Arc 789"/>
              <p:cNvSpPr>
                <a:spLocks/>
              </p:cNvSpPr>
              <p:nvPr/>
            </p:nvSpPr>
            <p:spPr bwMode="auto">
              <a:xfrm rot="-1140000">
                <a:off x="1523" y="4112"/>
                <a:ext cx="21"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595" y="-1"/>
                    </a:moveTo>
                    <a:cubicBezTo>
                      <a:pt x="21598" y="148"/>
                      <a:pt x="21600" y="296"/>
                      <a:pt x="21600" y="445"/>
                    </a:cubicBezTo>
                    <a:cubicBezTo>
                      <a:pt x="21600" y="12374"/>
                      <a:pt x="11929" y="22045"/>
                      <a:pt x="-1" y="22045"/>
                    </a:cubicBezTo>
                  </a:path>
                  <a:path w="21600" h="22045" stroke="0" extrusionOk="0">
                    <a:moveTo>
                      <a:pt x="21595" y="-1"/>
                    </a:moveTo>
                    <a:cubicBezTo>
                      <a:pt x="21598" y="148"/>
                      <a:pt x="21600" y="296"/>
                      <a:pt x="21600" y="445"/>
                    </a:cubicBezTo>
                    <a:cubicBezTo>
                      <a:pt x="21600" y="12374"/>
                      <a:pt x="11929" y="22045"/>
                      <a:pt x="-1" y="22045"/>
                    </a:cubicBezTo>
                    <a:lnTo>
                      <a:pt x="0" y="445"/>
                    </a:lnTo>
                    <a:lnTo>
                      <a:pt x="21595"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00" name="Arc 790"/>
              <p:cNvSpPr>
                <a:spLocks/>
              </p:cNvSpPr>
              <p:nvPr/>
            </p:nvSpPr>
            <p:spPr bwMode="auto">
              <a:xfrm rot="-1140000">
                <a:off x="1520" y="4073"/>
                <a:ext cx="22" cy="49"/>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1" y="21576"/>
                    </a:moveTo>
                    <a:cubicBezTo>
                      <a:pt x="-1" y="10038"/>
                      <a:pt x="9069" y="536"/>
                      <a:pt x="20596" y="0"/>
                    </a:cubicBezTo>
                  </a:path>
                  <a:path w="21600" h="21577" stroke="0" extrusionOk="0">
                    <a:moveTo>
                      <a:pt x="-1" y="21576"/>
                    </a:moveTo>
                    <a:cubicBezTo>
                      <a:pt x="-1" y="10038"/>
                      <a:pt x="9069" y="536"/>
                      <a:pt x="20596" y="0"/>
                    </a:cubicBezTo>
                    <a:lnTo>
                      <a:pt x="21600" y="21577"/>
                    </a:lnTo>
                    <a:lnTo>
                      <a:pt x="-1"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01" name="Arc 791"/>
              <p:cNvSpPr>
                <a:spLocks/>
              </p:cNvSpPr>
              <p:nvPr/>
            </p:nvSpPr>
            <p:spPr bwMode="auto">
              <a:xfrm rot="-1140000">
                <a:off x="1664" y="4074"/>
                <a:ext cx="28" cy="50"/>
              </a:xfrm>
              <a:custGeom>
                <a:avLst/>
                <a:gdLst>
                  <a:gd name="T0" fmla="*/ 0 w 21600"/>
                  <a:gd name="T1" fmla="*/ 0 h 22036"/>
                  <a:gd name="T2" fmla="*/ 0 w 21600"/>
                  <a:gd name="T3" fmla="*/ 0 h 22036"/>
                  <a:gd name="T4" fmla="*/ 0 w 21600"/>
                  <a:gd name="T5" fmla="*/ 0 h 22036"/>
                  <a:gd name="T6" fmla="*/ 0 60000 65536"/>
                  <a:gd name="T7" fmla="*/ 0 60000 65536"/>
                  <a:gd name="T8" fmla="*/ 0 60000 65536"/>
                  <a:gd name="T9" fmla="*/ 0 w 21600"/>
                  <a:gd name="T10" fmla="*/ 0 h 22036"/>
                  <a:gd name="T11" fmla="*/ 21600 w 21600"/>
                  <a:gd name="T12" fmla="*/ 22036 h 22036"/>
                </a:gdLst>
                <a:ahLst/>
                <a:cxnLst>
                  <a:cxn ang="T6">
                    <a:pos x="T0" y="T1"/>
                  </a:cxn>
                  <a:cxn ang="T7">
                    <a:pos x="T2" y="T3"/>
                  </a:cxn>
                  <a:cxn ang="T8">
                    <a:pos x="T4" y="T5"/>
                  </a:cxn>
                </a:cxnLst>
                <a:rect l="T9" t="T10" r="T11" b="T12"/>
                <a:pathLst>
                  <a:path w="21600" h="22036" fill="none" extrusionOk="0">
                    <a:moveTo>
                      <a:pt x="21600" y="22035"/>
                    </a:moveTo>
                    <a:cubicBezTo>
                      <a:pt x="9670" y="22036"/>
                      <a:pt x="0" y="12365"/>
                      <a:pt x="0" y="436"/>
                    </a:cubicBezTo>
                    <a:cubicBezTo>
                      <a:pt x="0" y="290"/>
                      <a:pt x="1" y="145"/>
                      <a:pt x="4" y="0"/>
                    </a:cubicBezTo>
                  </a:path>
                  <a:path w="21600" h="22036" stroke="0" extrusionOk="0">
                    <a:moveTo>
                      <a:pt x="21600" y="22035"/>
                    </a:moveTo>
                    <a:cubicBezTo>
                      <a:pt x="9670" y="22036"/>
                      <a:pt x="0" y="12365"/>
                      <a:pt x="0" y="436"/>
                    </a:cubicBezTo>
                    <a:cubicBezTo>
                      <a:pt x="0" y="290"/>
                      <a:pt x="1" y="145"/>
                      <a:pt x="4" y="0"/>
                    </a:cubicBezTo>
                    <a:lnTo>
                      <a:pt x="21600" y="436"/>
                    </a:lnTo>
                    <a:lnTo>
                      <a:pt x="21600" y="2203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02" name="Arc 792"/>
              <p:cNvSpPr>
                <a:spLocks/>
              </p:cNvSpPr>
              <p:nvPr/>
            </p:nvSpPr>
            <p:spPr bwMode="auto">
              <a:xfrm rot="-1140000">
                <a:off x="1623" y="4039"/>
                <a:ext cx="29" cy="50"/>
              </a:xfrm>
              <a:custGeom>
                <a:avLst/>
                <a:gdLst>
                  <a:gd name="T0" fmla="*/ 0 w 22345"/>
                  <a:gd name="T1" fmla="*/ 0 h 21600"/>
                  <a:gd name="T2" fmla="*/ 0 w 22345"/>
                  <a:gd name="T3" fmla="*/ 0 h 21600"/>
                  <a:gd name="T4" fmla="*/ 0 w 22345"/>
                  <a:gd name="T5" fmla="*/ 0 h 21600"/>
                  <a:gd name="T6" fmla="*/ 0 60000 65536"/>
                  <a:gd name="T7" fmla="*/ 0 60000 65536"/>
                  <a:gd name="T8" fmla="*/ 0 60000 65536"/>
                  <a:gd name="T9" fmla="*/ 0 w 22345"/>
                  <a:gd name="T10" fmla="*/ 0 h 21600"/>
                  <a:gd name="T11" fmla="*/ 22345 w 22345"/>
                  <a:gd name="T12" fmla="*/ 21600 h 21600"/>
                </a:gdLst>
                <a:ahLst/>
                <a:cxnLst>
                  <a:cxn ang="T6">
                    <a:pos x="T0" y="T1"/>
                  </a:cxn>
                  <a:cxn ang="T7">
                    <a:pos x="T2" y="T3"/>
                  </a:cxn>
                  <a:cxn ang="T8">
                    <a:pos x="T4" y="T5"/>
                  </a:cxn>
                </a:cxnLst>
                <a:rect l="T9" t="T10" r="T11" b="T12"/>
                <a:pathLst>
                  <a:path w="22345" h="21600" fill="none" extrusionOk="0">
                    <a:moveTo>
                      <a:pt x="0" y="13"/>
                    </a:moveTo>
                    <a:cubicBezTo>
                      <a:pt x="249" y="4"/>
                      <a:pt x="499" y="-1"/>
                      <a:pt x="750" y="-1"/>
                    </a:cubicBezTo>
                    <a:cubicBezTo>
                      <a:pt x="12506" y="-1"/>
                      <a:pt x="22103" y="9402"/>
                      <a:pt x="22345" y="21155"/>
                    </a:cubicBezTo>
                  </a:path>
                  <a:path w="22345" h="21600" stroke="0" extrusionOk="0">
                    <a:moveTo>
                      <a:pt x="0" y="13"/>
                    </a:moveTo>
                    <a:cubicBezTo>
                      <a:pt x="249" y="4"/>
                      <a:pt x="499" y="-1"/>
                      <a:pt x="750" y="-1"/>
                    </a:cubicBezTo>
                    <a:cubicBezTo>
                      <a:pt x="12506" y="-1"/>
                      <a:pt x="22103" y="9402"/>
                      <a:pt x="22345" y="21155"/>
                    </a:cubicBezTo>
                    <a:lnTo>
                      <a:pt x="750" y="21600"/>
                    </a:lnTo>
                    <a:lnTo>
                      <a:pt x="0" y="1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03" name="Arc 793"/>
              <p:cNvSpPr>
                <a:spLocks/>
              </p:cNvSpPr>
              <p:nvPr/>
            </p:nvSpPr>
            <p:spPr bwMode="auto">
              <a:xfrm rot="-1140000">
                <a:off x="1608" y="4095"/>
                <a:ext cx="22" cy="50"/>
              </a:xfrm>
              <a:custGeom>
                <a:avLst/>
                <a:gdLst>
                  <a:gd name="T0" fmla="*/ 0 w 22663"/>
                  <a:gd name="T1" fmla="*/ 0 h 22056"/>
                  <a:gd name="T2" fmla="*/ 0 w 22663"/>
                  <a:gd name="T3" fmla="*/ 0 h 22056"/>
                  <a:gd name="T4" fmla="*/ 0 w 22663"/>
                  <a:gd name="T5" fmla="*/ 0 h 22056"/>
                  <a:gd name="T6" fmla="*/ 0 60000 65536"/>
                  <a:gd name="T7" fmla="*/ 0 60000 65536"/>
                  <a:gd name="T8" fmla="*/ 0 60000 65536"/>
                  <a:gd name="T9" fmla="*/ 0 w 22663"/>
                  <a:gd name="T10" fmla="*/ 0 h 22056"/>
                  <a:gd name="T11" fmla="*/ 22663 w 22663"/>
                  <a:gd name="T12" fmla="*/ 22056 h 22056"/>
                </a:gdLst>
                <a:ahLst/>
                <a:cxnLst>
                  <a:cxn ang="T6">
                    <a:pos x="T0" y="T1"/>
                  </a:cxn>
                  <a:cxn ang="T7">
                    <a:pos x="T2" y="T3"/>
                  </a:cxn>
                  <a:cxn ang="T8">
                    <a:pos x="T4" y="T5"/>
                  </a:cxn>
                </a:cxnLst>
                <a:rect l="T9" t="T10" r="T11" b="T12"/>
                <a:pathLst>
                  <a:path w="22663" h="22056" fill="none" extrusionOk="0">
                    <a:moveTo>
                      <a:pt x="22658" y="-1"/>
                    </a:moveTo>
                    <a:cubicBezTo>
                      <a:pt x="22661" y="151"/>
                      <a:pt x="22663" y="303"/>
                      <a:pt x="22663" y="456"/>
                    </a:cubicBezTo>
                    <a:cubicBezTo>
                      <a:pt x="22663" y="12385"/>
                      <a:pt x="12992" y="22056"/>
                      <a:pt x="1063" y="22056"/>
                    </a:cubicBezTo>
                    <a:cubicBezTo>
                      <a:pt x="708" y="22055"/>
                      <a:pt x="354" y="22047"/>
                      <a:pt x="0" y="22029"/>
                    </a:cubicBezTo>
                  </a:path>
                  <a:path w="22663" h="22056" stroke="0" extrusionOk="0">
                    <a:moveTo>
                      <a:pt x="22658" y="-1"/>
                    </a:moveTo>
                    <a:cubicBezTo>
                      <a:pt x="22661" y="151"/>
                      <a:pt x="22663" y="303"/>
                      <a:pt x="22663" y="456"/>
                    </a:cubicBezTo>
                    <a:cubicBezTo>
                      <a:pt x="22663" y="12385"/>
                      <a:pt x="12992" y="22056"/>
                      <a:pt x="1063" y="22056"/>
                    </a:cubicBezTo>
                    <a:cubicBezTo>
                      <a:pt x="708" y="22055"/>
                      <a:pt x="354" y="22047"/>
                      <a:pt x="0" y="22029"/>
                    </a:cubicBezTo>
                    <a:lnTo>
                      <a:pt x="1063" y="456"/>
                    </a:lnTo>
                    <a:lnTo>
                      <a:pt x="22658"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04" name="Arc 794"/>
              <p:cNvSpPr>
                <a:spLocks/>
              </p:cNvSpPr>
              <p:nvPr/>
            </p:nvSpPr>
            <p:spPr bwMode="auto">
              <a:xfrm rot="-1140000">
                <a:off x="1604" y="4047"/>
                <a:ext cx="21" cy="49"/>
              </a:xfrm>
              <a:custGeom>
                <a:avLst/>
                <a:gdLst>
                  <a:gd name="T0" fmla="*/ 0 w 21600"/>
                  <a:gd name="T1" fmla="*/ 0 h 21576"/>
                  <a:gd name="T2" fmla="*/ 0 w 21600"/>
                  <a:gd name="T3" fmla="*/ 0 h 21576"/>
                  <a:gd name="T4" fmla="*/ 0 w 21600"/>
                  <a:gd name="T5" fmla="*/ 0 h 21576"/>
                  <a:gd name="T6" fmla="*/ 0 60000 65536"/>
                  <a:gd name="T7" fmla="*/ 0 60000 65536"/>
                  <a:gd name="T8" fmla="*/ 0 60000 65536"/>
                  <a:gd name="T9" fmla="*/ 0 w 21600"/>
                  <a:gd name="T10" fmla="*/ 0 h 21576"/>
                  <a:gd name="T11" fmla="*/ 21600 w 21600"/>
                  <a:gd name="T12" fmla="*/ 21576 h 21576"/>
                </a:gdLst>
                <a:ahLst/>
                <a:cxnLst>
                  <a:cxn ang="T6">
                    <a:pos x="T0" y="T1"/>
                  </a:cxn>
                  <a:cxn ang="T7">
                    <a:pos x="T2" y="T3"/>
                  </a:cxn>
                  <a:cxn ang="T8">
                    <a:pos x="T4" y="T5"/>
                  </a:cxn>
                </a:cxnLst>
                <a:rect l="T9" t="T10" r="T11" b="T12"/>
                <a:pathLst>
                  <a:path w="21600" h="21576" fill="none" extrusionOk="0">
                    <a:moveTo>
                      <a:pt x="-1" y="21575"/>
                    </a:moveTo>
                    <a:cubicBezTo>
                      <a:pt x="-1" y="10045"/>
                      <a:pt x="9055" y="548"/>
                      <a:pt x="20573" y="0"/>
                    </a:cubicBezTo>
                  </a:path>
                  <a:path w="21600" h="21576" stroke="0" extrusionOk="0">
                    <a:moveTo>
                      <a:pt x="-1" y="21575"/>
                    </a:moveTo>
                    <a:cubicBezTo>
                      <a:pt x="-1" y="10045"/>
                      <a:pt x="9055" y="548"/>
                      <a:pt x="20573" y="0"/>
                    </a:cubicBezTo>
                    <a:lnTo>
                      <a:pt x="21600" y="21576"/>
                    </a:lnTo>
                    <a:lnTo>
                      <a:pt x="-1" y="2157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05" name="Arc 795"/>
              <p:cNvSpPr>
                <a:spLocks/>
              </p:cNvSpPr>
              <p:nvPr/>
            </p:nvSpPr>
            <p:spPr bwMode="auto">
              <a:xfrm rot="-1140000">
                <a:off x="1738" y="4050"/>
                <a:ext cx="29" cy="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20843" y="21586"/>
                    </a:moveTo>
                    <a:cubicBezTo>
                      <a:pt x="9215" y="21178"/>
                      <a:pt x="-1" y="11634"/>
                      <a:pt x="-1" y="-1"/>
                    </a:cubicBezTo>
                  </a:path>
                  <a:path w="21600" h="21587" stroke="0" extrusionOk="0">
                    <a:moveTo>
                      <a:pt x="20843" y="21586"/>
                    </a:moveTo>
                    <a:cubicBezTo>
                      <a:pt x="9215" y="21178"/>
                      <a:pt x="-1" y="11634"/>
                      <a:pt x="-1" y="-1"/>
                    </a:cubicBezTo>
                    <a:lnTo>
                      <a:pt x="21600" y="0"/>
                    </a:lnTo>
                    <a:lnTo>
                      <a:pt x="20843" y="2158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06" name="Arc 796"/>
              <p:cNvSpPr>
                <a:spLocks/>
              </p:cNvSpPr>
              <p:nvPr/>
            </p:nvSpPr>
            <p:spPr bwMode="auto">
              <a:xfrm rot="-1140000">
                <a:off x="1698" y="4014"/>
                <a:ext cx="30" cy="50"/>
              </a:xfrm>
              <a:custGeom>
                <a:avLst/>
                <a:gdLst>
                  <a:gd name="T0" fmla="*/ 0 w 22333"/>
                  <a:gd name="T1" fmla="*/ 0 h 21600"/>
                  <a:gd name="T2" fmla="*/ 0 w 22333"/>
                  <a:gd name="T3" fmla="*/ 0 h 21600"/>
                  <a:gd name="T4" fmla="*/ 0 w 22333"/>
                  <a:gd name="T5" fmla="*/ 0 h 21600"/>
                  <a:gd name="T6" fmla="*/ 0 60000 65536"/>
                  <a:gd name="T7" fmla="*/ 0 60000 65536"/>
                  <a:gd name="T8" fmla="*/ 0 60000 65536"/>
                  <a:gd name="T9" fmla="*/ 0 w 22333"/>
                  <a:gd name="T10" fmla="*/ 0 h 21600"/>
                  <a:gd name="T11" fmla="*/ 22333 w 22333"/>
                  <a:gd name="T12" fmla="*/ 21600 h 21600"/>
                </a:gdLst>
                <a:ahLst/>
                <a:cxnLst>
                  <a:cxn ang="T6">
                    <a:pos x="T0" y="T1"/>
                  </a:cxn>
                  <a:cxn ang="T7">
                    <a:pos x="T2" y="T3"/>
                  </a:cxn>
                  <a:cxn ang="T8">
                    <a:pos x="T4" y="T5"/>
                  </a:cxn>
                </a:cxnLst>
                <a:rect l="T9" t="T10" r="T11" b="T12"/>
                <a:pathLst>
                  <a:path w="22333" h="21600" fill="none" extrusionOk="0">
                    <a:moveTo>
                      <a:pt x="-1" y="12"/>
                    </a:moveTo>
                    <a:cubicBezTo>
                      <a:pt x="245" y="4"/>
                      <a:pt x="491" y="-1"/>
                      <a:pt x="737" y="-1"/>
                    </a:cubicBezTo>
                    <a:cubicBezTo>
                      <a:pt x="12496" y="-1"/>
                      <a:pt x="22095" y="9406"/>
                      <a:pt x="22332" y="21164"/>
                    </a:cubicBezTo>
                  </a:path>
                  <a:path w="22333" h="21600" stroke="0" extrusionOk="0">
                    <a:moveTo>
                      <a:pt x="-1" y="12"/>
                    </a:moveTo>
                    <a:cubicBezTo>
                      <a:pt x="245" y="4"/>
                      <a:pt x="491" y="-1"/>
                      <a:pt x="737" y="-1"/>
                    </a:cubicBezTo>
                    <a:cubicBezTo>
                      <a:pt x="12496" y="-1"/>
                      <a:pt x="22095" y="9406"/>
                      <a:pt x="22332" y="21164"/>
                    </a:cubicBezTo>
                    <a:lnTo>
                      <a:pt x="737" y="21600"/>
                    </a:lnTo>
                    <a:lnTo>
                      <a:pt x="-1" y="1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07" name="Arc 797"/>
              <p:cNvSpPr>
                <a:spLocks/>
              </p:cNvSpPr>
              <p:nvPr/>
            </p:nvSpPr>
            <p:spPr bwMode="auto">
              <a:xfrm rot="-1140000">
                <a:off x="1689" y="4074"/>
                <a:ext cx="21" cy="50"/>
              </a:xfrm>
              <a:custGeom>
                <a:avLst/>
                <a:gdLst>
                  <a:gd name="T0" fmla="*/ 0 w 21600"/>
                  <a:gd name="T1" fmla="*/ 0 h 22036"/>
                  <a:gd name="T2" fmla="*/ 0 w 21600"/>
                  <a:gd name="T3" fmla="*/ 0 h 22036"/>
                  <a:gd name="T4" fmla="*/ 0 w 21600"/>
                  <a:gd name="T5" fmla="*/ 0 h 22036"/>
                  <a:gd name="T6" fmla="*/ 0 60000 65536"/>
                  <a:gd name="T7" fmla="*/ 0 60000 65536"/>
                  <a:gd name="T8" fmla="*/ 0 60000 65536"/>
                  <a:gd name="T9" fmla="*/ 0 w 21600"/>
                  <a:gd name="T10" fmla="*/ 0 h 22036"/>
                  <a:gd name="T11" fmla="*/ 21600 w 21600"/>
                  <a:gd name="T12" fmla="*/ 22036 h 22036"/>
                </a:gdLst>
                <a:ahLst/>
                <a:cxnLst>
                  <a:cxn ang="T6">
                    <a:pos x="T0" y="T1"/>
                  </a:cxn>
                  <a:cxn ang="T7">
                    <a:pos x="T2" y="T3"/>
                  </a:cxn>
                  <a:cxn ang="T8">
                    <a:pos x="T4" y="T5"/>
                  </a:cxn>
                </a:cxnLst>
                <a:rect l="T9" t="T10" r="T11" b="T12"/>
                <a:pathLst>
                  <a:path w="21600" h="22036" fill="none" extrusionOk="0">
                    <a:moveTo>
                      <a:pt x="21595" y="0"/>
                    </a:moveTo>
                    <a:cubicBezTo>
                      <a:pt x="21598" y="145"/>
                      <a:pt x="21600" y="290"/>
                      <a:pt x="21600" y="436"/>
                    </a:cubicBezTo>
                    <a:cubicBezTo>
                      <a:pt x="21600" y="12365"/>
                      <a:pt x="11929" y="22036"/>
                      <a:pt x="-1" y="22036"/>
                    </a:cubicBezTo>
                  </a:path>
                  <a:path w="21600" h="22036" stroke="0" extrusionOk="0">
                    <a:moveTo>
                      <a:pt x="21595" y="0"/>
                    </a:moveTo>
                    <a:cubicBezTo>
                      <a:pt x="21598" y="145"/>
                      <a:pt x="21600" y="290"/>
                      <a:pt x="21600" y="436"/>
                    </a:cubicBezTo>
                    <a:cubicBezTo>
                      <a:pt x="21600" y="12365"/>
                      <a:pt x="11929" y="22036"/>
                      <a:pt x="-1" y="22036"/>
                    </a:cubicBezTo>
                    <a:lnTo>
                      <a:pt x="0" y="436"/>
                    </a:lnTo>
                    <a:lnTo>
                      <a:pt x="21595"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08" name="Arc 798"/>
              <p:cNvSpPr>
                <a:spLocks/>
              </p:cNvSpPr>
              <p:nvPr/>
            </p:nvSpPr>
            <p:spPr bwMode="auto">
              <a:xfrm rot="-1140000">
                <a:off x="1681" y="4020"/>
                <a:ext cx="21" cy="49"/>
              </a:xfrm>
              <a:custGeom>
                <a:avLst/>
                <a:gdLst>
                  <a:gd name="T0" fmla="*/ 0 w 21600"/>
                  <a:gd name="T1" fmla="*/ 0 h 21576"/>
                  <a:gd name="T2" fmla="*/ 0 w 21600"/>
                  <a:gd name="T3" fmla="*/ 0 h 21576"/>
                  <a:gd name="T4" fmla="*/ 0 w 21600"/>
                  <a:gd name="T5" fmla="*/ 0 h 21576"/>
                  <a:gd name="T6" fmla="*/ 0 60000 65536"/>
                  <a:gd name="T7" fmla="*/ 0 60000 65536"/>
                  <a:gd name="T8" fmla="*/ 0 60000 65536"/>
                  <a:gd name="T9" fmla="*/ 0 w 21600"/>
                  <a:gd name="T10" fmla="*/ 0 h 21576"/>
                  <a:gd name="T11" fmla="*/ 21600 w 21600"/>
                  <a:gd name="T12" fmla="*/ 21576 h 21576"/>
                </a:gdLst>
                <a:ahLst/>
                <a:cxnLst>
                  <a:cxn ang="T6">
                    <a:pos x="T0" y="T1"/>
                  </a:cxn>
                  <a:cxn ang="T7">
                    <a:pos x="T2" y="T3"/>
                  </a:cxn>
                  <a:cxn ang="T8">
                    <a:pos x="T4" y="T5"/>
                  </a:cxn>
                </a:cxnLst>
                <a:rect l="T9" t="T10" r="T11" b="T12"/>
                <a:pathLst>
                  <a:path w="21600" h="21576" fill="none" extrusionOk="0">
                    <a:moveTo>
                      <a:pt x="-1" y="21575"/>
                    </a:moveTo>
                    <a:cubicBezTo>
                      <a:pt x="-1" y="10045"/>
                      <a:pt x="9055" y="548"/>
                      <a:pt x="20573" y="0"/>
                    </a:cubicBezTo>
                  </a:path>
                  <a:path w="21600" h="21576" stroke="0" extrusionOk="0">
                    <a:moveTo>
                      <a:pt x="-1" y="21575"/>
                    </a:moveTo>
                    <a:cubicBezTo>
                      <a:pt x="-1" y="10045"/>
                      <a:pt x="9055" y="548"/>
                      <a:pt x="20573" y="0"/>
                    </a:cubicBezTo>
                    <a:lnTo>
                      <a:pt x="21600" y="21576"/>
                    </a:lnTo>
                    <a:lnTo>
                      <a:pt x="-1" y="2157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09" name="Arc 799"/>
              <p:cNvSpPr>
                <a:spLocks/>
              </p:cNvSpPr>
              <p:nvPr/>
            </p:nvSpPr>
            <p:spPr bwMode="auto">
              <a:xfrm rot="-1140000">
                <a:off x="1820" y="4022"/>
                <a:ext cx="29" cy="50"/>
              </a:xfrm>
              <a:custGeom>
                <a:avLst/>
                <a:gdLst>
                  <a:gd name="T0" fmla="*/ 0 w 21600"/>
                  <a:gd name="T1" fmla="*/ 0 h 22015"/>
                  <a:gd name="T2" fmla="*/ 0 w 21600"/>
                  <a:gd name="T3" fmla="*/ 0 h 22015"/>
                  <a:gd name="T4" fmla="*/ 0 w 21600"/>
                  <a:gd name="T5" fmla="*/ 0 h 22015"/>
                  <a:gd name="T6" fmla="*/ 0 60000 65536"/>
                  <a:gd name="T7" fmla="*/ 0 60000 65536"/>
                  <a:gd name="T8" fmla="*/ 0 60000 65536"/>
                  <a:gd name="T9" fmla="*/ 0 w 21600"/>
                  <a:gd name="T10" fmla="*/ 0 h 22015"/>
                  <a:gd name="T11" fmla="*/ 21600 w 21600"/>
                  <a:gd name="T12" fmla="*/ 22015 h 22015"/>
                </a:gdLst>
                <a:ahLst/>
                <a:cxnLst>
                  <a:cxn ang="T6">
                    <a:pos x="T0" y="T1"/>
                  </a:cxn>
                  <a:cxn ang="T7">
                    <a:pos x="T2" y="T3"/>
                  </a:cxn>
                  <a:cxn ang="T8">
                    <a:pos x="T4" y="T5"/>
                  </a:cxn>
                </a:cxnLst>
                <a:rect l="T9" t="T10" r="T11" b="T12"/>
                <a:pathLst>
                  <a:path w="21600" h="22015" fill="none" extrusionOk="0">
                    <a:moveTo>
                      <a:pt x="20834" y="22015"/>
                    </a:moveTo>
                    <a:cubicBezTo>
                      <a:pt x="9210" y="21603"/>
                      <a:pt x="0" y="12060"/>
                      <a:pt x="0" y="429"/>
                    </a:cubicBezTo>
                    <a:cubicBezTo>
                      <a:pt x="0" y="285"/>
                      <a:pt x="1" y="142"/>
                      <a:pt x="4" y="0"/>
                    </a:cubicBezTo>
                  </a:path>
                  <a:path w="21600" h="22015" stroke="0" extrusionOk="0">
                    <a:moveTo>
                      <a:pt x="20834" y="22015"/>
                    </a:moveTo>
                    <a:cubicBezTo>
                      <a:pt x="9210" y="21603"/>
                      <a:pt x="0" y="12060"/>
                      <a:pt x="0" y="429"/>
                    </a:cubicBezTo>
                    <a:cubicBezTo>
                      <a:pt x="0" y="285"/>
                      <a:pt x="1" y="142"/>
                      <a:pt x="4" y="0"/>
                    </a:cubicBezTo>
                    <a:lnTo>
                      <a:pt x="21600" y="429"/>
                    </a:lnTo>
                    <a:lnTo>
                      <a:pt x="20834" y="2201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10" name="Arc 800"/>
              <p:cNvSpPr>
                <a:spLocks/>
              </p:cNvSpPr>
              <p:nvPr/>
            </p:nvSpPr>
            <p:spPr bwMode="auto">
              <a:xfrm rot="-1140000">
                <a:off x="1780" y="3986"/>
                <a:ext cx="30" cy="49"/>
              </a:xfrm>
              <a:custGeom>
                <a:avLst/>
                <a:gdLst>
                  <a:gd name="T0" fmla="*/ 0 w 22332"/>
                  <a:gd name="T1" fmla="*/ 0 h 21600"/>
                  <a:gd name="T2" fmla="*/ 0 w 22332"/>
                  <a:gd name="T3" fmla="*/ 0 h 21600"/>
                  <a:gd name="T4" fmla="*/ 0 w 22332"/>
                  <a:gd name="T5" fmla="*/ 0 h 21600"/>
                  <a:gd name="T6" fmla="*/ 0 60000 65536"/>
                  <a:gd name="T7" fmla="*/ 0 60000 65536"/>
                  <a:gd name="T8" fmla="*/ 0 60000 65536"/>
                  <a:gd name="T9" fmla="*/ 0 w 22332"/>
                  <a:gd name="T10" fmla="*/ 0 h 21600"/>
                  <a:gd name="T11" fmla="*/ 22332 w 22332"/>
                  <a:gd name="T12" fmla="*/ 21600 h 21600"/>
                </a:gdLst>
                <a:ahLst/>
                <a:cxnLst>
                  <a:cxn ang="T6">
                    <a:pos x="T0" y="T1"/>
                  </a:cxn>
                  <a:cxn ang="T7">
                    <a:pos x="T2" y="T3"/>
                  </a:cxn>
                  <a:cxn ang="T8">
                    <a:pos x="T4" y="T5"/>
                  </a:cxn>
                </a:cxnLst>
                <a:rect l="T9" t="T10" r="T11" b="T12"/>
                <a:pathLst>
                  <a:path w="22332" h="21600" fill="none" extrusionOk="0">
                    <a:moveTo>
                      <a:pt x="0" y="12"/>
                    </a:moveTo>
                    <a:cubicBezTo>
                      <a:pt x="243" y="4"/>
                      <a:pt x="487" y="-1"/>
                      <a:pt x="732" y="-1"/>
                    </a:cubicBezTo>
                    <a:cubicBezTo>
                      <a:pt x="12661" y="-1"/>
                      <a:pt x="22332" y="9670"/>
                      <a:pt x="22332" y="21600"/>
                    </a:cubicBezTo>
                  </a:path>
                  <a:path w="22332" h="21600" stroke="0" extrusionOk="0">
                    <a:moveTo>
                      <a:pt x="0" y="12"/>
                    </a:moveTo>
                    <a:cubicBezTo>
                      <a:pt x="243" y="4"/>
                      <a:pt x="487" y="-1"/>
                      <a:pt x="732" y="-1"/>
                    </a:cubicBezTo>
                    <a:cubicBezTo>
                      <a:pt x="12661" y="-1"/>
                      <a:pt x="22332" y="9670"/>
                      <a:pt x="22332" y="21600"/>
                    </a:cubicBezTo>
                    <a:lnTo>
                      <a:pt x="732" y="21600"/>
                    </a:lnTo>
                    <a:lnTo>
                      <a:pt x="0" y="1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11" name="Arc 801"/>
              <p:cNvSpPr>
                <a:spLocks/>
              </p:cNvSpPr>
              <p:nvPr/>
            </p:nvSpPr>
            <p:spPr bwMode="auto">
              <a:xfrm rot="-1140000">
                <a:off x="1766" y="4044"/>
                <a:ext cx="23" cy="51"/>
              </a:xfrm>
              <a:custGeom>
                <a:avLst/>
                <a:gdLst>
                  <a:gd name="T0" fmla="*/ 0 w 22614"/>
                  <a:gd name="T1" fmla="*/ 0 h 22047"/>
                  <a:gd name="T2" fmla="*/ 0 w 22614"/>
                  <a:gd name="T3" fmla="*/ 0 h 22047"/>
                  <a:gd name="T4" fmla="*/ 0 w 22614"/>
                  <a:gd name="T5" fmla="*/ 0 h 22047"/>
                  <a:gd name="T6" fmla="*/ 0 60000 65536"/>
                  <a:gd name="T7" fmla="*/ 0 60000 65536"/>
                  <a:gd name="T8" fmla="*/ 0 60000 65536"/>
                  <a:gd name="T9" fmla="*/ 0 w 22614"/>
                  <a:gd name="T10" fmla="*/ 0 h 22047"/>
                  <a:gd name="T11" fmla="*/ 22614 w 22614"/>
                  <a:gd name="T12" fmla="*/ 22047 h 22047"/>
                </a:gdLst>
                <a:ahLst/>
                <a:cxnLst>
                  <a:cxn ang="T6">
                    <a:pos x="T0" y="T1"/>
                  </a:cxn>
                  <a:cxn ang="T7">
                    <a:pos x="T2" y="T3"/>
                  </a:cxn>
                  <a:cxn ang="T8">
                    <a:pos x="T4" y="T5"/>
                  </a:cxn>
                </a:cxnLst>
                <a:rect l="T9" t="T10" r="T11" b="T12"/>
                <a:pathLst>
                  <a:path w="22614" h="22047" fill="none" extrusionOk="0">
                    <a:moveTo>
                      <a:pt x="22609" y="-1"/>
                    </a:moveTo>
                    <a:cubicBezTo>
                      <a:pt x="22612" y="148"/>
                      <a:pt x="22614" y="297"/>
                      <a:pt x="22614" y="447"/>
                    </a:cubicBezTo>
                    <a:cubicBezTo>
                      <a:pt x="22614" y="12376"/>
                      <a:pt x="12943" y="22047"/>
                      <a:pt x="1014" y="22047"/>
                    </a:cubicBezTo>
                    <a:cubicBezTo>
                      <a:pt x="675" y="22046"/>
                      <a:pt x="337" y="22039"/>
                      <a:pt x="-1" y="22023"/>
                    </a:cubicBezTo>
                  </a:path>
                  <a:path w="22614" h="22047" stroke="0" extrusionOk="0">
                    <a:moveTo>
                      <a:pt x="22609" y="-1"/>
                    </a:moveTo>
                    <a:cubicBezTo>
                      <a:pt x="22612" y="148"/>
                      <a:pt x="22614" y="297"/>
                      <a:pt x="22614" y="447"/>
                    </a:cubicBezTo>
                    <a:cubicBezTo>
                      <a:pt x="22614" y="12376"/>
                      <a:pt x="12943" y="22047"/>
                      <a:pt x="1014" y="22047"/>
                    </a:cubicBezTo>
                    <a:cubicBezTo>
                      <a:pt x="675" y="22046"/>
                      <a:pt x="337" y="22039"/>
                      <a:pt x="-1" y="22023"/>
                    </a:cubicBezTo>
                    <a:lnTo>
                      <a:pt x="1014" y="447"/>
                    </a:lnTo>
                    <a:lnTo>
                      <a:pt x="22609"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12" name="Arc 802"/>
              <p:cNvSpPr>
                <a:spLocks/>
              </p:cNvSpPr>
              <p:nvPr/>
            </p:nvSpPr>
            <p:spPr bwMode="auto">
              <a:xfrm rot="-1140000">
                <a:off x="1761" y="3994"/>
                <a:ext cx="21" cy="48"/>
              </a:xfrm>
              <a:custGeom>
                <a:avLst/>
                <a:gdLst>
                  <a:gd name="T0" fmla="*/ 0 w 21595"/>
                  <a:gd name="T1" fmla="*/ 0 h 21576"/>
                  <a:gd name="T2" fmla="*/ 0 w 21595"/>
                  <a:gd name="T3" fmla="*/ 0 h 21576"/>
                  <a:gd name="T4" fmla="*/ 0 w 21595"/>
                  <a:gd name="T5" fmla="*/ 0 h 21576"/>
                  <a:gd name="T6" fmla="*/ 0 60000 65536"/>
                  <a:gd name="T7" fmla="*/ 0 60000 65536"/>
                  <a:gd name="T8" fmla="*/ 0 60000 65536"/>
                  <a:gd name="T9" fmla="*/ 0 w 21595"/>
                  <a:gd name="T10" fmla="*/ 0 h 21576"/>
                  <a:gd name="T11" fmla="*/ 21595 w 21595"/>
                  <a:gd name="T12" fmla="*/ 21576 h 21576"/>
                </a:gdLst>
                <a:ahLst/>
                <a:cxnLst>
                  <a:cxn ang="T6">
                    <a:pos x="T0" y="T1"/>
                  </a:cxn>
                  <a:cxn ang="T7">
                    <a:pos x="T2" y="T3"/>
                  </a:cxn>
                  <a:cxn ang="T8">
                    <a:pos x="T4" y="T5"/>
                  </a:cxn>
                </a:cxnLst>
                <a:rect l="T9" t="T10" r="T11" b="T12"/>
                <a:pathLst>
                  <a:path w="21595" h="21576" fill="none" extrusionOk="0">
                    <a:moveTo>
                      <a:pt x="-1" y="21130"/>
                    </a:moveTo>
                    <a:cubicBezTo>
                      <a:pt x="233" y="9771"/>
                      <a:pt x="9228" y="534"/>
                      <a:pt x="20577" y="-1"/>
                    </a:cubicBezTo>
                  </a:path>
                  <a:path w="21595" h="21576" stroke="0" extrusionOk="0">
                    <a:moveTo>
                      <a:pt x="-1" y="21130"/>
                    </a:moveTo>
                    <a:cubicBezTo>
                      <a:pt x="233" y="9771"/>
                      <a:pt x="9228" y="534"/>
                      <a:pt x="20577" y="-1"/>
                    </a:cubicBezTo>
                    <a:lnTo>
                      <a:pt x="21595" y="21576"/>
                    </a:lnTo>
                    <a:lnTo>
                      <a:pt x="-1" y="2113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513" name="Arc 803"/>
              <p:cNvSpPr>
                <a:spLocks/>
              </p:cNvSpPr>
              <p:nvPr/>
            </p:nvSpPr>
            <p:spPr bwMode="auto">
              <a:xfrm rot="9660000">
                <a:off x="1944" y="3937"/>
                <a:ext cx="21"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600" y="22044"/>
                    </a:moveTo>
                    <a:cubicBezTo>
                      <a:pt x="9670" y="22045"/>
                      <a:pt x="0" y="12374"/>
                      <a:pt x="0" y="445"/>
                    </a:cubicBezTo>
                    <a:cubicBezTo>
                      <a:pt x="0" y="296"/>
                      <a:pt x="1" y="148"/>
                      <a:pt x="4" y="-1"/>
                    </a:cubicBezTo>
                  </a:path>
                  <a:path w="21600" h="22045" stroke="0" extrusionOk="0">
                    <a:moveTo>
                      <a:pt x="21600" y="22044"/>
                    </a:moveTo>
                    <a:cubicBezTo>
                      <a:pt x="9670" y="22045"/>
                      <a:pt x="0" y="12374"/>
                      <a:pt x="0" y="445"/>
                    </a:cubicBezTo>
                    <a:cubicBezTo>
                      <a:pt x="0" y="296"/>
                      <a:pt x="1" y="148"/>
                      <a:pt x="4" y="-1"/>
                    </a:cubicBezTo>
                    <a:lnTo>
                      <a:pt x="21600" y="445"/>
                    </a:lnTo>
                    <a:lnTo>
                      <a:pt x="21600" y="2204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162465" name="Group 804"/>
            <p:cNvGrpSpPr>
              <a:grpSpLocks/>
            </p:cNvGrpSpPr>
            <p:nvPr/>
          </p:nvGrpSpPr>
          <p:grpSpPr bwMode="auto">
            <a:xfrm>
              <a:off x="2025" y="3936"/>
              <a:ext cx="477" cy="224"/>
              <a:chOff x="2025" y="3936"/>
              <a:chExt cx="477" cy="224"/>
            </a:xfrm>
          </p:grpSpPr>
          <p:sp>
            <p:nvSpPr>
              <p:cNvPr id="162466" name="Arc 805"/>
              <p:cNvSpPr>
                <a:spLocks/>
              </p:cNvSpPr>
              <p:nvPr/>
            </p:nvSpPr>
            <p:spPr bwMode="auto">
              <a:xfrm rot="-9660000">
                <a:off x="2074" y="3939"/>
                <a:ext cx="29"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600" y="22044"/>
                    </a:moveTo>
                    <a:cubicBezTo>
                      <a:pt x="9670" y="22045"/>
                      <a:pt x="0" y="12374"/>
                      <a:pt x="0" y="445"/>
                    </a:cubicBezTo>
                    <a:cubicBezTo>
                      <a:pt x="0" y="296"/>
                      <a:pt x="1" y="148"/>
                      <a:pt x="4" y="-1"/>
                    </a:cubicBezTo>
                  </a:path>
                  <a:path w="21600" h="22045" stroke="0" extrusionOk="0">
                    <a:moveTo>
                      <a:pt x="21600" y="22044"/>
                    </a:moveTo>
                    <a:cubicBezTo>
                      <a:pt x="9670" y="22045"/>
                      <a:pt x="0" y="12374"/>
                      <a:pt x="0" y="445"/>
                    </a:cubicBezTo>
                    <a:cubicBezTo>
                      <a:pt x="0" y="296"/>
                      <a:pt x="1" y="148"/>
                      <a:pt x="4" y="-1"/>
                    </a:cubicBezTo>
                    <a:lnTo>
                      <a:pt x="21600" y="445"/>
                    </a:lnTo>
                    <a:lnTo>
                      <a:pt x="21600" y="2204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67" name="Arc 806"/>
              <p:cNvSpPr>
                <a:spLocks/>
              </p:cNvSpPr>
              <p:nvPr/>
            </p:nvSpPr>
            <p:spPr bwMode="auto">
              <a:xfrm rot="-9660000">
                <a:off x="2073" y="3993"/>
                <a:ext cx="29" cy="49"/>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0" y="13"/>
                    </a:moveTo>
                    <a:cubicBezTo>
                      <a:pt x="252" y="4"/>
                      <a:pt x="504" y="-1"/>
                      <a:pt x="757" y="-1"/>
                    </a:cubicBezTo>
                    <a:cubicBezTo>
                      <a:pt x="12686" y="-1"/>
                      <a:pt x="22357" y="9670"/>
                      <a:pt x="22357" y="21600"/>
                    </a:cubicBezTo>
                  </a:path>
                  <a:path w="22357" h="21600" stroke="0" extrusionOk="0">
                    <a:moveTo>
                      <a:pt x="0" y="13"/>
                    </a:moveTo>
                    <a:cubicBezTo>
                      <a:pt x="252" y="4"/>
                      <a:pt x="504" y="-1"/>
                      <a:pt x="757" y="-1"/>
                    </a:cubicBezTo>
                    <a:cubicBezTo>
                      <a:pt x="12686" y="-1"/>
                      <a:pt x="22357" y="9670"/>
                      <a:pt x="22357" y="21600"/>
                    </a:cubicBezTo>
                    <a:lnTo>
                      <a:pt x="757" y="21600"/>
                    </a:lnTo>
                    <a:lnTo>
                      <a:pt x="0" y="1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68" name="Arc 807"/>
              <p:cNvSpPr>
                <a:spLocks/>
              </p:cNvSpPr>
              <p:nvPr/>
            </p:nvSpPr>
            <p:spPr bwMode="auto">
              <a:xfrm rot="-9660000">
                <a:off x="2126" y="3962"/>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69" name="Arc 808"/>
              <p:cNvSpPr>
                <a:spLocks/>
              </p:cNvSpPr>
              <p:nvPr/>
            </p:nvSpPr>
            <p:spPr bwMode="auto">
              <a:xfrm rot="-9660000">
                <a:off x="2025" y="3976"/>
                <a:ext cx="21" cy="49"/>
              </a:xfrm>
              <a:custGeom>
                <a:avLst/>
                <a:gdLst>
                  <a:gd name="T0" fmla="*/ 0 w 21596"/>
                  <a:gd name="T1" fmla="*/ 0 h 21577"/>
                  <a:gd name="T2" fmla="*/ 0 w 21596"/>
                  <a:gd name="T3" fmla="*/ 0 h 21577"/>
                  <a:gd name="T4" fmla="*/ 0 w 21596"/>
                  <a:gd name="T5" fmla="*/ 0 h 21577"/>
                  <a:gd name="T6" fmla="*/ 0 60000 65536"/>
                  <a:gd name="T7" fmla="*/ 0 60000 65536"/>
                  <a:gd name="T8" fmla="*/ 0 60000 65536"/>
                  <a:gd name="T9" fmla="*/ 0 w 21596"/>
                  <a:gd name="T10" fmla="*/ 0 h 21577"/>
                  <a:gd name="T11" fmla="*/ 21596 w 21596"/>
                  <a:gd name="T12" fmla="*/ 21577 h 21577"/>
                </a:gdLst>
                <a:ahLst/>
                <a:cxnLst>
                  <a:cxn ang="T6">
                    <a:pos x="T0" y="T1"/>
                  </a:cxn>
                  <a:cxn ang="T7">
                    <a:pos x="T2" y="T3"/>
                  </a:cxn>
                  <a:cxn ang="T8">
                    <a:pos x="T4" y="T5"/>
                  </a:cxn>
                </a:cxnLst>
                <a:rect l="T9" t="T10" r="T11" b="T12"/>
                <a:pathLst>
                  <a:path w="21596" h="21577" fill="none" extrusionOk="0">
                    <a:moveTo>
                      <a:pt x="0" y="21151"/>
                    </a:moveTo>
                    <a:cubicBezTo>
                      <a:pt x="224" y="9774"/>
                      <a:pt x="9235" y="523"/>
                      <a:pt x="20601" y="-1"/>
                    </a:cubicBezTo>
                  </a:path>
                  <a:path w="21596" h="21577" stroke="0" extrusionOk="0">
                    <a:moveTo>
                      <a:pt x="0" y="21151"/>
                    </a:moveTo>
                    <a:cubicBezTo>
                      <a:pt x="224" y="9774"/>
                      <a:pt x="9235" y="523"/>
                      <a:pt x="20601" y="-1"/>
                    </a:cubicBezTo>
                    <a:lnTo>
                      <a:pt x="21596" y="21577"/>
                    </a:lnTo>
                    <a:lnTo>
                      <a:pt x="0" y="2115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70" name="Arc 809"/>
              <p:cNvSpPr>
                <a:spLocks/>
              </p:cNvSpPr>
              <p:nvPr/>
            </p:nvSpPr>
            <p:spPr bwMode="auto">
              <a:xfrm rot="-9660000">
                <a:off x="2098" y="3997"/>
                <a:ext cx="22" cy="49"/>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1" y="21576"/>
                    </a:moveTo>
                    <a:cubicBezTo>
                      <a:pt x="-1" y="10038"/>
                      <a:pt x="9069" y="536"/>
                      <a:pt x="20596" y="0"/>
                    </a:cubicBezTo>
                  </a:path>
                  <a:path w="21600" h="21577" stroke="0" extrusionOk="0">
                    <a:moveTo>
                      <a:pt x="-1" y="21576"/>
                    </a:moveTo>
                    <a:cubicBezTo>
                      <a:pt x="-1" y="10038"/>
                      <a:pt x="9069" y="536"/>
                      <a:pt x="20596" y="0"/>
                    </a:cubicBezTo>
                    <a:lnTo>
                      <a:pt x="21600" y="21577"/>
                    </a:lnTo>
                    <a:lnTo>
                      <a:pt x="-1"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71" name="Arc 810"/>
              <p:cNvSpPr>
                <a:spLocks/>
              </p:cNvSpPr>
              <p:nvPr/>
            </p:nvSpPr>
            <p:spPr bwMode="auto">
              <a:xfrm rot="-9660000">
                <a:off x="2147" y="3966"/>
                <a:ext cx="27"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600" y="22044"/>
                    </a:moveTo>
                    <a:cubicBezTo>
                      <a:pt x="9670" y="22045"/>
                      <a:pt x="0" y="12374"/>
                      <a:pt x="0" y="445"/>
                    </a:cubicBezTo>
                    <a:cubicBezTo>
                      <a:pt x="0" y="296"/>
                      <a:pt x="1" y="148"/>
                      <a:pt x="4" y="-1"/>
                    </a:cubicBezTo>
                  </a:path>
                  <a:path w="21600" h="22045" stroke="0" extrusionOk="0">
                    <a:moveTo>
                      <a:pt x="21600" y="22044"/>
                    </a:moveTo>
                    <a:cubicBezTo>
                      <a:pt x="9670" y="22045"/>
                      <a:pt x="0" y="12374"/>
                      <a:pt x="0" y="445"/>
                    </a:cubicBezTo>
                    <a:cubicBezTo>
                      <a:pt x="0" y="296"/>
                      <a:pt x="1" y="148"/>
                      <a:pt x="4" y="-1"/>
                    </a:cubicBezTo>
                    <a:lnTo>
                      <a:pt x="21600" y="445"/>
                    </a:lnTo>
                    <a:lnTo>
                      <a:pt x="21600" y="2204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72" name="Arc 811"/>
              <p:cNvSpPr>
                <a:spLocks/>
              </p:cNvSpPr>
              <p:nvPr/>
            </p:nvSpPr>
            <p:spPr bwMode="auto">
              <a:xfrm rot="-9660000">
                <a:off x="2149" y="4020"/>
                <a:ext cx="28" cy="49"/>
              </a:xfrm>
              <a:custGeom>
                <a:avLst/>
                <a:gdLst>
                  <a:gd name="T0" fmla="*/ 0 w 22385"/>
                  <a:gd name="T1" fmla="*/ 0 h 21600"/>
                  <a:gd name="T2" fmla="*/ 0 w 22385"/>
                  <a:gd name="T3" fmla="*/ 0 h 21600"/>
                  <a:gd name="T4" fmla="*/ 0 w 22385"/>
                  <a:gd name="T5" fmla="*/ 0 h 21600"/>
                  <a:gd name="T6" fmla="*/ 0 60000 65536"/>
                  <a:gd name="T7" fmla="*/ 0 60000 65536"/>
                  <a:gd name="T8" fmla="*/ 0 60000 65536"/>
                  <a:gd name="T9" fmla="*/ 0 w 22385"/>
                  <a:gd name="T10" fmla="*/ 0 h 21600"/>
                  <a:gd name="T11" fmla="*/ 22385 w 22385"/>
                  <a:gd name="T12" fmla="*/ 21600 h 21600"/>
                </a:gdLst>
                <a:ahLst/>
                <a:cxnLst>
                  <a:cxn ang="T6">
                    <a:pos x="T0" y="T1"/>
                  </a:cxn>
                  <a:cxn ang="T7">
                    <a:pos x="T2" y="T3"/>
                  </a:cxn>
                  <a:cxn ang="T8">
                    <a:pos x="T4" y="T5"/>
                  </a:cxn>
                </a:cxnLst>
                <a:rect l="T9" t="T10" r="T11" b="T12"/>
                <a:pathLst>
                  <a:path w="22385" h="21600" fill="none" extrusionOk="0">
                    <a:moveTo>
                      <a:pt x="0" y="14"/>
                    </a:moveTo>
                    <a:cubicBezTo>
                      <a:pt x="261" y="4"/>
                      <a:pt x="523" y="-1"/>
                      <a:pt x="785" y="-1"/>
                    </a:cubicBezTo>
                    <a:cubicBezTo>
                      <a:pt x="12714" y="-1"/>
                      <a:pt x="22385" y="9670"/>
                      <a:pt x="22385" y="21600"/>
                    </a:cubicBezTo>
                  </a:path>
                  <a:path w="22385" h="21600" stroke="0" extrusionOk="0">
                    <a:moveTo>
                      <a:pt x="0" y="14"/>
                    </a:moveTo>
                    <a:cubicBezTo>
                      <a:pt x="261" y="4"/>
                      <a:pt x="523" y="-1"/>
                      <a:pt x="785" y="-1"/>
                    </a:cubicBezTo>
                    <a:cubicBezTo>
                      <a:pt x="12714" y="-1"/>
                      <a:pt x="22385" y="9670"/>
                      <a:pt x="22385" y="21600"/>
                    </a:cubicBezTo>
                    <a:lnTo>
                      <a:pt x="785" y="21600"/>
                    </a:lnTo>
                    <a:lnTo>
                      <a:pt x="0" y="1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73" name="Arc 812"/>
              <p:cNvSpPr>
                <a:spLocks/>
              </p:cNvSpPr>
              <p:nvPr/>
            </p:nvSpPr>
            <p:spPr bwMode="auto">
              <a:xfrm rot="1140000">
                <a:off x="2412" y="4099"/>
                <a:ext cx="28" cy="50"/>
              </a:xfrm>
              <a:custGeom>
                <a:avLst/>
                <a:gdLst>
                  <a:gd name="T0" fmla="*/ 0 w 21600"/>
                  <a:gd name="T1" fmla="*/ 0 h 22036"/>
                  <a:gd name="T2" fmla="*/ 0 w 21600"/>
                  <a:gd name="T3" fmla="*/ 0 h 22036"/>
                  <a:gd name="T4" fmla="*/ 0 w 21600"/>
                  <a:gd name="T5" fmla="*/ 0 h 22036"/>
                  <a:gd name="T6" fmla="*/ 0 60000 65536"/>
                  <a:gd name="T7" fmla="*/ 0 60000 65536"/>
                  <a:gd name="T8" fmla="*/ 0 60000 65536"/>
                  <a:gd name="T9" fmla="*/ 0 w 21600"/>
                  <a:gd name="T10" fmla="*/ 0 h 22036"/>
                  <a:gd name="T11" fmla="*/ 21600 w 21600"/>
                  <a:gd name="T12" fmla="*/ 22036 h 22036"/>
                </a:gdLst>
                <a:ahLst/>
                <a:cxnLst>
                  <a:cxn ang="T6">
                    <a:pos x="T0" y="T1"/>
                  </a:cxn>
                  <a:cxn ang="T7">
                    <a:pos x="T2" y="T3"/>
                  </a:cxn>
                  <a:cxn ang="T8">
                    <a:pos x="T4" y="T5"/>
                  </a:cxn>
                </a:cxnLst>
                <a:rect l="T9" t="T10" r="T11" b="T12"/>
                <a:pathLst>
                  <a:path w="21600" h="22036" fill="none" extrusionOk="0">
                    <a:moveTo>
                      <a:pt x="21595" y="0"/>
                    </a:moveTo>
                    <a:cubicBezTo>
                      <a:pt x="21598" y="145"/>
                      <a:pt x="21600" y="290"/>
                      <a:pt x="21600" y="436"/>
                    </a:cubicBezTo>
                    <a:cubicBezTo>
                      <a:pt x="21600" y="12365"/>
                      <a:pt x="11929" y="22036"/>
                      <a:pt x="-1" y="22036"/>
                    </a:cubicBezTo>
                  </a:path>
                  <a:path w="21600" h="22036" stroke="0" extrusionOk="0">
                    <a:moveTo>
                      <a:pt x="21595" y="0"/>
                    </a:moveTo>
                    <a:cubicBezTo>
                      <a:pt x="21598" y="145"/>
                      <a:pt x="21600" y="290"/>
                      <a:pt x="21600" y="436"/>
                    </a:cubicBezTo>
                    <a:cubicBezTo>
                      <a:pt x="21600" y="12365"/>
                      <a:pt x="11929" y="22036"/>
                      <a:pt x="-1" y="22036"/>
                    </a:cubicBezTo>
                    <a:lnTo>
                      <a:pt x="0" y="436"/>
                    </a:lnTo>
                    <a:lnTo>
                      <a:pt x="21595"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74" name="Arc 813"/>
              <p:cNvSpPr>
                <a:spLocks/>
              </p:cNvSpPr>
              <p:nvPr/>
            </p:nvSpPr>
            <p:spPr bwMode="auto">
              <a:xfrm rot="1140000">
                <a:off x="2452" y="4064"/>
                <a:ext cx="29" cy="50"/>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1" y="21586"/>
                    </a:moveTo>
                    <a:cubicBezTo>
                      <a:pt x="-1" y="9952"/>
                      <a:pt x="9215" y="408"/>
                      <a:pt x="20843" y="0"/>
                    </a:cubicBezTo>
                  </a:path>
                  <a:path w="21600" h="21587" stroke="0" extrusionOk="0">
                    <a:moveTo>
                      <a:pt x="-1" y="21586"/>
                    </a:moveTo>
                    <a:cubicBezTo>
                      <a:pt x="-1" y="9952"/>
                      <a:pt x="9215" y="408"/>
                      <a:pt x="20843" y="0"/>
                    </a:cubicBezTo>
                    <a:lnTo>
                      <a:pt x="21600" y="21587"/>
                    </a:lnTo>
                    <a:lnTo>
                      <a:pt x="-1" y="2158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75" name="Arc 814"/>
              <p:cNvSpPr>
                <a:spLocks/>
              </p:cNvSpPr>
              <p:nvPr/>
            </p:nvSpPr>
            <p:spPr bwMode="auto">
              <a:xfrm rot="1140000">
                <a:off x="2477" y="4111"/>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76" name="Arc 815"/>
              <p:cNvSpPr>
                <a:spLocks/>
              </p:cNvSpPr>
              <p:nvPr/>
            </p:nvSpPr>
            <p:spPr bwMode="auto">
              <a:xfrm rot="1140000">
                <a:off x="2480" y="4072"/>
                <a:ext cx="22" cy="49"/>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77" name="Arc 816"/>
              <p:cNvSpPr>
                <a:spLocks/>
              </p:cNvSpPr>
              <p:nvPr/>
            </p:nvSpPr>
            <p:spPr bwMode="auto">
              <a:xfrm rot="1140000">
                <a:off x="2329" y="4073"/>
                <a:ext cx="28" cy="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78" name="Arc 817"/>
              <p:cNvSpPr>
                <a:spLocks/>
              </p:cNvSpPr>
              <p:nvPr/>
            </p:nvSpPr>
            <p:spPr bwMode="auto">
              <a:xfrm rot="1140000">
                <a:off x="2370" y="4038"/>
                <a:ext cx="28" cy="5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6"/>
                      <a:pt x="9207" y="414"/>
                      <a:pt x="20828" y="-1"/>
                    </a:cubicBezTo>
                  </a:path>
                  <a:path w="21600" h="21586" stroke="0" extrusionOk="0">
                    <a:moveTo>
                      <a:pt x="-1" y="21585"/>
                    </a:moveTo>
                    <a:cubicBezTo>
                      <a:pt x="-1" y="9956"/>
                      <a:pt x="9207" y="414"/>
                      <a:pt x="20828" y="-1"/>
                    </a:cubicBezTo>
                    <a:lnTo>
                      <a:pt x="21600" y="21586"/>
                    </a:lnTo>
                    <a:lnTo>
                      <a:pt x="-1" y="2158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79" name="Arc 818"/>
              <p:cNvSpPr>
                <a:spLocks/>
              </p:cNvSpPr>
              <p:nvPr/>
            </p:nvSpPr>
            <p:spPr bwMode="auto">
              <a:xfrm rot="1140000">
                <a:off x="2391" y="4095"/>
                <a:ext cx="21"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 name="T9" fmla="*/ 0 w 21600"/>
                  <a:gd name="T10" fmla="*/ 0 h 22045"/>
                  <a:gd name="T11" fmla="*/ 21600 w 21600"/>
                  <a:gd name="T12" fmla="*/ 22045 h 22045"/>
                </a:gdLst>
                <a:ahLst/>
                <a:cxnLst>
                  <a:cxn ang="T6">
                    <a:pos x="T0" y="T1"/>
                  </a:cxn>
                  <a:cxn ang="T7">
                    <a:pos x="T2" y="T3"/>
                  </a:cxn>
                  <a:cxn ang="T8">
                    <a:pos x="T4" y="T5"/>
                  </a:cxn>
                </a:cxnLst>
                <a:rect l="T9" t="T10" r="T11" b="T12"/>
                <a:pathLst>
                  <a:path w="21600" h="22045" fill="none" extrusionOk="0">
                    <a:moveTo>
                      <a:pt x="21600" y="22044"/>
                    </a:moveTo>
                    <a:cubicBezTo>
                      <a:pt x="9670" y="22045"/>
                      <a:pt x="0" y="12374"/>
                      <a:pt x="0" y="445"/>
                    </a:cubicBezTo>
                    <a:cubicBezTo>
                      <a:pt x="0" y="296"/>
                      <a:pt x="1" y="148"/>
                      <a:pt x="4" y="-1"/>
                    </a:cubicBezTo>
                  </a:path>
                  <a:path w="21600" h="22045" stroke="0" extrusionOk="0">
                    <a:moveTo>
                      <a:pt x="21600" y="22044"/>
                    </a:moveTo>
                    <a:cubicBezTo>
                      <a:pt x="9670" y="22045"/>
                      <a:pt x="0" y="12374"/>
                      <a:pt x="0" y="445"/>
                    </a:cubicBezTo>
                    <a:cubicBezTo>
                      <a:pt x="0" y="296"/>
                      <a:pt x="1" y="148"/>
                      <a:pt x="4" y="-1"/>
                    </a:cubicBezTo>
                    <a:lnTo>
                      <a:pt x="21600" y="445"/>
                    </a:lnTo>
                    <a:lnTo>
                      <a:pt x="21600" y="2204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80" name="Arc 819"/>
              <p:cNvSpPr>
                <a:spLocks/>
              </p:cNvSpPr>
              <p:nvPr/>
            </p:nvSpPr>
            <p:spPr bwMode="auto">
              <a:xfrm rot="1140000">
                <a:off x="2396" y="4046"/>
                <a:ext cx="22" cy="49"/>
              </a:xfrm>
              <a:custGeom>
                <a:avLst/>
                <a:gdLst>
                  <a:gd name="T0" fmla="*/ 0 w 22627"/>
                  <a:gd name="T1" fmla="*/ 0 h 21600"/>
                  <a:gd name="T2" fmla="*/ 0 w 22627"/>
                  <a:gd name="T3" fmla="*/ 0 h 21600"/>
                  <a:gd name="T4" fmla="*/ 0 w 22627"/>
                  <a:gd name="T5" fmla="*/ 0 h 21600"/>
                  <a:gd name="T6" fmla="*/ 0 60000 65536"/>
                  <a:gd name="T7" fmla="*/ 0 60000 65536"/>
                  <a:gd name="T8" fmla="*/ 0 60000 65536"/>
                  <a:gd name="T9" fmla="*/ 0 w 22627"/>
                  <a:gd name="T10" fmla="*/ 0 h 21600"/>
                  <a:gd name="T11" fmla="*/ 22627 w 22627"/>
                  <a:gd name="T12" fmla="*/ 21600 h 21600"/>
                </a:gdLst>
                <a:ahLst/>
                <a:cxnLst>
                  <a:cxn ang="T6">
                    <a:pos x="T0" y="T1"/>
                  </a:cxn>
                  <a:cxn ang="T7">
                    <a:pos x="T2" y="T3"/>
                  </a:cxn>
                  <a:cxn ang="T8">
                    <a:pos x="T4" y="T5"/>
                  </a:cxn>
                </a:cxnLst>
                <a:rect l="T9" t="T10" r="T11" b="T12"/>
                <a:pathLst>
                  <a:path w="22627" h="21600" fill="none" extrusionOk="0">
                    <a:moveTo>
                      <a:pt x="0" y="24"/>
                    </a:moveTo>
                    <a:cubicBezTo>
                      <a:pt x="342" y="8"/>
                      <a:pt x="684" y="-1"/>
                      <a:pt x="1027" y="-1"/>
                    </a:cubicBezTo>
                    <a:cubicBezTo>
                      <a:pt x="12956" y="-1"/>
                      <a:pt x="22627" y="9670"/>
                      <a:pt x="22627" y="21600"/>
                    </a:cubicBezTo>
                  </a:path>
                  <a:path w="22627" h="21600" stroke="0" extrusionOk="0">
                    <a:moveTo>
                      <a:pt x="0" y="24"/>
                    </a:moveTo>
                    <a:cubicBezTo>
                      <a:pt x="342" y="8"/>
                      <a:pt x="684" y="-1"/>
                      <a:pt x="1027" y="-1"/>
                    </a:cubicBezTo>
                    <a:cubicBezTo>
                      <a:pt x="12956" y="-1"/>
                      <a:pt x="22627" y="9670"/>
                      <a:pt x="22627" y="21600"/>
                    </a:cubicBezTo>
                    <a:lnTo>
                      <a:pt x="1027" y="21600"/>
                    </a:lnTo>
                    <a:lnTo>
                      <a:pt x="0" y="2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81" name="Arc 820"/>
              <p:cNvSpPr>
                <a:spLocks/>
              </p:cNvSpPr>
              <p:nvPr/>
            </p:nvSpPr>
            <p:spPr bwMode="auto">
              <a:xfrm rot="1140000">
                <a:off x="2254" y="4049"/>
                <a:ext cx="29" cy="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82" name="Arc 821"/>
              <p:cNvSpPr>
                <a:spLocks/>
              </p:cNvSpPr>
              <p:nvPr/>
            </p:nvSpPr>
            <p:spPr bwMode="auto">
              <a:xfrm rot="1140000">
                <a:off x="2294" y="4014"/>
                <a:ext cx="29" cy="49"/>
              </a:xfrm>
              <a:custGeom>
                <a:avLst/>
                <a:gdLst>
                  <a:gd name="T0" fmla="*/ 0 w 21596"/>
                  <a:gd name="T1" fmla="*/ 0 h 21587"/>
                  <a:gd name="T2" fmla="*/ 0 w 21596"/>
                  <a:gd name="T3" fmla="*/ 0 h 21587"/>
                  <a:gd name="T4" fmla="*/ 0 w 21596"/>
                  <a:gd name="T5" fmla="*/ 0 h 21587"/>
                  <a:gd name="T6" fmla="*/ 0 60000 65536"/>
                  <a:gd name="T7" fmla="*/ 0 60000 65536"/>
                  <a:gd name="T8" fmla="*/ 0 60000 65536"/>
                  <a:gd name="T9" fmla="*/ 0 w 21596"/>
                  <a:gd name="T10" fmla="*/ 0 h 21587"/>
                  <a:gd name="T11" fmla="*/ 21596 w 21596"/>
                  <a:gd name="T12" fmla="*/ 21587 h 21587"/>
                </a:gdLst>
                <a:ahLst/>
                <a:cxnLst>
                  <a:cxn ang="T6">
                    <a:pos x="T0" y="T1"/>
                  </a:cxn>
                  <a:cxn ang="T7">
                    <a:pos x="T2" y="T3"/>
                  </a:cxn>
                  <a:cxn ang="T8">
                    <a:pos x="T4" y="T5"/>
                  </a:cxn>
                </a:cxnLst>
                <a:rect l="T9" t="T10" r="T11" b="T12"/>
                <a:pathLst>
                  <a:path w="21596" h="21587" fill="none" extrusionOk="0">
                    <a:moveTo>
                      <a:pt x="0" y="21151"/>
                    </a:moveTo>
                    <a:cubicBezTo>
                      <a:pt x="231" y="9679"/>
                      <a:pt x="9391" y="391"/>
                      <a:pt x="20858" y="-1"/>
                    </a:cubicBezTo>
                  </a:path>
                  <a:path w="21596" h="21587" stroke="0" extrusionOk="0">
                    <a:moveTo>
                      <a:pt x="0" y="21151"/>
                    </a:moveTo>
                    <a:cubicBezTo>
                      <a:pt x="231" y="9679"/>
                      <a:pt x="9391" y="391"/>
                      <a:pt x="20858" y="-1"/>
                    </a:cubicBezTo>
                    <a:lnTo>
                      <a:pt x="21596" y="21587"/>
                    </a:lnTo>
                    <a:lnTo>
                      <a:pt x="0" y="2115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83" name="Arc 822"/>
              <p:cNvSpPr>
                <a:spLocks/>
              </p:cNvSpPr>
              <p:nvPr/>
            </p:nvSpPr>
            <p:spPr bwMode="auto">
              <a:xfrm rot="1140000">
                <a:off x="2310" y="4073"/>
                <a:ext cx="22" cy="50"/>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0585" y="22002"/>
                    </a:moveTo>
                    <a:cubicBezTo>
                      <a:pt x="9063" y="21460"/>
                      <a:pt x="0" y="11961"/>
                      <a:pt x="0" y="426"/>
                    </a:cubicBezTo>
                    <a:cubicBezTo>
                      <a:pt x="0" y="283"/>
                      <a:pt x="1" y="141"/>
                      <a:pt x="4" y="0"/>
                    </a:cubicBezTo>
                  </a:path>
                  <a:path w="21600" h="22002" stroke="0" extrusionOk="0">
                    <a:moveTo>
                      <a:pt x="20585" y="22002"/>
                    </a:moveTo>
                    <a:cubicBezTo>
                      <a:pt x="9063" y="21460"/>
                      <a:pt x="0" y="11961"/>
                      <a:pt x="0" y="426"/>
                    </a:cubicBezTo>
                    <a:cubicBezTo>
                      <a:pt x="0" y="283"/>
                      <a:pt x="1" y="141"/>
                      <a:pt x="4" y="0"/>
                    </a:cubicBezTo>
                    <a:lnTo>
                      <a:pt x="21600" y="426"/>
                    </a:lnTo>
                    <a:lnTo>
                      <a:pt x="20585" y="2200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84" name="Arc 823"/>
              <p:cNvSpPr>
                <a:spLocks/>
              </p:cNvSpPr>
              <p:nvPr/>
            </p:nvSpPr>
            <p:spPr bwMode="auto">
              <a:xfrm rot="1140000">
                <a:off x="2319" y="4019"/>
                <a:ext cx="22" cy="49"/>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85" name="Arc 824"/>
              <p:cNvSpPr>
                <a:spLocks/>
              </p:cNvSpPr>
              <p:nvPr/>
            </p:nvSpPr>
            <p:spPr bwMode="auto">
              <a:xfrm rot="1140000">
                <a:off x="2172" y="4021"/>
                <a:ext cx="29" cy="50"/>
              </a:xfrm>
              <a:custGeom>
                <a:avLst/>
                <a:gdLst>
                  <a:gd name="T0" fmla="*/ 0 w 21600"/>
                  <a:gd name="T1" fmla="*/ 0 h 22036"/>
                  <a:gd name="T2" fmla="*/ 0 w 21600"/>
                  <a:gd name="T3" fmla="*/ 0 h 22036"/>
                  <a:gd name="T4" fmla="*/ 0 w 21600"/>
                  <a:gd name="T5" fmla="*/ 0 h 22036"/>
                  <a:gd name="T6" fmla="*/ 0 60000 65536"/>
                  <a:gd name="T7" fmla="*/ 0 60000 65536"/>
                  <a:gd name="T8" fmla="*/ 0 60000 65536"/>
                  <a:gd name="T9" fmla="*/ 0 w 21600"/>
                  <a:gd name="T10" fmla="*/ 0 h 22036"/>
                  <a:gd name="T11" fmla="*/ 21600 w 21600"/>
                  <a:gd name="T12" fmla="*/ 22036 h 22036"/>
                </a:gdLst>
                <a:ahLst/>
                <a:cxnLst>
                  <a:cxn ang="T6">
                    <a:pos x="T0" y="T1"/>
                  </a:cxn>
                  <a:cxn ang="T7">
                    <a:pos x="T2" y="T3"/>
                  </a:cxn>
                  <a:cxn ang="T8">
                    <a:pos x="T4" y="T5"/>
                  </a:cxn>
                </a:cxnLst>
                <a:rect l="T9" t="T10" r="T11" b="T12"/>
                <a:pathLst>
                  <a:path w="21600" h="22036" fill="none" extrusionOk="0">
                    <a:moveTo>
                      <a:pt x="21595" y="0"/>
                    </a:moveTo>
                    <a:cubicBezTo>
                      <a:pt x="21598" y="145"/>
                      <a:pt x="21600" y="290"/>
                      <a:pt x="21600" y="436"/>
                    </a:cubicBezTo>
                    <a:cubicBezTo>
                      <a:pt x="21600" y="12365"/>
                      <a:pt x="11929" y="22036"/>
                      <a:pt x="-1" y="22036"/>
                    </a:cubicBezTo>
                  </a:path>
                  <a:path w="21600" h="22036" stroke="0" extrusionOk="0">
                    <a:moveTo>
                      <a:pt x="21595" y="0"/>
                    </a:moveTo>
                    <a:cubicBezTo>
                      <a:pt x="21598" y="145"/>
                      <a:pt x="21600" y="290"/>
                      <a:pt x="21600" y="436"/>
                    </a:cubicBezTo>
                    <a:cubicBezTo>
                      <a:pt x="21600" y="12365"/>
                      <a:pt x="11929" y="22036"/>
                      <a:pt x="-1" y="22036"/>
                    </a:cubicBezTo>
                    <a:lnTo>
                      <a:pt x="0" y="436"/>
                    </a:lnTo>
                    <a:lnTo>
                      <a:pt x="21595"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86" name="Arc 825"/>
              <p:cNvSpPr>
                <a:spLocks/>
              </p:cNvSpPr>
              <p:nvPr/>
            </p:nvSpPr>
            <p:spPr bwMode="auto">
              <a:xfrm rot="1140000">
                <a:off x="2212" y="3985"/>
                <a:ext cx="30" cy="49"/>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1" y="21587"/>
                    </a:moveTo>
                    <a:cubicBezTo>
                      <a:pt x="-1" y="9943"/>
                      <a:pt x="9230" y="395"/>
                      <a:pt x="20868" y="0"/>
                    </a:cubicBezTo>
                  </a:path>
                  <a:path w="21600" h="21588" stroke="0" extrusionOk="0">
                    <a:moveTo>
                      <a:pt x="-1" y="21587"/>
                    </a:moveTo>
                    <a:cubicBezTo>
                      <a:pt x="-1" y="9943"/>
                      <a:pt x="9230" y="395"/>
                      <a:pt x="20868" y="0"/>
                    </a:cubicBezTo>
                    <a:lnTo>
                      <a:pt x="21600" y="21588"/>
                    </a:lnTo>
                    <a:lnTo>
                      <a:pt x="-1" y="21587"/>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87" name="Arc 826"/>
              <p:cNvSpPr>
                <a:spLocks/>
              </p:cNvSpPr>
              <p:nvPr/>
            </p:nvSpPr>
            <p:spPr bwMode="auto">
              <a:xfrm rot="1140000">
                <a:off x="2233" y="4044"/>
                <a:ext cx="22" cy="49"/>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20596" y="21576"/>
                    </a:moveTo>
                    <a:cubicBezTo>
                      <a:pt x="9069" y="21040"/>
                      <a:pt x="-1" y="11538"/>
                      <a:pt x="-1" y="-1"/>
                    </a:cubicBezTo>
                  </a:path>
                  <a:path w="21600" h="21577" stroke="0" extrusionOk="0">
                    <a:moveTo>
                      <a:pt x="20596" y="21576"/>
                    </a:moveTo>
                    <a:cubicBezTo>
                      <a:pt x="9069" y="21040"/>
                      <a:pt x="-1" y="11538"/>
                      <a:pt x="-1" y="-1"/>
                    </a:cubicBezTo>
                    <a:lnTo>
                      <a:pt x="21600" y="0"/>
                    </a:lnTo>
                    <a:lnTo>
                      <a:pt x="20596"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88" name="Arc 827"/>
              <p:cNvSpPr>
                <a:spLocks/>
              </p:cNvSpPr>
              <p:nvPr/>
            </p:nvSpPr>
            <p:spPr bwMode="auto">
              <a:xfrm rot="1140000">
                <a:off x="2239" y="3993"/>
                <a:ext cx="22" cy="48"/>
              </a:xfrm>
              <a:custGeom>
                <a:avLst/>
                <a:gdLst>
                  <a:gd name="T0" fmla="*/ 0 w 22627"/>
                  <a:gd name="T1" fmla="*/ 0 h 21600"/>
                  <a:gd name="T2" fmla="*/ 0 w 22627"/>
                  <a:gd name="T3" fmla="*/ 0 h 21600"/>
                  <a:gd name="T4" fmla="*/ 0 w 22627"/>
                  <a:gd name="T5" fmla="*/ 0 h 21600"/>
                  <a:gd name="T6" fmla="*/ 0 60000 65536"/>
                  <a:gd name="T7" fmla="*/ 0 60000 65536"/>
                  <a:gd name="T8" fmla="*/ 0 60000 65536"/>
                  <a:gd name="T9" fmla="*/ 0 w 22627"/>
                  <a:gd name="T10" fmla="*/ 0 h 21600"/>
                  <a:gd name="T11" fmla="*/ 22627 w 22627"/>
                  <a:gd name="T12" fmla="*/ 21600 h 21600"/>
                </a:gdLst>
                <a:ahLst/>
                <a:cxnLst>
                  <a:cxn ang="T6">
                    <a:pos x="T0" y="T1"/>
                  </a:cxn>
                  <a:cxn ang="T7">
                    <a:pos x="T2" y="T3"/>
                  </a:cxn>
                  <a:cxn ang="T8">
                    <a:pos x="T4" y="T5"/>
                  </a:cxn>
                </a:cxnLst>
                <a:rect l="T9" t="T10" r="T11" b="T12"/>
                <a:pathLst>
                  <a:path w="22627" h="21600" fill="none" extrusionOk="0">
                    <a:moveTo>
                      <a:pt x="0" y="24"/>
                    </a:moveTo>
                    <a:cubicBezTo>
                      <a:pt x="342" y="8"/>
                      <a:pt x="684" y="-1"/>
                      <a:pt x="1027" y="-1"/>
                    </a:cubicBezTo>
                    <a:cubicBezTo>
                      <a:pt x="12956" y="-1"/>
                      <a:pt x="22627" y="9670"/>
                      <a:pt x="22627" y="21600"/>
                    </a:cubicBezTo>
                  </a:path>
                  <a:path w="22627" h="21600" stroke="0" extrusionOk="0">
                    <a:moveTo>
                      <a:pt x="0" y="24"/>
                    </a:moveTo>
                    <a:cubicBezTo>
                      <a:pt x="342" y="8"/>
                      <a:pt x="684" y="-1"/>
                      <a:pt x="1027" y="-1"/>
                    </a:cubicBezTo>
                    <a:cubicBezTo>
                      <a:pt x="12956" y="-1"/>
                      <a:pt x="22627" y="9670"/>
                      <a:pt x="22627" y="21600"/>
                    </a:cubicBezTo>
                    <a:lnTo>
                      <a:pt x="1027" y="21600"/>
                    </a:lnTo>
                    <a:lnTo>
                      <a:pt x="0" y="2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89" name="Arc 828"/>
              <p:cNvSpPr>
                <a:spLocks/>
              </p:cNvSpPr>
              <p:nvPr/>
            </p:nvSpPr>
            <p:spPr bwMode="auto">
              <a:xfrm rot="-9660000">
                <a:off x="2056" y="3936"/>
                <a:ext cx="21"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grpSp>
        <p:nvGrpSpPr>
          <p:cNvPr id="161955" name="Group 829"/>
          <p:cNvGrpSpPr>
            <a:grpSpLocks/>
          </p:cNvGrpSpPr>
          <p:nvPr/>
        </p:nvGrpSpPr>
        <p:grpSpPr bwMode="auto">
          <a:xfrm>
            <a:off x="3539067" y="6059544"/>
            <a:ext cx="546100" cy="676275"/>
            <a:chOff x="1336" y="3669"/>
            <a:chExt cx="387" cy="426"/>
          </a:xfrm>
        </p:grpSpPr>
        <p:sp>
          <p:nvSpPr>
            <p:cNvPr id="162440" name="Arc 830"/>
            <p:cNvSpPr>
              <a:spLocks/>
            </p:cNvSpPr>
            <p:nvPr/>
          </p:nvSpPr>
          <p:spPr bwMode="auto">
            <a:xfrm rot="8220000">
              <a:off x="1629" y="3679"/>
              <a:ext cx="30" cy="62"/>
            </a:xfrm>
            <a:custGeom>
              <a:avLst/>
              <a:gdLst>
                <a:gd name="T0" fmla="*/ 0 w 22364"/>
                <a:gd name="T1" fmla="*/ 0 h 21963"/>
                <a:gd name="T2" fmla="*/ 0 w 22364"/>
                <a:gd name="T3" fmla="*/ 0 h 21963"/>
                <a:gd name="T4" fmla="*/ 0 w 22364"/>
                <a:gd name="T5" fmla="*/ 0 h 21963"/>
                <a:gd name="T6" fmla="*/ 0 60000 65536"/>
                <a:gd name="T7" fmla="*/ 0 60000 65536"/>
                <a:gd name="T8" fmla="*/ 0 60000 65536"/>
                <a:gd name="T9" fmla="*/ 0 w 22364"/>
                <a:gd name="T10" fmla="*/ 0 h 21963"/>
                <a:gd name="T11" fmla="*/ 22364 w 22364"/>
                <a:gd name="T12" fmla="*/ 21963 h 21963"/>
              </a:gdLst>
              <a:ahLst/>
              <a:cxnLst>
                <a:cxn ang="T6">
                  <a:pos x="T0" y="T1"/>
                </a:cxn>
                <a:cxn ang="T7">
                  <a:pos x="T2" y="T3"/>
                </a:cxn>
                <a:cxn ang="T8">
                  <a:pos x="T4" y="T5"/>
                </a:cxn>
              </a:cxnLst>
              <a:rect l="T9" t="T10" r="T11" b="T12"/>
              <a:pathLst>
                <a:path w="22364" h="21963" fill="none" extrusionOk="0">
                  <a:moveTo>
                    <a:pt x="22360" y="0"/>
                  </a:moveTo>
                  <a:cubicBezTo>
                    <a:pt x="22362" y="120"/>
                    <a:pt x="22364" y="241"/>
                    <a:pt x="22364" y="363"/>
                  </a:cubicBezTo>
                  <a:cubicBezTo>
                    <a:pt x="22364" y="12292"/>
                    <a:pt x="12693" y="21963"/>
                    <a:pt x="764" y="21963"/>
                  </a:cubicBezTo>
                  <a:cubicBezTo>
                    <a:pt x="509" y="21962"/>
                    <a:pt x="254" y="21958"/>
                    <a:pt x="-1" y="21949"/>
                  </a:cubicBezTo>
                </a:path>
                <a:path w="22364" h="21963" stroke="0" extrusionOk="0">
                  <a:moveTo>
                    <a:pt x="22360" y="0"/>
                  </a:moveTo>
                  <a:cubicBezTo>
                    <a:pt x="22362" y="120"/>
                    <a:pt x="22364" y="241"/>
                    <a:pt x="22364" y="363"/>
                  </a:cubicBezTo>
                  <a:cubicBezTo>
                    <a:pt x="22364" y="12292"/>
                    <a:pt x="12693" y="21963"/>
                    <a:pt x="764" y="21963"/>
                  </a:cubicBezTo>
                  <a:cubicBezTo>
                    <a:pt x="509" y="21962"/>
                    <a:pt x="254" y="21958"/>
                    <a:pt x="-1" y="21949"/>
                  </a:cubicBezTo>
                  <a:lnTo>
                    <a:pt x="764" y="363"/>
                  </a:lnTo>
                  <a:lnTo>
                    <a:pt x="22360" y="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41" name="Arc 831"/>
            <p:cNvSpPr>
              <a:spLocks/>
            </p:cNvSpPr>
            <p:nvPr/>
          </p:nvSpPr>
          <p:spPr bwMode="auto">
            <a:xfrm rot="8220000">
              <a:off x="1660" y="3741"/>
              <a:ext cx="28" cy="61"/>
            </a:xfrm>
            <a:custGeom>
              <a:avLst/>
              <a:gdLst>
                <a:gd name="T0" fmla="*/ 0 w 21597"/>
                <a:gd name="T1" fmla="*/ 0 h 21587"/>
                <a:gd name="T2" fmla="*/ 0 w 21597"/>
                <a:gd name="T3" fmla="*/ 0 h 21587"/>
                <a:gd name="T4" fmla="*/ 0 w 21597"/>
                <a:gd name="T5" fmla="*/ 0 h 21587"/>
                <a:gd name="T6" fmla="*/ 0 60000 65536"/>
                <a:gd name="T7" fmla="*/ 0 60000 65536"/>
                <a:gd name="T8" fmla="*/ 0 60000 65536"/>
                <a:gd name="T9" fmla="*/ 0 w 21597"/>
                <a:gd name="T10" fmla="*/ 0 h 21587"/>
                <a:gd name="T11" fmla="*/ 21597 w 21597"/>
                <a:gd name="T12" fmla="*/ 21587 h 21587"/>
              </a:gdLst>
              <a:ahLst/>
              <a:cxnLst>
                <a:cxn ang="T6">
                  <a:pos x="T0" y="T1"/>
                </a:cxn>
                <a:cxn ang="T7">
                  <a:pos x="T2" y="T3"/>
                </a:cxn>
                <a:cxn ang="T8">
                  <a:pos x="T4" y="T5"/>
                </a:cxn>
              </a:cxnLst>
              <a:rect l="T9" t="T10" r="T11" b="T12"/>
              <a:pathLst>
                <a:path w="21597" h="21587" fill="none" extrusionOk="0">
                  <a:moveTo>
                    <a:pt x="-1" y="21241"/>
                  </a:moveTo>
                  <a:cubicBezTo>
                    <a:pt x="183" y="9739"/>
                    <a:pt x="9349" y="400"/>
                    <a:pt x="20846" y="0"/>
                  </a:cubicBezTo>
                </a:path>
                <a:path w="21597" h="21587" stroke="0" extrusionOk="0">
                  <a:moveTo>
                    <a:pt x="-1" y="21241"/>
                  </a:moveTo>
                  <a:cubicBezTo>
                    <a:pt x="183" y="9739"/>
                    <a:pt x="9349" y="400"/>
                    <a:pt x="20846" y="0"/>
                  </a:cubicBezTo>
                  <a:lnTo>
                    <a:pt x="21597" y="21587"/>
                  </a:lnTo>
                  <a:lnTo>
                    <a:pt x="-1" y="2124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42" name="Arc 832"/>
            <p:cNvSpPr>
              <a:spLocks/>
            </p:cNvSpPr>
            <p:nvPr/>
          </p:nvSpPr>
          <p:spPr bwMode="auto">
            <a:xfrm rot="8220000">
              <a:off x="1601" y="3725"/>
              <a:ext cx="22" cy="61"/>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20596" y="21576"/>
                  </a:moveTo>
                  <a:cubicBezTo>
                    <a:pt x="9069" y="21040"/>
                    <a:pt x="-1" y="11538"/>
                    <a:pt x="-1" y="-1"/>
                  </a:cubicBezTo>
                </a:path>
                <a:path w="21600" h="21577" stroke="0" extrusionOk="0">
                  <a:moveTo>
                    <a:pt x="20596" y="21576"/>
                  </a:moveTo>
                  <a:cubicBezTo>
                    <a:pt x="9069" y="21040"/>
                    <a:pt x="-1" y="11538"/>
                    <a:pt x="-1" y="-1"/>
                  </a:cubicBezTo>
                  <a:lnTo>
                    <a:pt x="21600" y="0"/>
                  </a:lnTo>
                  <a:lnTo>
                    <a:pt x="20596" y="21576"/>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43" name="Arc 833"/>
            <p:cNvSpPr>
              <a:spLocks/>
            </p:cNvSpPr>
            <p:nvPr/>
          </p:nvSpPr>
          <p:spPr bwMode="auto">
            <a:xfrm rot="8220000">
              <a:off x="1701" y="3700"/>
              <a:ext cx="22"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792" y="-1"/>
                    <a:pt x="21405" y="9458"/>
                    <a:pt x="21597" y="21248"/>
                  </a:cubicBezTo>
                </a:path>
                <a:path w="21597" h="21600" stroke="0" extrusionOk="0">
                  <a:moveTo>
                    <a:pt x="0" y="-1"/>
                  </a:moveTo>
                  <a:cubicBezTo>
                    <a:pt x="11792" y="-1"/>
                    <a:pt x="21405" y="9458"/>
                    <a:pt x="21597" y="21248"/>
                  </a:cubicBezTo>
                  <a:lnTo>
                    <a:pt x="0" y="21600"/>
                  </a:lnTo>
                  <a:lnTo>
                    <a:pt x="0"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44" name="Arc 834"/>
            <p:cNvSpPr>
              <a:spLocks/>
            </p:cNvSpPr>
            <p:nvPr/>
          </p:nvSpPr>
          <p:spPr bwMode="auto">
            <a:xfrm rot="8220000">
              <a:off x="1646" y="3754"/>
              <a:ext cx="22" cy="61"/>
            </a:xfrm>
            <a:custGeom>
              <a:avLst/>
              <a:gdLst>
                <a:gd name="T0" fmla="*/ 0 w 22592"/>
                <a:gd name="T1" fmla="*/ 0 h 21600"/>
                <a:gd name="T2" fmla="*/ 0 w 22592"/>
                <a:gd name="T3" fmla="*/ 0 h 21600"/>
                <a:gd name="T4" fmla="*/ 0 w 22592"/>
                <a:gd name="T5" fmla="*/ 0 h 21600"/>
                <a:gd name="T6" fmla="*/ 0 60000 65536"/>
                <a:gd name="T7" fmla="*/ 0 60000 65536"/>
                <a:gd name="T8" fmla="*/ 0 60000 65536"/>
                <a:gd name="T9" fmla="*/ 0 w 22592"/>
                <a:gd name="T10" fmla="*/ 0 h 21600"/>
                <a:gd name="T11" fmla="*/ 22592 w 22592"/>
                <a:gd name="T12" fmla="*/ 21600 h 21600"/>
              </a:gdLst>
              <a:ahLst/>
              <a:cxnLst>
                <a:cxn ang="T6">
                  <a:pos x="T0" y="T1"/>
                </a:cxn>
                <a:cxn ang="T7">
                  <a:pos x="T2" y="T3"/>
                </a:cxn>
                <a:cxn ang="T8">
                  <a:pos x="T4" y="T5"/>
                </a:cxn>
              </a:cxnLst>
              <a:rect l="T9" t="T10" r="T11" b="T12"/>
              <a:pathLst>
                <a:path w="22592" h="21600" fill="none" extrusionOk="0">
                  <a:moveTo>
                    <a:pt x="-1" y="22"/>
                  </a:moveTo>
                  <a:cubicBezTo>
                    <a:pt x="331" y="7"/>
                    <a:pt x="663" y="-1"/>
                    <a:pt x="995" y="-1"/>
                  </a:cubicBezTo>
                  <a:cubicBezTo>
                    <a:pt x="12782" y="-1"/>
                    <a:pt x="22392" y="9449"/>
                    <a:pt x="22591" y="21235"/>
                  </a:cubicBezTo>
                </a:path>
                <a:path w="22592" h="21600" stroke="0" extrusionOk="0">
                  <a:moveTo>
                    <a:pt x="-1" y="22"/>
                  </a:moveTo>
                  <a:cubicBezTo>
                    <a:pt x="331" y="7"/>
                    <a:pt x="663" y="-1"/>
                    <a:pt x="995" y="-1"/>
                  </a:cubicBezTo>
                  <a:cubicBezTo>
                    <a:pt x="12782" y="-1"/>
                    <a:pt x="22392" y="9449"/>
                    <a:pt x="22591" y="21235"/>
                  </a:cubicBezTo>
                  <a:lnTo>
                    <a:pt x="995" y="21600"/>
                  </a:lnTo>
                  <a:lnTo>
                    <a:pt x="-1" y="22"/>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45" name="Arc 835"/>
            <p:cNvSpPr>
              <a:spLocks/>
            </p:cNvSpPr>
            <p:nvPr/>
          </p:nvSpPr>
          <p:spPr bwMode="auto">
            <a:xfrm rot="8220000">
              <a:off x="1579" y="3739"/>
              <a:ext cx="27" cy="61"/>
            </a:xfrm>
            <a:custGeom>
              <a:avLst/>
              <a:gdLst>
                <a:gd name="T0" fmla="*/ 0 w 22415"/>
                <a:gd name="T1" fmla="*/ 0 h 21600"/>
                <a:gd name="T2" fmla="*/ 0 w 22415"/>
                <a:gd name="T3" fmla="*/ 0 h 21600"/>
                <a:gd name="T4" fmla="*/ 0 w 22415"/>
                <a:gd name="T5" fmla="*/ 0 h 21600"/>
                <a:gd name="T6" fmla="*/ 0 60000 65536"/>
                <a:gd name="T7" fmla="*/ 0 60000 65536"/>
                <a:gd name="T8" fmla="*/ 0 60000 65536"/>
                <a:gd name="T9" fmla="*/ 0 w 22415"/>
                <a:gd name="T10" fmla="*/ 0 h 21600"/>
                <a:gd name="T11" fmla="*/ 22415 w 22415"/>
                <a:gd name="T12" fmla="*/ 21600 h 21600"/>
              </a:gdLst>
              <a:ahLst/>
              <a:cxnLst>
                <a:cxn ang="T6">
                  <a:pos x="T0" y="T1"/>
                </a:cxn>
                <a:cxn ang="T7">
                  <a:pos x="T2" y="T3"/>
                </a:cxn>
                <a:cxn ang="T8">
                  <a:pos x="T4" y="T5"/>
                </a:cxn>
              </a:cxnLst>
              <a:rect l="T9" t="T10" r="T11" b="T12"/>
              <a:pathLst>
                <a:path w="22415" h="21600" fill="none" extrusionOk="0">
                  <a:moveTo>
                    <a:pt x="22415" y="0"/>
                  </a:moveTo>
                  <a:cubicBezTo>
                    <a:pt x="22415" y="11929"/>
                    <a:pt x="12744" y="21600"/>
                    <a:pt x="815" y="21600"/>
                  </a:cubicBezTo>
                  <a:cubicBezTo>
                    <a:pt x="543" y="21599"/>
                    <a:pt x="271" y="21594"/>
                    <a:pt x="0" y="21584"/>
                  </a:cubicBezTo>
                </a:path>
                <a:path w="22415" h="21600" stroke="0" extrusionOk="0">
                  <a:moveTo>
                    <a:pt x="22415" y="0"/>
                  </a:moveTo>
                  <a:cubicBezTo>
                    <a:pt x="22415" y="11929"/>
                    <a:pt x="12744" y="21600"/>
                    <a:pt x="815" y="21600"/>
                  </a:cubicBezTo>
                  <a:cubicBezTo>
                    <a:pt x="543" y="21599"/>
                    <a:pt x="271" y="21594"/>
                    <a:pt x="0" y="21584"/>
                  </a:cubicBezTo>
                  <a:lnTo>
                    <a:pt x="815" y="0"/>
                  </a:lnTo>
                  <a:lnTo>
                    <a:pt x="22415" y="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46" name="Arc 836"/>
            <p:cNvSpPr>
              <a:spLocks/>
            </p:cNvSpPr>
            <p:nvPr/>
          </p:nvSpPr>
          <p:spPr bwMode="auto">
            <a:xfrm rot="8220000">
              <a:off x="1605" y="3801"/>
              <a:ext cx="28" cy="61"/>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62"/>
                    <a:pt x="9198" y="422"/>
                    <a:pt x="20815" y="0"/>
                  </a:cubicBezTo>
                </a:path>
                <a:path w="21600" h="21586" stroke="0" extrusionOk="0">
                  <a:moveTo>
                    <a:pt x="-1" y="21585"/>
                  </a:moveTo>
                  <a:cubicBezTo>
                    <a:pt x="-1" y="9962"/>
                    <a:pt x="9198" y="422"/>
                    <a:pt x="20815" y="0"/>
                  </a:cubicBezTo>
                  <a:lnTo>
                    <a:pt x="21600" y="21586"/>
                  </a:lnTo>
                  <a:lnTo>
                    <a:pt x="-1" y="21585"/>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47" name="Arc 837"/>
            <p:cNvSpPr>
              <a:spLocks/>
            </p:cNvSpPr>
            <p:nvPr/>
          </p:nvSpPr>
          <p:spPr bwMode="auto">
            <a:xfrm rot="-2580000">
              <a:off x="1405" y="3996"/>
              <a:ext cx="29" cy="62"/>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20843" y="21586"/>
                  </a:moveTo>
                  <a:cubicBezTo>
                    <a:pt x="9215" y="21178"/>
                    <a:pt x="-1" y="11634"/>
                    <a:pt x="-1" y="-1"/>
                  </a:cubicBezTo>
                </a:path>
                <a:path w="21600" h="21587" stroke="0" extrusionOk="0">
                  <a:moveTo>
                    <a:pt x="20843" y="21586"/>
                  </a:moveTo>
                  <a:cubicBezTo>
                    <a:pt x="9215" y="21178"/>
                    <a:pt x="-1" y="11634"/>
                    <a:pt x="-1" y="-1"/>
                  </a:cubicBezTo>
                  <a:lnTo>
                    <a:pt x="21600" y="0"/>
                  </a:lnTo>
                  <a:lnTo>
                    <a:pt x="20843" y="21586"/>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48" name="Arc 838"/>
            <p:cNvSpPr>
              <a:spLocks/>
            </p:cNvSpPr>
            <p:nvPr/>
          </p:nvSpPr>
          <p:spPr bwMode="auto">
            <a:xfrm rot="-2580000">
              <a:off x="1349" y="3972"/>
              <a:ext cx="30" cy="63"/>
            </a:xfrm>
            <a:custGeom>
              <a:avLst/>
              <a:gdLst>
                <a:gd name="T0" fmla="*/ 0 w 22335"/>
                <a:gd name="T1" fmla="*/ 0 h 21600"/>
                <a:gd name="T2" fmla="*/ 0 w 22335"/>
                <a:gd name="T3" fmla="*/ 0 h 21600"/>
                <a:gd name="T4" fmla="*/ 0 w 22335"/>
                <a:gd name="T5" fmla="*/ 0 h 21600"/>
                <a:gd name="T6" fmla="*/ 0 60000 65536"/>
                <a:gd name="T7" fmla="*/ 0 60000 65536"/>
                <a:gd name="T8" fmla="*/ 0 60000 65536"/>
                <a:gd name="T9" fmla="*/ 0 w 22335"/>
                <a:gd name="T10" fmla="*/ 0 h 21600"/>
                <a:gd name="T11" fmla="*/ 22335 w 22335"/>
                <a:gd name="T12" fmla="*/ 21600 h 21600"/>
              </a:gdLst>
              <a:ahLst/>
              <a:cxnLst>
                <a:cxn ang="T6">
                  <a:pos x="T0" y="T1"/>
                </a:cxn>
                <a:cxn ang="T7">
                  <a:pos x="T2" y="T3"/>
                </a:cxn>
                <a:cxn ang="T8">
                  <a:pos x="T4" y="T5"/>
                </a:cxn>
              </a:cxnLst>
              <a:rect l="T9" t="T10" r="T11" b="T12"/>
              <a:pathLst>
                <a:path w="22335" h="21600" fill="none" extrusionOk="0">
                  <a:moveTo>
                    <a:pt x="-1" y="12"/>
                  </a:moveTo>
                  <a:cubicBezTo>
                    <a:pt x="245" y="4"/>
                    <a:pt x="491" y="-1"/>
                    <a:pt x="738" y="-1"/>
                  </a:cubicBezTo>
                  <a:cubicBezTo>
                    <a:pt x="12532" y="-1"/>
                    <a:pt x="22146" y="9461"/>
                    <a:pt x="22335" y="21253"/>
                  </a:cubicBezTo>
                </a:path>
                <a:path w="22335" h="21600" stroke="0" extrusionOk="0">
                  <a:moveTo>
                    <a:pt x="-1" y="12"/>
                  </a:moveTo>
                  <a:cubicBezTo>
                    <a:pt x="245" y="4"/>
                    <a:pt x="491" y="-1"/>
                    <a:pt x="738" y="-1"/>
                  </a:cubicBezTo>
                  <a:cubicBezTo>
                    <a:pt x="12532" y="-1"/>
                    <a:pt x="22146" y="9461"/>
                    <a:pt x="22335" y="21253"/>
                  </a:cubicBezTo>
                  <a:lnTo>
                    <a:pt x="738" y="21600"/>
                  </a:lnTo>
                  <a:lnTo>
                    <a:pt x="-1" y="12"/>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49" name="Arc 839"/>
            <p:cNvSpPr>
              <a:spLocks/>
            </p:cNvSpPr>
            <p:nvPr/>
          </p:nvSpPr>
          <p:spPr bwMode="auto">
            <a:xfrm rot="-2580000">
              <a:off x="1359" y="4034"/>
              <a:ext cx="22" cy="61"/>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50" name="Arc 840"/>
            <p:cNvSpPr>
              <a:spLocks/>
            </p:cNvSpPr>
            <p:nvPr/>
          </p:nvSpPr>
          <p:spPr bwMode="auto">
            <a:xfrm rot="-2580000">
              <a:off x="1336" y="3993"/>
              <a:ext cx="22" cy="61"/>
            </a:xfrm>
            <a:custGeom>
              <a:avLst/>
              <a:gdLst>
                <a:gd name="T0" fmla="*/ 0 w 21597"/>
                <a:gd name="T1" fmla="*/ 0 h 21579"/>
                <a:gd name="T2" fmla="*/ 0 w 21597"/>
                <a:gd name="T3" fmla="*/ 0 h 21579"/>
                <a:gd name="T4" fmla="*/ 0 w 21597"/>
                <a:gd name="T5" fmla="*/ 0 h 21579"/>
                <a:gd name="T6" fmla="*/ 0 60000 65536"/>
                <a:gd name="T7" fmla="*/ 0 60000 65536"/>
                <a:gd name="T8" fmla="*/ 0 60000 65536"/>
                <a:gd name="T9" fmla="*/ 0 w 21597"/>
                <a:gd name="T10" fmla="*/ 0 h 21579"/>
                <a:gd name="T11" fmla="*/ 21597 w 21597"/>
                <a:gd name="T12" fmla="*/ 21579 h 21579"/>
              </a:gdLst>
              <a:ahLst/>
              <a:cxnLst>
                <a:cxn ang="T6">
                  <a:pos x="T0" y="T1"/>
                </a:cxn>
                <a:cxn ang="T7">
                  <a:pos x="T2" y="T3"/>
                </a:cxn>
                <a:cxn ang="T8">
                  <a:pos x="T4" y="T5"/>
                </a:cxn>
              </a:cxnLst>
              <a:rect l="T9" t="T10" r="T11" b="T12"/>
              <a:pathLst>
                <a:path w="21597" h="21579" fill="none" extrusionOk="0">
                  <a:moveTo>
                    <a:pt x="-1" y="21234"/>
                  </a:moveTo>
                  <a:cubicBezTo>
                    <a:pt x="181" y="9809"/>
                    <a:pt x="9230" y="503"/>
                    <a:pt x="20645" y="-1"/>
                  </a:cubicBezTo>
                </a:path>
                <a:path w="21597" h="21579" stroke="0" extrusionOk="0">
                  <a:moveTo>
                    <a:pt x="-1" y="21234"/>
                  </a:moveTo>
                  <a:cubicBezTo>
                    <a:pt x="181" y="9809"/>
                    <a:pt x="9230" y="503"/>
                    <a:pt x="20645" y="-1"/>
                  </a:cubicBezTo>
                  <a:lnTo>
                    <a:pt x="21597" y="21579"/>
                  </a:lnTo>
                  <a:lnTo>
                    <a:pt x="-1" y="21234"/>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51" name="Arc 841"/>
            <p:cNvSpPr>
              <a:spLocks/>
            </p:cNvSpPr>
            <p:nvPr/>
          </p:nvSpPr>
          <p:spPr bwMode="auto">
            <a:xfrm rot="-2580000">
              <a:off x="1466" y="3934"/>
              <a:ext cx="29"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52" name="Arc 842"/>
            <p:cNvSpPr>
              <a:spLocks/>
            </p:cNvSpPr>
            <p:nvPr/>
          </p:nvSpPr>
          <p:spPr bwMode="auto">
            <a:xfrm rot="-2580000">
              <a:off x="1411" y="3910"/>
              <a:ext cx="30" cy="62"/>
            </a:xfrm>
            <a:custGeom>
              <a:avLst/>
              <a:gdLst>
                <a:gd name="T0" fmla="*/ 0 w 22335"/>
                <a:gd name="T1" fmla="*/ 0 h 21600"/>
                <a:gd name="T2" fmla="*/ 0 w 22335"/>
                <a:gd name="T3" fmla="*/ 0 h 21600"/>
                <a:gd name="T4" fmla="*/ 0 w 22335"/>
                <a:gd name="T5" fmla="*/ 0 h 21600"/>
                <a:gd name="T6" fmla="*/ 0 60000 65536"/>
                <a:gd name="T7" fmla="*/ 0 60000 65536"/>
                <a:gd name="T8" fmla="*/ 0 60000 65536"/>
                <a:gd name="T9" fmla="*/ 0 w 22335"/>
                <a:gd name="T10" fmla="*/ 0 h 21600"/>
                <a:gd name="T11" fmla="*/ 22335 w 22335"/>
                <a:gd name="T12" fmla="*/ 21600 h 21600"/>
              </a:gdLst>
              <a:ahLst/>
              <a:cxnLst>
                <a:cxn ang="T6">
                  <a:pos x="T0" y="T1"/>
                </a:cxn>
                <a:cxn ang="T7">
                  <a:pos x="T2" y="T3"/>
                </a:cxn>
                <a:cxn ang="T8">
                  <a:pos x="T4" y="T5"/>
                </a:cxn>
              </a:cxnLst>
              <a:rect l="T9" t="T10" r="T11" b="T12"/>
              <a:pathLst>
                <a:path w="22335" h="21600" fill="none" extrusionOk="0">
                  <a:moveTo>
                    <a:pt x="-1" y="12"/>
                  </a:moveTo>
                  <a:cubicBezTo>
                    <a:pt x="245" y="4"/>
                    <a:pt x="491" y="-1"/>
                    <a:pt x="738" y="-1"/>
                  </a:cubicBezTo>
                  <a:cubicBezTo>
                    <a:pt x="12530" y="-1"/>
                    <a:pt x="22143" y="9458"/>
                    <a:pt x="22335" y="21248"/>
                  </a:cubicBezTo>
                </a:path>
                <a:path w="22335" h="21600" stroke="0" extrusionOk="0">
                  <a:moveTo>
                    <a:pt x="-1" y="12"/>
                  </a:moveTo>
                  <a:cubicBezTo>
                    <a:pt x="245" y="4"/>
                    <a:pt x="491" y="-1"/>
                    <a:pt x="738" y="-1"/>
                  </a:cubicBezTo>
                  <a:cubicBezTo>
                    <a:pt x="12530" y="-1"/>
                    <a:pt x="22143" y="9458"/>
                    <a:pt x="22335" y="21248"/>
                  </a:cubicBezTo>
                  <a:lnTo>
                    <a:pt x="738" y="21600"/>
                  </a:lnTo>
                  <a:lnTo>
                    <a:pt x="-1" y="12"/>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53" name="Arc 843"/>
            <p:cNvSpPr>
              <a:spLocks/>
            </p:cNvSpPr>
            <p:nvPr/>
          </p:nvSpPr>
          <p:spPr bwMode="auto">
            <a:xfrm rot="-2580000">
              <a:off x="1427" y="3980"/>
              <a:ext cx="23" cy="62"/>
            </a:xfrm>
            <a:custGeom>
              <a:avLst/>
              <a:gdLst>
                <a:gd name="T0" fmla="*/ 0 w 22612"/>
                <a:gd name="T1" fmla="*/ 0 h 21965"/>
                <a:gd name="T2" fmla="*/ 0 w 22612"/>
                <a:gd name="T3" fmla="*/ 0 h 21965"/>
                <a:gd name="T4" fmla="*/ 0 w 22612"/>
                <a:gd name="T5" fmla="*/ 0 h 21965"/>
                <a:gd name="T6" fmla="*/ 0 60000 65536"/>
                <a:gd name="T7" fmla="*/ 0 60000 65536"/>
                <a:gd name="T8" fmla="*/ 0 60000 65536"/>
                <a:gd name="T9" fmla="*/ 0 w 22612"/>
                <a:gd name="T10" fmla="*/ 0 h 21965"/>
                <a:gd name="T11" fmla="*/ 22612 w 22612"/>
                <a:gd name="T12" fmla="*/ 21965 h 21965"/>
              </a:gdLst>
              <a:ahLst/>
              <a:cxnLst>
                <a:cxn ang="T6">
                  <a:pos x="T0" y="T1"/>
                </a:cxn>
                <a:cxn ang="T7">
                  <a:pos x="T2" y="T3"/>
                </a:cxn>
                <a:cxn ang="T8">
                  <a:pos x="T4" y="T5"/>
                </a:cxn>
              </a:cxnLst>
              <a:rect l="T9" t="T10" r="T11" b="T12"/>
              <a:pathLst>
                <a:path w="22612" h="21965" fill="none" extrusionOk="0">
                  <a:moveTo>
                    <a:pt x="22608" y="0"/>
                  </a:moveTo>
                  <a:cubicBezTo>
                    <a:pt x="22610" y="121"/>
                    <a:pt x="22612" y="243"/>
                    <a:pt x="22612" y="365"/>
                  </a:cubicBezTo>
                  <a:cubicBezTo>
                    <a:pt x="22612" y="12294"/>
                    <a:pt x="12941" y="21965"/>
                    <a:pt x="1012" y="21965"/>
                  </a:cubicBezTo>
                  <a:cubicBezTo>
                    <a:pt x="674" y="21964"/>
                    <a:pt x="337" y="21957"/>
                    <a:pt x="-1" y="21941"/>
                  </a:cubicBezTo>
                </a:path>
                <a:path w="22612" h="21965" stroke="0" extrusionOk="0">
                  <a:moveTo>
                    <a:pt x="22608" y="0"/>
                  </a:moveTo>
                  <a:cubicBezTo>
                    <a:pt x="22610" y="121"/>
                    <a:pt x="22612" y="243"/>
                    <a:pt x="22612" y="365"/>
                  </a:cubicBezTo>
                  <a:cubicBezTo>
                    <a:pt x="22612" y="12294"/>
                    <a:pt x="12941" y="21965"/>
                    <a:pt x="1012" y="21965"/>
                  </a:cubicBezTo>
                  <a:cubicBezTo>
                    <a:pt x="674" y="21964"/>
                    <a:pt x="337" y="21957"/>
                    <a:pt x="-1" y="21941"/>
                  </a:cubicBezTo>
                  <a:lnTo>
                    <a:pt x="1012" y="365"/>
                  </a:lnTo>
                  <a:lnTo>
                    <a:pt x="22608" y="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54" name="Arc 844"/>
            <p:cNvSpPr>
              <a:spLocks/>
            </p:cNvSpPr>
            <p:nvPr/>
          </p:nvSpPr>
          <p:spPr bwMode="auto">
            <a:xfrm rot="-2580000">
              <a:off x="1397" y="3928"/>
              <a:ext cx="23" cy="61"/>
            </a:xfrm>
            <a:custGeom>
              <a:avLst/>
              <a:gdLst>
                <a:gd name="T0" fmla="*/ 0 w 21600"/>
                <a:gd name="T1" fmla="*/ 0 h 21579"/>
                <a:gd name="T2" fmla="*/ 0 w 21600"/>
                <a:gd name="T3" fmla="*/ 0 h 21579"/>
                <a:gd name="T4" fmla="*/ 0 w 21600"/>
                <a:gd name="T5" fmla="*/ 0 h 21579"/>
                <a:gd name="T6" fmla="*/ 0 60000 65536"/>
                <a:gd name="T7" fmla="*/ 0 60000 65536"/>
                <a:gd name="T8" fmla="*/ 0 60000 65536"/>
                <a:gd name="T9" fmla="*/ 0 w 21600"/>
                <a:gd name="T10" fmla="*/ 0 h 21579"/>
                <a:gd name="T11" fmla="*/ 21600 w 21600"/>
                <a:gd name="T12" fmla="*/ 21579 h 21579"/>
              </a:gdLst>
              <a:ahLst/>
              <a:cxnLst>
                <a:cxn ang="T6">
                  <a:pos x="T0" y="T1"/>
                </a:cxn>
                <a:cxn ang="T7">
                  <a:pos x="T2" y="T3"/>
                </a:cxn>
                <a:cxn ang="T8">
                  <a:pos x="T4" y="T5"/>
                </a:cxn>
              </a:cxnLst>
              <a:rect l="T9" t="T10" r="T11" b="T12"/>
              <a:pathLst>
                <a:path w="21600" h="21579" fill="none" extrusionOk="0">
                  <a:moveTo>
                    <a:pt x="-1" y="21578"/>
                  </a:moveTo>
                  <a:cubicBezTo>
                    <a:pt x="-1" y="10022"/>
                    <a:pt x="9095" y="513"/>
                    <a:pt x="20641" y="0"/>
                  </a:cubicBezTo>
                </a:path>
                <a:path w="21600" h="21579" stroke="0" extrusionOk="0">
                  <a:moveTo>
                    <a:pt x="-1" y="21578"/>
                  </a:moveTo>
                  <a:cubicBezTo>
                    <a:pt x="-1" y="10022"/>
                    <a:pt x="9095" y="513"/>
                    <a:pt x="20641" y="0"/>
                  </a:cubicBezTo>
                  <a:lnTo>
                    <a:pt x="21600" y="21579"/>
                  </a:lnTo>
                  <a:lnTo>
                    <a:pt x="-1" y="21578"/>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55" name="Arc 845"/>
            <p:cNvSpPr>
              <a:spLocks/>
            </p:cNvSpPr>
            <p:nvPr/>
          </p:nvSpPr>
          <p:spPr bwMode="auto">
            <a:xfrm rot="-2580000">
              <a:off x="1523" y="3877"/>
              <a:ext cx="29"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56" name="Arc 846"/>
            <p:cNvSpPr>
              <a:spLocks/>
            </p:cNvSpPr>
            <p:nvPr/>
          </p:nvSpPr>
          <p:spPr bwMode="auto">
            <a:xfrm rot="-2580000">
              <a:off x="1468" y="3852"/>
              <a:ext cx="30" cy="62"/>
            </a:xfrm>
            <a:custGeom>
              <a:avLst/>
              <a:gdLst>
                <a:gd name="T0" fmla="*/ 0 w 22332"/>
                <a:gd name="T1" fmla="*/ 0 h 21600"/>
                <a:gd name="T2" fmla="*/ 0 w 22332"/>
                <a:gd name="T3" fmla="*/ 0 h 21600"/>
                <a:gd name="T4" fmla="*/ 0 w 22332"/>
                <a:gd name="T5" fmla="*/ 0 h 21600"/>
                <a:gd name="T6" fmla="*/ 0 60000 65536"/>
                <a:gd name="T7" fmla="*/ 0 60000 65536"/>
                <a:gd name="T8" fmla="*/ 0 60000 65536"/>
                <a:gd name="T9" fmla="*/ 0 w 22332"/>
                <a:gd name="T10" fmla="*/ 0 h 21600"/>
                <a:gd name="T11" fmla="*/ 22332 w 22332"/>
                <a:gd name="T12" fmla="*/ 21600 h 21600"/>
              </a:gdLst>
              <a:ahLst/>
              <a:cxnLst>
                <a:cxn ang="T6">
                  <a:pos x="T0" y="T1"/>
                </a:cxn>
                <a:cxn ang="T7">
                  <a:pos x="T2" y="T3"/>
                </a:cxn>
                <a:cxn ang="T8">
                  <a:pos x="T4" y="T5"/>
                </a:cxn>
              </a:cxnLst>
              <a:rect l="T9" t="T10" r="T11" b="T12"/>
              <a:pathLst>
                <a:path w="22332" h="21600" fill="none" extrusionOk="0">
                  <a:moveTo>
                    <a:pt x="0" y="12"/>
                  </a:moveTo>
                  <a:cubicBezTo>
                    <a:pt x="243" y="4"/>
                    <a:pt x="487" y="-1"/>
                    <a:pt x="732" y="-1"/>
                  </a:cubicBezTo>
                  <a:cubicBezTo>
                    <a:pt x="12661" y="-1"/>
                    <a:pt x="22332" y="9670"/>
                    <a:pt x="22332" y="21600"/>
                  </a:cubicBezTo>
                </a:path>
                <a:path w="22332" h="21600" stroke="0" extrusionOk="0">
                  <a:moveTo>
                    <a:pt x="0" y="12"/>
                  </a:moveTo>
                  <a:cubicBezTo>
                    <a:pt x="243" y="4"/>
                    <a:pt x="487" y="-1"/>
                    <a:pt x="732" y="-1"/>
                  </a:cubicBezTo>
                  <a:cubicBezTo>
                    <a:pt x="12661" y="-1"/>
                    <a:pt x="22332" y="9670"/>
                    <a:pt x="22332" y="21600"/>
                  </a:cubicBezTo>
                  <a:lnTo>
                    <a:pt x="732" y="21600"/>
                  </a:lnTo>
                  <a:lnTo>
                    <a:pt x="0" y="12"/>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57" name="Arc 847"/>
            <p:cNvSpPr>
              <a:spLocks/>
            </p:cNvSpPr>
            <p:nvPr/>
          </p:nvSpPr>
          <p:spPr bwMode="auto">
            <a:xfrm rot="-2580000">
              <a:off x="1489" y="3924"/>
              <a:ext cx="23" cy="63"/>
            </a:xfrm>
            <a:custGeom>
              <a:avLst/>
              <a:gdLst>
                <a:gd name="T0" fmla="*/ 0 w 22612"/>
                <a:gd name="T1" fmla="*/ 0 h 21960"/>
                <a:gd name="T2" fmla="*/ 0 w 22612"/>
                <a:gd name="T3" fmla="*/ 0 h 21960"/>
                <a:gd name="T4" fmla="*/ 0 w 22612"/>
                <a:gd name="T5" fmla="*/ 0 h 21960"/>
                <a:gd name="T6" fmla="*/ 0 60000 65536"/>
                <a:gd name="T7" fmla="*/ 0 60000 65536"/>
                <a:gd name="T8" fmla="*/ 0 60000 65536"/>
                <a:gd name="T9" fmla="*/ 0 w 22612"/>
                <a:gd name="T10" fmla="*/ 0 h 21960"/>
                <a:gd name="T11" fmla="*/ 22612 w 22612"/>
                <a:gd name="T12" fmla="*/ 21960 h 21960"/>
              </a:gdLst>
              <a:ahLst/>
              <a:cxnLst>
                <a:cxn ang="T6">
                  <a:pos x="T0" y="T1"/>
                </a:cxn>
                <a:cxn ang="T7">
                  <a:pos x="T2" y="T3"/>
                </a:cxn>
                <a:cxn ang="T8">
                  <a:pos x="T4" y="T5"/>
                </a:cxn>
              </a:cxnLst>
              <a:rect l="T9" t="T10" r="T11" b="T12"/>
              <a:pathLst>
                <a:path w="22612" h="21960" fill="none" extrusionOk="0">
                  <a:moveTo>
                    <a:pt x="22608" y="0"/>
                  </a:moveTo>
                  <a:cubicBezTo>
                    <a:pt x="22610" y="119"/>
                    <a:pt x="22612" y="239"/>
                    <a:pt x="22612" y="360"/>
                  </a:cubicBezTo>
                  <a:cubicBezTo>
                    <a:pt x="22612" y="12289"/>
                    <a:pt x="12941" y="21960"/>
                    <a:pt x="1012" y="21960"/>
                  </a:cubicBezTo>
                  <a:cubicBezTo>
                    <a:pt x="674" y="21959"/>
                    <a:pt x="337" y="21952"/>
                    <a:pt x="-1" y="21936"/>
                  </a:cubicBezTo>
                </a:path>
                <a:path w="22612" h="21960" stroke="0" extrusionOk="0">
                  <a:moveTo>
                    <a:pt x="22608" y="0"/>
                  </a:moveTo>
                  <a:cubicBezTo>
                    <a:pt x="22610" y="119"/>
                    <a:pt x="22612" y="239"/>
                    <a:pt x="22612" y="360"/>
                  </a:cubicBezTo>
                  <a:cubicBezTo>
                    <a:pt x="22612" y="12289"/>
                    <a:pt x="12941" y="21960"/>
                    <a:pt x="1012" y="21960"/>
                  </a:cubicBezTo>
                  <a:cubicBezTo>
                    <a:pt x="674" y="21959"/>
                    <a:pt x="337" y="21952"/>
                    <a:pt x="-1" y="21936"/>
                  </a:cubicBezTo>
                  <a:lnTo>
                    <a:pt x="1012" y="360"/>
                  </a:lnTo>
                  <a:lnTo>
                    <a:pt x="22608" y="0"/>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58" name="Arc 848"/>
            <p:cNvSpPr>
              <a:spLocks/>
            </p:cNvSpPr>
            <p:nvPr/>
          </p:nvSpPr>
          <p:spPr bwMode="auto">
            <a:xfrm rot="-2580000">
              <a:off x="1454" y="3866"/>
              <a:ext cx="22" cy="61"/>
            </a:xfrm>
            <a:custGeom>
              <a:avLst/>
              <a:gdLst>
                <a:gd name="T0" fmla="*/ 0 w 21600"/>
                <a:gd name="T1" fmla="*/ 0 h 21578"/>
                <a:gd name="T2" fmla="*/ 0 w 21600"/>
                <a:gd name="T3" fmla="*/ 0 h 21578"/>
                <a:gd name="T4" fmla="*/ 0 w 21600"/>
                <a:gd name="T5" fmla="*/ 0 h 21578"/>
                <a:gd name="T6" fmla="*/ 0 60000 65536"/>
                <a:gd name="T7" fmla="*/ 0 60000 65536"/>
                <a:gd name="T8" fmla="*/ 0 60000 65536"/>
                <a:gd name="T9" fmla="*/ 0 w 21600"/>
                <a:gd name="T10" fmla="*/ 0 h 21578"/>
                <a:gd name="T11" fmla="*/ 21600 w 21600"/>
                <a:gd name="T12" fmla="*/ 21578 h 21578"/>
              </a:gdLst>
              <a:ahLst/>
              <a:cxnLst>
                <a:cxn ang="T6">
                  <a:pos x="T0" y="T1"/>
                </a:cxn>
                <a:cxn ang="T7">
                  <a:pos x="T2" y="T3"/>
                </a:cxn>
                <a:cxn ang="T8">
                  <a:pos x="T4" y="T5"/>
                </a:cxn>
              </a:cxnLst>
              <a:rect l="T9" t="T10" r="T11" b="T12"/>
              <a:pathLst>
                <a:path w="21600" h="21578" fill="none" extrusionOk="0">
                  <a:moveTo>
                    <a:pt x="-1" y="21577"/>
                  </a:moveTo>
                  <a:cubicBezTo>
                    <a:pt x="-1" y="10030"/>
                    <a:pt x="9083" y="524"/>
                    <a:pt x="20619" y="0"/>
                  </a:cubicBezTo>
                </a:path>
                <a:path w="21600" h="21578" stroke="0" extrusionOk="0">
                  <a:moveTo>
                    <a:pt x="-1" y="21577"/>
                  </a:moveTo>
                  <a:cubicBezTo>
                    <a:pt x="-1" y="10030"/>
                    <a:pt x="9083" y="524"/>
                    <a:pt x="20619" y="0"/>
                  </a:cubicBezTo>
                  <a:lnTo>
                    <a:pt x="21600" y="21578"/>
                  </a:lnTo>
                  <a:lnTo>
                    <a:pt x="-1" y="21577"/>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59" name="Arc 849"/>
            <p:cNvSpPr>
              <a:spLocks/>
            </p:cNvSpPr>
            <p:nvPr/>
          </p:nvSpPr>
          <p:spPr bwMode="auto">
            <a:xfrm rot="-2580000">
              <a:off x="1583" y="3812"/>
              <a:ext cx="29"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60" name="Arc 850"/>
            <p:cNvSpPr>
              <a:spLocks/>
            </p:cNvSpPr>
            <p:nvPr/>
          </p:nvSpPr>
          <p:spPr bwMode="auto">
            <a:xfrm rot="-2580000">
              <a:off x="1527" y="3785"/>
              <a:ext cx="31" cy="62"/>
            </a:xfrm>
            <a:custGeom>
              <a:avLst/>
              <a:gdLst>
                <a:gd name="T0" fmla="*/ 0 w 22320"/>
                <a:gd name="T1" fmla="*/ 0 h 21600"/>
                <a:gd name="T2" fmla="*/ 0 w 22320"/>
                <a:gd name="T3" fmla="*/ 0 h 21600"/>
                <a:gd name="T4" fmla="*/ 0 w 22320"/>
                <a:gd name="T5" fmla="*/ 0 h 21600"/>
                <a:gd name="T6" fmla="*/ 0 60000 65536"/>
                <a:gd name="T7" fmla="*/ 0 60000 65536"/>
                <a:gd name="T8" fmla="*/ 0 60000 65536"/>
                <a:gd name="T9" fmla="*/ 0 w 22320"/>
                <a:gd name="T10" fmla="*/ 0 h 21600"/>
                <a:gd name="T11" fmla="*/ 22320 w 22320"/>
                <a:gd name="T12" fmla="*/ 21600 h 21600"/>
              </a:gdLst>
              <a:ahLst/>
              <a:cxnLst>
                <a:cxn ang="T6">
                  <a:pos x="T0" y="T1"/>
                </a:cxn>
                <a:cxn ang="T7">
                  <a:pos x="T2" y="T3"/>
                </a:cxn>
                <a:cxn ang="T8">
                  <a:pos x="T4" y="T5"/>
                </a:cxn>
              </a:cxnLst>
              <a:rect l="T9" t="T10" r="T11" b="T12"/>
              <a:pathLst>
                <a:path w="22320" h="21600" fill="none" extrusionOk="0">
                  <a:moveTo>
                    <a:pt x="0" y="12"/>
                  </a:moveTo>
                  <a:cubicBezTo>
                    <a:pt x="239" y="4"/>
                    <a:pt x="479" y="-1"/>
                    <a:pt x="720" y="-1"/>
                  </a:cubicBezTo>
                  <a:cubicBezTo>
                    <a:pt x="12649" y="-1"/>
                    <a:pt x="22320" y="9670"/>
                    <a:pt x="22320" y="21600"/>
                  </a:cubicBezTo>
                </a:path>
                <a:path w="22320" h="21600" stroke="0" extrusionOk="0">
                  <a:moveTo>
                    <a:pt x="0" y="12"/>
                  </a:moveTo>
                  <a:cubicBezTo>
                    <a:pt x="239" y="4"/>
                    <a:pt x="479" y="-1"/>
                    <a:pt x="720" y="-1"/>
                  </a:cubicBezTo>
                  <a:cubicBezTo>
                    <a:pt x="12649" y="-1"/>
                    <a:pt x="22320" y="9670"/>
                    <a:pt x="22320" y="21600"/>
                  </a:cubicBezTo>
                  <a:lnTo>
                    <a:pt x="720" y="21600"/>
                  </a:lnTo>
                  <a:lnTo>
                    <a:pt x="0" y="12"/>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61" name="Arc 851"/>
            <p:cNvSpPr>
              <a:spLocks/>
            </p:cNvSpPr>
            <p:nvPr/>
          </p:nvSpPr>
          <p:spPr bwMode="auto">
            <a:xfrm rot="-2580000">
              <a:off x="1546" y="3861"/>
              <a:ext cx="22"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597" y="-1"/>
                  </a:moveTo>
                  <a:cubicBezTo>
                    <a:pt x="21599" y="118"/>
                    <a:pt x="21600" y="237"/>
                    <a:pt x="21600" y="357"/>
                  </a:cubicBezTo>
                  <a:cubicBezTo>
                    <a:pt x="21600" y="12286"/>
                    <a:pt x="11929" y="21957"/>
                    <a:pt x="-1" y="21957"/>
                  </a:cubicBezTo>
                </a:path>
                <a:path w="21600" h="21957" stroke="0" extrusionOk="0">
                  <a:moveTo>
                    <a:pt x="21597" y="-1"/>
                  </a:moveTo>
                  <a:cubicBezTo>
                    <a:pt x="21599" y="118"/>
                    <a:pt x="21600" y="237"/>
                    <a:pt x="21600" y="357"/>
                  </a:cubicBezTo>
                  <a:cubicBezTo>
                    <a:pt x="21600" y="12286"/>
                    <a:pt x="11929" y="21957"/>
                    <a:pt x="-1" y="21957"/>
                  </a:cubicBezTo>
                  <a:lnTo>
                    <a:pt x="0" y="357"/>
                  </a:lnTo>
                  <a:lnTo>
                    <a:pt x="21597" y="-1"/>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62" name="Arc 852"/>
            <p:cNvSpPr>
              <a:spLocks/>
            </p:cNvSpPr>
            <p:nvPr/>
          </p:nvSpPr>
          <p:spPr bwMode="auto">
            <a:xfrm rot="-2580000">
              <a:off x="1514" y="3804"/>
              <a:ext cx="22" cy="61"/>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1" y="21576"/>
                  </a:moveTo>
                  <a:cubicBezTo>
                    <a:pt x="-1" y="10038"/>
                    <a:pt x="9069" y="536"/>
                    <a:pt x="20596" y="0"/>
                  </a:cubicBezTo>
                </a:path>
                <a:path w="21600" h="21577" stroke="0" extrusionOk="0">
                  <a:moveTo>
                    <a:pt x="-1" y="21576"/>
                  </a:moveTo>
                  <a:cubicBezTo>
                    <a:pt x="-1" y="10038"/>
                    <a:pt x="9069" y="536"/>
                    <a:pt x="20596" y="0"/>
                  </a:cubicBezTo>
                  <a:lnTo>
                    <a:pt x="21600" y="21577"/>
                  </a:lnTo>
                  <a:lnTo>
                    <a:pt x="-1" y="21576"/>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63" name="Arc 853"/>
            <p:cNvSpPr>
              <a:spLocks/>
            </p:cNvSpPr>
            <p:nvPr/>
          </p:nvSpPr>
          <p:spPr bwMode="auto">
            <a:xfrm rot="8220000">
              <a:off x="1653" y="3669"/>
              <a:ext cx="22" cy="61"/>
            </a:xfrm>
            <a:custGeom>
              <a:avLst/>
              <a:gdLst>
                <a:gd name="T0" fmla="*/ 0 w 21600"/>
                <a:gd name="T1" fmla="*/ 0 h 21925"/>
                <a:gd name="T2" fmla="*/ 0 w 21600"/>
                <a:gd name="T3" fmla="*/ 0 h 21925"/>
                <a:gd name="T4" fmla="*/ 0 w 21600"/>
                <a:gd name="T5" fmla="*/ 0 h 21925"/>
                <a:gd name="T6" fmla="*/ 0 60000 65536"/>
                <a:gd name="T7" fmla="*/ 0 60000 65536"/>
                <a:gd name="T8" fmla="*/ 0 60000 65536"/>
                <a:gd name="T9" fmla="*/ 0 w 21600"/>
                <a:gd name="T10" fmla="*/ 0 h 21925"/>
                <a:gd name="T11" fmla="*/ 21600 w 21600"/>
                <a:gd name="T12" fmla="*/ 21925 h 21925"/>
              </a:gdLst>
              <a:ahLst/>
              <a:cxnLst>
                <a:cxn ang="T6">
                  <a:pos x="T0" y="T1"/>
                </a:cxn>
                <a:cxn ang="T7">
                  <a:pos x="T2" y="T3"/>
                </a:cxn>
                <a:cxn ang="T8">
                  <a:pos x="T4" y="T5"/>
                </a:cxn>
              </a:cxnLst>
              <a:rect l="T9" t="T10" r="T11" b="T12"/>
              <a:pathLst>
                <a:path w="21600" h="21925" fill="none" extrusionOk="0">
                  <a:moveTo>
                    <a:pt x="20587" y="21925"/>
                  </a:moveTo>
                  <a:cubicBezTo>
                    <a:pt x="9064" y="21384"/>
                    <a:pt x="0" y="11884"/>
                    <a:pt x="0" y="349"/>
                  </a:cubicBezTo>
                  <a:cubicBezTo>
                    <a:pt x="0" y="232"/>
                    <a:pt x="0" y="116"/>
                    <a:pt x="2" y="-1"/>
                  </a:cubicBezTo>
                </a:path>
                <a:path w="21600" h="21925" stroke="0" extrusionOk="0">
                  <a:moveTo>
                    <a:pt x="20587" y="21925"/>
                  </a:moveTo>
                  <a:cubicBezTo>
                    <a:pt x="9064" y="21384"/>
                    <a:pt x="0" y="11884"/>
                    <a:pt x="0" y="349"/>
                  </a:cubicBezTo>
                  <a:cubicBezTo>
                    <a:pt x="0" y="232"/>
                    <a:pt x="0" y="116"/>
                    <a:pt x="2" y="-1"/>
                  </a:cubicBezTo>
                  <a:lnTo>
                    <a:pt x="21600" y="349"/>
                  </a:lnTo>
                  <a:lnTo>
                    <a:pt x="20587" y="21925"/>
                  </a:lnTo>
                  <a:close/>
                </a:path>
              </a:pathLst>
            </a:custGeom>
            <a:noFill/>
            <a:ln w="12700" cap="rnd">
              <a:solidFill>
                <a:srgbClr val="CC66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161956" name="Group 854"/>
          <p:cNvGrpSpPr>
            <a:grpSpLocks/>
          </p:cNvGrpSpPr>
          <p:nvPr/>
        </p:nvGrpSpPr>
        <p:grpSpPr bwMode="auto">
          <a:xfrm>
            <a:off x="4940305" y="6078538"/>
            <a:ext cx="561622" cy="660400"/>
            <a:chOff x="2330" y="3681"/>
            <a:chExt cx="398" cy="416"/>
          </a:xfrm>
        </p:grpSpPr>
        <p:sp>
          <p:nvSpPr>
            <p:cNvPr id="162416" name="Arc 855"/>
            <p:cNvSpPr>
              <a:spLocks/>
            </p:cNvSpPr>
            <p:nvPr/>
          </p:nvSpPr>
          <p:spPr bwMode="auto">
            <a:xfrm rot="-8340000">
              <a:off x="2393" y="3692"/>
              <a:ext cx="29" cy="61"/>
            </a:xfrm>
            <a:custGeom>
              <a:avLst/>
              <a:gdLst>
                <a:gd name="T0" fmla="*/ 0 w 21600"/>
                <a:gd name="T1" fmla="*/ 0 h 21937"/>
                <a:gd name="T2" fmla="*/ 0 w 21600"/>
                <a:gd name="T3" fmla="*/ 0 h 21937"/>
                <a:gd name="T4" fmla="*/ 0 w 21600"/>
                <a:gd name="T5" fmla="*/ 0 h 21937"/>
                <a:gd name="T6" fmla="*/ 0 60000 65536"/>
                <a:gd name="T7" fmla="*/ 0 60000 65536"/>
                <a:gd name="T8" fmla="*/ 0 60000 65536"/>
                <a:gd name="T9" fmla="*/ 0 w 21600"/>
                <a:gd name="T10" fmla="*/ 0 h 21937"/>
                <a:gd name="T11" fmla="*/ 21600 w 21600"/>
                <a:gd name="T12" fmla="*/ 21937 h 21937"/>
              </a:gdLst>
              <a:ahLst/>
              <a:cxnLst>
                <a:cxn ang="T6">
                  <a:pos x="T0" y="T1"/>
                </a:cxn>
                <a:cxn ang="T7">
                  <a:pos x="T2" y="T3"/>
                </a:cxn>
                <a:cxn ang="T8">
                  <a:pos x="T4" y="T5"/>
                </a:cxn>
              </a:cxnLst>
              <a:rect l="T9" t="T10" r="T11" b="T12"/>
              <a:pathLst>
                <a:path w="21600" h="21937" fill="none" extrusionOk="0">
                  <a:moveTo>
                    <a:pt x="20835" y="21937"/>
                  </a:moveTo>
                  <a:cubicBezTo>
                    <a:pt x="9211" y="21526"/>
                    <a:pt x="0" y="11983"/>
                    <a:pt x="0" y="351"/>
                  </a:cubicBezTo>
                  <a:cubicBezTo>
                    <a:pt x="0" y="233"/>
                    <a:pt x="0" y="116"/>
                    <a:pt x="2" y="-1"/>
                  </a:cubicBezTo>
                </a:path>
                <a:path w="21600" h="21937" stroke="0" extrusionOk="0">
                  <a:moveTo>
                    <a:pt x="20835" y="21937"/>
                  </a:moveTo>
                  <a:cubicBezTo>
                    <a:pt x="9211" y="21526"/>
                    <a:pt x="0" y="11983"/>
                    <a:pt x="0" y="351"/>
                  </a:cubicBezTo>
                  <a:cubicBezTo>
                    <a:pt x="0" y="233"/>
                    <a:pt x="0" y="116"/>
                    <a:pt x="2" y="-1"/>
                  </a:cubicBezTo>
                  <a:lnTo>
                    <a:pt x="21600" y="351"/>
                  </a:lnTo>
                  <a:lnTo>
                    <a:pt x="20835" y="21937"/>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17" name="Arc 856"/>
            <p:cNvSpPr>
              <a:spLocks/>
            </p:cNvSpPr>
            <p:nvPr/>
          </p:nvSpPr>
          <p:spPr bwMode="auto">
            <a:xfrm rot="-8340000">
              <a:off x="2366" y="3754"/>
              <a:ext cx="29" cy="61"/>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0" y="13"/>
                  </a:moveTo>
                  <a:cubicBezTo>
                    <a:pt x="252" y="4"/>
                    <a:pt x="504" y="-1"/>
                    <a:pt x="757" y="-1"/>
                  </a:cubicBezTo>
                  <a:cubicBezTo>
                    <a:pt x="12686" y="-1"/>
                    <a:pt x="22357" y="9670"/>
                    <a:pt x="22357" y="21600"/>
                  </a:cubicBezTo>
                </a:path>
                <a:path w="22357" h="21600" stroke="0" extrusionOk="0">
                  <a:moveTo>
                    <a:pt x="0" y="13"/>
                  </a:moveTo>
                  <a:cubicBezTo>
                    <a:pt x="252" y="4"/>
                    <a:pt x="504" y="-1"/>
                    <a:pt x="757" y="-1"/>
                  </a:cubicBezTo>
                  <a:cubicBezTo>
                    <a:pt x="12686" y="-1"/>
                    <a:pt x="22357" y="9670"/>
                    <a:pt x="22357" y="21600"/>
                  </a:cubicBezTo>
                  <a:lnTo>
                    <a:pt x="757" y="21600"/>
                  </a:lnTo>
                  <a:lnTo>
                    <a:pt x="0" y="1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18" name="Arc 857"/>
            <p:cNvSpPr>
              <a:spLocks/>
            </p:cNvSpPr>
            <p:nvPr/>
          </p:nvSpPr>
          <p:spPr bwMode="auto">
            <a:xfrm rot="-8340000">
              <a:off x="2430" y="3736"/>
              <a:ext cx="22" cy="61"/>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19" name="Arc 858"/>
            <p:cNvSpPr>
              <a:spLocks/>
            </p:cNvSpPr>
            <p:nvPr/>
          </p:nvSpPr>
          <p:spPr bwMode="auto">
            <a:xfrm rot="-8340000">
              <a:off x="2330" y="3714"/>
              <a:ext cx="21" cy="61"/>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24"/>
                  </a:moveTo>
                  <a:cubicBezTo>
                    <a:pt x="185" y="9828"/>
                    <a:pt x="9193" y="537"/>
                    <a:pt x="20578" y="0"/>
                  </a:cubicBezTo>
                </a:path>
                <a:path w="21597" h="21576" stroke="0" extrusionOk="0">
                  <a:moveTo>
                    <a:pt x="-1" y="21224"/>
                  </a:moveTo>
                  <a:cubicBezTo>
                    <a:pt x="185" y="9828"/>
                    <a:pt x="9193" y="537"/>
                    <a:pt x="20578" y="0"/>
                  </a:cubicBezTo>
                  <a:lnTo>
                    <a:pt x="21597" y="21576"/>
                  </a:lnTo>
                  <a:lnTo>
                    <a:pt x="-1" y="2122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20" name="Arc 859"/>
            <p:cNvSpPr>
              <a:spLocks/>
            </p:cNvSpPr>
            <p:nvPr/>
          </p:nvSpPr>
          <p:spPr bwMode="auto">
            <a:xfrm rot="-8340000">
              <a:off x="2388" y="3767"/>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21" name="Arc 860"/>
            <p:cNvSpPr>
              <a:spLocks/>
            </p:cNvSpPr>
            <p:nvPr/>
          </p:nvSpPr>
          <p:spPr bwMode="auto">
            <a:xfrm rot="-8340000">
              <a:off x="2448" y="3749"/>
              <a:ext cx="27" cy="61"/>
            </a:xfrm>
            <a:custGeom>
              <a:avLst/>
              <a:gdLst>
                <a:gd name="T0" fmla="*/ 0 w 21600"/>
                <a:gd name="T1" fmla="*/ 0 h 21934"/>
                <a:gd name="T2" fmla="*/ 0 w 21600"/>
                <a:gd name="T3" fmla="*/ 0 h 21934"/>
                <a:gd name="T4" fmla="*/ 0 w 21600"/>
                <a:gd name="T5" fmla="*/ 0 h 21934"/>
                <a:gd name="T6" fmla="*/ 0 60000 65536"/>
                <a:gd name="T7" fmla="*/ 0 60000 65536"/>
                <a:gd name="T8" fmla="*/ 0 60000 65536"/>
                <a:gd name="T9" fmla="*/ 0 w 21600"/>
                <a:gd name="T10" fmla="*/ 0 h 21934"/>
                <a:gd name="T11" fmla="*/ 21600 w 21600"/>
                <a:gd name="T12" fmla="*/ 21934 h 21934"/>
              </a:gdLst>
              <a:ahLst/>
              <a:cxnLst>
                <a:cxn ang="T6">
                  <a:pos x="T0" y="T1"/>
                </a:cxn>
                <a:cxn ang="T7">
                  <a:pos x="T2" y="T3"/>
                </a:cxn>
                <a:cxn ang="T8">
                  <a:pos x="T4" y="T5"/>
                </a:cxn>
              </a:cxnLst>
              <a:rect l="T9" t="T10" r="T11" b="T12"/>
              <a:pathLst>
                <a:path w="21600" h="21934" fill="none" extrusionOk="0">
                  <a:moveTo>
                    <a:pt x="20778" y="21934"/>
                  </a:moveTo>
                  <a:cubicBezTo>
                    <a:pt x="9177" y="21493"/>
                    <a:pt x="0" y="11959"/>
                    <a:pt x="0" y="350"/>
                  </a:cubicBezTo>
                  <a:cubicBezTo>
                    <a:pt x="0" y="233"/>
                    <a:pt x="0" y="116"/>
                    <a:pt x="2" y="-1"/>
                  </a:cubicBezTo>
                </a:path>
                <a:path w="21600" h="21934" stroke="0" extrusionOk="0">
                  <a:moveTo>
                    <a:pt x="20778" y="21934"/>
                  </a:moveTo>
                  <a:cubicBezTo>
                    <a:pt x="9177" y="21493"/>
                    <a:pt x="0" y="11959"/>
                    <a:pt x="0" y="350"/>
                  </a:cubicBezTo>
                  <a:cubicBezTo>
                    <a:pt x="0" y="233"/>
                    <a:pt x="0" y="116"/>
                    <a:pt x="2" y="-1"/>
                  </a:cubicBezTo>
                  <a:lnTo>
                    <a:pt x="21600" y="350"/>
                  </a:lnTo>
                  <a:lnTo>
                    <a:pt x="20778" y="2193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22" name="Arc 861"/>
            <p:cNvSpPr>
              <a:spLocks/>
            </p:cNvSpPr>
            <p:nvPr/>
          </p:nvSpPr>
          <p:spPr bwMode="auto">
            <a:xfrm rot="-8340000">
              <a:off x="2424" y="3812"/>
              <a:ext cx="28" cy="61"/>
            </a:xfrm>
            <a:custGeom>
              <a:avLst/>
              <a:gdLst>
                <a:gd name="T0" fmla="*/ 0 w 22385"/>
                <a:gd name="T1" fmla="*/ 0 h 21600"/>
                <a:gd name="T2" fmla="*/ 0 w 22385"/>
                <a:gd name="T3" fmla="*/ 0 h 21600"/>
                <a:gd name="T4" fmla="*/ 0 w 22385"/>
                <a:gd name="T5" fmla="*/ 0 h 21600"/>
                <a:gd name="T6" fmla="*/ 0 60000 65536"/>
                <a:gd name="T7" fmla="*/ 0 60000 65536"/>
                <a:gd name="T8" fmla="*/ 0 60000 65536"/>
                <a:gd name="T9" fmla="*/ 0 w 22385"/>
                <a:gd name="T10" fmla="*/ 0 h 21600"/>
                <a:gd name="T11" fmla="*/ 22385 w 22385"/>
                <a:gd name="T12" fmla="*/ 21600 h 21600"/>
              </a:gdLst>
              <a:ahLst/>
              <a:cxnLst>
                <a:cxn ang="T6">
                  <a:pos x="T0" y="T1"/>
                </a:cxn>
                <a:cxn ang="T7">
                  <a:pos x="T2" y="T3"/>
                </a:cxn>
                <a:cxn ang="T8">
                  <a:pos x="T4" y="T5"/>
                </a:cxn>
              </a:cxnLst>
              <a:rect l="T9" t="T10" r="T11" b="T12"/>
              <a:pathLst>
                <a:path w="22385" h="21600" fill="none" extrusionOk="0">
                  <a:moveTo>
                    <a:pt x="0" y="14"/>
                  </a:moveTo>
                  <a:cubicBezTo>
                    <a:pt x="261" y="4"/>
                    <a:pt x="523" y="-1"/>
                    <a:pt x="785" y="-1"/>
                  </a:cubicBezTo>
                  <a:cubicBezTo>
                    <a:pt x="12714" y="-1"/>
                    <a:pt x="22385" y="9670"/>
                    <a:pt x="22385" y="21600"/>
                  </a:cubicBezTo>
                </a:path>
                <a:path w="22385" h="21600" stroke="0" extrusionOk="0">
                  <a:moveTo>
                    <a:pt x="0" y="14"/>
                  </a:moveTo>
                  <a:cubicBezTo>
                    <a:pt x="261" y="4"/>
                    <a:pt x="523" y="-1"/>
                    <a:pt x="785" y="-1"/>
                  </a:cubicBezTo>
                  <a:cubicBezTo>
                    <a:pt x="12714" y="-1"/>
                    <a:pt x="22385" y="9670"/>
                    <a:pt x="22385" y="21600"/>
                  </a:cubicBezTo>
                  <a:lnTo>
                    <a:pt x="785" y="21600"/>
                  </a:lnTo>
                  <a:lnTo>
                    <a:pt x="0" y="1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23" name="Arc 862"/>
            <p:cNvSpPr>
              <a:spLocks/>
            </p:cNvSpPr>
            <p:nvPr/>
          </p:nvSpPr>
          <p:spPr bwMode="auto">
            <a:xfrm rot="2460000">
              <a:off x="2629" y="3999"/>
              <a:ext cx="30" cy="62"/>
            </a:xfrm>
            <a:custGeom>
              <a:avLst/>
              <a:gdLst>
                <a:gd name="T0" fmla="*/ 0 w 22364"/>
                <a:gd name="T1" fmla="*/ 0 h 21963"/>
                <a:gd name="T2" fmla="*/ 0 w 22364"/>
                <a:gd name="T3" fmla="*/ 0 h 21963"/>
                <a:gd name="T4" fmla="*/ 0 w 22364"/>
                <a:gd name="T5" fmla="*/ 0 h 21963"/>
                <a:gd name="T6" fmla="*/ 0 60000 65536"/>
                <a:gd name="T7" fmla="*/ 0 60000 65536"/>
                <a:gd name="T8" fmla="*/ 0 60000 65536"/>
                <a:gd name="T9" fmla="*/ 0 w 22364"/>
                <a:gd name="T10" fmla="*/ 0 h 21963"/>
                <a:gd name="T11" fmla="*/ 22364 w 22364"/>
                <a:gd name="T12" fmla="*/ 21963 h 21963"/>
              </a:gdLst>
              <a:ahLst/>
              <a:cxnLst>
                <a:cxn ang="T6">
                  <a:pos x="T0" y="T1"/>
                </a:cxn>
                <a:cxn ang="T7">
                  <a:pos x="T2" y="T3"/>
                </a:cxn>
                <a:cxn ang="T8">
                  <a:pos x="T4" y="T5"/>
                </a:cxn>
              </a:cxnLst>
              <a:rect l="T9" t="T10" r="T11" b="T12"/>
              <a:pathLst>
                <a:path w="22364" h="21963" fill="none" extrusionOk="0">
                  <a:moveTo>
                    <a:pt x="22360" y="0"/>
                  </a:moveTo>
                  <a:cubicBezTo>
                    <a:pt x="22362" y="120"/>
                    <a:pt x="22364" y="241"/>
                    <a:pt x="22364" y="363"/>
                  </a:cubicBezTo>
                  <a:cubicBezTo>
                    <a:pt x="22364" y="12292"/>
                    <a:pt x="12693" y="21963"/>
                    <a:pt x="764" y="21963"/>
                  </a:cubicBezTo>
                  <a:cubicBezTo>
                    <a:pt x="509" y="21962"/>
                    <a:pt x="254" y="21958"/>
                    <a:pt x="-1" y="21949"/>
                  </a:cubicBezTo>
                </a:path>
                <a:path w="22364" h="21963" stroke="0" extrusionOk="0">
                  <a:moveTo>
                    <a:pt x="22360" y="0"/>
                  </a:moveTo>
                  <a:cubicBezTo>
                    <a:pt x="22362" y="120"/>
                    <a:pt x="22364" y="241"/>
                    <a:pt x="22364" y="363"/>
                  </a:cubicBezTo>
                  <a:cubicBezTo>
                    <a:pt x="22364" y="12292"/>
                    <a:pt x="12693" y="21963"/>
                    <a:pt x="764" y="21963"/>
                  </a:cubicBezTo>
                  <a:cubicBezTo>
                    <a:pt x="509" y="21962"/>
                    <a:pt x="254" y="21958"/>
                    <a:pt x="-1" y="21949"/>
                  </a:cubicBezTo>
                  <a:lnTo>
                    <a:pt x="764" y="363"/>
                  </a:lnTo>
                  <a:lnTo>
                    <a:pt x="2236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24" name="Arc 863"/>
            <p:cNvSpPr>
              <a:spLocks/>
            </p:cNvSpPr>
            <p:nvPr/>
          </p:nvSpPr>
          <p:spPr bwMode="auto">
            <a:xfrm rot="2460000">
              <a:off x="2683" y="3976"/>
              <a:ext cx="29" cy="61"/>
            </a:xfrm>
            <a:custGeom>
              <a:avLst/>
              <a:gdLst>
                <a:gd name="T0" fmla="*/ 0 w 21597"/>
                <a:gd name="T1" fmla="*/ 0 h 21587"/>
                <a:gd name="T2" fmla="*/ 0 w 21597"/>
                <a:gd name="T3" fmla="*/ 0 h 21587"/>
                <a:gd name="T4" fmla="*/ 0 w 21597"/>
                <a:gd name="T5" fmla="*/ 0 h 21587"/>
                <a:gd name="T6" fmla="*/ 0 60000 65536"/>
                <a:gd name="T7" fmla="*/ 0 60000 65536"/>
                <a:gd name="T8" fmla="*/ 0 60000 65536"/>
                <a:gd name="T9" fmla="*/ 0 w 21597"/>
                <a:gd name="T10" fmla="*/ 0 h 21587"/>
                <a:gd name="T11" fmla="*/ 21597 w 21597"/>
                <a:gd name="T12" fmla="*/ 21587 h 21587"/>
              </a:gdLst>
              <a:ahLst/>
              <a:cxnLst>
                <a:cxn ang="T6">
                  <a:pos x="T0" y="T1"/>
                </a:cxn>
                <a:cxn ang="T7">
                  <a:pos x="T2" y="T3"/>
                </a:cxn>
                <a:cxn ang="T8">
                  <a:pos x="T4" y="T5"/>
                </a:cxn>
              </a:cxnLst>
              <a:rect l="T9" t="T10" r="T11" b="T12"/>
              <a:pathLst>
                <a:path w="21597" h="21587" fill="none" extrusionOk="0">
                  <a:moveTo>
                    <a:pt x="-1" y="21235"/>
                  </a:moveTo>
                  <a:cubicBezTo>
                    <a:pt x="186" y="9731"/>
                    <a:pt x="9359" y="392"/>
                    <a:pt x="20858" y="-1"/>
                  </a:cubicBezTo>
                </a:path>
                <a:path w="21597" h="21587" stroke="0" extrusionOk="0">
                  <a:moveTo>
                    <a:pt x="-1" y="21235"/>
                  </a:moveTo>
                  <a:cubicBezTo>
                    <a:pt x="186" y="9731"/>
                    <a:pt x="9359" y="392"/>
                    <a:pt x="20858" y="-1"/>
                  </a:cubicBezTo>
                  <a:lnTo>
                    <a:pt x="21597" y="21587"/>
                  </a:lnTo>
                  <a:lnTo>
                    <a:pt x="-1" y="2123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25" name="Arc 864"/>
            <p:cNvSpPr>
              <a:spLocks/>
            </p:cNvSpPr>
            <p:nvPr/>
          </p:nvSpPr>
          <p:spPr bwMode="auto">
            <a:xfrm rot="2460000">
              <a:off x="2683" y="4036"/>
              <a:ext cx="22" cy="61"/>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20596" y="21576"/>
                  </a:moveTo>
                  <a:cubicBezTo>
                    <a:pt x="9069" y="21040"/>
                    <a:pt x="-1" y="11538"/>
                    <a:pt x="-1" y="-1"/>
                  </a:cubicBezTo>
                </a:path>
                <a:path w="21600" h="21577" stroke="0" extrusionOk="0">
                  <a:moveTo>
                    <a:pt x="20596" y="21576"/>
                  </a:moveTo>
                  <a:cubicBezTo>
                    <a:pt x="9069" y="21040"/>
                    <a:pt x="-1" y="11538"/>
                    <a:pt x="-1" y="-1"/>
                  </a:cubicBezTo>
                  <a:lnTo>
                    <a:pt x="21600" y="0"/>
                  </a:lnTo>
                  <a:lnTo>
                    <a:pt x="20596"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26" name="Arc 865"/>
            <p:cNvSpPr>
              <a:spLocks/>
            </p:cNvSpPr>
            <p:nvPr/>
          </p:nvSpPr>
          <p:spPr bwMode="auto">
            <a:xfrm rot="2460000">
              <a:off x="2705" y="3993"/>
              <a:ext cx="23" cy="61"/>
            </a:xfrm>
            <a:custGeom>
              <a:avLst/>
              <a:gdLst>
                <a:gd name="T0" fmla="*/ 0 w 22581"/>
                <a:gd name="T1" fmla="*/ 0 h 21600"/>
                <a:gd name="T2" fmla="*/ 0 w 22581"/>
                <a:gd name="T3" fmla="*/ 0 h 21600"/>
                <a:gd name="T4" fmla="*/ 0 w 22581"/>
                <a:gd name="T5" fmla="*/ 0 h 21600"/>
                <a:gd name="T6" fmla="*/ 0 60000 65536"/>
                <a:gd name="T7" fmla="*/ 0 60000 65536"/>
                <a:gd name="T8" fmla="*/ 0 60000 65536"/>
                <a:gd name="T9" fmla="*/ 0 w 22581"/>
                <a:gd name="T10" fmla="*/ 0 h 21600"/>
                <a:gd name="T11" fmla="*/ 22581 w 22581"/>
                <a:gd name="T12" fmla="*/ 21600 h 21600"/>
              </a:gdLst>
              <a:ahLst/>
              <a:cxnLst>
                <a:cxn ang="T6">
                  <a:pos x="T0" y="T1"/>
                </a:cxn>
                <a:cxn ang="T7">
                  <a:pos x="T2" y="T3"/>
                </a:cxn>
                <a:cxn ang="T8">
                  <a:pos x="T4" y="T5"/>
                </a:cxn>
              </a:cxnLst>
              <a:rect l="T9" t="T10" r="T11" b="T12"/>
              <a:pathLst>
                <a:path w="22581" h="21600" fill="none" extrusionOk="0">
                  <a:moveTo>
                    <a:pt x="0" y="22"/>
                  </a:moveTo>
                  <a:cubicBezTo>
                    <a:pt x="326" y="7"/>
                    <a:pt x="653" y="-1"/>
                    <a:pt x="981" y="-1"/>
                  </a:cubicBezTo>
                  <a:cubicBezTo>
                    <a:pt x="12910" y="-1"/>
                    <a:pt x="22581" y="9670"/>
                    <a:pt x="22581" y="21600"/>
                  </a:cubicBezTo>
                </a:path>
                <a:path w="22581" h="21600" stroke="0" extrusionOk="0">
                  <a:moveTo>
                    <a:pt x="0" y="22"/>
                  </a:moveTo>
                  <a:cubicBezTo>
                    <a:pt x="326" y="7"/>
                    <a:pt x="653" y="-1"/>
                    <a:pt x="981" y="-1"/>
                  </a:cubicBezTo>
                  <a:cubicBezTo>
                    <a:pt x="12910" y="-1"/>
                    <a:pt x="22581" y="9670"/>
                    <a:pt x="22581" y="21600"/>
                  </a:cubicBezTo>
                  <a:lnTo>
                    <a:pt x="981" y="21600"/>
                  </a:lnTo>
                  <a:lnTo>
                    <a:pt x="0" y="2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27" name="Arc 866"/>
            <p:cNvSpPr>
              <a:spLocks/>
            </p:cNvSpPr>
            <p:nvPr/>
          </p:nvSpPr>
          <p:spPr bwMode="auto">
            <a:xfrm rot="2460000">
              <a:off x="2565" y="3941"/>
              <a:ext cx="28"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28" name="Arc 867"/>
            <p:cNvSpPr>
              <a:spLocks/>
            </p:cNvSpPr>
            <p:nvPr/>
          </p:nvSpPr>
          <p:spPr bwMode="auto">
            <a:xfrm rot="2460000">
              <a:off x="2620" y="3914"/>
              <a:ext cx="28" cy="62"/>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6"/>
                    <a:pt x="9207" y="414"/>
                    <a:pt x="20828" y="-1"/>
                  </a:cubicBezTo>
                </a:path>
                <a:path w="21600" h="21586" stroke="0" extrusionOk="0">
                  <a:moveTo>
                    <a:pt x="-1" y="21585"/>
                  </a:moveTo>
                  <a:cubicBezTo>
                    <a:pt x="-1" y="9956"/>
                    <a:pt x="9207" y="414"/>
                    <a:pt x="20828" y="-1"/>
                  </a:cubicBezTo>
                  <a:lnTo>
                    <a:pt x="21600" y="21586"/>
                  </a:lnTo>
                  <a:lnTo>
                    <a:pt x="-1" y="2158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29" name="Arc 868"/>
            <p:cNvSpPr>
              <a:spLocks/>
            </p:cNvSpPr>
            <p:nvPr/>
          </p:nvSpPr>
          <p:spPr bwMode="auto">
            <a:xfrm rot="2460000">
              <a:off x="2612" y="3987"/>
              <a:ext cx="21"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6"/>
                  </a:moveTo>
                  <a:cubicBezTo>
                    <a:pt x="9670" y="21957"/>
                    <a:pt x="0" y="12286"/>
                    <a:pt x="0" y="357"/>
                  </a:cubicBezTo>
                  <a:cubicBezTo>
                    <a:pt x="0" y="237"/>
                    <a:pt x="0" y="118"/>
                    <a:pt x="2" y="-1"/>
                  </a:cubicBezTo>
                </a:path>
                <a:path w="21600" h="21957" stroke="0" extrusionOk="0">
                  <a:moveTo>
                    <a:pt x="21600" y="21956"/>
                  </a:moveTo>
                  <a:cubicBezTo>
                    <a:pt x="9670" y="21957"/>
                    <a:pt x="0" y="12286"/>
                    <a:pt x="0" y="357"/>
                  </a:cubicBezTo>
                  <a:cubicBezTo>
                    <a:pt x="0" y="237"/>
                    <a:pt x="0" y="118"/>
                    <a:pt x="2" y="-1"/>
                  </a:cubicBezTo>
                  <a:lnTo>
                    <a:pt x="21600" y="357"/>
                  </a:lnTo>
                  <a:lnTo>
                    <a:pt x="21600" y="2195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30" name="Arc 869"/>
            <p:cNvSpPr>
              <a:spLocks/>
            </p:cNvSpPr>
            <p:nvPr/>
          </p:nvSpPr>
          <p:spPr bwMode="auto">
            <a:xfrm rot="2460000">
              <a:off x="2641" y="3932"/>
              <a:ext cx="22" cy="61"/>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31" name="Arc 870"/>
            <p:cNvSpPr>
              <a:spLocks/>
            </p:cNvSpPr>
            <p:nvPr/>
          </p:nvSpPr>
          <p:spPr bwMode="auto">
            <a:xfrm rot="2460000">
              <a:off x="2507" y="3886"/>
              <a:ext cx="29" cy="62"/>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22357" y="0"/>
                  </a:moveTo>
                  <a:cubicBezTo>
                    <a:pt x="22357" y="11929"/>
                    <a:pt x="12686" y="21600"/>
                    <a:pt x="757" y="21600"/>
                  </a:cubicBezTo>
                  <a:cubicBezTo>
                    <a:pt x="504" y="21599"/>
                    <a:pt x="252" y="21595"/>
                    <a:pt x="0" y="21586"/>
                  </a:cubicBezTo>
                </a:path>
                <a:path w="22357" h="21600" stroke="0" extrusionOk="0">
                  <a:moveTo>
                    <a:pt x="22357" y="0"/>
                  </a:moveTo>
                  <a:cubicBezTo>
                    <a:pt x="22357" y="11929"/>
                    <a:pt x="12686" y="21600"/>
                    <a:pt x="757" y="21600"/>
                  </a:cubicBezTo>
                  <a:cubicBezTo>
                    <a:pt x="504" y="21599"/>
                    <a:pt x="252" y="21595"/>
                    <a:pt x="0" y="21586"/>
                  </a:cubicBezTo>
                  <a:lnTo>
                    <a:pt x="757" y="0"/>
                  </a:lnTo>
                  <a:lnTo>
                    <a:pt x="22357"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32" name="Arc 871"/>
            <p:cNvSpPr>
              <a:spLocks/>
            </p:cNvSpPr>
            <p:nvPr/>
          </p:nvSpPr>
          <p:spPr bwMode="auto">
            <a:xfrm rot="2460000">
              <a:off x="2561" y="3859"/>
              <a:ext cx="29" cy="61"/>
            </a:xfrm>
            <a:custGeom>
              <a:avLst/>
              <a:gdLst>
                <a:gd name="T0" fmla="*/ 0 w 21597"/>
                <a:gd name="T1" fmla="*/ 0 h 21588"/>
                <a:gd name="T2" fmla="*/ 0 w 21597"/>
                <a:gd name="T3" fmla="*/ 0 h 21588"/>
                <a:gd name="T4" fmla="*/ 0 w 21597"/>
                <a:gd name="T5" fmla="*/ 0 h 21588"/>
                <a:gd name="T6" fmla="*/ 0 60000 65536"/>
                <a:gd name="T7" fmla="*/ 0 60000 65536"/>
                <a:gd name="T8" fmla="*/ 0 60000 65536"/>
                <a:gd name="T9" fmla="*/ 0 w 21597"/>
                <a:gd name="T10" fmla="*/ 0 h 21588"/>
                <a:gd name="T11" fmla="*/ 21597 w 21597"/>
                <a:gd name="T12" fmla="*/ 21588 h 21588"/>
              </a:gdLst>
              <a:ahLst/>
              <a:cxnLst>
                <a:cxn ang="T6">
                  <a:pos x="T0" y="T1"/>
                </a:cxn>
                <a:cxn ang="T7">
                  <a:pos x="T2" y="T3"/>
                </a:cxn>
                <a:cxn ang="T8">
                  <a:pos x="T4" y="T5"/>
                </a:cxn>
              </a:cxnLst>
              <a:rect l="T9" t="T10" r="T11" b="T12"/>
              <a:pathLst>
                <a:path w="21597" h="21588" fill="none" extrusionOk="0">
                  <a:moveTo>
                    <a:pt x="-1" y="21242"/>
                  </a:moveTo>
                  <a:cubicBezTo>
                    <a:pt x="183" y="9731"/>
                    <a:pt x="9364" y="387"/>
                    <a:pt x="20871" y="0"/>
                  </a:cubicBezTo>
                </a:path>
                <a:path w="21597" h="21588" stroke="0" extrusionOk="0">
                  <a:moveTo>
                    <a:pt x="-1" y="21242"/>
                  </a:moveTo>
                  <a:cubicBezTo>
                    <a:pt x="183" y="9731"/>
                    <a:pt x="9364" y="387"/>
                    <a:pt x="20871" y="0"/>
                  </a:cubicBezTo>
                  <a:lnTo>
                    <a:pt x="21597" y="21588"/>
                  </a:lnTo>
                  <a:lnTo>
                    <a:pt x="-1" y="2124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33" name="Arc 872"/>
            <p:cNvSpPr>
              <a:spLocks/>
            </p:cNvSpPr>
            <p:nvPr/>
          </p:nvSpPr>
          <p:spPr bwMode="auto">
            <a:xfrm rot="2460000">
              <a:off x="2548" y="3931"/>
              <a:ext cx="21"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34" name="Arc 873"/>
            <p:cNvSpPr>
              <a:spLocks/>
            </p:cNvSpPr>
            <p:nvPr/>
          </p:nvSpPr>
          <p:spPr bwMode="auto">
            <a:xfrm rot="2460000">
              <a:off x="2582" y="3873"/>
              <a:ext cx="22" cy="61"/>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35" name="Arc 874"/>
            <p:cNvSpPr>
              <a:spLocks/>
            </p:cNvSpPr>
            <p:nvPr/>
          </p:nvSpPr>
          <p:spPr bwMode="auto">
            <a:xfrm rot="2460000">
              <a:off x="2443" y="3822"/>
              <a:ext cx="30" cy="63"/>
            </a:xfrm>
            <a:custGeom>
              <a:avLst/>
              <a:gdLst>
                <a:gd name="T0" fmla="*/ 0 w 22364"/>
                <a:gd name="T1" fmla="*/ 0 h 21957"/>
                <a:gd name="T2" fmla="*/ 0 w 22364"/>
                <a:gd name="T3" fmla="*/ 0 h 21957"/>
                <a:gd name="T4" fmla="*/ 0 w 22364"/>
                <a:gd name="T5" fmla="*/ 0 h 21957"/>
                <a:gd name="T6" fmla="*/ 0 60000 65536"/>
                <a:gd name="T7" fmla="*/ 0 60000 65536"/>
                <a:gd name="T8" fmla="*/ 0 60000 65536"/>
                <a:gd name="T9" fmla="*/ 0 w 22364"/>
                <a:gd name="T10" fmla="*/ 0 h 21957"/>
                <a:gd name="T11" fmla="*/ 22364 w 22364"/>
                <a:gd name="T12" fmla="*/ 21957 h 21957"/>
              </a:gdLst>
              <a:ahLst/>
              <a:cxnLst>
                <a:cxn ang="T6">
                  <a:pos x="T0" y="T1"/>
                </a:cxn>
                <a:cxn ang="T7">
                  <a:pos x="T2" y="T3"/>
                </a:cxn>
                <a:cxn ang="T8">
                  <a:pos x="T4" y="T5"/>
                </a:cxn>
              </a:cxnLst>
              <a:rect l="T9" t="T10" r="T11" b="T12"/>
              <a:pathLst>
                <a:path w="22364" h="21957" fill="none" extrusionOk="0">
                  <a:moveTo>
                    <a:pt x="22361" y="-1"/>
                  </a:moveTo>
                  <a:cubicBezTo>
                    <a:pt x="22363" y="118"/>
                    <a:pt x="22364" y="237"/>
                    <a:pt x="22364" y="357"/>
                  </a:cubicBezTo>
                  <a:cubicBezTo>
                    <a:pt x="22364" y="12286"/>
                    <a:pt x="12693" y="21957"/>
                    <a:pt x="764" y="21957"/>
                  </a:cubicBezTo>
                  <a:cubicBezTo>
                    <a:pt x="509" y="21956"/>
                    <a:pt x="254" y="21952"/>
                    <a:pt x="-1" y="21943"/>
                  </a:cubicBezTo>
                </a:path>
                <a:path w="22364" h="21957" stroke="0" extrusionOk="0">
                  <a:moveTo>
                    <a:pt x="22361" y="-1"/>
                  </a:moveTo>
                  <a:cubicBezTo>
                    <a:pt x="22363" y="118"/>
                    <a:pt x="22364" y="237"/>
                    <a:pt x="22364" y="357"/>
                  </a:cubicBezTo>
                  <a:cubicBezTo>
                    <a:pt x="22364" y="12286"/>
                    <a:pt x="12693" y="21957"/>
                    <a:pt x="764" y="21957"/>
                  </a:cubicBezTo>
                  <a:cubicBezTo>
                    <a:pt x="509" y="21956"/>
                    <a:pt x="254" y="21952"/>
                    <a:pt x="-1" y="21943"/>
                  </a:cubicBezTo>
                  <a:lnTo>
                    <a:pt x="764" y="357"/>
                  </a:lnTo>
                  <a:lnTo>
                    <a:pt x="22361"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36" name="Arc 875"/>
            <p:cNvSpPr>
              <a:spLocks/>
            </p:cNvSpPr>
            <p:nvPr/>
          </p:nvSpPr>
          <p:spPr bwMode="auto">
            <a:xfrm rot="2460000">
              <a:off x="2499" y="3796"/>
              <a:ext cx="29" cy="61"/>
            </a:xfrm>
            <a:custGeom>
              <a:avLst/>
              <a:gdLst>
                <a:gd name="T0" fmla="*/ 0 w 21597"/>
                <a:gd name="T1" fmla="*/ 0 h 21588"/>
                <a:gd name="T2" fmla="*/ 0 w 21597"/>
                <a:gd name="T3" fmla="*/ 0 h 21588"/>
                <a:gd name="T4" fmla="*/ 0 w 21597"/>
                <a:gd name="T5" fmla="*/ 0 h 21588"/>
                <a:gd name="T6" fmla="*/ 0 60000 65536"/>
                <a:gd name="T7" fmla="*/ 0 60000 65536"/>
                <a:gd name="T8" fmla="*/ 0 60000 65536"/>
                <a:gd name="T9" fmla="*/ 0 w 21597"/>
                <a:gd name="T10" fmla="*/ 0 h 21588"/>
                <a:gd name="T11" fmla="*/ 21597 w 21597"/>
                <a:gd name="T12" fmla="*/ 21588 h 21588"/>
              </a:gdLst>
              <a:ahLst/>
              <a:cxnLst>
                <a:cxn ang="T6">
                  <a:pos x="T0" y="T1"/>
                </a:cxn>
                <a:cxn ang="T7">
                  <a:pos x="T2" y="T3"/>
                </a:cxn>
                <a:cxn ang="T8">
                  <a:pos x="T4" y="T5"/>
                </a:cxn>
              </a:cxnLst>
              <a:rect l="T9" t="T10" r="T11" b="T12"/>
              <a:pathLst>
                <a:path w="21597" h="21588" fill="none" extrusionOk="0">
                  <a:moveTo>
                    <a:pt x="-1" y="21242"/>
                  </a:moveTo>
                  <a:cubicBezTo>
                    <a:pt x="183" y="9731"/>
                    <a:pt x="9364" y="387"/>
                    <a:pt x="20871" y="0"/>
                  </a:cubicBezTo>
                </a:path>
                <a:path w="21597" h="21588" stroke="0" extrusionOk="0">
                  <a:moveTo>
                    <a:pt x="-1" y="21242"/>
                  </a:moveTo>
                  <a:cubicBezTo>
                    <a:pt x="183" y="9731"/>
                    <a:pt x="9364" y="387"/>
                    <a:pt x="20871" y="0"/>
                  </a:cubicBezTo>
                  <a:lnTo>
                    <a:pt x="21597" y="21588"/>
                  </a:lnTo>
                  <a:lnTo>
                    <a:pt x="-1" y="2124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37" name="Arc 876"/>
            <p:cNvSpPr>
              <a:spLocks/>
            </p:cNvSpPr>
            <p:nvPr/>
          </p:nvSpPr>
          <p:spPr bwMode="auto">
            <a:xfrm rot="2460000">
              <a:off x="2490" y="3870"/>
              <a:ext cx="22" cy="61"/>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20596" y="21576"/>
                  </a:moveTo>
                  <a:cubicBezTo>
                    <a:pt x="9069" y="21040"/>
                    <a:pt x="-1" y="11538"/>
                    <a:pt x="-1" y="-1"/>
                  </a:cubicBezTo>
                </a:path>
                <a:path w="21600" h="21577" stroke="0" extrusionOk="0">
                  <a:moveTo>
                    <a:pt x="20596" y="21576"/>
                  </a:moveTo>
                  <a:cubicBezTo>
                    <a:pt x="9069" y="21040"/>
                    <a:pt x="-1" y="11538"/>
                    <a:pt x="-1" y="-1"/>
                  </a:cubicBezTo>
                  <a:lnTo>
                    <a:pt x="21600" y="0"/>
                  </a:lnTo>
                  <a:lnTo>
                    <a:pt x="20596"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38" name="Arc 877"/>
            <p:cNvSpPr>
              <a:spLocks/>
            </p:cNvSpPr>
            <p:nvPr/>
          </p:nvSpPr>
          <p:spPr bwMode="auto">
            <a:xfrm rot="2460000">
              <a:off x="2520" y="3812"/>
              <a:ext cx="22" cy="61"/>
            </a:xfrm>
            <a:custGeom>
              <a:avLst/>
              <a:gdLst>
                <a:gd name="T0" fmla="*/ 0 w 22616"/>
                <a:gd name="T1" fmla="*/ 0 h 21600"/>
                <a:gd name="T2" fmla="*/ 0 w 22616"/>
                <a:gd name="T3" fmla="*/ 0 h 21600"/>
                <a:gd name="T4" fmla="*/ 0 w 22616"/>
                <a:gd name="T5" fmla="*/ 0 h 21600"/>
                <a:gd name="T6" fmla="*/ 0 60000 65536"/>
                <a:gd name="T7" fmla="*/ 0 60000 65536"/>
                <a:gd name="T8" fmla="*/ 0 60000 65536"/>
                <a:gd name="T9" fmla="*/ 0 w 22616"/>
                <a:gd name="T10" fmla="*/ 0 h 21600"/>
                <a:gd name="T11" fmla="*/ 22616 w 22616"/>
                <a:gd name="T12" fmla="*/ 21600 h 21600"/>
              </a:gdLst>
              <a:ahLst/>
              <a:cxnLst>
                <a:cxn ang="T6">
                  <a:pos x="T0" y="T1"/>
                </a:cxn>
                <a:cxn ang="T7">
                  <a:pos x="T2" y="T3"/>
                </a:cxn>
                <a:cxn ang="T8">
                  <a:pos x="T4" y="T5"/>
                </a:cxn>
              </a:cxnLst>
              <a:rect l="T9" t="T10" r="T11" b="T12"/>
              <a:pathLst>
                <a:path w="22616" h="21600" fill="none" extrusionOk="0">
                  <a:moveTo>
                    <a:pt x="0" y="24"/>
                  </a:moveTo>
                  <a:cubicBezTo>
                    <a:pt x="339" y="8"/>
                    <a:pt x="679" y="-1"/>
                    <a:pt x="1019" y="-1"/>
                  </a:cubicBezTo>
                  <a:cubicBezTo>
                    <a:pt x="12809" y="-1"/>
                    <a:pt x="22421" y="9454"/>
                    <a:pt x="22616" y="21242"/>
                  </a:cubicBezTo>
                </a:path>
                <a:path w="22616" h="21600" stroke="0" extrusionOk="0">
                  <a:moveTo>
                    <a:pt x="0" y="24"/>
                  </a:moveTo>
                  <a:cubicBezTo>
                    <a:pt x="339" y="8"/>
                    <a:pt x="679" y="-1"/>
                    <a:pt x="1019" y="-1"/>
                  </a:cubicBezTo>
                  <a:cubicBezTo>
                    <a:pt x="12809" y="-1"/>
                    <a:pt x="22421" y="9454"/>
                    <a:pt x="22616" y="21242"/>
                  </a:cubicBezTo>
                  <a:lnTo>
                    <a:pt x="1019" y="21600"/>
                  </a:lnTo>
                  <a:lnTo>
                    <a:pt x="0" y="24"/>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39" name="Arc 878"/>
            <p:cNvSpPr>
              <a:spLocks/>
            </p:cNvSpPr>
            <p:nvPr/>
          </p:nvSpPr>
          <p:spPr bwMode="auto">
            <a:xfrm rot="-8340000">
              <a:off x="2377" y="3681"/>
              <a:ext cx="22"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161957" name="Group 879"/>
          <p:cNvGrpSpPr>
            <a:grpSpLocks/>
          </p:cNvGrpSpPr>
          <p:nvPr/>
        </p:nvGrpSpPr>
        <p:grpSpPr bwMode="auto">
          <a:xfrm>
            <a:off x="3539070" y="6059544"/>
            <a:ext cx="547511" cy="676275"/>
            <a:chOff x="1336" y="3669"/>
            <a:chExt cx="389" cy="426"/>
          </a:xfrm>
        </p:grpSpPr>
        <p:sp>
          <p:nvSpPr>
            <p:cNvPr id="162392" name="Arc 880"/>
            <p:cNvSpPr>
              <a:spLocks/>
            </p:cNvSpPr>
            <p:nvPr/>
          </p:nvSpPr>
          <p:spPr bwMode="auto">
            <a:xfrm rot="8220000">
              <a:off x="1631" y="3679"/>
              <a:ext cx="30" cy="62"/>
            </a:xfrm>
            <a:custGeom>
              <a:avLst/>
              <a:gdLst>
                <a:gd name="T0" fmla="*/ 0 w 22364"/>
                <a:gd name="T1" fmla="*/ 0 h 21963"/>
                <a:gd name="T2" fmla="*/ 0 w 22364"/>
                <a:gd name="T3" fmla="*/ 0 h 21963"/>
                <a:gd name="T4" fmla="*/ 0 w 22364"/>
                <a:gd name="T5" fmla="*/ 0 h 21963"/>
                <a:gd name="T6" fmla="*/ 0 60000 65536"/>
                <a:gd name="T7" fmla="*/ 0 60000 65536"/>
                <a:gd name="T8" fmla="*/ 0 60000 65536"/>
                <a:gd name="T9" fmla="*/ 0 w 22364"/>
                <a:gd name="T10" fmla="*/ 0 h 21963"/>
                <a:gd name="T11" fmla="*/ 22364 w 22364"/>
                <a:gd name="T12" fmla="*/ 21963 h 21963"/>
              </a:gdLst>
              <a:ahLst/>
              <a:cxnLst>
                <a:cxn ang="T6">
                  <a:pos x="T0" y="T1"/>
                </a:cxn>
                <a:cxn ang="T7">
                  <a:pos x="T2" y="T3"/>
                </a:cxn>
                <a:cxn ang="T8">
                  <a:pos x="T4" y="T5"/>
                </a:cxn>
              </a:cxnLst>
              <a:rect l="T9" t="T10" r="T11" b="T12"/>
              <a:pathLst>
                <a:path w="22364" h="21963" fill="none" extrusionOk="0">
                  <a:moveTo>
                    <a:pt x="22360" y="0"/>
                  </a:moveTo>
                  <a:cubicBezTo>
                    <a:pt x="22362" y="120"/>
                    <a:pt x="22364" y="241"/>
                    <a:pt x="22364" y="363"/>
                  </a:cubicBezTo>
                  <a:cubicBezTo>
                    <a:pt x="22364" y="12292"/>
                    <a:pt x="12693" y="21963"/>
                    <a:pt x="764" y="21963"/>
                  </a:cubicBezTo>
                  <a:cubicBezTo>
                    <a:pt x="509" y="21962"/>
                    <a:pt x="254" y="21958"/>
                    <a:pt x="-1" y="21949"/>
                  </a:cubicBezTo>
                </a:path>
                <a:path w="22364" h="21963" stroke="0" extrusionOk="0">
                  <a:moveTo>
                    <a:pt x="22360" y="0"/>
                  </a:moveTo>
                  <a:cubicBezTo>
                    <a:pt x="22362" y="120"/>
                    <a:pt x="22364" y="241"/>
                    <a:pt x="22364" y="363"/>
                  </a:cubicBezTo>
                  <a:cubicBezTo>
                    <a:pt x="22364" y="12292"/>
                    <a:pt x="12693" y="21963"/>
                    <a:pt x="764" y="21963"/>
                  </a:cubicBezTo>
                  <a:cubicBezTo>
                    <a:pt x="509" y="21962"/>
                    <a:pt x="254" y="21958"/>
                    <a:pt x="-1" y="21949"/>
                  </a:cubicBezTo>
                  <a:lnTo>
                    <a:pt x="764" y="363"/>
                  </a:lnTo>
                  <a:lnTo>
                    <a:pt x="22360"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93" name="Arc 881"/>
            <p:cNvSpPr>
              <a:spLocks/>
            </p:cNvSpPr>
            <p:nvPr/>
          </p:nvSpPr>
          <p:spPr bwMode="auto">
            <a:xfrm rot="8220000">
              <a:off x="1662" y="3741"/>
              <a:ext cx="28" cy="61"/>
            </a:xfrm>
            <a:custGeom>
              <a:avLst/>
              <a:gdLst>
                <a:gd name="T0" fmla="*/ 0 w 21597"/>
                <a:gd name="T1" fmla="*/ 0 h 21587"/>
                <a:gd name="T2" fmla="*/ 0 w 21597"/>
                <a:gd name="T3" fmla="*/ 0 h 21587"/>
                <a:gd name="T4" fmla="*/ 0 w 21597"/>
                <a:gd name="T5" fmla="*/ 0 h 21587"/>
                <a:gd name="T6" fmla="*/ 0 60000 65536"/>
                <a:gd name="T7" fmla="*/ 0 60000 65536"/>
                <a:gd name="T8" fmla="*/ 0 60000 65536"/>
                <a:gd name="T9" fmla="*/ 0 w 21597"/>
                <a:gd name="T10" fmla="*/ 0 h 21587"/>
                <a:gd name="T11" fmla="*/ 21597 w 21597"/>
                <a:gd name="T12" fmla="*/ 21587 h 21587"/>
              </a:gdLst>
              <a:ahLst/>
              <a:cxnLst>
                <a:cxn ang="T6">
                  <a:pos x="T0" y="T1"/>
                </a:cxn>
                <a:cxn ang="T7">
                  <a:pos x="T2" y="T3"/>
                </a:cxn>
                <a:cxn ang="T8">
                  <a:pos x="T4" y="T5"/>
                </a:cxn>
              </a:cxnLst>
              <a:rect l="T9" t="T10" r="T11" b="T12"/>
              <a:pathLst>
                <a:path w="21597" h="21587" fill="none" extrusionOk="0">
                  <a:moveTo>
                    <a:pt x="-1" y="21241"/>
                  </a:moveTo>
                  <a:cubicBezTo>
                    <a:pt x="183" y="9739"/>
                    <a:pt x="9349" y="400"/>
                    <a:pt x="20846" y="0"/>
                  </a:cubicBezTo>
                </a:path>
                <a:path w="21597" h="21587" stroke="0" extrusionOk="0">
                  <a:moveTo>
                    <a:pt x="-1" y="21241"/>
                  </a:moveTo>
                  <a:cubicBezTo>
                    <a:pt x="183" y="9739"/>
                    <a:pt x="9349" y="400"/>
                    <a:pt x="20846" y="0"/>
                  </a:cubicBezTo>
                  <a:lnTo>
                    <a:pt x="21597" y="21587"/>
                  </a:lnTo>
                  <a:lnTo>
                    <a:pt x="-1" y="2124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94" name="Arc 882"/>
            <p:cNvSpPr>
              <a:spLocks/>
            </p:cNvSpPr>
            <p:nvPr/>
          </p:nvSpPr>
          <p:spPr bwMode="auto">
            <a:xfrm rot="8220000">
              <a:off x="1603" y="3725"/>
              <a:ext cx="22" cy="61"/>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20596" y="21576"/>
                  </a:moveTo>
                  <a:cubicBezTo>
                    <a:pt x="9069" y="21040"/>
                    <a:pt x="-1" y="11538"/>
                    <a:pt x="-1" y="-1"/>
                  </a:cubicBezTo>
                </a:path>
                <a:path w="21600" h="21577" stroke="0" extrusionOk="0">
                  <a:moveTo>
                    <a:pt x="20596" y="21576"/>
                  </a:moveTo>
                  <a:cubicBezTo>
                    <a:pt x="9069" y="21040"/>
                    <a:pt x="-1" y="11538"/>
                    <a:pt x="-1" y="-1"/>
                  </a:cubicBezTo>
                  <a:lnTo>
                    <a:pt x="21600" y="0"/>
                  </a:lnTo>
                  <a:lnTo>
                    <a:pt x="20596"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95" name="Arc 883"/>
            <p:cNvSpPr>
              <a:spLocks/>
            </p:cNvSpPr>
            <p:nvPr/>
          </p:nvSpPr>
          <p:spPr bwMode="auto">
            <a:xfrm rot="8220000">
              <a:off x="1703" y="3700"/>
              <a:ext cx="22"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792" y="-1"/>
                    <a:pt x="21405" y="9458"/>
                    <a:pt x="21597" y="21248"/>
                  </a:cubicBezTo>
                </a:path>
                <a:path w="21597" h="21600" stroke="0" extrusionOk="0">
                  <a:moveTo>
                    <a:pt x="0" y="-1"/>
                  </a:moveTo>
                  <a:cubicBezTo>
                    <a:pt x="11792" y="-1"/>
                    <a:pt x="21405" y="9458"/>
                    <a:pt x="21597" y="21248"/>
                  </a:cubicBezTo>
                  <a:lnTo>
                    <a:pt x="0" y="21600"/>
                  </a:lnTo>
                  <a:lnTo>
                    <a:pt x="0"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96" name="Arc 884"/>
            <p:cNvSpPr>
              <a:spLocks/>
            </p:cNvSpPr>
            <p:nvPr/>
          </p:nvSpPr>
          <p:spPr bwMode="auto">
            <a:xfrm rot="8220000">
              <a:off x="1648" y="3754"/>
              <a:ext cx="22" cy="61"/>
            </a:xfrm>
            <a:custGeom>
              <a:avLst/>
              <a:gdLst>
                <a:gd name="T0" fmla="*/ 0 w 22592"/>
                <a:gd name="T1" fmla="*/ 0 h 21600"/>
                <a:gd name="T2" fmla="*/ 0 w 22592"/>
                <a:gd name="T3" fmla="*/ 0 h 21600"/>
                <a:gd name="T4" fmla="*/ 0 w 22592"/>
                <a:gd name="T5" fmla="*/ 0 h 21600"/>
                <a:gd name="T6" fmla="*/ 0 60000 65536"/>
                <a:gd name="T7" fmla="*/ 0 60000 65536"/>
                <a:gd name="T8" fmla="*/ 0 60000 65536"/>
                <a:gd name="T9" fmla="*/ 0 w 22592"/>
                <a:gd name="T10" fmla="*/ 0 h 21600"/>
                <a:gd name="T11" fmla="*/ 22592 w 22592"/>
                <a:gd name="T12" fmla="*/ 21600 h 21600"/>
              </a:gdLst>
              <a:ahLst/>
              <a:cxnLst>
                <a:cxn ang="T6">
                  <a:pos x="T0" y="T1"/>
                </a:cxn>
                <a:cxn ang="T7">
                  <a:pos x="T2" y="T3"/>
                </a:cxn>
                <a:cxn ang="T8">
                  <a:pos x="T4" y="T5"/>
                </a:cxn>
              </a:cxnLst>
              <a:rect l="T9" t="T10" r="T11" b="T12"/>
              <a:pathLst>
                <a:path w="22592" h="21600" fill="none" extrusionOk="0">
                  <a:moveTo>
                    <a:pt x="-1" y="22"/>
                  </a:moveTo>
                  <a:cubicBezTo>
                    <a:pt x="331" y="7"/>
                    <a:pt x="663" y="-1"/>
                    <a:pt x="995" y="-1"/>
                  </a:cubicBezTo>
                  <a:cubicBezTo>
                    <a:pt x="12782" y="-1"/>
                    <a:pt x="22392" y="9449"/>
                    <a:pt x="22591" y="21235"/>
                  </a:cubicBezTo>
                </a:path>
                <a:path w="22592" h="21600" stroke="0" extrusionOk="0">
                  <a:moveTo>
                    <a:pt x="-1" y="22"/>
                  </a:moveTo>
                  <a:cubicBezTo>
                    <a:pt x="331" y="7"/>
                    <a:pt x="663" y="-1"/>
                    <a:pt x="995" y="-1"/>
                  </a:cubicBezTo>
                  <a:cubicBezTo>
                    <a:pt x="12782" y="-1"/>
                    <a:pt x="22392" y="9449"/>
                    <a:pt x="22591" y="21235"/>
                  </a:cubicBezTo>
                  <a:lnTo>
                    <a:pt x="995" y="21600"/>
                  </a:lnTo>
                  <a:lnTo>
                    <a:pt x="-1" y="2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97" name="Arc 885"/>
            <p:cNvSpPr>
              <a:spLocks/>
            </p:cNvSpPr>
            <p:nvPr/>
          </p:nvSpPr>
          <p:spPr bwMode="auto">
            <a:xfrm rot="8220000">
              <a:off x="1581" y="3739"/>
              <a:ext cx="27" cy="61"/>
            </a:xfrm>
            <a:custGeom>
              <a:avLst/>
              <a:gdLst>
                <a:gd name="T0" fmla="*/ 0 w 22415"/>
                <a:gd name="T1" fmla="*/ 0 h 21600"/>
                <a:gd name="T2" fmla="*/ 0 w 22415"/>
                <a:gd name="T3" fmla="*/ 0 h 21600"/>
                <a:gd name="T4" fmla="*/ 0 w 22415"/>
                <a:gd name="T5" fmla="*/ 0 h 21600"/>
                <a:gd name="T6" fmla="*/ 0 60000 65536"/>
                <a:gd name="T7" fmla="*/ 0 60000 65536"/>
                <a:gd name="T8" fmla="*/ 0 60000 65536"/>
                <a:gd name="T9" fmla="*/ 0 w 22415"/>
                <a:gd name="T10" fmla="*/ 0 h 21600"/>
                <a:gd name="T11" fmla="*/ 22415 w 22415"/>
                <a:gd name="T12" fmla="*/ 21600 h 21600"/>
              </a:gdLst>
              <a:ahLst/>
              <a:cxnLst>
                <a:cxn ang="T6">
                  <a:pos x="T0" y="T1"/>
                </a:cxn>
                <a:cxn ang="T7">
                  <a:pos x="T2" y="T3"/>
                </a:cxn>
                <a:cxn ang="T8">
                  <a:pos x="T4" y="T5"/>
                </a:cxn>
              </a:cxnLst>
              <a:rect l="T9" t="T10" r="T11" b="T12"/>
              <a:pathLst>
                <a:path w="22415" h="21600" fill="none" extrusionOk="0">
                  <a:moveTo>
                    <a:pt x="22415" y="0"/>
                  </a:moveTo>
                  <a:cubicBezTo>
                    <a:pt x="22415" y="11929"/>
                    <a:pt x="12744" y="21600"/>
                    <a:pt x="815" y="21600"/>
                  </a:cubicBezTo>
                  <a:cubicBezTo>
                    <a:pt x="543" y="21599"/>
                    <a:pt x="271" y="21594"/>
                    <a:pt x="0" y="21584"/>
                  </a:cubicBezTo>
                </a:path>
                <a:path w="22415" h="21600" stroke="0" extrusionOk="0">
                  <a:moveTo>
                    <a:pt x="22415" y="0"/>
                  </a:moveTo>
                  <a:cubicBezTo>
                    <a:pt x="22415" y="11929"/>
                    <a:pt x="12744" y="21600"/>
                    <a:pt x="815" y="21600"/>
                  </a:cubicBezTo>
                  <a:cubicBezTo>
                    <a:pt x="543" y="21599"/>
                    <a:pt x="271" y="21594"/>
                    <a:pt x="0" y="21584"/>
                  </a:cubicBezTo>
                  <a:lnTo>
                    <a:pt x="815" y="0"/>
                  </a:lnTo>
                  <a:lnTo>
                    <a:pt x="22415"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98" name="Arc 886"/>
            <p:cNvSpPr>
              <a:spLocks/>
            </p:cNvSpPr>
            <p:nvPr/>
          </p:nvSpPr>
          <p:spPr bwMode="auto">
            <a:xfrm rot="8220000">
              <a:off x="1606" y="3801"/>
              <a:ext cx="28" cy="61"/>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6"/>
                    <a:pt x="9207" y="414"/>
                    <a:pt x="20828" y="-1"/>
                  </a:cubicBezTo>
                </a:path>
                <a:path w="21600" h="21586" stroke="0" extrusionOk="0">
                  <a:moveTo>
                    <a:pt x="-1" y="21585"/>
                  </a:moveTo>
                  <a:cubicBezTo>
                    <a:pt x="-1" y="9956"/>
                    <a:pt x="9207" y="414"/>
                    <a:pt x="20828" y="-1"/>
                  </a:cubicBezTo>
                  <a:lnTo>
                    <a:pt x="21600" y="21586"/>
                  </a:lnTo>
                  <a:lnTo>
                    <a:pt x="-1" y="21585"/>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99" name="Arc 887"/>
            <p:cNvSpPr>
              <a:spLocks/>
            </p:cNvSpPr>
            <p:nvPr/>
          </p:nvSpPr>
          <p:spPr bwMode="auto">
            <a:xfrm rot="-2580000">
              <a:off x="1407" y="3996"/>
              <a:ext cx="29" cy="62"/>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20843" y="21586"/>
                  </a:moveTo>
                  <a:cubicBezTo>
                    <a:pt x="9215" y="21178"/>
                    <a:pt x="-1" y="11634"/>
                    <a:pt x="-1" y="-1"/>
                  </a:cubicBezTo>
                </a:path>
                <a:path w="21600" h="21587" stroke="0" extrusionOk="0">
                  <a:moveTo>
                    <a:pt x="20843" y="21586"/>
                  </a:moveTo>
                  <a:cubicBezTo>
                    <a:pt x="9215" y="21178"/>
                    <a:pt x="-1" y="11634"/>
                    <a:pt x="-1" y="-1"/>
                  </a:cubicBezTo>
                  <a:lnTo>
                    <a:pt x="21600" y="0"/>
                  </a:lnTo>
                  <a:lnTo>
                    <a:pt x="20843" y="2158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00" name="Arc 888"/>
            <p:cNvSpPr>
              <a:spLocks/>
            </p:cNvSpPr>
            <p:nvPr/>
          </p:nvSpPr>
          <p:spPr bwMode="auto">
            <a:xfrm rot="-2580000">
              <a:off x="1351" y="3972"/>
              <a:ext cx="30" cy="63"/>
            </a:xfrm>
            <a:custGeom>
              <a:avLst/>
              <a:gdLst>
                <a:gd name="T0" fmla="*/ 0 w 22335"/>
                <a:gd name="T1" fmla="*/ 0 h 21600"/>
                <a:gd name="T2" fmla="*/ 0 w 22335"/>
                <a:gd name="T3" fmla="*/ 0 h 21600"/>
                <a:gd name="T4" fmla="*/ 0 w 22335"/>
                <a:gd name="T5" fmla="*/ 0 h 21600"/>
                <a:gd name="T6" fmla="*/ 0 60000 65536"/>
                <a:gd name="T7" fmla="*/ 0 60000 65536"/>
                <a:gd name="T8" fmla="*/ 0 60000 65536"/>
                <a:gd name="T9" fmla="*/ 0 w 22335"/>
                <a:gd name="T10" fmla="*/ 0 h 21600"/>
                <a:gd name="T11" fmla="*/ 22335 w 22335"/>
                <a:gd name="T12" fmla="*/ 21600 h 21600"/>
              </a:gdLst>
              <a:ahLst/>
              <a:cxnLst>
                <a:cxn ang="T6">
                  <a:pos x="T0" y="T1"/>
                </a:cxn>
                <a:cxn ang="T7">
                  <a:pos x="T2" y="T3"/>
                </a:cxn>
                <a:cxn ang="T8">
                  <a:pos x="T4" y="T5"/>
                </a:cxn>
              </a:cxnLst>
              <a:rect l="T9" t="T10" r="T11" b="T12"/>
              <a:pathLst>
                <a:path w="22335" h="21600" fill="none" extrusionOk="0">
                  <a:moveTo>
                    <a:pt x="-1" y="12"/>
                  </a:moveTo>
                  <a:cubicBezTo>
                    <a:pt x="245" y="4"/>
                    <a:pt x="491" y="-1"/>
                    <a:pt x="738" y="-1"/>
                  </a:cubicBezTo>
                  <a:cubicBezTo>
                    <a:pt x="12532" y="-1"/>
                    <a:pt x="22146" y="9461"/>
                    <a:pt x="22335" y="21253"/>
                  </a:cubicBezTo>
                </a:path>
                <a:path w="22335" h="21600" stroke="0" extrusionOk="0">
                  <a:moveTo>
                    <a:pt x="-1" y="12"/>
                  </a:moveTo>
                  <a:cubicBezTo>
                    <a:pt x="245" y="4"/>
                    <a:pt x="491" y="-1"/>
                    <a:pt x="738" y="-1"/>
                  </a:cubicBezTo>
                  <a:cubicBezTo>
                    <a:pt x="12532" y="-1"/>
                    <a:pt x="22146" y="9461"/>
                    <a:pt x="22335" y="21253"/>
                  </a:cubicBezTo>
                  <a:lnTo>
                    <a:pt x="738" y="21600"/>
                  </a:lnTo>
                  <a:lnTo>
                    <a:pt x="-1" y="1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01" name="Arc 889"/>
            <p:cNvSpPr>
              <a:spLocks/>
            </p:cNvSpPr>
            <p:nvPr/>
          </p:nvSpPr>
          <p:spPr bwMode="auto">
            <a:xfrm rot="-2580000">
              <a:off x="1361" y="4034"/>
              <a:ext cx="22" cy="61"/>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02" name="Arc 890"/>
            <p:cNvSpPr>
              <a:spLocks/>
            </p:cNvSpPr>
            <p:nvPr/>
          </p:nvSpPr>
          <p:spPr bwMode="auto">
            <a:xfrm rot="-2580000">
              <a:off x="1336" y="3993"/>
              <a:ext cx="23" cy="61"/>
            </a:xfrm>
            <a:custGeom>
              <a:avLst/>
              <a:gdLst>
                <a:gd name="T0" fmla="*/ 0 w 21597"/>
                <a:gd name="T1" fmla="*/ 0 h 21580"/>
                <a:gd name="T2" fmla="*/ 0 w 21597"/>
                <a:gd name="T3" fmla="*/ 0 h 21580"/>
                <a:gd name="T4" fmla="*/ 0 w 21597"/>
                <a:gd name="T5" fmla="*/ 0 h 21580"/>
                <a:gd name="T6" fmla="*/ 0 60000 65536"/>
                <a:gd name="T7" fmla="*/ 0 60000 65536"/>
                <a:gd name="T8" fmla="*/ 0 60000 65536"/>
                <a:gd name="T9" fmla="*/ 0 w 21597"/>
                <a:gd name="T10" fmla="*/ 0 h 21580"/>
                <a:gd name="T11" fmla="*/ 21597 w 21597"/>
                <a:gd name="T12" fmla="*/ 21580 h 21580"/>
              </a:gdLst>
              <a:ahLst/>
              <a:cxnLst>
                <a:cxn ang="T6">
                  <a:pos x="T0" y="T1"/>
                </a:cxn>
                <a:cxn ang="T7">
                  <a:pos x="T2" y="T3"/>
                </a:cxn>
                <a:cxn ang="T8">
                  <a:pos x="T4" y="T5"/>
                </a:cxn>
              </a:cxnLst>
              <a:rect l="T9" t="T10" r="T11" b="T12"/>
              <a:pathLst>
                <a:path w="21597" h="21580" fill="none" extrusionOk="0">
                  <a:moveTo>
                    <a:pt x="-1" y="21228"/>
                  </a:moveTo>
                  <a:cubicBezTo>
                    <a:pt x="185" y="9798"/>
                    <a:pt x="9245" y="492"/>
                    <a:pt x="20666" y="0"/>
                  </a:cubicBezTo>
                </a:path>
                <a:path w="21597" h="21580" stroke="0" extrusionOk="0">
                  <a:moveTo>
                    <a:pt x="-1" y="21228"/>
                  </a:moveTo>
                  <a:cubicBezTo>
                    <a:pt x="185" y="9798"/>
                    <a:pt x="9245" y="492"/>
                    <a:pt x="20666" y="0"/>
                  </a:cubicBezTo>
                  <a:lnTo>
                    <a:pt x="21597" y="21580"/>
                  </a:lnTo>
                  <a:lnTo>
                    <a:pt x="-1" y="21228"/>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03" name="Arc 891"/>
            <p:cNvSpPr>
              <a:spLocks/>
            </p:cNvSpPr>
            <p:nvPr/>
          </p:nvSpPr>
          <p:spPr bwMode="auto">
            <a:xfrm rot="-2580000">
              <a:off x="1468" y="3934"/>
              <a:ext cx="29"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04" name="Arc 892"/>
            <p:cNvSpPr>
              <a:spLocks/>
            </p:cNvSpPr>
            <p:nvPr/>
          </p:nvSpPr>
          <p:spPr bwMode="auto">
            <a:xfrm rot="-2580000">
              <a:off x="1413" y="3910"/>
              <a:ext cx="29" cy="62"/>
            </a:xfrm>
            <a:custGeom>
              <a:avLst/>
              <a:gdLst>
                <a:gd name="T0" fmla="*/ 0 w 22348"/>
                <a:gd name="T1" fmla="*/ 0 h 21600"/>
                <a:gd name="T2" fmla="*/ 0 w 22348"/>
                <a:gd name="T3" fmla="*/ 0 h 21600"/>
                <a:gd name="T4" fmla="*/ 0 w 22348"/>
                <a:gd name="T5" fmla="*/ 0 h 21600"/>
                <a:gd name="T6" fmla="*/ 0 60000 65536"/>
                <a:gd name="T7" fmla="*/ 0 60000 65536"/>
                <a:gd name="T8" fmla="*/ 0 60000 65536"/>
                <a:gd name="T9" fmla="*/ 0 w 22348"/>
                <a:gd name="T10" fmla="*/ 0 h 21600"/>
                <a:gd name="T11" fmla="*/ 22348 w 22348"/>
                <a:gd name="T12" fmla="*/ 21600 h 21600"/>
              </a:gdLst>
              <a:ahLst/>
              <a:cxnLst>
                <a:cxn ang="T6">
                  <a:pos x="T0" y="T1"/>
                </a:cxn>
                <a:cxn ang="T7">
                  <a:pos x="T2" y="T3"/>
                </a:cxn>
                <a:cxn ang="T8">
                  <a:pos x="T4" y="T5"/>
                </a:cxn>
              </a:cxnLst>
              <a:rect l="T9" t="T10" r="T11" b="T12"/>
              <a:pathLst>
                <a:path w="22348" h="21600" fill="none" extrusionOk="0">
                  <a:moveTo>
                    <a:pt x="0" y="13"/>
                  </a:moveTo>
                  <a:cubicBezTo>
                    <a:pt x="250" y="4"/>
                    <a:pt x="500" y="-1"/>
                    <a:pt x="751" y="-1"/>
                  </a:cubicBezTo>
                  <a:cubicBezTo>
                    <a:pt x="12541" y="-1"/>
                    <a:pt x="22153" y="9454"/>
                    <a:pt x="22348" y="21242"/>
                  </a:cubicBezTo>
                </a:path>
                <a:path w="22348" h="21600" stroke="0" extrusionOk="0">
                  <a:moveTo>
                    <a:pt x="0" y="13"/>
                  </a:moveTo>
                  <a:cubicBezTo>
                    <a:pt x="250" y="4"/>
                    <a:pt x="500" y="-1"/>
                    <a:pt x="751" y="-1"/>
                  </a:cubicBezTo>
                  <a:cubicBezTo>
                    <a:pt x="12541" y="-1"/>
                    <a:pt x="22153" y="9454"/>
                    <a:pt x="22348" y="21242"/>
                  </a:cubicBezTo>
                  <a:lnTo>
                    <a:pt x="751" y="21600"/>
                  </a:lnTo>
                  <a:lnTo>
                    <a:pt x="0" y="13"/>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05" name="Arc 893"/>
            <p:cNvSpPr>
              <a:spLocks/>
            </p:cNvSpPr>
            <p:nvPr/>
          </p:nvSpPr>
          <p:spPr bwMode="auto">
            <a:xfrm rot="-2580000">
              <a:off x="1429" y="3980"/>
              <a:ext cx="23" cy="62"/>
            </a:xfrm>
            <a:custGeom>
              <a:avLst/>
              <a:gdLst>
                <a:gd name="T0" fmla="*/ 0 w 22612"/>
                <a:gd name="T1" fmla="*/ 0 h 21965"/>
                <a:gd name="T2" fmla="*/ 0 w 22612"/>
                <a:gd name="T3" fmla="*/ 0 h 21965"/>
                <a:gd name="T4" fmla="*/ 0 w 22612"/>
                <a:gd name="T5" fmla="*/ 0 h 21965"/>
                <a:gd name="T6" fmla="*/ 0 60000 65536"/>
                <a:gd name="T7" fmla="*/ 0 60000 65536"/>
                <a:gd name="T8" fmla="*/ 0 60000 65536"/>
                <a:gd name="T9" fmla="*/ 0 w 22612"/>
                <a:gd name="T10" fmla="*/ 0 h 21965"/>
                <a:gd name="T11" fmla="*/ 22612 w 22612"/>
                <a:gd name="T12" fmla="*/ 21965 h 21965"/>
              </a:gdLst>
              <a:ahLst/>
              <a:cxnLst>
                <a:cxn ang="T6">
                  <a:pos x="T0" y="T1"/>
                </a:cxn>
                <a:cxn ang="T7">
                  <a:pos x="T2" y="T3"/>
                </a:cxn>
                <a:cxn ang="T8">
                  <a:pos x="T4" y="T5"/>
                </a:cxn>
              </a:cxnLst>
              <a:rect l="T9" t="T10" r="T11" b="T12"/>
              <a:pathLst>
                <a:path w="22612" h="21965" fill="none" extrusionOk="0">
                  <a:moveTo>
                    <a:pt x="22608" y="0"/>
                  </a:moveTo>
                  <a:cubicBezTo>
                    <a:pt x="22610" y="121"/>
                    <a:pt x="22612" y="243"/>
                    <a:pt x="22612" y="365"/>
                  </a:cubicBezTo>
                  <a:cubicBezTo>
                    <a:pt x="22612" y="12294"/>
                    <a:pt x="12941" y="21965"/>
                    <a:pt x="1012" y="21965"/>
                  </a:cubicBezTo>
                  <a:cubicBezTo>
                    <a:pt x="674" y="21964"/>
                    <a:pt x="337" y="21957"/>
                    <a:pt x="-1" y="21941"/>
                  </a:cubicBezTo>
                </a:path>
                <a:path w="22612" h="21965" stroke="0" extrusionOk="0">
                  <a:moveTo>
                    <a:pt x="22608" y="0"/>
                  </a:moveTo>
                  <a:cubicBezTo>
                    <a:pt x="22610" y="121"/>
                    <a:pt x="22612" y="243"/>
                    <a:pt x="22612" y="365"/>
                  </a:cubicBezTo>
                  <a:cubicBezTo>
                    <a:pt x="22612" y="12294"/>
                    <a:pt x="12941" y="21965"/>
                    <a:pt x="1012" y="21965"/>
                  </a:cubicBezTo>
                  <a:cubicBezTo>
                    <a:pt x="674" y="21964"/>
                    <a:pt x="337" y="21957"/>
                    <a:pt x="-1" y="21941"/>
                  </a:cubicBezTo>
                  <a:lnTo>
                    <a:pt x="1012" y="365"/>
                  </a:lnTo>
                  <a:lnTo>
                    <a:pt x="22608"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06" name="Arc 894"/>
            <p:cNvSpPr>
              <a:spLocks/>
            </p:cNvSpPr>
            <p:nvPr/>
          </p:nvSpPr>
          <p:spPr bwMode="auto">
            <a:xfrm rot="-2580000">
              <a:off x="1399" y="3928"/>
              <a:ext cx="22" cy="61"/>
            </a:xfrm>
            <a:custGeom>
              <a:avLst/>
              <a:gdLst>
                <a:gd name="T0" fmla="*/ 0 w 21600"/>
                <a:gd name="T1" fmla="*/ 0 h 21578"/>
                <a:gd name="T2" fmla="*/ 0 w 21600"/>
                <a:gd name="T3" fmla="*/ 0 h 21578"/>
                <a:gd name="T4" fmla="*/ 0 w 21600"/>
                <a:gd name="T5" fmla="*/ 0 h 21578"/>
                <a:gd name="T6" fmla="*/ 0 60000 65536"/>
                <a:gd name="T7" fmla="*/ 0 60000 65536"/>
                <a:gd name="T8" fmla="*/ 0 60000 65536"/>
                <a:gd name="T9" fmla="*/ 0 w 21600"/>
                <a:gd name="T10" fmla="*/ 0 h 21578"/>
                <a:gd name="T11" fmla="*/ 21600 w 21600"/>
                <a:gd name="T12" fmla="*/ 21578 h 21578"/>
              </a:gdLst>
              <a:ahLst/>
              <a:cxnLst>
                <a:cxn ang="T6">
                  <a:pos x="T0" y="T1"/>
                </a:cxn>
                <a:cxn ang="T7">
                  <a:pos x="T2" y="T3"/>
                </a:cxn>
                <a:cxn ang="T8">
                  <a:pos x="T4" y="T5"/>
                </a:cxn>
              </a:cxnLst>
              <a:rect l="T9" t="T10" r="T11" b="T12"/>
              <a:pathLst>
                <a:path w="21600" h="21578" fill="none" extrusionOk="0">
                  <a:moveTo>
                    <a:pt x="-1" y="21577"/>
                  </a:moveTo>
                  <a:cubicBezTo>
                    <a:pt x="-1" y="10030"/>
                    <a:pt x="9083" y="524"/>
                    <a:pt x="20619" y="0"/>
                  </a:cubicBezTo>
                </a:path>
                <a:path w="21600" h="21578" stroke="0" extrusionOk="0">
                  <a:moveTo>
                    <a:pt x="-1" y="21577"/>
                  </a:moveTo>
                  <a:cubicBezTo>
                    <a:pt x="-1" y="10030"/>
                    <a:pt x="9083" y="524"/>
                    <a:pt x="20619" y="0"/>
                  </a:cubicBezTo>
                  <a:lnTo>
                    <a:pt x="21600" y="21578"/>
                  </a:lnTo>
                  <a:lnTo>
                    <a:pt x="-1" y="21577"/>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07" name="Arc 895"/>
            <p:cNvSpPr>
              <a:spLocks/>
            </p:cNvSpPr>
            <p:nvPr/>
          </p:nvSpPr>
          <p:spPr bwMode="auto">
            <a:xfrm rot="-2580000">
              <a:off x="1524" y="3877"/>
              <a:ext cx="29"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08" name="Arc 896"/>
            <p:cNvSpPr>
              <a:spLocks/>
            </p:cNvSpPr>
            <p:nvPr/>
          </p:nvSpPr>
          <p:spPr bwMode="auto">
            <a:xfrm rot="-2580000">
              <a:off x="1470" y="3852"/>
              <a:ext cx="30" cy="62"/>
            </a:xfrm>
            <a:custGeom>
              <a:avLst/>
              <a:gdLst>
                <a:gd name="T0" fmla="*/ 0 w 22332"/>
                <a:gd name="T1" fmla="*/ 0 h 21600"/>
                <a:gd name="T2" fmla="*/ 0 w 22332"/>
                <a:gd name="T3" fmla="*/ 0 h 21600"/>
                <a:gd name="T4" fmla="*/ 0 w 22332"/>
                <a:gd name="T5" fmla="*/ 0 h 21600"/>
                <a:gd name="T6" fmla="*/ 0 60000 65536"/>
                <a:gd name="T7" fmla="*/ 0 60000 65536"/>
                <a:gd name="T8" fmla="*/ 0 60000 65536"/>
                <a:gd name="T9" fmla="*/ 0 w 22332"/>
                <a:gd name="T10" fmla="*/ 0 h 21600"/>
                <a:gd name="T11" fmla="*/ 22332 w 22332"/>
                <a:gd name="T12" fmla="*/ 21600 h 21600"/>
              </a:gdLst>
              <a:ahLst/>
              <a:cxnLst>
                <a:cxn ang="T6">
                  <a:pos x="T0" y="T1"/>
                </a:cxn>
                <a:cxn ang="T7">
                  <a:pos x="T2" y="T3"/>
                </a:cxn>
                <a:cxn ang="T8">
                  <a:pos x="T4" y="T5"/>
                </a:cxn>
              </a:cxnLst>
              <a:rect l="T9" t="T10" r="T11" b="T12"/>
              <a:pathLst>
                <a:path w="22332" h="21600" fill="none" extrusionOk="0">
                  <a:moveTo>
                    <a:pt x="0" y="12"/>
                  </a:moveTo>
                  <a:cubicBezTo>
                    <a:pt x="243" y="4"/>
                    <a:pt x="487" y="-1"/>
                    <a:pt x="732" y="-1"/>
                  </a:cubicBezTo>
                  <a:cubicBezTo>
                    <a:pt x="12661" y="-1"/>
                    <a:pt x="22332" y="9670"/>
                    <a:pt x="22332" y="21600"/>
                  </a:cubicBezTo>
                </a:path>
                <a:path w="22332" h="21600" stroke="0" extrusionOk="0">
                  <a:moveTo>
                    <a:pt x="0" y="12"/>
                  </a:moveTo>
                  <a:cubicBezTo>
                    <a:pt x="243" y="4"/>
                    <a:pt x="487" y="-1"/>
                    <a:pt x="732" y="-1"/>
                  </a:cubicBezTo>
                  <a:cubicBezTo>
                    <a:pt x="12661" y="-1"/>
                    <a:pt x="22332" y="9670"/>
                    <a:pt x="22332" y="21600"/>
                  </a:cubicBezTo>
                  <a:lnTo>
                    <a:pt x="732" y="21600"/>
                  </a:lnTo>
                  <a:lnTo>
                    <a:pt x="0" y="1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09" name="Arc 897"/>
            <p:cNvSpPr>
              <a:spLocks/>
            </p:cNvSpPr>
            <p:nvPr/>
          </p:nvSpPr>
          <p:spPr bwMode="auto">
            <a:xfrm rot="-2580000">
              <a:off x="1491" y="3924"/>
              <a:ext cx="23" cy="63"/>
            </a:xfrm>
            <a:custGeom>
              <a:avLst/>
              <a:gdLst>
                <a:gd name="T0" fmla="*/ 0 w 22612"/>
                <a:gd name="T1" fmla="*/ 0 h 21960"/>
                <a:gd name="T2" fmla="*/ 0 w 22612"/>
                <a:gd name="T3" fmla="*/ 0 h 21960"/>
                <a:gd name="T4" fmla="*/ 0 w 22612"/>
                <a:gd name="T5" fmla="*/ 0 h 21960"/>
                <a:gd name="T6" fmla="*/ 0 60000 65536"/>
                <a:gd name="T7" fmla="*/ 0 60000 65536"/>
                <a:gd name="T8" fmla="*/ 0 60000 65536"/>
                <a:gd name="T9" fmla="*/ 0 w 22612"/>
                <a:gd name="T10" fmla="*/ 0 h 21960"/>
                <a:gd name="T11" fmla="*/ 22612 w 22612"/>
                <a:gd name="T12" fmla="*/ 21960 h 21960"/>
              </a:gdLst>
              <a:ahLst/>
              <a:cxnLst>
                <a:cxn ang="T6">
                  <a:pos x="T0" y="T1"/>
                </a:cxn>
                <a:cxn ang="T7">
                  <a:pos x="T2" y="T3"/>
                </a:cxn>
                <a:cxn ang="T8">
                  <a:pos x="T4" y="T5"/>
                </a:cxn>
              </a:cxnLst>
              <a:rect l="T9" t="T10" r="T11" b="T12"/>
              <a:pathLst>
                <a:path w="22612" h="21960" fill="none" extrusionOk="0">
                  <a:moveTo>
                    <a:pt x="22608" y="0"/>
                  </a:moveTo>
                  <a:cubicBezTo>
                    <a:pt x="22610" y="119"/>
                    <a:pt x="22612" y="239"/>
                    <a:pt x="22612" y="360"/>
                  </a:cubicBezTo>
                  <a:cubicBezTo>
                    <a:pt x="22612" y="12289"/>
                    <a:pt x="12941" y="21960"/>
                    <a:pt x="1012" y="21960"/>
                  </a:cubicBezTo>
                  <a:cubicBezTo>
                    <a:pt x="674" y="21959"/>
                    <a:pt x="337" y="21952"/>
                    <a:pt x="-1" y="21936"/>
                  </a:cubicBezTo>
                </a:path>
                <a:path w="22612" h="21960" stroke="0" extrusionOk="0">
                  <a:moveTo>
                    <a:pt x="22608" y="0"/>
                  </a:moveTo>
                  <a:cubicBezTo>
                    <a:pt x="22610" y="119"/>
                    <a:pt x="22612" y="239"/>
                    <a:pt x="22612" y="360"/>
                  </a:cubicBezTo>
                  <a:cubicBezTo>
                    <a:pt x="22612" y="12289"/>
                    <a:pt x="12941" y="21960"/>
                    <a:pt x="1012" y="21960"/>
                  </a:cubicBezTo>
                  <a:cubicBezTo>
                    <a:pt x="674" y="21959"/>
                    <a:pt x="337" y="21952"/>
                    <a:pt x="-1" y="21936"/>
                  </a:cubicBezTo>
                  <a:lnTo>
                    <a:pt x="1012" y="360"/>
                  </a:lnTo>
                  <a:lnTo>
                    <a:pt x="22608" y="0"/>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10" name="Arc 898"/>
            <p:cNvSpPr>
              <a:spLocks/>
            </p:cNvSpPr>
            <p:nvPr/>
          </p:nvSpPr>
          <p:spPr bwMode="auto">
            <a:xfrm rot="-2580000">
              <a:off x="1456" y="3866"/>
              <a:ext cx="22" cy="61"/>
            </a:xfrm>
            <a:custGeom>
              <a:avLst/>
              <a:gdLst>
                <a:gd name="T0" fmla="*/ 0 w 21600"/>
                <a:gd name="T1" fmla="*/ 0 h 21578"/>
                <a:gd name="T2" fmla="*/ 0 w 21600"/>
                <a:gd name="T3" fmla="*/ 0 h 21578"/>
                <a:gd name="T4" fmla="*/ 0 w 21600"/>
                <a:gd name="T5" fmla="*/ 0 h 21578"/>
                <a:gd name="T6" fmla="*/ 0 60000 65536"/>
                <a:gd name="T7" fmla="*/ 0 60000 65536"/>
                <a:gd name="T8" fmla="*/ 0 60000 65536"/>
                <a:gd name="T9" fmla="*/ 0 w 21600"/>
                <a:gd name="T10" fmla="*/ 0 h 21578"/>
                <a:gd name="T11" fmla="*/ 21600 w 21600"/>
                <a:gd name="T12" fmla="*/ 21578 h 21578"/>
              </a:gdLst>
              <a:ahLst/>
              <a:cxnLst>
                <a:cxn ang="T6">
                  <a:pos x="T0" y="T1"/>
                </a:cxn>
                <a:cxn ang="T7">
                  <a:pos x="T2" y="T3"/>
                </a:cxn>
                <a:cxn ang="T8">
                  <a:pos x="T4" y="T5"/>
                </a:cxn>
              </a:cxnLst>
              <a:rect l="T9" t="T10" r="T11" b="T12"/>
              <a:pathLst>
                <a:path w="21600" h="21578" fill="none" extrusionOk="0">
                  <a:moveTo>
                    <a:pt x="-1" y="21577"/>
                  </a:moveTo>
                  <a:cubicBezTo>
                    <a:pt x="-1" y="10030"/>
                    <a:pt x="9083" y="524"/>
                    <a:pt x="20619" y="0"/>
                  </a:cubicBezTo>
                </a:path>
                <a:path w="21600" h="21578" stroke="0" extrusionOk="0">
                  <a:moveTo>
                    <a:pt x="-1" y="21577"/>
                  </a:moveTo>
                  <a:cubicBezTo>
                    <a:pt x="-1" y="10030"/>
                    <a:pt x="9083" y="524"/>
                    <a:pt x="20619" y="0"/>
                  </a:cubicBezTo>
                  <a:lnTo>
                    <a:pt x="21600" y="21578"/>
                  </a:lnTo>
                  <a:lnTo>
                    <a:pt x="-1" y="21577"/>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11" name="Arc 899"/>
            <p:cNvSpPr>
              <a:spLocks/>
            </p:cNvSpPr>
            <p:nvPr/>
          </p:nvSpPr>
          <p:spPr bwMode="auto">
            <a:xfrm rot="-2580000">
              <a:off x="1585" y="3812"/>
              <a:ext cx="29" cy="62"/>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20843" y="21586"/>
                  </a:moveTo>
                  <a:cubicBezTo>
                    <a:pt x="9215" y="21178"/>
                    <a:pt x="-1" y="11634"/>
                    <a:pt x="-1" y="-1"/>
                  </a:cubicBezTo>
                </a:path>
                <a:path w="21600" h="21587" stroke="0" extrusionOk="0">
                  <a:moveTo>
                    <a:pt x="20843" y="21586"/>
                  </a:moveTo>
                  <a:cubicBezTo>
                    <a:pt x="9215" y="21178"/>
                    <a:pt x="-1" y="11634"/>
                    <a:pt x="-1" y="-1"/>
                  </a:cubicBezTo>
                  <a:lnTo>
                    <a:pt x="21600" y="0"/>
                  </a:lnTo>
                  <a:lnTo>
                    <a:pt x="20843" y="2158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12" name="Arc 900"/>
            <p:cNvSpPr>
              <a:spLocks/>
            </p:cNvSpPr>
            <p:nvPr/>
          </p:nvSpPr>
          <p:spPr bwMode="auto">
            <a:xfrm rot="-2580000">
              <a:off x="1529" y="3785"/>
              <a:ext cx="30" cy="62"/>
            </a:xfrm>
            <a:custGeom>
              <a:avLst/>
              <a:gdLst>
                <a:gd name="T0" fmla="*/ 0 w 22332"/>
                <a:gd name="T1" fmla="*/ 0 h 21600"/>
                <a:gd name="T2" fmla="*/ 0 w 22332"/>
                <a:gd name="T3" fmla="*/ 0 h 21600"/>
                <a:gd name="T4" fmla="*/ 0 w 22332"/>
                <a:gd name="T5" fmla="*/ 0 h 21600"/>
                <a:gd name="T6" fmla="*/ 0 60000 65536"/>
                <a:gd name="T7" fmla="*/ 0 60000 65536"/>
                <a:gd name="T8" fmla="*/ 0 60000 65536"/>
                <a:gd name="T9" fmla="*/ 0 w 22332"/>
                <a:gd name="T10" fmla="*/ 0 h 21600"/>
                <a:gd name="T11" fmla="*/ 22332 w 22332"/>
                <a:gd name="T12" fmla="*/ 21600 h 21600"/>
              </a:gdLst>
              <a:ahLst/>
              <a:cxnLst>
                <a:cxn ang="T6">
                  <a:pos x="T0" y="T1"/>
                </a:cxn>
                <a:cxn ang="T7">
                  <a:pos x="T2" y="T3"/>
                </a:cxn>
                <a:cxn ang="T8">
                  <a:pos x="T4" y="T5"/>
                </a:cxn>
              </a:cxnLst>
              <a:rect l="T9" t="T10" r="T11" b="T12"/>
              <a:pathLst>
                <a:path w="22332" h="21600" fill="none" extrusionOk="0">
                  <a:moveTo>
                    <a:pt x="0" y="12"/>
                  </a:moveTo>
                  <a:cubicBezTo>
                    <a:pt x="243" y="4"/>
                    <a:pt x="487" y="-1"/>
                    <a:pt x="732" y="-1"/>
                  </a:cubicBezTo>
                  <a:cubicBezTo>
                    <a:pt x="12661" y="-1"/>
                    <a:pt x="22332" y="9670"/>
                    <a:pt x="22332" y="21600"/>
                  </a:cubicBezTo>
                </a:path>
                <a:path w="22332" h="21600" stroke="0" extrusionOk="0">
                  <a:moveTo>
                    <a:pt x="0" y="12"/>
                  </a:moveTo>
                  <a:cubicBezTo>
                    <a:pt x="243" y="4"/>
                    <a:pt x="487" y="-1"/>
                    <a:pt x="732" y="-1"/>
                  </a:cubicBezTo>
                  <a:cubicBezTo>
                    <a:pt x="12661" y="-1"/>
                    <a:pt x="22332" y="9670"/>
                    <a:pt x="22332" y="21600"/>
                  </a:cubicBezTo>
                  <a:lnTo>
                    <a:pt x="732" y="21600"/>
                  </a:lnTo>
                  <a:lnTo>
                    <a:pt x="0" y="12"/>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13" name="Arc 901"/>
            <p:cNvSpPr>
              <a:spLocks/>
            </p:cNvSpPr>
            <p:nvPr/>
          </p:nvSpPr>
          <p:spPr bwMode="auto">
            <a:xfrm rot="-2580000">
              <a:off x="1548" y="3861"/>
              <a:ext cx="22"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597" y="-1"/>
                  </a:moveTo>
                  <a:cubicBezTo>
                    <a:pt x="21599" y="118"/>
                    <a:pt x="21600" y="237"/>
                    <a:pt x="21600" y="357"/>
                  </a:cubicBezTo>
                  <a:cubicBezTo>
                    <a:pt x="21600" y="12286"/>
                    <a:pt x="11929" y="21957"/>
                    <a:pt x="-1" y="21957"/>
                  </a:cubicBezTo>
                </a:path>
                <a:path w="21600" h="21957" stroke="0" extrusionOk="0">
                  <a:moveTo>
                    <a:pt x="21597" y="-1"/>
                  </a:moveTo>
                  <a:cubicBezTo>
                    <a:pt x="21599" y="118"/>
                    <a:pt x="21600" y="237"/>
                    <a:pt x="21600" y="357"/>
                  </a:cubicBezTo>
                  <a:cubicBezTo>
                    <a:pt x="21600" y="12286"/>
                    <a:pt x="11929" y="21957"/>
                    <a:pt x="-1" y="21957"/>
                  </a:cubicBezTo>
                  <a:lnTo>
                    <a:pt x="0" y="357"/>
                  </a:lnTo>
                  <a:lnTo>
                    <a:pt x="21597" y="-1"/>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14" name="Arc 902"/>
            <p:cNvSpPr>
              <a:spLocks/>
            </p:cNvSpPr>
            <p:nvPr/>
          </p:nvSpPr>
          <p:spPr bwMode="auto">
            <a:xfrm rot="-2580000">
              <a:off x="1516" y="3804"/>
              <a:ext cx="22" cy="61"/>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1" y="21576"/>
                  </a:moveTo>
                  <a:cubicBezTo>
                    <a:pt x="-1" y="10038"/>
                    <a:pt x="9069" y="536"/>
                    <a:pt x="20596" y="0"/>
                  </a:cubicBezTo>
                </a:path>
                <a:path w="21600" h="21577" stroke="0" extrusionOk="0">
                  <a:moveTo>
                    <a:pt x="-1" y="21576"/>
                  </a:moveTo>
                  <a:cubicBezTo>
                    <a:pt x="-1" y="10038"/>
                    <a:pt x="9069" y="536"/>
                    <a:pt x="20596" y="0"/>
                  </a:cubicBezTo>
                  <a:lnTo>
                    <a:pt x="21600" y="21577"/>
                  </a:lnTo>
                  <a:lnTo>
                    <a:pt x="-1" y="2157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415" name="Arc 903"/>
            <p:cNvSpPr>
              <a:spLocks/>
            </p:cNvSpPr>
            <p:nvPr/>
          </p:nvSpPr>
          <p:spPr bwMode="auto">
            <a:xfrm rot="8220000">
              <a:off x="1654" y="3669"/>
              <a:ext cx="22"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6"/>
                  </a:moveTo>
                  <a:cubicBezTo>
                    <a:pt x="9670" y="21957"/>
                    <a:pt x="0" y="12286"/>
                    <a:pt x="0" y="357"/>
                  </a:cubicBezTo>
                  <a:cubicBezTo>
                    <a:pt x="0" y="237"/>
                    <a:pt x="0" y="118"/>
                    <a:pt x="2" y="-1"/>
                  </a:cubicBezTo>
                </a:path>
                <a:path w="21600" h="21957" stroke="0" extrusionOk="0">
                  <a:moveTo>
                    <a:pt x="21600" y="21956"/>
                  </a:moveTo>
                  <a:cubicBezTo>
                    <a:pt x="9670" y="21957"/>
                    <a:pt x="0" y="12286"/>
                    <a:pt x="0" y="357"/>
                  </a:cubicBezTo>
                  <a:cubicBezTo>
                    <a:pt x="0" y="237"/>
                    <a:pt x="0" y="118"/>
                    <a:pt x="2" y="-1"/>
                  </a:cubicBezTo>
                  <a:lnTo>
                    <a:pt x="21600" y="357"/>
                  </a:lnTo>
                  <a:lnTo>
                    <a:pt x="21600" y="21956"/>
                  </a:lnTo>
                  <a:close/>
                </a:path>
              </a:pathLst>
            </a:custGeom>
            <a:noFill/>
            <a:ln w="12700" cap="rnd">
              <a:solidFill>
                <a:srgbClr val="CC66FF"/>
              </a:solidFill>
              <a:round/>
              <a:headEnd type="none" w="sm" len="sm"/>
              <a:tailEnd type="none" w="sm" len="sm"/>
            </a:ln>
            <a:effectLst>
              <a:prstShdw prst="shdw17" dist="17961" dir="2700000">
                <a:srgbClr val="7A3D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sp>
        <p:nvSpPr>
          <p:cNvPr id="161958" name="AutoShape 904"/>
          <p:cNvSpPr>
            <a:spLocks noChangeArrowheads="1"/>
          </p:cNvSpPr>
          <p:nvPr/>
        </p:nvSpPr>
        <p:spPr bwMode="auto">
          <a:xfrm>
            <a:off x="4103514" y="5988050"/>
            <a:ext cx="31044" cy="222250"/>
          </a:xfrm>
          <a:prstGeom prst="roundRect">
            <a:avLst>
              <a:gd name="adj" fmla="val 49995"/>
            </a:avLst>
          </a:prstGeom>
          <a:solidFill>
            <a:srgbClr val="FF5050"/>
          </a:solidFill>
          <a:ln>
            <a:noFill/>
          </a:ln>
          <a:effectLst>
            <a:prstShdw prst="shdw17" dist="17961" dir="2700000">
              <a:srgbClr val="993030">
                <a:alpha val="74997"/>
              </a:srgbClr>
            </a:prstShdw>
          </a:effectLst>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59" name="Arc 905"/>
          <p:cNvSpPr>
            <a:spLocks/>
          </p:cNvSpPr>
          <p:nvPr/>
        </p:nvSpPr>
        <p:spPr bwMode="auto">
          <a:xfrm rot="10800000">
            <a:off x="4783668" y="6018269"/>
            <a:ext cx="40923" cy="98425"/>
          </a:xfrm>
          <a:custGeom>
            <a:avLst/>
            <a:gdLst>
              <a:gd name="T0" fmla="*/ 94760 w 22364"/>
              <a:gd name="T1" fmla="*/ 0 h 21963"/>
              <a:gd name="T2" fmla="*/ 0 w 22364"/>
              <a:gd name="T3" fmla="*/ 440800 h 21963"/>
              <a:gd name="T4" fmla="*/ 3238 w 22364"/>
              <a:gd name="T5" fmla="*/ 7291 h 21963"/>
              <a:gd name="T6" fmla="*/ 0 60000 65536"/>
              <a:gd name="T7" fmla="*/ 0 60000 65536"/>
              <a:gd name="T8" fmla="*/ 0 60000 65536"/>
              <a:gd name="T9" fmla="*/ 0 w 22364"/>
              <a:gd name="T10" fmla="*/ 0 h 21963"/>
              <a:gd name="T11" fmla="*/ 22364 w 22364"/>
              <a:gd name="T12" fmla="*/ 21963 h 21963"/>
            </a:gdLst>
            <a:ahLst/>
            <a:cxnLst>
              <a:cxn ang="T6">
                <a:pos x="T0" y="T1"/>
              </a:cxn>
              <a:cxn ang="T7">
                <a:pos x="T2" y="T3"/>
              </a:cxn>
              <a:cxn ang="T8">
                <a:pos x="T4" y="T5"/>
              </a:cxn>
            </a:cxnLst>
            <a:rect l="T9" t="T10" r="T11" b="T12"/>
            <a:pathLst>
              <a:path w="22364" h="21963" fill="none" extrusionOk="0">
                <a:moveTo>
                  <a:pt x="22360" y="0"/>
                </a:moveTo>
                <a:cubicBezTo>
                  <a:pt x="22362" y="120"/>
                  <a:pt x="22364" y="241"/>
                  <a:pt x="22364" y="363"/>
                </a:cubicBezTo>
                <a:cubicBezTo>
                  <a:pt x="22364" y="12292"/>
                  <a:pt x="12693" y="21963"/>
                  <a:pt x="764" y="21963"/>
                </a:cubicBezTo>
                <a:cubicBezTo>
                  <a:pt x="509" y="21962"/>
                  <a:pt x="254" y="21958"/>
                  <a:pt x="-1" y="21949"/>
                </a:cubicBezTo>
              </a:path>
              <a:path w="22364" h="21963" stroke="0" extrusionOk="0">
                <a:moveTo>
                  <a:pt x="22360" y="0"/>
                </a:moveTo>
                <a:cubicBezTo>
                  <a:pt x="22362" y="120"/>
                  <a:pt x="22364" y="241"/>
                  <a:pt x="22364" y="363"/>
                </a:cubicBezTo>
                <a:cubicBezTo>
                  <a:pt x="22364" y="12292"/>
                  <a:pt x="12693" y="21963"/>
                  <a:pt x="764" y="21963"/>
                </a:cubicBezTo>
                <a:cubicBezTo>
                  <a:pt x="509" y="21962"/>
                  <a:pt x="254" y="21958"/>
                  <a:pt x="-1" y="21949"/>
                </a:cubicBezTo>
                <a:lnTo>
                  <a:pt x="764" y="363"/>
                </a:lnTo>
                <a:lnTo>
                  <a:pt x="22360" y="0"/>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60" name="Arc 906"/>
          <p:cNvSpPr>
            <a:spLocks/>
          </p:cNvSpPr>
          <p:nvPr/>
        </p:nvSpPr>
        <p:spPr bwMode="auto">
          <a:xfrm rot="10800000">
            <a:off x="4701826" y="6005569"/>
            <a:ext cx="31044" cy="96837"/>
          </a:xfrm>
          <a:custGeom>
            <a:avLst/>
            <a:gdLst>
              <a:gd name="T0" fmla="*/ 56470 w 21600"/>
              <a:gd name="T1" fmla="*/ 427080 h 21957"/>
              <a:gd name="T2" fmla="*/ 8 w 21600"/>
              <a:gd name="T3" fmla="*/ 0 h 21957"/>
              <a:gd name="T4" fmla="*/ 56470 w 21600"/>
              <a:gd name="T5" fmla="*/ 6942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6"/>
                </a:moveTo>
                <a:cubicBezTo>
                  <a:pt x="9670" y="21957"/>
                  <a:pt x="0" y="12286"/>
                  <a:pt x="0" y="357"/>
                </a:cubicBezTo>
                <a:cubicBezTo>
                  <a:pt x="0" y="237"/>
                  <a:pt x="0" y="118"/>
                  <a:pt x="2" y="-1"/>
                </a:cubicBezTo>
              </a:path>
              <a:path w="21600" h="21957" stroke="0" extrusionOk="0">
                <a:moveTo>
                  <a:pt x="21600" y="21956"/>
                </a:moveTo>
                <a:cubicBezTo>
                  <a:pt x="9670" y="21957"/>
                  <a:pt x="0" y="12286"/>
                  <a:pt x="0" y="357"/>
                </a:cubicBezTo>
                <a:cubicBezTo>
                  <a:pt x="0" y="237"/>
                  <a:pt x="0" y="118"/>
                  <a:pt x="2" y="-1"/>
                </a:cubicBezTo>
                <a:lnTo>
                  <a:pt x="21600" y="357"/>
                </a:lnTo>
                <a:lnTo>
                  <a:pt x="21600" y="21956"/>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61" name="Arc 907"/>
          <p:cNvSpPr>
            <a:spLocks/>
          </p:cNvSpPr>
          <p:nvPr/>
        </p:nvSpPr>
        <p:spPr bwMode="auto">
          <a:xfrm rot="10800000">
            <a:off x="4876800" y="6119869"/>
            <a:ext cx="32456" cy="96837"/>
          </a:xfrm>
          <a:custGeom>
            <a:avLst/>
            <a:gdLst>
              <a:gd name="T0" fmla="*/ 0 w 22604"/>
              <a:gd name="T1" fmla="*/ 462 h 21600"/>
              <a:gd name="T2" fmla="*/ 58981 w 22604"/>
              <a:gd name="T3" fmla="*/ 434139 h 21600"/>
              <a:gd name="T4" fmla="*/ 2620 w 22604"/>
              <a:gd name="T5" fmla="*/ 434139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62" name="Arc 908"/>
          <p:cNvSpPr>
            <a:spLocks/>
          </p:cNvSpPr>
          <p:nvPr/>
        </p:nvSpPr>
        <p:spPr bwMode="auto">
          <a:xfrm rot="10800000">
            <a:off x="4665138" y="6002394"/>
            <a:ext cx="38100" cy="96837"/>
          </a:xfrm>
          <a:custGeom>
            <a:avLst/>
            <a:gdLst>
              <a:gd name="T0" fmla="*/ 85045 w 21600"/>
              <a:gd name="T1" fmla="*/ 0 h 21957"/>
              <a:gd name="T2" fmla="*/ 0 w 21600"/>
              <a:gd name="T3" fmla="*/ 427080 h 21957"/>
              <a:gd name="T4" fmla="*/ 0 w 21600"/>
              <a:gd name="T5" fmla="*/ 6942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597" y="-1"/>
                </a:moveTo>
                <a:cubicBezTo>
                  <a:pt x="21599" y="118"/>
                  <a:pt x="21600" y="237"/>
                  <a:pt x="21600" y="357"/>
                </a:cubicBezTo>
                <a:cubicBezTo>
                  <a:pt x="21600" y="12286"/>
                  <a:pt x="11929" y="21957"/>
                  <a:pt x="-1" y="21957"/>
                </a:cubicBezTo>
              </a:path>
              <a:path w="21600" h="21957" stroke="0" extrusionOk="0">
                <a:moveTo>
                  <a:pt x="21597" y="-1"/>
                </a:moveTo>
                <a:cubicBezTo>
                  <a:pt x="21599" y="118"/>
                  <a:pt x="21600" y="237"/>
                  <a:pt x="21600" y="357"/>
                </a:cubicBezTo>
                <a:cubicBezTo>
                  <a:pt x="21600" y="12286"/>
                  <a:pt x="11929" y="21957"/>
                  <a:pt x="-1" y="21957"/>
                </a:cubicBezTo>
                <a:lnTo>
                  <a:pt x="0" y="357"/>
                </a:lnTo>
                <a:lnTo>
                  <a:pt x="21597" y="-1"/>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63" name="Arc 909"/>
          <p:cNvSpPr>
            <a:spLocks/>
          </p:cNvSpPr>
          <p:nvPr/>
        </p:nvSpPr>
        <p:spPr bwMode="auto">
          <a:xfrm rot="10800000">
            <a:off x="4645378" y="6092825"/>
            <a:ext cx="38100" cy="95250"/>
          </a:xfrm>
          <a:custGeom>
            <a:avLst/>
            <a:gdLst>
              <a:gd name="T0" fmla="*/ 0 w 21597"/>
              <a:gd name="T1" fmla="*/ 413368 h 21585"/>
              <a:gd name="T2" fmla="*/ 81945 w 21597"/>
              <a:gd name="T3" fmla="*/ 0 h 21585"/>
              <a:gd name="T4" fmla="*/ 85069 w 21597"/>
              <a:gd name="T5" fmla="*/ 420318 h 21585"/>
              <a:gd name="T6" fmla="*/ 0 60000 65536"/>
              <a:gd name="T7" fmla="*/ 0 60000 65536"/>
              <a:gd name="T8" fmla="*/ 0 60000 65536"/>
              <a:gd name="T9" fmla="*/ 0 w 21597"/>
              <a:gd name="T10" fmla="*/ 0 h 21585"/>
              <a:gd name="T11" fmla="*/ 21597 w 21597"/>
              <a:gd name="T12" fmla="*/ 21585 h 21585"/>
            </a:gdLst>
            <a:ahLst/>
            <a:cxnLst>
              <a:cxn ang="T6">
                <a:pos x="T0" y="T1"/>
              </a:cxn>
              <a:cxn ang="T7">
                <a:pos x="T2" y="T3"/>
              </a:cxn>
              <a:cxn ang="T8">
                <a:pos x="T4" y="T5"/>
              </a:cxn>
            </a:cxnLst>
            <a:rect l="T9" t="T10" r="T11" b="T12"/>
            <a:pathLst>
              <a:path w="21597" h="21585" fill="none" extrusionOk="0">
                <a:moveTo>
                  <a:pt x="-1" y="21227"/>
                </a:moveTo>
                <a:cubicBezTo>
                  <a:pt x="189" y="9746"/>
                  <a:pt x="9329" y="421"/>
                  <a:pt x="20803" y="-1"/>
                </a:cubicBezTo>
              </a:path>
              <a:path w="21597" h="21585" stroke="0" extrusionOk="0">
                <a:moveTo>
                  <a:pt x="-1" y="21227"/>
                </a:moveTo>
                <a:cubicBezTo>
                  <a:pt x="189" y="9746"/>
                  <a:pt x="9329" y="421"/>
                  <a:pt x="20803" y="-1"/>
                </a:cubicBezTo>
                <a:lnTo>
                  <a:pt x="21597" y="21585"/>
                </a:lnTo>
                <a:lnTo>
                  <a:pt x="-1" y="21227"/>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64" name="Arc 910"/>
          <p:cNvSpPr>
            <a:spLocks/>
          </p:cNvSpPr>
          <p:nvPr/>
        </p:nvSpPr>
        <p:spPr bwMode="auto">
          <a:xfrm>
            <a:off x="4213582" y="6086475"/>
            <a:ext cx="39511" cy="96838"/>
          </a:xfrm>
          <a:custGeom>
            <a:avLst/>
            <a:gdLst>
              <a:gd name="T0" fmla="*/ 91472 w 21600"/>
              <a:gd name="T1" fmla="*/ 434148 h 21600"/>
              <a:gd name="T2" fmla="*/ 0 w 21600"/>
              <a:gd name="T3" fmla="*/ 0 h 21600"/>
              <a:gd name="T4" fmla="*/ 9147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65" name="Arc 911"/>
          <p:cNvSpPr>
            <a:spLocks/>
          </p:cNvSpPr>
          <p:nvPr/>
        </p:nvSpPr>
        <p:spPr bwMode="auto">
          <a:xfrm>
            <a:off x="4181151" y="5988050"/>
            <a:ext cx="42333" cy="96838"/>
          </a:xfrm>
          <a:custGeom>
            <a:avLst/>
            <a:gdLst>
              <a:gd name="T0" fmla="*/ 0 w 22371"/>
              <a:gd name="T1" fmla="*/ 282 h 21600"/>
              <a:gd name="T2" fmla="*/ 101388 w 22371"/>
              <a:gd name="T3" fmla="*/ 434148 h 21600"/>
              <a:gd name="T4" fmla="*/ 3493 w 22371"/>
              <a:gd name="T5" fmla="*/ 434148 h 21600"/>
              <a:gd name="T6" fmla="*/ 0 60000 65536"/>
              <a:gd name="T7" fmla="*/ 0 60000 65536"/>
              <a:gd name="T8" fmla="*/ 0 60000 65536"/>
              <a:gd name="T9" fmla="*/ 0 w 22371"/>
              <a:gd name="T10" fmla="*/ 0 h 21600"/>
              <a:gd name="T11" fmla="*/ 22371 w 22371"/>
              <a:gd name="T12" fmla="*/ 21600 h 21600"/>
            </a:gdLst>
            <a:ahLst/>
            <a:cxnLst>
              <a:cxn ang="T6">
                <a:pos x="T0" y="T1"/>
              </a:cxn>
              <a:cxn ang="T7">
                <a:pos x="T2" y="T3"/>
              </a:cxn>
              <a:cxn ang="T8">
                <a:pos x="T4" y="T5"/>
              </a:cxn>
            </a:cxnLst>
            <a:rect l="T9" t="T10" r="T11" b="T12"/>
            <a:pathLst>
              <a:path w="22371" h="21600" fill="none" extrusionOk="0">
                <a:moveTo>
                  <a:pt x="-1" y="13"/>
                </a:moveTo>
                <a:cubicBezTo>
                  <a:pt x="256" y="4"/>
                  <a:pt x="513" y="-1"/>
                  <a:pt x="771" y="-1"/>
                </a:cubicBezTo>
                <a:cubicBezTo>
                  <a:pt x="12700" y="-1"/>
                  <a:pt x="22371" y="9670"/>
                  <a:pt x="22371" y="21600"/>
                </a:cubicBezTo>
              </a:path>
              <a:path w="22371" h="21600" stroke="0" extrusionOk="0">
                <a:moveTo>
                  <a:pt x="-1" y="13"/>
                </a:moveTo>
                <a:cubicBezTo>
                  <a:pt x="256" y="4"/>
                  <a:pt x="513" y="-1"/>
                  <a:pt x="771" y="-1"/>
                </a:cubicBezTo>
                <a:cubicBezTo>
                  <a:pt x="12700" y="-1"/>
                  <a:pt x="22371" y="9670"/>
                  <a:pt x="22371" y="21600"/>
                </a:cubicBezTo>
                <a:lnTo>
                  <a:pt x="771" y="21600"/>
                </a:lnTo>
                <a:lnTo>
                  <a:pt x="-1" y="13"/>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66" name="Arc 912"/>
          <p:cNvSpPr>
            <a:spLocks/>
          </p:cNvSpPr>
          <p:nvPr/>
        </p:nvSpPr>
        <p:spPr bwMode="auto">
          <a:xfrm>
            <a:off x="4123267" y="6078594"/>
            <a:ext cx="28222" cy="96837"/>
          </a:xfrm>
          <a:custGeom>
            <a:avLst/>
            <a:gdLst>
              <a:gd name="T0" fmla="*/ 62376 w 22652"/>
              <a:gd name="T1" fmla="*/ 0 h 21600"/>
              <a:gd name="T2" fmla="*/ 0 w 22652"/>
              <a:gd name="T3" fmla="*/ 1943980 h 21600"/>
              <a:gd name="T4" fmla="*/ 2897 w 22652"/>
              <a:gd name="T5" fmla="*/ 0 h 21600"/>
              <a:gd name="T6" fmla="*/ 0 60000 65536"/>
              <a:gd name="T7" fmla="*/ 0 60000 65536"/>
              <a:gd name="T8" fmla="*/ 0 60000 65536"/>
              <a:gd name="T9" fmla="*/ 0 w 22652"/>
              <a:gd name="T10" fmla="*/ 0 h 21600"/>
              <a:gd name="T11" fmla="*/ 22652 w 22652"/>
              <a:gd name="T12" fmla="*/ 21600 h 21600"/>
            </a:gdLst>
            <a:ahLst/>
            <a:cxnLst>
              <a:cxn ang="T6">
                <a:pos x="T0" y="T1"/>
              </a:cxn>
              <a:cxn ang="T7">
                <a:pos x="T2" y="T3"/>
              </a:cxn>
              <a:cxn ang="T8">
                <a:pos x="T4" y="T5"/>
              </a:cxn>
            </a:cxnLst>
            <a:rect l="T9" t="T10" r="T11" b="T12"/>
            <a:pathLst>
              <a:path w="22652" h="21600" fill="none" extrusionOk="0">
                <a:moveTo>
                  <a:pt x="22652" y="0"/>
                </a:moveTo>
                <a:cubicBezTo>
                  <a:pt x="22652" y="11929"/>
                  <a:pt x="12981" y="21600"/>
                  <a:pt x="1052" y="21600"/>
                </a:cubicBezTo>
                <a:cubicBezTo>
                  <a:pt x="701" y="21599"/>
                  <a:pt x="350" y="21591"/>
                  <a:pt x="-1" y="21574"/>
                </a:cubicBezTo>
              </a:path>
              <a:path w="22652" h="21600" stroke="0" extrusionOk="0">
                <a:moveTo>
                  <a:pt x="22652" y="0"/>
                </a:moveTo>
                <a:cubicBezTo>
                  <a:pt x="22652" y="11929"/>
                  <a:pt x="12981" y="21600"/>
                  <a:pt x="1052" y="21600"/>
                </a:cubicBezTo>
                <a:cubicBezTo>
                  <a:pt x="701" y="21599"/>
                  <a:pt x="350" y="21591"/>
                  <a:pt x="-1" y="21574"/>
                </a:cubicBezTo>
                <a:lnTo>
                  <a:pt x="1052" y="0"/>
                </a:lnTo>
                <a:lnTo>
                  <a:pt x="22652"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67" name="Arc 913"/>
          <p:cNvSpPr>
            <a:spLocks/>
          </p:cNvSpPr>
          <p:nvPr/>
        </p:nvSpPr>
        <p:spPr bwMode="auto">
          <a:xfrm>
            <a:off x="4148667" y="5991225"/>
            <a:ext cx="29634" cy="95250"/>
          </a:xfrm>
          <a:custGeom>
            <a:avLst/>
            <a:gdLst>
              <a:gd name="T0" fmla="*/ 0 w 21600"/>
              <a:gd name="T1" fmla="*/ 420493 h 21576"/>
              <a:gd name="T2" fmla="*/ 49008 w 21600"/>
              <a:gd name="T3" fmla="*/ 0 h 21576"/>
              <a:gd name="T4" fmla="*/ 51455 w 21600"/>
              <a:gd name="T5" fmla="*/ 420493 h 21576"/>
              <a:gd name="T6" fmla="*/ 0 60000 65536"/>
              <a:gd name="T7" fmla="*/ 0 60000 65536"/>
              <a:gd name="T8" fmla="*/ 0 60000 65536"/>
              <a:gd name="T9" fmla="*/ 0 w 21600"/>
              <a:gd name="T10" fmla="*/ 0 h 21576"/>
              <a:gd name="T11" fmla="*/ 21600 w 21600"/>
              <a:gd name="T12" fmla="*/ 21576 h 21576"/>
            </a:gdLst>
            <a:ahLst/>
            <a:cxnLst>
              <a:cxn ang="T6">
                <a:pos x="T0" y="T1"/>
              </a:cxn>
              <a:cxn ang="T7">
                <a:pos x="T2" y="T3"/>
              </a:cxn>
              <a:cxn ang="T8">
                <a:pos x="T4" y="T5"/>
              </a:cxn>
            </a:cxnLst>
            <a:rect l="T9" t="T10" r="T11" b="T12"/>
            <a:pathLst>
              <a:path w="21600" h="21576" fill="none" extrusionOk="0">
                <a:moveTo>
                  <a:pt x="-1" y="21575"/>
                </a:moveTo>
                <a:cubicBezTo>
                  <a:pt x="-1" y="10045"/>
                  <a:pt x="9055" y="548"/>
                  <a:pt x="20573" y="0"/>
                </a:cubicBezTo>
              </a:path>
              <a:path w="21600" h="21576" stroke="0" extrusionOk="0">
                <a:moveTo>
                  <a:pt x="-1" y="21575"/>
                </a:moveTo>
                <a:cubicBezTo>
                  <a:pt x="-1" y="10045"/>
                  <a:pt x="9055" y="548"/>
                  <a:pt x="20573" y="0"/>
                </a:cubicBezTo>
                <a:lnTo>
                  <a:pt x="21600" y="21576"/>
                </a:lnTo>
                <a:lnTo>
                  <a:pt x="-1" y="21575"/>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68" name="Arc 914"/>
          <p:cNvSpPr>
            <a:spLocks/>
          </p:cNvSpPr>
          <p:nvPr/>
        </p:nvSpPr>
        <p:spPr bwMode="auto">
          <a:xfrm>
            <a:off x="4341990" y="6086475"/>
            <a:ext cx="39511" cy="96838"/>
          </a:xfrm>
          <a:custGeom>
            <a:avLst/>
            <a:gdLst>
              <a:gd name="T0" fmla="*/ 91472 w 21600"/>
              <a:gd name="T1" fmla="*/ 434148 h 21600"/>
              <a:gd name="T2" fmla="*/ 0 w 21600"/>
              <a:gd name="T3" fmla="*/ 0 h 21600"/>
              <a:gd name="T4" fmla="*/ 9147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69" name="Arc 915"/>
          <p:cNvSpPr>
            <a:spLocks/>
          </p:cNvSpPr>
          <p:nvPr/>
        </p:nvSpPr>
        <p:spPr bwMode="auto">
          <a:xfrm>
            <a:off x="4309546" y="5992869"/>
            <a:ext cx="42333" cy="98425"/>
          </a:xfrm>
          <a:custGeom>
            <a:avLst/>
            <a:gdLst>
              <a:gd name="T0" fmla="*/ 0 w 22362"/>
              <a:gd name="T1" fmla="*/ 292 h 21600"/>
              <a:gd name="T2" fmla="*/ 101428 w 22362"/>
              <a:gd name="T3" fmla="*/ 441208 h 21600"/>
              <a:gd name="T4" fmla="*/ 3469 w 22362"/>
              <a:gd name="T5" fmla="*/ 448494 h 21600"/>
              <a:gd name="T6" fmla="*/ 0 60000 65536"/>
              <a:gd name="T7" fmla="*/ 0 60000 65536"/>
              <a:gd name="T8" fmla="*/ 0 60000 65536"/>
              <a:gd name="T9" fmla="*/ 0 w 22362"/>
              <a:gd name="T10" fmla="*/ 0 h 21600"/>
              <a:gd name="T11" fmla="*/ 22362 w 22362"/>
              <a:gd name="T12" fmla="*/ 21600 h 21600"/>
            </a:gdLst>
            <a:ahLst/>
            <a:cxnLst>
              <a:cxn ang="T6">
                <a:pos x="T0" y="T1"/>
              </a:cxn>
              <a:cxn ang="T7">
                <a:pos x="T2" y="T3"/>
              </a:cxn>
              <a:cxn ang="T8">
                <a:pos x="T4" y="T5"/>
              </a:cxn>
            </a:cxnLst>
            <a:rect l="T9" t="T10" r="T11" b="T12"/>
            <a:pathLst>
              <a:path w="22362" h="21600" fill="none" extrusionOk="0">
                <a:moveTo>
                  <a:pt x="-1" y="13"/>
                </a:moveTo>
                <a:cubicBezTo>
                  <a:pt x="254" y="4"/>
                  <a:pt x="509" y="-1"/>
                  <a:pt x="765" y="-1"/>
                </a:cubicBezTo>
                <a:cubicBezTo>
                  <a:pt x="12557" y="-1"/>
                  <a:pt x="22170" y="9458"/>
                  <a:pt x="22362" y="21248"/>
                </a:cubicBezTo>
              </a:path>
              <a:path w="22362" h="21600" stroke="0" extrusionOk="0">
                <a:moveTo>
                  <a:pt x="-1" y="13"/>
                </a:moveTo>
                <a:cubicBezTo>
                  <a:pt x="254" y="4"/>
                  <a:pt x="509" y="-1"/>
                  <a:pt x="765" y="-1"/>
                </a:cubicBezTo>
                <a:cubicBezTo>
                  <a:pt x="12557" y="-1"/>
                  <a:pt x="22170" y="9458"/>
                  <a:pt x="22362" y="21248"/>
                </a:cubicBezTo>
                <a:lnTo>
                  <a:pt x="765" y="21600"/>
                </a:lnTo>
                <a:lnTo>
                  <a:pt x="-1" y="13"/>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70" name="Arc 916"/>
          <p:cNvSpPr>
            <a:spLocks/>
          </p:cNvSpPr>
          <p:nvPr/>
        </p:nvSpPr>
        <p:spPr bwMode="auto">
          <a:xfrm>
            <a:off x="4261556" y="6086475"/>
            <a:ext cx="28222" cy="96838"/>
          </a:xfrm>
          <a:custGeom>
            <a:avLst/>
            <a:gdLst>
              <a:gd name="T0" fmla="*/ 46670 w 21600"/>
              <a:gd name="T1" fmla="*/ 0 h 21600"/>
              <a:gd name="T2" fmla="*/ 0 w 21600"/>
              <a:gd name="T3" fmla="*/ 434148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71" name="Arc 917"/>
          <p:cNvSpPr>
            <a:spLocks/>
          </p:cNvSpPr>
          <p:nvPr/>
        </p:nvSpPr>
        <p:spPr bwMode="auto">
          <a:xfrm>
            <a:off x="4284133" y="5997575"/>
            <a:ext cx="29634" cy="95250"/>
          </a:xfrm>
          <a:custGeom>
            <a:avLst/>
            <a:gdLst>
              <a:gd name="T0" fmla="*/ 0 w 21597"/>
              <a:gd name="T1" fmla="*/ 413671 h 21577"/>
              <a:gd name="T2" fmla="*/ 49091 w 21597"/>
              <a:gd name="T3" fmla="*/ 0 h 21577"/>
              <a:gd name="T4" fmla="*/ 51462 w 21597"/>
              <a:gd name="T5" fmla="*/ 420474 h 21577"/>
              <a:gd name="T6" fmla="*/ 0 60000 65536"/>
              <a:gd name="T7" fmla="*/ 0 60000 65536"/>
              <a:gd name="T8" fmla="*/ 0 60000 65536"/>
              <a:gd name="T9" fmla="*/ 0 w 21597"/>
              <a:gd name="T10" fmla="*/ 0 h 21577"/>
              <a:gd name="T11" fmla="*/ 21597 w 21597"/>
              <a:gd name="T12" fmla="*/ 21577 h 21577"/>
            </a:gdLst>
            <a:ahLst/>
            <a:cxnLst>
              <a:cxn ang="T6">
                <a:pos x="T0" y="T1"/>
              </a:cxn>
              <a:cxn ang="T7">
                <a:pos x="T2" y="T3"/>
              </a:cxn>
              <a:cxn ang="T8">
                <a:pos x="T4" y="T5"/>
              </a:cxn>
            </a:cxnLst>
            <a:rect l="T9" t="T10" r="T11" b="T12"/>
            <a:pathLst>
              <a:path w="21597" h="21577" fill="none" extrusionOk="0">
                <a:moveTo>
                  <a:pt x="-1" y="21227"/>
                </a:moveTo>
                <a:cubicBezTo>
                  <a:pt x="184" y="9821"/>
                  <a:pt x="9206" y="525"/>
                  <a:pt x="20601" y="-1"/>
                </a:cubicBezTo>
              </a:path>
              <a:path w="21597" h="21577" stroke="0" extrusionOk="0">
                <a:moveTo>
                  <a:pt x="-1" y="21227"/>
                </a:moveTo>
                <a:cubicBezTo>
                  <a:pt x="184" y="9821"/>
                  <a:pt x="9206" y="525"/>
                  <a:pt x="20601" y="-1"/>
                </a:cubicBezTo>
                <a:lnTo>
                  <a:pt x="21597" y="21577"/>
                </a:lnTo>
                <a:lnTo>
                  <a:pt x="-1" y="21227"/>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72" name="Arc 918"/>
          <p:cNvSpPr>
            <a:spLocks/>
          </p:cNvSpPr>
          <p:nvPr/>
        </p:nvSpPr>
        <p:spPr bwMode="auto">
          <a:xfrm>
            <a:off x="4454879" y="6086475"/>
            <a:ext cx="39511" cy="96838"/>
          </a:xfrm>
          <a:custGeom>
            <a:avLst/>
            <a:gdLst>
              <a:gd name="T0" fmla="*/ 91472 w 21600"/>
              <a:gd name="T1" fmla="*/ 434148 h 21600"/>
              <a:gd name="T2" fmla="*/ 0 w 21600"/>
              <a:gd name="T3" fmla="*/ 0 h 21600"/>
              <a:gd name="T4" fmla="*/ 9147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73" name="Arc 919"/>
          <p:cNvSpPr>
            <a:spLocks/>
          </p:cNvSpPr>
          <p:nvPr/>
        </p:nvSpPr>
        <p:spPr bwMode="auto">
          <a:xfrm>
            <a:off x="4426662" y="5992869"/>
            <a:ext cx="39511" cy="98425"/>
          </a:xfrm>
          <a:custGeom>
            <a:avLst/>
            <a:gdLst>
              <a:gd name="T0" fmla="*/ 0 w 22348"/>
              <a:gd name="T1" fmla="*/ 269 h 21600"/>
              <a:gd name="T2" fmla="*/ 88411 w 22348"/>
              <a:gd name="T3" fmla="*/ 441081 h 21600"/>
              <a:gd name="T4" fmla="*/ 2972 w 22348"/>
              <a:gd name="T5" fmla="*/ 448494 h 21600"/>
              <a:gd name="T6" fmla="*/ 0 60000 65536"/>
              <a:gd name="T7" fmla="*/ 0 60000 65536"/>
              <a:gd name="T8" fmla="*/ 0 60000 65536"/>
              <a:gd name="T9" fmla="*/ 0 w 22348"/>
              <a:gd name="T10" fmla="*/ 0 h 21600"/>
              <a:gd name="T11" fmla="*/ 22348 w 22348"/>
              <a:gd name="T12" fmla="*/ 21600 h 21600"/>
            </a:gdLst>
            <a:ahLst/>
            <a:cxnLst>
              <a:cxn ang="T6">
                <a:pos x="T0" y="T1"/>
              </a:cxn>
              <a:cxn ang="T7">
                <a:pos x="T2" y="T3"/>
              </a:cxn>
              <a:cxn ang="T8">
                <a:pos x="T4" y="T5"/>
              </a:cxn>
            </a:cxnLst>
            <a:rect l="T9" t="T10" r="T11" b="T12"/>
            <a:pathLst>
              <a:path w="22348" h="21600" fill="none" extrusionOk="0">
                <a:moveTo>
                  <a:pt x="0" y="13"/>
                </a:moveTo>
                <a:cubicBezTo>
                  <a:pt x="250" y="4"/>
                  <a:pt x="500" y="-1"/>
                  <a:pt x="751" y="-1"/>
                </a:cubicBezTo>
                <a:cubicBezTo>
                  <a:pt x="12541" y="-1"/>
                  <a:pt x="22153" y="9454"/>
                  <a:pt x="22348" y="21242"/>
                </a:cubicBezTo>
              </a:path>
              <a:path w="22348" h="21600" stroke="0" extrusionOk="0">
                <a:moveTo>
                  <a:pt x="0" y="13"/>
                </a:moveTo>
                <a:cubicBezTo>
                  <a:pt x="250" y="4"/>
                  <a:pt x="500" y="-1"/>
                  <a:pt x="751" y="-1"/>
                </a:cubicBezTo>
                <a:cubicBezTo>
                  <a:pt x="12541" y="-1"/>
                  <a:pt x="22153" y="9454"/>
                  <a:pt x="22348" y="21242"/>
                </a:cubicBezTo>
                <a:lnTo>
                  <a:pt x="751" y="21600"/>
                </a:lnTo>
                <a:lnTo>
                  <a:pt x="0" y="13"/>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74" name="Arc 920"/>
          <p:cNvSpPr>
            <a:spLocks/>
          </p:cNvSpPr>
          <p:nvPr/>
        </p:nvSpPr>
        <p:spPr bwMode="auto">
          <a:xfrm>
            <a:off x="4377267" y="6086475"/>
            <a:ext cx="29634" cy="96838"/>
          </a:xfrm>
          <a:custGeom>
            <a:avLst/>
            <a:gdLst>
              <a:gd name="T0" fmla="*/ 49169 w 22604"/>
              <a:gd name="T1" fmla="*/ 0 h 21600"/>
              <a:gd name="T2" fmla="*/ 0 w 22604"/>
              <a:gd name="T3" fmla="*/ 433686 h 21600"/>
              <a:gd name="T4" fmla="*/ 2184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75" name="Arc 921"/>
          <p:cNvSpPr>
            <a:spLocks/>
          </p:cNvSpPr>
          <p:nvPr/>
        </p:nvSpPr>
        <p:spPr bwMode="auto">
          <a:xfrm>
            <a:off x="4401256" y="6000750"/>
            <a:ext cx="28222" cy="95250"/>
          </a:xfrm>
          <a:custGeom>
            <a:avLst/>
            <a:gdLst>
              <a:gd name="T0" fmla="*/ 0 w 21597"/>
              <a:gd name="T1" fmla="*/ 413671 h 21577"/>
              <a:gd name="T2" fmla="*/ 44525 w 21597"/>
              <a:gd name="T3" fmla="*/ 0 h 21577"/>
              <a:gd name="T4" fmla="*/ 46676 w 21597"/>
              <a:gd name="T5" fmla="*/ 420474 h 21577"/>
              <a:gd name="T6" fmla="*/ 0 60000 65536"/>
              <a:gd name="T7" fmla="*/ 0 60000 65536"/>
              <a:gd name="T8" fmla="*/ 0 60000 65536"/>
              <a:gd name="T9" fmla="*/ 0 w 21597"/>
              <a:gd name="T10" fmla="*/ 0 h 21577"/>
              <a:gd name="T11" fmla="*/ 21597 w 21597"/>
              <a:gd name="T12" fmla="*/ 21577 h 21577"/>
            </a:gdLst>
            <a:ahLst/>
            <a:cxnLst>
              <a:cxn ang="T6">
                <a:pos x="T0" y="T1"/>
              </a:cxn>
              <a:cxn ang="T7">
                <a:pos x="T2" y="T3"/>
              </a:cxn>
              <a:cxn ang="T8">
                <a:pos x="T4" y="T5"/>
              </a:cxn>
            </a:cxnLst>
            <a:rect l="T9" t="T10" r="T11" b="T12"/>
            <a:pathLst>
              <a:path w="21597" h="21577" fill="none" extrusionOk="0">
                <a:moveTo>
                  <a:pt x="-1" y="21227"/>
                </a:moveTo>
                <a:cubicBezTo>
                  <a:pt x="184" y="9821"/>
                  <a:pt x="9206" y="525"/>
                  <a:pt x="20601" y="-1"/>
                </a:cubicBezTo>
              </a:path>
              <a:path w="21597" h="21577" stroke="0" extrusionOk="0">
                <a:moveTo>
                  <a:pt x="-1" y="21227"/>
                </a:moveTo>
                <a:cubicBezTo>
                  <a:pt x="184" y="9821"/>
                  <a:pt x="9206" y="525"/>
                  <a:pt x="20601" y="-1"/>
                </a:cubicBezTo>
                <a:lnTo>
                  <a:pt x="21597" y="21577"/>
                </a:lnTo>
                <a:lnTo>
                  <a:pt x="-1" y="21227"/>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76" name="Arc 922"/>
          <p:cNvSpPr>
            <a:spLocks/>
          </p:cNvSpPr>
          <p:nvPr/>
        </p:nvSpPr>
        <p:spPr bwMode="auto">
          <a:xfrm>
            <a:off x="4587551" y="6086475"/>
            <a:ext cx="42333" cy="96838"/>
          </a:xfrm>
          <a:custGeom>
            <a:avLst/>
            <a:gdLst>
              <a:gd name="T0" fmla="*/ 101327 w 21600"/>
              <a:gd name="T1" fmla="*/ 434409 h 21587"/>
              <a:gd name="T2" fmla="*/ 0 w 21600"/>
              <a:gd name="T3" fmla="*/ 0 h 21587"/>
              <a:gd name="T4" fmla="*/ 105007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20843" y="21586"/>
                </a:moveTo>
                <a:cubicBezTo>
                  <a:pt x="9215" y="21178"/>
                  <a:pt x="-1" y="11634"/>
                  <a:pt x="-1" y="-1"/>
                </a:cubicBezTo>
              </a:path>
              <a:path w="21600" h="21587" stroke="0" extrusionOk="0">
                <a:moveTo>
                  <a:pt x="20843" y="21586"/>
                </a:moveTo>
                <a:cubicBezTo>
                  <a:pt x="9215" y="21178"/>
                  <a:pt x="-1" y="11634"/>
                  <a:pt x="-1" y="-1"/>
                </a:cubicBezTo>
                <a:lnTo>
                  <a:pt x="21600" y="0"/>
                </a:lnTo>
                <a:lnTo>
                  <a:pt x="20843" y="21586"/>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77" name="Arc 923"/>
          <p:cNvSpPr>
            <a:spLocks/>
          </p:cNvSpPr>
          <p:nvPr/>
        </p:nvSpPr>
        <p:spPr bwMode="auto">
          <a:xfrm>
            <a:off x="4555095" y="5992869"/>
            <a:ext cx="42333" cy="98425"/>
          </a:xfrm>
          <a:custGeom>
            <a:avLst/>
            <a:gdLst>
              <a:gd name="T0" fmla="*/ 0 w 22335"/>
              <a:gd name="T1" fmla="*/ 269 h 21600"/>
              <a:gd name="T2" fmla="*/ 101551 w 22335"/>
              <a:gd name="T3" fmla="*/ 441208 h 21600"/>
              <a:gd name="T4" fmla="*/ 3356 w 22335"/>
              <a:gd name="T5" fmla="*/ 448494 h 21600"/>
              <a:gd name="T6" fmla="*/ 0 60000 65536"/>
              <a:gd name="T7" fmla="*/ 0 60000 65536"/>
              <a:gd name="T8" fmla="*/ 0 60000 65536"/>
              <a:gd name="T9" fmla="*/ 0 w 22335"/>
              <a:gd name="T10" fmla="*/ 0 h 21600"/>
              <a:gd name="T11" fmla="*/ 22335 w 22335"/>
              <a:gd name="T12" fmla="*/ 21600 h 21600"/>
            </a:gdLst>
            <a:ahLst/>
            <a:cxnLst>
              <a:cxn ang="T6">
                <a:pos x="T0" y="T1"/>
              </a:cxn>
              <a:cxn ang="T7">
                <a:pos x="T2" y="T3"/>
              </a:cxn>
              <a:cxn ang="T8">
                <a:pos x="T4" y="T5"/>
              </a:cxn>
            </a:cxnLst>
            <a:rect l="T9" t="T10" r="T11" b="T12"/>
            <a:pathLst>
              <a:path w="22335" h="21600" fill="none" extrusionOk="0">
                <a:moveTo>
                  <a:pt x="-1" y="12"/>
                </a:moveTo>
                <a:cubicBezTo>
                  <a:pt x="245" y="4"/>
                  <a:pt x="491" y="-1"/>
                  <a:pt x="738" y="-1"/>
                </a:cubicBezTo>
                <a:cubicBezTo>
                  <a:pt x="12530" y="-1"/>
                  <a:pt x="22143" y="9458"/>
                  <a:pt x="22335" y="21248"/>
                </a:cubicBezTo>
              </a:path>
              <a:path w="22335" h="21600" stroke="0" extrusionOk="0">
                <a:moveTo>
                  <a:pt x="-1" y="12"/>
                </a:moveTo>
                <a:cubicBezTo>
                  <a:pt x="245" y="4"/>
                  <a:pt x="491" y="-1"/>
                  <a:pt x="738" y="-1"/>
                </a:cubicBezTo>
                <a:cubicBezTo>
                  <a:pt x="12530" y="-1"/>
                  <a:pt x="22143" y="9458"/>
                  <a:pt x="22335" y="21248"/>
                </a:cubicBezTo>
                <a:lnTo>
                  <a:pt x="738" y="21600"/>
                </a:lnTo>
                <a:lnTo>
                  <a:pt x="-1" y="12"/>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78" name="Arc 924"/>
          <p:cNvSpPr>
            <a:spLocks/>
          </p:cNvSpPr>
          <p:nvPr/>
        </p:nvSpPr>
        <p:spPr bwMode="auto">
          <a:xfrm>
            <a:off x="4502884" y="6086475"/>
            <a:ext cx="29633" cy="96838"/>
          </a:xfrm>
          <a:custGeom>
            <a:avLst/>
            <a:gdLst>
              <a:gd name="T0" fmla="*/ 49166 w 22604"/>
              <a:gd name="T1" fmla="*/ 0 h 21600"/>
              <a:gd name="T2" fmla="*/ 0 w 22604"/>
              <a:gd name="T3" fmla="*/ 433686 h 21600"/>
              <a:gd name="T4" fmla="*/ 2184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79" name="Arc 925"/>
          <p:cNvSpPr>
            <a:spLocks/>
          </p:cNvSpPr>
          <p:nvPr/>
        </p:nvSpPr>
        <p:spPr bwMode="auto">
          <a:xfrm>
            <a:off x="4528260" y="6000750"/>
            <a:ext cx="26811" cy="95250"/>
          </a:xfrm>
          <a:custGeom>
            <a:avLst/>
            <a:gdLst>
              <a:gd name="T0" fmla="*/ 0 w 21597"/>
              <a:gd name="T1" fmla="*/ 413732 h 21575"/>
              <a:gd name="T2" fmla="*/ 40088 w 21597"/>
              <a:gd name="T3" fmla="*/ 0 h 21575"/>
              <a:gd name="T4" fmla="*/ 42124 w 21597"/>
              <a:gd name="T5" fmla="*/ 420513 h 21575"/>
              <a:gd name="T6" fmla="*/ 0 60000 65536"/>
              <a:gd name="T7" fmla="*/ 0 60000 65536"/>
              <a:gd name="T8" fmla="*/ 0 60000 65536"/>
              <a:gd name="T9" fmla="*/ 0 w 21597"/>
              <a:gd name="T10" fmla="*/ 0 h 21575"/>
              <a:gd name="T11" fmla="*/ 21597 w 21597"/>
              <a:gd name="T12" fmla="*/ 21575 h 21575"/>
            </a:gdLst>
            <a:ahLst/>
            <a:cxnLst>
              <a:cxn ang="T6">
                <a:pos x="T0" y="T1"/>
              </a:cxn>
              <a:cxn ang="T7">
                <a:pos x="T2" y="T3"/>
              </a:cxn>
              <a:cxn ang="T8">
                <a:pos x="T4" y="T5"/>
              </a:cxn>
            </a:cxnLst>
            <a:rect l="T9" t="T10" r="T11" b="T12"/>
            <a:pathLst>
              <a:path w="21597" h="21575" fill="none" extrusionOk="0">
                <a:moveTo>
                  <a:pt x="-1" y="21226"/>
                </a:moveTo>
                <a:cubicBezTo>
                  <a:pt x="183" y="9839"/>
                  <a:pt x="9177" y="550"/>
                  <a:pt x="20553" y="0"/>
                </a:cubicBezTo>
              </a:path>
              <a:path w="21597" h="21575" stroke="0" extrusionOk="0">
                <a:moveTo>
                  <a:pt x="-1" y="21226"/>
                </a:moveTo>
                <a:cubicBezTo>
                  <a:pt x="183" y="9839"/>
                  <a:pt x="9177" y="550"/>
                  <a:pt x="20553" y="0"/>
                </a:cubicBezTo>
                <a:lnTo>
                  <a:pt x="21597" y="21575"/>
                </a:lnTo>
                <a:lnTo>
                  <a:pt x="-1" y="21226"/>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80" name="Arc 926"/>
          <p:cNvSpPr>
            <a:spLocks/>
          </p:cNvSpPr>
          <p:nvPr/>
        </p:nvSpPr>
        <p:spPr bwMode="auto">
          <a:xfrm rot="10800000">
            <a:off x="4827412" y="6022975"/>
            <a:ext cx="31044" cy="96838"/>
          </a:xfrm>
          <a:custGeom>
            <a:avLst/>
            <a:gdLst>
              <a:gd name="T0" fmla="*/ 56470 w 21600"/>
              <a:gd name="T1" fmla="*/ 427089 h 21957"/>
              <a:gd name="T2" fmla="*/ 8 w 21600"/>
              <a:gd name="T3" fmla="*/ 0 h 21957"/>
              <a:gd name="T4" fmla="*/ 56470 w 21600"/>
              <a:gd name="T5" fmla="*/ 6942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6"/>
                </a:moveTo>
                <a:cubicBezTo>
                  <a:pt x="9670" y="21957"/>
                  <a:pt x="0" y="12286"/>
                  <a:pt x="0" y="357"/>
                </a:cubicBezTo>
                <a:cubicBezTo>
                  <a:pt x="0" y="237"/>
                  <a:pt x="0" y="118"/>
                  <a:pt x="2" y="-1"/>
                </a:cubicBezTo>
              </a:path>
              <a:path w="21600" h="21957" stroke="0" extrusionOk="0">
                <a:moveTo>
                  <a:pt x="21600" y="21956"/>
                </a:moveTo>
                <a:cubicBezTo>
                  <a:pt x="9670" y="21957"/>
                  <a:pt x="0" y="12286"/>
                  <a:pt x="0" y="357"/>
                </a:cubicBezTo>
                <a:cubicBezTo>
                  <a:pt x="0" y="237"/>
                  <a:pt x="0" y="118"/>
                  <a:pt x="2" y="-1"/>
                </a:cubicBezTo>
                <a:lnTo>
                  <a:pt x="21600" y="357"/>
                </a:lnTo>
                <a:lnTo>
                  <a:pt x="21600" y="21956"/>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81" name="Arc 927"/>
          <p:cNvSpPr>
            <a:spLocks/>
          </p:cNvSpPr>
          <p:nvPr/>
        </p:nvSpPr>
        <p:spPr bwMode="auto">
          <a:xfrm rot="10800000">
            <a:off x="4751215" y="6115050"/>
            <a:ext cx="40922" cy="96838"/>
          </a:xfrm>
          <a:custGeom>
            <a:avLst/>
            <a:gdLst>
              <a:gd name="T0" fmla="*/ 0 w 21600"/>
              <a:gd name="T1" fmla="*/ 434409 h 21587"/>
              <a:gd name="T2" fmla="*/ 94683 w 21600"/>
              <a:gd name="T3" fmla="*/ 0 h 21587"/>
              <a:gd name="T4" fmla="*/ 98121 w 21600"/>
              <a:gd name="T5" fmla="*/ 434409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1" y="21586"/>
                </a:moveTo>
                <a:cubicBezTo>
                  <a:pt x="-1" y="9952"/>
                  <a:pt x="9215" y="408"/>
                  <a:pt x="20843" y="0"/>
                </a:cubicBezTo>
              </a:path>
              <a:path w="21600" h="21587" stroke="0" extrusionOk="0">
                <a:moveTo>
                  <a:pt x="-1" y="21586"/>
                </a:moveTo>
                <a:cubicBezTo>
                  <a:pt x="-1" y="9952"/>
                  <a:pt x="9215" y="408"/>
                  <a:pt x="20843" y="0"/>
                </a:cubicBezTo>
                <a:lnTo>
                  <a:pt x="21600" y="21587"/>
                </a:lnTo>
                <a:lnTo>
                  <a:pt x="-1" y="21586"/>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82" name="Arc 928"/>
          <p:cNvSpPr>
            <a:spLocks/>
          </p:cNvSpPr>
          <p:nvPr/>
        </p:nvSpPr>
        <p:spPr bwMode="auto">
          <a:xfrm rot="10800000">
            <a:off x="4842938" y="6127806"/>
            <a:ext cx="31044" cy="98425"/>
          </a:xfrm>
          <a:custGeom>
            <a:avLst/>
            <a:gdLst>
              <a:gd name="T0" fmla="*/ 0 w 22592"/>
              <a:gd name="T1" fmla="*/ 478 h 21600"/>
              <a:gd name="T2" fmla="*/ 53991 w 22592"/>
              <a:gd name="T3" fmla="*/ 441021 h 21600"/>
              <a:gd name="T4" fmla="*/ 2378 w 22592"/>
              <a:gd name="T5" fmla="*/ 448494 h 21600"/>
              <a:gd name="T6" fmla="*/ 0 60000 65536"/>
              <a:gd name="T7" fmla="*/ 0 60000 65536"/>
              <a:gd name="T8" fmla="*/ 0 60000 65536"/>
              <a:gd name="T9" fmla="*/ 0 w 22592"/>
              <a:gd name="T10" fmla="*/ 0 h 21600"/>
              <a:gd name="T11" fmla="*/ 22592 w 22592"/>
              <a:gd name="T12" fmla="*/ 21600 h 21600"/>
            </a:gdLst>
            <a:ahLst/>
            <a:cxnLst>
              <a:cxn ang="T6">
                <a:pos x="T0" y="T1"/>
              </a:cxn>
              <a:cxn ang="T7">
                <a:pos x="T2" y="T3"/>
              </a:cxn>
              <a:cxn ang="T8">
                <a:pos x="T4" y="T5"/>
              </a:cxn>
            </a:cxnLst>
            <a:rect l="T9" t="T10" r="T11" b="T12"/>
            <a:pathLst>
              <a:path w="22592" h="21600" fill="none" extrusionOk="0">
                <a:moveTo>
                  <a:pt x="-1" y="22"/>
                </a:moveTo>
                <a:cubicBezTo>
                  <a:pt x="331" y="7"/>
                  <a:pt x="663" y="-1"/>
                  <a:pt x="995" y="-1"/>
                </a:cubicBezTo>
                <a:cubicBezTo>
                  <a:pt x="12783" y="-1"/>
                  <a:pt x="22395" y="9452"/>
                  <a:pt x="22591" y="21240"/>
                </a:cubicBezTo>
              </a:path>
              <a:path w="22592" h="21600" stroke="0" extrusionOk="0">
                <a:moveTo>
                  <a:pt x="-1" y="22"/>
                </a:moveTo>
                <a:cubicBezTo>
                  <a:pt x="331" y="7"/>
                  <a:pt x="663" y="-1"/>
                  <a:pt x="995" y="-1"/>
                </a:cubicBezTo>
                <a:cubicBezTo>
                  <a:pt x="12783" y="-1"/>
                  <a:pt x="22395" y="9452"/>
                  <a:pt x="22591" y="21240"/>
                </a:cubicBezTo>
                <a:lnTo>
                  <a:pt x="995" y="21600"/>
                </a:lnTo>
                <a:lnTo>
                  <a:pt x="-1" y="22"/>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83" name="Arc 929"/>
          <p:cNvSpPr>
            <a:spLocks/>
          </p:cNvSpPr>
          <p:nvPr/>
        </p:nvSpPr>
        <p:spPr bwMode="auto">
          <a:xfrm rot="10800000">
            <a:off x="4715933" y="6119869"/>
            <a:ext cx="29634" cy="96837"/>
          </a:xfrm>
          <a:custGeom>
            <a:avLst/>
            <a:gdLst>
              <a:gd name="T0" fmla="*/ 0 w 21600"/>
              <a:gd name="T1" fmla="*/ 0 h 21600"/>
              <a:gd name="T2" fmla="*/ 51455 w 21600"/>
              <a:gd name="T3" fmla="*/ 434139 h 21600"/>
              <a:gd name="T4" fmla="*/ 0 w 21600"/>
              <a:gd name="T5" fmla="*/ 43413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nvGrpSpPr>
          <p:cNvPr id="161984" name="Group 930"/>
          <p:cNvGrpSpPr>
            <a:grpSpLocks/>
          </p:cNvGrpSpPr>
          <p:nvPr/>
        </p:nvGrpSpPr>
        <p:grpSpPr bwMode="auto">
          <a:xfrm>
            <a:off x="4128911" y="5999219"/>
            <a:ext cx="746478" cy="211137"/>
            <a:chOff x="1755" y="3631"/>
            <a:chExt cx="529" cy="133"/>
          </a:xfrm>
        </p:grpSpPr>
        <p:sp>
          <p:nvSpPr>
            <p:cNvPr id="162369" name="Arc 931"/>
            <p:cNvSpPr>
              <a:spLocks/>
            </p:cNvSpPr>
            <p:nvPr/>
          </p:nvSpPr>
          <p:spPr bwMode="auto">
            <a:xfrm rot="10800000">
              <a:off x="2212" y="3700"/>
              <a:ext cx="28" cy="60"/>
            </a:xfrm>
            <a:custGeom>
              <a:avLst/>
              <a:gdLst>
                <a:gd name="T0" fmla="*/ 0 w 21597"/>
                <a:gd name="T1" fmla="*/ 0 h 21587"/>
                <a:gd name="T2" fmla="*/ 0 w 21597"/>
                <a:gd name="T3" fmla="*/ 0 h 21587"/>
                <a:gd name="T4" fmla="*/ 0 w 21597"/>
                <a:gd name="T5" fmla="*/ 0 h 21587"/>
                <a:gd name="T6" fmla="*/ 0 60000 65536"/>
                <a:gd name="T7" fmla="*/ 0 60000 65536"/>
                <a:gd name="T8" fmla="*/ 0 60000 65536"/>
                <a:gd name="T9" fmla="*/ 0 w 21597"/>
                <a:gd name="T10" fmla="*/ 0 h 21587"/>
                <a:gd name="T11" fmla="*/ 21597 w 21597"/>
                <a:gd name="T12" fmla="*/ 21587 h 21587"/>
              </a:gdLst>
              <a:ahLst/>
              <a:cxnLst>
                <a:cxn ang="T6">
                  <a:pos x="T0" y="T1"/>
                </a:cxn>
                <a:cxn ang="T7">
                  <a:pos x="T2" y="T3"/>
                </a:cxn>
                <a:cxn ang="T8">
                  <a:pos x="T4" y="T5"/>
                </a:cxn>
              </a:cxnLst>
              <a:rect l="T9" t="T10" r="T11" b="T12"/>
              <a:pathLst>
                <a:path w="21597" h="21587" fill="none" extrusionOk="0">
                  <a:moveTo>
                    <a:pt x="-1" y="21235"/>
                  </a:moveTo>
                  <a:cubicBezTo>
                    <a:pt x="186" y="9736"/>
                    <a:pt x="9351" y="399"/>
                    <a:pt x="20846" y="0"/>
                  </a:cubicBezTo>
                </a:path>
                <a:path w="21597" h="21587" stroke="0" extrusionOk="0">
                  <a:moveTo>
                    <a:pt x="-1" y="21235"/>
                  </a:moveTo>
                  <a:cubicBezTo>
                    <a:pt x="186" y="9736"/>
                    <a:pt x="9351" y="399"/>
                    <a:pt x="20846" y="0"/>
                  </a:cubicBezTo>
                  <a:lnTo>
                    <a:pt x="21597" y="21587"/>
                  </a:lnTo>
                  <a:lnTo>
                    <a:pt x="-1" y="21235"/>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70" name="Arc 932"/>
            <p:cNvSpPr>
              <a:spLocks/>
            </p:cNvSpPr>
            <p:nvPr/>
          </p:nvSpPr>
          <p:spPr bwMode="auto">
            <a:xfrm rot="10800000">
              <a:off x="2188" y="3698"/>
              <a:ext cx="21"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71" name="Arc 933"/>
            <p:cNvSpPr>
              <a:spLocks/>
            </p:cNvSpPr>
            <p:nvPr/>
          </p:nvSpPr>
          <p:spPr bwMode="auto">
            <a:xfrm rot="10800000">
              <a:off x="2230" y="3631"/>
              <a:ext cx="28"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597" y="-1"/>
                  </a:moveTo>
                  <a:cubicBezTo>
                    <a:pt x="21599" y="118"/>
                    <a:pt x="21600" y="237"/>
                    <a:pt x="21600" y="357"/>
                  </a:cubicBezTo>
                  <a:cubicBezTo>
                    <a:pt x="21600" y="12286"/>
                    <a:pt x="11929" y="21957"/>
                    <a:pt x="-1" y="21957"/>
                  </a:cubicBezTo>
                </a:path>
                <a:path w="21600" h="21957" stroke="0" extrusionOk="0">
                  <a:moveTo>
                    <a:pt x="21597" y="-1"/>
                  </a:moveTo>
                  <a:cubicBezTo>
                    <a:pt x="21599" y="118"/>
                    <a:pt x="21600" y="237"/>
                    <a:pt x="21600" y="357"/>
                  </a:cubicBezTo>
                  <a:cubicBezTo>
                    <a:pt x="21600" y="12286"/>
                    <a:pt x="11929" y="21957"/>
                    <a:pt x="-1" y="21957"/>
                  </a:cubicBezTo>
                  <a:lnTo>
                    <a:pt x="0" y="357"/>
                  </a:lnTo>
                  <a:lnTo>
                    <a:pt x="21597"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72" name="Arc 934"/>
            <p:cNvSpPr>
              <a:spLocks/>
            </p:cNvSpPr>
            <p:nvPr/>
          </p:nvSpPr>
          <p:spPr bwMode="auto">
            <a:xfrm rot="10800000">
              <a:off x="2179" y="3633"/>
              <a:ext cx="22" cy="61"/>
            </a:xfrm>
            <a:custGeom>
              <a:avLst/>
              <a:gdLst>
                <a:gd name="T0" fmla="*/ 0 w 21600"/>
                <a:gd name="T1" fmla="*/ 0 h 21925"/>
                <a:gd name="T2" fmla="*/ 0 w 21600"/>
                <a:gd name="T3" fmla="*/ 0 h 21925"/>
                <a:gd name="T4" fmla="*/ 0 w 21600"/>
                <a:gd name="T5" fmla="*/ 0 h 21925"/>
                <a:gd name="T6" fmla="*/ 0 60000 65536"/>
                <a:gd name="T7" fmla="*/ 0 60000 65536"/>
                <a:gd name="T8" fmla="*/ 0 60000 65536"/>
                <a:gd name="T9" fmla="*/ 0 w 21600"/>
                <a:gd name="T10" fmla="*/ 0 h 21925"/>
                <a:gd name="T11" fmla="*/ 21600 w 21600"/>
                <a:gd name="T12" fmla="*/ 21925 h 21925"/>
              </a:gdLst>
              <a:ahLst/>
              <a:cxnLst>
                <a:cxn ang="T6">
                  <a:pos x="T0" y="T1"/>
                </a:cxn>
                <a:cxn ang="T7">
                  <a:pos x="T2" y="T3"/>
                </a:cxn>
                <a:cxn ang="T8">
                  <a:pos x="T4" y="T5"/>
                </a:cxn>
              </a:cxnLst>
              <a:rect l="T9" t="T10" r="T11" b="T12"/>
              <a:pathLst>
                <a:path w="21600" h="21925" fill="none" extrusionOk="0">
                  <a:moveTo>
                    <a:pt x="20587" y="21925"/>
                  </a:moveTo>
                  <a:cubicBezTo>
                    <a:pt x="9064" y="21384"/>
                    <a:pt x="0" y="11884"/>
                    <a:pt x="0" y="349"/>
                  </a:cubicBezTo>
                  <a:cubicBezTo>
                    <a:pt x="0" y="232"/>
                    <a:pt x="0" y="116"/>
                    <a:pt x="2" y="-1"/>
                  </a:cubicBezTo>
                </a:path>
                <a:path w="21600" h="21925" stroke="0" extrusionOk="0">
                  <a:moveTo>
                    <a:pt x="20587" y="21925"/>
                  </a:moveTo>
                  <a:cubicBezTo>
                    <a:pt x="9064" y="21384"/>
                    <a:pt x="0" y="11884"/>
                    <a:pt x="0" y="349"/>
                  </a:cubicBezTo>
                  <a:cubicBezTo>
                    <a:pt x="0" y="232"/>
                    <a:pt x="0" y="116"/>
                    <a:pt x="2" y="-1"/>
                  </a:cubicBezTo>
                  <a:lnTo>
                    <a:pt x="21600" y="349"/>
                  </a:lnTo>
                  <a:lnTo>
                    <a:pt x="20587" y="21925"/>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73" name="Arc 935"/>
            <p:cNvSpPr>
              <a:spLocks/>
            </p:cNvSpPr>
            <p:nvPr/>
          </p:nvSpPr>
          <p:spPr bwMode="auto">
            <a:xfrm rot="10800000">
              <a:off x="2146" y="3632"/>
              <a:ext cx="28" cy="62"/>
            </a:xfrm>
            <a:custGeom>
              <a:avLst/>
              <a:gdLst>
                <a:gd name="T0" fmla="*/ 0 w 22421"/>
                <a:gd name="T1" fmla="*/ 0 h 21964"/>
                <a:gd name="T2" fmla="*/ 0 w 22421"/>
                <a:gd name="T3" fmla="*/ 0 h 21964"/>
                <a:gd name="T4" fmla="*/ 0 w 22421"/>
                <a:gd name="T5" fmla="*/ 0 h 21964"/>
                <a:gd name="T6" fmla="*/ 0 60000 65536"/>
                <a:gd name="T7" fmla="*/ 0 60000 65536"/>
                <a:gd name="T8" fmla="*/ 0 60000 65536"/>
                <a:gd name="T9" fmla="*/ 0 w 22421"/>
                <a:gd name="T10" fmla="*/ 0 h 21964"/>
                <a:gd name="T11" fmla="*/ 22421 w 22421"/>
                <a:gd name="T12" fmla="*/ 21964 h 21964"/>
              </a:gdLst>
              <a:ahLst/>
              <a:cxnLst>
                <a:cxn ang="T6">
                  <a:pos x="T0" y="T1"/>
                </a:cxn>
                <a:cxn ang="T7">
                  <a:pos x="T2" y="T3"/>
                </a:cxn>
                <a:cxn ang="T8">
                  <a:pos x="T4" y="T5"/>
                </a:cxn>
              </a:cxnLst>
              <a:rect l="T9" t="T10" r="T11" b="T12"/>
              <a:pathLst>
                <a:path w="22421" h="21964" fill="none" extrusionOk="0">
                  <a:moveTo>
                    <a:pt x="22417" y="0"/>
                  </a:moveTo>
                  <a:cubicBezTo>
                    <a:pt x="22419" y="121"/>
                    <a:pt x="22421" y="242"/>
                    <a:pt x="22421" y="364"/>
                  </a:cubicBezTo>
                  <a:cubicBezTo>
                    <a:pt x="22421" y="12293"/>
                    <a:pt x="12750" y="21964"/>
                    <a:pt x="821" y="21964"/>
                  </a:cubicBezTo>
                  <a:cubicBezTo>
                    <a:pt x="547" y="21963"/>
                    <a:pt x="273" y="21958"/>
                    <a:pt x="-1" y="21948"/>
                  </a:cubicBezTo>
                </a:path>
                <a:path w="22421" h="21964" stroke="0" extrusionOk="0">
                  <a:moveTo>
                    <a:pt x="22417" y="0"/>
                  </a:moveTo>
                  <a:cubicBezTo>
                    <a:pt x="22419" y="121"/>
                    <a:pt x="22421" y="242"/>
                    <a:pt x="22421" y="364"/>
                  </a:cubicBezTo>
                  <a:cubicBezTo>
                    <a:pt x="22421" y="12293"/>
                    <a:pt x="12750" y="21964"/>
                    <a:pt x="821" y="21964"/>
                  </a:cubicBezTo>
                  <a:cubicBezTo>
                    <a:pt x="547" y="21963"/>
                    <a:pt x="273" y="21958"/>
                    <a:pt x="-1" y="21948"/>
                  </a:cubicBezTo>
                  <a:lnTo>
                    <a:pt x="821" y="364"/>
                  </a:lnTo>
                  <a:lnTo>
                    <a:pt x="22417"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74" name="Arc 936"/>
            <p:cNvSpPr>
              <a:spLocks/>
            </p:cNvSpPr>
            <p:nvPr/>
          </p:nvSpPr>
          <p:spPr bwMode="auto">
            <a:xfrm rot="10800000">
              <a:off x="2132" y="3703"/>
              <a:ext cx="27" cy="61"/>
            </a:xfrm>
            <a:custGeom>
              <a:avLst/>
              <a:gdLst>
                <a:gd name="T0" fmla="*/ 0 w 21600"/>
                <a:gd name="T1" fmla="*/ 0 h 21585"/>
                <a:gd name="T2" fmla="*/ 0 w 21600"/>
                <a:gd name="T3" fmla="*/ 0 h 21585"/>
                <a:gd name="T4" fmla="*/ 0 w 21600"/>
                <a:gd name="T5" fmla="*/ 0 h 21585"/>
                <a:gd name="T6" fmla="*/ 0 60000 65536"/>
                <a:gd name="T7" fmla="*/ 0 60000 65536"/>
                <a:gd name="T8" fmla="*/ 0 60000 65536"/>
                <a:gd name="T9" fmla="*/ 0 w 21600"/>
                <a:gd name="T10" fmla="*/ 0 h 21585"/>
                <a:gd name="T11" fmla="*/ 21600 w 21600"/>
                <a:gd name="T12" fmla="*/ 21585 h 21585"/>
              </a:gdLst>
              <a:ahLst/>
              <a:cxnLst>
                <a:cxn ang="T6">
                  <a:pos x="T0" y="T1"/>
                </a:cxn>
                <a:cxn ang="T7">
                  <a:pos x="T2" y="T3"/>
                </a:cxn>
                <a:cxn ang="T8">
                  <a:pos x="T4" y="T5"/>
                </a:cxn>
              </a:cxnLst>
              <a:rect l="T9" t="T10" r="T11" b="T12"/>
              <a:pathLst>
                <a:path w="21600" h="21585" fill="none" extrusionOk="0">
                  <a:moveTo>
                    <a:pt x="-1" y="21584"/>
                  </a:moveTo>
                  <a:cubicBezTo>
                    <a:pt x="-1" y="9966"/>
                    <a:pt x="9190" y="429"/>
                    <a:pt x="20800" y="-1"/>
                  </a:cubicBezTo>
                </a:path>
                <a:path w="21600" h="21585" stroke="0" extrusionOk="0">
                  <a:moveTo>
                    <a:pt x="-1" y="21584"/>
                  </a:moveTo>
                  <a:cubicBezTo>
                    <a:pt x="-1" y="9966"/>
                    <a:pt x="9190" y="429"/>
                    <a:pt x="20800" y="-1"/>
                  </a:cubicBezTo>
                  <a:lnTo>
                    <a:pt x="21600" y="21585"/>
                  </a:lnTo>
                  <a:lnTo>
                    <a:pt x="-1" y="21584"/>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75" name="Arc 937"/>
            <p:cNvSpPr>
              <a:spLocks/>
            </p:cNvSpPr>
            <p:nvPr/>
          </p:nvSpPr>
          <p:spPr bwMode="auto">
            <a:xfrm>
              <a:off x="1820" y="3701"/>
              <a:ext cx="28"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76" name="Arc 938"/>
            <p:cNvSpPr>
              <a:spLocks/>
            </p:cNvSpPr>
            <p:nvPr/>
          </p:nvSpPr>
          <p:spPr bwMode="auto">
            <a:xfrm>
              <a:off x="1798" y="3638"/>
              <a:ext cx="29" cy="62"/>
            </a:xfrm>
            <a:custGeom>
              <a:avLst/>
              <a:gdLst>
                <a:gd name="T0" fmla="*/ 0 w 22348"/>
                <a:gd name="T1" fmla="*/ 0 h 21600"/>
                <a:gd name="T2" fmla="*/ 0 w 22348"/>
                <a:gd name="T3" fmla="*/ 0 h 21600"/>
                <a:gd name="T4" fmla="*/ 0 w 22348"/>
                <a:gd name="T5" fmla="*/ 0 h 21600"/>
                <a:gd name="T6" fmla="*/ 0 60000 65536"/>
                <a:gd name="T7" fmla="*/ 0 60000 65536"/>
                <a:gd name="T8" fmla="*/ 0 60000 65536"/>
                <a:gd name="T9" fmla="*/ 0 w 22348"/>
                <a:gd name="T10" fmla="*/ 0 h 21600"/>
                <a:gd name="T11" fmla="*/ 22348 w 22348"/>
                <a:gd name="T12" fmla="*/ 21600 h 21600"/>
              </a:gdLst>
              <a:ahLst/>
              <a:cxnLst>
                <a:cxn ang="T6">
                  <a:pos x="T0" y="T1"/>
                </a:cxn>
                <a:cxn ang="T7">
                  <a:pos x="T2" y="T3"/>
                </a:cxn>
                <a:cxn ang="T8">
                  <a:pos x="T4" y="T5"/>
                </a:cxn>
              </a:cxnLst>
              <a:rect l="T9" t="T10" r="T11" b="T12"/>
              <a:pathLst>
                <a:path w="22348" h="21600" fill="none" extrusionOk="0">
                  <a:moveTo>
                    <a:pt x="0" y="13"/>
                  </a:moveTo>
                  <a:cubicBezTo>
                    <a:pt x="250" y="4"/>
                    <a:pt x="500" y="-1"/>
                    <a:pt x="751" y="-1"/>
                  </a:cubicBezTo>
                  <a:cubicBezTo>
                    <a:pt x="12541" y="-1"/>
                    <a:pt x="22153" y="9454"/>
                    <a:pt x="22348" y="21242"/>
                  </a:cubicBezTo>
                </a:path>
                <a:path w="22348" h="21600" stroke="0" extrusionOk="0">
                  <a:moveTo>
                    <a:pt x="0" y="13"/>
                  </a:moveTo>
                  <a:cubicBezTo>
                    <a:pt x="250" y="4"/>
                    <a:pt x="500" y="-1"/>
                    <a:pt x="751" y="-1"/>
                  </a:cubicBezTo>
                  <a:cubicBezTo>
                    <a:pt x="12541" y="-1"/>
                    <a:pt x="22153" y="9454"/>
                    <a:pt x="22348" y="21242"/>
                  </a:cubicBezTo>
                  <a:lnTo>
                    <a:pt x="751" y="21600"/>
                  </a:lnTo>
                  <a:lnTo>
                    <a:pt x="0" y="1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77" name="Arc 939"/>
            <p:cNvSpPr>
              <a:spLocks/>
            </p:cNvSpPr>
            <p:nvPr/>
          </p:nvSpPr>
          <p:spPr bwMode="auto">
            <a:xfrm>
              <a:off x="1755" y="3695"/>
              <a:ext cx="21"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78" name="Arc 940"/>
            <p:cNvSpPr>
              <a:spLocks/>
            </p:cNvSpPr>
            <p:nvPr/>
          </p:nvSpPr>
          <p:spPr bwMode="auto">
            <a:xfrm>
              <a:off x="1774" y="3641"/>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79" name="Arc 941"/>
            <p:cNvSpPr>
              <a:spLocks/>
            </p:cNvSpPr>
            <p:nvPr/>
          </p:nvSpPr>
          <p:spPr bwMode="auto">
            <a:xfrm>
              <a:off x="1910" y="3701"/>
              <a:ext cx="28"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80" name="Arc 942"/>
            <p:cNvSpPr>
              <a:spLocks/>
            </p:cNvSpPr>
            <p:nvPr/>
          </p:nvSpPr>
          <p:spPr bwMode="auto">
            <a:xfrm>
              <a:off x="1887" y="3638"/>
              <a:ext cx="29" cy="62"/>
            </a:xfrm>
            <a:custGeom>
              <a:avLst/>
              <a:gdLst>
                <a:gd name="T0" fmla="*/ 0 w 22362"/>
                <a:gd name="T1" fmla="*/ 0 h 21600"/>
                <a:gd name="T2" fmla="*/ 0 w 22362"/>
                <a:gd name="T3" fmla="*/ 0 h 21600"/>
                <a:gd name="T4" fmla="*/ 0 w 22362"/>
                <a:gd name="T5" fmla="*/ 0 h 21600"/>
                <a:gd name="T6" fmla="*/ 0 60000 65536"/>
                <a:gd name="T7" fmla="*/ 0 60000 65536"/>
                <a:gd name="T8" fmla="*/ 0 60000 65536"/>
                <a:gd name="T9" fmla="*/ 0 w 22362"/>
                <a:gd name="T10" fmla="*/ 0 h 21600"/>
                <a:gd name="T11" fmla="*/ 22362 w 22362"/>
                <a:gd name="T12" fmla="*/ 21600 h 21600"/>
              </a:gdLst>
              <a:ahLst/>
              <a:cxnLst>
                <a:cxn ang="T6">
                  <a:pos x="T0" y="T1"/>
                </a:cxn>
                <a:cxn ang="T7">
                  <a:pos x="T2" y="T3"/>
                </a:cxn>
                <a:cxn ang="T8">
                  <a:pos x="T4" y="T5"/>
                </a:cxn>
              </a:cxnLst>
              <a:rect l="T9" t="T10" r="T11" b="T12"/>
              <a:pathLst>
                <a:path w="22362" h="21600" fill="none" extrusionOk="0">
                  <a:moveTo>
                    <a:pt x="-1" y="13"/>
                  </a:moveTo>
                  <a:cubicBezTo>
                    <a:pt x="254" y="4"/>
                    <a:pt x="509" y="-1"/>
                    <a:pt x="765" y="-1"/>
                  </a:cubicBezTo>
                  <a:cubicBezTo>
                    <a:pt x="12557" y="-1"/>
                    <a:pt x="22170" y="9458"/>
                    <a:pt x="22362" y="21248"/>
                  </a:cubicBezTo>
                </a:path>
                <a:path w="22362" h="21600" stroke="0" extrusionOk="0">
                  <a:moveTo>
                    <a:pt x="-1" y="13"/>
                  </a:moveTo>
                  <a:cubicBezTo>
                    <a:pt x="254" y="4"/>
                    <a:pt x="509" y="-1"/>
                    <a:pt x="765" y="-1"/>
                  </a:cubicBezTo>
                  <a:cubicBezTo>
                    <a:pt x="12557" y="-1"/>
                    <a:pt x="22170" y="9458"/>
                    <a:pt x="22362" y="21248"/>
                  </a:cubicBezTo>
                  <a:lnTo>
                    <a:pt x="765" y="21600"/>
                  </a:lnTo>
                  <a:lnTo>
                    <a:pt x="-1" y="1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81" name="Arc 943"/>
            <p:cNvSpPr>
              <a:spLocks/>
            </p:cNvSpPr>
            <p:nvPr/>
          </p:nvSpPr>
          <p:spPr bwMode="auto">
            <a:xfrm>
              <a:off x="1855" y="3701"/>
              <a:ext cx="21"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82" name="Arc 944"/>
            <p:cNvSpPr>
              <a:spLocks/>
            </p:cNvSpPr>
            <p:nvPr/>
          </p:nvSpPr>
          <p:spPr bwMode="auto">
            <a:xfrm>
              <a:off x="1870" y="3646"/>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83" name="Arc 945"/>
            <p:cNvSpPr>
              <a:spLocks/>
            </p:cNvSpPr>
            <p:nvPr/>
          </p:nvSpPr>
          <p:spPr bwMode="auto">
            <a:xfrm>
              <a:off x="1990" y="3701"/>
              <a:ext cx="28"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84" name="Arc 946"/>
            <p:cNvSpPr>
              <a:spLocks/>
            </p:cNvSpPr>
            <p:nvPr/>
          </p:nvSpPr>
          <p:spPr bwMode="auto">
            <a:xfrm>
              <a:off x="1967" y="3638"/>
              <a:ext cx="29" cy="62"/>
            </a:xfrm>
            <a:custGeom>
              <a:avLst/>
              <a:gdLst>
                <a:gd name="T0" fmla="*/ 0 w 22348"/>
                <a:gd name="T1" fmla="*/ 0 h 21600"/>
                <a:gd name="T2" fmla="*/ 0 w 22348"/>
                <a:gd name="T3" fmla="*/ 0 h 21600"/>
                <a:gd name="T4" fmla="*/ 0 w 22348"/>
                <a:gd name="T5" fmla="*/ 0 h 21600"/>
                <a:gd name="T6" fmla="*/ 0 60000 65536"/>
                <a:gd name="T7" fmla="*/ 0 60000 65536"/>
                <a:gd name="T8" fmla="*/ 0 60000 65536"/>
                <a:gd name="T9" fmla="*/ 0 w 22348"/>
                <a:gd name="T10" fmla="*/ 0 h 21600"/>
                <a:gd name="T11" fmla="*/ 22348 w 22348"/>
                <a:gd name="T12" fmla="*/ 21600 h 21600"/>
              </a:gdLst>
              <a:ahLst/>
              <a:cxnLst>
                <a:cxn ang="T6">
                  <a:pos x="T0" y="T1"/>
                </a:cxn>
                <a:cxn ang="T7">
                  <a:pos x="T2" y="T3"/>
                </a:cxn>
                <a:cxn ang="T8">
                  <a:pos x="T4" y="T5"/>
                </a:cxn>
              </a:cxnLst>
              <a:rect l="T9" t="T10" r="T11" b="T12"/>
              <a:pathLst>
                <a:path w="22348" h="21600" fill="none" extrusionOk="0">
                  <a:moveTo>
                    <a:pt x="0" y="13"/>
                  </a:moveTo>
                  <a:cubicBezTo>
                    <a:pt x="250" y="4"/>
                    <a:pt x="500" y="-1"/>
                    <a:pt x="751" y="-1"/>
                  </a:cubicBezTo>
                  <a:cubicBezTo>
                    <a:pt x="12541" y="-1"/>
                    <a:pt x="22153" y="9454"/>
                    <a:pt x="22348" y="21242"/>
                  </a:cubicBezTo>
                </a:path>
                <a:path w="22348" h="21600" stroke="0" extrusionOk="0">
                  <a:moveTo>
                    <a:pt x="0" y="13"/>
                  </a:moveTo>
                  <a:cubicBezTo>
                    <a:pt x="250" y="4"/>
                    <a:pt x="500" y="-1"/>
                    <a:pt x="751" y="-1"/>
                  </a:cubicBezTo>
                  <a:cubicBezTo>
                    <a:pt x="12541" y="-1"/>
                    <a:pt x="22153" y="9454"/>
                    <a:pt x="22348" y="21242"/>
                  </a:cubicBezTo>
                  <a:lnTo>
                    <a:pt x="751" y="21600"/>
                  </a:lnTo>
                  <a:lnTo>
                    <a:pt x="0" y="1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85" name="Arc 947"/>
            <p:cNvSpPr>
              <a:spLocks/>
            </p:cNvSpPr>
            <p:nvPr/>
          </p:nvSpPr>
          <p:spPr bwMode="auto">
            <a:xfrm>
              <a:off x="1935" y="3701"/>
              <a:ext cx="22" cy="61"/>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86" name="Arc 948"/>
            <p:cNvSpPr>
              <a:spLocks/>
            </p:cNvSpPr>
            <p:nvPr/>
          </p:nvSpPr>
          <p:spPr bwMode="auto">
            <a:xfrm>
              <a:off x="1952" y="3646"/>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87" name="Arc 949"/>
            <p:cNvSpPr>
              <a:spLocks/>
            </p:cNvSpPr>
            <p:nvPr/>
          </p:nvSpPr>
          <p:spPr bwMode="auto">
            <a:xfrm>
              <a:off x="2091" y="3701"/>
              <a:ext cx="29" cy="62"/>
            </a:xfrm>
            <a:custGeom>
              <a:avLst/>
              <a:gdLst>
                <a:gd name="T0" fmla="*/ 0 w 21600"/>
                <a:gd name="T1" fmla="*/ 0 h 21931"/>
                <a:gd name="T2" fmla="*/ 0 w 21600"/>
                <a:gd name="T3" fmla="*/ 0 h 21931"/>
                <a:gd name="T4" fmla="*/ 0 w 21600"/>
                <a:gd name="T5" fmla="*/ 0 h 21931"/>
                <a:gd name="T6" fmla="*/ 0 60000 65536"/>
                <a:gd name="T7" fmla="*/ 0 60000 65536"/>
                <a:gd name="T8" fmla="*/ 0 60000 65536"/>
                <a:gd name="T9" fmla="*/ 0 w 21600"/>
                <a:gd name="T10" fmla="*/ 0 h 21931"/>
                <a:gd name="T11" fmla="*/ 21600 w 21600"/>
                <a:gd name="T12" fmla="*/ 21931 h 21931"/>
              </a:gdLst>
              <a:ahLst/>
              <a:cxnLst>
                <a:cxn ang="T6">
                  <a:pos x="T0" y="T1"/>
                </a:cxn>
                <a:cxn ang="T7">
                  <a:pos x="T2" y="T3"/>
                </a:cxn>
                <a:cxn ang="T8">
                  <a:pos x="T4" y="T5"/>
                </a:cxn>
              </a:cxnLst>
              <a:rect l="T9" t="T10" r="T11" b="T12"/>
              <a:pathLst>
                <a:path w="21600" h="21931" fill="none" extrusionOk="0">
                  <a:moveTo>
                    <a:pt x="20835" y="21931"/>
                  </a:moveTo>
                  <a:cubicBezTo>
                    <a:pt x="9211" y="21520"/>
                    <a:pt x="0" y="11977"/>
                    <a:pt x="0" y="345"/>
                  </a:cubicBezTo>
                  <a:cubicBezTo>
                    <a:pt x="0" y="229"/>
                    <a:pt x="0" y="114"/>
                    <a:pt x="2" y="-1"/>
                  </a:cubicBezTo>
                </a:path>
                <a:path w="21600" h="21931" stroke="0" extrusionOk="0">
                  <a:moveTo>
                    <a:pt x="20835" y="21931"/>
                  </a:moveTo>
                  <a:cubicBezTo>
                    <a:pt x="9211" y="21520"/>
                    <a:pt x="0" y="11977"/>
                    <a:pt x="0" y="345"/>
                  </a:cubicBezTo>
                  <a:cubicBezTo>
                    <a:pt x="0" y="229"/>
                    <a:pt x="0" y="114"/>
                    <a:pt x="2" y="-1"/>
                  </a:cubicBezTo>
                  <a:lnTo>
                    <a:pt x="21600" y="345"/>
                  </a:lnTo>
                  <a:lnTo>
                    <a:pt x="20835" y="2193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88" name="Arc 950"/>
            <p:cNvSpPr>
              <a:spLocks/>
            </p:cNvSpPr>
            <p:nvPr/>
          </p:nvSpPr>
          <p:spPr bwMode="auto">
            <a:xfrm>
              <a:off x="2068" y="3638"/>
              <a:ext cx="30" cy="62"/>
            </a:xfrm>
            <a:custGeom>
              <a:avLst/>
              <a:gdLst>
                <a:gd name="T0" fmla="*/ 0 w 22335"/>
                <a:gd name="T1" fmla="*/ 0 h 21600"/>
                <a:gd name="T2" fmla="*/ 0 w 22335"/>
                <a:gd name="T3" fmla="*/ 0 h 21600"/>
                <a:gd name="T4" fmla="*/ 0 w 22335"/>
                <a:gd name="T5" fmla="*/ 0 h 21600"/>
                <a:gd name="T6" fmla="*/ 0 60000 65536"/>
                <a:gd name="T7" fmla="*/ 0 60000 65536"/>
                <a:gd name="T8" fmla="*/ 0 60000 65536"/>
                <a:gd name="T9" fmla="*/ 0 w 22335"/>
                <a:gd name="T10" fmla="*/ 0 h 21600"/>
                <a:gd name="T11" fmla="*/ 22335 w 22335"/>
                <a:gd name="T12" fmla="*/ 21600 h 21600"/>
              </a:gdLst>
              <a:ahLst/>
              <a:cxnLst>
                <a:cxn ang="T6">
                  <a:pos x="T0" y="T1"/>
                </a:cxn>
                <a:cxn ang="T7">
                  <a:pos x="T2" y="T3"/>
                </a:cxn>
                <a:cxn ang="T8">
                  <a:pos x="T4" y="T5"/>
                </a:cxn>
              </a:cxnLst>
              <a:rect l="T9" t="T10" r="T11" b="T12"/>
              <a:pathLst>
                <a:path w="22335" h="21600" fill="none" extrusionOk="0">
                  <a:moveTo>
                    <a:pt x="-1" y="12"/>
                  </a:moveTo>
                  <a:cubicBezTo>
                    <a:pt x="245" y="4"/>
                    <a:pt x="491" y="-1"/>
                    <a:pt x="738" y="-1"/>
                  </a:cubicBezTo>
                  <a:cubicBezTo>
                    <a:pt x="12530" y="-1"/>
                    <a:pt x="22143" y="9458"/>
                    <a:pt x="22335" y="21248"/>
                  </a:cubicBezTo>
                </a:path>
                <a:path w="22335" h="21600" stroke="0" extrusionOk="0">
                  <a:moveTo>
                    <a:pt x="-1" y="12"/>
                  </a:moveTo>
                  <a:cubicBezTo>
                    <a:pt x="245" y="4"/>
                    <a:pt x="491" y="-1"/>
                    <a:pt x="738" y="-1"/>
                  </a:cubicBezTo>
                  <a:cubicBezTo>
                    <a:pt x="12530" y="-1"/>
                    <a:pt x="22143" y="9458"/>
                    <a:pt x="22335" y="21248"/>
                  </a:cubicBezTo>
                  <a:lnTo>
                    <a:pt x="738" y="21600"/>
                  </a:lnTo>
                  <a:lnTo>
                    <a:pt x="-1" y="12"/>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89" name="Arc 951"/>
            <p:cNvSpPr>
              <a:spLocks/>
            </p:cNvSpPr>
            <p:nvPr/>
          </p:nvSpPr>
          <p:spPr bwMode="auto">
            <a:xfrm>
              <a:off x="2025" y="3701"/>
              <a:ext cx="22" cy="61"/>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90" name="Arc 952"/>
            <p:cNvSpPr>
              <a:spLocks/>
            </p:cNvSpPr>
            <p:nvPr/>
          </p:nvSpPr>
          <p:spPr bwMode="auto">
            <a:xfrm>
              <a:off x="2041" y="3646"/>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91" name="Arc 953"/>
            <p:cNvSpPr>
              <a:spLocks/>
            </p:cNvSpPr>
            <p:nvPr/>
          </p:nvSpPr>
          <p:spPr bwMode="auto">
            <a:xfrm rot="10800000">
              <a:off x="2262" y="3633"/>
              <a:ext cx="22" cy="61"/>
            </a:xfrm>
            <a:custGeom>
              <a:avLst/>
              <a:gdLst>
                <a:gd name="T0" fmla="*/ 0 w 21600"/>
                <a:gd name="T1" fmla="*/ 0 h 21925"/>
                <a:gd name="T2" fmla="*/ 0 w 21600"/>
                <a:gd name="T3" fmla="*/ 0 h 21925"/>
                <a:gd name="T4" fmla="*/ 0 w 21600"/>
                <a:gd name="T5" fmla="*/ 0 h 21925"/>
                <a:gd name="T6" fmla="*/ 0 60000 65536"/>
                <a:gd name="T7" fmla="*/ 0 60000 65536"/>
                <a:gd name="T8" fmla="*/ 0 60000 65536"/>
                <a:gd name="T9" fmla="*/ 0 w 21600"/>
                <a:gd name="T10" fmla="*/ 0 h 21925"/>
                <a:gd name="T11" fmla="*/ 21600 w 21600"/>
                <a:gd name="T12" fmla="*/ 21925 h 21925"/>
              </a:gdLst>
              <a:ahLst/>
              <a:cxnLst>
                <a:cxn ang="T6">
                  <a:pos x="T0" y="T1"/>
                </a:cxn>
                <a:cxn ang="T7">
                  <a:pos x="T2" y="T3"/>
                </a:cxn>
                <a:cxn ang="T8">
                  <a:pos x="T4" y="T5"/>
                </a:cxn>
              </a:cxnLst>
              <a:rect l="T9" t="T10" r="T11" b="T12"/>
              <a:pathLst>
                <a:path w="21600" h="21925" fill="none" extrusionOk="0">
                  <a:moveTo>
                    <a:pt x="20587" y="21925"/>
                  </a:moveTo>
                  <a:cubicBezTo>
                    <a:pt x="9064" y="21384"/>
                    <a:pt x="0" y="11884"/>
                    <a:pt x="0" y="349"/>
                  </a:cubicBezTo>
                  <a:cubicBezTo>
                    <a:pt x="0" y="232"/>
                    <a:pt x="0" y="116"/>
                    <a:pt x="2" y="-1"/>
                  </a:cubicBezTo>
                </a:path>
                <a:path w="21600" h="21925" stroke="0" extrusionOk="0">
                  <a:moveTo>
                    <a:pt x="20587" y="21925"/>
                  </a:moveTo>
                  <a:cubicBezTo>
                    <a:pt x="9064" y="21384"/>
                    <a:pt x="0" y="11884"/>
                    <a:pt x="0" y="349"/>
                  </a:cubicBezTo>
                  <a:cubicBezTo>
                    <a:pt x="0" y="232"/>
                    <a:pt x="0" y="116"/>
                    <a:pt x="2" y="-1"/>
                  </a:cubicBezTo>
                  <a:lnTo>
                    <a:pt x="21600" y="349"/>
                  </a:lnTo>
                  <a:lnTo>
                    <a:pt x="20587" y="21925"/>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sp>
        <p:nvSpPr>
          <p:cNvPr id="161985" name="AutoShape 954"/>
          <p:cNvSpPr>
            <a:spLocks noChangeArrowheads="1"/>
          </p:cNvSpPr>
          <p:nvPr/>
        </p:nvSpPr>
        <p:spPr bwMode="auto">
          <a:xfrm>
            <a:off x="4881062" y="5991225"/>
            <a:ext cx="29633" cy="222250"/>
          </a:xfrm>
          <a:prstGeom prst="roundRect">
            <a:avLst>
              <a:gd name="adj" fmla="val 49995"/>
            </a:avLst>
          </a:prstGeom>
          <a:solidFill>
            <a:srgbClr val="FF5050"/>
          </a:solidFill>
          <a:ln>
            <a:noFill/>
          </a:ln>
          <a:effectLst>
            <a:prstShdw prst="shdw17" dist="17961" dir="2700000">
              <a:srgbClr val="993030">
                <a:alpha val="74997"/>
              </a:srgbClr>
            </a:prstShdw>
          </a:effectLst>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86" name="AutoShape 955"/>
          <p:cNvSpPr>
            <a:spLocks noChangeArrowheads="1"/>
          </p:cNvSpPr>
          <p:nvPr/>
        </p:nvSpPr>
        <p:spPr bwMode="auto">
          <a:xfrm rot="1920000">
            <a:off x="6506634" y="4811769"/>
            <a:ext cx="45156" cy="219075"/>
          </a:xfrm>
          <a:prstGeom prst="roundRect">
            <a:avLst>
              <a:gd name="adj" fmla="val 49995"/>
            </a:avLst>
          </a:prstGeom>
          <a:solidFill>
            <a:srgbClr val="FF5050"/>
          </a:solidFill>
          <a:ln>
            <a:noFill/>
          </a:ln>
          <a:effectLst>
            <a:prstShdw prst="shdw17" dist="17961" dir="2700000">
              <a:srgbClr val="993030">
                <a:alpha val="74997"/>
              </a:srgbClr>
            </a:prstShdw>
          </a:effectLst>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87" name="AutoShape 956"/>
          <p:cNvSpPr>
            <a:spLocks noChangeArrowheads="1"/>
          </p:cNvSpPr>
          <p:nvPr/>
        </p:nvSpPr>
        <p:spPr bwMode="auto">
          <a:xfrm rot="1920000">
            <a:off x="6568722" y="4841931"/>
            <a:ext cx="45156" cy="219075"/>
          </a:xfrm>
          <a:prstGeom prst="roundRect">
            <a:avLst>
              <a:gd name="adj" fmla="val 49995"/>
            </a:avLst>
          </a:prstGeom>
          <a:solidFill>
            <a:srgbClr val="FF5050"/>
          </a:solidFill>
          <a:ln>
            <a:noFill/>
          </a:ln>
          <a:effectLst>
            <a:prstShdw prst="shdw17" dist="17961" dir="2700000">
              <a:srgbClr val="993030">
                <a:alpha val="74997"/>
              </a:srgbClr>
            </a:prstShdw>
          </a:effectLst>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1988" name="Group 957"/>
          <p:cNvGrpSpPr>
            <a:grpSpLocks/>
          </p:cNvGrpSpPr>
          <p:nvPr/>
        </p:nvGrpSpPr>
        <p:grpSpPr bwMode="auto">
          <a:xfrm>
            <a:off x="3375383" y="4719638"/>
            <a:ext cx="531989" cy="868362"/>
            <a:chOff x="1221" y="2825"/>
            <a:chExt cx="377" cy="547"/>
          </a:xfrm>
        </p:grpSpPr>
        <p:sp>
          <p:nvSpPr>
            <p:cNvPr id="162317" name="AutoShape 958"/>
            <p:cNvSpPr>
              <a:spLocks noChangeArrowheads="1"/>
            </p:cNvSpPr>
            <p:nvPr/>
          </p:nvSpPr>
          <p:spPr bwMode="auto">
            <a:xfrm rot="3960000">
              <a:off x="1516" y="3291"/>
              <a:ext cx="23" cy="140"/>
            </a:xfrm>
            <a:prstGeom prst="roundRect">
              <a:avLst>
                <a:gd name="adj" fmla="val 49995"/>
              </a:avLst>
            </a:prstGeom>
            <a:solidFill>
              <a:srgbClr val="FF5050"/>
            </a:solidFill>
            <a:ln>
              <a:noFill/>
            </a:ln>
            <a:effectLst>
              <a:prstShdw prst="shdw17" dist="17961" dir="2700000">
                <a:srgbClr val="993030">
                  <a:alpha val="74997"/>
                </a:srgbClr>
              </a:prstShdw>
            </a:effectLst>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318" name="AutoShape 959"/>
            <p:cNvSpPr>
              <a:spLocks noChangeArrowheads="1"/>
            </p:cNvSpPr>
            <p:nvPr/>
          </p:nvSpPr>
          <p:spPr bwMode="auto">
            <a:xfrm rot="3960000">
              <a:off x="1279" y="2767"/>
              <a:ext cx="23" cy="140"/>
            </a:xfrm>
            <a:prstGeom prst="roundRect">
              <a:avLst>
                <a:gd name="adj" fmla="val 49995"/>
              </a:avLst>
            </a:prstGeom>
            <a:solidFill>
              <a:srgbClr val="FF5050"/>
            </a:solidFill>
            <a:ln>
              <a:noFill/>
            </a:ln>
            <a:effectLst>
              <a:prstShdw prst="shdw17" dist="17961" dir="2700000">
                <a:srgbClr val="993030">
                  <a:alpha val="74997"/>
                </a:srgbClr>
              </a:prstShdw>
            </a:effectLst>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2319" name="Group 960"/>
            <p:cNvGrpSpPr>
              <a:grpSpLocks/>
            </p:cNvGrpSpPr>
            <p:nvPr/>
          </p:nvGrpSpPr>
          <p:grpSpPr bwMode="auto">
            <a:xfrm>
              <a:off x="1254" y="2865"/>
              <a:ext cx="319" cy="498"/>
              <a:chOff x="1254" y="2865"/>
              <a:chExt cx="319" cy="498"/>
            </a:xfrm>
          </p:grpSpPr>
          <p:sp>
            <p:nvSpPr>
              <p:cNvPr id="162345" name="Arc 961"/>
              <p:cNvSpPr>
                <a:spLocks/>
              </p:cNvSpPr>
              <p:nvPr/>
            </p:nvSpPr>
            <p:spPr bwMode="auto">
              <a:xfrm rot="-6840000">
                <a:off x="1513" y="3259"/>
                <a:ext cx="3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46" name="Arc 962"/>
              <p:cNvSpPr>
                <a:spLocks/>
              </p:cNvSpPr>
              <p:nvPr/>
            </p:nvSpPr>
            <p:spPr bwMode="auto">
              <a:xfrm rot="-6840000">
                <a:off x="1456" y="3264"/>
                <a:ext cx="29" cy="61"/>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1" y="21586"/>
                    </a:moveTo>
                    <a:cubicBezTo>
                      <a:pt x="-1" y="9952"/>
                      <a:pt x="9215" y="408"/>
                      <a:pt x="20843" y="0"/>
                    </a:cubicBezTo>
                  </a:path>
                  <a:path w="21600" h="21587" stroke="0" extrusionOk="0">
                    <a:moveTo>
                      <a:pt x="-1" y="21586"/>
                    </a:moveTo>
                    <a:cubicBezTo>
                      <a:pt x="-1" y="9952"/>
                      <a:pt x="9215" y="408"/>
                      <a:pt x="20843" y="0"/>
                    </a:cubicBezTo>
                    <a:lnTo>
                      <a:pt x="21600" y="21587"/>
                    </a:lnTo>
                    <a:lnTo>
                      <a:pt x="-1" y="21586"/>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47" name="Arc 963"/>
              <p:cNvSpPr>
                <a:spLocks/>
              </p:cNvSpPr>
              <p:nvPr/>
            </p:nvSpPr>
            <p:spPr bwMode="auto">
              <a:xfrm rot="-6840000">
                <a:off x="1488" y="3204"/>
                <a:ext cx="23" cy="61"/>
              </a:xfrm>
              <a:custGeom>
                <a:avLst/>
                <a:gdLst>
                  <a:gd name="T0" fmla="*/ 0 w 21600"/>
                  <a:gd name="T1" fmla="*/ 0 h 21579"/>
                  <a:gd name="T2" fmla="*/ 0 w 21600"/>
                  <a:gd name="T3" fmla="*/ 0 h 21579"/>
                  <a:gd name="T4" fmla="*/ 0 w 21600"/>
                  <a:gd name="T5" fmla="*/ 0 h 21579"/>
                  <a:gd name="T6" fmla="*/ 0 60000 65536"/>
                  <a:gd name="T7" fmla="*/ 0 60000 65536"/>
                  <a:gd name="T8" fmla="*/ 0 60000 65536"/>
                  <a:gd name="T9" fmla="*/ 0 w 21600"/>
                  <a:gd name="T10" fmla="*/ 0 h 21579"/>
                  <a:gd name="T11" fmla="*/ 21600 w 21600"/>
                  <a:gd name="T12" fmla="*/ 21579 h 21579"/>
                </a:gdLst>
                <a:ahLst/>
                <a:cxnLst>
                  <a:cxn ang="T6">
                    <a:pos x="T0" y="T1"/>
                  </a:cxn>
                  <a:cxn ang="T7">
                    <a:pos x="T2" y="T3"/>
                  </a:cxn>
                  <a:cxn ang="T8">
                    <a:pos x="T4" y="T5"/>
                  </a:cxn>
                </a:cxnLst>
                <a:rect l="T9" t="T10" r="T11" b="T12"/>
                <a:pathLst>
                  <a:path w="21600" h="21579" fill="none" extrusionOk="0">
                    <a:moveTo>
                      <a:pt x="20641" y="21578"/>
                    </a:moveTo>
                    <a:cubicBezTo>
                      <a:pt x="9095" y="21065"/>
                      <a:pt x="-1" y="11556"/>
                      <a:pt x="-1" y="-1"/>
                    </a:cubicBezTo>
                  </a:path>
                  <a:path w="21600" h="21579" stroke="0" extrusionOk="0">
                    <a:moveTo>
                      <a:pt x="20641" y="21578"/>
                    </a:moveTo>
                    <a:cubicBezTo>
                      <a:pt x="9095" y="21065"/>
                      <a:pt x="-1" y="11556"/>
                      <a:pt x="-1" y="-1"/>
                    </a:cubicBezTo>
                    <a:lnTo>
                      <a:pt x="21600" y="0"/>
                    </a:lnTo>
                    <a:lnTo>
                      <a:pt x="20641" y="21578"/>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48" name="Arc 964"/>
              <p:cNvSpPr>
                <a:spLocks/>
              </p:cNvSpPr>
              <p:nvPr/>
            </p:nvSpPr>
            <p:spPr bwMode="auto">
              <a:xfrm rot="-6840000">
                <a:off x="1477" y="3321"/>
                <a:ext cx="22" cy="61"/>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49" name="Arc 965"/>
              <p:cNvSpPr>
                <a:spLocks/>
              </p:cNvSpPr>
              <p:nvPr/>
            </p:nvSpPr>
            <p:spPr bwMode="auto">
              <a:xfrm rot="-6840000">
                <a:off x="1445" y="3236"/>
                <a:ext cx="2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50" name="Arc 966"/>
              <p:cNvSpPr>
                <a:spLocks/>
              </p:cNvSpPr>
              <p:nvPr/>
            </p:nvSpPr>
            <p:spPr bwMode="auto">
              <a:xfrm rot="-6840000">
                <a:off x="1475" y="3177"/>
                <a:ext cx="27"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597" y="-1"/>
                    </a:moveTo>
                    <a:cubicBezTo>
                      <a:pt x="21599" y="118"/>
                      <a:pt x="21600" y="237"/>
                      <a:pt x="21600" y="357"/>
                    </a:cubicBezTo>
                    <a:cubicBezTo>
                      <a:pt x="21600" y="12286"/>
                      <a:pt x="11929" y="21957"/>
                      <a:pt x="-1" y="21957"/>
                    </a:cubicBezTo>
                  </a:path>
                  <a:path w="21600" h="21957" stroke="0" extrusionOk="0">
                    <a:moveTo>
                      <a:pt x="21597" y="-1"/>
                    </a:moveTo>
                    <a:cubicBezTo>
                      <a:pt x="21599" y="118"/>
                      <a:pt x="21600" y="237"/>
                      <a:pt x="21600" y="357"/>
                    </a:cubicBezTo>
                    <a:cubicBezTo>
                      <a:pt x="21600" y="12286"/>
                      <a:pt x="11929" y="21957"/>
                      <a:pt x="-1" y="21957"/>
                    </a:cubicBezTo>
                    <a:lnTo>
                      <a:pt x="0" y="357"/>
                    </a:lnTo>
                    <a:lnTo>
                      <a:pt x="21597"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51" name="Arc 967"/>
              <p:cNvSpPr>
                <a:spLocks/>
              </p:cNvSpPr>
              <p:nvPr/>
            </p:nvSpPr>
            <p:spPr bwMode="auto">
              <a:xfrm rot="-6840000">
                <a:off x="1416" y="3186"/>
                <a:ext cx="28" cy="61"/>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6"/>
                      <a:pt x="9207" y="414"/>
                      <a:pt x="20828" y="-1"/>
                    </a:cubicBezTo>
                  </a:path>
                  <a:path w="21600" h="21586" stroke="0" extrusionOk="0">
                    <a:moveTo>
                      <a:pt x="-1" y="21585"/>
                    </a:moveTo>
                    <a:cubicBezTo>
                      <a:pt x="-1" y="9956"/>
                      <a:pt x="9207" y="414"/>
                      <a:pt x="20828" y="-1"/>
                    </a:cubicBezTo>
                    <a:lnTo>
                      <a:pt x="21600" y="21586"/>
                    </a:lnTo>
                    <a:lnTo>
                      <a:pt x="-1" y="21585"/>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52" name="Arc 968"/>
              <p:cNvSpPr>
                <a:spLocks/>
              </p:cNvSpPr>
              <p:nvPr/>
            </p:nvSpPr>
            <p:spPr bwMode="auto">
              <a:xfrm rot="3960000">
                <a:off x="1289" y="2906"/>
                <a:ext cx="29"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53" name="Arc 969"/>
              <p:cNvSpPr>
                <a:spLocks/>
              </p:cNvSpPr>
              <p:nvPr/>
            </p:nvSpPr>
            <p:spPr bwMode="auto">
              <a:xfrm rot="3960000">
                <a:off x="1340" y="2860"/>
                <a:ext cx="30" cy="62"/>
              </a:xfrm>
              <a:custGeom>
                <a:avLst/>
                <a:gdLst>
                  <a:gd name="T0" fmla="*/ 0 w 22344"/>
                  <a:gd name="T1" fmla="*/ 0 h 21600"/>
                  <a:gd name="T2" fmla="*/ 0 w 22344"/>
                  <a:gd name="T3" fmla="*/ 0 h 21600"/>
                  <a:gd name="T4" fmla="*/ 0 w 22344"/>
                  <a:gd name="T5" fmla="*/ 0 h 21600"/>
                  <a:gd name="T6" fmla="*/ 0 60000 65536"/>
                  <a:gd name="T7" fmla="*/ 0 60000 65536"/>
                  <a:gd name="T8" fmla="*/ 0 60000 65536"/>
                  <a:gd name="T9" fmla="*/ 0 w 22344"/>
                  <a:gd name="T10" fmla="*/ 0 h 21600"/>
                  <a:gd name="T11" fmla="*/ 22344 w 22344"/>
                  <a:gd name="T12" fmla="*/ 21600 h 21600"/>
                </a:gdLst>
                <a:ahLst/>
                <a:cxnLst>
                  <a:cxn ang="T6">
                    <a:pos x="T0" y="T1"/>
                  </a:cxn>
                  <a:cxn ang="T7">
                    <a:pos x="T2" y="T3"/>
                  </a:cxn>
                  <a:cxn ang="T8">
                    <a:pos x="T4" y="T5"/>
                  </a:cxn>
                </a:cxnLst>
                <a:rect l="T9" t="T10" r="T11" b="T12"/>
                <a:pathLst>
                  <a:path w="22344" h="21600" fill="none" extrusionOk="0">
                    <a:moveTo>
                      <a:pt x="-1" y="12"/>
                    </a:moveTo>
                    <a:cubicBezTo>
                      <a:pt x="247" y="4"/>
                      <a:pt x="495" y="-1"/>
                      <a:pt x="744" y="-1"/>
                    </a:cubicBezTo>
                    <a:cubicBezTo>
                      <a:pt x="12673" y="-1"/>
                      <a:pt x="22344" y="9670"/>
                      <a:pt x="22344" y="21600"/>
                    </a:cubicBezTo>
                  </a:path>
                  <a:path w="22344" h="21600" stroke="0" extrusionOk="0">
                    <a:moveTo>
                      <a:pt x="-1" y="12"/>
                    </a:moveTo>
                    <a:cubicBezTo>
                      <a:pt x="247" y="4"/>
                      <a:pt x="495" y="-1"/>
                      <a:pt x="744" y="-1"/>
                    </a:cubicBezTo>
                    <a:cubicBezTo>
                      <a:pt x="12673" y="-1"/>
                      <a:pt x="22344" y="9670"/>
                      <a:pt x="22344" y="21600"/>
                    </a:cubicBezTo>
                    <a:lnTo>
                      <a:pt x="744" y="21600"/>
                    </a:lnTo>
                    <a:lnTo>
                      <a:pt x="-1" y="12"/>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54" name="Arc 970"/>
              <p:cNvSpPr>
                <a:spLocks/>
              </p:cNvSpPr>
              <p:nvPr/>
            </p:nvSpPr>
            <p:spPr bwMode="auto">
              <a:xfrm rot="3960000">
                <a:off x="1274" y="2850"/>
                <a:ext cx="22"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597" y="-1"/>
                    </a:moveTo>
                    <a:cubicBezTo>
                      <a:pt x="21599" y="116"/>
                      <a:pt x="21600" y="233"/>
                      <a:pt x="21600" y="351"/>
                    </a:cubicBezTo>
                    <a:cubicBezTo>
                      <a:pt x="21600" y="12280"/>
                      <a:pt x="11929" y="21951"/>
                      <a:pt x="-1" y="21951"/>
                    </a:cubicBezTo>
                  </a:path>
                  <a:path w="21600" h="21951" stroke="0" extrusionOk="0">
                    <a:moveTo>
                      <a:pt x="21597" y="-1"/>
                    </a:moveTo>
                    <a:cubicBezTo>
                      <a:pt x="21599" y="116"/>
                      <a:pt x="21600" y="233"/>
                      <a:pt x="21600" y="351"/>
                    </a:cubicBezTo>
                    <a:cubicBezTo>
                      <a:pt x="21600" y="12280"/>
                      <a:pt x="11929" y="21951"/>
                      <a:pt x="-1" y="21951"/>
                    </a:cubicBezTo>
                    <a:lnTo>
                      <a:pt x="0" y="351"/>
                    </a:lnTo>
                    <a:lnTo>
                      <a:pt x="21597"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55" name="Arc 971"/>
              <p:cNvSpPr>
                <a:spLocks/>
              </p:cNvSpPr>
              <p:nvPr/>
            </p:nvSpPr>
            <p:spPr bwMode="auto">
              <a:xfrm rot="3960000">
                <a:off x="1333" y="2845"/>
                <a:ext cx="22" cy="61"/>
              </a:xfrm>
              <a:custGeom>
                <a:avLst/>
                <a:gdLst>
                  <a:gd name="T0" fmla="*/ 0 w 21597"/>
                  <a:gd name="T1" fmla="*/ 0 h 21579"/>
                  <a:gd name="T2" fmla="*/ 0 w 21597"/>
                  <a:gd name="T3" fmla="*/ 0 h 21579"/>
                  <a:gd name="T4" fmla="*/ 0 w 21597"/>
                  <a:gd name="T5" fmla="*/ 0 h 21579"/>
                  <a:gd name="T6" fmla="*/ 0 60000 65536"/>
                  <a:gd name="T7" fmla="*/ 0 60000 65536"/>
                  <a:gd name="T8" fmla="*/ 0 60000 65536"/>
                  <a:gd name="T9" fmla="*/ 0 w 21597"/>
                  <a:gd name="T10" fmla="*/ 0 h 21579"/>
                  <a:gd name="T11" fmla="*/ 21597 w 21597"/>
                  <a:gd name="T12" fmla="*/ 21579 h 21579"/>
                </a:gdLst>
                <a:ahLst/>
                <a:cxnLst>
                  <a:cxn ang="T6">
                    <a:pos x="T0" y="T1"/>
                  </a:cxn>
                  <a:cxn ang="T7">
                    <a:pos x="T2" y="T3"/>
                  </a:cxn>
                  <a:cxn ang="T8">
                    <a:pos x="T4" y="T5"/>
                  </a:cxn>
                </a:cxnLst>
                <a:rect l="T9" t="T10" r="T11" b="T12"/>
                <a:pathLst>
                  <a:path w="21597" h="21579" fill="none" extrusionOk="0">
                    <a:moveTo>
                      <a:pt x="-1" y="21234"/>
                    </a:moveTo>
                    <a:cubicBezTo>
                      <a:pt x="181" y="9809"/>
                      <a:pt x="9230" y="503"/>
                      <a:pt x="20645" y="-1"/>
                    </a:cubicBezTo>
                  </a:path>
                  <a:path w="21597" h="21579" stroke="0" extrusionOk="0">
                    <a:moveTo>
                      <a:pt x="-1" y="21234"/>
                    </a:moveTo>
                    <a:cubicBezTo>
                      <a:pt x="181" y="9809"/>
                      <a:pt x="9230" y="503"/>
                      <a:pt x="20645" y="-1"/>
                    </a:cubicBezTo>
                    <a:lnTo>
                      <a:pt x="21597" y="21579"/>
                    </a:lnTo>
                    <a:lnTo>
                      <a:pt x="-1" y="21234"/>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56" name="Arc 972"/>
              <p:cNvSpPr>
                <a:spLocks/>
              </p:cNvSpPr>
              <p:nvPr/>
            </p:nvSpPr>
            <p:spPr bwMode="auto">
              <a:xfrm rot="3960000">
                <a:off x="1327" y="2991"/>
                <a:ext cx="29"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57" name="Arc 973"/>
              <p:cNvSpPr>
                <a:spLocks/>
              </p:cNvSpPr>
              <p:nvPr/>
            </p:nvSpPr>
            <p:spPr bwMode="auto">
              <a:xfrm rot="3960000">
                <a:off x="1372" y="2945"/>
                <a:ext cx="30" cy="62"/>
              </a:xfrm>
              <a:custGeom>
                <a:avLst/>
                <a:gdLst>
                  <a:gd name="T0" fmla="*/ 0 w 22344"/>
                  <a:gd name="T1" fmla="*/ 0 h 21600"/>
                  <a:gd name="T2" fmla="*/ 0 w 22344"/>
                  <a:gd name="T3" fmla="*/ 0 h 21600"/>
                  <a:gd name="T4" fmla="*/ 0 w 22344"/>
                  <a:gd name="T5" fmla="*/ 0 h 21600"/>
                  <a:gd name="T6" fmla="*/ 0 60000 65536"/>
                  <a:gd name="T7" fmla="*/ 0 60000 65536"/>
                  <a:gd name="T8" fmla="*/ 0 60000 65536"/>
                  <a:gd name="T9" fmla="*/ 0 w 22344"/>
                  <a:gd name="T10" fmla="*/ 0 h 21600"/>
                  <a:gd name="T11" fmla="*/ 22344 w 22344"/>
                  <a:gd name="T12" fmla="*/ 21600 h 21600"/>
                </a:gdLst>
                <a:ahLst/>
                <a:cxnLst>
                  <a:cxn ang="T6">
                    <a:pos x="T0" y="T1"/>
                  </a:cxn>
                  <a:cxn ang="T7">
                    <a:pos x="T2" y="T3"/>
                  </a:cxn>
                  <a:cxn ang="T8">
                    <a:pos x="T4" y="T5"/>
                  </a:cxn>
                </a:cxnLst>
                <a:rect l="T9" t="T10" r="T11" b="T12"/>
                <a:pathLst>
                  <a:path w="22344" h="21600" fill="none" extrusionOk="0">
                    <a:moveTo>
                      <a:pt x="-1" y="12"/>
                    </a:moveTo>
                    <a:cubicBezTo>
                      <a:pt x="247" y="4"/>
                      <a:pt x="495" y="-1"/>
                      <a:pt x="744" y="-1"/>
                    </a:cubicBezTo>
                    <a:cubicBezTo>
                      <a:pt x="12673" y="-1"/>
                      <a:pt x="22344" y="9670"/>
                      <a:pt x="22344" y="21600"/>
                    </a:cubicBezTo>
                  </a:path>
                  <a:path w="22344" h="21600" stroke="0" extrusionOk="0">
                    <a:moveTo>
                      <a:pt x="-1" y="12"/>
                    </a:moveTo>
                    <a:cubicBezTo>
                      <a:pt x="247" y="4"/>
                      <a:pt x="495" y="-1"/>
                      <a:pt x="744" y="-1"/>
                    </a:cubicBezTo>
                    <a:cubicBezTo>
                      <a:pt x="12673" y="-1"/>
                      <a:pt x="22344" y="9670"/>
                      <a:pt x="22344" y="21600"/>
                    </a:cubicBezTo>
                    <a:lnTo>
                      <a:pt x="744" y="21600"/>
                    </a:lnTo>
                    <a:lnTo>
                      <a:pt x="-1" y="12"/>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58" name="Arc 974"/>
              <p:cNvSpPr>
                <a:spLocks/>
              </p:cNvSpPr>
              <p:nvPr/>
            </p:nvSpPr>
            <p:spPr bwMode="auto">
              <a:xfrm rot="3960000">
                <a:off x="1305" y="2933"/>
                <a:ext cx="24" cy="64"/>
              </a:xfrm>
              <a:custGeom>
                <a:avLst/>
                <a:gdLst>
                  <a:gd name="T0" fmla="*/ 0 w 22567"/>
                  <a:gd name="T1" fmla="*/ 0 h 21953"/>
                  <a:gd name="T2" fmla="*/ 0 w 22567"/>
                  <a:gd name="T3" fmla="*/ 0 h 21953"/>
                  <a:gd name="T4" fmla="*/ 0 w 22567"/>
                  <a:gd name="T5" fmla="*/ 0 h 21953"/>
                  <a:gd name="T6" fmla="*/ 0 60000 65536"/>
                  <a:gd name="T7" fmla="*/ 0 60000 65536"/>
                  <a:gd name="T8" fmla="*/ 0 60000 65536"/>
                  <a:gd name="T9" fmla="*/ 0 w 22567"/>
                  <a:gd name="T10" fmla="*/ 0 h 21953"/>
                  <a:gd name="T11" fmla="*/ 22567 w 22567"/>
                  <a:gd name="T12" fmla="*/ 21953 h 21953"/>
                </a:gdLst>
                <a:ahLst/>
                <a:cxnLst>
                  <a:cxn ang="T6">
                    <a:pos x="T0" y="T1"/>
                  </a:cxn>
                  <a:cxn ang="T7">
                    <a:pos x="T2" y="T3"/>
                  </a:cxn>
                  <a:cxn ang="T8">
                    <a:pos x="T4" y="T5"/>
                  </a:cxn>
                </a:cxnLst>
                <a:rect l="T9" t="T10" r="T11" b="T12"/>
                <a:pathLst>
                  <a:path w="22567" h="21953" fill="none" extrusionOk="0">
                    <a:moveTo>
                      <a:pt x="22564" y="-1"/>
                    </a:moveTo>
                    <a:cubicBezTo>
                      <a:pt x="22566" y="117"/>
                      <a:pt x="22567" y="235"/>
                      <a:pt x="22567" y="353"/>
                    </a:cubicBezTo>
                    <a:cubicBezTo>
                      <a:pt x="22567" y="12282"/>
                      <a:pt x="12896" y="21953"/>
                      <a:pt x="967" y="21953"/>
                    </a:cubicBezTo>
                    <a:cubicBezTo>
                      <a:pt x="644" y="21952"/>
                      <a:pt x="322" y="21945"/>
                      <a:pt x="-1" y="21931"/>
                    </a:cubicBezTo>
                  </a:path>
                  <a:path w="22567" h="21953" stroke="0" extrusionOk="0">
                    <a:moveTo>
                      <a:pt x="22564" y="-1"/>
                    </a:moveTo>
                    <a:cubicBezTo>
                      <a:pt x="22566" y="117"/>
                      <a:pt x="22567" y="235"/>
                      <a:pt x="22567" y="353"/>
                    </a:cubicBezTo>
                    <a:cubicBezTo>
                      <a:pt x="22567" y="12282"/>
                      <a:pt x="12896" y="21953"/>
                      <a:pt x="967" y="21953"/>
                    </a:cubicBezTo>
                    <a:cubicBezTo>
                      <a:pt x="644" y="21952"/>
                      <a:pt x="322" y="21945"/>
                      <a:pt x="-1" y="21931"/>
                    </a:cubicBezTo>
                    <a:lnTo>
                      <a:pt x="967" y="353"/>
                    </a:lnTo>
                    <a:lnTo>
                      <a:pt x="22564"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59" name="Arc 975"/>
              <p:cNvSpPr>
                <a:spLocks/>
              </p:cNvSpPr>
              <p:nvPr/>
            </p:nvSpPr>
            <p:spPr bwMode="auto">
              <a:xfrm rot="3960000">
                <a:off x="1363" y="2923"/>
                <a:ext cx="22" cy="60"/>
              </a:xfrm>
              <a:custGeom>
                <a:avLst/>
                <a:gdLst>
                  <a:gd name="T0" fmla="*/ 0 w 21597"/>
                  <a:gd name="T1" fmla="*/ 0 h 21578"/>
                  <a:gd name="T2" fmla="*/ 0 w 21597"/>
                  <a:gd name="T3" fmla="*/ 0 h 21578"/>
                  <a:gd name="T4" fmla="*/ 0 w 21597"/>
                  <a:gd name="T5" fmla="*/ 0 h 21578"/>
                  <a:gd name="T6" fmla="*/ 0 60000 65536"/>
                  <a:gd name="T7" fmla="*/ 0 60000 65536"/>
                  <a:gd name="T8" fmla="*/ 0 60000 65536"/>
                  <a:gd name="T9" fmla="*/ 0 w 21597"/>
                  <a:gd name="T10" fmla="*/ 0 h 21578"/>
                  <a:gd name="T11" fmla="*/ 21597 w 21597"/>
                  <a:gd name="T12" fmla="*/ 21578 h 21578"/>
                </a:gdLst>
                <a:ahLst/>
                <a:cxnLst>
                  <a:cxn ang="T6">
                    <a:pos x="T0" y="T1"/>
                  </a:cxn>
                  <a:cxn ang="T7">
                    <a:pos x="T2" y="T3"/>
                  </a:cxn>
                  <a:cxn ang="T8">
                    <a:pos x="T4" y="T5"/>
                  </a:cxn>
                </a:cxnLst>
                <a:rect l="T9" t="T10" r="T11" b="T12"/>
                <a:pathLst>
                  <a:path w="21597" h="21578" fill="none" extrusionOk="0">
                    <a:moveTo>
                      <a:pt x="-1" y="21220"/>
                    </a:moveTo>
                    <a:cubicBezTo>
                      <a:pt x="188" y="9809"/>
                      <a:pt x="9222" y="514"/>
                      <a:pt x="20623" y="-1"/>
                    </a:cubicBezTo>
                  </a:path>
                  <a:path w="21597" h="21578" stroke="0" extrusionOk="0">
                    <a:moveTo>
                      <a:pt x="-1" y="21220"/>
                    </a:moveTo>
                    <a:cubicBezTo>
                      <a:pt x="188" y="9809"/>
                      <a:pt x="9222" y="514"/>
                      <a:pt x="20623" y="-1"/>
                    </a:cubicBezTo>
                    <a:lnTo>
                      <a:pt x="21597" y="21578"/>
                    </a:lnTo>
                    <a:lnTo>
                      <a:pt x="-1" y="2122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60" name="Arc 976"/>
              <p:cNvSpPr>
                <a:spLocks/>
              </p:cNvSpPr>
              <p:nvPr/>
            </p:nvSpPr>
            <p:spPr bwMode="auto">
              <a:xfrm rot="3960000">
                <a:off x="1363" y="3069"/>
                <a:ext cx="29" cy="62"/>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20843" y="21586"/>
                    </a:moveTo>
                    <a:cubicBezTo>
                      <a:pt x="9215" y="21178"/>
                      <a:pt x="-1" y="11634"/>
                      <a:pt x="-1" y="-1"/>
                    </a:cubicBezTo>
                  </a:path>
                  <a:path w="21600" h="21587" stroke="0" extrusionOk="0">
                    <a:moveTo>
                      <a:pt x="20843" y="21586"/>
                    </a:moveTo>
                    <a:cubicBezTo>
                      <a:pt x="9215" y="21178"/>
                      <a:pt x="-1" y="11634"/>
                      <a:pt x="-1" y="-1"/>
                    </a:cubicBezTo>
                    <a:lnTo>
                      <a:pt x="21600" y="0"/>
                    </a:lnTo>
                    <a:lnTo>
                      <a:pt x="20843" y="21586"/>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61" name="Arc 977"/>
              <p:cNvSpPr>
                <a:spLocks/>
              </p:cNvSpPr>
              <p:nvPr/>
            </p:nvSpPr>
            <p:spPr bwMode="auto">
              <a:xfrm rot="3960000">
                <a:off x="1408" y="3021"/>
                <a:ext cx="30" cy="63"/>
              </a:xfrm>
              <a:custGeom>
                <a:avLst/>
                <a:gdLst>
                  <a:gd name="T0" fmla="*/ 0 w 22335"/>
                  <a:gd name="T1" fmla="*/ 0 h 21600"/>
                  <a:gd name="T2" fmla="*/ 0 w 22335"/>
                  <a:gd name="T3" fmla="*/ 0 h 21600"/>
                  <a:gd name="T4" fmla="*/ 0 w 22335"/>
                  <a:gd name="T5" fmla="*/ 0 h 21600"/>
                  <a:gd name="T6" fmla="*/ 0 60000 65536"/>
                  <a:gd name="T7" fmla="*/ 0 60000 65536"/>
                  <a:gd name="T8" fmla="*/ 0 60000 65536"/>
                  <a:gd name="T9" fmla="*/ 0 w 22335"/>
                  <a:gd name="T10" fmla="*/ 0 h 21600"/>
                  <a:gd name="T11" fmla="*/ 22335 w 22335"/>
                  <a:gd name="T12" fmla="*/ 21600 h 21600"/>
                </a:gdLst>
                <a:ahLst/>
                <a:cxnLst>
                  <a:cxn ang="T6">
                    <a:pos x="T0" y="T1"/>
                  </a:cxn>
                  <a:cxn ang="T7">
                    <a:pos x="T2" y="T3"/>
                  </a:cxn>
                  <a:cxn ang="T8">
                    <a:pos x="T4" y="T5"/>
                  </a:cxn>
                </a:cxnLst>
                <a:rect l="T9" t="T10" r="T11" b="T12"/>
                <a:pathLst>
                  <a:path w="22335" h="21600" fill="none" extrusionOk="0">
                    <a:moveTo>
                      <a:pt x="-1" y="12"/>
                    </a:moveTo>
                    <a:cubicBezTo>
                      <a:pt x="245" y="4"/>
                      <a:pt x="491" y="-1"/>
                      <a:pt x="738" y="-1"/>
                    </a:cubicBezTo>
                    <a:cubicBezTo>
                      <a:pt x="12532" y="-1"/>
                      <a:pt x="22146" y="9461"/>
                      <a:pt x="22335" y="21253"/>
                    </a:cubicBezTo>
                  </a:path>
                  <a:path w="22335" h="21600" stroke="0" extrusionOk="0">
                    <a:moveTo>
                      <a:pt x="-1" y="12"/>
                    </a:moveTo>
                    <a:cubicBezTo>
                      <a:pt x="245" y="4"/>
                      <a:pt x="491" y="-1"/>
                      <a:pt x="738" y="-1"/>
                    </a:cubicBezTo>
                    <a:cubicBezTo>
                      <a:pt x="12532" y="-1"/>
                      <a:pt x="22146" y="9461"/>
                      <a:pt x="22335" y="21253"/>
                    </a:cubicBezTo>
                    <a:lnTo>
                      <a:pt x="738" y="21600"/>
                    </a:lnTo>
                    <a:lnTo>
                      <a:pt x="-1" y="12"/>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62" name="Arc 978"/>
              <p:cNvSpPr>
                <a:spLocks/>
              </p:cNvSpPr>
              <p:nvPr/>
            </p:nvSpPr>
            <p:spPr bwMode="auto">
              <a:xfrm rot="3960000">
                <a:off x="1339" y="3011"/>
                <a:ext cx="23"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597" y="-1"/>
                    </a:moveTo>
                    <a:cubicBezTo>
                      <a:pt x="21599" y="118"/>
                      <a:pt x="21600" y="237"/>
                      <a:pt x="21600" y="357"/>
                    </a:cubicBezTo>
                    <a:cubicBezTo>
                      <a:pt x="21600" y="12286"/>
                      <a:pt x="11929" y="21957"/>
                      <a:pt x="-1" y="21957"/>
                    </a:cubicBezTo>
                  </a:path>
                  <a:path w="21600" h="21957" stroke="0" extrusionOk="0">
                    <a:moveTo>
                      <a:pt x="21597" y="-1"/>
                    </a:moveTo>
                    <a:cubicBezTo>
                      <a:pt x="21599" y="118"/>
                      <a:pt x="21600" y="237"/>
                      <a:pt x="21600" y="357"/>
                    </a:cubicBezTo>
                    <a:cubicBezTo>
                      <a:pt x="21600" y="12286"/>
                      <a:pt x="11929" y="21957"/>
                      <a:pt x="-1" y="21957"/>
                    </a:cubicBezTo>
                    <a:lnTo>
                      <a:pt x="0" y="357"/>
                    </a:lnTo>
                    <a:lnTo>
                      <a:pt x="21597"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63" name="Arc 979"/>
              <p:cNvSpPr>
                <a:spLocks/>
              </p:cNvSpPr>
              <p:nvPr/>
            </p:nvSpPr>
            <p:spPr bwMode="auto">
              <a:xfrm rot="3960000">
                <a:off x="1398" y="3000"/>
                <a:ext cx="22" cy="61"/>
              </a:xfrm>
              <a:custGeom>
                <a:avLst/>
                <a:gdLst>
                  <a:gd name="T0" fmla="*/ 0 w 21600"/>
                  <a:gd name="T1" fmla="*/ 0 h 21578"/>
                  <a:gd name="T2" fmla="*/ 0 w 21600"/>
                  <a:gd name="T3" fmla="*/ 0 h 21578"/>
                  <a:gd name="T4" fmla="*/ 0 w 21600"/>
                  <a:gd name="T5" fmla="*/ 0 h 21578"/>
                  <a:gd name="T6" fmla="*/ 0 60000 65536"/>
                  <a:gd name="T7" fmla="*/ 0 60000 65536"/>
                  <a:gd name="T8" fmla="*/ 0 60000 65536"/>
                  <a:gd name="T9" fmla="*/ 0 w 21600"/>
                  <a:gd name="T10" fmla="*/ 0 h 21578"/>
                  <a:gd name="T11" fmla="*/ 21600 w 21600"/>
                  <a:gd name="T12" fmla="*/ 21578 h 21578"/>
                </a:gdLst>
                <a:ahLst/>
                <a:cxnLst>
                  <a:cxn ang="T6">
                    <a:pos x="T0" y="T1"/>
                  </a:cxn>
                  <a:cxn ang="T7">
                    <a:pos x="T2" y="T3"/>
                  </a:cxn>
                  <a:cxn ang="T8">
                    <a:pos x="T4" y="T5"/>
                  </a:cxn>
                </a:cxnLst>
                <a:rect l="T9" t="T10" r="T11" b="T12"/>
                <a:pathLst>
                  <a:path w="21600" h="21578" fill="none" extrusionOk="0">
                    <a:moveTo>
                      <a:pt x="-1" y="21577"/>
                    </a:moveTo>
                    <a:cubicBezTo>
                      <a:pt x="-1" y="10030"/>
                      <a:pt x="9083" y="524"/>
                      <a:pt x="20619" y="0"/>
                    </a:cubicBezTo>
                  </a:path>
                  <a:path w="21600" h="21578" stroke="0" extrusionOk="0">
                    <a:moveTo>
                      <a:pt x="-1" y="21577"/>
                    </a:moveTo>
                    <a:cubicBezTo>
                      <a:pt x="-1" y="10030"/>
                      <a:pt x="9083" y="524"/>
                      <a:pt x="20619" y="0"/>
                    </a:cubicBezTo>
                    <a:lnTo>
                      <a:pt x="21600" y="21578"/>
                    </a:lnTo>
                    <a:lnTo>
                      <a:pt x="-1" y="21577"/>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64" name="Arc 980"/>
              <p:cNvSpPr>
                <a:spLocks/>
              </p:cNvSpPr>
              <p:nvPr/>
            </p:nvSpPr>
            <p:spPr bwMode="auto">
              <a:xfrm rot="3960000">
                <a:off x="1401" y="3152"/>
                <a:ext cx="30" cy="62"/>
              </a:xfrm>
              <a:custGeom>
                <a:avLst/>
                <a:gdLst>
                  <a:gd name="T0" fmla="*/ 0 w 21600"/>
                  <a:gd name="T1" fmla="*/ 0 h 21932"/>
                  <a:gd name="T2" fmla="*/ 0 w 21600"/>
                  <a:gd name="T3" fmla="*/ 0 h 21932"/>
                  <a:gd name="T4" fmla="*/ 0 w 21600"/>
                  <a:gd name="T5" fmla="*/ 0 h 21932"/>
                  <a:gd name="T6" fmla="*/ 0 60000 65536"/>
                  <a:gd name="T7" fmla="*/ 0 60000 65536"/>
                  <a:gd name="T8" fmla="*/ 0 60000 65536"/>
                  <a:gd name="T9" fmla="*/ 0 w 21600"/>
                  <a:gd name="T10" fmla="*/ 0 h 21932"/>
                  <a:gd name="T11" fmla="*/ 21600 w 21600"/>
                  <a:gd name="T12" fmla="*/ 21932 h 21932"/>
                </a:gdLst>
                <a:ahLst/>
                <a:cxnLst>
                  <a:cxn ang="T6">
                    <a:pos x="T0" y="T1"/>
                  </a:cxn>
                  <a:cxn ang="T7">
                    <a:pos x="T2" y="T3"/>
                  </a:cxn>
                  <a:cxn ang="T8">
                    <a:pos x="T4" y="T5"/>
                  </a:cxn>
                </a:cxnLst>
                <a:rect l="T9" t="T10" r="T11" b="T12"/>
                <a:pathLst>
                  <a:path w="21600" h="21932" fill="none" extrusionOk="0">
                    <a:moveTo>
                      <a:pt x="20861" y="21932"/>
                    </a:moveTo>
                    <a:cubicBezTo>
                      <a:pt x="9226" y="21534"/>
                      <a:pt x="0" y="11987"/>
                      <a:pt x="0" y="345"/>
                    </a:cubicBezTo>
                    <a:cubicBezTo>
                      <a:pt x="0" y="229"/>
                      <a:pt x="0" y="114"/>
                      <a:pt x="2" y="-1"/>
                    </a:cubicBezTo>
                  </a:path>
                  <a:path w="21600" h="21932" stroke="0" extrusionOk="0">
                    <a:moveTo>
                      <a:pt x="20861" y="21932"/>
                    </a:moveTo>
                    <a:cubicBezTo>
                      <a:pt x="9226" y="21534"/>
                      <a:pt x="0" y="11987"/>
                      <a:pt x="0" y="345"/>
                    </a:cubicBezTo>
                    <a:cubicBezTo>
                      <a:pt x="0" y="229"/>
                      <a:pt x="0" y="114"/>
                      <a:pt x="2" y="-1"/>
                    </a:cubicBezTo>
                    <a:lnTo>
                      <a:pt x="21600" y="345"/>
                    </a:lnTo>
                    <a:lnTo>
                      <a:pt x="20861" y="21932"/>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65" name="Arc 981"/>
              <p:cNvSpPr>
                <a:spLocks/>
              </p:cNvSpPr>
              <p:nvPr/>
            </p:nvSpPr>
            <p:spPr bwMode="auto">
              <a:xfrm rot="3960000">
                <a:off x="1450" y="3108"/>
                <a:ext cx="30" cy="61"/>
              </a:xfrm>
              <a:custGeom>
                <a:avLst/>
                <a:gdLst>
                  <a:gd name="T0" fmla="*/ 0 w 22332"/>
                  <a:gd name="T1" fmla="*/ 0 h 21600"/>
                  <a:gd name="T2" fmla="*/ 0 w 22332"/>
                  <a:gd name="T3" fmla="*/ 0 h 21600"/>
                  <a:gd name="T4" fmla="*/ 0 w 22332"/>
                  <a:gd name="T5" fmla="*/ 0 h 21600"/>
                  <a:gd name="T6" fmla="*/ 0 60000 65536"/>
                  <a:gd name="T7" fmla="*/ 0 60000 65536"/>
                  <a:gd name="T8" fmla="*/ 0 60000 65536"/>
                  <a:gd name="T9" fmla="*/ 0 w 22332"/>
                  <a:gd name="T10" fmla="*/ 0 h 21600"/>
                  <a:gd name="T11" fmla="*/ 22332 w 22332"/>
                  <a:gd name="T12" fmla="*/ 21600 h 21600"/>
                </a:gdLst>
                <a:ahLst/>
                <a:cxnLst>
                  <a:cxn ang="T6">
                    <a:pos x="T0" y="T1"/>
                  </a:cxn>
                  <a:cxn ang="T7">
                    <a:pos x="T2" y="T3"/>
                  </a:cxn>
                  <a:cxn ang="T8">
                    <a:pos x="T4" y="T5"/>
                  </a:cxn>
                </a:cxnLst>
                <a:rect l="T9" t="T10" r="T11" b="T12"/>
                <a:pathLst>
                  <a:path w="22332" h="21600" fill="none" extrusionOk="0">
                    <a:moveTo>
                      <a:pt x="0" y="12"/>
                    </a:moveTo>
                    <a:cubicBezTo>
                      <a:pt x="243" y="4"/>
                      <a:pt x="487" y="-1"/>
                      <a:pt x="732" y="-1"/>
                    </a:cubicBezTo>
                    <a:cubicBezTo>
                      <a:pt x="12661" y="-1"/>
                      <a:pt x="22332" y="9670"/>
                      <a:pt x="22332" y="21600"/>
                    </a:cubicBezTo>
                  </a:path>
                  <a:path w="22332" h="21600" stroke="0" extrusionOk="0">
                    <a:moveTo>
                      <a:pt x="0" y="12"/>
                    </a:moveTo>
                    <a:cubicBezTo>
                      <a:pt x="243" y="4"/>
                      <a:pt x="487" y="-1"/>
                      <a:pt x="732" y="-1"/>
                    </a:cubicBezTo>
                    <a:cubicBezTo>
                      <a:pt x="12661" y="-1"/>
                      <a:pt x="22332" y="9670"/>
                      <a:pt x="22332" y="21600"/>
                    </a:cubicBezTo>
                    <a:lnTo>
                      <a:pt x="732" y="21600"/>
                    </a:lnTo>
                    <a:lnTo>
                      <a:pt x="0" y="12"/>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66" name="Arc 982"/>
              <p:cNvSpPr>
                <a:spLocks/>
              </p:cNvSpPr>
              <p:nvPr/>
            </p:nvSpPr>
            <p:spPr bwMode="auto">
              <a:xfrm rot="3960000">
                <a:off x="1378" y="3093"/>
                <a:ext cx="2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67" name="Arc 983"/>
              <p:cNvSpPr>
                <a:spLocks/>
              </p:cNvSpPr>
              <p:nvPr/>
            </p:nvSpPr>
            <p:spPr bwMode="auto">
              <a:xfrm rot="3960000">
                <a:off x="1437" y="3084"/>
                <a:ext cx="22" cy="62"/>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1" y="21576"/>
                    </a:moveTo>
                    <a:cubicBezTo>
                      <a:pt x="-1" y="10038"/>
                      <a:pt x="9069" y="536"/>
                      <a:pt x="20596" y="0"/>
                    </a:cubicBezTo>
                  </a:path>
                  <a:path w="21600" h="21577" stroke="0" extrusionOk="0">
                    <a:moveTo>
                      <a:pt x="-1" y="21576"/>
                    </a:moveTo>
                    <a:cubicBezTo>
                      <a:pt x="-1" y="10038"/>
                      <a:pt x="9069" y="536"/>
                      <a:pt x="20596" y="0"/>
                    </a:cubicBezTo>
                    <a:lnTo>
                      <a:pt x="21600" y="21577"/>
                    </a:lnTo>
                    <a:lnTo>
                      <a:pt x="-1" y="21576"/>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68" name="Arc 984"/>
              <p:cNvSpPr>
                <a:spLocks/>
              </p:cNvSpPr>
              <p:nvPr/>
            </p:nvSpPr>
            <p:spPr bwMode="auto">
              <a:xfrm rot="-6840000">
                <a:off x="1531" y="3286"/>
                <a:ext cx="22" cy="62"/>
              </a:xfrm>
              <a:custGeom>
                <a:avLst/>
                <a:gdLst>
                  <a:gd name="T0" fmla="*/ 0 w 21600"/>
                  <a:gd name="T1" fmla="*/ 0 h 21919"/>
                  <a:gd name="T2" fmla="*/ 0 w 21600"/>
                  <a:gd name="T3" fmla="*/ 0 h 21919"/>
                  <a:gd name="T4" fmla="*/ 0 w 21600"/>
                  <a:gd name="T5" fmla="*/ 0 h 21919"/>
                  <a:gd name="T6" fmla="*/ 0 60000 65536"/>
                  <a:gd name="T7" fmla="*/ 0 60000 65536"/>
                  <a:gd name="T8" fmla="*/ 0 60000 65536"/>
                  <a:gd name="T9" fmla="*/ 0 w 21600"/>
                  <a:gd name="T10" fmla="*/ 0 h 21919"/>
                  <a:gd name="T11" fmla="*/ 21600 w 21600"/>
                  <a:gd name="T12" fmla="*/ 21919 h 21919"/>
                </a:gdLst>
                <a:ahLst/>
                <a:cxnLst>
                  <a:cxn ang="T6">
                    <a:pos x="T0" y="T1"/>
                  </a:cxn>
                  <a:cxn ang="T7">
                    <a:pos x="T2" y="T3"/>
                  </a:cxn>
                  <a:cxn ang="T8">
                    <a:pos x="T4" y="T5"/>
                  </a:cxn>
                </a:cxnLst>
                <a:rect l="T9" t="T10" r="T11" b="T12"/>
                <a:pathLst>
                  <a:path w="21600" h="21919" fill="none" extrusionOk="0">
                    <a:moveTo>
                      <a:pt x="20587" y="21919"/>
                    </a:moveTo>
                    <a:cubicBezTo>
                      <a:pt x="9064" y="21378"/>
                      <a:pt x="0" y="11878"/>
                      <a:pt x="0" y="343"/>
                    </a:cubicBezTo>
                    <a:cubicBezTo>
                      <a:pt x="0" y="228"/>
                      <a:pt x="0" y="114"/>
                      <a:pt x="2" y="-1"/>
                    </a:cubicBezTo>
                  </a:path>
                  <a:path w="21600" h="21919" stroke="0" extrusionOk="0">
                    <a:moveTo>
                      <a:pt x="20587" y="21919"/>
                    </a:moveTo>
                    <a:cubicBezTo>
                      <a:pt x="9064" y="21378"/>
                      <a:pt x="0" y="11878"/>
                      <a:pt x="0" y="343"/>
                    </a:cubicBezTo>
                    <a:cubicBezTo>
                      <a:pt x="0" y="228"/>
                      <a:pt x="0" y="114"/>
                      <a:pt x="2" y="-1"/>
                    </a:cubicBezTo>
                    <a:lnTo>
                      <a:pt x="21600" y="343"/>
                    </a:lnTo>
                    <a:lnTo>
                      <a:pt x="20587" y="21919"/>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162320" name="Group 985"/>
            <p:cNvGrpSpPr>
              <a:grpSpLocks/>
            </p:cNvGrpSpPr>
            <p:nvPr/>
          </p:nvGrpSpPr>
          <p:grpSpPr bwMode="auto">
            <a:xfrm>
              <a:off x="1248" y="2852"/>
              <a:ext cx="317" cy="499"/>
              <a:chOff x="1248" y="2852"/>
              <a:chExt cx="317" cy="499"/>
            </a:xfrm>
          </p:grpSpPr>
          <p:sp>
            <p:nvSpPr>
              <p:cNvPr id="162321" name="Arc 986"/>
              <p:cNvSpPr>
                <a:spLocks/>
              </p:cNvSpPr>
              <p:nvPr/>
            </p:nvSpPr>
            <p:spPr bwMode="auto">
              <a:xfrm rot="-6840000">
                <a:off x="1506" y="3248"/>
                <a:ext cx="29"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597" y="-1"/>
                    </a:moveTo>
                    <a:cubicBezTo>
                      <a:pt x="21599" y="118"/>
                      <a:pt x="21600" y="237"/>
                      <a:pt x="21600" y="357"/>
                    </a:cubicBezTo>
                    <a:cubicBezTo>
                      <a:pt x="21600" y="12286"/>
                      <a:pt x="11929" y="21957"/>
                      <a:pt x="-1" y="21957"/>
                    </a:cubicBezTo>
                  </a:path>
                  <a:path w="21600" h="21957" stroke="0" extrusionOk="0">
                    <a:moveTo>
                      <a:pt x="21597" y="-1"/>
                    </a:moveTo>
                    <a:cubicBezTo>
                      <a:pt x="21599" y="118"/>
                      <a:pt x="21600" y="237"/>
                      <a:pt x="21600" y="357"/>
                    </a:cubicBezTo>
                    <a:cubicBezTo>
                      <a:pt x="21600" y="12286"/>
                      <a:pt x="11929" y="21957"/>
                      <a:pt x="-1" y="21957"/>
                    </a:cubicBezTo>
                    <a:lnTo>
                      <a:pt x="0" y="357"/>
                    </a:lnTo>
                    <a:lnTo>
                      <a:pt x="21597"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22" name="Arc 987"/>
              <p:cNvSpPr>
                <a:spLocks/>
              </p:cNvSpPr>
              <p:nvPr/>
            </p:nvSpPr>
            <p:spPr bwMode="auto">
              <a:xfrm rot="-6840000">
                <a:off x="1447" y="3254"/>
                <a:ext cx="30" cy="61"/>
              </a:xfrm>
              <a:custGeom>
                <a:avLst/>
                <a:gdLst>
                  <a:gd name="T0" fmla="*/ 0 w 21597"/>
                  <a:gd name="T1" fmla="*/ 0 h 21588"/>
                  <a:gd name="T2" fmla="*/ 0 w 21597"/>
                  <a:gd name="T3" fmla="*/ 0 h 21588"/>
                  <a:gd name="T4" fmla="*/ 0 w 21597"/>
                  <a:gd name="T5" fmla="*/ 0 h 21588"/>
                  <a:gd name="T6" fmla="*/ 0 60000 65536"/>
                  <a:gd name="T7" fmla="*/ 0 60000 65536"/>
                  <a:gd name="T8" fmla="*/ 0 60000 65536"/>
                  <a:gd name="T9" fmla="*/ 0 w 21597"/>
                  <a:gd name="T10" fmla="*/ 0 h 21588"/>
                  <a:gd name="T11" fmla="*/ 21597 w 21597"/>
                  <a:gd name="T12" fmla="*/ 21588 h 21588"/>
                </a:gdLst>
                <a:ahLst/>
                <a:cxnLst>
                  <a:cxn ang="T6">
                    <a:pos x="T0" y="T1"/>
                  </a:cxn>
                  <a:cxn ang="T7">
                    <a:pos x="T2" y="T3"/>
                  </a:cxn>
                  <a:cxn ang="T8">
                    <a:pos x="T4" y="T5"/>
                  </a:cxn>
                </a:cxnLst>
                <a:rect l="T9" t="T10" r="T11" b="T12"/>
                <a:pathLst>
                  <a:path w="21597" h="21588" fill="none" extrusionOk="0">
                    <a:moveTo>
                      <a:pt x="-1" y="21236"/>
                    </a:moveTo>
                    <a:cubicBezTo>
                      <a:pt x="186" y="9723"/>
                      <a:pt x="9373" y="380"/>
                      <a:pt x="20882" y="-1"/>
                    </a:cubicBezTo>
                  </a:path>
                  <a:path w="21597" h="21588" stroke="0" extrusionOk="0">
                    <a:moveTo>
                      <a:pt x="-1" y="21236"/>
                    </a:moveTo>
                    <a:cubicBezTo>
                      <a:pt x="186" y="9723"/>
                      <a:pt x="9373" y="380"/>
                      <a:pt x="20882" y="-1"/>
                    </a:cubicBezTo>
                    <a:lnTo>
                      <a:pt x="21597" y="21588"/>
                    </a:lnTo>
                    <a:lnTo>
                      <a:pt x="-1" y="21236"/>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23" name="Arc 988"/>
              <p:cNvSpPr>
                <a:spLocks/>
              </p:cNvSpPr>
              <p:nvPr/>
            </p:nvSpPr>
            <p:spPr bwMode="auto">
              <a:xfrm rot="-6840000">
                <a:off x="1479" y="3194"/>
                <a:ext cx="23"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24" name="Arc 989"/>
              <p:cNvSpPr>
                <a:spLocks/>
              </p:cNvSpPr>
              <p:nvPr/>
            </p:nvSpPr>
            <p:spPr bwMode="auto">
              <a:xfrm rot="-6840000">
                <a:off x="1470" y="3309"/>
                <a:ext cx="22"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25" name="Arc 990"/>
              <p:cNvSpPr>
                <a:spLocks/>
              </p:cNvSpPr>
              <p:nvPr/>
            </p:nvSpPr>
            <p:spPr bwMode="auto">
              <a:xfrm rot="-6840000">
                <a:off x="1438" y="3225"/>
                <a:ext cx="21"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26" name="Arc 991"/>
              <p:cNvSpPr>
                <a:spLocks/>
              </p:cNvSpPr>
              <p:nvPr/>
            </p:nvSpPr>
            <p:spPr bwMode="auto">
              <a:xfrm rot="-6840000">
                <a:off x="1468" y="3165"/>
                <a:ext cx="29" cy="62"/>
              </a:xfrm>
              <a:custGeom>
                <a:avLst/>
                <a:gdLst>
                  <a:gd name="T0" fmla="*/ 0 w 22391"/>
                  <a:gd name="T1" fmla="*/ 0 h 21964"/>
                  <a:gd name="T2" fmla="*/ 0 w 22391"/>
                  <a:gd name="T3" fmla="*/ 0 h 21964"/>
                  <a:gd name="T4" fmla="*/ 0 w 22391"/>
                  <a:gd name="T5" fmla="*/ 0 h 21964"/>
                  <a:gd name="T6" fmla="*/ 0 60000 65536"/>
                  <a:gd name="T7" fmla="*/ 0 60000 65536"/>
                  <a:gd name="T8" fmla="*/ 0 60000 65536"/>
                  <a:gd name="T9" fmla="*/ 0 w 22391"/>
                  <a:gd name="T10" fmla="*/ 0 h 21964"/>
                  <a:gd name="T11" fmla="*/ 22391 w 22391"/>
                  <a:gd name="T12" fmla="*/ 21964 h 21964"/>
                </a:gdLst>
                <a:ahLst/>
                <a:cxnLst>
                  <a:cxn ang="T6">
                    <a:pos x="T0" y="T1"/>
                  </a:cxn>
                  <a:cxn ang="T7">
                    <a:pos x="T2" y="T3"/>
                  </a:cxn>
                  <a:cxn ang="T8">
                    <a:pos x="T4" y="T5"/>
                  </a:cxn>
                </a:cxnLst>
                <a:rect l="T9" t="T10" r="T11" b="T12"/>
                <a:pathLst>
                  <a:path w="22391" h="21964" fill="none" extrusionOk="0">
                    <a:moveTo>
                      <a:pt x="22387" y="0"/>
                    </a:moveTo>
                    <a:cubicBezTo>
                      <a:pt x="22389" y="121"/>
                      <a:pt x="22391" y="242"/>
                      <a:pt x="22391" y="364"/>
                    </a:cubicBezTo>
                    <a:cubicBezTo>
                      <a:pt x="22391" y="12293"/>
                      <a:pt x="12720" y="21964"/>
                      <a:pt x="791" y="21964"/>
                    </a:cubicBezTo>
                    <a:cubicBezTo>
                      <a:pt x="527" y="21963"/>
                      <a:pt x="263" y="21959"/>
                      <a:pt x="-1" y="21949"/>
                    </a:cubicBezTo>
                  </a:path>
                  <a:path w="22391" h="21964" stroke="0" extrusionOk="0">
                    <a:moveTo>
                      <a:pt x="22387" y="0"/>
                    </a:moveTo>
                    <a:cubicBezTo>
                      <a:pt x="22389" y="121"/>
                      <a:pt x="22391" y="242"/>
                      <a:pt x="22391" y="364"/>
                    </a:cubicBezTo>
                    <a:cubicBezTo>
                      <a:pt x="22391" y="12293"/>
                      <a:pt x="12720" y="21964"/>
                      <a:pt x="791" y="21964"/>
                    </a:cubicBezTo>
                    <a:cubicBezTo>
                      <a:pt x="527" y="21963"/>
                      <a:pt x="263" y="21959"/>
                      <a:pt x="-1" y="21949"/>
                    </a:cubicBezTo>
                    <a:lnTo>
                      <a:pt x="791" y="364"/>
                    </a:lnTo>
                    <a:lnTo>
                      <a:pt x="22387"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27" name="Arc 992"/>
              <p:cNvSpPr>
                <a:spLocks/>
              </p:cNvSpPr>
              <p:nvPr/>
            </p:nvSpPr>
            <p:spPr bwMode="auto">
              <a:xfrm rot="-6840000">
                <a:off x="1408" y="3177"/>
                <a:ext cx="28" cy="61"/>
              </a:xfrm>
              <a:custGeom>
                <a:avLst/>
                <a:gdLst>
                  <a:gd name="T0" fmla="*/ 0 w 21597"/>
                  <a:gd name="T1" fmla="*/ 0 h 21586"/>
                  <a:gd name="T2" fmla="*/ 0 w 21597"/>
                  <a:gd name="T3" fmla="*/ 0 h 21586"/>
                  <a:gd name="T4" fmla="*/ 0 w 21597"/>
                  <a:gd name="T5" fmla="*/ 0 h 21586"/>
                  <a:gd name="T6" fmla="*/ 0 60000 65536"/>
                  <a:gd name="T7" fmla="*/ 0 60000 65536"/>
                  <a:gd name="T8" fmla="*/ 0 60000 65536"/>
                  <a:gd name="T9" fmla="*/ 0 w 21597"/>
                  <a:gd name="T10" fmla="*/ 0 h 21586"/>
                  <a:gd name="T11" fmla="*/ 21597 w 21597"/>
                  <a:gd name="T12" fmla="*/ 21586 h 21586"/>
                </a:gdLst>
                <a:ahLst/>
                <a:cxnLst>
                  <a:cxn ang="T6">
                    <a:pos x="T0" y="T1"/>
                  </a:cxn>
                  <a:cxn ang="T7">
                    <a:pos x="T2" y="T3"/>
                  </a:cxn>
                  <a:cxn ang="T8">
                    <a:pos x="T4" y="T5"/>
                  </a:cxn>
                </a:cxnLst>
                <a:rect l="T9" t="T10" r="T11" b="T12"/>
                <a:pathLst>
                  <a:path w="21597" h="21586" fill="none" extrusionOk="0">
                    <a:moveTo>
                      <a:pt x="-1" y="21234"/>
                    </a:moveTo>
                    <a:cubicBezTo>
                      <a:pt x="186" y="9740"/>
                      <a:pt x="9343" y="406"/>
                      <a:pt x="20831" y="-1"/>
                    </a:cubicBezTo>
                  </a:path>
                  <a:path w="21597" h="21586" stroke="0" extrusionOk="0">
                    <a:moveTo>
                      <a:pt x="-1" y="21234"/>
                    </a:moveTo>
                    <a:cubicBezTo>
                      <a:pt x="186" y="9740"/>
                      <a:pt x="9343" y="406"/>
                      <a:pt x="20831" y="-1"/>
                    </a:cubicBezTo>
                    <a:lnTo>
                      <a:pt x="21597" y="21586"/>
                    </a:lnTo>
                    <a:lnTo>
                      <a:pt x="-1" y="21234"/>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28" name="Arc 993"/>
              <p:cNvSpPr>
                <a:spLocks/>
              </p:cNvSpPr>
              <p:nvPr/>
            </p:nvSpPr>
            <p:spPr bwMode="auto">
              <a:xfrm rot="3960000">
                <a:off x="1282" y="2896"/>
                <a:ext cx="29"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29" name="Arc 994"/>
              <p:cNvSpPr>
                <a:spLocks/>
              </p:cNvSpPr>
              <p:nvPr/>
            </p:nvSpPr>
            <p:spPr bwMode="auto">
              <a:xfrm rot="3960000">
                <a:off x="1332" y="2850"/>
                <a:ext cx="29" cy="61"/>
              </a:xfrm>
              <a:custGeom>
                <a:avLst/>
                <a:gdLst>
                  <a:gd name="T0" fmla="*/ 0 w 22371"/>
                  <a:gd name="T1" fmla="*/ 0 h 21600"/>
                  <a:gd name="T2" fmla="*/ 0 w 22371"/>
                  <a:gd name="T3" fmla="*/ 0 h 21600"/>
                  <a:gd name="T4" fmla="*/ 0 w 22371"/>
                  <a:gd name="T5" fmla="*/ 0 h 21600"/>
                  <a:gd name="T6" fmla="*/ 0 60000 65536"/>
                  <a:gd name="T7" fmla="*/ 0 60000 65536"/>
                  <a:gd name="T8" fmla="*/ 0 60000 65536"/>
                  <a:gd name="T9" fmla="*/ 0 w 22371"/>
                  <a:gd name="T10" fmla="*/ 0 h 21600"/>
                  <a:gd name="T11" fmla="*/ 22371 w 22371"/>
                  <a:gd name="T12" fmla="*/ 21600 h 21600"/>
                </a:gdLst>
                <a:ahLst/>
                <a:cxnLst>
                  <a:cxn ang="T6">
                    <a:pos x="T0" y="T1"/>
                  </a:cxn>
                  <a:cxn ang="T7">
                    <a:pos x="T2" y="T3"/>
                  </a:cxn>
                  <a:cxn ang="T8">
                    <a:pos x="T4" y="T5"/>
                  </a:cxn>
                </a:cxnLst>
                <a:rect l="T9" t="T10" r="T11" b="T12"/>
                <a:pathLst>
                  <a:path w="22371" h="21600" fill="none" extrusionOk="0">
                    <a:moveTo>
                      <a:pt x="-1" y="13"/>
                    </a:moveTo>
                    <a:cubicBezTo>
                      <a:pt x="256" y="4"/>
                      <a:pt x="513" y="-1"/>
                      <a:pt x="771" y="-1"/>
                    </a:cubicBezTo>
                    <a:cubicBezTo>
                      <a:pt x="12700" y="-1"/>
                      <a:pt x="22371" y="9670"/>
                      <a:pt x="22371" y="21600"/>
                    </a:cubicBezTo>
                  </a:path>
                  <a:path w="22371" h="21600" stroke="0" extrusionOk="0">
                    <a:moveTo>
                      <a:pt x="-1" y="13"/>
                    </a:moveTo>
                    <a:cubicBezTo>
                      <a:pt x="256" y="4"/>
                      <a:pt x="513" y="-1"/>
                      <a:pt x="771" y="-1"/>
                    </a:cubicBezTo>
                    <a:cubicBezTo>
                      <a:pt x="12700" y="-1"/>
                      <a:pt x="22371" y="9670"/>
                      <a:pt x="22371" y="21600"/>
                    </a:cubicBezTo>
                    <a:lnTo>
                      <a:pt x="771" y="21600"/>
                    </a:lnTo>
                    <a:lnTo>
                      <a:pt x="-1" y="1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30" name="Arc 995"/>
              <p:cNvSpPr>
                <a:spLocks/>
              </p:cNvSpPr>
              <p:nvPr/>
            </p:nvSpPr>
            <p:spPr bwMode="auto">
              <a:xfrm rot="3960000">
                <a:off x="1267" y="2839"/>
                <a:ext cx="23" cy="61"/>
              </a:xfrm>
              <a:custGeom>
                <a:avLst/>
                <a:gdLst>
                  <a:gd name="T0" fmla="*/ 0 w 22559"/>
                  <a:gd name="T1" fmla="*/ 0 h 21600"/>
                  <a:gd name="T2" fmla="*/ 0 w 22559"/>
                  <a:gd name="T3" fmla="*/ 0 h 21600"/>
                  <a:gd name="T4" fmla="*/ 0 w 22559"/>
                  <a:gd name="T5" fmla="*/ 0 h 21600"/>
                  <a:gd name="T6" fmla="*/ 0 60000 65536"/>
                  <a:gd name="T7" fmla="*/ 0 60000 65536"/>
                  <a:gd name="T8" fmla="*/ 0 60000 65536"/>
                  <a:gd name="T9" fmla="*/ 0 w 22559"/>
                  <a:gd name="T10" fmla="*/ 0 h 21600"/>
                  <a:gd name="T11" fmla="*/ 22559 w 22559"/>
                  <a:gd name="T12" fmla="*/ 21600 h 21600"/>
                </a:gdLst>
                <a:ahLst/>
                <a:cxnLst>
                  <a:cxn ang="T6">
                    <a:pos x="T0" y="T1"/>
                  </a:cxn>
                  <a:cxn ang="T7">
                    <a:pos x="T2" y="T3"/>
                  </a:cxn>
                  <a:cxn ang="T8">
                    <a:pos x="T4" y="T5"/>
                  </a:cxn>
                </a:cxnLst>
                <a:rect l="T9" t="T10" r="T11" b="T12"/>
                <a:pathLst>
                  <a:path w="22559" h="21600" fill="none" extrusionOk="0">
                    <a:moveTo>
                      <a:pt x="22559" y="0"/>
                    </a:moveTo>
                    <a:cubicBezTo>
                      <a:pt x="22559" y="11929"/>
                      <a:pt x="12888" y="21600"/>
                      <a:pt x="959" y="21600"/>
                    </a:cubicBezTo>
                    <a:cubicBezTo>
                      <a:pt x="639" y="21599"/>
                      <a:pt x="319" y="21592"/>
                      <a:pt x="0" y="21578"/>
                    </a:cubicBezTo>
                  </a:path>
                  <a:path w="22559" h="21600" stroke="0" extrusionOk="0">
                    <a:moveTo>
                      <a:pt x="22559" y="0"/>
                    </a:moveTo>
                    <a:cubicBezTo>
                      <a:pt x="22559" y="11929"/>
                      <a:pt x="12888" y="21600"/>
                      <a:pt x="959" y="21600"/>
                    </a:cubicBezTo>
                    <a:cubicBezTo>
                      <a:pt x="639" y="21599"/>
                      <a:pt x="319" y="21592"/>
                      <a:pt x="0" y="21578"/>
                    </a:cubicBezTo>
                    <a:lnTo>
                      <a:pt x="959" y="0"/>
                    </a:lnTo>
                    <a:lnTo>
                      <a:pt x="22559"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31" name="Arc 996"/>
              <p:cNvSpPr>
                <a:spLocks/>
              </p:cNvSpPr>
              <p:nvPr/>
            </p:nvSpPr>
            <p:spPr bwMode="auto">
              <a:xfrm rot="3960000">
                <a:off x="1326" y="2833"/>
                <a:ext cx="23" cy="61"/>
              </a:xfrm>
              <a:custGeom>
                <a:avLst/>
                <a:gdLst>
                  <a:gd name="T0" fmla="*/ 0 w 21600"/>
                  <a:gd name="T1" fmla="*/ 0 h 21579"/>
                  <a:gd name="T2" fmla="*/ 0 w 21600"/>
                  <a:gd name="T3" fmla="*/ 0 h 21579"/>
                  <a:gd name="T4" fmla="*/ 0 w 21600"/>
                  <a:gd name="T5" fmla="*/ 0 h 21579"/>
                  <a:gd name="T6" fmla="*/ 0 60000 65536"/>
                  <a:gd name="T7" fmla="*/ 0 60000 65536"/>
                  <a:gd name="T8" fmla="*/ 0 60000 65536"/>
                  <a:gd name="T9" fmla="*/ 0 w 21600"/>
                  <a:gd name="T10" fmla="*/ 0 h 21579"/>
                  <a:gd name="T11" fmla="*/ 21600 w 21600"/>
                  <a:gd name="T12" fmla="*/ 21579 h 21579"/>
                </a:gdLst>
                <a:ahLst/>
                <a:cxnLst>
                  <a:cxn ang="T6">
                    <a:pos x="T0" y="T1"/>
                  </a:cxn>
                  <a:cxn ang="T7">
                    <a:pos x="T2" y="T3"/>
                  </a:cxn>
                  <a:cxn ang="T8">
                    <a:pos x="T4" y="T5"/>
                  </a:cxn>
                </a:cxnLst>
                <a:rect l="T9" t="T10" r="T11" b="T12"/>
                <a:pathLst>
                  <a:path w="21600" h="21579" fill="none" extrusionOk="0">
                    <a:moveTo>
                      <a:pt x="-1" y="21578"/>
                    </a:moveTo>
                    <a:cubicBezTo>
                      <a:pt x="-1" y="10022"/>
                      <a:pt x="9095" y="513"/>
                      <a:pt x="20641" y="0"/>
                    </a:cubicBezTo>
                  </a:path>
                  <a:path w="21600" h="21579" stroke="0" extrusionOk="0">
                    <a:moveTo>
                      <a:pt x="-1" y="21578"/>
                    </a:moveTo>
                    <a:cubicBezTo>
                      <a:pt x="-1" y="10022"/>
                      <a:pt x="9095" y="513"/>
                      <a:pt x="20641" y="0"/>
                    </a:cubicBezTo>
                    <a:lnTo>
                      <a:pt x="21600" y="21579"/>
                    </a:lnTo>
                    <a:lnTo>
                      <a:pt x="-1" y="21578"/>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32" name="Arc 997"/>
              <p:cNvSpPr>
                <a:spLocks/>
              </p:cNvSpPr>
              <p:nvPr/>
            </p:nvSpPr>
            <p:spPr bwMode="auto">
              <a:xfrm rot="3960000">
                <a:off x="1321" y="2981"/>
                <a:ext cx="29" cy="63"/>
              </a:xfrm>
              <a:custGeom>
                <a:avLst/>
                <a:gdLst>
                  <a:gd name="T0" fmla="*/ 0 w 21600"/>
                  <a:gd name="T1" fmla="*/ 0 h 21927"/>
                  <a:gd name="T2" fmla="*/ 0 w 21600"/>
                  <a:gd name="T3" fmla="*/ 0 h 21927"/>
                  <a:gd name="T4" fmla="*/ 0 w 21600"/>
                  <a:gd name="T5" fmla="*/ 0 h 21927"/>
                  <a:gd name="T6" fmla="*/ 0 60000 65536"/>
                  <a:gd name="T7" fmla="*/ 0 60000 65536"/>
                  <a:gd name="T8" fmla="*/ 0 60000 65536"/>
                  <a:gd name="T9" fmla="*/ 0 w 21600"/>
                  <a:gd name="T10" fmla="*/ 0 h 21927"/>
                  <a:gd name="T11" fmla="*/ 21600 w 21600"/>
                  <a:gd name="T12" fmla="*/ 21927 h 21927"/>
                </a:gdLst>
                <a:ahLst/>
                <a:cxnLst>
                  <a:cxn ang="T6">
                    <a:pos x="T0" y="T1"/>
                  </a:cxn>
                  <a:cxn ang="T7">
                    <a:pos x="T2" y="T3"/>
                  </a:cxn>
                  <a:cxn ang="T8">
                    <a:pos x="T4" y="T5"/>
                  </a:cxn>
                </a:cxnLst>
                <a:rect l="T9" t="T10" r="T11" b="T12"/>
                <a:pathLst>
                  <a:path w="21600" h="21927" fill="none" extrusionOk="0">
                    <a:moveTo>
                      <a:pt x="20836" y="21926"/>
                    </a:moveTo>
                    <a:cubicBezTo>
                      <a:pt x="9211" y="21515"/>
                      <a:pt x="0" y="11972"/>
                      <a:pt x="0" y="340"/>
                    </a:cubicBezTo>
                    <a:cubicBezTo>
                      <a:pt x="0" y="226"/>
                      <a:pt x="0" y="113"/>
                      <a:pt x="2" y="-1"/>
                    </a:cubicBezTo>
                  </a:path>
                  <a:path w="21600" h="21927" stroke="0" extrusionOk="0">
                    <a:moveTo>
                      <a:pt x="20836" y="21926"/>
                    </a:moveTo>
                    <a:cubicBezTo>
                      <a:pt x="9211" y="21515"/>
                      <a:pt x="0" y="11972"/>
                      <a:pt x="0" y="340"/>
                    </a:cubicBezTo>
                    <a:cubicBezTo>
                      <a:pt x="0" y="226"/>
                      <a:pt x="0" y="113"/>
                      <a:pt x="2" y="-1"/>
                    </a:cubicBezTo>
                    <a:lnTo>
                      <a:pt x="21600" y="340"/>
                    </a:lnTo>
                    <a:lnTo>
                      <a:pt x="20836" y="21926"/>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33" name="Arc 998"/>
              <p:cNvSpPr>
                <a:spLocks/>
              </p:cNvSpPr>
              <p:nvPr/>
            </p:nvSpPr>
            <p:spPr bwMode="auto">
              <a:xfrm rot="3960000">
                <a:off x="1365" y="2934"/>
                <a:ext cx="30" cy="62"/>
              </a:xfrm>
              <a:custGeom>
                <a:avLst/>
                <a:gdLst>
                  <a:gd name="T0" fmla="*/ 0 w 22332"/>
                  <a:gd name="T1" fmla="*/ 0 h 21600"/>
                  <a:gd name="T2" fmla="*/ 0 w 22332"/>
                  <a:gd name="T3" fmla="*/ 0 h 21600"/>
                  <a:gd name="T4" fmla="*/ 0 w 22332"/>
                  <a:gd name="T5" fmla="*/ 0 h 21600"/>
                  <a:gd name="T6" fmla="*/ 0 60000 65536"/>
                  <a:gd name="T7" fmla="*/ 0 60000 65536"/>
                  <a:gd name="T8" fmla="*/ 0 60000 65536"/>
                  <a:gd name="T9" fmla="*/ 0 w 22332"/>
                  <a:gd name="T10" fmla="*/ 0 h 21600"/>
                  <a:gd name="T11" fmla="*/ 22332 w 22332"/>
                  <a:gd name="T12" fmla="*/ 21600 h 21600"/>
                </a:gdLst>
                <a:ahLst/>
                <a:cxnLst>
                  <a:cxn ang="T6">
                    <a:pos x="T0" y="T1"/>
                  </a:cxn>
                  <a:cxn ang="T7">
                    <a:pos x="T2" y="T3"/>
                  </a:cxn>
                  <a:cxn ang="T8">
                    <a:pos x="T4" y="T5"/>
                  </a:cxn>
                </a:cxnLst>
                <a:rect l="T9" t="T10" r="T11" b="T12"/>
                <a:pathLst>
                  <a:path w="22332" h="21600" fill="none" extrusionOk="0">
                    <a:moveTo>
                      <a:pt x="0" y="12"/>
                    </a:moveTo>
                    <a:cubicBezTo>
                      <a:pt x="243" y="4"/>
                      <a:pt x="487" y="-1"/>
                      <a:pt x="732" y="-1"/>
                    </a:cubicBezTo>
                    <a:cubicBezTo>
                      <a:pt x="12661" y="-1"/>
                      <a:pt x="22332" y="9670"/>
                      <a:pt x="22332" y="21600"/>
                    </a:cubicBezTo>
                  </a:path>
                  <a:path w="22332" h="21600" stroke="0" extrusionOk="0">
                    <a:moveTo>
                      <a:pt x="0" y="12"/>
                    </a:moveTo>
                    <a:cubicBezTo>
                      <a:pt x="243" y="4"/>
                      <a:pt x="487" y="-1"/>
                      <a:pt x="732" y="-1"/>
                    </a:cubicBezTo>
                    <a:cubicBezTo>
                      <a:pt x="12661" y="-1"/>
                      <a:pt x="22332" y="9670"/>
                      <a:pt x="22332" y="21600"/>
                    </a:cubicBezTo>
                    <a:lnTo>
                      <a:pt x="732" y="21600"/>
                    </a:lnTo>
                    <a:lnTo>
                      <a:pt x="0" y="12"/>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34" name="Arc 999"/>
              <p:cNvSpPr>
                <a:spLocks/>
              </p:cNvSpPr>
              <p:nvPr/>
            </p:nvSpPr>
            <p:spPr bwMode="auto">
              <a:xfrm rot="3960000">
                <a:off x="1298" y="2922"/>
                <a:ext cx="23" cy="64"/>
              </a:xfrm>
              <a:custGeom>
                <a:avLst/>
                <a:gdLst>
                  <a:gd name="T0" fmla="*/ 0 w 22612"/>
                  <a:gd name="T1" fmla="*/ 0 h 21954"/>
                  <a:gd name="T2" fmla="*/ 0 w 22612"/>
                  <a:gd name="T3" fmla="*/ 0 h 21954"/>
                  <a:gd name="T4" fmla="*/ 0 w 22612"/>
                  <a:gd name="T5" fmla="*/ 0 h 21954"/>
                  <a:gd name="T6" fmla="*/ 0 60000 65536"/>
                  <a:gd name="T7" fmla="*/ 0 60000 65536"/>
                  <a:gd name="T8" fmla="*/ 0 60000 65536"/>
                  <a:gd name="T9" fmla="*/ 0 w 22612"/>
                  <a:gd name="T10" fmla="*/ 0 h 21954"/>
                  <a:gd name="T11" fmla="*/ 22612 w 22612"/>
                  <a:gd name="T12" fmla="*/ 21954 h 21954"/>
                </a:gdLst>
                <a:ahLst/>
                <a:cxnLst>
                  <a:cxn ang="T6">
                    <a:pos x="T0" y="T1"/>
                  </a:cxn>
                  <a:cxn ang="T7">
                    <a:pos x="T2" y="T3"/>
                  </a:cxn>
                  <a:cxn ang="T8">
                    <a:pos x="T4" y="T5"/>
                  </a:cxn>
                </a:cxnLst>
                <a:rect l="T9" t="T10" r="T11" b="T12"/>
                <a:pathLst>
                  <a:path w="22612" h="21954" fill="none" extrusionOk="0">
                    <a:moveTo>
                      <a:pt x="22609" y="-1"/>
                    </a:moveTo>
                    <a:cubicBezTo>
                      <a:pt x="22611" y="117"/>
                      <a:pt x="22612" y="235"/>
                      <a:pt x="22612" y="354"/>
                    </a:cubicBezTo>
                    <a:cubicBezTo>
                      <a:pt x="22612" y="12283"/>
                      <a:pt x="12941" y="21954"/>
                      <a:pt x="1012" y="21954"/>
                    </a:cubicBezTo>
                    <a:cubicBezTo>
                      <a:pt x="674" y="21953"/>
                      <a:pt x="337" y="21946"/>
                      <a:pt x="-1" y="21930"/>
                    </a:cubicBezTo>
                  </a:path>
                  <a:path w="22612" h="21954" stroke="0" extrusionOk="0">
                    <a:moveTo>
                      <a:pt x="22609" y="-1"/>
                    </a:moveTo>
                    <a:cubicBezTo>
                      <a:pt x="22611" y="117"/>
                      <a:pt x="22612" y="235"/>
                      <a:pt x="22612" y="354"/>
                    </a:cubicBezTo>
                    <a:cubicBezTo>
                      <a:pt x="22612" y="12283"/>
                      <a:pt x="12941" y="21954"/>
                      <a:pt x="1012" y="21954"/>
                    </a:cubicBezTo>
                    <a:cubicBezTo>
                      <a:pt x="674" y="21953"/>
                      <a:pt x="337" y="21946"/>
                      <a:pt x="-1" y="21930"/>
                    </a:cubicBezTo>
                    <a:lnTo>
                      <a:pt x="1012" y="354"/>
                    </a:lnTo>
                    <a:lnTo>
                      <a:pt x="22609"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35" name="Arc 1000"/>
              <p:cNvSpPr>
                <a:spLocks/>
              </p:cNvSpPr>
              <p:nvPr/>
            </p:nvSpPr>
            <p:spPr bwMode="auto">
              <a:xfrm rot="3960000">
                <a:off x="1357" y="2911"/>
                <a:ext cx="21" cy="60"/>
              </a:xfrm>
              <a:custGeom>
                <a:avLst/>
                <a:gdLst>
                  <a:gd name="T0" fmla="*/ 0 w 21597"/>
                  <a:gd name="T1" fmla="*/ 0 h 21577"/>
                  <a:gd name="T2" fmla="*/ 0 w 21597"/>
                  <a:gd name="T3" fmla="*/ 0 h 21577"/>
                  <a:gd name="T4" fmla="*/ 0 w 21597"/>
                  <a:gd name="T5" fmla="*/ 0 h 21577"/>
                  <a:gd name="T6" fmla="*/ 0 60000 65536"/>
                  <a:gd name="T7" fmla="*/ 0 60000 65536"/>
                  <a:gd name="T8" fmla="*/ 0 60000 65536"/>
                  <a:gd name="T9" fmla="*/ 0 w 21597"/>
                  <a:gd name="T10" fmla="*/ 0 h 21577"/>
                  <a:gd name="T11" fmla="*/ 21597 w 21597"/>
                  <a:gd name="T12" fmla="*/ 21577 h 21577"/>
                </a:gdLst>
                <a:ahLst/>
                <a:cxnLst>
                  <a:cxn ang="T6">
                    <a:pos x="T0" y="T1"/>
                  </a:cxn>
                  <a:cxn ang="T7">
                    <a:pos x="T2" y="T3"/>
                  </a:cxn>
                  <a:cxn ang="T8">
                    <a:pos x="T4" y="T5"/>
                  </a:cxn>
                </a:cxnLst>
                <a:rect l="T9" t="T10" r="T11" b="T12"/>
                <a:pathLst>
                  <a:path w="21597" h="21577" fill="none" extrusionOk="0">
                    <a:moveTo>
                      <a:pt x="-1" y="21227"/>
                    </a:moveTo>
                    <a:cubicBezTo>
                      <a:pt x="184" y="9821"/>
                      <a:pt x="9206" y="525"/>
                      <a:pt x="20601" y="-1"/>
                    </a:cubicBezTo>
                  </a:path>
                  <a:path w="21597" h="21577" stroke="0" extrusionOk="0">
                    <a:moveTo>
                      <a:pt x="-1" y="21227"/>
                    </a:moveTo>
                    <a:cubicBezTo>
                      <a:pt x="184" y="9821"/>
                      <a:pt x="9206" y="525"/>
                      <a:pt x="20601" y="-1"/>
                    </a:cubicBezTo>
                    <a:lnTo>
                      <a:pt x="21597" y="21577"/>
                    </a:lnTo>
                    <a:lnTo>
                      <a:pt x="-1" y="21227"/>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36" name="Arc 1001"/>
              <p:cNvSpPr>
                <a:spLocks/>
              </p:cNvSpPr>
              <p:nvPr/>
            </p:nvSpPr>
            <p:spPr bwMode="auto">
              <a:xfrm rot="3960000">
                <a:off x="1356" y="3059"/>
                <a:ext cx="29"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37" name="Arc 1002"/>
              <p:cNvSpPr>
                <a:spLocks/>
              </p:cNvSpPr>
              <p:nvPr/>
            </p:nvSpPr>
            <p:spPr bwMode="auto">
              <a:xfrm rot="3960000">
                <a:off x="1400" y="3012"/>
                <a:ext cx="30" cy="62"/>
              </a:xfrm>
              <a:custGeom>
                <a:avLst/>
                <a:gdLst>
                  <a:gd name="T0" fmla="*/ 0 w 22335"/>
                  <a:gd name="T1" fmla="*/ 0 h 21600"/>
                  <a:gd name="T2" fmla="*/ 0 w 22335"/>
                  <a:gd name="T3" fmla="*/ 0 h 21600"/>
                  <a:gd name="T4" fmla="*/ 0 w 22335"/>
                  <a:gd name="T5" fmla="*/ 0 h 21600"/>
                  <a:gd name="T6" fmla="*/ 0 60000 65536"/>
                  <a:gd name="T7" fmla="*/ 0 60000 65536"/>
                  <a:gd name="T8" fmla="*/ 0 60000 65536"/>
                  <a:gd name="T9" fmla="*/ 0 w 22335"/>
                  <a:gd name="T10" fmla="*/ 0 h 21600"/>
                  <a:gd name="T11" fmla="*/ 22335 w 22335"/>
                  <a:gd name="T12" fmla="*/ 21600 h 21600"/>
                </a:gdLst>
                <a:ahLst/>
                <a:cxnLst>
                  <a:cxn ang="T6">
                    <a:pos x="T0" y="T1"/>
                  </a:cxn>
                  <a:cxn ang="T7">
                    <a:pos x="T2" y="T3"/>
                  </a:cxn>
                  <a:cxn ang="T8">
                    <a:pos x="T4" y="T5"/>
                  </a:cxn>
                </a:cxnLst>
                <a:rect l="T9" t="T10" r="T11" b="T12"/>
                <a:pathLst>
                  <a:path w="22335" h="21600" fill="none" extrusionOk="0">
                    <a:moveTo>
                      <a:pt x="-1" y="12"/>
                    </a:moveTo>
                    <a:cubicBezTo>
                      <a:pt x="245" y="4"/>
                      <a:pt x="491" y="-1"/>
                      <a:pt x="738" y="-1"/>
                    </a:cubicBezTo>
                    <a:cubicBezTo>
                      <a:pt x="12530" y="-1"/>
                      <a:pt x="22143" y="9458"/>
                      <a:pt x="22335" y="21248"/>
                    </a:cubicBezTo>
                  </a:path>
                  <a:path w="22335" h="21600" stroke="0" extrusionOk="0">
                    <a:moveTo>
                      <a:pt x="-1" y="12"/>
                    </a:moveTo>
                    <a:cubicBezTo>
                      <a:pt x="245" y="4"/>
                      <a:pt x="491" y="-1"/>
                      <a:pt x="738" y="-1"/>
                    </a:cubicBezTo>
                    <a:cubicBezTo>
                      <a:pt x="12530" y="-1"/>
                      <a:pt x="22143" y="9458"/>
                      <a:pt x="22335" y="21248"/>
                    </a:cubicBezTo>
                    <a:lnTo>
                      <a:pt x="738" y="21600"/>
                    </a:lnTo>
                    <a:lnTo>
                      <a:pt x="-1" y="12"/>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38" name="Arc 1003"/>
              <p:cNvSpPr>
                <a:spLocks/>
              </p:cNvSpPr>
              <p:nvPr/>
            </p:nvSpPr>
            <p:spPr bwMode="auto">
              <a:xfrm rot="3960000">
                <a:off x="1334" y="2999"/>
                <a:ext cx="24" cy="61"/>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22518" y="0"/>
                    </a:moveTo>
                    <a:cubicBezTo>
                      <a:pt x="22518" y="11929"/>
                      <a:pt x="12847" y="21600"/>
                      <a:pt x="918" y="21600"/>
                    </a:cubicBezTo>
                    <a:cubicBezTo>
                      <a:pt x="611" y="21599"/>
                      <a:pt x="305" y="21593"/>
                      <a:pt x="-1" y="21580"/>
                    </a:cubicBezTo>
                  </a:path>
                  <a:path w="22518" h="21600" stroke="0" extrusionOk="0">
                    <a:moveTo>
                      <a:pt x="22518" y="0"/>
                    </a:moveTo>
                    <a:cubicBezTo>
                      <a:pt x="22518" y="11929"/>
                      <a:pt x="12847" y="21600"/>
                      <a:pt x="918" y="21600"/>
                    </a:cubicBezTo>
                    <a:cubicBezTo>
                      <a:pt x="611" y="21599"/>
                      <a:pt x="305" y="21593"/>
                      <a:pt x="-1" y="21580"/>
                    </a:cubicBezTo>
                    <a:lnTo>
                      <a:pt x="918" y="0"/>
                    </a:lnTo>
                    <a:lnTo>
                      <a:pt x="22518"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39" name="Arc 1004"/>
              <p:cNvSpPr>
                <a:spLocks/>
              </p:cNvSpPr>
              <p:nvPr/>
            </p:nvSpPr>
            <p:spPr bwMode="auto">
              <a:xfrm rot="3960000">
                <a:off x="1392" y="2991"/>
                <a:ext cx="22" cy="60"/>
              </a:xfrm>
              <a:custGeom>
                <a:avLst/>
                <a:gdLst>
                  <a:gd name="T0" fmla="*/ 0 w 21597"/>
                  <a:gd name="T1" fmla="*/ 0 h 21578"/>
                  <a:gd name="T2" fmla="*/ 0 w 21597"/>
                  <a:gd name="T3" fmla="*/ 0 h 21578"/>
                  <a:gd name="T4" fmla="*/ 0 w 21597"/>
                  <a:gd name="T5" fmla="*/ 0 h 21578"/>
                  <a:gd name="T6" fmla="*/ 0 60000 65536"/>
                  <a:gd name="T7" fmla="*/ 0 60000 65536"/>
                  <a:gd name="T8" fmla="*/ 0 60000 65536"/>
                  <a:gd name="T9" fmla="*/ 0 w 21597"/>
                  <a:gd name="T10" fmla="*/ 0 h 21578"/>
                  <a:gd name="T11" fmla="*/ 21597 w 21597"/>
                  <a:gd name="T12" fmla="*/ 21578 h 21578"/>
                </a:gdLst>
                <a:ahLst/>
                <a:cxnLst>
                  <a:cxn ang="T6">
                    <a:pos x="T0" y="T1"/>
                  </a:cxn>
                  <a:cxn ang="T7">
                    <a:pos x="T2" y="T3"/>
                  </a:cxn>
                  <a:cxn ang="T8">
                    <a:pos x="T4" y="T5"/>
                  </a:cxn>
                </a:cxnLst>
                <a:rect l="T9" t="T10" r="T11" b="T12"/>
                <a:pathLst>
                  <a:path w="21597" h="21578" fill="none" extrusionOk="0">
                    <a:moveTo>
                      <a:pt x="-1" y="21220"/>
                    </a:moveTo>
                    <a:cubicBezTo>
                      <a:pt x="188" y="9809"/>
                      <a:pt x="9222" y="514"/>
                      <a:pt x="20623" y="-1"/>
                    </a:cubicBezTo>
                  </a:path>
                  <a:path w="21597" h="21578" stroke="0" extrusionOk="0">
                    <a:moveTo>
                      <a:pt x="-1" y="21220"/>
                    </a:moveTo>
                    <a:cubicBezTo>
                      <a:pt x="188" y="9809"/>
                      <a:pt x="9222" y="514"/>
                      <a:pt x="20623" y="-1"/>
                    </a:cubicBezTo>
                    <a:lnTo>
                      <a:pt x="21597" y="21578"/>
                    </a:lnTo>
                    <a:lnTo>
                      <a:pt x="-1" y="2122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40" name="Arc 1005"/>
              <p:cNvSpPr>
                <a:spLocks/>
              </p:cNvSpPr>
              <p:nvPr/>
            </p:nvSpPr>
            <p:spPr bwMode="auto">
              <a:xfrm rot="3960000">
                <a:off x="1394" y="3140"/>
                <a:ext cx="30" cy="61"/>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20868" y="21587"/>
                    </a:moveTo>
                    <a:cubicBezTo>
                      <a:pt x="9230" y="21192"/>
                      <a:pt x="-1" y="11644"/>
                      <a:pt x="-1" y="-1"/>
                    </a:cubicBezTo>
                  </a:path>
                  <a:path w="21600" h="21588" stroke="0" extrusionOk="0">
                    <a:moveTo>
                      <a:pt x="20868" y="21587"/>
                    </a:moveTo>
                    <a:cubicBezTo>
                      <a:pt x="9230" y="21192"/>
                      <a:pt x="-1" y="11644"/>
                      <a:pt x="-1" y="-1"/>
                    </a:cubicBezTo>
                    <a:lnTo>
                      <a:pt x="21600" y="0"/>
                    </a:lnTo>
                    <a:lnTo>
                      <a:pt x="20868" y="21587"/>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41" name="Arc 1006"/>
              <p:cNvSpPr>
                <a:spLocks/>
              </p:cNvSpPr>
              <p:nvPr/>
            </p:nvSpPr>
            <p:spPr bwMode="auto">
              <a:xfrm rot="3960000">
                <a:off x="1442" y="3096"/>
                <a:ext cx="31" cy="62"/>
              </a:xfrm>
              <a:custGeom>
                <a:avLst/>
                <a:gdLst>
                  <a:gd name="T0" fmla="*/ 0 w 22320"/>
                  <a:gd name="T1" fmla="*/ 0 h 21600"/>
                  <a:gd name="T2" fmla="*/ 0 w 22320"/>
                  <a:gd name="T3" fmla="*/ 0 h 21600"/>
                  <a:gd name="T4" fmla="*/ 0 w 22320"/>
                  <a:gd name="T5" fmla="*/ 0 h 21600"/>
                  <a:gd name="T6" fmla="*/ 0 60000 65536"/>
                  <a:gd name="T7" fmla="*/ 0 60000 65536"/>
                  <a:gd name="T8" fmla="*/ 0 60000 65536"/>
                  <a:gd name="T9" fmla="*/ 0 w 22320"/>
                  <a:gd name="T10" fmla="*/ 0 h 21600"/>
                  <a:gd name="T11" fmla="*/ 22320 w 22320"/>
                  <a:gd name="T12" fmla="*/ 21600 h 21600"/>
                </a:gdLst>
                <a:ahLst/>
                <a:cxnLst>
                  <a:cxn ang="T6">
                    <a:pos x="T0" y="T1"/>
                  </a:cxn>
                  <a:cxn ang="T7">
                    <a:pos x="T2" y="T3"/>
                  </a:cxn>
                  <a:cxn ang="T8">
                    <a:pos x="T4" y="T5"/>
                  </a:cxn>
                </a:cxnLst>
                <a:rect l="T9" t="T10" r="T11" b="T12"/>
                <a:pathLst>
                  <a:path w="22320" h="21600" fill="none" extrusionOk="0">
                    <a:moveTo>
                      <a:pt x="0" y="12"/>
                    </a:moveTo>
                    <a:cubicBezTo>
                      <a:pt x="239" y="4"/>
                      <a:pt x="479" y="-1"/>
                      <a:pt x="720" y="-1"/>
                    </a:cubicBezTo>
                    <a:cubicBezTo>
                      <a:pt x="12649" y="-1"/>
                      <a:pt x="22320" y="9670"/>
                      <a:pt x="22320" y="21600"/>
                    </a:cubicBezTo>
                  </a:path>
                  <a:path w="22320" h="21600" stroke="0" extrusionOk="0">
                    <a:moveTo>
                      <a:pt x="0" y="12"/>
                    </a:moveTo>
                    <a:cubicBezTo>
                      <a:pt x="239" y="4"/>
                      <a:pt x="479" y="-1"/>
                      <a:pt x="720" y="-1"/>
                    </a:cubicBezTo>
                    <a:cubicBezTo>
                      <a:pt x="12649" y="-1"/>
                      <a:pt x="22320" y="9670"/>
                      <a:pt x="22320" y="21600"/>
                    </a:cubicBezTo>
                    <a:lnTo>
                      <a:pt x="720" y="21600"/>
                    </a:lnTo>
                    <a:lnTo>
                      <a:pt x="0" y="12"/>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42" name="Arc 1007"/>
              <p:cNvSpPr>
                <a:spLocks/>
              </p:cNvSpPr>
              <p:nvPr/>
            </p:nvSpPr>
            <p:spPr bwMode="auto">
              <a:xfrm rot="3960000">
                <a:off x="1371" y="3083"/>
                <a:ext cx="23"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597" y="-1"/>
                    </a:moveTo>
                    <a:cubicBezTo>
                      <a:pt x="21599" y="116"/>
                      <a:pt x="21600" y="233"/>
                      <a:pt x="21600" y="351"/>
                    </a:cubicBezTo>
                    <a:cubicBezTo>
                      <a:pt x="21600" y="12280"/>
                      <a:pt x="11929" y="21951"/>
                      <a:pt x="-1" y="21951"/>
                    </a:cubicBezTo>
                  </a:path>
                  <a:path w="21600" h="21951" stroke="0" extrusionOk="0">
                    <a:moveTo>
                      <a:pt x="21597" y="-1"/>
                    </a:moveTo>
                    <a:cubicBezTo>
                      <a:pt x="21599" y="116"/>
                      <a:pt x="21600" y="233"/>
                      <a:pt x="21600" y="351"/>
                    </a:cubicBezTo>
                    <a:cubicBezTo>
                      <a:pt x="21600" y="12280"/>
                      <a:pt x="11929" y="21951"/>
                      <a:pt x="-1" y="21951"/>
                    </a:cubicBezTo>
                    <a:lnTo>
                      <a:pt x="0" y="351"/>
                    </a:lnTo>
                    <a:lnTo>
                      <a:pt x="21597"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43" name="Arc 1008"/>
              <p:cNvSpPr>
                <a:spLocks/>
              </p:cNvSpPr>
              <p:nvPr/>
            </p:nvSpPr>
            <p:spPr bwMode="auto">
              <a:xfrm rot="3960000">
                <a:off x="1430" y="3076"/>
                <a:ext cx="22" cy="61"/>
              </a:xfrm>
              <a:custGeom>
                <a:avLst/>
                <a:gdLst>
                  <a:gd name="T0" fmla="*/ 0 w 21600"/>
                  <a:gd name="T1" fmla="*/ 0 h 21578"/>
                  <a:gd name="T2" fmla="*/ 0 w 21600"/>
                  <a:gd name="T3" fmla="*/ 0 h 21578"/>
                  <a:gd name="T4" fmla="*/ 0 w 21600"/>
                  <a:gd name="T5" fmla="*/ 0 h 21578"/>
                  <a:gd name="T6" fmla="*/ 0 60000 65536"/>
                  <a:gd name="T7" fmla="*/ 0 60000 65536"/>
                  <a:gd name="T8" fmla="*/ 0 60000 65536"/>
                  <a:gd name="T9" fmla="*/ 0 w 21600"/>
                  <a:gd name="T10" fmla="*/ 0 h 21578"/>
                  <a:gd name="T11" fmla="*/ 21600 w 21600"/>
                  <a:gd name="T12" fmla="*/ 21578 h 21578"/>
                </a:gdLst>
                <a:ahLst/>
                <a:cxnLst>
                  <a:cxn ang="T6">
                    <a:pos x="T0" y="T1"/>
                  </a:cxn>
                  <a:cxn ang="T7">
                    <a:pos x="T2" y="T3"/>
                  </a:cxn>
                  <a:cxn ang="T8">
                    <a:pos x="T4" y="T5"/>
                  </a:cxn>
                </a:cxnLst>
                <a:rect l="T9" t="T10" r="T11" b="T12"/>
                <a:pathLst>
                  <a:path w="21600" h="21578" fill="none" extrusionOk="0">
                    <a:moveTo>
                      <a:pt x="-1" y="21577"/>
                    </a:moveTo>
                    <a:cubicBezTo>
                      <a:pt x="-1" y="10030"/>
                      <a:pt x="9083" y="524"/>
                      <a:pt x="20619" y="0"/>
                    </a:cubicBezTo>
                  </a:path>
                  <a:path w="21600" h="21578" stroke="0" extrusionOk="0">
                    <a:moveTo>
                      <a:pt x="-1" y="21577"/>
                    </a:moveTo>
                    <a:cubicBezTo>
                      <a:pt x="-1" y="10030"/>
                      <a:pt x="9083" y="524"/>
                      <a:pt x="20619" y="0"/>
                    </a:cubicBezTo>
                    <a:lnTo>
                      <a:pt x="21600" y="21578"/>
                    </a:lnTo>
                    <a:lnTo>
                      <a:pt x="-1" y="21577"/>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44" name="Arc 1009"/>
              <p:cNvSpPr>
                <a:spLocks/>
              </p:cNvSpPr>
              <p:nvPr/>
            </p:nvSpPr>
            <p:spPr bwMode="auto">
              <a:xfrm rot="-6840000">
                <a:off x="1524" y="3274"/>
                <a:ext cx="22"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grpSp>
        <p:nvGrpSpPr>
          <p:cNvPr id="161989" name="Group 1010"/>
          <p:cNvGrpSpPr>
            <a:grpSpLocks/>
          </p:cNvGrpSpPr>
          <p:nvPr/>
        </p:nvGrpSpPr>
        <p:grpSpPr bwMode="auto">
          <a:xfrm>
            <a:off x="4409723" y="5176894"/>
            <a:ext cx="856544" cy="225425"/>
            <a:chOff x="1954" y="3113"/>
            <a:chExt cx="606" cy="142"/>
          </a:xfrm>
        </p:grpSpPr>
        <p:sp>
          <p:nvSpPr>
            <p:cNvPr id="162265" name="AutoShape 1011"/>
            <p:cNvSpPr>
              <a:spLocks noChangeArrowheads="1"/>
            </p:cNvSpPr>
            <p:nvPr/>
          </p:nvSpPr>
          <p:spPr bwMode="auto">
            <a:xfrm>
              <a:off x="2538" y="3115"/>
              <a:ext cx="22" cy="140"/>
            </a:xfrm>
            <a:prstGeom prst="roundRect">
              <a:avLst>
                <a:gd name="adj" fmla="val 49995"/>
              </a:avLst>
            </a:prstGeom>
            <a:solidFill>
              <a:srgbClr val="FF5050"/>
            </a:solidFill>
            <a:ln>
              <a:noFill/>
            </a:ln>
            <a:effectLst>
              <a:prstShdw prst="shdw17" dist="17961" dir="2700000">
                <a:srgbClr val="993030">
                  <a:alpha val="74997"/>
                </a:srgbClr>
              </a:prstShdw>
            </a:effectLst>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266" name="AutoShape 1012"/>
            <p:cNvSpPr>
              <a:spLocks noChangeArrowheads="1"/>
            </p:cNvSpPr>
            <p:nvPr/>
          </p:nvSpPr>
          <p:spPr bwMode="auto">
            <a:xfrm>
              <a:off x="1954" y="3113"/>
              <a:ext cx="21" cy="140"/>
            </a:xfrm>
            <a:prstGeom prst="roundRect">
              <a:avLst>
                <a:gd name="adj" fmla="val 49995"/>
              </a:avLst>
            </a:prstGeom>
            <a:solidFill>
              <a:srgbClr val="FF5050"/>
            </a:solidFill>
            <a:ln>
              <a:noFill/>
            </a:ln>
            <a:effectLst>
              <a:prstShdw prst="shdw17" dist="17961" dir="2700000">
                <a:srgbClr val="993030">
                  <a:alpha val="74997"/>
                </a:srgbClr>
              </a:prstShdw>
            </a:effectLst>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2267" name="Group 1013"/>
            <p:cNvGrpSpPr>
              <a:grpSpLocks/>
            </p:cNvGrpSpPr>
            <p:nvPr/>
          </p:nvGrpSpPr>
          <p:grpSpPr bwMode="auto">
            <a:xfrm>
              <a:off x="1991" y="3120"/>
              <a:ext cx="543" cy="129"/>
              <a:chOff x="1991" y="3120"/>
              <a:chExt cx="543" cy="129"/>
            </a:xfrm>
          </p:grpSpPr>
          <p:sp>
            <p:nvSpPr>
              <p:cNvPr id="162293" name="Arc 1014"/>
              <p:cNvSpPr>
                <a:spLocks/>
              </p:cNvSpPr>
              <p:nvPr/>
            </p:nvSpPr>
            <p:spPr bwMode="auto">
              <a:xfrm rot="10800000">
                <a:off x="2467" y="3126"/>
                <a:ext cx="28"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597" y="-1"/>
                    </a:moveTo>
                    <a:cubicBezTo>
                      <a:pt x="21599" y="118"/>
                      <a:pt x="21600" y="237"/>
                      <a:pt x="21600" y="357"/>
                    </a:cubicBezTo>
                    <a:cubicBezTo>
                      <a:pt x="21600" y="12286"/>
                      <a:pt x="11929" y="21957"/>
                      <a:pt x="-1" y="21957"/>
                    </a:cubicBezTo>
                  </a:path>
                  <a:path w="21600" h="21957" stroke="0" extrusionOk="0">
                    <a:moveTo>
                      <a:pt x="21597" y="-1"/>
                    </a:moveTo>
                    <a:cubicBezTo>
                      <a:pt x="21599" y="118"/>
                      <a:pt x="21600" y="237"/>
                      <a:pt x="21600" y="357"/>
                    </a:cubicBezTo>
                    <a:cubicBezTo>
                      <a:pt x="21600" y="12286"/>
                      <a:pt x="11929" y="21957"/>
                      <a:pt x="-1" y="21957"/>
                    </a:cubicBezTo>
                    <a:lnTo>
                      <a:pt x="0" y="357"/>
                    </a:lnTo>
                    <a:lnTo>
                      <a:pt x="21597"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94" name="Arc 1015"/>
              <p:cNvSpPr>
                <a:spLocks/>
              </p:cNvSpPr>
              <p:nvPr/>
            </p:nvSpPr>
            <p:spPr bwMode="auto">
              <a:xfrm rot="10800000">
                <a:off x="2449" y="3181"/>
                <a:ext cx="29" cy="61"/>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1" y="21586"/>
                    </a:moveTo>
                    <a:cubicBezTo>
                      <a:pt x="-1" y="9952"/>
                      <a:pt x="9215" y="408"/>
                      <a:pt x="20843" y="0"/>
                    </a:cubicBezTo>
                  </a:path>
                  <a:path w="21600" h="21587" stroke="0" extrusionOk="0">
                    <a:moveTo>
                      <a:pt x="-1" y="21586"/>
                    </a:moveTo>
                    <a:cubicBezTo>
                      <a:pt x="-1" y="9952"/>
                      <a:pt x="9215" y="408"/>
                      <a:pt x="20843" y="0"/>
                    </a:cubicBezTo>
                    <a:lnTo>
                      <a:pt x="21600" y="21587"/>
                    </a:lnTo>
                    <a:lnTo>
                      <a:pt x="-1" y="21586"/>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95" name="Arc 1016"/>
              <p:cNvSpPr>
                <a:spLocks/>
              </p:cNvSpPr>
              <p:nvPr/>
            </p:nvSpPr>
            <p:spPr bwMode="auto">
              <a:xfrm rot="10800000">
                <a:off x="2408" y="3130"/>
                <a:ext cx="21"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6"/>
                    </a:moveTo>
                    <a:cubicBezTo>
                      <a:pt x="9670" y="21957"/>
                      <a:pt x="0" y="12286"/>
                      <a:pt x="0" y="357"/>
                    </a:cubicBezTo>
                    <a:cubicBezTo>
                      <a:pt x="0" y="237"/>
                      <a:pt x="0" y="118"/>
                      <a:pt x="2" y="-1"/>
                    </a:cubicBezTo>
                  </a:path>
                  <a:path w="21600" h="21957" stroke="0" extrusionOk="0">
                    <a:moveTo>
                      <a:pt x="21600" y="21956"/>
                    </a:moveTo>
                    <a:cubicBezTo>
                      <a:pt x="9670" y="21957"/>
                      <a:pt x="0" y="12286"/>
                      <a:pt x="0" y="357"/>
                    </a:cubicBezTo>
                    <a:cubicBezTo>
                      <a:pt x="0" y="237"/>
                      <a:pt x="0" y="118"/>
                      <a:pt x="2" y="-1"/>
                    </a:cubicBezTo>
                    <a:lnTo>
                      <a:pt x="21600" y="357"/>
                    </a:lnTo>
                    <a:lnTo>
                      <a:pt x="21600" y="21956"/>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96" name="Arc 1017"/>
              <p:cNvSpPr>
                <a:spLocks/>
              </p:cNvSpPr>
              <p:nvPr/>
            </p:nvSpPr>
            <p:spPr bwMode="auto">
              <a:xfrm rot="10800000">
                <a:off x="2513" y="3187"/>
                <a:ext cx="21"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792" y="-1"/>
                      <a:pt x="21405" y="9458"/>
                      <a:pt x="21597" y="21248"/>
                    </a:cubicBezTo>
                  </a:path>
                  <a:path w="21597" h="21600" stroke="0" extrusionOk="0">
                    <a:moveTo>
                      <a:pt x="0" y="-1"/>
                    </a:moveTo>
                    <a:cubicBezTo>
                      <a:pt x="11792" y="-1"/>
                      <a:pt x="21405" y="9458"/>
                      <a:pt x="21597" y="21248"/>
                    </a:cubicBezTo>
                    <a:lnTo>
                      <a:pt x="0" y="21600"/>
                    </a:lnTo>
                    <a:lnTo>
                      <a:pt x="0"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97" name="Arc 1018"/>
              <p:cNvSpPr>
                <a:spLocks/>
              </p:cNvSpPr>
              <p:nvPr/>
            </p:nvSpPr>
            <p:spPr bwMode="auto">
              <a:xfrm rot="10800000">
                <a:off x="2420" y="3182"/>
                <a:ext cx="21" cy="61"/>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790" y="-1"/>
                      <a:pt x="21402" y="9454"/>
                      <a:pt x="21597" y="21242"/>
                    </a:cubicBezTo>
                  </a:path>
                  <a:path w="21597" h="21600" stroke="0" extrusionOk="0">
                    <a:moveTo>
                      <a:pt x="0" y="-1"/>
                    </a:moveTo>
                    <a:cubicBezTo>
                      <a:pt x="11790" y="-1"/>
                      <a:pt x="21402" y="9454"/>
                      <a:pt x="21597" y="21242"/>
                    </a:cubicBezTo>
                    <a:lnTo>
                      <a:pt x="0" y="21600"/>
                    </a:lnTo>
                    <a:lnTo>
                      <a:pt x="0"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98" name="Arc 1019"/>
              <p:cNvSpPr>
                <a:spLocks/>
              </p:cNvSpPr>
              <p:nvPr/>
            </p:nvSpPr>
            <p:spPr bwMode="auto">
              <a:xfrm rot="10800000">
                <a:off x="2376" y="3127"/>
                <a:ext cx="28" cy="62"/>
              </a:xfrm>
              <a:custGeom>
                <a:avLst/>
                <a:gdLst>
                  <a:gd name="T0" fmla="*/ 0 w 22421"/>
                  <a:gd name="T1" fmla="*/ 0 h 21964"/>
                  <a:gd name="T2" fmla="*/ 0 w 22421"/>
                  <a:gd name="T3" fmla="*/ 0 h 21964"/>
                  <a:gd name="T4" fmla="*/ 0 w 22421"/>
                  <a:gd name="T5" fmla="*/ 0 h 21964"/>
                  <a:gd name="T6" fmla="*/ 0 60000 65536"/>
                  <a:gd name="T7" fmla="*/ 0 60000 65536"/>
                  <a:gd name="T8" fmla="*/ 0 60000 65536"/>
                  <a:gd name="T9" fmla="*/ 0 w 22421"/>
                  <a:gd name="T10" fmla="*/ 0 h 21964"/>
                  <a:gd name="T11" fmla="*/ 22421 w 22421"/>
                  <a:gd name="T12" fmla="*/ 21964 h 21964"/>
                </a:gdLst>
                <a:ahLst/>
                <a:cxnLst>
                  <a:cxn ang="T6">
                    <a:pos x="T0" y="T1"/>
                  </a:cxn>
                  <a:cxn ang="T7">
                    <a:pos x="T2" y="T3"/>
                  </a:cxn>
                  <a:cxn ang="T8">
                    <a:pos x="T4" y="T5"/>
                  </a:cxn>
                </a:cxnLst>
                <a:rect l="T9" t="T10" r="T11" b="T12"/>
                <a:pathLst>
                  <a:path w="22421" h="21964" fill="none" extrusionOk="0">
                    <a:moveTo>
                      <a:pt x="22417" y="0"/>
                    </a:moveTo>
                    <a:cubicBezTo>
                      <a:pt x="22419" y="121"/>
                      <a:pt x="22421" y="242"/>
                      <a:pt x="22421" y="364"/>
                    </a:cubicBezTo>
                    <a:cubicBezTo>
                      <a:pt x="22421" y="12293"/>
                      <a:pt x="12750" y="21964"/>
                      <a:pt x="821" y="21964"/>
                    </a:cubicBezTo>
                    <a:cubicBezTo>
                      <a:pt x="547" y="21963"/>
                      <a:pt x="273" y="21958"/>
                      <a:pt x="-1" y="21948"/>
                    </a:cubicBezTo>
                  </a:path>
                  <a:path w="22421" h="21964" stroke="0" extrusionOk="0">
                    <a:moveTo>
                      <a:pt x="22417" y="0"/>
                    </a:moveTo>
                    <a:cubicBezTo>
                      <a:pt x="22419" y="121"/>
                      <a:pt x="22421" y="242"/>
                      <a:pt x="22421" y="364"/>
                    </a:cubicBezTo>
                    <a:cubicBezTo>
                      <a:pt x="22421" y="12293"/>
                      <a:pt x="12750" y="21964"/>
                      <a:pt x="821" y="21964"/>
                    </a:cubicBezTo>
                    <a:cubicBezTo>
                      <a:pt x="547" y="21963"/>
                      <a:pt x="273" y="21958"/>
                      <a:pt x="-1" y="21948"/>
                    </a:cubicBezTo>
                    <a:lnTo>
                      <a:pt x="821" y="364"/>
                    </a:lnTo>
                    <a:lnTo>
                      <a:pt x="22417"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99" name="Arc 1020"/>
              <p:cNvSpPr>
                <a:spLocks/>
              </p:cNvSpPr>
              <p:nvPr/>
            </p:nvSpPr>
            <p:spPr bwMode="auto">
              <a:xfrm rot="10800000">
                <a:off x="2360" y="3185"/>
                <a:ext cx="27" cy="61"/>
              </a:xfrm>
              <a:custGeom>
                <a:avLst/>
                <a:gdLst>
                  <a:gd name="T0" fmla="*/ 0 w 21600"/>
                  <a:gd name="T1" fmla="*/ 0 h 21585"/>
                  <a:gd name="T2" fmla="*/ 0 w 21600"/>
                  <a:gd name="T3" fmla="*/ 0 h 21585"/>
                  <a:gd name="T4" fmla="*/ 0 w 21600"/>
                  <a:gd name="T5" fmla="*/ 0 h 21585"/>
                  <a:gd name="T6" fmla="*/ 0 60000 65536"/>
                  <a:gd name="T7" fmla="*/ 0 60000 65536"/>
                  <a:gd name="T8" fmla="*/ 0 60000 65536"/>
                  <a:gd name="T9" fmla="*/ 0 w 21600"/>
                  <a:gd name="T10" fmla="*/ 0 h 21585"/>
                  <a:gd name="T11" fmla="*/ 21600 w 21600"/>
                  <a:gd name="T12" fmla="*/ 21585 h 21585"/>
                </a:gdLst>
                <a:ahLst/>
                <a:cxnLst>
                  <a:cxn ang="T6">
                    <a:pos x="T0" y="T1"/>
                  </a:cxn>
                  <a:cxn ang="T7">
                    <a:pos x="T2" y="T3"/>
                  </a:cxn>
                  <a:cxn ang="T8">
                    <a:pos x="T4" y="T5"/>
                  </a:cxn>
                </a:cxnLst>
                <a:rect l="T9" t="T10" r="T11" b="T12"/>
                <a:pathLst>
                  <a:path w="21600" h="21585" fill="none" extrusionOk="0">
                    <a:moveTo>
                      <a:pt x="-1" y="21584"/>
                    </a:moveTo>
                    <a:cubicBezTo>
                      <a:pt x="-1" y="9966"/>
                      <a:pt x="9190" y="429"/>
                      <a:pt x="20800" y="-1"/>
                    </a:cubicBezTo>
                  </a:path>
                  <a:path w="21600" h="21585" stroke="0" extrusionOk="0">
                    <a:moveTo>
                      <a:pt x="-1" y="21584"/>
                    </a:moveTo>
                    <a:cubicBezTo>
                      <a:pt x="-1" y="9966"/>
                      <a:pt x="9190" y="429"/>
                      <a:pt x="20800" y="-1"/>
                    </a:cubicBezTo>
                    <a:lnTo>
                      <a:pt x="21600" y="21585"/>
                    </a:lnTo>
                    <a:lnTo>
                      <a:pt x="-1" y="21584"/>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00" name="Arc 1021"/>
              <p:cNvSpPr>
                <a:spLocks/>
              </p:cNvSpPr>
              <p:nvPr/>
            </p:nvSpPr>
            <p:spPr bwMode="auto">
              <a:xfrm>
                <a:off x="2049" y="3183"/>
                <a:ext cx="28"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01" name="Arc 1022"/>
              <p:cNvSpPr>
                <a:spLocks/>
              </p:cNvSpPr>
              <p:nvPr/>
            </p:nvSpPr>
            <p:spPr bwMode="auto">
              <a:xfrm>
                <a:off x="2026" y="3120"/>
                <a:ext cx="29" cy="62"/>
              </a:xfrm>
              <a:custGeom>
                <a:avLst/>
                <a:gdLst>
                  <a:gd name="T0" fmla="*/ 0 w 22362"/>
                  <a:gd name="T1" fmla="*/ 0 h 21600"/>
                  <a:gd name="T2" fmla="*/ 0 w 22362"/>
                  <a:gd name="T3" fmla="*/ 0 h 21600"/>
                  <a:gd name="T4" fmla="*/ 0 w 22362"/>
                  <a:gd name="T5" fmla="*/ 0 h 21600"/>
                  <a:gd name="T6" fmla="*/ 0 60000 65536"/>
                  <a:gd name="T7" fmla="*/ 0 60000 65536"/>
                  <a:gd name="T8" fmla="*/ 0 60000 65536"/>
                  <a:gd name="T9" fmla="*/ 0 w 22362"/>
                  <a:gd name="T10" fmla="*/ 0 h 21600"/>
                  <a:gd name="T11" fmla="*/ 22362 w 22362"/>
                  <a:gd name="T12" fmla="*/ 21600 h 21600"/>
                </a:gdLst>
                <a:ahLst/>
                <a:cxnLst>
                  <a:cxn ang="T6">
                    <a:pos x="T0" y="T1"/>
                  </a:cxn>
                  <a:cxn ang="T7">
                    <a:pos x="T2" y="T3"/>
                  </a:cxn>
                  <a:cxn ang="T8">
                    <a:pos x="T4" y="T5"/>
                  </a:cxn>
                </a:cxnLst>
                <a:rect l="T9" t="T10" r="T11" b="T12"/>
                <a:pathLst>
                  <a:path w="22362" h="21600" fill="none" extrusionOk="0">
                    <a:moveTo>
                      <a:pt x="-1" y="13"/>
                    </a:moveTo>
                    <a:cubicBezTo>
                      <a:pt x="254" y="4"/>
                      <a:pt x="509" y="-1"/>
                      <a:pt x="765" y="-1"/>
                    </a:cubicBezTo>
                    <a:cubicBezTo>
                      <a:pt x="12557" y="-1"/>
                      <a:pt x="22170" y="9458"/>
                      <a:pt x="22362" y="21248"/>
                    </a:cubicBezTo>
                  </a:path>
                  <a:path w="22362" h="21600" stroke="0" extrusionOk="0">
                    <a:moveTo>
                      <a:pt x="-1" y="13"/>
                    </a:moveTo>
                    <a:cubicBezTo>
                      <a:pt x="254" y="4"/>
                      <a:pt x="509" y="-1"/>
                      <a:pt x="765" y="-1"/>
                    </a:cubicBezTo>
                    <a:cubicBezTo>
                      <a:pt x="12557" y="-1"/>
                      <a:pt x="22170" y="9458"/>
                      <a:pt x="22362" y="21248"/>
                    </a:cubicBezTo>
                    <a:lnTo>
                      <a:pt x="765" y="21600"/>
                    </a:lnTo>
                    <a:lnTo>
                      <a:pt x="-1" y="1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02" name="Arc 1023"/>
              <p:cNvSpPr>
                <a:spLocks/>
              </p:cNvSpPr>
              <p:nvPr/>
            </p:nvSpPr>
            <p:spPr bwMode="auto">
              <a:xfrm>
                <a:off x="1991" y="3178"/>
                <a:ext cx="21"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597" y="-1"/>
                    </a:moveTo>
                    <a:cubicBezTo>
                      <a:pt x="21599" y="118"/>
                      <a:pt x="21600" y="237"/>
                      <a:pt x="21600" y="357"/>
                    </a:cubicBezTo>
                    <a:cubicBezTo>
                      <a:pt x="21600" y="12286"/>
                      <a:pt x="11929" y="21957"/>
                      <a:pt x="-1" y="21957"/>
                    </a:cubicBezTo>
                  </a:path>
                  <a:path w="21600" h="21957" stroke="0" extrusionOk="0">
                    <a:moveTo>
                      <a:pt x="21597" y="-1"/>
                    </a:moveTo>
                    <a:cubicBezTo>
                      <a:pt x="21599" y="118"/>
                      <a:pt x="21600" y="237"/>
                      <a:pt x="21600" y="357"/>
                    </a:cubicBezTo>
                    <a:cubicBezTo>
                      <a:pt x="21600" y="12286"/>
                      <a:pt x="11929" y="21957"/>
                      <a:pt x="-1" y="21957"/>
                    </a:cubicBezTo>
                    <a:lnTo>
                      <a:pt x="0" y="357"/>
                    </a:lnTo>
                    <a:lnTo>
                      <a:pt x="21597"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03" name="Arc 0"/>
              <p:cNvSpPr>
                <a:spLocks/>
              </p:cNvSpPr>
              <p:nvPr/>
            </p:nvSpPr>
            <p:spPr bwMode="auto">
              <a:xfrm>
                <a:off x="2010" y="3123"/>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04" name="Arc 1"/>
              <p:cNvSpPr>
                <a:spLocks/>
              </p:cNvSpPr>
              <p:nvPr/>
            </p:nvSpPr>
            <p:spPr bwMode="auto">
              <a:xfrm>
                <a:off x="2144" y="3183"/>
                <a:ext cx="28"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05" name="Arc 2"/>
              <p:cNvSpPr>
                <a:spLocks/>
              </p:cNvSpPr>
              <p:nvPr/>
            </p:nvSpPr>
            <p:spPr bwMode="auto">
              <a:xfrm>
                <a:off x="2119" y="3126"/>
                <a:ext cx="29" cy="61"/>
              </a:xfrm>
              <a:custGeom>
                <a:avLst/>
                <a:gdLst>
                  <a:gd name="T0" fmla="*/ 0 w 22371"/>
                  <a:gd name="T1" fmla="*/ 0 h 21600"/>
                  <a:gd name="T2" fmla="*/ 0 w 22371"/>
                  <a:gd name="T3" fmla="*/ 0 h 21600"/>
                  <a:gd name="T4" fmla="*/ 0 w 22371"/>
                  <a:gd name="T5" fmla="*/ 0 h 21600"/>
                  <a:gd name="T6" fmla="*/ 0 60000 65536"/>
                  <a:gd name="T7" fmla="*/ 0 60000 65536"/>
                  <a:gd name="T8" fmla="*/ 0 60000 65536"/>
                  <a:gd name="T9" fmla="*/ 0 w 22371"/>
                  <a:gd name="T10" fmla="*/ 0 h 21600"/>
                  <a:gd name="T11" fmla="*/ 22371 w 22371"/>
                  <a:gd name="T12" fmla="*/ 21600 h 21600"/>
                </a:gdLst>
                <a:ahLst/>
                <a:cxnLst>
                  <a:cxn ang="T6">
                    <a:pos x="T0" y="T1"/>
                  </a:cxn>
                  <a:cxn ang="T7">
                    <a:pos x="T2" y="T3"/>
                  </a:cxn>
                  <a:cxn ang="T8">
                    <a:pos x="T4" y="T5"/>
                  </a:cxn>
                </a:cxnLst>
                <a:rect l="T9" t="T10" r="T11" b="T12"/>
                <a:pathLst>
                  <a:path w="22371" h="21600" fill="none" extrusionOk="0">
                    <a:moveTo>
                      <a:pt x="-1" y="13"/>
                    </a:moveTo>
                    <a:cubicBezTo>
                      <a:pt x="256" y="4"/>
                      <a:pt x="513" y="-1"/>
                      <a:pt x="771" y="-1"/>
                    </a:cubicBezTo>
                    <a:cubicBezTo>
                      <a:pt x="12700" y="-1"/>
                      <a:pt x="22371" y="9670"/>
                      <a:pt x="22371" y="21600"/>
                    </a:cubicBezTo>
                  </a:path>
                  <a:path w="22371" h="21600" stroke="0" extrusionOk="0">
                    <a:moveTo>
                      <a:pt x="-1" y="13"/>
                    </a:moveTo>
                    <a:cubicBezTo>
                      <a:pt x="256" y="4"/>
                      <a:pt x="513" y="-1"/>
                      <a:pt x="771" y="-1"/>
                    </a:cubicBezTo>
                    <a:cubicBezTo>
                      <a:pt x="12700" y="-1"/>
                      <a:pt x="22371" y="9670"/>
                      <a:pt x="22371" y="21600"/>
                    </a:cubicBezTo>
                    <a:lnTo>
                      <a:pt x="771" y="21600"/>
                    </a:lnTo>
                    <a:lnTo>
                      <a:pt x="-1" y="1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06" name="Arc 3"/>
              <p:cNvSpPr>
                <a:spLocks/>
              </p:cNvSpPr>
              <p:nvPr/>
            </p:nvSpPr>
            <p:spPr bwMode="auto">
              <a:xfrm>
                <a:off x="2082" y="3183"/>
                <a:ext cx="21"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07" name="Arc 4"/>
              <p:cNvSpPr>
                <a:spLocks/>
              </p:cNvSpPr>
              <p:nvPr/>
            </p:nvSpPr>
            <p:spPr bwMode="auto">
              <a:xfrm>
                <a:off x="2093" y="3128"/>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08" name="Arc 5"/>
              <p:cNvSpPr>
                <a:spLocks/>
              </p:cNvSpPr>
              <p:nvPr/>
            </p:nvSpPr>
            <p:spPr bwMode="auto">
              <a:xfrm>
                <a:off x="2231" y="3183"/>
                <a:ext cx="28"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09" name="Arc 6"/>
              <p:cNvSpPr>
                <a:spLocks/>
              </p:cNvSpPr>
              <p:nvPr/>
            </p:nvSpPr>
            <p:spPr bwMode="auto">
              <a:xfrm>
                <a:off x="2205" y="3124"/>
                <a:ext cx="29" cy="62"/>
              </a:xfrm>
              <a:custGeom>
                <a:avLst/>
                <a:gdLst>
                  <a:gd name="T0" fmla="*/ 0 w 22348"/>
                  <a:gd name="T1" fmla="*/ 0 h 21600"/>
                  <a:gd name="T2" fmla="*/ 0 w 22348"/>
                  <a:gd name="T3" fmla="*/ 0 h 21600"/>
                  <a:gd name="T4" fmla="*/ 0 w 22348"/>
                  <a:gd name="T5" fmla="*/ 0 h 21600"/>
                  <a:gd name="T6" fmla="*/ 0 60000 65536"/>
                  <a:gd name="T7" fmla="*/ 0 60000 65536"/>
                  <a:gd name="T8" fmla="*/ 0 60000 65536"/>
                  <a:gd name="T9" fmla="*/ 0 w 22348"/>
                  <a:gd name="T10" fmla="*/ 0 h 21600"/>
                  <a:gd name="T11" fmla="*/ 22348 w 22348"/>
                  <a:gd name="T12" fmla="*/ 21600 h 21600"/>
                </a:gdLst>
                <a:ahLst/>
                <a:cxnLst>
                  <a:cxn ang="T6">
                    <a:pos x="T0" y="T1"/>
                  </a:cxn>
                  <a:cxn ang="T7">
                    <a:pos x="T2" y="T3"/>
                  </a:cxn>
                  <a:cxn ang="T8">
                    <a:pos x="T4" y="T5"/>
                  </a:cxn>
                </a:cxnLst>
                <a:rect l="T9" t="T10" r="T11" b="T12"/>
                <a:pathLst>
                  <a:path w="22348" h="21600" fill="none" extrusionOk="0">
                    <a:moveTo>
                      <a:pt x="0" y="13"/>
                    </a:moveTo>
                    <a:cubicBezTo>
                      <a:pt x="250" y="4"/>
                      <a:pt x="500" y="-1"/>
                      <a:pt x="751" y="-1"/>
                    </a:cubicBezTo>
                    <a:cubicBezTo>
                      <a:pt x="12541" y="-1"/>
                      <a:pt x="22153" y="9454"/>
                      <a:pt x="22348" y="21242"/>
                    </a:cubicBezTo>
                  </a:path>
                  <a:path w="22348" h="21600" stroke="0" extrusionOk="0">
                    <a:moveTo>
                      <a:pt x="0" y="13"/>
                    </a:moveTo>
                    <a:cubicBezTo>
                      <a:pt x="250" y="4"/>
                      <a:pt x="500" y="-1"/>
                      <a:pt x="751" y="-1"/>
                    </a:cubicBezTo>
                    <a:cubicBezTo>
                      <a:pt x="12541" y="-1"/>
                      <a:pt x="22153" y="9454"/>
                      <a:pt x="22348" y="21242"/>
                    </a:cubicBezTo>
                    <a:lnTo>
                      <a:pt x="751" y="21600"/>
                    </a:lnTo>
                    <a:lnTo>
                      <a:pt x="0" y="1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10" name="Arc 7"/>
              <p:cNvSpPr>
                <a:spLocks/>
              </p:cNvSpPr>
              <p:nvPr/>
            </p:nvSpPr>
            <p:spPr bwMode="auto">
              <a:xfrm>
                <a:off x="2167" y="3183"/>
                <a:ext cx="22"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11" name="Arc 8"/>
              <p:cNvSpPr>
                <a:spLocks/>
              </p:cNvSpPr>
              <p:nvPr/>
            </p:nvSpPr>
            <p:spPr bwMode="auto">
              <a:xfrm>
                <a:off x="2183" y="3128"/>
                <a:ext cx="21" cy="60"/>
              </a:xfrm>
              <a:custGeom>
                <a:avLst/>
                <a:gdLst>
                  <a:gd name="T0" fmla="*/ 0 w 21597"/>
                  <a:gd name="T1" fmla="*/ 0 h 21577"/>
                  <a:gd name="T2" fmla="*/ 0 w 21597"/>
                  <a:gd name="T3" fmla="*/ 0 h 21577"/>
                  <a:gd name="T4" fmla="*/ 0 w 21597"/>
                  <a:gd name="T5" fmla="*/ 0 h 21577"/>
                  <a:gd name="T6" fmla="*/ 0 60000 65536"/>
                  <a:gd name="T7" fmla="*/ 0 60000 65536"/>
                  <a:gd name="T8" fmla="*/ 0 60000 65536"/>
                  <a:gd name="T9" fmla="*/ 0 w 21597"/>
                  <a:gd name="T10" fmla="*/ 0 h 21577"/>
                  <a:gd name="T11" fmla="*/ 21597 w 21597"/>
                  <a:gd name="T12" fmla="*/ 21577 h 21577"/>
                </a:gdLst>
                <a:ahLst/>
                <a:cxnLst>
                  <a:cxn ang="T6">
                    <a:pos x="T0" y="T1"/>
                  </a:cxn>
                  <a:cxn ang="T7">
                    <a:pos x="T2" y="T3"/>
                  </a:cxn>
                  <a:cxn ang="T8">
                    <a:pos x="T4" y="T5"/>
                  </a:cxn>
                </a:cxnLst>
                <a:rect l="T9" t="T10" r="T11" b="T12"/>
                <a:pathLst>
                  <a:path w="21597" h="21577" fill="none" extrusionOk="0">
                    <a:moveTo>
                      <a:pt x="-1" y="21227"/>
                    </a:moveTo>
                    <a:cubicBezTo>
                      <a:pt x="184" y="9821"/>
                      <a:pt x="9206" y="525"/>
                      <a:pt x="20601" y="-1"/>
                    </a:cubicBezTo>
                  </a:path>
                  <a:path w="21597" h="21577" stroke="0" extrusionOk="0">
                    <a:moveTo>
                      <a:pt x="-1" y="21227"/>
                    </a:moveTo>
                    <a:cubicBezTo>
                      <a:pt x="184" y="9821"/>
                      <a:pt x="9206" y="525"/>
                      <a:pt x="20601" y="-1"/>
                    </a:cubicBezTo>
                    <a:lnTo>
                      <a:pt x="21597" y="21577"/>
                    </a:lnTo>
                    <a:lnTo>
                      <a:pt x="-1" y="21227"/>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12" name="Arc 9"/>
              <p:cNvSpPr>
                <a:spLocks/>
              </p:cNvSpPr>
              <p:nvPr/>
            </p:nvSpPr>
            <p:spPr bwMode="auto">
              <a:xfrm>
                <a:off x="2323" y="3183"/>
                <a:ext cx="29" cy="62"/>
              </a:xfrm>
              <a:custGeom>
                <a:avLst/>
                <a:gdLst>
                  <a:gd name="T0" fmla="*/ 0 w 21600"/>
                  <a:gd name="T1" fmla="*/ 0 h 21931"/>
                  <a:gd name="T2" fmla="*/ 0 w 21600"/>
                  <a:gd name="T3" fmla="*/ 0 h 21931"/>
                  <a:gd name="T4" fmla="*/ 0 w 21600"/>
                  <a:gd name="T5" fmla="*/ 0 h 21931"/>
                  <a:gd name="T6" fmla="*/ 0 60000 65536"/>
                  <a:gd name="T7" fmla="*/ 0 60000 65536"/>
                  <a:gd name="T8" fmla="*/ 0 60000 65536"/>
                  <a:gd name="T9" fmla="*/ 0 w 21600"/>
                  <a:gd name="T10" fmla="*/ 0 h 21931"/>
                  <a:gd name="T11" fmla="*/ 21600 w 21600"/>
                  <a:gd name="T12" fmla="*/ 21931 h 21931"/>
                </a:gdLst>
                <a:ahLst/>
                <a:cxnLst>
                  <a:cxn ang="T6">
                    <a:pos x="T0" y="T1"/>
                  </a:cxn>
                  <a:cxn ang="T7">
                    <a:pos x="T2" y="T3"/>
                  </a:cxn>
                  <a:cxn ang="T8">
                    <a:pos x="T4" y="T5"/>
                  </a:cxn>
                </a:cxnLst>
                <a:rect l="T9" t="T10" r="T11" b="T12"/>
                <a:pathLst>
                  <a:path w="21600" h="21931" fill="none" extrusionOk="0">
                    <a:moveTo>
                      <a:pt x="20835" y="21931"/>
                    </a:moveTo>
                    <a:cubicBezTo>
                      <a:pt x="9211" y="21520"/>
                      <a:pt x="0" y="11977"/>
                      <a:pt x="0" y="345"/>
                    </a:cubicBezTo>
                    <a:cubicBezTo>
                      <a:pt x="0" y="229"/>
                      <a:pt x="0" y="114"/>
                      <a:pt x="2" y="-1"/>
                    </a:cubicBezTo>
                  </a:path>
                  <a:path w="21600" h="21931" stroke="0" extrusionOk="0">
                    <a:moveTo>
                      <a:pt x="20835" y="21931"/>
                    </a:moveTo>
                    <a:cubicBezTo>
                      <a:pt x="9211" y="21520"/>
                      <a:pt x="0" y="11977"/>
                      <a:pt x="0" y="345"/>
                    </a:cubicBezTo>
                    <a:cubicBezTo>
                      <a:pt x="0" y="229"/>
                      <a:pt x="0" y="114"/>
                      <a:pt x="2" y="-1"/>
                    </a:cubicBezTo>
                    <a:lnTo>
                      <a:pt x="21600" y="345"/>
                    </a:lnTo>
                    <a:lnTo>
                      <a:pt x="20835" y="2193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13" name="Arc 10"/>
              <p:cNvSpPr>
                <a:spLocks/>
              </p:cNvSpPr>
              <p:nvPr/>
            </p:nvSpPr>
            <p:spPr bwMode="auto">
              <a:xfrm>
                <a:off x="2301" y="3122"/>
                <a:ext cx="30" cy="62"/>
              </a:xfrm>
              <a:custGeom>
                <a:avLst/>
                <a:gdLst>
                  <a:gd name="T0" fmla="*/ 0 w 22335"/>
                  <a:gd name="T1" fmla="*/ 0 h 21600"/>
                  <a:gd name="T2" fmla="*/ 0 w 22335"/>
                  <a:gd name="T3" fmla="*/ 0 h 21600"/>
                  <a:gd name="T4" fmla="*/ 0 w 22335"/>
                  <a:gd name="T5" fmla="*/ 0 h 21600"/>
                  <a:gd name="T6" fmla="*/ 0 60000 65536"/>
                  <a:gd name="T7" fmla="*/ 0 60000 65536"/>
                  <a:gd name="T8" fmla="*/ 0 60000 65536"/>
                  <a:gd name="T9" fmla="*/ 0 w 22335"/>
                  <a:gd name="T10" fmla="*/ 0 h 21600"/>
                  <a:gd name="T11" fmla="*/ 22335 w 22335"/>
                  <a:gd name="T12" fmla="*/ 21600 h 21600"/>
                </a:gdLst>
                <a:ahLst/>
                <a:cxnLst>
                  <a:cxn ang="T6">
                    <a:pos x="T0" y="T1"/>
                  </a:cxn>
                  <a:cxn ang="T7">
                    <a:pos x="T2" y="T3"/>
                  </a:cxn>
                  <a:cxn ang="T8">
                    <a:pos x="T4" y="T5"/>
                  </a:cxn>
                </a:cxnLst>
                <a:rect l="T9" t="T10" r="T11" b="T12"/>
                <a:pathLst>
                  <a:path w="22335" h="21600" fill="none" extrusionOk="0">
                    <a:moveTo>
                      <a:pt x="-1" y="12"/>
                    </a:moveTo>
                    <a:cubicBezTo>
                      <a:pt x="245" y="4"/>
                      <a:pt x="491" y="-1"/>
                      <a:pt x="738" y="-1"/>
                    </a:cubicBezTo>
                    <a:cubicBezTo>
                      <a:pt x="12530" y="-1"/>
                      <a:pt x="22143" y="9458"/>
                      <a:pt x="22335" y="21248"/>
                    </a:cubicBezTo>
                  </a:path>
                  <a:path w="22335" h="21600" stroke="0" extrusionOk="0">
                    <a:moveTo>
                      <a:pt x="-1" y="12"/>
                    </a:moveTo>
                    <a:cubicBezTo>
                      <a:pt x="245" y="4"/>
                      <a:pt x="491" y="-1"/>
                      <a:pt x="738" y="-1"/>
                    </a:cubicBezTo>
                    <a:cubicBezTo>
                      <a:pt x="12530" y="-1"/>
                      <a:pt x="22143" y="9458"/>
                      <a:pt x="22335" y="21248"/>
                    </a:cubicBezTo>
                    <a:lnTo>
                      <a:pt x="738" y="21600"/>
                    </a:lnTo>
                    <a:lnTo>
                      <a:pt x="-1" y="12"/>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14" name="Arc 11"/>
              <p:cNvSpPr>
                <a:spLocks/>
              </p:cNvSpPr>
              <p:nvPr/>
            </p:nvSpPr>
            <p:spPr bwMode="auto">
              <a:xfrm>
                <a:off x="2260" y="3183"/>
                <a:ext cx="22"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15" name="Arc 12"/>
              <p:cNvSpPr>
                <a:spLocks/>
              </p:cNvSpPr>
              <p:nvPr/>
            </p:nvSpPr>
            <p:spPr bwMode="auto">
              <a:xfrm>
                <a:off x="2277" y="3128"/>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316" name="Arc 13"/>
              <p:cNvSpPr>
                <a:spLocks/>
              </p:cNvSpPr>
              <p:nvPr/>
            </p:nvSpPr>
            <p:spPr bwMode="auto">
              <a:xfrm rot="10800000">
                <a:off x="2502" y="3124"/>
                <a:ext cx="21"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6"/>
                    </a:moveTo>
                    <a:cubicBezTo>
                      <a:pt x="9670" y="21957"/>
                      <a:pt x="0" y="12286"/>
                      <a:pt x="0" y="357"/>
                    </a:cubicBezTo>
                    <a:cubicBezTo>
                      <a:pt x="0" y="237"/>
                      <a:pt x="0" y="118"/>
                      <a:pt x="2" y="-1"/>
                    </a:cubicBezTo>
                  </a:path>
                  <a:path w="21600" h="21957" stroke="0" extrusionOk="0">
                    <a:moveTo>
                      <a:pt x="21600" y="21956"/>
                    </a:moveTo>
                    <a:cubicBezTo>
                      <a:pt x="9670" y="21957"/>
                      <a:pt x="0" y="12286"/>
                      <a:pt x="0" y="357"/>
                    </a:cubicBezTo>
                    <a:cubicBezTo>
                      <a:pt x="0" y="237"/>
                      <a:pt x="0" y="118"/>
                      <a:pt x="2" y="-1"/>
                    </a:cubicBezTo>
                    <a:lnTo>
                      <a:pt x="21600" y="357"/>
                    </a:lnTo>
                    <a:lnTo>
                      <a:pt x="21600" y="21956"/>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162268" name="Group 14"/>
            <p:cNvGrpSpPr>
              <a:grpSpLocks/>
            </p:cNvGrpSpPr>
            <p:nvPr/>
          </p:nvGrpSpPr>
          <p:grpSpPr bwMode="auto">
            <a:xfrm>
              <a:off x="1978" y="3122"/>
              <a:ext cx="543" cy="129"/>
              <a:chOff x="1978" y="3122"/>
              <a:chExt cx="543" cy="129"/>
            </a:xfrm>
          </p:grpSpPr>
          <p:sp>
            <p:nvSpPr>
              <p:cNvPr id="162269" name="Arc 15"/>
              <p:cNvSpPr>
                <a:spLocks/>
              </p:cNvSpPr>
              <p:nvPr/>
            </p:nvSpPr>
            <p:spPr bwMode="auto">
              <a:xfrm rot="10800000">
                <a:off x="2454" y="3127"/>
                <a:ext cx="30" cy="62"/>
              </a:xfrm>
              <a:custGeom>
                <a:avLst/>
                <a:gdLst>
                  <a:gd name="T0" fmla="*/ 0 w 22364"/>
                  <a:gd name="T1" fmla="*/ 0 h 21963"/>
                  <a:gd name="T2" fmla="*/ 0 w 22364"/>
                  <a:gd name="T3" fmla="*/ 0 h 21963"/>
                  <a:gd name="T4" fmla="*/ 0 w 22364"/>
                  <a:gd name="T5" fmla="*/ 0 h 21963"/>
                  <a:gd name="T6" fmla="*/ 0 60000 65536"/>
                  <a:gd name="T7" fmla="*/ 0 60000 65536"/>
                  <a:gd name="T8" fmla="*/ 0 60000 65536"/>
                  <a:gd name="T9" fmla="*/ 0 w 22364"/>
                  <a:gd name="T10" fmla="*/ 0 h 21963"/>
                  <a:gd name="T11" fmla="*/ 22364 w 22364"/>
                  <a:gd name="T12" fmla="*/ 21963 h 21963"/>
                </a:gdLst>
                <a:ahLst/>
                <a:cxnLst>
                  <a:cxn ang="T6">
                    <a:pos x="T0" y="T1"/>
                  </a:cxn>
                  <a:cxn ang="T7">
                    <a:pos x="T2" y="T3"/>
                  </a:cxn>
                  <a:cxn ang="T8">
                    <a:pos x="T4" y="T5"/>
                  </a:cxn>
                </a:cxnLst>
                <a:rect l="T9" t="T10" r="T11" b="T12"/>
                <a:pathLst>
                  <a:path w="22364" h="21963" fill="none" extrusionOk="0">
                    <a:moveTo>
                      <a:pt x="22360" y="0"/>
                    </a:moveTo>
                    <a:cubicBezTo>
                      <a:pt x="22362" y="120"/>
                      <a:pt x="22364" y="241"/>
                      <a:pt x="22364" y="363"/>
                    </a:cubicBezTo>
                    <a:cubicBezTo>
                      <a:pt x="22364" y="12292"/>
                      <a:pt x="12693" y="21963"/>
                      <a:pt x="764" y="21963"/>
                    </a:cubicBezTo>
                    <a:cubicBezTo>
                      <a:pt x="509" y="21962"/>
                      <a:pt x="254" y="21958"/>
                      <a:pt x="-1" y="21949"/>
                    </a:cubicBezTo>
                  </a:path>
                  <a:path w="22364" h="21963" stroke="0" extrusionOk="0">
                    <a:moveTo>
                      <a:pt x="22360" y="0"/>
                    </a:moveTo>
                    <a:cubicBezTo>
                      <a:pt x="22362" y="120"/>
                      <a:pt x="22364" y="241"/>
                      <a:pt x="22364" y="363"/>
                    </a:cubicBezTo>
                    <a:cubicBezTo>
                      <a:pt x="22364" y="12292"/>
                      <a:pt x="12693" y="21963"/>
                      <a:pt x="764" y="21963"/>
                    </a:cubicBezTo>
                    <a:cubicBezTo>
                      <a:pt x="509" y="21962"/>
                      <a:pt x="254" y="21958"/>
                      <a:pt x="-1" y="21949"/>
                    </a:cubicBezTo>
                    <a:lnTo>
                      <a:pt x="764" y="363"/>
                    </a:lnTo>
                    <a:lnTo>
                      <a:pt x="2236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70" name="Arc 16"/>
              <p:cNvSpPr>
                <a:spLocks/>
              </p:cNvSpPr>
              <p:nvPr/>
            </p:nvSpPr>
            <p:spPr bwMode="auto">
              <a:xfrm rot="10800000">
                <a:off x="2437" y="3184"/>
                <a:ext cx="28" cy="60"/>
              </a:xfrm>
              <a:custGeom>
                <a:avLst/>
                <a:gdLst>
                  <a:gd name="T0" fmla="*/ 0 w 21597"/>
                  <a:gd name="T1" fmla="*/ 0 h 21587"/>
                  <a:gd name="T2" fmla="*/ 0 w 21597"/>
                  <a:gd name="T3" fmla="*/ 0 h 21587"/>
                  <a:gd name="T4" fmla="*/ 0 w 21597"/>
                  <a:gd name="T5" fmla="*/ 0 h 21587"/>
                  <a:gd name="T6" fmla="*/ 0 60000 65536"/>
                  <a:gd name="T7" fmla="*/ 0 60000 65536"/>
                  <a:gd name="T8" fmla="*/ 0 60000 65536"/>
                  <a:gd name="T9" fmla="*/ 0 w 21597"/>
                  <a:gd name="T10" fmla="*/ 0 h 21587"/>
                  <a:gd name="T11" fmla="*/ 21597 w 21597"/>
                  <a:gd name="T12" fmla="*/ 21587 h 21587"/>
                </a:gdLst>
                <a:ahLst/>
                <a:cxnLst>
                  <a:cxn ang="T6">
                    <a:pos x="T0" y="T1"/>
                  </a:cxn>
                  <a:cxn ang="T7">
                    <a:pos x="T2" y="T3"/>
                  </a:cxn>
                  <a:cxn ang="T8">
                    <a:pos x="T4" y="T5"/>
                  </a:cxn>
                </a:cxnLst>
                <a:rect l="T9" t="T10" r="T11" b="T12"/>
                <a:pathLst>
                  <a:path w="21597" h="21587" fill="none" extrusionOk="0">
                    <a:moveTo>
                      <a:pt x="-1" y="21235"/>
                    </a:moveTo>
                    <a:cubicBezTo>
                      <a:pt x="186" y="9736"/>
                      <a:pt x="9351" y="399"/>
                      <a:pt x="20846" y="0"/>
                    </a:cubicBezTo>
                  </a:path>
                  <a:path w="21597" h="21587" stroke="0" extrusionOk="0">
                    <a:moveTo>
                      <a:pt x="-1" y="21235"/>
                    </a:moveTo>
                    <a:cubicBezTo>
                      <a:pt x="186" y="9736"/>
                      <a:pt x="9351" y="399"/>
                      <a:pt x="20846" y="0"/>
                    </a:cubicBezTo>
                    <a:lnTo>
                      <a:pt x="21597" y="21587"/>
                    </a:lnTo>
                    <a:lnTo>
                      <a:pt x="-1" y="21235"/>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71" name="Arc 17"/>
              <p:cNvSpPr>
                <a:spLocks/>
              </p:cNvSpPr>
              <p:nvPr/>
            </p:nvSpPr>
            <p:spPr bwMode="auto">
              <a:xfrm rot="10800000">
                <a:off x="2395" y="3131"/>
                <a:ext cx="21" cy="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72" name="Arc 18"/>
              <p:cNvSpPr>
                <a:spLocks/>
              </p:cNvSpPr>
              <p:nvPr/>
            </p:nvSpPr>
            <p:spPr bwMode="auto">
              <a:xfrm rot="10800000">
                <a:off x="2500" y="3189"/>
                <a:ext cx="21"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792" y="-1"/>
                      <a:pt x="21405" y="9458"/>
                      <a:pt x="21597" y="21248"/>
                    </a:cubicBezTo>
                  </a:path>
                  <a:path w="21597" h="21600" stroke="0" extrusionOk="0">
                    <a:moveTo>
                      <a:pt x="0" y="-1"/>
                    </a:moveTo>
                    <a:cubicBezTo>
                      <a:pt x="11792" y="-1"/>
                      <a:pt x="21405" y="9458"/>
                      <a:pt x="21597" y="21248"/>
                    </a:cubicBezTo>
                    <a:lnTo>
                      <a:pt x="0" y="21600"/>
                    </a:lnTo>
                    <a:lnTo>
                      <a:pt x="0"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73" name="Arc 19"/>
              <p:cNvSpPr>
                <a:spLocks/>
              </p:cNvSpPr>
              <p:nvPr/>
            </p:nvSpPr>
            <p:spPr bwMode="auto">
              <a:xfrm rot="10800000">
                <a:off x="2407" y="3183"/>
                <a:ext cx="21"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74" name="Arc 20"/>
              <p:cNvSpPr>
                <a:spLocks/>
              </p:cNvSpPr>
              <p:nvPr/>
            </p:nvSpPr>
            <p:spPr bwMode="auto">
              <a:xfrm rot="10800000">
                <a:off x="2363" y="3129"/>
                <a:ext cx="28" cy="62"/>
              </a:xfrm>
              <a:custGeom>
                <a:avLst/>
                <a:gdLst>
                  <a:gd name="T0" fmla="*/ 0 w 22421"/>
                  <a:gd name="T1" fmla="*/ 0 h 21964"/>
                  <a:gd name="T2" fmla="*/ 0 w 22421"/>
                  <a:gd name="T3" fmla="*/ 0 h 21964"/>
                  <a:gd name="T4" fmla="*/ 0 w 22421"/>
                  <a:gd name="T5" fmla="*/ 0 h 21964"/>
                  <a:gd name="T6" fmla="*/ 0 60000 65536"/>
                  <a:gd name="T7" fmla="*/ 0 60000 65536"/>
                  <a:gd name="T8" fmla="*/ 0 60000 65536"/>
                  <a:gd name="T9" fmla="*/ 0 w 22421"/>
                  <a:gd name="T10" fmla="*/ 0 h 21964"/>
                  <a:gd name="T11" fmla="*/ 22421 w 22421"/>
                  <a:gd name="T12" fmla="*/ 21964 h 21964"/>
                </a:gdLst>
                <a:ahLst/>
                <a:cxnLst>
                  <a:cxn ang="T6">
                    <a:pos x="T0" y="T1"/>
                  </a:cxn>
                  <a:cxn ang="T7">
                    <a:pos x="T2" y="T3"/>
                  </a:cxn>
                  <a:cxn ang="T8">
                    <a:pos x="T4" y="T5"/>
                  </a:cxn>
                </a:cxnLst>
                <a:rect l="T9" t="T10" r="T11" b="T12"/>
                <a:pathLst>
                  <a:path w="22421" h="21964" fill="none" extrusionOk="0">
                    <a:moveTo>
                      <a:pt x="22417" y="0"/>
                    </a:moveTo>
                    <a:cubicBezTo>
                      <a:pt x="22419" y="121"/>
                      <a:pt x="22421" y="242"/>
                      <a:pt x="22421" y="364"/>
                    </a:cubicBezTo>
                    <a:cubicBezTo>
                      <a:pt x="22421" y="12293"/>
                      <a:pt x="12750" y="21964"/>
                      <a:pt x="821" y="21964"/>
                    </a:cubicBezTo>
                    <a:cubicBezTo>
                      <a:pt x="547" y="21963"/>
                      <a:pt x="273" y="21958"/>
                      <a:pt x="-1" y="21948"/>
                    </a:cubicBezTo>
                  </a:path>
                  <a:path w="22421" h="21964" stroke="0" extrusionOk="0">
                    <a:moveTo>
                      <a:pt x="22417" y="0"/>
                    </a:moveTo>
                    <a:cubicBezTo>
                      <a:pt x="22419" y="121"/>
                      <a:pt x="22421" y="242"/>
                      <a:pt x="22421" y="364"/>
                    </a:cubicBezTo>
                    <a:cubicBezTo>
                      <a:pt x="22421" y="12293"/>
                      <a:pt x="12750" y="21964"/>
                      <a:pt x="821" y="21964"/>
                    </a:cubicBezTo>
                    <a:cubicBezTo>
                      <a:pt x="547" y="21963"/>
                      <a:pt x="273" y="21958"/>
                      <a:pt x="-1" y="21948"/>
                    </a:cubicBezTo>
                    <a:lnTo>
                      <a:pt x="821" y="364"/>
                    </a:lnTo>
                    <a:lnTo>
                      <a:pt x="22417"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75" name="Arc 21"/>
              <p:cNvSpPr>
                <a:spLocks/>
              </p:cNvSpPr>
              <p:nvPr/>
            </p:nvSpPr>
            <p:spPr bwMode="auto">
              <a:xfrm rot="10800000">
                <a:off x="2347" y="3187"/>
                <a:ext cx="28" cy="61"/>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62"/>
                      <a:pt x="9198" y="422"/>
                      <a:pt x="20815" y="0"/>
                    </a:cubicBezTo>
                  </a:path>
                  <a:path w="21600" h="21586" stroke="0" extrusionOk="0">
                    <a:moveTo>
                      <a:pt x="-1" y="21585"/>
                    </a:moveTo>
                    <a:cubicBezTo>
                      <a:pt x="-1" y="9962"/>
                      <a:pt x="9198" y="422"/>
                      <a:pt x="20815" y="0"/>
                    </a:cubicBezTo>
                    <a:lnTo>
                      <a:pt x="21600" y="21586"/>
                    </a:lnTo>
                    <a:lnTo>
                      <a:pt x="-1" y="21585"/>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76" name="Arc 22"/>
              <p:cNvSpPr>
                <a:spLocks/>
              </p:cNvSpPr>
              <p:nvPr/>
            </p:nvSpPr>
            <p:spPr bwMode="auto">
              <a:xfrm>
                <a:off x="2036" y="3185"/>
                <a:ext cx="28"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77" name="Arc 23"/>
              <p:cNvSpPr>
                <a:spLocks/>
              </p:cNvSpPr>
              <p:nvPr/>
            </p:nvSpPr>
            <p:spPr bwMode="auto">
              <a:xfrm>
                <a:off x="2013" y="3122"/>
                <a:ext cx="29" cy="62"/>
              </a:xfrm>
              <a:custGeom>
                <a:avLst/>
                <a:gdLst>
                  <a:gd name="T0" fmla="*/ 0 w 22362"/>
                  <a:gd name="T1" fmla="*/ 0 h 21600"/>
                  <a:gd name="T2" fmla="*/ 0 w 22362"/>
                  <a:gd name="T3" fmla="*/ 0 h 21600"/>
                  <a:gd name="T4" fmla="*/ 0 w 22362"/>
                  <a:gd name="T5" fmla="*/ 0 h 21600"/>
                  <a:gd name="T6" fmla="*/ 0 60000 65536"/>
                  <a:gd name="T7" fmla="*/ 0 60000 65536"/>
                  <a:gd name="T8" fmla="*/ 0 60000 65536"/>
                  <a:gd name="T9" fmla="*/ 0 w 22362"/>
                  <a:gd name="T10" fmla="*/ 0 h 21600"/>
                  <a:gd name="T11" fmla="*/ 22362 w 22362"/>
                  <a:gd name="T12" fmla="*/ 21600 h 21600"/>
                </a:gdLst>
                <a:ahLst/>
                <a:cxnLst>
                  <a:cxn ang="T6">
                    <a:pos x="T0" y="T1"/>
                  </a:cxn>
                  <a:cxn ang="T7">
                    <a:pos x="T2" y="T3"/>
                  </a:cxn>
                  <a:cxn ang="T8">
                    <a:pos x="T4" y="T5"/>
                  </a:cxn>
                </a:cxnLst>
                <a:rect l="T9" t="T10" r="T11" b="T12"/>
                <a:pathLst>
                  <a:path w="22362" h="21600" fill="none" extrusionOk="0">
                    <a:moveTo>
                      <a:pt x="-1" y="13"/>
                    </a:moveTo>
                    <a:cubicBezTo>
                      <a:pt x="254" y="4"/>
                      <a:pt x="509" y="-1"/>
                      <a:pt x="765" y="-1"/>
                    </a:cubicBezTo>
                    <a:cubicBezTo>
                      <a:pt x="12557" y="-1"/>
                      <a:pt x="22170" y="9458"/>
                      <a:pt x="22362" y="21248"/>
                    </a:cubicBezTo>
                  </a:path>
                  <a:path w="22362" h="21600" stroke="0" extrusionOk="0">
                    <a:moveTo>
                      <a:pt x="-1" y="13"/>
                    </a:moveTo>
                    <a:cubicBezTo>
                      <a:pt x="254" y="4"/>
                      <a:pt x="509" y="-1"/>
                      <a:pt x="765" y="-1"/>
                    </a:cubicBezTo>
                    <a:cubicBezTo>
                      <a:pt x="12557" y="-1"/>
                      <a:pt x="22170" y="9458"/>
                      <a:pt x="22362" y="21248"/>
                    </a:cubicBezTo>
                    <a:lnTo>
                      <a:pt x="765" y="21600"/>
                    </a:lnTo>
                    <a:lnTo>
                      <a:pt x="-1" y="1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78" name="Arc 24"/>
              <p:cNvSpPr>
                <a:spLocks/>
              </p:cNvSpPr>
              <p:nvPr/>
            </p:nvSpPr>
            <p:spPr bwMode="auto">
              <a:xfrm>
                <a:off x="1978" y="3179"/>
                <a:ext cx="21"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79" name="Arc 25"/>
              <p:cNvSpPr>
                <a:spLocks/>
              </p:cNvSpPr>
              <p:nvPr/>
            </p:nvSpPr>
            <p:spPr bwMode="auto">
              <a:xfrm>
                <a:off x="1997" y="3125"/>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80" name="Arc 26"/>
              <p:cNvSpPr>
                <a:spLocks/>
              </p:cNvSpPr>
              <p:nvPr/>
            </p:nvSpPr>
            <p:spPr bwMode="auto">
              <a:xfrm>
                <a:off x="2131" y="3185"/>
                <a:ext cx="28"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81" name="Arc 27"/>
              <p:cNvSpPr>
                <a:spLocks/>
              </p:cNvSpPr>
              <p:nvPr/>
            </p:nvSpPr>
            <p:spPr bwMode="auto">
              <a:xfrm>
                <a:off x="2106" y="3127"/>
                <a:ext cx="29" cy="62"/>
              </a:xfrm>
              <a:custGeom>
                <a:avLst/>
                <a:gdLst>
                  <a:gd name="T0" fmla="*/ 0 w 22362"/>
                  <a:gd name="T1" fmla="*/ 0 h 21600"/>
                  <a:gd name="T2" fmla="*/ 0 w 22362"/>
                  <a:gd name="T3" fmla="*/ 0 h 21600"/>
                  <a:gd name="T4" fmla="*/ 0 w 22362"/>
                  <a:gd name="T5" fmla="*/ 0 h 21600"/>
                  <a:gd name="T6" fmla="*/ 0 60000 65536"/>
                  <a:gd name="T7" fmla="*/ 0 60000 65536"/>
                  <a:gd name="T8" fmla="*/ 0 60000 65536"/>
                  <a:gd name="T9" fmla="*/ 0 w 22362"/>
                  <a:gd name="T10" fmla="*/ 0 h 21600"/>
                  <a:gd name="T11" fmla="*/ 22362 w 22362"/>
                  <a:gd name="T12" fmla="*/ 21600 h 21600"/>
                </a:gdLst>
                <a:ahLst/>
                <a:cxnLst>
                  <a:cxn ang="T6">
                    <a:pos x="T0" y="T1"/>
                  </a:cxn>
                  <a:cxn ang="T7">
                    <a:pos x="T2" y="T3"/>
                  </a:cxn>
                  <a:cxn ang="T8">
                    <a:pos x="T4" y="T5"/>
                  </a:cxn>
                </a:cxnLst>
                <a:rect l="T9" t="T10" r="T11" b="T12"/>
                <a:pathLst>
                  <a:path w="22362" h="21600" fill="none" extrusionOk="0">
                    <a:moveTo>
                      <a:pt x="-1" y="13"/>
                    </a:moveTo>
                    <a:cubicBezTo>
                      <a:pt x="254" y="4"/>
                      <a:pt x="509" y="-1"/>
                      <a:pt x="765" y="-1"/>
                    </a:cubicBezTo>
                    <a:cubicBezTo>
                      <a:pt x="12557" y="-1"/>
                      <a:pt x="22170" y="9458"/>
                      <a:pt x="22362" y="21248"/>
                    </a:cubicBezTo>
                  </a:path>
                  <a:path w="22362" h="21600" stroke="0" extrusionOk="0">
                    <a:moveTo>
                      <a:pt x="-1" y="13"/>
                    </a:moveTo>
                    <a:cubicBezTo>
                      <a:pt x="254" y="4"/>
                      <a:pt x="509" y="-1"/>
                      <a:pt x="765" y="-1"/>
                    </a:cubicBezTo>
                    <a:cubicBezTo>
                      <a:pt x="12557" y="-1"/>
                      <a:pt x="22170" y="9458"/>
                      <a:pt x="22362" y="21248"/>
                    </a:cubicBezTo>
                    <a:lnTo>
                      <a:pt x="765" y="21600"/>
                    </a:lnTo>
                    <a:lnTo>
                      <a:pt x="-1" y="1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82" name="Arc 28"/>
              <p:cNvSpPr>
                <a:spLocks/>
              </p:cNvSpPr>
              <p:nvPr/>
            </p:nvSpPr>
            <p:spPr bwMode="auto">
              <a:xfrm>
                <a:off x="2069" y="3185"/>
                <a:ext cx="21"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83" name="Arc 29"/>
              <p:cNvSpPr>
                <a:spLocks/>
              </p:cNvSpPr>
              <p:nvPr/>
            </p:nvSpPr>
            <p:spPr bwMode="auto">
              <a:xfrm>
                <a:off x="2080" y="3130"/>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84" name="Arc 30"/>
              <p:cNvSpPr>
                <a:spLocks/>
              </p:cNvSpPr>
              <p:nvPr/>
            </p:nvSpPr>
            <p:spPr bwMode="auto">
              <a:xfrm>
                <a:off x="2218" y="3185"/>
                <a:ext cx="28"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85" name="Arc 31"/>
              <p:cNvSpPr>
                <a:spLocks/>
              </p:cNvSpPr>
              <p:nvPr/>
            </p:nvSpPr>
            <p:spPr bwMode="auto">
              <a:xfrm>
                <a:off x="2192" y="3126"/>
                <a:ext cx="29" cy="61"/>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0" y="13"/>
                    </a:moveTo>
                    <a:cubicBezTo>
                      <a:pt x="252" y="4"/>
                      <a:pt x="504" y="-1"/>
                      <a:pt x="757" y="-1"/>
                    </a:cubicBezTo>
                    <a:cubicBezTo>
                      <a:pt x="12686" y="-1"/>
                      <a:pt x="22357" y="9670"/>
                      <a:pt x="22357" y="21600"/>
                    </a:cubicBezTo>
                  </a:path>
                  <a:path w="22357" h="21600" stroke="0" extrusionOk="0">
                    <a:moveTo>
                      <a:pt x="0" y="13"/>
                    </a:moveTo>
                    <a:cubicBezTo>
                      <a:pt x="252" y="4"/>
                      <a:pt x="504" y="-1"/>
                      <a:pt x="757" y="-1"/>
                    </a:cubicBezTo>
                    <a:cubicBezTo>
                      <a:pt x="12686" y="-1"/>
                      <a:pt x="22357" y="9670"/>
                      <a:pt x="22357" y="21600"/>
                    </a:cubicBezTo>
                    <a:lnTo>
                      <a:pt x="757" y="21600"/>
                    </a:lnTo>
                    <a:lnTo>
                      <a:pt x="0" y="1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86" name="Arc 32"/>
              <p:cNvSpPr>
                <a:spLocks/>
              </p:cNvSpPr>
              <p:nvPr/>
            </p:nvSpPr>
            <p:spPr bwMode="auto">
              <a:xfrm>
                <a:off x="2154" y="3185"/>
                <a:ext cx="22"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87" name="Arc 33"/>
              <p:cNvSpPr>
                <a:spLocks/>
              </p:cNvSpPr>
              <p:nvPr/>
            </p:nvSpPr>
            <p:spPr bwMode="auto">
              <a:xfrm>
                <a:off x="2170" y="3130"/>
                <a:ext cx="21" cy="60"/>
              </a:xfrm>
              <a:custGeom>
                <a:avLst/>
                <a:gdLst>
                  <a:gd name="T0" fmla="*/ 0 w 21597"/>
                  <a:gd name="T1" fmla="*/ 0 h 21577"/>
                  <a:gd name="T2" fmla="*/ 0 w 21597"/>
                  <a:gd name="T3" fmla="*/ 0 h 21577"/>
                  <a:gd name="T4" fmla="*/ 0 w 21597"/>
                  <a:gd name="T5" fmla="*/ 0 h 21577"/>
                  <a:gd name="T6" fmla="*/ 0 60000 65536"/>
                  <a:gd name="T7" fmla="*/ 0 60000 65536"/>
                  <a:gd name="T8" fmla="*/ 0 60000 65536"/>
                  <a:gd name="T9" fmla="*/ 0 w 21597"/>
                  <a:gd name="T10" fmla="*/ 0 h 21577"/>
                  <a:gd name="T11" fmla="*/ 21597 w 21597"/>
                  <a:gd name="T12" fmla="*/ 21577 h 21577"/>
                </a:gdLst>
                <a:ahLst/>
                <a:cxnLst>
                  <a:cxn ang="T6">
                    <a:pos x="T0" y="T1"/>
                  </a:cxn>
                  <a:cxn ang="T7">
                    <a:pos x="T2" y="T3"/>
                  </a:cxn>
                  <a:cxn ang="T8">
                    <a:pos x="T4" y="T5"/>
                  </a:cxn>
                </a:cxnLst>
                <a:rect l="T9" t="T10" r="T11" b="T12"/>
                <a:pathLst>
                  <a:path w="21597" h="21577" fill="none" extrusionOk="0">
                    <a:moveTo>
                      <a:pt x="-1" y="21227"/>
                    </a:moveTo>
                    <a:cubicBezTo>
                      <a:pt x="184" y="9821"/>
                      <a:pt x="9206" y="525"/>
                      <a:pt x="20601" y="-1"/>
                    </a:cubicBezTo>
                  </a:path>
                  <a:path w="21597" h="21577" stroke="0" extrusionOk="0">
                    <a:moveTo>
                      <a:pt x="-1" y="21227"/>
                    </a:moveTo>
                    <a:cubicBezTo>
                      <a:pt x="184" y="9821"/>
                      <a:pt x="9206" y="525"/>
                      <a:pt x="20601" y="-1"/>
                    </a:cubicBezTo>
                    <a:lnTo>
                      <a:pt x="21597" y="21577"/>
                    </a:lnTo>
                    <a:lnTo>
                      <a:pt x="-1" y="21227"/>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88" name="Arc 34"/>
              <p:cNvSpPr>
                <a:spLocks/>
              </p:cNvSpPr>
              <p:nvPr/>
            </p:nvSpPr>
            <p:spPr bwMode="auto">
              <a:xfrm>
                <a:off x="2310" y="3185"/>
                <a:ext cx="29" cy="62"/>
              </a:xfrm>
              <a:custGeom>
                <a:avLst/>
                <a:gdLst>
                  <a:gd name="T0" fmla="*/ 0 w 21600"/>
                  <a:gd name="T1" fmla="*/ 0 h 21931"/>
                  <a:gd name="T2" fmla="*/ 0 w 21600"/>
                  <a:gd name="T3" fmla="*/ 0 h 21931"/>
                  <a:gd name="T4" fmla="*/ 0 w 21600"/>
                  <a:gd name="T5" fmla="*/ 0 h 21931"/>
                  <a:gd name="T6" fmla="*/ 0 60000 65536"/>
                  <a:gd name="T7" fmla="*/ 0 60000 65536"/>
                  <a:gd name="T8" fmla="*/ 0 60000 65536"/>
                  <a:gd name="T9" fmla="*/ 0 w 21600"/>
                  <a:gd name="T10" fmla="*/ 0 h 21931"/>
                  <a:gd name="T11" fmla="*/ 21600 w 21600"/>
                  <a:gd name="T12" fmla="*/ 21931 h 21931"/>
                </a:gdLst>
                <a:ahLst/>
                <a:cxnLst>
                  <a:cxn ang="T6">
                    <a:pos x="T0" y="T1"/>
                  </a:cxn>
                  <a:cxn ang="T7">
                    <a:pos x="T2" y="T3"/>
                  </a:cxn>
                  <a:cxn ang="T8">
                    <a:pos x="T4" y="T5"/>
                  </a:cxn>
                </a:cxnLst>
                <a:rect l="T9" t="T10" r="T11" b="T12"/>
                <a:pathLst>
                  <a:path w="21600" h="21931" fill="none" extrusionOk="0">
                    <a:moveTo>
                      <a:pt x="20835" y="21931"/>
                    </a:moveTo>
                    <a:cubicBezTo>
                      <a:pt x="9211" y="21520"/>
                      <a:pt x="0" y="11977"/>
                      <a:pt x="0" y="345"/>
                    </a:cubicBezTo>
                    <a:cubicBezTo>
                      <a:pt x="0" y="229"/>
                      <a:pt x="0" y="114"/>
                      <a:pt x="2" y="-1"/>
                    </a:cubicBezTo>
                  </a:path>
                  <a:path w="21600" h="21931" stroke="0" extrusionOk="0">
                    <a:moveTo>
                      <a:pt x="20835" y="21931"/>
                    </a:moveTo>
                    <a:cubicBezTo>
                      <a:pt x="9211" y="21520"/>
                      <a:pt x="0" y="11977"/>
                      <a:pt x="0" y="345"/>
                    </a:cubicBezTo>
                    <a:cubicBezTo>
                      <a:pt x="0" y="229"/>
                      <a:pt x="0" y="114"/>
                      <a:pt x="2" y="-1"/>
                    </a:cubicBezTo>
                    <a:lnTo>
                      <a:pt x="21600" y="345"/>
                    </a:lnTo>
                    <a:lnTo>
                      <a:pt x="20835" y="2193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89" name="Arc 35"/>
              <p:cNvSpPr>
                <a:spLocks/>
              </p:cNvSpPr>
              <p:nvPr/>
            </p:nvSpPr>
            <p:spPr bwMode="auto">
              <a:xfrm>
                <a:off x="2288" y="3124"/>
                <a:ext cx="30" cy="62"/>
              </a:xfrm>
              <a:custGeom>
                <a:avLst/>
                <a:gdLst>
                  <a:gd name="T0" fmla="*/ 0 w 22335"/>
                  <a:gd name="T1" fmla="*/ 0 h 21600"/>
                  <a:gd name="T2" fmla="*/ 0 w 22335"/>
                  <a:gd name="T3" fmla="*/ 0 h 21600"/>
                  <a:gd name="T4" fmla="*/ 0 w 22335"/>
                  <a:gd name="T5" fmla="*/ 0 h 21600"/>
                  <a:gd name="T6" fmla="*/ 0 60000 65536"/>
                  <a:gd name="T7" fmla="*/ 0 60000 65536"/>
                  <a:gd name="T8" fmla="*/ 0 60000 65536"/>
                  <a:gd name="T9" fmla="*/ 0 w 22335"/>
                  <a:gd name="T10" fmla="*/ 0 h 21600"/>
                  <a:gd name="T11" fmla="*/ 22335 w 22335"/>
                  <a:gd name="T12" fmla="*/ 21600 h 21600"/>
                </a:gdLst>
                <a:ahLst/>
                <a:cxnLst>
                  <a:cxn ang="T6">
                    <a:pos x="T0" y="T1"/>
                  </a:cxn>
                  <a:cxn ang="T7">
                    <a:pos x="T2" y="T3"/>
                  </a:cxn>
                  <a:cxn ang="T8">
                    <a:pos x="T4" y="T5"/>
                  </a:cxn>
                </a:cxnLst>
                <a:rect l="T9" t="T10" r="T11" b="T12"/>
                <a:pathLst>
                  <a:path w="22335" h="21600" fill="none" extrusionOk="0">
                    <a:moveTo>
                      <a:pt x="-1" y="12"/>
                    </a:moveTo>
                    <a:cubicBezTo>
                      <a:pt x="245" y="4"/>
                      <a:pt x="491" y="-1"/>
                      <a:pt x="738" y="-1"/>
                    </a:cubicBezTo>
                    <a:cubicBezTo>
                      <a:pt x="12530" y="-1"/>
                      <a:pt x="22143" y="9458"/>
                      <a:pt x="22335" y="21248"/>
                    </a:cubicBezTo>
                  </a:path>
                  <a:path w="22335" h="21600" stroke="0" extrusionOk="0">
                    <a:moveTo>
                      <a:pt x="-1" y="12"/>
                    </a:moveTo>
                    <a:cubicBezTo>
                      <a:pt x="245" y="4"/>
                      <a:pt x="491" y="-1"/>
                      <a:pt x="738" y="-1"/>
                    </a:cubicBezTo>
                    <a:cubicBezTo>
                      <a:pt x="12530" y="-1"/>
                      <a:pt x="22143" y="9458"/>
                      <a:pt x="22335" y="21248"/>
                    </a:cubicBezTo>
                    <a:lnTo>
                      <a:pt x="738" y="21600"/>
                    </a:lnTo>
                    <a:lnTo>
                      <a:pt x="-1" y="12"/>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90" name="Arc 36"/>
              <p:cNvSpPr>
                <a:spLocks/>
              </p:cNvSpPr>
              <p:nvPr/>
            </p:nvSpPr>
            <p:spPr bwMode="auto">
              <a:xfrm>
                <a:off x="2247" y="3185"/>
                <a:ext cx="22"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91" name="Arc 37"/>
              <p:cNvSpPr>
                <a:spLocks/>
              </p:cNvSpPr>
              <p:nvPr/>
            </p:nvSpPr>
            <p:spPr bwMode="auto">
              <a:xfrm>
                <a:off x="2264" y="3130"/>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92" name="Arc 38"/>
              <p:cNvSpPr>
                <a:spLocks/>
              </p:cNvSpPr>
              <p:nvPr/>
            </p:nvSpPr>
            <p:spPr bwMode="auto">
              <a:xfrm rot="10800000">
                <a:off x="2489" y="3126"/>
                <a:ext cx="21"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6"/>
                    </a:moveTo>
                    <a:cubicBezTo>
                      <a:pt x="9670" y="21957"/>
                      <a:pt x="0" y="12286"/>
                      <a:pt x="0" y="357"/>
                    </a:cubicBezTo>
                    <a:cubicBezTo>
                      <a:pt x="0" y="237"/>
                      <a:pt x="0" y="118"/>
                      <a:pt x="2" y="-1"/>
                    </a:cubicBezTo>
                  </a:path>
                  <a:path w="21600" h="21957" stroke="0" extrusionOk="0">
                    <a:moveTo>
                      <a:pt x="21600" y="21956"/>
                    </a:moveTo>
                    <a:cubicBezTo>
                      <a:pt x="9670" y="21957"/>
                      <a:pt x="0" y="12286"/>
                      <a:pt x="0" y="357"/>
                    </a:cubicBezTo>
                    <a:cubicBezTo>
                      <a:pt x="0" y="237"/>
                      <a:pt x="0" y="118"/>
                      <a:pt x="2" y="-1"/>
                    </a:cubicBezTo>
                    <a:lnTo>
                      <a:pt x="21600" y="357"/>
                    </a:lnTo>
                    <a:lnTo>
                      <a:pt x="21600" y="21956"/>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sp>
        <p:nvSpPr>
          <p:cNvPr id="161990" name="AutoShape 39"/>
          <p:cNvSpPr>
            <a:spLocks noChangeArrowheads="1"/>
          </p:cNvSpPr>
          <p:nvPr/>
        </p:nvSpPr>
        <p:spPr bwMode="auto">
          <a:xfrm rot="4800000" flipH="1" flipV="1">
            <a:off x="2374840" y="3670594"/>
            <a:ext cx="1246187" cy="1172633"/>
          </a:xfrm>
          <a:custGeom>
            <a:avLst/>
            <a:gdLst>
              <a:gd name="T0" fmla="*/ 62913468 w 21600"/>
              <a:gd name="T1" fmla="*/ 40285193 h 21600"/>
              <a:gd name="T2" fmla="*/ 35948689 w 21600"/>
              <a:gd name="T3" fmla="*/ 80570386 h 21600"/>
              <a:gd name="T4" fmla="*/ 8983855 w 21600"/>
              <a:gd name="T5" fmla="*/ 40285193 h 21600"/>
              <a:gd name="T6" fmla="*/ 35948689 w 21600"/>
              <a:gd name="T7" fmla="*/ 0 h 21600"/>
              <a:gd name="T8" fmla="*/ 0 60000 65536"/>
              <a:gd name="T9" fmla="*/ 0 60000 65536"/>
              <a:gd name="T10" fmla="*/ 0 60000 65536"/>
              <a:gd name="T11" fmla="*/ 0 60000 65536"/>
              <a:gd name="T12" fmla="*/ 4499 w 21600"/>
              <a:gd name="T13" fmla="*/ 4499 h 21600"/>
              <a:gd name="T14" fmla="*/ 17101 w 21600"/>
              <a:gd name="T15" fmla="*/ 17101 h 21600"/>
            </a:gdLst>
            <a:ahLst/>
            <a:cxnLst>
              <a:cxn ang="T8">
                <a:pos x="T0" y="T1"/>
              </a:cxn>
              <a:cxn ang="T9">
                <a:pos x="T2" y="T3"/>
              </a:cxn>
              <a:cxn ang="T10">
                <a:pos x="T4" y="T5"/>
              </a:cxn>
              <a:cxn ang="T11">
                <a:pos x="T6" y="T7"/>
              </a:cxn>
            </a:cxnLst>
            <a:rect l="T12" t="T13" r="T14" b="T15"/>
            <a:pathLst>
              <a:path w="21600" h="21600">
                <a:moveTo>
                  <a:pt x="0" y="0"/>
                </a:moveTo>
                <a:lnTo>
                  <a:pt x="5398" y="21600"/>
                </a:lnTo>
                <a:lnTo>
                  <a:pt x="16202" y="21600"/>
                </a:lnTo>
                <a:lnTo>
                  <a:pt x="21600" y="0"/>
                </a:lnTo>
                <a:lnTo>
                  <a:pt x="0" y="0"/>
                </a:lnTo>
                <a:close/>
              </a:path>
            </a:pathLst>
          </a:custGeom>
          <a:gradFill rotWithShape="0">
            <a:gsLst>
              <a:gs pos="0">
                <a:srgbClr val="C209FF"/>
              </a:gs>
              <a:gs pos="100000">
                <a:srgbClr val="8706B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1991" name="AutoShape 40"/>
          <p:cNvSpPr>
            <a:spLocks noChangeArrowheads="1"/>
          </p:cNvSpPr>
          <p:nvPr/>
        </p:nvSpPr>
        <p:spPr bwMode="auto">
          <a:xfrm>
            <a:off x="3296356" y="4310063"/>
            <a:ext cx="28222" cy="222250"/>
          </a:xfrm>
          <a:prstGeom prst="roundRect">
            <a:avLst>
              <a:gd name="adj" fmla="val 49995"/>
            </a:avLst>
          </a:prstGeom>
          <a:solidFill>
            <a:srgbClr val="FF5050"/>
          </a:solidFill>
          <a:ln>
            <a:noFill/>
          </a:ln>
          <a:effectLst>
            <a:prstShdw prst="shdw17" dist="17961" dir="2700000">
              <a:srgbClr val="993030">
                <a:alpha val="74997"/>
              </a:srgbClr>
            </a:prstShdw>
          </a:effectLst>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92" name="AutoShape 41"/>
          <p:cNvSpPr>
            <a:spLocks noChangeArrowheads="1"/>
          </p:cNvSpPr>
          <p:nvPr/>
        </p:nvSpPr>
        <p:spPr bwMode="auto">
          <a:xfrm>
            <a:off x="2470884" y="4306888"/>
            <a:ext cx="29633" cy="222250"/>
          </a:xfrm>
          <a:prstGeom prst="roundRect">
            <a:avLst>
              <a:gd name="adj" fmla="val 49995"/>
            </a:avLst>
          </a:prstGeom>
          <a:solidFill>
            <a:srgbClr val="FF5050"/>
          </a:solidFill>
          <a:ln>
            <a:noFill/>
          </a:ln>
          <a:effectLst>
            <a:prstShdw prst="shdw17" dist="17961" dir="2700000">
              <a:srgbClr val="993030">
                <a:alpha val="74997"/>
              </a:srgbClr>
            </a:prstShdw>
          </a:effectLst>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1993" name="Group 42"/>
          <p:cNvGrpSpPr>
            <a:grpSpLocks/>
          </p:cNvGrpSpPr>
          <p:nvPr/>
        </p:nvGrpSpPr>
        <p:grpSpPr bwMode="auto">
          <a:xfrm>
            <a:off x="2523067" y="4318000"/>
            <a:ext cx="767644" cy="203200"/>
            <a:chOff x="617" y="2572"/>
            <a:chExt cx="544" cy="128"/>
          </a:xfrm>
        </p:grpSpPr>
        <p:sp>
          <p:nvSpPr>
            <p:cNvPr id="162241" name="Arc 43"/>
            <p:cNvSpPr>
              <a:spLocks/>
            </p:cNvSpPr>
            <p:nvPr/>
          </p:nvSpPr>
          <p:spPr bwMode="auto">
            <a:xfrm rot="10800000">
              <a:off x="1093" y="2577"/>
              <a:ext cx="28" cy="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42" name="Arc 44"/>
            <p:cNvSpPr>
              <a:spLocks/>
            </p:cNvSpPr>
            <p:nvPr/>
          </p:nvSpPr>
          <p:spPr bwMode="auto">
            <a:xfrm rot="10800000">
              <a:off x="1074" y="2632"/>
              <a:ext cx="29" cy="61"/>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1" y="21586"/>
                  </a:moveTo>
                  <a:cubicBezTo>
                    <a:pt x="-1" y="9952"/>
                    <a:pt x="9215" y="408"/>
                    <a:pt x="20843" y="0"/>
                  </a:cubicBezTo>
                </a:path>
                <a:path w="21600" h="21587" stroke="0" extrusionOk="0">
                  <a:moveTo>
                    <a:pt x="-1" y="21586"/>
                  </a:moveTo>
                  <a:cubicBezTo>
                    <a:pt x="-1" y="9952"/>
                    <a:pt x="9215" y="408"/>
                    <a:pt x="20843" y="0"/>
                  </a:cubicBezTo>
                  <a:lnTo>
                    <a:pt x="21600" y="21587"/>
                  </a:lnTo>
                  <a:lnTo>
                    <a:pt x="-1" y="21586"/>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43" name="Arc 45"/>
            <p:cNvSpPr>
              <a:spLocks/>
            </p:cNvSpPr>
            <p:nvPr/>
          </p:nvSpPr>
          <p:spPr bwMode="auto">
            <a:xfrm rot="10800000">
              <a:off x="1033" y="2581"/>
              <a:ext cx="22" cy="61"/>
            </a:xfrm>
            <a:custGeom>
              <a:avLst/>
              <a:gdLst>
                <a:gd name="T0" fmla="*/ 0 w 21600"/>
                <a:gd name="T1" fmla="*/ 0 h 21925"/>
                <a:gd name="T2" fmla="*/ 0 w 21600"/>
                <a:gd name="T3" fmla="*/ 0 h 21925"/>
                <a:gd name="T4" fmla="*/ 0 w 21600"/>
                <a:gd name="T5" fmla="*/ 0 h 21925"/>
                <a:gd name="T6" fmla="*/ 0 60000 65536"/>
                <a:gd name="T7" fmla="*/ 0 60000 65536"/>
                <a:gd name="T8" fmla="*/ 0 60000 65536"/>
                <a:gd name="T9" fmla="*/ 0 w 21600"/>
                <a:gd name="T10" fmla="*/ 0 h 21925"/>
                <a:gd name="T11" fmla="*/ 21600 w 21600"/>
                <a:gd name="T12" fmla="*/ 21925 h 21925"/>
              </a:gdLst>
              <a:ahLst/>
              <a:cxnLst>
                <a:cxn ang="T6">
                  <a:pos x="T0" y="T1"/>
                </a:cxn>
                <a:cxn ang="T7">
                  <a:pos x="T2" y="T3"/>
                </a:cxn>
                <a:cxn ang="T8">
                  <a:pos x="T4" y="T5"/>
                </a:cxn>
              </a:cxnLst>
              <a:rect l="T9" t="T10" r="T11" b="T12"/>
              <a:pathLst>
                <a:path w="21600" h="21925" fill="none" extrusionOk="0">
                  <a:moveTo>
                    <a:pt x="20587" y="21925"/>
                  </a:moveTo>
                  <a:cubicBezTo>
                    <a:pt x="9064" y="21384"/>
                    <a:pt x="0" y="11884"/>
                    <a:pt x="0" y="349"/>
                  </a:cubicBezTo>
                  <a:cubicBezTo>
                    <a:pt x="0" y="232"/>
                    <a:pt x="0" y="116"/>
                    <a:pt x="2" y="-1"/>
                  </a:cubicBezTo>
                </a:path>
                <a:path w="21600" h="21925" stroke="0" extrusionOk="0">
                  <a:moveTo>
                    <a:pt x="20587" y="21925"/>
                  </a:moveTo>
                  <a:cubicBezTo>
                    <a:pt x="9064" y="21384"/>
                    <a:pt x="0" y="11884"/>
                    <a:pt x="0" y="349"/>
                  </a:cubicBezTo>
                  <a:cubicBezTo>
                    <a:pt x="0" y="232"/>
                    <a:pt x="0" y="116"/>
                    <a:pt x="2" y="-1"/>
                  </a:cubicBezTo>
                  <a:lnTo>
                    <a:pt x="21600" y="349"/>
                  </a:lnTo>
                  <a:lnTo>
                    <a:pt x="20587" y="21925"/>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44" name="Arc 46"/>
            <p:cNvSpPr>
              <a:spLocks/>
            </p:cNvSpPr>
            <p:nvPr/>
          </p:nvSpPr>
          <p:spPr bwMode="auto">
            <a:xfrm rot="10800000">
              <a:off x="1139" y="2638"/>
              <a:ext cx="22" cy="62"/>
            </a:xfrm>
            <a:custGeom>
              <a:avLst/>
              <a:gdLst>
                <a:gd name="T0" fmla="*/ 0 w 22592"/>
                <a:gd name="T1" fmla="*/ 0 h 21600"/>
                <a:gd name="T2" fmla="*/ 0 w 22592"/>
                <a:gd name="T3" fmla="*/ 0 h 21600"/>
                <a:gd name="T4" fmla="*/ 0 w 22592"/>
                <a:gd name="T5" fmla="*/ 0 h 21600"/>
                <a:gd name="T6" fmla="*/ 0 60000 65536"/>
                <a:gd name="T7" fmla="*/ 0 60000 65536"/>
                <a:gd name="T8" fmla="*/ 0 60000 65536"/>
                <a:gd name="T9" fmla="*/ 0 w 22592"/>
                <a:gd name="T10" fmla="*/ 0 h 21600"/>
                <a:gd name="T11" fmla="*/ 22592 w 22592"/>
                <a:gd name="T12" fmla="*/ 21600 h 21600"/>
              </a:gdLst>
              <a:ahLst/>
              <a:cxnLst>
                <a:cxn ang="T6">
                  <a:pos x="T0" y="T1"/>
                </a:cxn>
                <a:cxn ang="T7">
                  <a:pos x="T2" y="T3"/>
                </a:cxn>
                <a:cxn ang="T8">
                  <a:pos x="T4" y="T5"/>
                </a:cxn>
              </a:cxnLst>
              <a:rect l="T9" t="T10" r="T11" b="T12"/>
              <a:pathLst>
                <a:path w="22592" h="21600" fill="none" extrusionOk="0">
                  <a:moveTo>
                    <a:pt x="-1" y="22"/>
                  </a:moveTo>
                  <a:cubicBezTo>
                    <a:pt x="331" y="7"/>
                    <a:pt x="663" y="-1"/>
                    <a:pt x="995" y="-1"/>
                  </a:cubicBezTo>
                  <a:cubicBezTo>
                    <a:pt x="12783" y="-1"/>
                    <a:pt x="22395" y="9452"/>
                    <a:pt x="22591" y="21240"/>
                  </a:cubicBezTo>
                </a:path>
                <a:path w="22592" h="21600" stroke="0" extrusionOk="0">
                  <a:moveTo>
                    <a:pt x="-1" y="22"/>
                  </a:moveTo>
                  <a:cubicBezTo>
                    <a:pt x="331" y="7"/>
                    <a:pt x="663" y="-1"/>
                    <a:pt x="995" y="-1"/>
                  </a:cubicBezTo>
                  <a:cubicBezTo>
                    <a:pt x="12783" y="-1"/>
                    <a:pt x="22395" y="9452"/>
                    <a:pt x="22591" y="21240"/>
                  </a:cubicBezTo>
                  <a:lnTo>
                    <a:pt x="995" y="21600"/>
                  </a:lnTo>
                  <a:lnTo>
                    <a:pt x="-1" y="22"/>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45" name="Arc 47"/>
            <p:cNvSpPr>
              <a:spLocks/>
            </p:cNvSpPr>
            <p:nvPr/>
          </p:nvSpPr>
          <p:spPr bwMode="auto">
            <a:xfrm rot="10800000">
              <a:off x="1045" y="2633"/>
              <a:ext cx="21"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46" name="Arc 48"/>
            <p:cNvSpPr>
              <a:spLocks/>
            </p:cNvSpPr>
            <p:nvPr/>
          </p:nvSpPr>
          <p:spPr bwMode="auto">
            <a:xfrm rot="10800000">
              <a:off x="1002" y="2579"/>
              <a:ext cx="27"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597" y="-1"/>
                  </a:moveTo>
                  <a:cubicBezTo>
                    <a:pt x="21599" y="118"/>
                    <a:pt x="21600" y="237"/>
                    <a:pt x="21600" y="357"/>
                  </a:cubicBezTo>
                  <a:cubicBezTo>
                    <a:pt x="21600" y="12286"/>
                    <a:pt x="11929" y="21957"/>
                    <a:pt x="-1" y="21957"/>
                  </a:cubicBezTo>
                </a:path>
                <a:path w="21600" h="21957" stroke="0" extrusionOk="0">
                  <a:moveTo>
                    <a:pt x="21597" y="-1"/>
                  </a:moveTo>
                  <a:cubicBezTo>
                    <a:pt x="21599" y="118"/>
                    <a:pt x="21600" y="237"/>
                    <a:pt x="21600" y="357"/>
                  </a:cubicBezTo>
                  <a:cubicBezTo>
                    <a:pt x="21600" y="12286"/>
                    <a:pt x="11929" y="21957"/>
                    <a:pt x="-1" y="21957"/>
                  </a:cubicBezTo>
                  <a:lnTo>
                    <a:pt x="0" y="357"/>
                  </a:lnTo>
                  <a:lnTo>
                    <a:pt x="21597" y="-1"/>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47" name="Arc 49"/>
            <p:cNvSpPr>
              <a:spLocks/>
            </p:cNvSpPr>
            <p:nvPr/>
          </p:nvSpPr>
          <p:spPr bwMode="auto">
            <a:xfrm rot="10800000">
              <a:off x="986" y="2638"/>
              <a:ext cx="27" cy="60"/>
            </a:xfrm>
            <a:custGeom>
              <a:avLst/>
              <a:gdLst>
                <a:gd name="T0" fmla="*/ 0 w 21597"/>
                <a:gd name="T1" fmla="*/ 0 h 21586"/>
                <a:gd name="T2" fmla="*/ 0 w 21597"/>
                <a:gd name="T3" fmla="*/ 0 h 21586"/>
                <a:gd name="T4" fmla="*/ 0 w 21597"/>
                <a:gd name="T5" fmla="*/ 0 h 21586"/>
                <a:gd name="T6" fmla="*/ 0 60000 65536"/>
                <a:gd name="T7" fmla="*/ 0 60000 65536"/>
                <a:gd name="T8" fmla="*/ 0 60000 65536"/>
                <a:gd name="T9" fmla="*/ 0 w 21597"/>
                <a:gd name="T10" fmla="*/ 0 h 21586"/>
                <a:gd name="T11" fmla="*/ 21597 w 21597"/>
                <a:gd name="T12" fmla="*/ 21586 h 21586"/>
              </a:gdLst>
              <a:ahLst/>
              <a:cxnLst>
                <a:cxn ang="T6">
                  <a:pos x="T0" y="T1"/>
                </a:cxn>
                <a:cxn ang="T7">
                  <a:pos x="T2" y="T3"/>
                </a:cxn>
                <a:cxn ang="T8">
                  <a:pos x="T4" y="T5"/>
                </a:cxn>
              </a:cxnLst>
              <a:rect l="T9" t="T10" r="T11" b="T12"/>
              <a:pathLst>
                <a:path w="21597" h="21586" fill="none" extrusionOk="0">
                  <a:moveTo>
                    <a:pt x="-1" y="21234"/>
                  </a:moveTo>
                  <a:cubicBezTo>
                    <a:pt x="186" y="9746"/>
                    <a:pt x="9335" y="414"/>
                    <a:pt x="20818" y="0"/>
                  </a:cubicBezTo>
                </a:path>
                <a:path w="21597" h="21586" stroke="0" extrusionOk="0">
                  <a:moveTo>
                    <a:pt x="-1" y="21234"/>
                  </a:moveTo>
                  <a:cubicBezTo>
                    <a:pt x="186" y="9746"/>
                    <a:pt x="9335" y="414"/>
                    <a:pt x="20818" y="0"/>
                  </a:cubicBezTo>
                  <a:lnTo>
                    <a:pt x="21597" y="21586"/>
                  </a:lnTo>
                  <a:lnTo>
                    <a:pt x="-1" y="21234"/>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48" name="Arc 50"/>
            <p:cNvSpPr>
              <a:spLocks/>
            </p:cNvSpPr>
            <p:nvPr/>
          </p:nvSpPr>
          <p:spPr bwMode="auto">
            <a:xfrm>
              <a:off x="674" y="2634"/>
              <a:ext cx="28"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49" name="Arc 51"/>
            <p:cNvSpPr>
              <a:spLocks/>
            </p:cNvSpPr>
            <p:nvPr/>
          </p:nvSpPr>
          <p:spPr bwMode="auto">
            <a:xfrm>
              <a:off x="652" y="2572"/>
              <a:ext cx="29" cy="61"/>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0" y="13"/>
                  </a:moveTo>
                  <a:cubicBezTo>
                    <a:pt x="252" y="4"/>
                    <a:pt x="504" y="-1"/>
                    <a:pt x="757" y="-1"/>
                  </a:cubicBezTo>
                  <a:cubicBezTo>
                    <a:pt x="12686" y="-1"/>
                    <a:pt x="22357" y="9670"/>
                    <a:pt x="22357" y="21600"/>
                  </a:cubicBezTo>
                </a:path>
                <a:path w="22357" h="21600" stroke="0" extrusionOk="0">
                  <a:moveTo>
                    <a:pt x="0" y="13"/>
                  </a:moveTo>
                  <a:cubicBezTo>
                    <a:pt x="252" y="4"/>
                    <a:pt x="504" y="-1"/>
                    <a:pt x="757" y="-1"/>
                  </a:cubicBezTo>
                  <a:cubicBezTo>
                    <a:pt x="12686" y="-1"/>
                    <a:pt x="22357" y="9670"/>
                    <a:pt x="22357" y="21600"/>
                  </a:cubicBezTo>
                  <a:lnTo>
                    <a:pt x="757" y="21600"/>
                  </a:lnTo>
                  <a:lnTo>
                    <a:pt x="0" y="13"/>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50" name="Arc 52"/>
            <p:cNvSpPr>
              <a:spLocks/>
            </p:cNvSpPr>
            <p:nvPr/>
          </p:nvSpPr>
          <p:spPr bwMode="auto">
            <a:xfrm>
              <a:off x="617" y="2629"/>
              <a:ext cx="21" cy="61"/>
            </a:xfrm>
            <a:custGeom>
              <a:avLst/>
              <a:gdLst>
                <a:gd name="T0" fmla="*/ 0 w 22652"/>
                <a:gd name="T1" fmla="*/ 0 h 21600"/>
                <a:gd name="T2" fmla="*/ 0 w 22652"/>
                <a:gd name="T3" fmla="*/ 0 h 21600"/>
                <a:gd name="T4" fmla="*/ 0 w 22652"/>
                <a:gd name="T5" fmla="*/ 0 h 21600"/>
                <a:gd name="T6" fmla="*/ 0 60000 65536"/>
                <a:gd name="T7" fmla="*/ 0 60000 65536"/>
                <a:gd name="T8" fmla="*/ 0 60000 65536"/>
                <a:gd name="T9" fmla="*/ 0 w 22652"/>
                <a:gd name="T10" fmla="*/ 0 h 21600"/>
                <a:gd name="T11" fmla="*/ 22652 w 22652"/>
                <a:gd name="T12" fmla="*/ 21600 h 21600"/>
              </a:gdLst>
              <a:ahLst/>
              <a:cxnLst>
                <a:cxn ang="T6">
                  <a:pos x="T0" y="T1"/>
                </a:cxn>
                <a:cxn ang="T7">
                  <a:pos x="T2" y="T3"/>
                </a:cxn>
                <a:cxn ang="T8">
                  <a:pos x="T4" y="T5"/>
                </a:cxn>
              </a:cxnLst>
              <a:rect l="T9" t="T10" r="T11" b="T12"/>
              <a:pathLst>
                <a:path w="22652" h="21600" fill="none" extrusionOk="0">
                  <a:moveTo>
                    <a:pt x="22652" y="0"/>
                  </a:moveTo>
                  <a:cubicBezTo>
                    <a:pt x="22652" y="11929"/>
                    <a:pt x="12981" y="21600"/>
                    <a:pt x="1052" y="21600"/>
                  </a:cubicBezTo>
                  <a:cubicBezTo>
                    <a:pt x="701" y="21599"/>
                    <a:pt x="350" y="21591"/>
                    <a:pt x="-1" y="21574"/>
                  </a:cubicBezTo>
                </a:path>
                <a:path w="22652" h="21600" stroke="0" extrusionOk="0">
                  <a:moveTo>
                    <a:pt x="22652" y="0"/>
                  </a:moveTo>
                  <a:cubicBezTo>
                    <a:pt x="22652" y="11929"/>
                    <a:pt x="12981" y="21600"/>
                    <a:pt x="1052" y="21600"/>
                  </a:cubicBezTo>
                  <a:cubicBezTo>
                    <a:pt x="701" y="21599"/>
                    <a:pt x="350" y="21591"/>
                    <a:pt x="-1" y="21574"/>
                  </a:cubicBezTo>
                  <a:lnTo>
                    <a:pt x="1052" y="0"/>
                  </a:lnTo>
                  <a:lnTo>
                    <a:pt x="22652" y="0"/>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51" name="Arc 53"/>
            <p:cNvSpPr>
              <a:spLocks/>
            </p:cNvSpPr>
            <p:nvPr/>
          </p:nvSpPr>
          <p:spPr bwMode="auto">
            <a:xfrm>
              <a:off x="635" y="2574"/>
              <a:ext cx="22" cy="60"/>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1" y="21576"/>
                  </a:moveTo>
                  <a:cubicBezTo>
                    <a:pt x="-1" y="10038"/>
                    <a:pt x="9069" y="536"/>
                    <a:pt x="20596" y="0"/>
                  </a:cubicBezTo>
                </a:path>
                <a:path w="21600" h="21577" stroke="0" extrusionOk="0">
                  <a:moveTo>
                    <a:pt x="-1" y="21576"/>
                  </a:moveTo>
                  <a:cubicBezTo>
                    <a:pt x="-1" y="10038"/>
                    <a:pt x="9069" y="536"/>
                    <a:pt x="20596" y="0"/>
                  </a:cubicBezTo>
                  <a:lnTo>
                    <a:pt x="21600" y="21577"/>
                  </a:lnTo>
                  <a:lnTo>
                    <a:pt x="-1" y="21576"/>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52" name="Arc 54"/>
            <p:cNvSpPr>
              <a:spLocks/>
            </p:cNvSpPr>
            <p:nvPr/>
          </p:nvSpPr>
          <p:spPr bwMode="auto">
            <a:xfrm>
              <a:off x="769" y="2634"/>
              <a:ext cx="28"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53" name="Arc 55"/>
            <p:cNvSpPr>
              <a:spLocks/>
            </p:cNvSpPr>
            <p:nvPr/>
          </p:nvSpPr>
          <p:spPr bwMode="auto">
            <a:xfrm>
              <a:off x="745" y="2577"/>
              <a:ext cx="29" cy="62"/>
            </a:xfrm>
            <a:custGeom>
              <a:avLst/>
              <a:gdLst>
                <a:gd name="T0" fmla="*/ 0 w 22348"/>
                <a:gd name="T1" fmla="*/ 0 h 21600"/>
                <a:gd name="T2" fmla="*/ 0 w 22348"/>
                <a:gd name="T3" fmla="*/ 0 h 21600"/>
                <a:gd name="T4" fmla="*/ 0 w 22348"/>
                <a:gd name="T5" fmla="*/ 0 h 21600"/>
                <a:gd name="T6" fmla="*/ 0 60000 65536"/>
                <a:gd name="T7" fmla="*/ 0 60000 65536"/>
                <a:gd name="T8" fmla="*/ 0 60000 65536"/>
                <a:gd name="T9" fmla="*/ 0 w 22348"/>
                <a:gd name="T10" fmla="*/ 0 h 21600"/>
                <a:gd name="T11" fmla="*/ 22348 w 22348"/>
                <a:gd name="T12" fmla="*/ 21600 h 21600"/>
              </a:gdLst>
              <a:ahLst/>
              <a:cxnLst>
                <a:cxn ang="T6">
                  <a:pos x="T0" y="T1"/>
                </a:cxn>
                <a:cxn ang="T7">
                  <a:pos x="T2" y="T3"/>
                </a:cxn>
                <a:cxn ang="T8">
                  <a:pos x="T4" y="T5"/>
                </a:cxn>
              </a:cxnLst>
              <a:rect l="T9" t="T10" r="T11" b="T12"/>
              <a:pathLst>
                <a:path w="22348" h="21600" fill="none" extrusionOk="0">
                  <a:moveTo>
                    <a:pt x="0" y="13"/>
                  </a:moveTo>
                  <a:cubicBezTo>
                    <a:pt x="250" y="4"/>
                    <a:pt x="500" y="-1"/>
                    <a:pt x="751" y="-1"/>
                  </a:cubicBezTo>
                  <a:cubicBezTo>
                    <a:pt x="12541" y="-1"/>
                    <a:pt x="22153" y="9454"/>
                    <a:pt x="22348" y="21242"/>
                  </a:cubicBezTo>
                </a:path>
                <a:path w="22348" h="21600" stroke="0" extrusionOk="0">
                  <a:moveTo>
                    <a:pt x="0" y="13"/>
                  </a:moveTo>
                  <a:cubicBezTo>
                    <a:pt x="250" y="4"/>
                    <a:pt x="500" y="-1"/>
                    <a:pt x="751" y="-1"/>
                  </a:cubicBezTo>
                  <a:cubicBezTo>
                    <a:pt x="12541" y="-1"/>
                    <a:pt x="22153" y="9454"/>
                    <a:pt x="22348" y="21242"/>
                  </a:cubicBezTo>
                  <a:lnTo>
                    <a:pt x="751" y="21600"/>
                  </a:lnTo>
                  <a:lnTo>
                    <a:pt x="0" y="13"/>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54" name="Arc 56"/>
            <p:cNvSpPr>
              <a:spLocks/>
            </p:cNvSpPr>
            <p:nvPr/>
          </p:nvSpPr>
          <p:spPr bwMode="auto">
            <a:xfrm>
              <a:off x="707" y="2634"/>
              <a:ext cx="21"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55" name="Arc 57"/>
            <p:cNvSpPr>
              <a:spLocks/>
            </p:cNvSpPr>
            <p:nvPr/>
          </p:nvSpPr>
          <p:spPr bwMode="auto">
            <a:xfrm>
              <a:off x="719" y="2580"/>
              <a:ext cx="21" cy="60"/>
            </a:xfrm>
            <a:custGeom>
              <a:avLst/>
              <a:gdLst>
                <a:gd name="T0" fmla="*/ 0 w 21597"/>
                <a:gd name="T1" fmla="*/ 0 h 21577"/>
                <a:gd name="T2" fmla="*/ 0 w 21597"/>
                <a:gd name="T3" fmla="*/ 0 h 21577"/>
                <a:gd name="T4" fmla="*/ 0 w 21597"/>
                <a:gd name="T5" fmla="*/ 0 h 21577"/>
                <a:gd name="T6" fmla="*/ 0 60000 65536"/>
                <a:gd name="T7" fmla="*/ 0 60000 65536"/>
                <a:gd name="T8" fmla="*/ 0 60000 65536"/>
                <a:gd name="T9" fmla="*/ 0 w 21597"/>
                <a:gd name="T10" fmla="*/ 0 h 21577"/>
                <a:gd name="T11" fmla="*/ 21597 w 21597"/>
                <a:gd name="T12" fmla="*/ 21577 h 21577"/>
              </a:gdLst>
              <a:ahLst/>
              <a:cxnLst>
                <a:cxn ang="T6">
                  <a:pos x="T0" y="T1"/>
                </a:cxn>
                <a:cxn ang="T7">
                  <a:pos x="T2" y="T3"/>
                </a:cxn>
                <a:cxn ang="T8">
                  <a:pos x="T4" y="T5"/>
                </a:cxn>
              </a:cxnLst>
              <a:rect l="T9" t="T10" r="T11" b="T12"/>
              <a:pathLst>
                <a:path w="21597" h="21577" fill="none" extrusionOk="0">
                  <a:moveTo>
                    <a:pt x="-1" y="21227"/>
                  </a:moveTo>
                  <a:cubicBezTo>
                    <a:pt x="184" y="9821"/>
                    <a:pt x="9206" y="525"/>
                    <a:pt x="20601" y="-1"/>
                  </a:cubicBezTo>
                </a:path>
                <a:path w="21597" h="21577" stroke="0" extrusionOk="0">
                  <a:moveTo>
                    <a:pt x="-1" y="21227"/>
                  </a:moveTo>
                  <a:cubicBezTo>
                    <a:pt x="184" y="9821"/>
                    <a:pt x="9206" y="525"/>
                    <a:pt x="20601" y="-1"/>
                  </a:cubicBezTo>
                  <a:lnTo>
                    <a:pt x="21597" y="21577"/>
                  </a:lnTo>
                  <a:lnTo>
                    <a:pt x="-1" y="21227"/>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56" name="Arc 58"/>
            <p:cNvSpPr>
              <a:spLocks/>
            </p:cNvSpPr>
            <p:nvPr/>
          </p:nvSpPr>
          <p:spPr bwMode="auto">
            <a:xfrm>
              <a:off x="857" y="2634"/>
              <a:ext cx="28"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57" name="Arc 59"/>
            <p:cNvSpPr>
              <a:spLocks/>
            </p:cNvSpPr>
            <p:nvPr/>
          </p:nvSpPr>
          <p:spPr bwMode="auto">
            <a:xfrm>
              <a:off x="830" y="2575"/>
              <a:ext cx="29" cy="62"/>
            </a:xfrm>
            <a:custGeom>
              <a:avLst/>
              <a:gdLst>
                <a:gd name="T0" fmla="*/ 0 w 22348"/>
                <a:gd name="T1" fmla="*/ 0 h 21600"/>
                <a:gd name="T2" fmla="*/ 0 w 22348"/>
                <a:gd name="T3" fmla="*/ 0 h 21600"/>
                <a:gd name="T4" fmla="*/ 0 w 22348"/>
                <a:gd name="T5" fmla="*/ 0 h 21600"/>
                <a:gd name="T6" fmla="*/ 0 60000 65536"/>
                <a:gd name="T7" fmla="*/ 0 60000 65536"/>
                <a:gd name="T8" fmla="*/ 0 60000 65536"/>
                <a:gd name="T9" fmla="*/ 0 w 22348"/>
                <a:gd name="T10" fmla="*/ 0 h 21600"/>
                <a:gd name="T11" fmla="*/ 22348 w 22348"/>
                <a:gd name="T12" fmla="*/ 21600 h 21600"/>
              </a:gdLst>
              <a:ahLst/>
              <a:cxnLst>
                <a:cxn ang="T6">
                  <a:pos x="T0" y="T1"/>
                </a:cxn>
                <a:cxn ang="T7">
                  <a:pos x="T2" y="T3"/>
                </a:cxn>
                <a:cxn ang="T8">
                  <a:pos x="T4" y="T5"/>
                </a:cxn>
              </a:cxnLst>
              <a:rect l="T9" t="T10" r="T11" b="T12"/>
              <a:pathLst>
                <a:path w="22348" h="21600" fill="none" extrusionOk="0">
                  <a:moveTo>
                    <a:pt x="0" y="13"/>
                  </a:moveTo>
                  <a:cubicBezTo>
                    <a:pt x="250" y="4"/>
                    <a:pt x="500" y="-1"/>
                    <a:pt x="751" y="-1"/>
                  </a:cubicBezTo>
                  <a:cubicBezTo>
                    <a:pt x="12541" y="-1"/>
                    <a:pt x="22153" y="9454"/>
                    <a:pt x="22348" y="21242"/>
                  </a:cubicBezTo>
                </a:path>
                <a:path w="22348" h="21600" stroke="0" extrusionOk="0">
                  <a:moveTo>
                    <a:pt x="0" y="13"/>
                  </a:moveTo>
                  <a:cubicBezTo>
                    <a:pt x="250" y="4"/>
                    <a:pt x="500" y="-1"/>
                    <a:pt x="751" y="-1"/>
                  </a:cubicBezTo>
                  <a:cubicBezTo>
                    <a:pt x="12541" y="-1"/>
                    <a:pt x="22153" y="9454"/>
                    <a:pt x="22348" y="21242"/>
                  </a:cubicBezTo>
                  <a:lnTo>
                    <a:pt x="751" y="21600"/>
                  </a:lnTo>
                  <a:lnTo>
                    <a:pt x="0" y="13"/>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58" name="Arc 60"/>
            <p:cNvSpPr>
              <a:spLocks/>
            </p:cNvSpPr>
            <p:nvPr/>
          </p:nvSpPr>
          <p:spPr bwMode="auto">
            <a:xfrm>
              <a:off x="793" y="2634"/>
              <a:ext cx="22" cy="61"/>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59" name="Arc 61"/>
            <p:cNvSpPr>
              <a:spLocks/>
            </p:cNvSpPr>
            <p:nvPr/>
          </p:nvSpPr>
          <p:spPr bwMode="auto">
            <a:xfrm>
              <a:off x="808" y="2580"/>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60" name="Arc 62"/>
            <p:cNvSpPr>
              <a:spLocks/>
            </p:cNvSpPr>
            <p:nvPr/>
          </p:nvSpPr>
          <p:spPr bwMode="auto">
            <a:xfrm>
              <a:off x="949" y="2634"/>
              <a:ext cx="29" cy="61"/>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20843" y="21586"/>
                  </a:moveTo>
                  <a:cubicBezTo>
                    <a:pt x="9215" y="21178"/>
                    <a:pt x="-1" y="11634"/>
                    <a:pt x="-1" y="-1"/>
                  </a:cubicBezTo>
                </a:path>
                <a:path w="21600" h="21587" stroke="0" extrusionOk="0">
                  <a:moveTo>
                    <a:pt x="20843" y="21586"/>
                  </a:moveTo>
                  <a:cubicBezTo>
                    <a:pt x="9215" y="21178"/>
                    <a:pt x="-1" y="11634"/>
                    <a:pt x="-1" y="-1"/>
                  </a:cubicBezTo>
                  <a:lnTo>
                    <a:pt x="21600" y="0"/>
                  </a:lnTo>
                  <a:lnTo>
                    <a:pt x="20843" y="21586"/>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61" name="Arc 63"/>
            <p:cNvSpPr>
              <a:spLocks/>
            </p:cNvSpPr>
            <p:nvPr/>
          </p:nvSpPr>
          <p:spPr bwMode="auto">
            <a:xfrm>
              <a:off x="926" y="2574"/>
              <a:ext cx="30" cy="61"/>
            </a:xfrm>
            <a:custGeom>
              <a:avLst/>
              <a:gdLst>
                <a:gd name="T0" fmla="*/ 0 w 22344"/>
                <a:gd name="T1" fmla="*/ 0 h 21600"/>
                <a:gd name="T2" fmla="*/ 0 w 22344"/>
                <a:gd name="T3" fmla="*/ 0 h 21600"/>
                <a:gd name="T4" fmla="*/ 0 w 22344"/>
                <a:gd name="T5" fmla="*/ 0 h 21600"/>
                <a:gd name="T6" fmla="*/ 0 60000 65536"/>
                <a:gd name="T7" fmla="*/ 0 60000 65536"/>
                <a:gd name="T8" fmla="*/ 0 60000 65536"/>
                <a:gd name="T9" fmla="*/ 0 w 22344"/>
                <a:gd name="T10" fmla="*/ 0 h 21600"/>
                <a:gd name="T11" fmla="*/ 22344 w 22344"/>
                <a:gd name="T12" fmla="*/ 21600 h 21600"/>
              </a:gdLst>
              <a:ahLst/>
              <a:cxnLst>
                <a:cxn ang="T6">
                  <a:pos x="T0" y="T1"/>
                </a:cxn>
                <a:cxn ang="T7">
                  <a:pos x="T2" y="T3"/>
                </a:cxn>
                <a:cxn ang="T8">
                  <a:pos x="T4" y="T5"/>
                </a:cxn>
              </a:cxnLst>
              <a:rect l="T9" t="T10" r="T11" b="T12"/>
              <a:pathLst>
                <a:path w="22344" h="21600" fill="none" extrusionOk="0">
                  <a:moveTo>
                    <a:pt x="-1" y="12"/>
                  </a:moveTo>
                  <a:cubicBezTo>
                    <a:pt x="247" y="4"/>
                    <a:pt x="495" y="-1"/>
                    <a:pt x="744" y="-1"/>
                  </a:cubicBezTo>
                  <a:cubicBezTo>
                    <a:pt x="12673" y="-1"/>
                    <a:pt x="22344" y="9670"/>
                    <a:pt x="22344" y="21600"/>
                  </a:cubicBezTo>
                </a:path>
                <a:path w="22344" h="21600" stroke="0" extrusionOk="0">
                  <a:moveTo>
                    <a:pt x="-1" y="12"/>
                  </a:moveTo>
                  <a:cubicBezTo>
                    <a:pt x="247" y="4"/>
                    <a:pt x="495" y="-1"/>
                    <a:pt x="744" y="-1"/>
                  </a:cubicBezTo>
                  <a:cubicBezTo>
                    <a:pt x="12673" y="-1"/>
                    <a:pt x="22344" y="9670"/>
                    <a:pt x="22344" y="21600"/>
                  </a:cubicBezTo>
                  <a:lnTo>
                    <a:pt x="744" y="21600"/>
                  </a:lnTo>
                  <a:lnTo>
                    <a:pt x="-1" y="12"/>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62" name="Arc 64"/>
            <p:cNvSpPr>
              <a:spLocks/>
            </p:cNvSpPr>
            <p:nvPr/>
          </p:nvSpPr>
          <p:spPr bwMode="auto">
            <a:xfrm>
              <a:off x="886" y="2634"/>
              <a:ext cx="22" cy="61"/>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63" name="Arc 65"/>
            <p:cNvSpPr>
              <a:spLocks/>
            </p:cNvSpPr>
            <p:nvPr/>
          </p:nvSpPr>
          <p:spPr bwMode="auto">
            <a:xfrm>
              <a:off x="904" y="2580"/>
              <a:ext cx="20" cy="60"/>
            </a:xfrm>
            <a:custGeom>
              <a:avLst/>
              <a:gdLst>
                <a:gd name="T0" fmla="*/ 0 w 21597"/>
                <a:gd name="T1" fmla="*/ 0 h 21575"/>
                <a:gd name="T2" fmla="*/ 0 w 21597"/>
                <a:gd name="T3" fmla="*/ 0 h 21575"/>
                <a:gd name="T4" fmla="*/ 0 w 21597"/>
                <a:gd name="T5" fmla="*/ 0 h 21575"/>
                <a:gd name="T6" fmla="*/ 0 60000 65536"/>
                <a:gd name="T7" fmla="*/ 0 60000 65536"/>
                <a:gd name="T8" fmla="*/ 0 60000 65536"/>
                <a:gd name="T9" fmla="*/ 0 w 21597"/>
                <a:gd name="T10" fmla="*/ 0 h 21575"/>
                <a:gd name="T11" fmla="*/ 21597 w 21597"/>
                <a:gd name="T12" fmla="*/ 21575 h 21575"/>
              </a:gdLst>
              <a:ahLst/>
              <a:cxnLst>
                <a:cxn ang="T6">
                  <a:pos x="T0" y="T1"/>
                </a:cxn>
                <a:cxn ang="T7">
                  <a:pos x="T2" y="T3"/>
                </a:cxn>
                <a:cxn ang="T8">
                  <a:pos x="T4" y="T5"/>
                </a:cxn>
              </a:cxnLst>
              <a:rect l="T9" t="T10" r="T11" b="T12"/>
              <a:pathLst>
                <a:path w="21597" h="21575" fill="none" extrusionOk="0">
                  <a:moveTo>
                    <a:pt x="-1" y="21226"/>
                  </a:moveTo>
                  <a:cubicBezTo>
                    <a:pt x="183" y="9839"/>
                    <a:pt x="9177" y="550"/>
                    <a:pt x="20553" y="0"/>
                  </a:cubicBezTo>
                </a:path>
                <a:path w="21597" h="21575" stroke="0" extrusionOk="0">
                  <a:moveTo>
                    <a:pt x="-1" y="21226"/>
                  </a:moveTo>
                  <a:cubicBezTo>
                    <a:pt x="183" y="9839"/>
                    <a:pt x="9177" y="550"/>
                    <a:pt x="20553" y="0"/>
                  </a:cubicBezTo>
                  <a:lnTo>
                    <a:pt x="21597" y="21575"/>
                  </a:lnTo>
                  <a:lnTo>
                    <a:pt x="-1" y="21226"/>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64" name="Arc 66"/>
            <p:cNvSpPr>
              <a:spLocks/>
            </p:cNvSpPr>
            <p:nvPr/>
          </p:nvSpPr>
          <p:spPr bwMode="auto">
            <a:xfrm rot="10800000">
              <a:off x="1127" y="2576"/>
              <a:ext cx="22" cy="61"/>
            </a:xfrm>
            <a:custGeom>
              <a:avLst/>
              <a:gdLst>
                <a:gd name="T0" fmla="*/ 0 w 21600"/>
                <a:gd name="T1" fmla="*/ 0 h 21925"/>
                <a:gd name="T2" fmla="*/ 0 w 21600"/>
                <a:gd name="T3" fmla="*/ 0 h 21925"/>
                <a:gd name="T4" fmla="*/ 0 w 21600"/>
                <a:gd name="T5" fmla="*/ 0 h 21925"/>
                <a:gd name="T6" fmla="*/ 0 60000 65536"/>
                <a:gd name="T7" fmla="*/ 0 60000 65536"/>
                <a:gd name="T8" fmla="*/ 0 60000 65536"/>
                <a:gd name="T9" fmla="*/ 0 w 21600"/>
                <a:gd name="T10" fmla="*/ 0 h 21925"/>
                <a:gd name="T11" fmla="*/ 21600 w 21600"/>
                <a:gd name="T12" fmla="*/ 21925 h 21925"/>
              </a:gdLst>
              <a:ahLst/>
              <a:cxnLst>
                <a:cxn ang="T6">
                  <a:pos x="T0" y="T1"/>
                </a:cxn>
                <a:cxn ang="T7">
                  <a:pos x="T2" y="T3"/>
                </a:cxn>
                <a:cxn ang="T8">
                  <a:pos x="T4" y="T5"/>
                </a:cxn>
              </a:cxnLst>
              <a:rect l="T9" t="T10" r="T11" b="T12"/>
              <a:pathLst>
                <a:path w="21600" h="21925" fill="none" extrusionOk="0">
                  <a:moveTo>
                    <a:pt x="20587" y="21925"/>
                  </a:moveTo>
                  <a:cubicBezTo>
                    <a:pt x="9064" y="21384"/>
                    <a:pt x="0" y="11884"/>
                    <a:pt x="0" y="349"/>
                  </a:cubicBezTo>
                  <a:cubicBezTo>
                    <a:pt x="0" y="232"/>
                    <a:pt x="0" y="116"/>
                    <a:pt x="2" y="-1"/>
                  </a:cubicBezTo>
                </a:path>
                <a:path w="21600" h="21925" stroke="0" extrusionOk="0">
                  <a:moveTo>
                    <a:pt x="20587" y="21925"/>
                  </a:moveTo>
                  <a:cubicBezTo>
                    <a:pt x="9064" y="21384"/>
                    <a:pt x="0" y="11884"/>
                    <a:pt x="0" y="349"/>
                  </a:cubicBezTo>
                  <a:cubicBezTo>
                    <a:pt x="0" y="232"/>
                    <a:pt x="0" y="116"/>
                    <a:pt x="2" y="-1"/>
                  </a:cubicBezTo>
                  <a:lnTo>
                    <a:pt x="21600" y="349"/>
                  </a:lnTo>
                  <a:lnTo>
                    <a:pt x="20587" y="21925"/>
                  </a:lnTo>
                  <a:close/>
                </a:path>
              </a:pathLst>
            </a:custGeom>
            <a:noFill/>
            <a:ln w="12700" cap="rnd">
              <a:solidFill>
                <a:srgbClr val="FF505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161994" name="Group 67"/>
          <p:cNvGrpSpPr>
            <a:grpSpLocks/>
          </p:cNvGrpSpPr>
          <p:nvPr/>
        </p:nvGrpSpPr>
        <p:grpSpPr bwMode="auto">
          <a:xfrm>
            <a:off x="2504723" y="4321175"/>
            <a:ext cx="767644" cy="203200"/>
            <a:chOff x="604" y="2574"/>
            <a:chExt cx="544" cy="128"/>
          </a:xfrm>
        </p:grpSpPr>
        <p:sp>
          <p:nvSpPr>
            <p:cNvPr id="162217" name="Arc 68"/>
            <p:cNvSpPr>
              <a:spLocks/>
            </p:cNvSpPr>
            <p:nvPr/>
          </p:nvSpPr>
          <p:spPr bwMode="auto">
            <a:xfrm rot="10800000">
              <a:off x="1080" y="2579"/>
              <a:ext cx="28"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597" y="-1"/>
                  </a:moveTo>
                  <a:cubicBezTo>
                    <a:pt x="21599" y="118"/>
                    <a:pt x="21600" y="237"/>
                    <a:pt x="21600" y="357"/>
                  </a:cubicBezTo>
                  <a:cubicBezTo>
                    <a:pt x="21600" y="12286"/>
                    <a:pt x="11929" y="21957"/>
                    <a:pt x="-1" y="21957"/>
                  </a:cubicBezTo>
                </a:path>
                <a:path w="21600" h="21957" stroke="0" extrusionOk="0">
                  <a:moveTo>
                    <a:pt x="21597" y="-1"/>
                  </a:moveTo>
                  <a:cubicBezTo>
                    <a:pt x="21599" y="118"/>
                    <a:pt x="21600" y="237"/>
                    <a:pt x="21600" y="357"/>
                  </a:cubicBezTo>
                  <a:cubicBezTo>
                    <a:pt x="21600" y="12286"/>
                    <a:pt x="11929" y="21957"/>
                    <a:pt x="-1" y="21957"/>
                  </a:cubicBezTo>
                  <a:lnTo>
                    <a:pt x="0" y="357"/>
                  </a:lnTo>
                  <a:lnTo>
                    <a:pt x="21597"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18" name="Arc 69"/>
            <p:cNvSpPr>
              <a:spLocks/>
            </p:cNvSpPr>
            <p:nvPr/>
          </p:nvSpPr>
          <p:spPr bwMode="auto">
            <a:xfrm rot="10800000">
              <a:off x="1061" y="2634"/>
              <a:ext cx="29" cy="61"/>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1" y="21586"/>
                  </a:moveTo>
                  <a:cubicBezTo>
                    <a:pt x="-1" y="9952"/>
                    <a:pt x="9215" y="408"/>
                    <a:pt x="20843" y="0"/>
                  </a:cubicBezTo>
                </a:path>
                <a:path w="21600" h="21587" stroke="0" extrusionOk="0">
                  <a:moveTo>
                    <a:pt x="-1" y="21586"/>
                  </a:moveTo>
                  <a:cubicBezTo>
                    <a:pt x="-1" y="9952"/>
                    <a:pt x="9215" y="408"/>
                    <a:pt x="20843" y="0"/>
                  </a:cubicBezTo>
                  <a:lnTo>
                    <a:pt x="21600" y="21587"/>
                  </a:lnTo>
                  <a:lnTo>
                    <a:pt x="-1" y="21586"/>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19" name="Arc 70"/>
            <p:cNvSpPr>
              <a:spLocks/>
            </p:cNvSpPr>
            <p:nvPr/>
          </p:nvSpPr>
          <p:spPr bwMode="auto">
            <a:xfrm rot="10800000">
              <a:off x="1020" y="2583"/>
              <a:ext cx="22" cy="61"/>
            </a:xfrm>
            <a:custGeom>
              <a:avLst/>
              <a:gdLst>
                <a:gd name="T0" fmla="*/ 0 w 21600"/>
                <a:gd name="T1" fmla="*/ 0 h 21925"/>
                <a:gd name="T2" fmla="*/ 0 w 21600"/>
                <a:gd name="T3" fmla="*/ 0 h 21925"/>
                <a:gd name="T4" fmla="*/ 0 w 21600"/>
                <a:gd name="T5" fmla="*/ 0 h 21925"/>
                <a:gd name="T6" fmla="*/ 0 60000 65536"/>
                <a:gd name="T7" fmla="*/ 0 60000 65536"/>
                <a:gd name="T8" fmla="*/ 0 60000 65536"/>
                <a:gd name="T9" fmla="*/ 0 w 21600"/>
                <a:gd name="T10" fmla="*/ 0 h 21925"/>
                <a:gd name="T11" fmla="*/ 21600 w 21600"/>
                <a:gd name="T12" fmla="*/ 21925 h 21925"/>
              </a:gdLst>
              <a:ahLst/>
              <a:cxnLst>
                <a:cxn ang="T6">
                  <a:pos x="T0" y="T1"/>
                </a:cxn>
                <a:cxn ang="T7">
                  <a:pos x="T2" y="T3"/>
                </a:cxn>
                <a:cxn ang="T8">
                  <a:pos x="T4" y="T5"/>
                </a:cxn>
              </a:cxnLst>
              <a:rect l="T9" t="T10" r="T11" b="T12"/>
              <a:pathLst>
                <a:path w="21600" h="21925" fill="none" extrusionOk="0">
                  <a:moveTo>
                    <a:pt x="20587" y="21925"/>
                  </a:moveTo>
                  <a:cubicBezTo>
                    <a:pt x="9064" y="21384"/>
                    <a:pt x="0" y="11884"/>
                    <a:pt x="0" y="349"/>
                  </a:cubicBezTo>
                  <a:cubicBezTo>
                    <a:pt x="0" y="232"/>
                    <a:pt x="0" y="116"/>
                    <a:pt x="2" y="-1"/>
                  </a:cubicBezTo>
                </a:path>
                <a:path w="21600" h="21925" stroke="0" extrusionOk="0">
                  <a:moveTo>
                    <a:pt x="20587" y="21925"/>
                  </a:moveTo>
                  <a:cubicBezTo>
                    <a:pt x="9064" y="21384"/>
                    <a:pt x="0" y="11884"/>
                    <a:pt x="0" y="349"/>
                  </a:cubicBezTo>
                  <a:cubicBezTo>
                    <a:pt x="0" y="232"/>
                    <a:pt x="0" y="116"/>
                    <a:pt x="2" y="-1"/>
                  </a:cubicBezTo>
                  <a:lnTo>
                    <a:pt x="21600" y="349"/>
                  </a:lnTo>
                  <a:lnTo>
                    <a:pt x="20587" y="21925"/>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20" name="Arc 71"/>
            <p:cNvSpPr>
              <a:spLocks/>
            </p:cNvSpPr>
            <p:nvPr/>
          </p:nvSpPr>
          <p:spPr bwMode="auto">
            <a:xfrm rot="10800000">
              <a:off x="1126" y="2640"/>
              <a:ext cx="22" cy="62"/>
            </a:xfrm>
            <a:custGeom>
              <a:avLst/>
              <a:gdLst>
                <a:gd name="T0" fmla="*/ 0 w 22592"/>
                <a:gd name="T1" fmla="*/ 0 h 21600"/>
                <a:gd name="T2" fmla="*/ 0 w 22592"/>
                <a:gd name="T3" fmla="*/ 0 h 21600"/>
                <a:gd name="T4" fmla="*/ 0 w 22592"/>
                <a:gd name="T5" fmla="*/ 0 h 21600"/>
                <a:gd name="T6" fmla="*/ 0 60000 65536"/>
                <a:gd name="T7" fmla="*/ 0 60000 65536"/>
                <a:gd name="T8" fmla="*/ 0 60000 65536"/>
                <a:gd name="T9" fmla="*/ 0 w 22592"/>
                <a:gd name="T10" fmla="*/ 0 h 21600"/>
                <a:gd name="T11" fmla="*/ 22592 w 22592"/>
                <a:gd name="T12" fmla="*/ 21600 h 21600"/>
              </a:gdLst>
              <a:ahLst/>
              <a:cxnLst>
                <a:cxn ang="T6">
                  <a:pos x="T0" y="T1"/>
                </a:cxn>
                <a:cxn ang="T7">
                  <a:pos x="T2" y="T3"/>
                </a:cxn>
                <a:cxn ang="T8">
                  <a:pos x="T4" y="T5"/>
                </a:cxn>
              </a:cxnLst>
              <a:rect l="T9" t="T10" r="T11" b="T12"/>
              <a:pathLst>
                <a:path w="22592" h="21600" fill="none" extrusionOk="0">
                  <a:moveTo>
                    <a:pt x="-1" y="22"/>
                  </a:moveTo>
                  <a:cubicBezTo>
                    <a:pt x="331" y="7"/>
                    <a:pt x="663" y="-1"/>
                    <a:pt x="995" y="-1"/>
                  </a:cubicBezTo>
                  <a:cubicBezTo>
                    <a:pt x="12783" y="-1"/>
                    <a:pt x="22395" y="9452"/>
                    <a:pt x="22591" y="21240"/>
                  </a:cubicBezTo>
                </a:path>
                <a:path w="22592" h="21600" stroke="0" extrusionOk="0">
                  <a:moveTo>
                    <a:pt x="-1" y="22"/>
                  </a:moveTo>
                  <a:cubicBezTo>
                    <a:pt x="331" y="7"/>
                    <a:pt x="663" y="-1"/>
                    <a:pt x="995" y="-1"/>
                  </a:cubicBezTo>
                  <a:cubicBezTo>
                    <a:pt x="12783" y="-1"/>
                    <a:pt x="22395" y="9452"/>
                    <a:pt x="22591" y="21240"/>
                  </a:cubicBezTo>
                  <a:lnTo>
                    <a:pt x="995" y="21600"/>
                  </a:lnTo>
                  <a:lnTo>
                    <a:pt x="-1" y="22"/>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21" name="Arc 72"/>
            <p:cNvSpPr>
              <a:spLocks/>
            </p:cNvSpPr>
            <p:nvPr/>
          </p:nvSpPr>
          <p:spPr bwMode="auto">
            <a:xfrm rot="10800000">
              <a:off x="1033" y="2635"/>
              <a:ext cx="22" cy="61"/>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1"/>
                  </a:cubicBezTo>
                  <a:cubicBezTo>
                    <a:pt x="12933" y="-1"/>
                    <a:pt x="22604" y="9670"/>
                    <a:pt x="22604" y="21600"/>
                  </a:cubicBezTo>
                </a:path>
                <a:path w="22604" h="21600" stroke="0" extrusionOk="0">
                  <a:moveTo>
                    <a:pt x="0" y="23"/>
                  </a:moveTo>
                  <a:cubicBezTo>
                    <a:pt x="334" y="7"/>
                    <a:pt x="669" y="-1"/>
                    <a:pt x="1004" y="-1"/>
                  </a:cubicBezTo>
                  <a:cubicBezTo>
                    <a:pt x="12933" y="-1"/>
                    <a:pt x="22604" y="9670"/>
                    <a:pt x="22604" y="21600"/>
                  </a:cubicBezTo>
                  <a:lnTo>
                    <a:pt x="1004" y="21600"/>
                  </a:lnTo>
                  <a:lnTo>
                    <a:pt x="0" y="2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22" name="Arc 73"/>
            <p:cNvSpPr>
              <a:spLocks/>
            </p:cNvSpPr>
            <p:nvPr/>
          </p:nvSpPr>
          <p:spPr bwMode="auto">
            <a:xfrm rot="10800000">
              <a:off x="989" y="2581"/>
              <a:ext cx="27"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597" y="-1"/>
                  </a:moveTo>
                  <a:cubicBezTo>
                    <a:pt x="21599" y="118"/>
                    <a:pt x="21600" y="237"/>
                    <a:pt x="21600" y="357"/>
                  </a:cubicBezTo>
                  <a:cubicBezTo>
                    <a:pt x="21600" y="12286"/>
                    <a:pt x="11929" y="21957"/>
                    <a:pt x="-1" y="21957"/>
                  </a:cubicBezTo>
                </a:path>
                <a:path w="21600" h="21957" stroke="0" extrusionOk="0">
                  <a:moveTo>
                    <a:pt x="21597" y="-1"/>
                  </a:moveTo>
                  <a:cubicBezTo>
                    <a:pt x="21599" y="118"/>
                    <a:pt x="21600" y="237"/>
                    <a:pt x="21600" y="357"/>
                  </a:cubicBezTo>
                  <a:cubicBezTo>
                    <a:pt x="21600" y="12286"/>
                    <a:pt x="11929" y="21957"/>
                    <a:pt x="-1" y="21957"/>
                  </a:cubicBezTo>
                  <a:lnTo>
                    <a:pt x="0" y="357"/>
                  </a:lnTo>
                  <a:lnTo>
                    <a:pt x="21597"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23" name="Arc 74"/>
            <p:cNvSpPr>
              <a:spLocks/>
            </p:cNvSpPr>
            <p:nvPr/>
          </p:nvSpPr>
          <p:spPr bwMode="auto">
            <a:xfrm rot="10800000">
              <a:off x="973" y="2638"/>
              <a:ext cx="27" cy="61"/>
            </a:xfrm>
            <a:custGeom>
              <a:avLst/>
              <a:gdLst>
                <a:gd name="T0" fmla="*/ 0 w 21600"/>
                <a:gd name="T1" fmla="*/ 0 h 21585"/>
                <a:gd name="T2" fmla="*/ 0 w 21600"/>
                <a:gd name="T3" fmla="*/ 0 h 21585"/>
                <a:gd name="T4" fmla="*/ 0 w 21600"/>
                <a:gd name="T5" fmla="*/ 0 h 21585"/>
                <a:gd name="T6" fmla="*/ 0 60000 65536"/>
                <a:gd name="T7" fmla="*/ 0 60000 65536"/>
                <a:gd name="T8" fmla="*/ 0 60000 65536"/>
                <a:gd name="T9" fmla="*/ 0 w 21600"/>
                <a:gd name="T10" fmla="*/ 0 h 21585"/>
                <a:gd name="T11" fmla="*/ 21600 w 21600"/>
                <a:gd name="T12" fmla="*/ 21585 h 21585"/>
              </a:gdLst>
              <a:ahLst/>
              <a:cxnLst>
                <a:cxn ang="T6">
                  <a:pos x="T0" y="T1"/>
                </a:cxn>
                <a:cxn ang="T7">
                  <a:pos x="T2" y="T3"/>
                </a:cxn>
                <a:cxn ang="T8">
                  <a:pos x="T4" y="T5"/>
                </a:cxn>
              </a:cxnLst>
              <a:rect l="T9" t="T10" r="T11" b="T12"/>
              <a:pathLst>
                <a:path w="21600" h="21585" fill="none" extrusionOk="0">
                  <a:moveTo>
                    <a:pt x="-1" y="21584"/>
                  </a:moveTo>
                  <a:cubicBezTo>
                    <a:pt x="-1" y="9966"/>
                    <a:pt x="9190" y="429"/>
                    <a:pt x="20800" y="-1"/>
                  </a:cubicBezTo>
                </a:path>
                <a:path w="21600" h="21585" stroke="0" extrusionOk="0">
                  <a:moveTo>
                    <a:pt x="-1" y="21584"/>
                  </a:moveTo>
                  <a:cubicBezTo>
                    <a:pt x="-1" y="9966"/>
                    <a:pt x="9190" y="429"/>
                    <a:pt x="20800" y="-1"/>
                  </a:cubicBezTo>
                  <a:lnTo>
                    <a:pt x="21600" y="21585"/>
                  </a:lnTo>
                  <a:lnTo>
                    <a:pt x="-1" y="21584"/>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24" name="Arc 75"/>
            <p:cNvSpPr>
              <a:spLocks/>
            </p:cNvSpPr>
            <p:nvPr/>
          </p:nvSpPr>
          <p:spPr bwMode="auto">
            <a:xfrm>
              <a:off x="661" y="2636"/>
              <a:ext cx="28"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25" name="Arc 76"/>
            <p:cNvSpPr>
              <a:spLocks/>
            </p:cNvSpPr>
            <p:nvPr/>
          </p:nvSpPr>
          <p:spPr bwMode="auto">
            <a:xfrm>
              <a:off x="639" y="2574"/>
              <a:ext cx="29" cy="61"/>
            </a:xfrm>
            <a:custGeom>
              <a:avLst/>
              <a:gdLst>
                <a:gd name="T0" fmla="*/ 0 w 22357"/>
                <a:gd name="T1" fmla="*/ 0 h 21600"/>
                <a:gd name="T2" fmla="*/ 0 w 22357"/>
                <a:gd name="T3" fmla="*/ 0 h 21600"/>
                <a:gd name="T4" fmla="*/ 0 w 22357"/>
                <a:gd name="T5" fmla="*/ 0 h 21600"/>
                <a:gd name="T6" fmla="*/ 0 60000 65536"/>
                <a:gd name="T7" fmla="*/ 0 60000 65536"/>
                <a:gd name="T8" fmla="*/ 0 60000 65536"/>
                <a:gd name="T9" fmla="*/ 0 w 22357"/>
                <a:gd name="T10" fmla="*/ 0 h 21600"/>
                <a:gd name="T11" fmla="*/ 22357 w 22357"/>
                <a:gd name="T12" fmla="*/ 21600 h 21600"/>
              </a:gdLst>
              <a:ahLst/>
              <a:cxnLst>
                <a:cxn ang="T6">
                  <a:pos x="T0" y="T1"/>
                </a:cxn>
                <a:cxn ang="T7">
                  <a:pos x="T2" y="T3"/>
                </a:cxn>
                <a:cxn ang="T8">
                  <a:pos x="T4" y="T5"/>
                </a:cxn>
              </a:cxnLst>
              <a:rect l="T9" t="T10" r="T11" b="T12"/>
              <a:pathLst>
                <a:path w="22357" h="21600" fill="none" extrusionOk="0">
                  <a:moveTo>
                    <a:pt x="0" y="13"/>
                  </a:moveTo>
                  <a:cubicBezTo>
                    <a:pt x="252" y="4"/>
                    <a:pt x="504" y="-1"/>
                    <a:pt x="757" y="-1"/>
                  </a:cubicBezTo>
                  <a:cubicBezTo>
                    <a:pt x="12686" y="-1"/>
                    <a:pt x="22357" y="9670"/>
                    <a:pt x="22357" y="21600"/>
                  </a:cubicBezTo>
                </a:path>
                <a:path w="22357" h="21600" stroke="0" extrusionOk="0">
                  <a:moveTo>
                    <a:pt x="0" y="13"/>
                  </a:moveTo>
                  <a:cubicBezTo>
                    <a:pt x="252" y="4"/>
                    <a:pt x="504" y="-1"/>
                    <a:pt x="757" y="-1"/>
                  </a:cubicBezTo>
                  <a:cubicBezTo>
                    <a:pt x="12686" y="-1"/>
                    <a:pt x="22357" y="9670"/>
                    <a:pt x="22357" y="21600"/>
                  </a:cubicBezTo>
                  <a:lnTo>
                    <a:pt x="757" y="21600"/>
                  </a:lnTo>
                  <a:lnTo>
                    <a:pt x="0" y="1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26" name="Arc 77"/>
            <p:cNvSpPr>
              <a:spLocks/>
            </p:cNvSpPr>
            <p:nvPr/>
          </p:nvSpPr>
          <p:spPr bwMode="auto">
            <a:xfrm>
              <a:off x="604" y="2631"/>
              <a:ext cx="21" cy="61"/>
            </a:xfrm>
            <a:custGeom>
              <a:avLst/>
              <a:gdLst>
                <a:gd name="T0" fmla="*/ 0 w 22652"/>
                <a:gd name="T1" fmla="*/ 0 h 21600"/>
                <a:gd name="T2" fmla="*/ 0 w 22652"/>
                <a:gd name="T3" fmla="*/ 0 h 21600"/>
                <a:gd name="T4" fmla="*/ 0 w 22652"/>
                <a:gd name="T5" fmla="*/ 0 h 21600"/>
                <a:gd name="T6" fmla="*/ 0 60000 65536"/>
                <a:gd name="T7" fmla="*/ 0 60000 65536"/>
                <a:gd name="T8" fmla="*/ 0 60000 65536"/>
                <a:gd name="T9" fmla="*/ 0 w 22652"/>
                <a:gd name="T10" fmla="*/ 0 h 21600"/>
                <a:gd name="T11" fmla="*/ 22652 w 22652"/>
                <a:gd name="T12" fmla="*/ 21600 h 21600"/>
              </a:gdLst>
              <a:ahLst/>
              <a:cxnLst>
                <a:cxn ang="T6">
                  <a:pos x="T0" y="T1"/>
                </a:cxn>
                <a:cxn ang="T7">
                  <a:pos x="T2" y="T3"/>
                </a:cxn>
                <a:cxn ang="T8">
                  <a:pos x="T4" y="T5"/>
                </a:cxn>
              </a:cxnLst>
              <a:rect l="T9" t="T10" r="T11" b="T12"/>
              <a:pathLst>
                <a:path w="22652" h="21600" fill="none" extrusionOk="0">
                  <a:moveTo>
                    <a:pt x="22652" y="0"/>
                  </a:moveTo>
                  <a:cubicBezTo>
                    <a:pt x="22652" y="11929"/>
                    <a:pt x="12981" y="21600"/>
                    <a:pt x="1052" y="21600"/>
                  </a:cubicBezTo>
                  <a:cubicBezTo>
                    <a:pt x="701" y="21599"/>
                    <a:pt x="350" y="21591"/>
                    <a:pt x="-1" y="21574"/>
                  </a:cubicBezTo>
                </a:path>
                <a:path w="22652" h="21600" stroke="0" extrusionOk="0">
                  <a:moveTo>
                    <a:pt x="22652" y="0"/>
                  </a:moveTo>
                  <a:cubicBezTo>
                    <a:pt x="22652" y="11929"/>
                    <a:pt x="12981" y="21600"/>
                    <a:pt x="1052" y="21600"/>
                  </a:cubicBezTo>
                  <a:cubicBezTo>
                    <a:pt x="701" y="21599"/>
                    <a:pt x="350" y="21591"/>
                    <a:pt x="-1" y="21574"/>
                  </a:cubicBezTo>
                  <a:lnTo>
                    <a:pt x="1052" y="0"/>
                  </a:lnTo>
                  <a:lnTo>
                    <a:pt x="22652"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27" name="Arc 78"/>
            <p:cNvSpPr>
              <a:spLocks/>
            </p:cNvSpPr>
            <p:nvPr/>
          </p:nvSpPr>
          <p:spPr bwMode="auto">
            <a:xfrm>
              <a:off x="623" y="2576"/>
              <a:ext cx="21" cy="60"/>
            </a:xfrm>
            <a:custGeom>
              <a:avLst/>
              <a:gdLst>
                <a:gd name="T0" fmla="*/ 0 w 21597"/>
                <a:gd name="T1" fmla="*/ 0 h 21577"/>
                <a:gd name="T2" fmla="*/ 0 w 21597"/>
                <a:gd name="T3" fmla="*/ 0 h 21577"/>
                <a:gd name="T4" fmla="*/ 0 w 21597"/>
                <a:gd name="T5" fmla="*/ 0 h 21577"/>
                <a:gd name="T6" fmla="*/ 0 60000 65536"/>
                <a:gd name="T7" fmla="*/ 0 60000 65536"/>
                <a:gd name="T8" fmla="*/ 0 60000 65536"/>
                <a:gd name="T9" fmla="*/ 0 w 21597"/>
                <a:gd name="T10" fmla="*/ 0 h 21577"/>
                <a:gd name="T11" fmla="*/ 21597 w 21597"/>
                <a:gd name="T12" fmla="*/ 21577 h 21577"/>
              </a:gdLst>
              <a:ahLst/>
              <a:cxnLst>
                <a:cxn ang="T6">
                  <a:pos x="T0" y="T1"/>
                </a:cxn>
                <a:cxn ang="T7">
                  <a:pos x="T2" y="T3"/>
                </a:cxn>
                <a:cxn ang="T8">
                  <a:pos x="T4" y="T5"/>
                </a:cxn>
              </a:cxnLst>
              <a:rect l="T9" t="T10" r="T11" b="T12"/>
              <a:pathLst>
                <a:path w="21597" h="21577" fill="none" extrusionOk="0">
                  <a:moveTo>
                    <a:pt x="-1" y="21227"/>
                  </a:moveTo>
                  <a:cubicBezTo>
                    <a:pt x="184" y="9821"/>
                    <a:pt x="9206" y="525"/>
                    <a:pt x="20601" y="-1"/>
                  </a:cubicBezTo>
                </a:path>
                <a:path w="21597" h="21577" stroke="0" extrusionOk="0">
                  <a:moveTo>
                    <a:pt x="-1" y="21227"/>
                  </a:moveTo>
                  <a:cubicBezTo>
                    <a:pt x="184" y="9821"/>
                    <a:pt x="9206" y="525"/>
                    <a:pt x="20601" y="-1"/>
                  </a:cubicBezTo>
                  <a:lnTo>
                    <a:pt x="21597" y="21577"/>
                  </a:lnTo>
                  <a:lnTo>
                    <a:pt x="-1" y="21227"/>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28" name="Arc 79"/>
            <p:cNvSpPr>
              <a:spLocks/>
            </p:cNvSpPr>
            <p:nvPr/>
          </p:nvSpPr>
          <p:spPr bwMode="auto">
            <a:xfrm>
              <a:off x="756" y="2636"/>
              <a:ext cx="28"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29" name="Arc 80"/>
            <p:cNvSpPr>
              <a:spLocks/>
            </p:cNvSpPr>
            <p:nvPr/>
          </p:nvSpPr>
          <p:spPr bwMode="auto">
            <a:xfrm>
              <a:off x="732" y="2579"/>
              <a:ext cx="29" cy="62"/>
            </a:xfrm>
            <a:custGeom>
              <a:avLst/>
              <a:gdLst>
                <a:gd name="T0" fmla="*/ 0 w 22348"/>
                <a:gd name="T1" fmla="*/ 0 h 21600"/>
                <a:gd name="T2" fmla="*/ 0 w 22348"/>
                <a:gd name="T3" fmla="*/ 0 h 21600"/>
                <a:gd name="T4" fmla="*/ 0 w 22348"/>
                <a:gd name="T5" fmla="*/ 0 h 21600"/>
                <a:gd name="T6" fmla="*/ 0 60000 65536"/>
                <a:gd name="T7" fmla="*/ 0 60000 65536"/>
                <a:gd name="T8" fmla="*/ 0 60000 65536"/>
                <a:gd name="T9" fmla="*/ 0 w 22348"/>
                <a:gd name="T10" fmla="*/ 0 h 21600"/>
                <a:gd name="T11" fmla="*/ 22348 w 22348"/>
                <a:gd name="T12" fmla="*/ 21600 h 21600"/>
              </a:gdLst>
              <a:ahLst/>
              <a:cxnLst>
                <a:cxn ang="T6">
                  <a:pos x="T0" y="T1"/>
                </a:cxn>
                <a:cxn ang="T7">
                  <a:pos x="T2" y="T3"/>
                </a:cxn>
                <a:cxn ang="T8">
                  <a:pos x="T4" y="T5"/>
                </a:cxn>
              </a:cxnLst>
              <a:rect l="T9" t="T10" r="T11" b="T12"/>
              <a:pathLst>
                <a:path w="22348" h="21600" fill="none" extrusionOk="0">
                  <a:moveTo>
                    <a:pt x="0" y="13"/>
                  </a:moveTo>
                  <a:cubicBezTo>
                    <a:pt x="250" y="4"/>
                    <a:pt x="500" y="-1"/>
                    <a:pt x="751" y="-1"/>
                  </a:cubicBezTo>
                  <a:cubicBezTo>
                    <a:pt x="12541" y="-1"/>
                    <a:pt x="22153" y="9454"/>
                    <a:pt x="22348" y="21242"/>
                  </a:cubicBezTo>
                </a:path>
                <a:path w="22348" h="21600" stroke="0" extrusionOk="0">
                  <a:moveTo>
                    <a:pt x="0" y="13"/>
                  </a:moveTo>
                  <a:cubicBezTo>
                    <a:pt x="250" y="4"/>
                    <a:pt x="500" y="-1"/>
                    <a:pt x="751" y="-1"/>
                  </a:cubicBezTo>
                  <a:cubicBezTo>
                    <a:pt x="12541" y="-1"/>
                    <a:pt x="22153" y="9454"/>
                    <a:pt x="22348" y="21242"/>
                  </a:cubicBezTo>
                  <a:lnTo>
                    <a:pt x="751" y="21600"/>
                  </a:lnTo>
                  <a:lnTo>
                    <a:pt x="0" y="1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30" name="Arc 81"/>
            <p:cNvSpPr>
              <a:spLocks/>
            </p:cNvSpPr>
            <p:nvPr/>
          </p:nvSpPr>
          <p:spPr bwMode="auto">
            <a:xfrm>
              <a:off x="694" y="2636"/>
              <a:ext cx="21"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31" name="Arc 82"/>
            <p:cNvSpPr>
              <a:spLocks/>
            </p:cNvSpPr>
            <p:nvPr/>
          </p:nvSpPr>
          <p:spPr bwMode="auto">
            <a:xfrm>
              <a:off x="706" y="2582"/>
              <a:ext cx="21" cy="60"/>
            </a:xfrm>
            <a:custGeom>
              <a:avLst/>
              <a:gdLst>
                <a:gd name="T0" fmla="*/ 0 w 21597"/>
                <a:gd name="T1" fmla="*/ 0 h 21577"/>
                <a:gd name="T2" fmla="*/ 0 w 21597"/>
                <a:gd name="T3" fmla="*/ 0 h 21577"/>
                <a:gd name="T4" fmla="*/ 0 w 21597"/>
                <a:gd name="T5" fmla="*/ 0 h 21577"/>
                <a:gd name="T6" fmla="*/ 0 60000 65536"/>
                <a:gd name="T7" fmla="*/ 0 60000 65536"/>
                <a:gd name="T8" fmla="*/ 0 60000 65536"/>
                <a:gd name="T9" fmla="*/ 0 w 21597"/>
                <a:gd name="T10" fmla="*/ 0 h 21577"/>
                <a:gd name="T11" fmla="*/ 21597 w 21597"/>
                <a:gd name="T12" fmla="*/ 21577 h 21577"/>
              </a:gdLst>
              <a:ahLst/>
              <a:cxnLst>
                <a:cxn ang="T6">
                  <a:pos x="T0" y="T1"/>
                </a:cxn>
                <a:cxn ang="T7">
                  <a:pos x="T2" y="T3"/>
                </a:cxn>
                <a:cxn ang="T8">
                  <a:pos x="T4" y="T5"/>
                </a:cxn>
              </a:cxnLst>
              <a:rect l="T9" t="T10" r="T11" b="T12"/>
              <a:pathLst>
                <a:path w="21597" h="21577" fill="none" extrusionOk="0">
                  <a:moveTo>
                    <a:pt x="-1" y="21227"/>
                  </a:moveTo>
                  <a:cubicBezTo>
                    <a:pt x="184" y="9821"/>
                    <a:pt x="9206" y="525"/>
                    <a:pt x="20601" y="-1"/>
                  </a:cubicBezTo>
                </a:path>
                <a:path w="21597" h="21577" stroke="0" extrusionOk="0">
                  <a:moveTo>
                    <a:pt x="-1" y="21227"/>
                  </a:moveTo>
                  <a:cubicBezTo>
                    <a:pt x="184" y="9821"/>
                    <a:pt x="9206" y="525"/>
                    <a:pt x="20601" y="-1"/>
                  </a:cubicBezTo>
                  <a:lnTo>
                    <a:pt x="21597" y="21577"/>
                  </a:lnTo>
                  <a:lnTo>
                    <a:pt x="-1" y="21227"/>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32" name="Arc 83"/>
            <p:cNvSpPr>
              <a:spLocks/>
            </p:cNvSpPr>
            <p:nvPr/>
          </p:nvSpPr>
          <p:spPr bwMode="auto">
            <a:xfrm>
              <a:off x="844" y="2636"/>
              <a:ext cx="28"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33" name="Arc 84"/>
            <p:cNvSpPr>
              <a:spLocks/>
            </p:cNvSpPr>
            <p:nvPr/>
          </p:nvSpPr>
          <p:spPr bwMode="auto">
            <a:xfrm>
              <a:off x="817" y="2577"/>
              <a:ext cx="29" cy="62"/>
            </a:xfrm>
            <a:custGeom>
              <a:avLst/>
              <a:gdLst>
                <a:gd name="T0" fmla="*/ 0 w 22348"/>
                <a:gd name="T1" fmla="*/ 0 h 21600"/>
                <a:gd name="T2" fmla="*/ 0 w 22348"/>
                <a:gd name="T3" fmla="*/ 0 h 21600"/>
                <a:gd name="T4" fmla="*/ 0 w 22348"/>
                <a:gd name="T5" fmla="*/ 0 h 21600"/>
                <a:gd name="T6" fmla="*/ 0 60000 65536"/>
                <a:gd name="T7" fmla="*/ 0 60000 65536"/>
                <a:gd name="T8" fmla="*/ 0 60000 65536"/>
                <a:gd name="T9" fmla="*/ 0 w 22348"/>
                <a:gd name="T10" fmla="*/ 0 h 21600"/>
                <a:gd name="T11" fmla="*/ 22348 w 22348"/>
                <a:gd name="T12" fmla="*/ 21600 h 21600"/>
              </a:gdLst>
              <a:ahLst/>
              <a:cxnLst>
                <a:cxn ang="T6">
                  <a:pos x="T0" y="T1"/>
                </a:cxn>
                <a:cxn ang="T7">
                  <a:pos x="T2" y="T3"/>
                </a:cxn>
                <a:cxn ang="T8">
                  <a:pos x="T4" y="T5"/>
                </a:cxn>
              </a:cxnLst>
              <a:rect l="T9" t="T10" r="T11" b="T12"/>
              <a:pathLst>
                <a:path w="22348" h="21600" fill="none" extrusionOk="0">
                  <a:moveTo>
                    <a:pt x="0" y="13"/>
                  </a:moveTo>
                  <a:cubicBezTo>
                    <a:pt x="250" y="4"/>
                    <a:pt x="500" y="-1"/>
                    <a:pt x="751" y="-1"/>
                  </a:cubicBezTo>
                  <a:cubicBezTo>
                    <a:pt x="12541" y="-1"/>
                    <a:pt x="22153" y="9454"/>
                    <a:pt x="22348" y="21242"/>
                  </a:cubicBezTo>
                </a:path>
                <a:path w="22348" h="21600" stroke="0" extrusionOk="0">
                  <a:moveTo>
                    <a:pt x="0" y="13"/>
                  </a:moveTo>
                  <a:cubicBezTo>
                    <a:pt x="250" y="4"/>
                    <a:pt x="500" y="-1"/>
                    <a:pt x="751" y="-1"/>
                  </a:cubicBezTo>
                  <a:cubicBezTo>
                    <a:pt x="12541" y="-1"/>
                    <a:pt x="22153" y="9454"/>
                    <a:pt x="22348" y="21242"/>
                  </a:cubicBezTo>
                  <a:lnTo>
                    <a:pt x="751" y="21600"/>
                  </a:lnTo>
                  <a:lnTo>
                    <a:pt x="0" y="1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34" name="Arc 85"/>
            <p:cNvSpPr>
              <a:spLocks/>
            </p:cNvSpPr>
            <p:nvPr/>
          </p:nvSpPr>
          <p:spPr bwMode="auto">
            <a:xfrm>
              <a:off x="780" y="2636"/>
              <a:ext cx="22" cy="61"/>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35" name="Arc 86"/>
            <p:cNvSpPr>
              <a:spLocks/>
            </p:cNvSpPr>
            <p:nvPr/>
          </p:nvSpPr>
          <p:spPr bwMode="auto">
            <a:xfrm>
              <a:off x="795" y="2582"/>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36" name="Arc 87"/>
            <p:cNvSpPr>
              <a:spLocks/>
            </p:cNvSpPr>
            <p:nvPr/>
          </p:nvSpPr>
          <p:spPr bwMode="auto">
            <a:xfrm>
              <a:off x="936" y="2636"/>
              <a:ext cx="29" cy="62"/>
            </a:xfrm>
            <a:custGeom>
              <a:avLst/>
              <a:gdLst>
                <a:gd name="T0" fmla="*/ 0 w 21600"/>
                <a:gd name="T1" fmla="*/ 0 h 21931"/>
                <a:gd name="T2" fmla="*/ 0 w 21600"/>
                <a:gd name="T3" fmla="*/ 0 h 21931"/>
                <a:gd name="T4" fmla="*/ 0 w 21600"/>
                <a:gd name="T5" fmla="*/ 0 h 21931"/>
                <a:gd name="T6" fmla="*/ 0 60000 65536"/>
                <a:gd name="T7" fmla="*/ 0 60000 65536"/>
                <a:gd name="T8" fmla="*/ 0 60000 65536"/>
                <a:gd name="T9" fmla="*/ 0 w 21600"/>
                <a:gd name="T10" fmla="*/ 0 h 21931"/>
                <a:gd name="T11" fmla="*/ 21600 w 21600"/>
                <a:gd name="T12" fmla="*/ 21931 h 21931"/>
              </a:gdLst>
              <a:ahLst/>
              <a:cxnLst>
                <a:cxn ang="T6">
                  <a:pos x="T0" y="T1"/>
                </a:cxn>
                <a:cxn ang="T7">
                  <a:pos x="T2" y="T3"/>
                </a:cxn>
                <a:cxn ang="T8">
                  <a:pos x="T4" y="T5"/>
                </a:cxn>
              </a:cxnLst>
              <a:rect l="T9" t="T10" r="T11" b="T12"/>
              <a:pathLst>
                <a:path w="21600" h="21931" fill="none" extrusionOk="0">
                  <a:moveTo>
                    <a:pt x="20835" y="21931"/>
                  </a:moveTo>
                  <a:cubicBezTo>
                    <a:pt x="9211" y="21520"/>
                    <a:pt x="0" y="11977"/>
                    <a:pt x="0" y="345"/>
                  </a:cubicBezTo>
                  <a:cubicBezTo>
                    <a:pt x="0" y="229"/>
                    <a:pt x="0" y="114"/>
                    <a:pt x="2" y="-1"/>
                  </a:cubicBezTo>
                </a:path>
                <a:path w="21600" h="21931" stroke="0" extrusionOk="0">
                  <a:moveTo>
                    <a:pt x="20835" y="21931"/>
                  </a:moveTo>
                  <a:cubicBezTo>
                    <a:pt x="9211" y="21520"/>
                    <a:pt x="0" y="11977"/>
                    <a:pt x="0" y="345"/>
                  </a:cubicBezTo>
                  <a:cubicBezTo>
                    <a:pt x="0" y="229"/>
                    <a:pt x="0" y="114"/>
                    <a:pt x="2" y="-1"/>
                  </a:cubicBezTo>
                  <a:lnTo>
                    <a:pt x="21600" y="345"/>
                  </a:lnTo>
                  <a:lnTo>
                    <a:pt x="20835" y="2193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37" name="Arc 88"/>
            <p:cNvSpPr>
              <a:spLocks/>
            </p:cNvSpPr>
            <p:nvPr/>
          </p:nvSpPr>
          <p:spPr bwMode="auto">
            <a:xfrm>
              <a:off x="913" y="2575"/>
              <a:ext cx="30" cy="62"/>
            </a:xfrm>
            <a:custGeom>
              <a:avLst/>
              <a:gdLst>
                <a:gd name="T0" fmla="*/ 0 w 22335"/>
                <a:gd name="T1" fmla="*/ 0 h 21600"/>
                <a:gd name="T2" fmla="*/ 0 w 22335"/>
                <a:gd name="T3" fmla="*/ 0 h 21600"/>
                <a:gd name="T4" fmla="*/ 0 w 22335"/>
                <a:gd name="T5" fmla="*/ 0 h 21600"/>
                <a:gd name="T6" fmla="*/ 0 60000 65536"/>
                <a:gd name="T7" fmla="*/ 0 60000 65536"/>
                <a:gd name="T8" fmla="*/ 0 60000 65536"/>
                <a:gd name="T9" fmla="*/ 0 w 22335"/>
                <a:gd name="T10" fmla="*/ 0 h 21600"/>
                <a:gd name="T11" fmla="*/ 22335 w 22335"/>
                <a:gd name="T12" fmla="*/ 21600 h 21600"/>
              </a:gdLst>
              <a:ahLst/>
              <a:cxnLst>
                <a:cxn ang="T6">
                  <a:pos x="T0" y="T1"/>
                </a:cxn>
                <a:cxn ang="T7">
                  <a:pos x="T2" y="T3"/>
                </a:cxn>
                <a:cxn ang="T8">
                  <a:pos x="T4" y="T5"/>
                </a:cxn>
              </a:cxnLst>
              <a:rect l="T9" t="T10" r="T11" b="T12"/>
              <a:pathLst>
                <a:path w="22335" h="21600" fill="none" extrusionOk="0">
                  <a:moveTo>
                    <a:pt x="-1" y="12"/>
                  </a:moveTo>
                  <a:cubicBezTo>
                    <a:pt x="245" y="4"/>
                    <a:pt x="491" y="-1"/>
                    <a:pt x="738" y="-1"/>
                  </a:cubicBezTo>
                  <a:cubicBezTo>
                    <a:pt x="12530" y="-1"/>
                    <a:pt x="22143" y="9458"/>
                    <a:pt x="22335" y="21248"/>
                  </a:cubicBezTo>
                </a:path>
                <a:path w="22335" h="21600" stroke="0" extrusionOk="0">
                  <a:moveTo>
                    <a:pt x="-1" y="12"/>
                  </a:moveTo>
                  <a:cubicBezTo>
                    <a:pt x="245" y="4"/>
                    <a:pt x="491" y="-1"/>
                    <a:pt x="738" y="-1"/>
                  </a:cubicBezTo>
                  <a:cubicBezTo>
                    <a:pt x="12530" y="-1"/>
                    <a:pt x="22143" y="9458"/>
                    <a:pt x="22335" y="21248"/>
                  </a:cubicBezTo>
                  <a:lnTo>
                    <a:pt x="738" y="21600"/>
                  </a:lnTo>
                  <a:lnTo>
                    <a:pt x="-1" y="12"/>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38" name="Arc 89"/>
            <p:cNvSpPr>
              <a:spLocks/>
            </p:cNvSpPr>
            <p:nvPr/>
          </p:nvSpPr>
          <p:spPr bwMode="auto">
            <a:xfrm>
              <a:off x="873" y="2636"/>
              <a:ext cx="22" cy="61"/>
            </a:xfrm>
            <a:custGeom>
              <a:avLst/>
              <a:gdLst>
                <a:gd name="T0" fmla="*/ 0 w 22604"/>
                <a:gd name="T1" fmla="*/ 0 h 21600"/>
                <a:gd name="T2" fmla="*/ 0 w 22604"/>
                <a:gd name="T3" fmla="*/ 0 h 21600"/>
                <a:gd name="T4" fmla="*/ 0 w 22604"/>
                <a:gd name="T5" fmla="*/ 0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22604" y="0"/>
                  </a:moveTo>
                  <a:cubicBezTo>
                    <a:pt x="22604" y="11929"/>
                    <a:pt x="12933" y="21600"/>
                    <a:pt x="1004" y="21600"/>
                  </a:cubicBezTo>
                  <a:cubicBezTo>
                    <a:pt x="669" y="21599"/>
                    <a:pt x="334" y="21592"/>
                    <a:pt x="0" y="21576"/>
                  </a:cubicBezTo>
                </a:path>
                <a:path w="22604" h="21600" stroke="0" extrusionOk="0">
                  <a:moveTo>
                    <a:pt x="22604" y="0"/>
                  </a:moveTo>
                  <a:cubicBezTo>
                    <a:pt x="22604" y="11929"/>
                    <a:pt x="12933" y="21600"/>
                    <a:pt x="1004" y="21600"/>
                  </a:cubicBezTo>
                  <a:cubicBezTo>
                    <a:pt x="669" y="21599"/>
                    <a:pt x="334" y="21592"/>
                    <a:pt x="0" y="21576"/>
                  </a:cubicBezTo>
                  <a:lnTo>
                    <a:pt x="1004" y="0"/>
                  </a:lnTo>
                  <a:lnTo>
                    <a:pt x="22604"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39" name="Arc 90"/>
            <p:cNvSpPr>
              <a:spLocks/>
            </p:cNvSpPr>
            <p:nvPr/>
          </p:nvSpPr>
          <p:spPr bwMode="auto">
            <a:xfrm>
              <a:off x="891" y="2582"/>
              <a:ext cx="20" cy="60"/>
            </a:xfrm>
            <a:custGeom>
              <a:avLst/>
              <a:gdLst>
                <a:gd name="T0" fmla="*/ 0 w 21597"/>
                <a:gd name="T1" fmla="*/ 0 h 21575"/>
                <a:gd name="T2" fmla="*/ 0 w 21597"/>
                <a:gd name="T3" fmla="*/ 0 h 21575"/>
                <a:gd name="T4" fmla="*/ 0 w 21597"/>
                <a:gd name="T5" fmla="*/ 0 h 21575"/>
                <a:gd name="T6" fmla="*/ 0 60000 65536"/>
                <a:gd name="T7" fmla="*/ 0 60000 65536"/>
                <a:gd name="T8" fmla="*/ 0 60000 65536"/>
                <a:gd name="T9" fmla="*/ 0 w 21597"/>
                <a:gd name="T10" fmla="*/ 0 h 21575"/>
                <a:gd name="T11" fmla="*/ 21597 w 21597"/>
                <a:gd name="T12" fmla="*/ 21575 h 21575"/>
              </a:gdLst>
              <a:ahLst/>
              <a:cxnLst>
                <a:cxn ang="T6">
                  <a:pos x="T0" y="T1"/>
                </a:cxn>
                <a:cxn ang="T7">
                  <a:pos x="T2" y="T3"/>
                </a:cxn>
                <a:cxn ang="T8">
                  <a:pos x="T4" y="T5"/>
                </a:cxn>
              </a:cxnLst>
              <a:rect l="T9" t="T10" r="T11" b="T12"/>
              <a:pathLst>
                <a:path w="21597" h="21575" fill="none" extrusionOk="0">
                  <a:moveTo>
                    <a:pt x="-1" y="21226"/>
                  </a:moveTo>
                  <a:cubicBezTo>
                    <a:pt x="183" y="9839"/>
                    <a:pt x="9177" y="550"/>
                    <a:pt x="20553" y="0"/>
                  </a:cubicBezTo>
                </a:path>
                <a:path w="21597" h="21575" stroke="0" extrusionOk="0">
                  <a:moveTo>
                    <a:pt x="-1" y="21226"/>
                  </a:moveTo>
                  <a:cubicBezTo>
                    <a:pt x="183" y="9839"/>
                    <a:pt x="9177" y="550"/>
                    <a:pt x="20553" y="0"/>
                  </a:cubicBezTo>
                  <a:lnTo>
                    <a:pt x="21597" y="21575"/>
                  </a:lnTo>
                  <a:lnTo>
                    <a:pt x="-1" y="21226"/>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40" name="Arc 91"/>
            <p:cNvSpPr>
              <a:spLocks/>
            </p:cNvSpPr>
            <p:nvPr/>
          </p:nvSpPr>
          <p:spPr bwMode="auto">
            <a:xfrm rot="10800000">
              <a:off x="1114" y="2577"/>
              <a:ext cx="22" cy="60"/>
            </a:xfrm>
            <a:custGeom>
              <a:avLst/>
              <a:gdLst>
                <a:gd name="T0" fmla="*/ 0 w 21600"/>
                <a:gd name="T1" fmla="*/ 0 h 21577"/>
                <a:gd name="T2" fmla="*/ 0 w 21600"/>
                <a:gd name="T3" fmla="*/ 0 h 21577"/>
                <a:gd name="T4" fmla="*/ 0 w 21600"/>
                <a:gd name="T5" fmla="*/ 0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20596" y="21576"/>
                  </a:moveTo>
                  <a:cubicBezTo>
                    <a:pt x="9069" y="21040"/>
                    <a:pt x="-1" y="11538"/>
                    <a:pt x="-1" y="-1"/>
                  </a:cubicBezTo>
                </a:path>
                <a:path w="21600" h="21577" stroke="0" extrusionOk="0">
                  <a:moveTo>
                    <a:pt x="20596" y="21576"/>
                  </a:moveTo>
                  <a:cubicBezTo>
                    <a:pt x="9069" y="21040"/>
                    <a:pt x="-1" y="11538"/>
                    <a:pt x="-1" y="-1"/>
                  </a:cubicBezTo>
                  <a:lnTo>
                    <a:pt x="21600" y="0"/>
                  </a:lnTo>
                  <a:lnTo>
                    <a:pt x="20596" y="21576"/>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161995" name="Group 92"/>
          <p:cNvGrpSpPr>
            <a:grpSpLocks/>
          </p:cNvGrpSpPr>
          <p:nvPr/>
        </p:nvGrpSpPr>
        <p:grpSpPr bwMode="auto">
          <a:xfrm>
            <a:off x="2527329" y="3867150"/>
            <a:ext cx="776111" cy="204788"/>
            <a:chOff x="620" y="2288"/>
            <a:chExt cx="550" cy="129"/>
          </a:xfrm>
        </p:grpSpPr>
        <p:sp>
          <p:nvSpPr>
            <p:cNvPr id="162193" name="Arc 93"/>
            <p:cNvSpPr>
              <a:spLocks/>
            </p:cNvSpPr>
            <p:nvPr/>
          </p:nvSpPr>
          <p:spPr bwMode="auto">
            <a:xfrm rot="10800000">
              <a:off x="1096" y="2293"/>
              <a:ext cx="30" cy="62"/>
            </a:xfrm>
            <a:custGeom>
              <a:avLst/>
              <a:gdLst>
                <a:gd name="T0" fmla="*/ 0 w 22364"/>
                <a:gd name="T1" fmla="*/ 0 h 21963"/>
                <a:gd name="T2" fmla="*/ 0 w 22364"/>
                <a:gd name="T3" fmla="*/ 0 h 21963"/>
                <a:gd name="T4" fmla="*/ 0 w 22364"/>
                <a:gd name="T5" fmla="*/ 0 h 21963"/>
                <a:gd name="T6" fmla="*/ 0 60000 65536"/>
                <a:gd name="T7" fmla="*/ 0 60000 65536"/>
                <a:gd name="T8" fmla="*/ 0 60000 65536"/>
                <a:gd name="T9" fmla="*/ 0 w 22364"/>
                <a:gd name="T10" fmla="*/ 0 h 21963"/>
                <a:gd name="T11" fmla="*/ 22364 w 22364"/>
                <a:gd name="T12" fmla="*/ 21963 h 21963"/>
              </a:gdLst>
              <a:ahLst/>
              <a:cxnLst>
                <a:cxn ang="T6">
                  <a:pos x="T0" y="T1"/>
                </a:cxn>
                <a:cxn ang="T7">
                  <a:pos x="T2" y="T3"/>
                </a:cxn>
                <a:cxn ang="T8">
                  <a:pos x="T4" y="T5"/>
                </a:cxn>
              </a:cxnLst>
              <a:rect l="T9" t="T10" r="T11" b="T12"/>
              <a:pathLst>
                <a:path w="22364" h="21963" fill="none" extrusionOk="0">
                  <a:moveTo>
                    <a:pt x="22360" y="0"/>
                  </a:moveTo>
                  <a:cubicBezTo>
                    <a:pt x="22362" y="120"/>
                    <a:pt x="22364" y="241"/>
                    <a:pt x="22364" y="363"/>
                  </a:cubicBezTo>
                  <a:cubicBezTo>
                    <a:pt x="22364" y="12292"/>
                    <a:pt x="12693" y="21963"/>
                    <a:pt x="764" y="21963"/>
                  </a:cubicBezTo>
                  <a:cubicBezTo>
                    <a:pt x="509" y="21962"/>
                    <a:pt x="254" y="21958"/>
                    <a:pt x="-1" y="21949"/>
                  </a:cubicBezTo>
                </a:path>
                <a:path w="22364" h="21963" stroke="0" extrusionOk="0">
                  <a:moveTo>
                    <a:pt x="22360" y="0"/>
                  </a:moveTo>
                  <a:cubicBezTo>
                    <a:pt x="22362" y="120"/>
                    <a:pt x="22364" y="241"/>
                    <a:pt x="22364" y="363"/>
                  </a:cubicBezTo>
                  <a:cubicBezTo>
                    <a:pt x="22364" y="12292"/>
                    <a:pt x="12693" y="21963"/>
                    <a:pt x="764" y="21963"/>
                  </a:cubicBezTo>
                  <a:cubicBezTo>
                    <a:pt x="509" y="21962"/>
                    <a:pt x="254" y="21958"/>
                    <a:pt x="-1" y="21949"/>
                  </a:cubicBezTo>
                  <a:lnTo>
                    <a:pt x="764" y="363"/>
                  </a:lnTo>
                  <a:lnTo>
                    <a:pt x="2236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194" name="Arc 94"/>
            <p:cNvSpPr>
              <a:spLocks/>
            </p:cNvSpPr>
            <p:nvPr/>
          </p:nvSpPr>
          <p:spPr bwMode="auto">
            <a:xfrm rot="10800000">
              <a:off x="1078" y="2349"/>
              <a:ext cx="29" cy="61"/>
            </a:xfrm>
            <a:custGeom>
              <a:avLst/>
              <a:gdLst>
                <a:gd name="T0" fmla="*/ 0 w 21600"/>
                <a:gd name="T1" fmla="*/ 0 h 21587"/>
                <a:gd name="T2" fmla="*/ 0 w 21600"/>
                <a:gd name="T3" fmla="*/ 0 h 21587"/>
                <a:gd name="T4" fmla="*/ 0 w 21600"/>
                <a:gd name="T5" fmla="*/ 0 h 21587"/>
                <a:gd name="T6" fmla="*/ 0 60000 65536"/>
                <a:gd name="T7" fmla="*/ 0 60000 65536"/>
                <a:gd name="T8" fmla="*/ 0 60000 65536"/>
                <a:gd name="T9" fmla="*/ 0 w 21600"/>
                <a:gd name="T10" fmla="*/ 0 h 21587"/>
                <a:gd name="T11" fmla="*/ 21600 w 21600"/>
                <a:gd name="T12" fmla="*/ 21587 h 21587"/>
              </a:gdLst>
              <a:ahLst/>
              <a:cxnLst>
                <a:cxn ang="T6">
                  <a:pos x="T0" y="T1"/>
                </a:cxn>
                <a:cxn ang="T7">
                  <a:pos x="T2" y="T3"/>
                </a:cxn>
                <a:cxn ang="T8">
                  <a:pos x="T4" y="T5"/>
                </a:cxn>
              </a:cxnLst>
              <a:rect l="T9" t="T10" r="T11" b="T12"/>
              <a:pathLst>
                <a:path w="21600" h="21587" fill="none" extrusionOk="0">
                  <a:moveTo>
                    <a:pt x="-1" y="21586"/>
                  </a:moveTo>
                  <a:cubicBezTo>
                    <a:pt x="-1" y="9952"/>
                    <a:pt x="9215" y="408"/>
                    <a:pt x="20843" y="0"/>
                  </a:cubicBezTo>
                </a:path>
                <a:path w="21600" h="21587" stroke="0" extrusionOk="0">
                  <a:moveTo>
                    <a:pt x="-1" y="21586"/>
                  </a:moveTo>
                  <a:cubicBezTo>
                    <a:pt x="-1" y="9952"/>
                    <a:pt x="9215" y="408"/>
                    <a:pt x="20843" y="0"/>
                  </a:cubicBezTo>
                  <a:lnTo>
                    <a:pt x="21600" y="21587"/>
                  </a:lnTo>
                  <a:lnTo>
                    <a:pt x="-1" y="21586"/>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195" name="Arc 95"/>
            <p:cNvSpPr>
              <a:spLocks/>
            </p:cNvSpPr>
            <p:nvPr/>
          </p:nvSpPr>
          <p:spPr bwMode="auto">
            <a:xfrm rot="10800000">
              <a:off x="1037" y="2298"/>
              <a:ext cx="21"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6"/>
                  </a:moveTo>
                  <a:cubicBezTo>
                    <a:pt x="9670" y="21957"/>
                    <a:pt x="0" y="12286"/>
                    <a:pt x="0" y="357"/>
                  </a:cubicBezTo>
                  <a:cubicBezTo>
                    <a:pt x="0" y="237"/>
                    <a:pt x="0" y="118"/>
                    <a:pt x="2" y="-1"/>
                  </a:cubicBezTo>
                </a:path>
                <a:path w="21600" h="21957" stroke="0" extrusionOk="0">
                  <a:moveTo>
                    <a:pt x="21600" y="21956"/>
                  </a:moveTo>
                  <a:cubicBezTo>
                    <a:pt x="9670" y="21957"/>
                    <a:pt x="0" y="12286"/>
                    <a:pt x="0" y="357"/>
                  </a:cubicBezTo>
                  <a:cubicBezTo>
                    <a:pt x="0" y="237"/>
                    <a:pt x="0" y="118"/>
                    <a:pt x="2" y="-1"/>
                  </a:cubicBezTo>
                  <a:lnTo>
                    <a:pt x="21600" y="357"/>
                  </a:lnTo>
                  <a:lnTo>
                    <a:pt x="21600" y="21956"/>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196" name="Arc 96"/>
            <p:cNvSpPr>
              <a:spLocks/>
            </p:cNvSpPr>
            <p:nvPr/>
          </p:nvSpPr>
          <p:spPr bwMode="auto">
            <a:xfrm rot="10800000">
              <a:off x="1148" y="2355"/>
              <a:ext cx="22" cy="62"/>
            </a:xfrm>
            <a:custGeom>
              <a:avLst/>
              <a:gdLst>
                <a:gd name="T0" fmla="*/ 0 w 22592"/>
                <a:gd name="T1" fmla="*/ 0 h 21600"/>
                <a:gd name="T2" fmla="*/ 0 w 22592"/>
                <a:gd name="T3" fmla="*/ 0 h 21600"/>
                <a:gd name="T4" fmla="*/ 0 w 22592"/>
                <a:gd name="T5" fmla="*/ 0 h 21600"/>
                <a:gd name="T6" fmla="*/ 0 60000 65536"/>
                <a:gd name="T7" fmla="*/ 0 60000 65536"/>
                <a:gd name="T8" fmla="*/ 0 60000 65536"/>
                <a:gd name="T9" fmla="*/ 0 w 22592"/>
                <a:gd name="T10" fmla="*/ 0 h 21600"/>
                <a:gd name="T11" fmla="*/ 22592 w 22592"/>
                <a:gd name="T12" fmla="*/ 21600 h 21600"/>
              </a:gdLst>
              <a:ahLst/>
              <a:cxnLst>
                <a:cxn ang="T6">
                  <a:pos x="T0" y="T1"/>
                </a:cxn>
                <a:cxn ang="T7">
                  <a:pos x="T2" y="T3"/>
                </a:cxn>
                <a:cxn ang="T8">
                  <a:pos x="T4" y="T5"/>
                </a:cxn>
              </a:cxnLst>
              <a:rect l="T9" t="T10" r="T11" b="T12"/>
              <a:pathLst>
                <a:path w="22592" h="21600" fill="none" extrusionOk="0">
                  <a:moveTo>
                    <a:pt x="-1" y="22"/>
                  </a:moveTo>
                  <a:cubicBezTo>
                    <a:pt x="331" y="7"/>
                    <a:pt x="663" y="-1"/>
                    <a:pt x="995" y="-1"/>
                  </a:cubicBezTo>
                  <a:cubicBezTo>
                    <a:pt x="12783" y="-1"/>
                    <a:pt x="22395" y="9452"/>
                    <a:pt x="22591" y="21240"/>
                  </a:cubicBezTo>
                </a:path>
                <a:path w="22592" h="21600" stroke="0" extrusionOk="0">
                  <a:moveTo>
                    <a:pt x="-1" y="22"/>
                  </a:moveTo>
                  <a:cubicBezTo>
                    <a:pt x="331" y="7"/>
                    <a:pt x="663" y="-1"/>
                    <a:pt x="995" y="-1"/>
                  </a:cubicBezTo>
                  <a:cubicBezTo>
                    <a:pt x="12783" y="-1"/>
                    <a:pt x="22395" y="9452"/>
                    <a:pt x="22591" y="21240"/>
                  </a:cubicBezTo>
                  <a:lnTo>
                    <a:pt x="995" y="21600"/>
                  </a:lnTo>
                  <a:lnTo>
                    <a:pt x="-1" y="22"/>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197" name="Arc 97"/>
            <p:cNvSpPr>
              <a:spLocks/>
            </p:cNvSpPr>
            <p:nvPr/>
          </p:nvSpPr>
          <p:spPr bwMode="auto">
            <a:xfrm rot="10800000">
              <a:off x="1052" y="2350"/>
              <a:ext cx="21"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198" name="Arc 98"/>
            <p:cNvSpPr>
              <a:spLocks/>
            </p:cNvSpPr>
            <p:nvPr/>
          </p:nvSpPr>
          <p:spPr bwMode="auto">
            <a:xfrm rot="10800000">
              <a:off x="1005" y="2295"/>
              <a:ext cx="28" cy="62"/>
            </a:xfrm>
            <a:custGeom>
              <a:avLst/>
              <a:gdLst>
                <a:gd name="T0" fmla="*/ 0 w 22421"/>
                <a:gd name="T1" fmla="*/ 0 h 21964"/>
                <a:gd name="T2" fmla="*/ 0 w 22421"/>
                <a:gd name="T3" fmla="*/ 0 h 21964"/>
                <a:gd name="T4" fmla="*/ 0 w 22421"/>
                <a:gd name="T5" fmla="*/ 0 h 21964"/>
                <a:gd name="T6" fmla="*/ 0 60000 65536"/>
                <a:gd name="T7" fmla="*/ 0 60000 65536"/>
                <a:gd name="T8" fmla="*/ 0 60000 65536"/>
                <a:gd name="T9" fmla="*/ 0 w 22421"/>
                <a:gd name="T10" fmla="*/ 0 h 21964"/>
                <a:gd name="T11" fmla="*/ 22421 w 22421"/>
                <a:gd name="T12" fmla="*/ 21964 h 21964"/>
              </a:gdLst>
              <a:ahLst/>
              <a:cxnLst>
                <a:cxn ang="T6">
                  <a:pos x="T0" y="T1"/>
                </a:cxn>
                <a:cxn ang="T7">
                  <a:pos x="T2" y="T3"/>
                </a:cxn>
                <a:cxn ang="T8">
                  <a:pos x="T4" y="T5"/>
                </a:cxn>
              </a:cxnLst>
              <a:rect l="T9" t="T10" r="T11" b="T12"/>
              <a:pathLst>
                <a:path w="22421" h="21964" fill="none" extrusionOk="0">
                  <a:moveTo>
                    <a:pt x="22417" y="0"/>
                  </a:moveTo>
                  <a:cubicBezTo>
                    <a:pt x="22419" y="121"/>
                    <a:pt x="22421" y="242"/>
                    <a:pt x="22421" y="364"/>
                  </a:cubicBezTo>
                  <a:cubicBezTo>
                    <a:pt x="22421" y="12293"/>
                    <a:pt x="12750" y="21964"/>
                    <a:pt x="821" y="21964"/>
                  </a:cubicBezTo>
                  <a:cubicBezTo>
                    <a:pt x="547" y="21963"/>
                    <a:pt x="273" y="21958"/>
                    <a:pt x="-1" y="21948"/>
                  </a:cubicBezTo>
                </a:path>
                <a:path w="22421" h="21964" stroke="0" extrusionOk="0">
                  <a:moveTo>
                    <a:pt x="22417" y="0"/>
                  </a:moveTo>
                  <a:cubicBezTo>
                    <a:pt x="22419" y="121"/>
                    <a:pt x="22421" y="242"/>
                    <a:pt x="22421" y="364"/>
                  </a:cubicBezTo>
                  <a:cubicBezTo>
                    <a:pt x="22421" y="12293"/>
                    <a:pt x="12750" y="21964"/>
                    <a:pt x="821" y="21964"/>
                  </a:cubicBezTo>
                  <a:cubicBezTo>
                    <a:pt x="547" y="21963"/>
                    <a:pt x="273" y="21958"/>
                    <a:pt x="-1" y="21948"/>
                  </a:cubicBezTo>
                  <a:lnTo>
                    <a:pt x="821" y="364"/>
                  </a:lnTo>
                  <a:lnTo>
                    <a:pt x="22417"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199" name="Arc 99"/>
            <p:cNvSpPr>
              <a:spLocks/>
            </p:cNvSpPr>
            <p:nvPr/>
          </p:nvSpPr>
          <p:spPr bwMode="auto">
            <a:xfrm rot="10800000">
              <a:off x="989" y="2353"/>
              <a:ext cx="28" cy="61"/>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62"/>
                    <a:pt x="9198" y="422"/>
                    <a:pt x="20815" y="0"/>
                  </a:cubicBezTo>
                </a:path>
                <a:path w="21600" h="21586" stroke="0" extrusionOk="0">
                  <a:moveTo>
                    <a:pt x="-1" y="21585"/>
                  </a:moveTo>
                  <a:cubicBezTo>
                    <a:pt x="-1" y="9962"/>
                    <a:pt x="9198" y="422"/>
                    <a:pt x="20815" y="0"/>
                  </a:cubicBezTo>
                  <a:lnTo>
                    <a:pt x="21600" y="21586"/>
                  </a:lnTo>
                  <a:lnTo>
                    <a:pt x="-1" y="21585"/>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00" name="Arc 100"/>
            <p:cNvSpPr>
              <a:spLocks/>
            </p:cNvSpPr>
            <p:nvPr/>
          </p:nvSpPr>
          <p:spPr bwMode="auto">
            <a:xfrm>
              <a:off x="678" y="2351"/>
              <a:ext cx="28"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01" name="Arc 101"/>
            <p:cNvSpPr>
              <a:spLocks/>
            </p:cNvSpPr>
            <p:nvPr/>
          </p:nvSpPr>
          <p:spPr bwMode="auto">
            <a:xfrm>
              <a:off x="655" y="2288"/>
              <a:ext cx="29" cy="62"/>
            </a:xfrm>
            <a:custGeom>
              <a:avLst/>
              <a:gdLst>
                <a:gd name="T0" fmla="*/ 0 w 22362"/>
                <a:gd name="T1" fmla="*/ 0 h 21600"/>
                <a:gd name="T2" fmla="*/ 0 w 22362"/>
                <a:gd name="T3" fmla="*/ 0 h 21600"/>
                <a:gd name="T4" fmla="*/ 0 w 22362"/>
                <a:gd name="T5" fmla="*/ 0 h 21600"/>
                <a:gd name="T6" fmla="*/ 0 60000 65536"/>
                <a:gd name="T7" fmla="*/ 0 60000 65536"/>
                <a:gd name="T8" fmla="*/ 0 60000 65536"/>
                <a:gd name="T9" fmla="*/ 0 w 22362"/>
                <a:gd name="T10" fmla="*/ 0 h 21600"/>
                <a:gd name="T11" fmla="*/ 22362 w 22362"/>
                <a:gd name="T12" fmla="*/ 21600 h 21600"/>
              </a:gdLst>
              <a:ahLst/>
              <a:cxnLst>
                <a:cxn ang="T6">
                  <a:pos x="T0" y="T1"/>
                </a:cxn>
                <a:cxn ang="T7">
                  <a:pos x="T2" y="T3"/>
                </a:cxn>
                <a:cxn ang="T8">
                  <a:pos x="T4" y="T5"/>
                </a:cxn>
              </a:cxnLst>
              <a:rect l="T9" t="T10" r="T11" b="T12"/>
              <a:pathLst>
                <a:path w="22362" h="21600" fill="none" extrusionOk="0">
                  <a:moveTo>
                    <a:pt x="-1" y="13"/>
                  </a:moveTo>
                  <a:cubicBezTo>
                    <a:pt x="254" y="4"/>
                    <a:pt x="509" y="-1"/>
                    <a:pt x="765" y="-1"/>
                  </a:cubicBezTo>
                  <a:cubicBezTo>
                    <a:pt x="12557" y="-1"/>
                    <a:pt x="22170" y="9458"/>
                    <a:pt x="22362" y="21248"/>
                  </a:cubicBezTo>
                </a:path>
                <a:path w="22362" h="21600" stroke="0" extrusionOk="0">
                  <a:moveTo>
                    <a:pt x="-1" y="13"/>
                  </a:moveTo>
                  <a:cubicBezTo>
                    <a:pt x="254" y="4"/>
                    <a:pt x="509" y="-1"/>
                    <a:pt x="765" y="-1"/>
                  </a:cubicBezTo>
                  <a:cubicBezTo>
                    <a:pt x="12557" y="-1"/>
                    <a:pt x="22170" y="9458"/>
                    <a:pt x="22362" y="21248"/>
                  </a:cubicBezTo>
                  <a:lnTo>
                    <a:pt x="765" y="21600"/>
                  </a:lnTo>
                  <a:lnTo>
                    <a:pt x="-1" y="1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02" name="Arc 102"/>
            <p:cNvSpPr>
              <a:spLocks/>
            </p:cNvSpPr>
            <p:nvPr/>
          </p:nvSpPr>
          <p:spPr bwMode="auto">
            <a:xfrm>
              <a:off x="620" y="2346"/>
              <a:ext cx="21"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03" name="Arc 103"/>
            <p:cNvSpPr>
              <a:spLocks/>
            </p:cNvSpPr>
            <p:nvPr/>
          </p:nvSpPr>
          <p:spPr bwMode="auto">
            <a:xfrm>
              <a:off x="639" y="2291"/>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04" name="Arc 104"/>
            <p:cNvSpPr>
              <a:spLocks/>
            </p:cNvSpPr>
            <p:nvPr/>
          </p:nvSpPr>
          <p:spPr bwMode="auto">
            <a:xfrm>
              <a:off x="773" y="2351"/>
              <a:ext cx="28"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05" name="Arc 105"/>
            <p:cNvSpPr>
              <a:spLocks/>
            </p:cNvSpPr>
            <p:nvPr/>
          </p:nvSpPr>
          <p:spPr bwMode="auto">
            <a:xfrm>
              <a:off x="748" y="2294"/>
              <a:ext cx="29" cy="62"/>
            </a:xfrm>
            <a:custGeom>
              <a:avLst/>
              <a:gdLst>
                <a:gd name="T0" fmla="*/ 0 w 22362"/>
                <a:gd name="T1" fmla="*/ 0 h 21600"/>
                <a:gd name="T2" fmla="*/ 0 w 22362"/>
                <a:gd name="T3" fmla="*/ 0 h 21600"/>
                <a:gd name="T4" fmla="*/ 0 w 22362"/>
                <a:gd name="T5" fmla="*/ 0 h 21600"/>
                <a:gd name="T6" fmla="*/ 0 60000 65536"/>
                <a:gd name="T7" fmla="*/ 0 60000 65536"/>
                <a:gd name="T8" fmla="*/ 0 60000 65536"/>
                <a:gd name="T9" fmla="*/ 0 w 22362"/>
                <a:gd name="T10" fmla="*/ 0 h 21600"/>
                <a:gd name="T11" fmla="*/ 22362 w 22362"/>
                <a:gd name="T12" fmla="*/ 21600 h 21600"/>
              </a:gdLst>
              <a:ahLst/>
              <a:cxnLst>
                <a:cxn ang="T6">
                  <a:pos x="T0" y="T1"/>
                </a:cxn>
                <a:cxn ang="T7">
                  <a:pos x="T2" y="T3"/>
                </a:cxn>
                <a:cxn ang="T8">
                  <a:pos x="T4" y="T5"/>
                </a:cxn>
              </a:cxnLst>
              <a:rect l="T9" t="T10" r="T11" b="T12"/>
              <a:pathLst>
                <a:path w="22362" h="21600" fill="none" extrusionOk="0">
                  <a:moveTo>
                    <a:pt x="-1" y="13"/>
                  </a:moveTo>
                  <a:cubicBezTo>
                    <a:pt x="254" y="4"/>
                    <a:pt x="509" y="-1"/>
                    <a:pt x="765" y="-1"/>
                  </a:cubicBezTo>
                  <a:cubicBezTo>
                    <a:pt x="12557" y="-1"/>
                    <a:pt x="22170" y="9458"/>
                    <a:pt x="22362" y="21248"/>
                  </a:cubicBezTo>
                </a:path>
                <a:path w="22362" h="21600" stroke="0" extrusionOk="0">
                  <a:moveTo>
                    <a:pt x="-1" y="13"/>
                  </a:moveTo>
                  <a:cubicBezTo>
                    <a:pt x="254" y="4"/>
                    <a:pt x="509" y="-1"/>
                    <a:pt x="765" y="-1"/>
                  </a:cubicBezTo>
                  <a:cubicBezTo>
                    <a:pt x="12557" y="-1"/>
                    <a:pt x="22170" y="9458"/>
                    <a:pt x="22362" y="21248"/>
                  </a:cubicBezTo>
                  <a:lnTo>
                    <a:pt x="765" y="21600"/>
                  </a:lnTo>
                  <a:lnTo>
                    <a:pt x="-1" y="1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06" name="Arc 106"/>
            <p:cNvSpPr>
              <a:spLocks/>
            </p:cNvSpPr>
            <p:nvPr/>
          </p:nvSpPr>
          <p:spPr bwMode="auto">
            <a:xfrm>
              <a:off x="711" y="2351"/>
              <a:ext cx="21"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07" name="Arc 107"/>
            <p:cNvSpPr>
              <a:spLocks/>
            </p:cNvSpPr>
            <p:nvPr/>
          </p:nvSpPr>
          <p:spPr bwMode="auto">
            <a:xfrm>
              <a:off x="722" y="2297"/>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08" name="Arc 108"/>
            <p:cNvSpPr>
              <a:spLocks/>
            </p:cNvSpPr>
            <p:nvPr/>
          </p:nvSpPr>
          <p:spPr bwMode="auto">
            <a:xfrm>
              <a:off x="860" y="2351"/>
              <a:ext cx="28"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0"/>
                  </a:moveTo>
                  <a:cubicBezTo>
                    <a:pt x="9670" y="21951"/>
                    <a:pt x="0" y="12280"/>
                    <a:pt x="0" y="351"/>
                  </a:cubicBezTo>
                  <a:cubicBezTo>
                    <a:pt x="0" y="233"/>
                    <a:pt x="0" y="116"/>
                    <a:pt x="2" y="-1"/>
                  </a:cubicBezTo>
                </a:path>
                <a:path w="21600" h="21951" stroke="0" extrusionOk="0">
                  <a:moveTo>
                    <a:pt x="21600" y="21950"/>
                  </a:moveTo>
                  <a:cubicBezTo>
                    <a:pt x="9670" y="21951"/>
                    <a:pt x="0" y="12280"/>
                    <a:pt x="0" y="351"/>
                  </a:cubicBezTo>
                  <a:cubicBezTo>
                    <a:pt x="0" y="233"/>
                    <a:pt x="0" y="116"/>
                    <a:pt x="2" y="-1"/>
                  </a:cubicBezTo>
                  <a:lnTo>
                    <a:pt x="21600" y="351"/>
                  </a:lnTo>
                  <a:lnTo>
                    <a:pt x="21600" y="2195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09" name="Arc 109"/>
            <p:cNvSpPr>
              <a:spLocks/>
            </p:cNvSpPr>
            <p:nvPr/>
          </p:nvSpPr>
          <p:spPr bwMode="auto">
            <a:xfrm>
              <a:off x="834" y="2292"/>
              <a:ext cx="29" cy="62"/>
            </a:xfrm>
            <a:custGeom>
              <a:avLst/>
              <a:gdLst>
                <a:gd name="T0" fmla="*/ 0 w 22348"/>
                <a:gd name="T1" fmla="*/ 0 h 21600"/>
                <a:gd name="T2" fmla="*/ 0 w 22348"/>
                <a:gd name="T3" fmla="*/ 0 h 21600"/>
                <a:gd name="T4" fmla="*/ 0 w 22348"/>
                <a:gd name="T5" fmla="*/ 0 h 21600"/>
                <a:gd name="T6" fmla="*/ 0 60000 65536"/>
                <a:gd name="T7" fmla="*/ 0 60000 65536"/>
                <a:gd name="T8" fmla="*/ 0 60000 65536"/>
                <a:gd name="T9" fmla="*/ 0 w 22348"/>
                <a:gd name="T10" fmla="*/ 0 h 21600"/>
                <a:gd name="T11" fmla="*/ 22348 w 22348"/>
                <a:gd name="T12" fmla="*/ 21600 h 21600"/>
              </a:gdLst>
              <a:ahLst/>
              <a:cxnLst>
                <a:cxn ang="T6">
                  <a:pos x="T0" y="T1"/>
                </a:cxn>
                <a:cxn ang="T7">
                  <a:pos x="T2" y="T3"/>
                </a:cxn>
                <a:cxn ang="T8">
                  <a:pos x="T4" y="T5"/>
                </a:cxn>
              </a:cxnLst>
              <a:rect l="T9" t="T10" r="T11" b="T12"/>
              <a:pathLst>
                <a:path w="22348" h="21600" fill="none" extrusionOk="0">
                  <a:moveTo>
                    <a:pt x="0" y="13"/>
                  </a:moveTo>
                  <a:cubicBezTo>
                    <a:pt x="250" y="4"/>
                    <a:pt x="500" y="-1"/>
                    <a:pt x="751" y="-1"/>
                  </a:cubicBezTo>
                  <a:cubicBezTo>
                    <a:pt x="12541" y="-1"/>
                    <a:pt x="22153" y="9454"/>
                    <a:pt x="22348" y="21242"/>
                  </a:cubicBezTo>
                </a:path>
                <a:path w="22348" h="21600" stroke="0" extrusionOk="0">
                  <a:moveTo>
                    <a:pt x="0" y="13"/>
                  </a:moveTo>
                  <a:cubicBezTo>
                    <a:pt x="250" y="4"/>
                    <a:pt x="500" y="-1"/>
                    <a:pt x="751" y="-1"/>
                  </a:cubicBezTo>
                  <a:cubicBezTo>
                    <a:pt x="12541" y="-1"/>
                    <a:pt x="22153" y="9454"/>
                    <a:pt x="22348" y="21242"/>
                  </a:cubicBezTo>
                  <a:lnTo>
                    <a:pt x="751" y="21600"/>
                  </a:lnTo>
                  <a:lnTo>
                    <a:pt x="0" y="13"/>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10" name="Arc 110"/>
            <p:cNvSpPr>
              <a:spLocks/>
            </p:cNvSpPr>
            <p:nvPr/>
          </p:nvSpPr>
          <p:spPr bwMode="auto">
            <a:xfrm>
              <a:off x="796" y="2351"/>
              <a:ext cx="22"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11" name="Arc 111"/>
            <p:cNvSpPr>
              <a:spLocks/>
            </p:cNvSpPr>
            <p:nvPr/>
          </p:nvSpPr>
          <p:spPr bwMode="auto">
            <a:xfrm>
              <a:off x="812" y="2297"/>
              <a:ext cx="21" cy="60"/>
            </a:xfrm>
            <a:custGeom>
              <a:avLst/>
              <a:gdLst>
                <a:gd name="T0" fmla="*/ 0 w 21597"/>
                <a:gd name="T1" fmla="*/ 0 h 21577"/>
                <a:gd name="T2" fmla="*/ 0 w 21597"/>
                <a:gd name="T3" fmla="*/ 0 h 21577"/>
                <a:gd name="T4" fmla="*/ 0 w 21597"/>
                <a:gd name="T5" fmla="*/ 0 h 21577"/>
                <a:gd name="T6" fmla="*/ 0 60000 65536"/>
                <a:gd name="T7" fmla="*/ 0 60000 65536"/>
                <a:gd name="T8" fmla="*/ 0 60000 65536"/>
                <a:gd name="T9" fmla="*/ 0 w 21597"/>
                <a:gd name="T10" fmla="*/ 0 h 21577"/>
                <a:gd name="T11" fmla="*/ 21597 w 21597"/>
                <a:gd name="T12" fmla="*/ 21577 h 21577"/>
              </a:gdLst>
              <a:ahLst/>
              <a:cxnLst>
                <a:cxn ang="T6">
                  <a:pos x="T0" y="T1"/>
                </a:cxn>
                <a:cxn ang="T7">
                  <a:pos x="T2" y="T3"/>
                </a:cxn>
                <a:cxn ang="T8">
                  <a:pos x="T4" y="T5"/>
                </a:cxn>
              </a:cxnLst>
              <a:rect l="T9" t="T10" r="T11" b="T12"/>
              <a:pathLst>
                <a:path w="21597" h="21577" fill="none" extrusionOk="0">
                  <a:moveTo>
                    <a:pt x="-1" y="21227"/>
                  </a:moveTo>
                  <a:cubicBezTo>
                    <a:pt x="184" y="9821"/>
                    <a:pt x="9206" y="525"/>
                    <a:pt x="20601" y="-1"/>
                  </a:cubicBezTo>
                </a:path>
                <a:path w="21597" h="21577" stroke="0" extrusionOk="0">
                  <a:moveTo>
                    <a:pt x="-1" y="21227"/>
                  </a:moveTo>
                  <a:cubicBezTo>
                    <a:pt x="184" y="9821"/>
                    <a:pt x="9206" y="525"/>
                    <a:pt x="20601" y="-1"/>
                  </a:cubicBezTo>
                  <a:lnTo>
                    <a:pt x="21597" y="21577"/>
                  </a:lnTo>
                  <a:lnTo>
                    <a:pt x="-1" y="21227"/>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12" name="Arc 112"/>
            <p:cNvSpPr>
              <a:spLocks/>
            </p:cNvSpPr>
            <p:nvPr/>
          </p:nvSpPr>
          <p:spPr bwMode="auto">
            <a:xfrm>
              <a:off x="952" y="2351"/>
              <a:ext cx="29" cy="62"/>
            </a:xfrm>
            <a:custGeom>
              <a:avLst/>
              <a:gdLst>
                <a:gd name="T0" fmla="*/ 0 w 21600"/>
                <a:gd name="T1" fmla="*/ 0 h 21931"/>
                <a:gd name="T2" fmla="*/ 0 w 21600"/>
                <a:gd name="T3" fmla="*/ 0 h 21931"/>
                <a:gd name="T4" fmla="*/ 0 w 21600"/>
                <a:gd name="T5" fmla="*/ 0 h 21931"/>
                <a:gd name="T6" fmla="*/ 0 60000 65536"/>
                <a:gd name="T7" fmla="*/ 0 60000 65536"/>
                <a:gd name="T8" fmla="*/ 0 60000 65536"/>
                <a:gd name="T9" fmla="*/ 0 w 21600"/>
                <a:gd name="T10" fmla="*/ 0 h 21931"/>
                <a:gd name="T11" fmla="*/ 21600 w 21600"/>
                <a:gd name="T12" fmla="*/ 21931 h 21931"/>
              </a:gdLst>
              <a:ahLst/>
              <a:cxnLst>
                <a:cxn ang="T6">
                  <a:pos x="T0" y="T1"/>
                </a:cxn>
                <a:cxn ang="T7">
                  <a:pos x="T2" y="T3"/>
                </a:cxn>
                <a:cxn ang="T8">
                  <a:pos x="T4" y="T5"/>
                </a:cxn>
              </a:cxnLst>
              <a:rect l="T9" t="T10" r="T11" b="T12"/>
              <a:pathLst>
                <a:path w="21600" h="21931" fill="none" extrusionOk="0">
                  <a:moveTo>
                    <a:pt x="20835" y="21931"/>
                  </a:moveTo>
                  <a:cubicBezTo>
                    <a:pt x="9211" y="21520"/>
                    <a:pt x="0" y="11977"/>
                    <a:pt x="0" y="345"/>
                  </a:cubicBezTo>
                  <a:cubicBezTo>
                    <a:pt x="0" y="229"/>
                    <a:pt x="0" y="114"/>
                    <a:pt x="2" y="-1"/>
                  </a:cubicBezTo>
                </a:path>
                <a:path w="21600" h="21931" stroke="0" extrusionOk="0">
                  <a:moveTo>
                    <a:pt x="20835" y="21931"/>
                  </a:moveTo>
                  <a:cubicBezTo>
                    <a:pt x="9211" y="21520"/>
                    <a:pt x="0" y="11977"/>
                    <a:pt x="0" y="345"/>
                  </a:cubicBezTo>
                  <a:cubicBezTo>
                    <a:pt x="0" y="229"/>
                    <a:pt x="0" y="114"/>
                    <a:pt x="2" y="-1"/>
                  </a:cubicBezTo>
                  <a:lnTo>
                    <a:pt x="21600" y="345"/>
                  </a:lnTo>
                  <a:lnTo>
                    <a:pt x="20835" y="21931"/>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13" name="Arc 113"/>
            <p:cNvSpPr>
              <a:spLocks/>
            </p:cNvSpPr>
            <p:nvPr/>
          </p:nvSpPr>
          <p:spPr bwMode="auto">
            <a:xfrm>
              <a:off x="930" y="2290"/>
              <a:ext cx="30" cy="62"/>
            </a:xfrm>
            <a:custGeom>
              <a:avLst/>
              <a:gdLst>
                <a:gd name="T0" fmla="*/ 0 w 22335"/>
                <a:gd name="T1" fmla="*/ 0 h 21600"/>
                <a:gd name="T2" fmla="*/ 0 w 22335"/>
                <a:gd name="T3" fmla="*/ 0 h 21600"/>
                <a:gd name="T4" fmla="*/ 0 w 22335"/>
                <a:gd name="T5" fmla="*/ 0 h 21600"/>
                <a:gd name="T6" fmla="*/ 0 60000 65536"/>
                <a:gd name="T7" fmla="*/ 0 60000 65536"/>
                <a:gd name="T8" fmla="*/ 0 60000 65536"/>
                <a:gd name="T9" fmla="*/ 0 w 22335"/>
                <a:gd name="T10" fmla="*/ 0 h 21600"/>
                <a:gd name="T11" fmla="*/ 22335 w 22335"/>
                <a:gd name="T12" fmla="*/ 21600 h 21600"/>
              </a:gdLst>
              <a:ahLst/>
              <a:cxnLst>
                <a:cxn ang="T6">
                  <a:pos x="T0" y="T1"/>
                </a:cxn>
                <a:cxn ang="T7">
                  <a:pos x="T2" y="T3"/>
                </a:cxn>
                <a:cxn ang="T8">
                  <a:pos x="T4" y="T5"/>
                </a:cxn>
              </a:cxnLst>
              <a:rect l="T9" t="T10" r="T11" b="T12"/>
              <a:pathLst>
                <a:path w="22335" h="21600" fill="none" extrusionOk="0">
                  <a:moveTo>
                    <a:pt x="-1" y="12"/>
                  </a:moveTo>
                  <a:cubicBezTo>
                    <a:pt x="245" y="4"/>
                    <a:pt x="491" y="-1"/>
                    <a:pt x="738" y="-1"/>
                  </a:cubicBezTo>
                  <a:cubicBezTo>
                    <a:pt x="12530" y="-1"/>
                    <a:pt x="22143" y="9458"/>
                    <a:pt x="22335" y="21248"/>
                  </a:cubicBezTo>
                </a:path>
                <a:path w="22335" h="21600" stroke="0" extrusionOk="0">
                  <a:moveTo>
                    <a:pt x="-1" y="12"/>
                  </a:moveTo>
                  <a:cubicBezTo>
                    <a:pt x="245" y="4"/>
                    <a:pt x="491" y="-1"/>
                    <a:pt x="738" y="-1"/>
                  </a:cubicBezTo>
                  <a:cubicBezTo>
                    <a:pt x="12530" y="-1"/>
                    <a:pt x="22143" y="9458"/>
                    <a:pt x="22335" y="21248"/>
                  </a:cubicBezTo>
                  <a:lnTo>
                    <a:pt x="738" y="21600"/>
                  </a:lnTo>
                  <a:lnTo>
                    <a:pt x="-1" y="12"/>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14" name="Arc 114"/>
            <p:cNvSpPr>
              <a:spLocks/>
            </p:cNvSpPr>
            <p:nvPr/>
          </p:nvSpPr>
          <p:spPr bwMode="auto">
            <a:xfrm>
              <a:off x="889" y="2351"/>
              <a:ext cx="22"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15" name="Arc 115"/>
            <p:cNvSpPr>
              <a:spLocks/>
            </p:cNvSpPr>
            <p:nvPr/>
          </p:nvSpPr>
          <p:spPr bwMode="auto">
            <a:xfrm>
              <a:off x="906" y="2297"/>
              <a:ext cx="21" cy="60"/>
            </a:xfrm>
            <a:custGeom>
              <a:avLst/>
              <a:gdLst>
                <a:gd name="T0" fmla="*/ 0 w 21597"/>
                <a:gd name="T1" fmla="*/ 0 h 21576"/>
                <a:gd name="T2" fmla="*/ 0 w 21597"/>
                <a:gd name="T3" fmla="*/ 0 h 21576"/>
                <a:gd name="T4" fmla="*/ 0 w 21597"/>
                <a:gd name="T5" fmla="*/ 0 h 21576"/>
                <a:gd name="T6" fmla="*/ 0 60000 65536"/>
                <a:gd name="T7" fmla="*/ 0 60000 65536"/>
                <a:gd name="T8" fmla="*/ 0 60000 65536"/>
                <a:gd name="T9" fmla="*/ 0 w 21597"/>
                <a:gd name="T10" fmla="*/ 0 h 21576"/>
                <a:gd name="T11" fmla="*/ 21597 w 21597"/>
                <a:gd name="T12" fmla="*/ 21576 h 21576"/>
              </a:gdLst>
              <a:ahLst/>
              <a:cxnLst>
                <a:cxn ang="T6">
                  <a:pos x="T0" y="T1"/>
                </a:cxn>
                <a:cxn ang="T7">
                  <a:pos x="T2" y="T3"/>
                </a:cxn>
                <a:cxn ang="T8">
                  <a:pos x="T4" y="T5"/>
                </a:cxn>
              </a:cxnLst>
              <a:rect l="T9" t="T10" r="T11" b="T12"/>
              <a:pathLst>
                <a:path w="21597" h="21576" fill="none" extrusionOk="0">
                  <a:moveTo>
                    <a:pt x="-1" y="21218"/>
                  </a:moveTo>
                  <a:cubicBezTo>
                    <a:pt x="188" y="9825"/>
                    <a:pt x="9195" y="537"/>
                    <a:pt x="20578" y="0"/>
                  </a:cubicBezTo>
                </a:path>
                <a:path w="21597" h="21576" stroke="0" extrusionOk="0">
                  <a:moveTo>
                    <a:pt x="-1" y="21218"/>
                  </a:moveTo>
                  <a:cubicBezTo>
                    <a:pt x="188" y="9825"/>
                    <a:pt x="9195" y="537"/>
                    <a:pt x="20578" y="0"/>
                  </a:cubicBezTo>
                  <a:lnTo>
                    <a:pt x="21597" y="21576"/>
                  </a:lnTo>
                  <a:lnTo>
                    <a:pt x="-1" y="21218"/>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216" name="Arc 116"/>
            <p:cNvSpPr>
              <a:spLocks/>
            </p:cNvSpPr>
            <p:nvPr/>
          </p:nvSpPr>
          <p:spPr bwMode="auto">
            <a:xfrm rot="10800000">
              <a:off x="1131" y="2292"/>
              <a:ext cx="21"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6"/>
                  </a:moveTo>
                  <a:cubicBezTo>
                    <a:pt x="9670" y="21957"/>
                    <a:pt x="0" y="12286"/>
                    <a:pt x="0" y="357"/>
                  </a:cubicBezTo>
                  <a:cubicBezTo>
                    <a:pt x="0" y="237"/>
                    <a:pt x="0" y="118"/>
                    <a:pt x="2" y="-1"/>
                  </a:cubicBezTo>
                </a:path>
                <a:path w="21600" h="21957" stroke="0" extrusionOk="0">
                  <a:moveTo>
                    <a:pt x="21600" y="21956"/>
                  </a:moveTo>
                  <a:cubicBezTo>
                    <a:pt x="9670" y="21957"/>
                    <a:pt x="0" y="12286"/>
                    <a:pt x="0" y="357"/>
                  </a:cubicBezTo>
                  <a:cubicBezTo>
                    <a:pt x="0" y="237"/>
                    <a:pt x="0" y="118"/>
                    <a:pt x="2" y="-1"/>
                  </a:cubicBezTo>
                  <a:lnTo>
                    <a:pt x="21600" y="357"/>
                  </a:lnTo>
                  <a:lnTo>
                    <a:pt x="21600" y="21956"/>
                  </a:lnTo>
                  <a:close/>
                </a:path>
              </a:pathLst>
            </a:custGeom>
            <a:noFill/>
            <a:ln w="12700" cap="rnd">
              <a:solidFill>
                <a:srgbClr val="FF5050"/>
              </a:solidFill>
              <a:round/>
              <a:headEnd type="none" w="sm" len="sm"/>
              <a:tailEnd type="none" w="sm" len="sm"/>
            </a:ln>
            <a:effectLst>
              <a:prstShdw prst="shdw17" dist="17961" dir="2700000">
                <a:srgbClr val="993030">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161996" name="Group 117"/>
          <p:cNvGrpSpPr>
            <a:grpSpLocks/>
          </p:cNvGrpSpPr>
          <p:nvPr/>
        </p:nvGrpSpPr>
        <p:grpSpPr bwMode="auto">
          <a:xfrm>
            <a:off x="9359901" y="3176644"/>
            <a:ext cx="222956" cy="396875"/>
            <a:chOff x="5462" y="1853"/>
            <a:chExt cx="157" cy="250"/>
          </a:xfrm>
        </p:grpSpPr>
        <p:sp>
          <p:nvSpPr>
            <p:cNvPr id="162189" name="Oval 118"/>
            <p:cNvSpPr>
              <a:spLocks noChangeArrowheads="1"/>
            </p:cNvSpPr>
            <p:nvPr/>
          </p:nvSpPr>
          <p:spPr bwMode="auto">
            <a:xfrm>
              <a:off x="5495" y="1992"/>
              <a:ext cx="53" cy="50"/>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90" name="Oval 119"/>
            <p:cNvSpPr>
              <a:spLocks noChangeArrowheads="1"/>
            </p:cNvSpPr>
            <p:nvPr/>
          </p:nvSpPr>
          <p:spPr bwMode="auto">
            <a:xfrm>
              <a:off x="5462" y="2053"/>
              <a:ext cx="51" cy="50"/>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91" name="Oval 120"/>
            <p:cNvSpPr>
              <a:spLocks noChangeArrowheads="1"/>
            </p:cNvSpPr>
            <p:nvPr/>
          </p:nvSpPr>
          <p:spPr bwMode="auto">
            <a:xfrm>
              <a:off x="5568" y="1853"/>
              <a:ext cx="51" cy="50"/>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92" name="Oval 121"/>
            <p:cNvSpPr>
              <a:spLocks noChangeArrowheads="1"/>
            </p:cNvSpPr>
            <p:nvPr/>
          </p:nvSpPr>
          <p:spPr bwMode="auto">
            <a:xfrm>
              <a:off x="5536" y="1922"/>
              <a:ext cx="53" cy="50"/>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1997" name="Oval 122"/>
          <p:cNvSpPr>
            <a:spLocks noChangeArrowheads="1"/>
          </p:cNvSpPr>
          <p:nvPr/>
        </p:nvSpPr>
        <p:spPr bwMode="auto">
          <a:xfrm>
            <a:off x="9469967" y="3465514"/>
            <a:ext cx="7055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98" name="Oval 123"/>
          <p:cNvSpPr>
            <a:spLocks noChangeArrowheads="1"/>
          </p:cNvSpPr>
          <p:nvPr/>
        </p:nvSpPr>
        <p:spPr bwMode="auto">
          <a:xfrm>
            <a:off x="9297812" y="3563944"/>
            <a:ext cx="71966" cy="77787"/>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1999" name="Oval 124"/>
          <p:cNvSpPr>
            <a:spLocks noChangeArrowheads="1"/>
          </p:cNvSpPr>
          <p:nvPr/>
        </p:nvSpPr>
        <p:spPr bwMode="auto">
          <a:xfrm>
            <a:off x="9571567" y="3244906"/>
            <a:ext cx="7196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00" name="Oval 125"/>
          <p:cNvSpPr>
            <a:spLocks noChangeArrowheads="1"/>
          </p:cNvSpPr>
          <p:nvPr/>
        </p:nvSpPr>
        <p:spPr bwMode="auto">
          <a:xfrm>
            <a:off x="9526412" y="3355975"/>
            <a:ext cx="71966" cy="77788"/>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01" name="Oval 126"/>
          <p:cNvSpPr>
            <a:spLocks noChangeArrowheads="1"/>
          </p:cNvSpPr>
          <p:nvPr/>
        </p:nvSpPr>
        <p:spPr bwMode="auto">
          <a:xfrm>
            <a:off x="9532056" y="3533779"/>
            <a:ext cx="7055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02" name="Oval 127"/>
          <p:cNvSpPr>
            <a:spLocks noChangeArrowheads="1"/>
          </p:cNvSpPr>
          <p:nvPr/>
        </p:nvSpPr>
        <p:spPr bwMode="auto">
          <a:xfrm>
            <a:off x="9635095" y="3314700"/>
            <a:ext cx="71967" cy="77788"/>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03" name="Oval 128"/>
          <p:cNvSpPr>
            <a:spLocks noChangeArrowheads="1"/>
          </p:cNvSpPr>
          <p:nvPr/>
        </p:nvSpPr>
        <p:spPr bwMode="auto">
          <a:xfrm>
            <a:off x="9588501" y="3424246"/>
            <a:ext cx="71966" cy="79375"/>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2004" name="Group 129"/>
          <p:cNvGrpSpPr>
            <a:grpSpLocks/>
          </p:cNvGrpSpPr>
          <p:nvPr/>
        </p:nvGrpSpPr>
        <p:grpSpPr bwMode="auto">
          <a:xfrm>
            <a:off x="9297812" y="3108381"/>
            <a:ext cx="222956" cy="396875"/>
            <a:chOff x="5418" y="1810"/>
            <a:chExt cx="157" cy="250"/>
          </a:xfrm>
        </p:grpSpPr>
        <p:sp>
          <p:nvSpPr>
            <p:cNvPr id="162185" name="Oval 130"/>
            <p:cNvSpPr>
              <a:spLocks noChangeArrowheads="1"/>
            </p:cNvSpPr>
            <p:nvPr/>
          </p:nvSpPr>
          <p:spPr bwMode="auto">
            <a:xfrm>
              <a:off x="5450" y="1949"/>
              <a:ext cx="53" cy="49"/>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86" name="Oval 131"/>
            <p:cNvSpPr>
              <a:spLocks noChangeArrowheads="1"/>
            </p:cNvSpPr>
            <p:nvPr/>
          </p:nvSpPr>
          <p:spPr bwMode="auto">
            <a:xfrm>
              <a:off x="5418" y="2010"/>
              <a:ext cx="51" cy="50"/>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87" name="Oval 132"/>
            <p:cNvSpPr>
              <a:spLocks noChangeArrowheads="1"/>
            </p:cNvSpPr>
            <p:nvPr/>
          </p:nvSpPr>
          <p:spPr bwMode="auto">
            <a:xfrm>
              <a:off x="5524" y="1810"/>
              <a:ext cx="51" cy="49"/>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88" name="Oval 133"/>
            <p:cNvSpPr>
              <a:spLocks noChangeArrowheads="1"/>
            </p:cNvSpPr>
            <p:nvPr/>
          </p:nvSpPr>
          <p:spPr bwMode="auto">
            <a:xfrm>
              <a:off x="5492" y="1879"/>
              <a:ext cx="53" cy="50"/>
            </a:xfrm>
            <a:prstGeom prst="ellipse">
              <a:avLst/>
            </a:prstGeom>
            <a:solidFill>
              <a:srgbClr val="FF5050"/>
            </a:solidFill>
            <a:ln w="12700">
              <a:solidFill>
                <a:srgbClr val="CC66FF"/>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005" name="Oval 134"/>
          <p:cNvSpPr>
            <a:spLocks noChangeArrowheads="1"/>
          </p:cNvSpPr>
          <p:nvPr/>
        </p:nvSpPr>
        <p:spPr bwMode="auto">
          <a:xfrm>
            <a:off x="8956323" y="4368800"/>
            <a:ext cx="107244" cy="63500"/>
          </a:xfrm>
          <a:prstGeom prst="ellipse">
            <a:avLst/>
          </a:prstGeom>
          <a:solidFill>
            <a:schemeClr val="accent1"/>
          </a:solidFill>
          <a:ln w="12700">
            <a:solidFill>
              <a:schemeClr val="accent1"/>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06" name="Oval 135"/>
          <p:cNvSpPr>
            <a:spLocks noChangeArrowheads="1"/>
          </p:cNvSpPr>
          <p:nvPr/>
        </p:nvSpPr>
        <p:spPr bwMode="auto">
          <a:xfrm>
            <a:off x="9177867" y="4359275"/>
            <a:ext cx="107244" cy="63500"/>
          </a:xfrm>
          <a:prstGeom prst="ellipse">
            <a:avLst/>
          </a:prstGeom>
          <a:solidFill>
            <a:schemeClr val="accent1"/>
          </a:solidFill>
          <a:ln w="12700">
            <a:solidFill>
              <a:schemeClr val="accent1"/>
            </a:solidFill>
            <a:round/>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07" name="Arc 136"/>
          <p:cNvSpPr>
            <a:spLocks/>
          </p:cNvSpPr>
          <p:nvPr/>
        </p:nvSpPr>
        <p:spPr bwMode="auto">
          <a:xfrm>
            <a:off x="3382434" y="1738317"/>
            <a:ext cx="227188" cy="714375"/>
          </a:xfrm>
          <a:custGeom>
            <a:avLst/>
            <a:gdLst>
              <a:gd name="T0" fmla="*/ 0 w 21600"/>
              <a:gd name="T1" fmla="*/ 807575979 h 21247"/>
              <a:gd name="T2" fmla="*/ 29340963 w 21600"/>
              <a:gd name="T3" fmla="*/ 0 h 21247"/>
              <a:gd name="T4" fmla="*/ 35785634 w 21600"/>
              <a:gd name="T5" fmla="*/ 807575979 h 21247"/>
              <a:gd name="T6" fmla="*/ 0 60000 65536"/>
              <a:gd name="T7" fmla="*/ 0 60000 65536"/>
              <a:gd name="T8" fmla="*/ 0 60000 65536"/>
              <a:gd name="T9" fmla="*/ 0 w 21600"/>
              <a:gd name="T10" fmla="*/ 0 h 21247"/>
              <a:gd name="T11" fmla="*/ 21600 w 21600"/>
              <a:gd name="T12" fmla="*/ 21247 h 21247"/>
            </a:gdLst>
            <a:ahLst/>
            <a:cxnLst>
              <a:cxn ang="T6">
                <a:pos x="T0" y="T1"/>
              </a:cxn>
              <a:cxn ang="T7">
                <a:pos x="T2" y="T3"/>
              </a:cxn>
              <a:cxn ang="T8">
                <a:pos x="T4" y="T5"/>
              </a:cxn>
            </a:cxnLst>
            <a:rect l="T9" t="T10" r="T11" b="T12"/>
            <a:pathLst>
              <a:path w="21600" h="21247" fill="none" extrusionOk="0">
                <a:moveTo>
                  <a:pt x="-1" y="21246"/>
                </a:moveTo>
                <a:cubicBezTo>
                  <a:pt x="-1" y="10818"/>
                  <a:pt x="7451" y="1878"/>
                  <a:pt x="17710" y="0"/>
                </a:cubicBezTo>
              </a:path>
              <a:path w="21600" h="21247" stroke="0" extrusionOk="0">
                <a:moveTo>
                  <a:pt x="-1" y="21246"/>
                </a:moveTo>
                <a:cubicBezTo>
                  <a:pt x="-1" y="10818"/>
                  <a:pt x="7451" y="1878"/>
                  <a:pt x="17710" y="0"/>
                </a:cubicBezTo>
                <a:lnTo>
                  <a:pt x="21600" y="21247"/>
                </a:lnTo>
                <a:lnTo>
                  <a:pt x="-1" y="21246"/>
                </a:lnTo>
                <a:close/>
              </a:path>
            </a:pathLst>
          </a:custGeom>
          <a:noFill/>
          <a:ln w="25400" cap="rnd">
            <a:solidFill>
              <a:srgbClr val="C041FF"/>
            </a:solidFill>
            <a:round/>
            <a:headEnd type="stealth" w="med" len="med"/>
            <a:tailEnd type="none" w="sm" len="sm"/>
          </a:ln>
          <a:effectLst>
            <a:prstShdw prst="shdw17" dist="17961" dir="2700000">
              <a:srgbClr val="7327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08" name="Arc 137"/>
          <p:cNvSpPr>
            <a:spLocks/>
          </p:cNvSpPr>
          <p:nvPr/>
        </p:nvSpPr>
        <p:spPr bwMode="auto">
          <a:xfrm>
            <a:off x="3046590" y="3057525"/>
            <a:ext cx="328788" cy="254000"/>
          </a:xfrm>
          <a:custGeom>
            <a:avLst/>
            <a:gdLst>
              <a:gd name="T0" fmla="*/ 0 w 21600"/>
              <a:gd name="T1" fmla="*/ 56245134 h 17069"/>
              <a:gd name="T2" fmla="*/ 41995910 w 21600"/>
              <a:gd name="T3" fmla="*/ 0 h 17069"/>
              <a:gd name="T4" fmla="*/ 108467508 w 21600"/>
              <a:gd name="T5" fmla="*/ 56245134 h 17069"/>
              <a:gd name="T6" fmla="*/ 0 60000 65536"/>
              <a:gd name="T7" fmla="*/ 0 60000 65536"/>
              <a:gd name="T8" fmla="*/ 0 60000 65536"/>
              <a:gd name="T9" fmla="*/ 0 w 21600"/>
              <a:gd name="T10" fmla="*/ 0 h 17069"/>
              <a:gd name="T11" fmla="*/ 21600 w 21600"/>
              <a:gd name="T12" fmla="*/ 17069 h 17069"/>
            </a:gdLst>
            <a:ahLst/>
            <a:cxnLst>
              <a:cxn ang="T6">
                <a:pos x="T0" y="T1"/>
              </a:cxn>
              <a:cxn ang="T7">
                <a:pos x="T2" y="T3"/>
              </a:cxn>
              <a:cxn ang="T8">
                <a:pos x="T4" y="T5"/>
              </a:cxn>
            </a:cxnLst>
            <a:rect l="T9" t="T10" r="T11" b="T12"/>
            <a:pathLst>
              <a:path w="21600" h="17069" fill="none" extrusionOk="0">
                <a:moveTo>
                  <a:pt x="-1" y="17068"/>
                </a:moveTo>
                <a:cubicBezTo>
                  <a:pt x="-1" y="10392"/>
                  <a:pt x="3087" y="4091"/>
                  <a:pt x="8363" y="0"/>
                </a:cubicBezTo>
              </a:path>
              <a:path w="21600" h="17069" stroke="0" extrusionOk="0">
                <a:moveTo>
                  <a:pt x="-1" y="17068"/>
                </a:moveTo>
                <a:cubicBezTo>
                  <a:pt x="-1" y="10392"/>
                  <a:pt x="3087" y="4091"/>
                  <a:pt x="8363" y="0"/>
                </a:cubicBezTo>
                <a:lnTo>
                  <a:pt x="21600" y="17069"/>
                </a:lnTo>
                <a:lnTo>
                  <a:pt x="-1" y="17068"/>
                </a:lnTo>
                <a:close/>
              </a:path>
            </a:pathLst>
          </a:custGeom>
          <a:noFill/>
          <a:ln w="25400" cap="rnd">
            <a:solidFill>
              <a:srgbClr val="980098"/>
            </a:solidFill>
            <a:round/>
            <a:headEnd type="stealth" w="med" len="med"/>
            <a:tailEnd type="none" w="sm" len="sm"/>
          </a:ln>
          <a:effectLst>
            <a:prstShdw prst="shdw17" dist="17961" dir="2700000">
              <a:srgbClr val="5B005B">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09" name="Arc 138"/>
          <p:cNvSpPr>
            <a:spLocks/>
          </p:cNvSpPr>
          <p:nvPr/>
        </p:nvSpPr>
        <p:spPr bwMode="auto">
          <a:xfrm>
            <a:off x="2641600" y="3478222"/>
            <a:ext cx="327378" cy="255587"/>
          </a:xfrm>
          <a:custGeom>
            <a:avLst/>
            <a:gdLst>
              <a:gd name="T0" fmla="*/ 0 w 21600"/>
              <a:gd name="T1" fmla="*/ 57098394 h 17100"/>
              <a:gd name="T2" fmla="*/ 41656096 w 21600"/>
              <a:gd name="T3" fmla="*/ 0 h 17100"/>
              <a:gd name="T4" fmla="*/ 107077355 w 21600"/>
              <a:gd name="T5" fmla="*/ 57098394 h 17100"/>
              <a:gd name="T6" fmla="*/ 0 60000 65536"/>
              <a:gd name="T7" fmla="*/ 0 60000 65536"/>
              <a:gd name="T8" fmla="*/ 0 60000 65536"/>
              <a:gd name="T9" fmla="*/ 0 w 21600"/>
              <a:gd name="T10" fmla="*/ 0 h 17100"/>
              <a:gd name="T11" fmla="*/ 21600 w 21600"/>
              <a:gd name="T12" fmla="*/ 17100 h 17100"/>
            </a:gdLst>
            <a:ahLst/>
            <a:cxnLst>
              <a:cxn ang="T6">
                <a:pos x="T0" y="T1"/>
              </a:cxn>
              <a:cxn ang="T7">
                <a:pos x="T2" y="T3"/>
              </a:cxn>
              <a:cxn ang="T8">
                <a:pos x="T4" y="T5"/>
              </a:cxn>
            </a:cxnLst>
            <a:rect l="T9" t="T10" r="T11" b="T12"/>
            <a:pathLst>
              <a:path w="21600" h="17100" fill="none" extrusionOk="0">
                <a:moveTo>
                  <a:pt x="-1" y="17099"/>
                </a:moveTo>
                <a:cubicBezTo>
                  <a:pt x="-1" y="10405"/>
                  <a:pt x="3103" y="4090"/>
                  <a:pt x="8403" y="0"/>
                </a:cubicBezTo>
              </a:path>
              <a:path w="21600" h="17100" stroke="0" extrusionOk="0">
                <a:moveTo>
                  <a:pt x="-1" y="17099"/>
                </a:moveTo>
                <a:cubicBezTo>
                  <a:pt x="-1" y="10405"/>
                  <a:pt x="3103" y="4090"/>
                  <a:pt x="8403" y="0"/>
                </a:cubicBezTo>
                <a:lnTo>
                  <a:pt x="21600" y="17100"/>
                </a:lnTo>
                <a:lnTo>
                  <a:pt x="-1" y="17099"/>
                </a:lnTo>
                <a:close/>
              </a:path>
            </a:pathLst>
          </a:custGeom>
          <a:noFill/>
          <a:ln w="25400" cap="rnd">
            <a:solidFill>
              <a:srgbClr val="980098"/>
            </a:solidFill>
            <a:round/>
            <a:headEnd type="stealth" w="med" len="med"/>
            <a:tailEnd type="none" w="sm" len="sm"/>
          </a:ln>
          <a:effectLst>
            <a:prstShdw prst="shdw17" dist="17961" dir="2700000">
              <a:srgbClr val="5B005B">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10" name="Arc 139"/>
          <p:cNvSpPr>
            <a:spLocks/>
          </p:cNvSpPr>
          <p:nvPr/>
        </p:nvSpPr>
        <p:spPr bwMode="auto">
          <a:xfrm rot="10800000">
            <a:off x="3009905" y="4594225"/>
            <a:ext cx="460022" cy="279400"/>
          </a:xfrm>
          <a:custGeom>
            <a:avLst/>
            <a:gdLst>
              <a:gd name="T0" fmla="*/ 199375200 w 19610"/>
              <a:gd name="T1" fmla="*/ 0 h 18679"/>
              <a:gd name="T2" fmla="*/ 360444803 w 19610"/>
              <a:gd name="T3" fmla="*/ 32208858 h 18679"/>
              <a:gd name="T4" fmla="*/ 0 w 19610"/>
              <a:gd name="T5" fmla="*/ 62513222 h 18679"/>
              <a:gd name="T6" fmla="*/ 0 60000 65536"/>
              <a:gd name="T7" fmla="*/ 0 60000 65536"/>
              <a:gd name="T8" fmla="*/ 0 60000 65536"/>
              <a:gd name="T9" fmla="*/ 0 w 19610"/>
              <a:gd name="T10" fmla="*/ 0 h 18679"/>
              <a:gd name="T11" fmla="*/ 19610 w 19610"/>
              <a:gd name="T12" fmla="*/ 18679 h 18679"/>
            </a:gdLst>
            <a:ahLst/>
            <a:cxnLst>
              <a:cxn ang="T6">
                <a:pos x="T0" y="T1"/>
              </a:cxn>
              <a:cxn ang="T7">
                <a:pos x="T2" y="T3"/>
              </a:cxn>
              <a:cxn ang="T8">
                <a:pos x="T4" y="T5"/>
              </a:cxn>
            </a:cxnLst>
            <a:rect l="T9" t="T10" r="T11" b="T12"/>
            <a:pathLst>
              <a:path w="19610" h="18679" fill="none" extrusionOk="0">
                <a:moveTo>
                  <a:pt x="10846" y="0"/>
                </a:moveTo>
                <a:cubicBezTo>
                  <a:pt x="14688" y="2230"/>
                  <a:pt x="17748" y="5591"/>
                  <a:pt x="19610" y="9623"/>
                </a:cubicBezTo>
              </a:path>
              <a:path w="19610" h="18679" stroke="0" extrusionOk="0">
                <a:moveTo>
                  <a:pt x="10846" y="0"/>
                </a:moveTo>
                <a:cubicBezTo>
                  <a:pt x="14688" y="2230"/>
                  <a:pt x="17748" y="5591"/>
                  <a:pt x="19610" y="9623"/>
                </a:cubicBezTo>
                <a:lnTo>
                  <a:pt x="0" y="18679"/>
                </a:lnTo>
                <a:lnTo>
                  <a:pt x="10846" y="0"/>
                </a:lnTo>
                <a:close/>
              </a:path>
            </a:pathLst>
          </a:custGeom>
          <a:noFill/>
          <a:ln w="25400" cap="rnd">
            <a:solidFill>
              <a:srgbClr val="980098"/>
            </a:solidFill>
            <a:round/>
            <a:headEnd type="stealth" w="med" len="med"/>
            <a:tailEnd type="none" w="sm" len="sm"/>
          </a:ln>
          <a:effectLst>
            <a:prstShdw prst="shdw17" dist="17961" dir="2700000">
              <a:srgbClr val="5B005B">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11" name="Arc 140"/>
          <p:cNvSpPr>
            <a:spLocks/>
          </p:cNvSpPr>
          <p:nvPr/>
        </p:nvSpPr>
        <p:spPr bwMode="auto">
          <a:xfrm>
            <a:off x="7883882" y="3260732"/>
            <a:ext cx="328788" cy="747713"/>
          </a:xfrm>
          <a:custGeom>
            <a:avLst/>
            <a:gdLst>
              <a:gd name="T0" fmla="*/ 0 w 20950"/>
              <a:gd name="T1" fmla="*/ 788534018 h 19717"/>
              <a:gd name="T2" fmla="*/ 66760023 w 20950"/>
              <a:gd name="T3" fmla="*/ 0 h 19717"/>
              <a:gd name="T4" fmla="*/ 115302545 w 20950"/>
              <a:gd name="T5" fmla="*/ 1075283148 h 19717"/>
              <a:gd name="T6" fmla="*/ 0 60000 65536"/>
              <a:gd name="T7" fmla="*/ 0 60000 65536"/>
              <a:gd name="T8" fmla="*/ 0 60000 65536"/>
              <a:gd name="T9" fmla="*/ 0 w 20950"/>
              <a:gd name="T10" fmla="*/ 0 h 19717"/>
              <a:gd name="T11" fmla="*/ 20950 w 20950"/>
              <a:gd name="T12" fmla="*/ 19717 h 19717"/>
            </a:gdLst>
            <a:ahLst/>
            <a:cxnLst>
              <a:cxn ang="T6">
                <a:pos x="T0" y="T1"/>
              </a:cxn>
              <a:cxn ang="T7">
                <a:pos x="T2" y="T3"/>
              </a:cxn>
              <a:cxn ang="T8">
                <a:pos x="T4" y="T5"/>
              </a:cxn>
            </a:cxnLst>
            <a:rect l="T9" t="T10" r="T11" b="T12"/>
            <a:pathLst>
              <a:path w="20950" h="19717" fill="none" extrusionOk="0">
                <a:moveTo>
                  <a:pt x="-1" y="14458"/>
                </a:moveTo>
                <a:cubicBezTo>
                  <a:pt x="1612" y="8034"/>
                  <a:pt x="6083" y="2704"/>
                  <a:pt x="12129" y="-1"/>
                </a:cubicBezTo>
              </a:path>
              <a:path w="20950" h="19717" stroke="0" extrusionOk="0">
                <a:moveTo>
                  <a:pt x="-1" y="14458"/>
                </a:moveTo>
                <a:cubicBezTo>
                  <a:pt x="1612" y="8034"/>
                  <a:pt x="6083" y="2704"/>
                  <a:pt x="12129" y="-1"/>
                </a:cubicBezTo>
                <a:lnTo>
                  <a:pt x="20950" y="19717"/>
                </a:lnTo>
                <a:lnTo>
                  <a:pt x="-1" y="14458"/>
                </a:lnTo>
                <a:close/>
              </a:path>
            </a:pathLst>
          </a:custGeom>
          <a:noFill/>
          <a:ln w="25400" cap="rnd">
            <a:solidFill>
              <a:srgbClr val="980098"/>
            </a:solidFill>
            <a:round/>
            <a:headEnd type="none" w="sm" len="sm"/>
            <a:tailEnd type="stealth" w="med" len="med"/>
          </a:ln>
          <a:effectLst>
            <a:prstShdw prst="shdw17" dist="17961" dir="2700000">
              <a:srgbClr val="5B005B">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12" name="Line 141"/>
          <p:cNvSpPr>
            <a:spLocks noChangeShapeType="1"/>
          </p:cNvSpPr>
          <p:nvPr/>
        </p:nvSpPr>
        <p:spPr bwMode="auto">
          <a:xfrm flipV="1">
            <a:off x="7413978" y="4143431"/>
            <a:ext cx="413456" cy="885825"/>
          </a:xfrm>
          <a:prstGeom prst="line">
            <a:avLst/>
          </a:prstGeom>
          <a:noFill/>
          <a:ln w="25400">
            <a:solidFill>
              <a:srgbClr val="980098"/>
            </a:solidFill>
            <a:round/>
            <a:headEnd type="none" w="sm" len="sm"/>
            <a:tailEnd type="stealth" w="med" len="med"/>
          </a:ln>
          <a:effectLst>
            <a:prstShdw prst="shdw17" dist="17961" dir="2700000">
              <a:srgbClr val="5B005B">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13" name="Arc 142"/>
          <p:cNvSpPr>
            <a:spLocks/>
          </p:cNvSpPr>
          <p:nvPr/>
        </p:nvSpPr>
        <p:spPr bwMode="auto">
          <a:xfrm>
            <a:off x="8935155" y="3568700"/>
            <a:ext cx="509412" cy="266700"/>
          </a:xfrm>
          <a:custGeom>
            <a:avLst/>
            <a:gdLst>
              <a:gd name="T0" fmla="*/ 56327 w 21600"/>
              <a:gd name="T1" fmla="*/ 46954454 h 20100"/>
              <a:gd name="T2" fmla="*/ 239641861 w 21600"/>
              <a:gd name="T3" fmla="*/ 0 h 20100"/>
              <a:gd name="T4" fmla="*/ 403418890 w 21600"/>
              <a:gd name="T5" fmla="*/ 46113434 h 20100"/>
              <a:gd name="T6" fmla="*/ 0 60000 65536"/>
              <a:gd name="T7" fmla="*/ 0 60000 65536"/>
              <a:gd name="T8" fmla="*/ 0 60000 65536"/>
              <a:gd name="T9" fmla="*/ 0 w 21600"/>
              <a:gd name="T10" fmla="*/ 0 h 20100"/>
              <a:gd name="T11" fmla="*/ 21600 w 21600"/>
              <a:gd name="T12" fmla="*/ 20100 h 20100"/>
            </a:gdLst>
            <a:ahLst/>
            <a:cxnLst>
              <a:cxn ang="T6">
                <a:pos x="T0" y="T1"/>
              </a:cxn>
              <a:cxn ang="T7">
                <a:pos x="T2" y="T3"/>
              </a:cxn>
              <a:cxn ang="T8">
                <a:pos x="T4" y="T5"/>
              </a:cxn>
            </a:cxnLst>
            <a:rect l="T9" t="T10" r="T11" b="T12"/>
            <a:pathLst>
              <a:path w="21600" h="20100" fill="none" extrusionOk="0">
                <a:moveTo>
                  <a:pt x="3" y="20099"/>
                </a:moveTo>
                <a:cubicBezTo>
                  <a:pt x="1" y="19980"/>
                  <a:pt x="0" y="19860"/>
                  <a:pt x="0" y="19740"/>
                </a:cubicBezTo>
                <a:cubicBezTo>
                  <a:pt x="0" y="11202"/>
                  <a:pt x="5028" y="3466"/>
                  <a:pt x="12831" y="0"/>
                </a:cubicBezTo>
              </a:path>
              <a:path w="21600" h="20100" stroke="0" extrusionOk="0">
                <a:moveTo>
                  <a:pt x="3" y="20099"/>
                </a:moveTo>
                <a:cubicBezTo>
                  <a:pt x="1" y="19980"/>
                  <a:pt x="0" y="19860"/>
                  <a:pt x="0" y="19740"/>
                </a:cubicBezTo>
                <a:cubicBezTo>
                  <a:pt x="0" y="11202"/>
                  <a:pt x="5028" y="3466"/>
                  <a:pt x="12831" y="0"/>
                </a:cubicBezTo>
                <a:lnTo>
                  <a:pt x="21600" y="19740"/>
                </a:lnTo>
                <a:lnTo>
                  <a:pt x="3" y="20099"/>
                </a:lnTo>
                <a:close/>
              </a:path>
            </a:pathLst>
          </a:custGeom>
          <a:noFill/>
          <a:ln w="25400" cap="rnd">
            <a:solidFill>
              <a:srgbClr val="980098"/>
            </a:solidFill>
            <a:round/>
            <a:headEnd type="none" w="sm" len="sm"/>
            <a:tailEnd type="stealth" w="med" len="med"/>
          </a:ln>
          <a:effectLst>
            <a:prstShdw prst="shdw17" dist="17961" dir="2700000">
              <a:srgbClr val="5B005B">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14" name="Line 143"/>
          <p:cNvSpPr>
            <a:spLocks noChangeShapeType="1"/>
          </p:cNvSpPr>
          <p:nvPr/>
        </p:nvSpPr>
        <p:spPr bwMode="auto">
          <a:xfrm flipH="1" flipV="1">
            <a:off x="9038168" y="4057656"/>
            <a:ext cx="67733" cy="231775"/>
          </a:xfrm>
          <a:prstGeom prst="line">
            <a:avLst/>
          </a:prstGeom>
          <a:noFill/>
          <a:ln w="25400">
            <a:solidFill>
              <a:srgbClr val="980098"/>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15" name="Arc 144"/>
          <p:cNvSpPr>
            <a:spLocks/>
          </p:cNvSpPr>
          <p:nvPr/>
        </p:nvSpPr>
        <p:spPr bwMode="auto">
          <a:xfrm>
            <a:off x="7586162" y="4676775"/>
            <a:ext cx="1240367" cy="471488"/>
          </a:xfrm>
          <a:custGeom>
            <a:avLst/>
            <a:gdLst>
              <a:gd name="T0" fmla="*/ 2147483647 w 21600"/>
              <a:gd name="T1" fmla="*/ 0 h 21273"/>
              <a:gd name="T2" fmla="*/ 1009175495 w 21600"/>
              <a:gd name="T3" fmla="*/ 231608349 h 21273"/>
              <a:gd name="T4" fmla="*/ 0 w 21600"/>
              <a:gd name="T5" fmla="*/ 0 h 21273"/>
              <a:gd name="T6" fmla="*/ 0 60000 65536"/>
              <a:gd name="T7" fmla="*/ 0 60000 65536"/>
              <a:gd name="T8" fmla="*/ 0 60000 65536"/>
              <a:gd name="T9" fmla="*/ 0 w 21600"/>
              <a:gd name="T10" fmla="*/ 0 h 21273"/>
              <a:gd name="T11" fmla="*/ 21600 w 21600"/>
              <a:gd name="T12" fmla="*/ 21273 h 21273"/>
            </a:gdLst>
            <a:ahLst/>
            <a:cxnLst>
              <a:cxn ang="T6">
                <a:pos x="T0" y="T1"/>
              </a:cxn>
              <a:cxn ang="T7">
                <a:pos x="T2" y="T3"/>
              </a:cxn>
              <a:cxn ang="T8">
                <a:pos x="T4" y="T5"/>
              </a:cxn>
            </a:cxnLst>
            <a:rect l="T9" t="T10" r="T11" b="T12"/>
            <a:pathLst>
              <a:path w="21600" h="21273" fill="none" extrusionOk="0">
                <a:moveTo>
                  <a:pt x="21600" y="0"/>
                </a:moveTo>
                <a:cubicBezTo>
                  <a:pt x="21600" y="10485"/>
                  <a:pt x="14069" y="19456"/>
                  <a:pt x="3743" y="21273"/>
                </a:cubicBezTo>
              </a:path>
              <a:path w="21600" h="21273" stroke="0" extrusionOk="0">
                <a:moveTo>
                  <a:pt x="21600" y="0"/>
                </a:moveTo>
                <a:cubicBezTo>
                  <a:pt x="21600" y="10485"/>
                  <a:pt x="14069" y="19456"/>
                  <a:pt x="3743" y="21273"/>
                </a:cubicBezTo>
                <a:lnTo>
                  <a:pt x="0" y="0"/>
                </a:lnTo>
                <a:lnTo>
                  <a:pt x="21600" y="0"/>
                </a:lnTo>
                <a:close/>
              </a:path>
            </a:pathLst>
          </a:custGeom>
          <a:noFill/>
          <a:ln w="25400" cap="rnd">
            <a:solidFill>
              <a:srgbClr val="980098"/>
            </a:solidFill>
            <a:round/>
            <a:headEnd type="stealth" w="med" len="med"/>
            <a:tailEnd type="none" w="sm" len="sm"/>
          </a:ln>
          <a:effectLst>
            <a:prstShdw prst="shdw17" dist="17961" dir="2700000">
              <a:srgbClr val="5B005B">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16" name="Line 145"/>
          <p:cNvSpPr>
            <a:spLocks noChangeShapeType="1"/>
          </p:cNvSpPr>
          <p:nvPr/>
        </p:nvSpPr>
        <p:spPr bwMode="auto">
          <a:xfrm flipV="1">
            <a:off x="8085695" y="4814888"/>
            <a:ext cx="1116189" cy="755650"/>
          </a:xfrm>
          <a:prstGeom prst="line">
            <a:avLst/>
          </a:prstGeom>
          <a:noFill/>
          <a:ln w="25400">
            <a:solidFill>
              <a:srgbClr val="980098"/>
            </a:solidFill>
            <a:round/>
            <a:headEnd type="none" w="sm" len="sm"/>
            <a:tailEnd type="stealth" w="med" len="med"/>
          </a:ln>
          <a:effectLst>
            <a:prstShdw prst="shdw17" dist="17961" dir="2700000">
              <a:srgbClr val="5B005B">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17" name="Arc 146"/>
          <p:cNvSpPr>
            <a:spLocks/>
          </p:cNvSpPr>
          <p:nvPr/>
        </p:nvSpPr>
        <p:spPr bwMode="auto">
          <a:xfrm>
            <a:off x="9698596" y="4070350"/>
            <a:ext cx="493889" cy="839788"/>
          </a:xfrm>
          <a:custGeom>
            <a:avLst/>
            <a:gdLst>
              <a:gd name="T0" fmla="*/ 0 w 39405"/>
              <a:gd name="T1" fmla="*/ 72237051 h 42512"/>
              <a:gd name="T2" fmla="*/ 65079066 w 39405"/>
              <a:gd name="T3" fmla="*/ 327707076 h 42512"/>
              <a:gd name="T4" fmla="*/ 49915241 w 39405"/>
              <a:gd name="T5" fmla="*/ 166505135 h 42512"/>
              <a:gd name="T6" fmla="*/ 0 60000 65536"/>
              <a:gd name="T7" fmla="*/ 0 60000 65536"/>
              <a:gd name="T8" fmla="*/ 0 60000 65536"/>
              <a:gd name="T9" fmla="*/ 0 w 39405"/>
              <a:gd name="T10" fmla="*/ 0 h 42512"/>
              <a:gd name="T11" fmla="*/ 39405 w 39405"/>
              <a:gd name="T12" fmla="*/ 42512 h 42512"/>
            </a:gdLst>
            <a:ahLst/>
            <a:cxnLst>
              <a:cxn ang="T6">
                <a:pos x="T0" y="T1"/>
              </a:cxn>
              <a:cxn ang="T7">
                <a:pos x="T2" y="T3"/>
              </a:cxn>
              <a:cxn ang="T8">
                <a:pos x="T4" y="T5"/>
              </a:cxn>
            </a:cxnLst>
            <a:rect l="T9" t="T10" r="T11" b="T12"/>
            <a:pathLst>
              <a:path w="39405" h="42512" fill="none" extrusionOk="0">
                <a:moveTo>
                  <a:pt x="0" y="9371"/>
                </a:moveTo>
                <a:cubicBezTo>
                  <a:pt x="4029" y="3505"/>
                  <a:pt x="10688" y="-1"/>
                  <a:pt x="17805" y="-1"/>
                </a:cubicBezTo>
                <a:cubicBezTo>
                  <a:pt x="29734" y="0"/>
                  <a:pt x="39405" y="9670"/>
                  <a:pt x="39405" y="21600"/>
                </a:cubicBezTo>
                <a:cubicBezTo>
                  <a:pt x="39405" y="31446"/>
                  <a:pt x="32746" y="40046"/>
                  <a:pt x="23213" y="42511"/>
                </a:cubicBezTo>
              </a:path>
              <a:path w="39405" h="42512" stroke="0" extrusionOk="0">
                <a:moveTo>
                  <a:pt x="0" y="9371"/>
                </a:moveTo>
                <a:cubicBezTo>
                  <a:pt x="4029" y="3505"/>
                  <a:pt x="10688" y="-1"/>
                  <a:pt x="17805" y="-1"/>
                </a:cubicBezTo>
                <a:cubicBezTo>
                  <a:pt x="29734" y="0"/>
                  <a:pt x="39405" y="9670"/>
                  <a:pt x="39405" y="21600"/>
                </a:cubicBezTo>
                <a:cubicBezTo>
                  <a:pt x="39405" y="31446"/>
                  <a:pt x="32746" y="40046"/>
                  <a:pt x="23213" y="42511"/>
                </a:cubicBezTo>
                <a:lnTo>
                  <a:pt x="17805" y="21600"/>
                </a:lnTo>
                <a:lnTo>
                  <a:pt x="0" y="9371"/>
                </a:lnTo>
                <a:close/>
              </a:path>
            </a:pathLst>
          </a:custGeom>
          <a:noFill/>
          <a:ln w="25400" cap="rnd">
            <a:solidFill>
              <a:srgbClr val="980098"/>
            </a:solidFill>
            <a:round/>
            <a:headEnd type="none" w="sm" len="sm"/>
            <a:tailEnd type="stealth" w="med" len="med"/>
          </a:ln>
          <a:effectLst>
            <a:prstShdw prst="shdw17" dist="17961" dir="2700000">
              <a:srgbClr val="5B005B">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18" name="Arc 147"/>
          <p:cNvSpPr>
            <a:spLocks/>
          </p:cNvSpPr>
          <p:nvPr/>
        </p:nvSpPr>
        <p:spPr bwMode="auto">
          <a:xfrm rot="10800000">
            <a:off x="3973689" y="5334056"/>
            <a:ext cx="378178" cy="322263"/>
          </a:xfrm>
          <a:custGeom>
            <a:avLst/>
            <a:gdLst>
              <a:gd name="T0" fmla="*/ 0 w 31937"/>
              <a:gd name="T1" fmla="*/ 47825856 h 21600"/>
              <a:gd name="T2" fmla="*/ 75501804 w 31937"/>
              <a:gd name="T3" fmla="*/ 11161982 h 21600"/>
              <a:gd name="T4" fmla="*/ 48144577 w 31937"/>
              <a:gd name="T5" fmla="*/ 71733778 h 21600"/>
              <a:gd name="T6" fmla="*/ 0 60000 65536"/>
              <a:gd name="T7" fmla="*/ 0 60000 65536"/>
              <a:gd name="T8" fmla="*/ 0 60000 65536"/>
              <a:gd name="T9" fmla="*/ 0 w 31937"/>
              <a:gd name="T10" fmla="*/ 0 h 21600"/>
              <a:gd name="T11" fmla="*/ 31937 w 31937"/>
              <a:gd name="T12" fmla="*/ 21600 h 21600"/>
            </a:gdLst>
            <a:ahLst/>
            <a:cxnLst>
              <a:cxn ang="T6">
                <a:pos x="T0" y="T1"/>
              </a:cxn>
              <a:cxn ang="T7">
                <a:pos x="T2" y="T3"/>
              </a:cxn>
              <a:cxn ang="T8">
                <a:pos x="T4" y="T5"/>
              </a:cxn>
            </a:cxnLst>
            <a:rect l="T9" t="T10" r="T11" b="T12"/>
            <a:pathLst>
              <a:path w="31937" h="21600" fill="none" extrusionOk="0">
                <a:moveTo>
                  <a:pt x="-1" y="14400"/>
                </a:moveTo>
                <a:cubicBezTo>
                  <a:pt x="3050" y="5770"/>
                  <a:pt x="11210" y="-1"/>
                  <a:pt x="20365" y="-1"/>
                </a:cubicBezTo>
                <a:cubicBezTo>
                  <a:pt x="24463" y="-1"/>
                  <a:pt x="28476" y="1165"/>
                  <a:pt x="31936" y="3361"/>
                </a:cubicBezTo>
              </a:path>
              <a:path w="31937" h="21600" stroke="0" extrusionOk="0">
                <a:moveTo>
                  <a:pt x="-1" y="14400"/>
                </a:moveTo>
                <a:cubicBezTo>
                  <a:pt x="3050" y="5770"/>
                  <a:pt x="11210" y="-1"/>
                  <a:pt x="20365" y="-1"/>
                </a:cubicBezTo>
                <a:cubicBezTo>
                  <a:pt x="24463" y="-1"/>
                  <a:pt x="28476" y="1165"/>
                  <a:pt x="31936" y="3361"/>
                </a:cubicBezTo>
                <a:lnTo>
                  <a:pt x="20365" y="21600"/>
                </a:lnTo>
                <a:lnTo>
                  <a:pt x="-1" y="14400"/>
                </a:lnTo>
                <a:close/>
              </a:path>
            </a:pathLst>
          </a:custGeom>
          <a:noFill/>
          <a:ln w="25400" cap="rnd">
            <a:solidFill>
              <a:srgbClr val="980098"/>
            </a:solidFill>
            <a:round/>
            <a:headEnd type="stealth" w="med" len="med"/>
            <a:tailEnd type="none" w="sm" len="sm"/>
          </a:ln>
          <a:effectLst>
            <a:prstShdw prst="shdw17" dist="17961" dir="2700000">
              <a:srgbClr val="5B005B">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19" name="Line 148"/>
          <p:cNvSpPr>
            <a:spLocks noChangeShapeType="1"/>
          </p:cNvSpPr>
          <p:nvPr/>
        </p:nvSpPr>
        <p:spPr bwMode="auto">
          <a:xfrm flipH="1">
            <a:off x="4643967" y="5564244"/>
            <a:ext cx="79022" cy="333375"/>
          </a:xfrm>
          <a:prstGeom prst="line">
            <a:avLst/>
          </a:prstGeom>
          <a:noFill/>
          <a:ln w="25400">
            <a:solidFill>
              <a:srgbClr val="980098"/>
            </a:solidFill>
            <a:round/>
            <a:headEnd type="none" w="sm" len="sm"/>
            <a:tailEnd type="stealth" w="med" len="med"/>
          </a:ln>
          <a:effectLst>
            <a:prstShdw prst="shdw17" dist="17961" dir="2700000">
              <a:srgbClr val="5B005B">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20" name="Arc 149"/>
          <p:cNvSpPr>
            <a:spLocks/>
          </p:cNvSpPr>
          <p:nvPr/>
        </p:nvSpPr>
        <p:spPr bwMode="auto">
          <a:xfrm rot="10800000">
            <a:off x="4917723" y="6084888"/>
            <a:ext cx="1444978" cy="322262"/>
          </a:xfrm>
          <a:custGeom>
            <a:avLst/>
            <a:gdLst>
              <a:gd name="T0" fmla="*/ 0 w 31983"/>
              <a:gd name="T1" fmla="*/ 47752333 h 21600"/>
              <a:gd name="T2" fmla="*/ 2147483647 w 31983"/>
              <a:gd name="T3" fmla="*/ 11278095 h 21600"/>
              <a:gd name="T4" fmla="*/ 2147483647 w 31983"/>
              <a:gd name="T5" fmla="*/ 71733138 h 21600"/>
              <a:gd name="T6" fmla="*/ 0 60000 65536"/>
              <a:gd name="T7" fmla="*/ 0 60000 65536"/>
              <a:gd name="T8" fmla="*/ 0 60000 65536"/>
              <a:gd name="T9" fmla="*/ 0 w 31983"/>
              <a:gd name="T10" fmla="*/ 0 h 21600"/>
              <a:gd name="T11" fmla="*/ 31983 w 31983"/>
              <a:gd name="T12" fmla="*/ 21600 h 21600"/>
            </a:gdLst>
            <a:ahLst/>
            <a:cxnLst>
              <a:cxn ang="T6">
                <a:pos x="T0" y="T1"/>
              </a:cxn>
              <a:cxn ang="T7">
                <a:pos x="T2" y="T3"/>
              </a:cxn>
              <a:cxn ang="T8">
                <a:pos x="T4" y="T5"/>
              </a:cxn>
            </a:cxnLst>
            <a:rect l="T9" t="T10" r="T11" b="T12"/>
            <a:pathLst>
              <a:path w="31983" h="21600" fill="none" extrusionOk="0">
                <a:moveTo>
                  <a:pt x="-1" y="14378"/>
                </a:moveTo>
                <a:cubicBezTo>
                  <a:pt x="3057" y="5759"/>
                  <a:pt x="11211" y="-1"/>
                  <a:pt x="20357" y="-1"/>
                </a:cubicBezTo>
                <a:cubicBezTo>
                  <a:pt x="24476" y="-1"/>
                  <a:pt x="28510" y="1178"/>
                  <a:pt x="31983" y="3395"/>
                </a:cubicBezTo>
              </a:path>
              <a:path w="31983" h="21600" stroke="0" extrusionOk="0">
                <a:moveTo>
                  <a:pt x="-1" y="14378"/>
                </a:moveTo>
                <a:cubicBezTo>
                  <a:pt x="3057" y="5759"/>
                  <a:pt x="11211" y="-1"/>
                  <a:pt x="20357" y="-1"/>
                </a:cubicBezTo>
                <a:cubicBezTo>
                  <a:pt x="24476" y="-1"/>
                  <a:pt x="28510" y="1178"/>
                  <a:pt x="31983" y="3395"/>
                </a:cubicBezTo>
                <a:lnTo>
                  <a:pt x="20357" y="21600"/>
                </a:lnTo>
                <a:lnTo>
                  <a:pt x="-1" y="14378"/>
                </a:lnTo>
                <a:close/>
              </a:path>
            </a:pathLst>
          </a:custGeom>
          <a:noFill/>
          <a:ln w="25400" cap="rnd">
            <a:solidFill>
              <a:srgbClr val="980098"/>
            </a:solidFill>
            <a:round/>
            <a:headEnd type="stealth" w="med" len="med"/>
            <a:tailEnd type="none" w="sm" len="sm"/>
          </a:ln>
          <a:effectLst>
            <a:prstShdw prst="shdw17" dist="17961" dir="2700000">
              <a:srgbClr val="5B005B">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21" name="Arc 150"/>
          <p:cNvSpPr>
            <a:spLocks/>
          </p:cNvSpPr>
          <p:nvPr/>
        </p:nvSpPr>
        <p:spPr bwMode="auto">
          <a:xfrm>
            <a:off x="6798745" y="5789613"/>
            <a:ext cx="478367" cy="284162"/>
          </a:xfrm>
          <a:custGeom>
            <a:avLst/>
            <a:gdLst>
              <a:gd name="T0" fmla="*/ 0 w 20286"/>
              <a:gd name="T1" fmla="*/ 32474293 h 21516"/>
              <a:gd name="T2" fmla="*/ 343142423 w 20286"/>
              <a:gd name="T3" fmla="*/ 0 h 21516"/>
              <a:gd name="T4" fmla="*/ 378746378 w 20286"/>
              <a:gd name="T5" fmla="*/ 49564975 h 21516"/>
              <a:gd name="T6" fmla="*/ 0 60000 65536"/>
              <a:gd name="T7" fmla="*/ 0 60000 65536"/>
              <a:gd name="T8" fmla="*/ 0 60000 65536"/>
              <a:gd name="T9" fmla="*/ 0 w 20286"/>
              <a:gd name="T10" fmla="*/ 0 h 21516"/>
              <a:gd name="T11" fmla="*/ 20286 w 20286"/>
              <a:gd name="T12" fmla="*/ 21516 h 21516"/>
            </a:gdLst>
            <a:ahLst/>
            <a:cxnLst>
              <a:cxn ang="T6">
                <a:pos x="T0" y="T1"/>
              </a:cxn>
              <a:cxn ang="T7">
                <a:pos x="T2" y="T3"/>
              </a:cxn>
              <a:cxn ang="T8">
                <a:pos x="T4" y="T5"/>
              </a:cxn>
            </a:cxnLst>
            <a:rect l="T9" t="T10" r="T11" b="T12"/>
            <a:pathLst>
              <a:path w="20286" h="21516" fill="none" extrusionOk="0">
                <a:moveTo>
                  <a:pt x="0" y="14097"/>
                </a:moveTo>
                <a:cubicBezTo>
                  <a:pt x="2876" y="6232"/>
                  <a:pt x="10038" y="739"/>
                  <a:pt x="18379" y="0"/>
                </a:cubicBezTo>
              </a:path>
              <a:path w="20286" h="21516" stroke="0" extrusionOk="0">
                <a:moveTo>
                  <a:pt x="0" y="14097"/>
                </a:moveTo>
                <a:cubicBezTo>
                  <a:pt x="2876" y="6232"/>
                  <a:pt x="10038" y="739"/>
                  <a:pt x="18379" y="0"/>
                </a:cubicBezTo>
                <a:lnTo>
                  <a:pt x="20286" y="21516"/>
                </a:lnTo>
                <a:lnTo>
                  <a:pt x="0" y="14097"/>
                </a:lnTo>
                <a:close/>
              </a:path>
            </a:pathLst>
          </a:custGeom>
          <a:noFill/>
          <a:ln w="25400" cap="rnd">
            <a:solidFill>
              <a:srgbClr val="980098"/>
            </a:solidFill>
            <a:round/>
            <a:headEnd type="none" w="sm" len="sm"/>
            <a:tailEnd type="stealth" w="med" len="med"/>
          </a:ln>
          <a:effectLst>
            <a:prstShdw prst="shdw17" dist="17961" dir="2700000">
              <a:srgbClr val="5B005B">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22" name="Arc 151"/>
          <p:cNvSpPr>
            <a:spLocks/>
          </p:cNvSpPr>
          <p:nvPr/>
        </p:nvSpPr>
        <p:spPr bwMode="auto">
          <a:xfrm rot="10800000">
            <a:off x="6251223" y="5283256"/>
            <a:ext cx="874889" cy="703263"/>
          </a:xfrm>
          <a:custGeom>
            <a:avLst/>
            <a:gdLst>
              <a:gd name="T0" fmla="*/ 0 w 21385"/>
              <a:gd name="T1" fmla="*/ 1025981954 h 16647"/>
              <a:gd name="T2" fmla="*/ 743018683 w 21385"/>
              <a:gd name="T3" fmla="*/ 0 h 16647"/>
              <a:gd name="T4" fmla="*/ 2084960062 w 21385"/>
              <a:gd name="T5" fmla="*/ 1255107949 h 16647"/>
              <a:gd name="T6" fmla="*/ 0 60000 65536"/>
              <a:gd name="T7" fmla="*/ 0 60000 65536"/>
              <a:gd name="T8" fmla="*/ 0 60000 65536"/>
              <a:gd name="T9" fmla="*/ 0 w 21385"/>
              <a:gd name="T10" fmla="*/ 0 h 16647"/>
              <a:gd name="T11" fmla="*/ 21385 w 21385"/>
              <a:gd name="T12" fmla="*/ 16647 h 16647"/>
            </a:gdLst>
            <a:ahLst/>
            <a:cxnLst>
              <a:cxn ang="T6">
                <a:pos x="T0" y="T1"/>
              </a:cxn>
              <a:cxn ang="T7">
                <a:pos x="T2" y="T3"/>
              </a:cxn>
              <a:cxn ang="T8">
                <a:pos x="T4" y="T5"/>
              </a:cxn>
            </a:cxnLst>
            <a:rect l="T9" t="T10" r="T11" b="T12"/>
            <a:pathLst>
              <a:path w="21385" h="16647" fill="none" extrusionOk="0">
                <a:moveTo>
                  <a:pt x="-1" y="13607"/>
                </a:moveTo>
                <a:cubicBezTo>
                  <a:pt x="756" y="8281"/>
                  <a:pt x="3474" y="3428"/>
                  <a:pt x="7621" y="0"/>
                </a:cubicBezTo>
              </a:path>
              <a:path w="21385" h="16647" stroke="0" extrusionOk="0">
                <a:moveTo>
                  <a:pt x="-1" y="13607"/>
                </a:moveTo>
                <a:cubicBezTo>
                  <a:pt x="756" y="8281"/>
                  <a:pt x="3474" y="3428"/>
                  <a:pt x="7621" y="0"/>
                </a:cubicBezTo>
                <a:lnTo>
                  <a:pt x="21385" y="16647"/>
                </a:lnTo>
                <a:lnTo>
                  <a:pt x="-1" y="13607"/>
                </a:lnTo>
                <a:close/>
              </a:path>
            </a:pathLst>
          </a:custGeom>
          <a:noFill/>
          <a:ln w="25400" cap="rnd">
            <a:solidFill>
              <a:srgbClr val="980098"/>
            </a:solidFill>
            <a:round/>
            <a:headEnd type="stealth" w="med" len="med"/>
            <a:tailEnd type="none" w="sm" len="sm"/>
          </a:ln>
          <a:effectLst>
            <a:prstShdw prst="shdw17" dist="17961" dir="2700000">
              <a:srgbClr val="5B005B">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23" name="Arc 152"/>
          <p:cNvSpPr>
            <a:spLocks/>
          </p:cNvSpPr>
          <p:nvPr/>
        </p:nvSpPr>
        <p:spPr bwMode="auto">
          <a:xfrm>
            <a:off x="5393267" y="5014913"/>
            <a:ext cx="774700" cy="284162"/>
          </a:xfrm>
          <a:custGeom>
            <a:avLst/>
            <a:gdLst>
              <a:gd name="T0" fmla="*/ 0 w 20282"/>
              <a:gd name="T1" fmla="*/ 32451130 h 21515"/>
              <a:gd name="T2" fmla="*/ 1457590494 w 20282"/>
              <a:gd name="T3" fmla="*/ 0 h 21515"/>
              <a:gd name="T4" fmla="*/ 1609300786 w 20282"/>
              <a:gd name="T5" fmla="*/ 49569576 h 21515"/>
              <a:gd name="T6" fmla="*/ 0 60000 65536"/>
              <a:gd name="T7" fmla="*/ 0 60000 65536"/>
              <a:gd name="T8" fmla="*/ 0 60000 65536"/>
              <a:gd name="T9" fmla="*/ 0 w 20282"/>
              <a:gd name="T10" fmla="*/ 0 h 21515"/>
              <a:gd name="T11" fmla="*/ 20282 w 20282"/>
              <a:gd name="T12" fmla="*/ 21515 h 21515"/>
            </a:gdLst>
            <a:ahLst/>
            <a:cxnLst>
              <a:cxn ang="T6">
                <a:pos x="T0" y="T1"/>
              </a:cxn>
              <a:cxn ang="T7">
                <a:pos x="T2" y="T3"/>
              </a:cxn>
              <a:cxn ang="T8">
                <a:pos x="T4" y="T5"/>
              </a:cxn>
            </a:cxnLst>
            <a:rect l="T9" t="T10" r="T11" b="T12"/>
            <a:pathLst>
              <a:path w="20282" h="21515" fill="none" extrusionOk="0">
                <a:moveTo>
                  <a:pt x="0" y="14085"/>
                </a:moveTo>
                <a:cubicBezTo>
                  <a:pt x="2878" y="6228"/>
                  <a:pt x="10035" y="740"/>
                  <a:pt x="18369" y="-1"/>
                </a:cubicBezTo>
              </a:path>
              <a:path w="20282" h="21515" stroke="0" extrusionOk="0">
                <a:moveTo>
                  <a:pt x="0" y="14085"/>
                </a:moveTo>
                <a:cubicBezTo>
                  <a:pt x="2878" y="6228"/>
                  <a:pt x="10035" y="740"/>
                  <a:pt x="18369" y="-1"/>
                </a:cubicBezTo>
                <a:lnTo>
                  <a:pt x="20282" y="21515"/>
                </a:lnTo>
                <a:lnTo>
                  <a:pt x="0" y="14085"/>
                </a:lnTo>
                <a:close/>
              </a:path>
            </a:pathLst>
          </a:custGeom>
          <a:noFill/>
          <a:ln w="25400" cap="rnd">
            <a:solidFill>
              <a:srgbClr val="980098"/>
            </a:solidFill>
            <a:round/>
            <a:headEnd type="none" w="sm" len="sm"/>
            <a:tailEnd type="stealth" w="med" len="med"/>
          </a:ln>
          <a:effectLst>
            <a:prstShdw prst="shdw17" dist="17961" dir="2700000">
              <a:srgbClr val="5B005B">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24" name="Arc 153"/>
          <p:cNvSpPr>
            <a:spLocks/>
          </p:cNvSpPr>
          <p:nvPr/>
        </p:nvSpPr>
        <p:spPr bwMode="auto">
          <a:xfrm>
            <a:off x="8228189" y="1970088"/>
            <a:ext cx="508000" cy="285750"/>
          </a:xfrm>
          <a:custGeom>
            <a:avLst/>
            <a:gdLst>
              <a:gd name="T0" fmla="*/ 0 w 31541"/>
              <a:gd name="T1" fmla="*/ 5727924 h 21600"/>
              <a:gd name="T2" fmla="*/ 187628000 w 31541"/>
              <a:gd name="T3" fmla="*/ 45279333 h 21600"/>
              <a:gd name="T4" fmla="*/ 59713011 w 31541"/>
              <a:gd name="T5" fmla="*/ 50009341 h 21600"/>
              <a:gd name="T6" fmla="*/ 0 60000 65536"/>
              <a:gd name="T7" fmla="*/ 0 60000 65536"/>
              <a:gd name="T8" fmla="*/ 0 60000 65536"/>
              <a:gd name="T9" fmla="*/ 0 w 31541"/>
              <a:gd name="T10" fmla="*/ 0 h 21600"/>
              <a:gd name="T11" fmla="*/ 31541 w 31541"/>
              <a:gd name="T12" fmla="*/ 21600 h 21600"/>
            </a:gdLst>
            <a:ahLst/>
            <a:cxnLst>
              <a:cxn ang="T6">
                <a:pos x="T0" y="T1"/>
              </a:cxn>
              <a:cxn ang="T7">
                <a:pos x="T2" y="T3"/>
              </a:cxn>
              <a:cxn ang="T8">
                <a:pos x="T4" y="T5"/>
              </a:cxn>
            </a:cxnLst>
            <a:rect l="T9" t="T10" r="T11" b="T12"/>
            <a:pathLst>
              <a:path w="31541" h="21600" fill="none" extrusionOk="0">
                <a:moveTo>
                  <a:pt x="0" y="2474"/>
                </a:moveTo>
                <a:cubicBezTo>
                  <a:pt x="3096" y="849"/>
                  <a:pt x="6541" y="-1"/>
                  <a:pt x="10038" y="-1"/>
                </a:cubicBezTo>
                <a:cubicBezTo>
                  <a:pt x="21175" y="-1"/>
                  <a:pt x="30487" y="8468"/>
                  <a:pt x="31541" y="19556"/>
                </a:cubicBezTo>
              </a:path>
              <a:path w="31541" h="21600" stroke="0" extrusionOk="0">
                <a:moveTo>
                  <a:pt x="0" y="2474"/>
                </a:moveTo>
                <a:cubicBezTo>
                  <a:pt x="3096" y="849"/>
                  <a:pt x="6541" y="-1"/>
                  <a:pt x="10038" y="-1"/>
                </a:cubicBezTo>
                <a:cubicBezTo>
                  <a:pt x="21175" y="-1"/>
                  <a:pt x="30487" y="8468"/>
                  <a:pt x="31541" y="19556"/>
                </a:cubicBezTo>
                <a:lnTo>
                  <a:pt x="10038" y="21600"/>
                </a:lnTo>
                <a:lnTo>
                  <a:pt x="0" y="2474"/>
                </a:lnTo>
                <a:close/>
              </a:path>
            </a:pathLst>
          </a:custGeom>
          <a:noFill/>
          <a:ln w="25400" cap="rnd">
            <a:solidFill>
              <a:srgbClr val="C041FF"/>
            </a:solidFill>
            <a:round/>
            <a:headEnd type="stealth" w="med" len="med"/>
            <a:tailEnd type="none" w="sm" len="sm"/>
          </a:ln>
          <a:effectLst>
            <a:prstShdw prst="shdw17" dist="17961" dir="2700000">
              <a:srgbClr val="7327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25" name="Arc 154">
            <a:hlinkClick r:id="" action="ppaction://hlinkfile"/>
          </p:cNvPr>
          <p:cNvSpPr>
            <a:spLocks/>
          </p:cNvSpPr>
          <p:nvPr/>
        </p:nvSpPr>
        <p:spPr bwMode="auto">
          <a:xfrm>
            <a:off x="6862234" y="1473200"/>
            <a:ext cx="506588" cy="285750"/>
          </a:xfrm>
          <a:custGeom>
            <a:avLst/>
            <a:gdLst>
              <a:gd name="T0" fmla="*/ 0 w 31489"/>
              <a:gd name="T1" fmla="*/ 5665456 h 21600"/>
              <a:gd name="T2" fmla="*/ 186683281 w 31489"/>
              <a:gd name="T3" fmla="*/ 45288594 h 21600"/>
              <a:gd name="T4" fmla="*/ 59196285 w 31489"/>
              <a:gd name="T5" fmla="*/ 50009341 h 21600"/>
              <a:gd name="T6" fmla="*/ 0 60000 65536"/>
              <a:gd name="T7" fmla="*/ 0 60000 65536"/>
              <a:gd name="T8" fmla="*/ 0 60000 65536"/>
              <a:gd name="T9" fmla="*/ 0 w 31489"/>
              <a:gd name="T10" fmla="*/ 0 h 21600"/>
              <a:gd name="T11" fmla="*/ 31489 w 31489"/>
              <a:gd name="T12" fmla="*/ 21600 h 21600"/>
            </a:gdLst>
            <a:ahLst/>
            <a:cxnLst>
              <a:cxn ang="T6">
                <a:pos x="T0" y="T1"/>
              </a:cxn>
              <a:cxn ang="T7">
                <a:pos x="T2" y="T3"/>
              </a:cxn>
              <a:cxn ang="T8">
                <a:pos x="T4" y="T5"/>
              </a:cxn>
            </a:cxnLst>
            <a:rect l="T9" t="T10" r="T11" b="T12"/>
            <a:pathLst>
              <a:path w="31489" h="21600" fill="none" extrusionOk="0">
                <a:moveTo>
                  <a:pt x="-1" y="2446"/>
                </a:moveTo>
                <a:cubicBezTo>
                  <a:pt x="3082" y="839"/>
                  <a:pt x="6508" y="-1"/>
                  <a:pt x="9985" y="-1"/>
                </a:cubicBezTo>
                <a:cubicBezTo>
                  <a:pt x="21124" y="-1"/>
                  <a:pt x="30437" y="8471"/>
                  <a:pt x="31488" y="19561"/>
                </a:cubicBezTo>
              </a:path>
              <a:path w="31489" h="21600" stroke="0" extrusionOk="0">
                <a:moveTo>
                  <a:pt x="-1" y="2446"/>
                </a:moveTo>
                <a:cubicBezTo>
                  <a:pt x="3082" y="839"/>
                  <a:pt x="6508" y="-1"/>
                  <a:pt x="9985" y="-1"/>
                </a:cubicBezTo>
                <a:cubicBezTo>
                  <a:pt x="21124" y="-1"/>
                  <a:pt x="30437" y="8471"/>
                  <a:pt x="31488" y="19561"/>
                </a:cubicBezTo>
                <a:lnTo>
                  <a:pt x="9985" y="21600"/>
                </a:lnTo>
                <a:lnTo>
                  <a:pt x="-1" y="2446"/>
                </a:lnTo>
                <a:close/>
              </a:path>
            </a:pathLst>
          </a:custGeom>
          <a:noFill/>
          <a:ln w="25400" cap="rnd">
            <a:solidFill>
              <a:srgbClr val="C041FF"/>
            </a:solidFill>
            <a:round/>
            <a:headEnd type="stealth" w="med" len="med"/>
            <a:tailEnd type="none" w="sm" len="sm"/>
          </a:ln>
          <a:effectLst>
            <a:prstShdw prst="shdw17" dist="17961" dir="2700000">
              <a:srgbClr val="732799">
                <a:alpha val="74997"/>
              </a:srgbClr>
            </a:prstShdw>
          </a:effectLst>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166491" name="Rectangle 155"/>
          <p:cNvSpPr>
            <a:spLocks noChangeArrowheads="1"/>
          </p:cNvSpPr>
          <p:nvPr/>
        </p:nvSpPr>
        <p:spPr bwMode="auto">
          <a:xfrm>
            <a:off x="5328356" y="3271838"/>
            <a:ext cx="1703212" cy="336550"/>
          </a:xfrm>
          <a:prstGeom prst="rect">
            <a:avLst/>
          </a:prstGeom>
          <a:noFill/>
          <a:ln>
            <a:noFill/>
          </a:ln>
          <a:effectLst/>
          <a:extLst/>
        </p:spPr>
        <p:txBody>
          <a:bodyPr lIns="92075" tIns="46038" rIns="92075" bIns="46038">
            <a:spAutoFit/>
          </a:bodyPr>
          <a:lstStyle/>
          <a:p>
            <a:pPr algn="ctr" defTabSz="914400" eaLnBrk="0" fontAlgn="base" hangingPunct="0">
              <a:spcBef>
                <a:spcPct val="50000"/>
              </a:spcBef>
              <a:spcAft>
                <a:spcPct val="0"/>
              </a:spcAft>
            </a:pPr>
            <a:r>
              <a:rPr lang="fr-FR" sz="1600" b="1">
                <a:solidFill>
                  <a:srgbClr val="CC3300"/>
                </a:solidFill>
                <a:effectLst>
                  <a:outerShdw blurRad="38100" dist="38100" dir="2700000" algn="tl">
                    <a:srgbClr val="DDDDDD"/>
                  </a:outerShdw>
                </a:effectLst>
                <a:latin typeface="Century Gothic" charset="0"/>
                <a:ea typeface="ＭＳ Ｐゴシック" charset="0"/>
                <a:cs typeface="ＭＳ Ｐゴシック" charset="0"/>
              </a:rPr>
              <a:t>cytoplasme</a:t>
            </a:r>
          </a:p>
        </p:txBody>
      </p:sp>
      <p:sp>
        <p:nvSpPr>
          <p:cNvPr id="162027" name="Rectangle 157"/>
          <p:cNvSpPr>
            <a:spLocks noChangeArrowheads="1"/>
          </p:cNvSpPr>
          <p:nvPr/>
        </p:nvSpPr>
        <p:spPr bwMode="auto">
          <a:xfrm>
            <a:off x="3705578" y="2967094"/>
            <a:ext cx="1704622" cy="277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1200" b="1">
                <a:solidFill>
                  <a:srgbClr val="009999"/>
                </a:solidFill>
                <a:latin typeface="Century Gothic" charset="0"/>
                <a:ea typeface="ＭＳ Ｐゴシック" charset="0"/>
                <a:cs typeface="ＭＳ Ｐゴシック" charset="0"/>
              </a:rPr>
              <a:t>pénétration</a:t>
            </a:r>
          </a:p>
        </p:txBody>
      </p:sp>
      <p:sp>
        <p:nvSpPr>
          <p:cNvPr id="1166494" name="Rectangle 158"/>
          <p:cNvSpPr>
            <a:spLocks noChangeArrowheads="1"/>
          </p:cNvSpPr>
          <p:nvPr/>
        </p:nvSpPr>
        <p:spPr bwMode="auto">
          <a:xfrm>
            <a:off x="4220662" y="2019356"/>
            <a:ext cx="1706033" cy="246863"/>
          </a:xfrm>
          <a:prstGeom prst="rect">
            <a:avLst/>
          </a:prstGeom>
          <a:noFill/>
          <a:ln>
            <a:noFill/>
          </a:ln>
          <a:effectLst>
            <a:outerShdw blurRad="63500" dist="17961" dir="2700000" algn="ctr" rotWithShape="0">
              <a:schemeClr val="tx1">
                <a:alpha val="74998"/>
              </a:schemeClr>
            </a:outerShdw>
          </a:effectLst>
          <a:extLst/>
        </p:spPr>
        <p:txBody>
          <a:bodyPr lIns="92075" tIns="46038" rIns="92075" bIns="46038">
            <a:spAutoFit/>
          </a:bodyPr>
          <a:lstStyle/>
          <a:p>
            <a:pPr algn="ctr" defTabSz="914400" eaLnBrk="0" fontAlgn="base" hangingPunct="0">
              <a:spcBef>
                <a:spcPct val="50000"/>
              </a:spcBef>
              <a:spcAft>
                <a:spcPct val="0"/>
              </a:spcAft>
            </a:pPr>
            <a:r>
              <a:rPr lang="fr-FR" sz="1000" b="1">
                <a:solidFill>
                  <a:srgbClr val="FFCCFF"/>
                </a:solidFill>
                <a:latin typeface="Century Gothic" charset="0"/>
                <a:ea typeface="ＭＳ Ｐゴシック" charset="0"/>
                <a:cs typeface="ＭＳ Ｐゴシック" charset="0"/>
              </a:rPr>
              <a:t>Récepteur CD4</a:t>
            </a:r>
          </a:p>
        </p:txBody>
      </p:sp>
      <p:sp>
        <p:nvSpPr>
          <p:cNvPr id="162029" name="Rectangle 159"/>
          <p:cNvSpPr>
            <a:spLocks noChangeArrowheads="1"/>
          </p:cNvSpPr>
          <p:nvPr/>
        </p:nvSpPr>
        <p:spPr bwMode="auto">
          <a:xfrm>
            <a:off x="3530606" y="2665468"/>
            <a:ext cx="1976967" cy="23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900" b="1">
                <a:solidFill>
                  <a:srgbClr val="000000"/>
                </a:solidFill>
                <a:latin typeface="Century Gothic" charset="0"/>
                <a:ea typeface="ＭＳ Ｐゴシック" charset="0"/>
                <a:cs typeface="ＭＳ Ｐゴシック" charset="0"/>
              </a:rPr>
              <a:t>Co-récepteurs </a:t>
            </a:r>
          </a:p>
        </p:txBody>
      </p:sp>
      <p:sp>
        <p:nvSpPr>
          <p:cNvPr id="162030" name="Rectangle 160"/>
          <p:cNvSpPr>
            <a:spLocks noChangeArrowheads="1"/>
          </p:cNvSpPr>
          <p:nvPr/>
        </p:nvSpPr>
        <p:spPr bwMode="auto">
          <a:xfrm>
            <a:off x="2055989" y="1812926"/>
            <a:ext cx="1704622" cy="554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1200" b="1">
                <a:solidFill>
                  <a:srgbClr val="009999"/>
                </a:solidFill>
                <a:latin typeface="Century Gothic" charset="0"/>
                <a:ea typeface="ＭＳ Ｐゴシック" charset="0"/>
                <a:cs typeface="ＭＳ Ｐゴシック" charset="0"/>
              </a:rPr>
              <a:t>adhésion</a:t>
            </a:r>
          </a:p>
          <a:p>
            <a:pPr algn="ctr" defTabSz="914400" eaLnBrk="0" fontAlgn="base" hangingPunct="0">
              <a:spcBef>
                <a:spcPct val="50000"/>
              </a:spcBef>
              <a:spcAft>
                <a:spcPct val="0"/>
              </a:spcAft>
            </a:pPr>
            <a:r>
              <a:rPr lang="fr-FR" sz="1200" b="1">
                <a:solidFill>
                  <a:srgbClr val="009999"/>
                </a:solidFill>
                <a:latin typeface="Century Gothic" charset="0"/>
                <a:ea typeface="ＭＳ Ｐゴシック" charset="0"/>
                <a:cs typeface="ＭＳ Ｐゴシック" charset="0"/>
              </a:rPr>
              <a:t>fusion</a:t>
            </a:r>
          </a:p>
        </p:txBody>
      </p:sp>
      <p:sp>
        <p:nvSpPr>
          <p:cNvPr id="162031" name="Rectangle 161"/>
          <p:cNvSpPr>
            <a:spLocks noChangeArrowheads="1"/>
          </p:cNvSpPr>
          <p:nvPr/>
        </p:nvSpPr>
        <p:spPr bwMode="auto">
          <a:xfrm>
            <a:off x="3903137" y="4897493"/>
            <a:ext cx="1933222" cy="23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900" b="1">
                <a:solidFill>
                  <a:srgbClr val="000000"/>
                </a:solidFill>
                <a:latin typeface="Century Gothic" charset="0"/>
                <a:ea typeface="ＭＳ Ｐゴシック" charset="0"/>
                <a:cs typeface="ＭＳ Ｐゴシック" charset="0"/>
              </a:rPr>
              <a:t>ADN viral linéaire non intégré</a:t>
            </a:r>
          </a:p>
        </p:txBody>
      </p:sp>
      <p:sp>
        <p:nvSpPr>
          <p:cNvPr id="162032" name="Rectangle 162"/>
          <p:cNvSpPr>
            <a:spLocks noChangeArrowheads="1"/>
          </p:cNvSpPr>
          <p:nvPr/>
        </p:nvSpPr>
        <p:spPr bwMode="auto">
          <a:xfrm>
            <a:off x="5633155" y="4611743"/>
            <a:ext cx="1851378" cy="23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900" b="1">
                <a:solidFill>
                  <a:srgbClr val="000000"/>
                </a:solidFill>
                <a:latin typeface="Century Gothic" charset="0"/>
                <a:ea typeface="ＭＳ Ｐゴシック" charset="0"/>
                <a:cs typeface="ＭＳ Ｐゴシック" charset="0"/>
              </a:rPr>
              <a:t>avec 1 ou 2 LTR</a:t>
            </a:r>
          </a:p>
        </p:txBody>
      </p:sp>
      <p:sp>
        <p:nvSpPr>
          <p:cNvPr id="162033" name="Rectangle 163"/>
          <p:cNvSpPr>
            <a:spLocks noChangeArrowheads="1"/>
          </p:cNvSpPr>
          <p:nvPr/>
        </p:nvSpPr>
        <p:spPr bwMode="auto">
          <a:xfrm>
            <a:off x="6585659" y="5124505"/>
            <a:ext cx="1703211" cy="23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900" b="1">
                <a:solidFill>
                  <a:srgbClr val="000000"/>
                </a:solidFill>
                <a:latin typeface="Century Gothic" charset="0"/>
                <a:ea typeface="ＭＳ Ｐゴシック" charset="0"/>
                <a:cs typeface="ＭＳ Ｐゴシック" charset="0"/>
              </a:rPr>
              <a:t>ARNm non épissé</a:t>
            </a:r>
          </a:p>
        </p:txBody>
      </p:sp>
      <p:sp>
        <p:nvSpPr>
          <p:cNvPr id="162034" name="Rectangle 164"/>
          <p:cNvSpPr>
            <a:spLocks noChangeArrowheads="1"/>
          </p:cNvSpPr>
          <p:nvPr/>
        </p:nvSpPr>
        <p:spPr bwMode="auto">
          <a:xfrm>
            <a:off x="7059789" y="6238930"/>
            <a:ext cx="1704622" cy="23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900" b="1">
                <a:solidFill>
                  <a:srgbClr val="000000"/>
                </a:solidFill>
                <a:latin typeface="Century Gothic" charset="0"/>
                <a:ea typeface="ＭＳ Ｐゴシック" charset="0"/>
                <a:cs typeface="ＭＳ Ｐゴシック" charset="0"/>
              </a:rPr>
              <a:t>ARNm multi-épissé</a:t>
            </a:r>
          </a:p>
        </p:txBody>
      </p:sp>
      <p:sp>
        <p:nvSpPr>
          <p:cNvPr id="162035" name="Rectangle 165"/>
          <p:cNvSpPr>
            <a:spLocks noChangeArrowheads="1"/>
          </p:cNvSpPr>
          <p:nvPr/>
        </p:nvSpPr>
        <p:spPr bwMode="auto">
          <a:xfrm>
            <a:off x="5820840" y="5935719"/>
            <a:ext cx="1706033" cy="277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1200" b="1">
                <a:solidFill>
                  <a:srgbClr val="009999"/>
                </a:solidFill>
                <a:latin typeface="Century Gothic" charset="0"/>
                <a:ea typeface="ＭＳ Ｐゴシック" charset="0"/>
                <a:cs typeface="ＭＳ Ｐゴシック" charset="0"/>
              </a:rPr>
              <a:t>transcription</a:t>
            </a:r>
          </a:p>
        </p:txBody>
      </p:sp>
      <p:sp>
        <p:nvSpPr>
          <p:cNvPr id="162036" name="Rectangle 166"/>
          <p:cNvSpPr>
            <a:spLocks noChangeArrowheads="1"/>
          </p:cNvSpPr>
          <p:nvPr/>
        </p:nvSpPr>
        <p:spPr bwMode="auto">
          <a:xfrm>
            <a:off x="6397978" y="1112894"/>
            <a:ext cx="1978378" cy="277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1200" b="1">
                <a:solidFill>
                  <a:srgbClr val="FF7C80"/>
                </a:solidFill>
                <a:latin typeface="Century Gothic" charset="0"/>
                <a:ea typeface="ＭＳ Ｐゴシック" charset="0"/>
                <a:cs typeface="ＭＳ Ｐゴシック" charset="0"/>
              </a:rPr>
              <a:t>particule virale mature</a:t>
            </a:r>
          </a:p>
        </p:txBody>
      </p:sp>
      <p:sp>
        <p:nvSpPr>
          <p:cNvPr id="1166503" name="Rectangle 167"/>
          <p:cNvSpPr>
            <a:spLocks noChangeArrowheads="1"/>
          </p:cNvSpPr>
          <p:nvPr/>
        </p:nvSpPr>
        <p:spPr bwMode="auto">
          <a:xfrm>
            <a:off x="4885267" y="2268594"/>
            <a:ext cx="2260600" cy="277641"/>
          </a:xfrm>
          <a:prstGeom prst="rect">
            <a:avLst/>
          </a:prstGeom>
          <a:noFill/>
          <a:ln>
            <a:noFill/>
          </a:ln>
          <a:effectLst/>
          <a:extLst/>
        </p:spPr>
        <p:txBody>
          <a:bodyPr lIns="92075" tIns="46038" rIns="92075" bIns="46038">
            <a:spAutoFit/>
          </a:bodyPr>
          <a:lstStyle/>
          <a:p>
            <a:pPr algn="ctr" defTabSz="914400" eaLnBrk="0" fontAlgn="base" hangingPunct="0">
              <a:spcBef>
                <a:spcPct val="50000"/>
              </a:spcBef>
              <a:spcAft>
                <a:spcPct val="0"/>
              </a:spcAft>
            </a:pPr>
            <a:r>
              <a:rPr lang="fr-FR" sz="1200" b="1">
                <a:solidFill>
                  <a:srgbClr val="CC3300"/>
                </a:solidFill>
                <a:effectLst>
                  <a:outerShdw blurRad="38100" dist="38100" dir="2700000" algn="tl">
                    <a:srgbClr val="DDDDDD"/>
                  </a:outerShdw>
                </a:effectLst>
                <a:latin typeface="Century Gothic" charset="0"/>
                <a:ea typeface="ＭＳ Ｐゴシック" charset="0"/>
                <a:cs typeface="ＭＳ Ｐゴシック" charset="0"/>
              </a:rPr>
              <a:t>membrane cellulaire</a:t>
            </a:r>
          </a:p>
        </p:txBody>
      </p:sp>
      <p:sp>
        <p:nvSpPr>
          <p:cNvPr id="1166504" name="Rectangle 168"/>
          <p:cNvSpPr>
            <a:spLocks noChangeArrowheads="1"/>
          </p:cNvSpPr>
          <p:nvPr/>
        </p:nvSpPr>
        <p:spPr bwMode="auto">
          <a:xfrm>
            <a:off x="8678337" y="5943600"/>
            <a:ext cx="1076678" cy="336550"/>
          </a:xfrm>
          <a:prstGeom prst="rect">
            <a:avLst/>
          </a:prstGeom>
          <a:noFill/>
          <a:ln>
            <a:noFill/>
          </a:ln>
          <a:effectLst/>
          <a:extLst/>
        </p:spPr>
        <p:txBody>
          <a:bodyPr lIns="92075" tIns="46038" rIns="92075" bIns="46038">
            <a:spAutoFit/>
          </a:bodyPr>
          <a:lstStyle/>
          <a:p>
            <a:pPr algn="ctr" defTabSz="914400" eaLnBrk="0" fontAlgn="base" hangingPunct="0">
              <a:spcBef>
                <a:spcPct val="50000"/>
              </a:spcBef>
              <a:spcAft>
                <a:spcPct val="0"/>
              </a:spcAft>
            </a:pPr>
            <a:r>
              <a:rPr lang="fr-FR" sz="1600" b="1">
                <a:solidFill>
                  <a:srgbClr val="CC3300"/>
                </a:solidFill>
                <a:effectLst>
                  <a:outerShdw blurRad="38100" dist="38100" dir="2700000" algn="tl">
                    <a:srgbClr val="DDDDDD"/>
                  </a:outerShdw>
                </a:effectLst>
                <a:latin typeface="Century Gothic" charset="0"/>
                <a:ea typeface="ＭＳ Ｐゴシック" charset="0"/>
                <a:cs typeface="ＭＳ Ｐゴシック" charset="0"/>
              </a:rPr>
              <a:t>noyau</a:t>
            </a:r>
          </a:p>
        </p:txBody>
      </p:sp>
      <p:sp>
        <p:nvSpPr>
          <p:cNvPr id="162039" name="Rectangle 169"/>
          <p:cNvSpPr>
            <a:spLocks noChangeArrowheads="1"/>
          </p:cNvSpPr>
          <p:nvPr/>
        </p:nvSpPr>
        <p:spPr bwMode="auto">
          <a:xfrm>
            <a:off x="8815212" y="2871844"/>
            <a:ext cx="1428044" cy="277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1200" b="1">
                <a:solidFill>
                  <a:srgbClr val="009999"/>
                </a:solidFill>
                <a:latin typeface="Century Gothic" charset="0"/>
                <a:ea typeface="ＭＳ Ｐゴシック" charset="0"/>
                <a:cs typeface="ＭＳ Ｐゴシック" charset="0"/>
              </a:rPr>
              <a:t>assemblage</a:t>
            </a:r>
          </a:p>
        </p:txBody>
      </p:sp>
      <p:sp>
        <p:nvSpPr>
          <p:cNvPr id="162040" name="Rectangle 170"/>
          <p:cNvSpPr>
            <a:spLocks noChangeArrowheads="1"/>
          </p:cNvSpPr>
          <p:nvPr/>
        </p:nvSpPr>
        <p:spPr bwMode="auto">
          <a:xfrm>
            <a:off x="7758289" y="4100569"/>
            <a:ext cx="1428044" cy="277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1200" b="1">
                <a:solidFill>
                  <a:srgbClr val="009999"/>
                </a:solidFill>
                <a:latin typeface="Century Gothic" charset="0"/>
                <a:ea typeface="ＭＳ Ｐゴシック" charset="0"/>
                <a:cs typeface="ＭＳ Ｐゴシック" charset="0"/>
              </a:rPr>
              <a:t>traduction</a:t>
            </a:r>
          </a:p>
        </p:txBody>
      </p:sp>
      <p:sp>
        <p:nvSpPr>
          <p:cNvPr id="162041" name="Rectangle 171"/>
          <p:cNvSpPr>
            <a:spLocks noChangeArrowheads="1"/>
          </p:cNvSpPr>
          <p:nvPr/>
        </p:nvSpPr>
        <p:spPr bwMode="auto">
          <a:xfrm>
            <a:off x="2593623" y="5661080"/>
            <a:ext cx="1875367" cy="23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900" b="1">
                <a:solidFill>
                  <a:srgbClr val="000000"/>
                </a:solidFill>
                <a:latin typeface="Century Gothic" charset="0"/>
                <a:ea typeface="ＭＳ Ｐゴシック" charset="0"/>
                <a:cs typeface="ＭＳ Ｐゴシック" charset="0"/>
              </a:rPr>
              <a:t>complexe de pré-intégration</a:t>
            </a:r>
          </a:p>
        </p:txBody>
      </p:sp>
      <p:sp>
        <p:nvSpPr>
          <p:cNvPr id="162042" name="Rectangle 172"/>
          <p:cNvSpPr>
            <a:spLocks noChangeArrowheads="1"/>
          </p:cNvSpPr>
          <p:nvPr/>
        </p:nvSpPr>
        <p:spPr bwMode="auto">
          <a:xfrm>
            <a:off x="3674533" y="6310368"/>
            <a:ext cx="1706034" cy="23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900" b="1">
                <a:solidFill>
                  <a:srgbClr val="000000"/>
                </a:solidFill>
                <a:latin typeface="Century Gothic" charset="0"/>
                <a:ea typeface="ＭＳ Ｐゴシック" charset="0"/>
                <a:cs typeface="ＭＳ Ｐゴシック" charset="0"/>
              </a:rPr>
              <a:t>ADN proviral intégré</a:t>
            </a:r>
          </a:p>
        </p:txBody>
      </p:sp>
      <p:sp>
        <p:nvSpPr>
          <p:cNvPr id="162043" name="Rectangle 173"/>
          <p:cNvSpPr>
            <a:spLocks noChangeArrowheads="1"/>
          </p:cNvSpPr>
          <p:nvPr/>
        </p:nvSpPr>
        <p:spPr bwMode="auto">
          <a:xfrm>
            <a:off x="9307689" y="4927601"/>
            <a:ext cx="1020234"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900" b="1">
                <a:solidFill>
                  <a:srgbClr val="000000"/>
                </a:solidFill>
                <a:latin typeface="Century Gothic" charset="0"/>
                <a:ea typeface="ＭＳ Ｐゴシック" charset="0"/>
                <a:cs typeface="ＭＳ Ｐゴシック" charset="0"/>
              </a:rPr>
              <a:t>protéines de régulation</a:t>
            </a:r>
          </a:p>
        </p:txBody>
      </p:sp>
      <p:sp>
        <p:nvSpPr>
          <p:cNvPr id="162044" name="Line 174"/>
          <p:cNvSpPr>
            <a:spLocks noChangeShapeType="1"/>
          </p:cNvSpPr>
          <p:nvPr/>
        </p:nvSpPr>
        <p:spPr bwMode="auto">
          <a:xfrm>
            <a:off x="2891367" y="4148138"/>
            <a:ext cx="0" cy="150812"/>
          </a:xfrm>
          <a:prstGeom prst="line">
            <a:avLst/>
          </a:prstGeom>
          <a:noFill/>
          <a:ln w="25400">
            <a:solidFill>
              <a:srgbClr val="980098"/>
            </a:solidFill>
            <a:round/>
            <a:headEnd type="none" w="sm" len="sm"/>
            <a:tailEnd type="stealth" w="med" len="med"/>
          </a:ln>
          <a:effectLst>
            <a:prstShdw prst="shdw17" dist="17961" dir="2700000">
              <a:srgbClr val="5B005B">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45" name="Rectangle 175"/>
          <p:cNvSpPr>
            <a:spLocks noChangeArrowheads="1"/>
          </p:cNvSpPr>
          <p:nvPr/>
        </p:nvSpPr>
        <p:spPr bwMode="auto">
          <a:xfrm>
            <a:off x="2976062" y="1244600"/>
            <a:ext cx="119803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1600" b="1">
                <a:solidFill>
                  <a:srgbClr val="FF9999"/>
                </a:solidFill>
                <a:latin typeface="Century Gothic" charset="0"/>
                <a:ea typeface="ＭＳ Ｐゴシック" charset="0"/>
                <a:cs typeface="ＭＳ Ｐゴシック" charset="0"/>
              </a:rPr>
              <a:t>VIH</a:t>
            </a:r>
          </a:p>
        </p:txBody>
      </p:sp>
      <p:sp>
        <p:nvSpPr>
          <p:cNvPr id="162046" name="Rectangle 176"/>
          <p:cNvSpPr>
            <a:spLocks noChangeArrowheads="1"/>
          </p:cNvSpPr>
          <p:nvPr/>
        </p:nvSpPr>
        <p:spPr bwMode="auto">
          <a:xfrm>
            <a:off x="5429955" y="5383268"/>
            <a:ext cx="1851378" cy="23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900" b="1">
                <a:solidFill>
                  <a:srgbClr val="000000"/>
                </a:solidFill>
                <a:latin typeface="Century Gothic" charset="0"/>
                <a:ea typeface="ＭＳ Ｐゴシック" charset="0"/>
                <a:cs typeface="ＭＳ Ｐゴシック" charset="0"/>
              </a:rPr>
              <a:t>ADN viraux circulaires</a:t>
            </a:r>
          </a:p>
        </p:txBody>
      </p:sp>
      <p:sp>
        <p:nvSpPr>
          <p:cNvPr id="162047" name="Rectangle 177"/>
          <p:cNvSpPr>
            <a:spLocks noChangeArrowheads="1"/>
          </p:cNvSpPr>
          <p:nvPr/>
        </p:nvSpPr>
        <p:spPr bwMode="auto">
          <a:xfrm>
            <a:off x="8245125" y="1706566"/>
            <a:ext cx="1535289" cy="277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defTabSz="914400" eaLnBrk="0" fontAlgn="base" hangingPunct="0">
              <a:spcBef>
                <a:spcPct val="50000"/>
              </a:spcBef>
              <a:spcAft>
                <a:spcPct val="0"/>
              </a:spcAft>
            </a:pPr>
            <a:r>
              <a:rPr lang="fr-FR" sz="1200" b="1">
                <a:solidFill>
                  <a:srgbClr val="009999"/>
                </a:solidFill>
                <a:latin typeface="Century Gothic" charset="0"/>
                <a:ea typeface="ＭＳ Ｐゴシック" charset="0"/>
                <a:cs typeface="ＭＳ Ｐゴシック" charset="0"/>
              </a:rPr>
              <a:t>bourgeonnement</a:t>
            </a:r>
          </a:p>
        </p:txBody>
      </p:sp>
      <p:sp>
        <p:nvSpPr>
          <p:cNvPr id="162048" name="Oval 179"/>
          <p:cNvSpPr>
            <a:spLocks noChangeArrowheads="1"/>
          </p:cNvSpPr>
          <p:nvPr/>
        </p:nvSpPr>
        <p:spPr bwMode="auto">
          <a:xfrm>
            <a:off x="3832583" y="1363719"/>
            <a:ext cx="575733" cy="623887"/>
          </a:xfrm>
          <a:prstGeom prst="ellipse">
            <a:avLst/>
          </a:prstGeom>
          <a:solidFill>
            <a:srgbClr val="43005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2049" name="Group 180"/>
          <p:cNvGrpSpPr>
            <a:grpSpLocks/>
          </p:cNvGrpSpPr>
          <p:nvPr/>
        </p:nvGrpSpPr>
        <p:grpSpPr bwMode="auto">
          <a:xfrm>
            <a:off x="3836812" y="1358956"/>
            <a:ext cx="79022" cy="130175"/>
            <a:chOff x="3086" y="719"/>
            <a:chExt cx="56" cy="82"/>
          </a:xfrm>
        </p:grpSpPr>
        <p:grpSp>
          <p:nvGrpSpPr>
            <p:cNvPr id="162181" name="Group 181"/>
            <p:cNvGrpSpPr>
              <a:grpSpLocks/>
            </p:cNvGrpSpPr>
            <p:nvPr/>
          </p:nvGrpSpPr>
          <p:grpSpPr bwMode="auto">
            <a:xfrm>
              <a:off x="3086" y="719"/>
              <a:ext cx="50" cy="51"/>
              <a:chOff x="3086" y="719"/>
              <a:chExt cx="50" cy="51"/>
            </a:xfrm>
          </p:grpSpPr>
          <p:sp>
            <p:nvSpPr>
              <p:cNvPr id="162183" name="Oval 182"/>
              <p:cNvSpPr>
                <a:spLocks noChangeArrowheads="1"/>
              </p:cNvSpPr>
              <p:nvPr/>
            </p:nvSpPr>
            <p:spPr bwMode="auto">
              <a:xfrm>
                <a:off x="3098" y="719"/>
                <a:ext cx="38"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84" name="Oval 183"/>
              <p:cNvSpPr>
                <a:spLocks noChangeArrowheads="1"/>
              </p:cNvSpPr>
              <p:nvPr/>
            </p:nvSpPr>
            <p:spPr bwMode="auto">
              <a:xfrm>
                <a:off x="3086" y="734"/>
                <a:ext cx="36"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182" name="Rectangle 184"/>
            <p:cNvSpPr>
              <a:spLocks noChangeArrowheads="1"/>
            </p:cNvSpPr>
            <p:nvPr/>
          </p:nvSpPr>
          <p:spPr bwMode="auto">
            <a:xfrm rot="-2220000">
              <a:off x="3121" y="726"/>
              <a:ext cx="21" cy="75"/>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050" name="Group 185"/>
          <p:cNvGrpSpPr>
            <a:grpSpLocks/>
          </p:cNvGrpSpPr>
          <p:nvPr/>
        </p:nvGrpSpPr>
        <p:grpSpPr bwMode="auto">
          <a:xfrm>
            <a:off x="3972282" y="1270056"/>
            <a:ext cx="88900" cy="66675"/>
            <a:chOff x="3181" y="663"/>
            <a:chExt cx="63" cy="42"/>
          </a:xfrm>
        </p:grpSpPr>
        <p:sp>
          <p:nvSpPr>
            <p:cNvPr id="162179" name="Oval 186"/>
            <p:cNvSpPr>
              <a:spLocks noChangeArrowheads="1"/>
            </p:cNvSpPr>
            <p:nvPr/>
          </p:nvSpPr>
          <p:spPr bwMode="auto">
            <a:xfrm>
              <a:off x="3206" y="663"/>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80" name="Oval 187"/>
            <p:cNvSpPr>
              <a:spLocks noChangeArrowheads="1"/>
            </p:cNvSpPr>
            <p:nvPr/>
          </p:nvSpPr>
          <p:spPr bwMode="auto">
            <a:xfrm>
              <a:off x="3181" y="671"/>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051" name="Group 188"/>
          <p:cNvGrpSpPr>
            <a:grpSpLocks/>
          </p:cNvGrpSpPr>
          <p:nvPr/>
        </p:nvGrpSpPr>
        <p:grpSpPr bwMode="auto">
          <a:xfrm>
            <a:off x="4103516" y="1270056"/>
            <a:ext cx="91723" cy="55563"/>
            <a:chOff x="3275" y="663"/>
            <a:chExt cx="65" cy="35"/>
          </a:xfrm>
        </p:grpSpPr>
        <p:sp>
          <p:nvSpPr>
            <p:cNvPr id="162177" name="Oval 189"/>
            <p:cNvSpPr>
              <a:spLocks noChangeArrowheads="1"/>
            </p:cNvSpPr>
            <p:nvPr/>
          </p:nvSpPr>
          <p:spPr bwMode="auto">
            <a:xfrm>
              <a:off x="3302" y="663"/>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78" name="Oval 190"/>
            <p:cNvSpPr>
              <a:spLocks noChangeArrowheads="1"/>
            </p:cNvSpPr>
            <p:nvPr/>
          </p:nvSpPr>
          <p:spPr bwMode="auto">
            <a:xfrm>
              <a:off x="3275" y="663"/>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052" name="Group 191"/>
          <p:cNvGrpSpPr>
            <a:grpSpLocks/>
          </p:cNvGrpSpPr>
          <p:nvPr/>
        </p:nvGrpSpPr>
        <p:grpSpPr bwMode="auto">
          <a:xfrm>
            <a:off x="4261555" y="1306513"/>
            <a:ext cx="80434" cy="76200"/>
            <a:chOff x="3386" y="686"/>
            <a:chExt cx="58" cy="48"/>
          </a:xfrm>
        </p:grpSpPr>
        <p:sp>
          <p:nvSpPr>
            <p:cNvPr id="162175" name="Oval 192"/>
            <p:cNvSpPr>
              <a:spLocks noChangeArrowheads="1"/>
            </p:cNvSpPr>
            <p:nvPr/>
          </p:nvSpPr>
          <p:spPr bwMode="auto">
            <a:xfrm>
              <a:off x="3406" y="698"/>
              <a:ext cx="38"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76" name="Oval 193"/>
            <p:cNvSpPr>
              <a:spLocks noChangeArrowheads="1"/>
            </p:cNvSpPr>
            <p:nvPr/>
          </p:nvSpPr>
          <p:spPr bwMode="auto">
            <a:xfrm>
              <a:off x="3386" y="686"/>
              <a:ext cx="36"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053" name="Oval 194"/>
          <p:cNvSpPr>
            <a:spLocks noChangeArrowheads="1"/>
          </p:cNvSpPr>
          <p:nvPr/>
        </p:nvSpPr>
        <p:spPr bwMode="auto">
          <a:xfrm>
            <a:off x="3756378" y="1524000"/>
            <a:ext cx="53622" cy="57150"/>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54" name="Oval 195"/>
          <p:cNvSpPr>
            <a:spLocks noChangeArrowheads="1"/>
          </p:cNvSpPr>
          <p:nvPr/>
        </p:nvSpPr>
        <p:spPr bwMode="auto">
          <a:xfrm>
            <a:off x="3750737" y="1554163"/>
            <a:ext cx="53622" cy="57150"/>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2055" name="Group 196"/>
          <p:cNvGrpSpPr>
            <a:grpSpLocks/>
          </p:cNvGrpSpPr>
          <p:nvPr/>
        </p:nvGrpSpPr>
        <p:grpSpPr bwMode="auto">
          <a:xfrm>
            <a:off x="3893258" y="1985964"/>
            <a:ext cx="81844" cy="77787"/>
            <a:chOff x="3125" y="1114"/>
            <a:chExt cx="59" cy="49"/>
          </a:xfrm>
        </p:grpSpPr>
        <p:sp>
          <p:nvSpPr>
            <p:cNvPr id="162173" name="Oval 197"/>
            <p:cNvSpPr>
              <a:spLocks noChangeArrowheads="1"/>
            </p:cNvSpPr>
            <p:nvPr/>
          </p:nvSpPr>
          <p:spPr bwMode="auto">
            <a:xfrm>
              <a:off x="3147" y="1130"/>
              <a:ext cx="37" cy="33"/>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74" name="Oval 198"/>
            <p:cNvSpPr>
              <a:spLocks noChangeArrowheads="1"/>
            </p:cNvSpPr>
            <p:nvPr/>
          </p:nvSpPr>
          <p:spPr bwMode="auto">
            <a:xfrm>
              <a:off x="3125" y="1114"/>
              <a:ext cx="37"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056" name="Group 199"/>
          <p:cNvGrpSpPr>
            <a:grpSpLocks/>
          </p:cNvGrpSpPr>
          <p:nvPr/>
        </p:nvGrpSpPr>
        <p:grpSpPr bwMode="auto">
          <a:xfrm>
            <a:off x="4198056" y="2012952"/>
            <a:ext cx="91722" cy="79375"/>
            <a:chOff x="3341" y="1131"/>
            <a:chExt cx="66" cy="50"/>
          </a:xfrm>
        </p:grpSpPr>
        <p:sp>
          <p:nvSpPr>
            <p:cNvPr id="162171" name="Oval 200"/>
            <p:cNvSpPr>
              <a:spLocks noChangeArrowheads="1"/>
            </p:cNvSpPr>
            <p:nvPr/>
          </p:nvSpPr>
          <p:spPr bwMode="auto">
            <a:xfrm>
              <a:off x="3371" y="1131"/>
              <a:ext cx="36"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72" name="Oval 201"/>
            <p:cNvSpPr>
              <a:spLocks noChangeArrowheads="1"/>
            </p:cNvSpPr>
            <p:nvPr/>
          </p:nvSpPr>
          <p:spPr bwMode="auto">
            <a:xfrm>
              <a:off x="3341" y="1147"/>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057" name="Group 202"/>
          <p:cNvGrpSpPr>
            <a:grpSpLocks/>
          </p:cNvGrpSpPr>
          <p:nvPr/>
        </p:nvGrpSpPr>
        <p:grpSpPr bwMode="auto">
          <a:xfrm>
            <a:off x="4350462" y="1878018"/>
            <a:ext cx="83255" cy="98425"/>
            <a:chOff x="3449" y="1046"/>
            <a:chExt cx="60" cy="62"/>
          </a:xfrm>
        </p:grpSpPr>
        <p:sp>
          <p:nvSpPr>
            <p:cNvPr id="162169" name="Oval 203"/>
            <p:cNvSpPr>
              <a:spLocks noChangeArrowheads="1"/>
            </p:cNvSpPr>
            <p:nvPr/>
          </p:nvSpPr>
          <p:spPr bwMode="auto">
            <a:xfrm>
              <a:off x="3471" y="1046"/>
              <a:ext cx="38"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70" name="Oval 204"/>
            <p:cNvSpPr>
              <a:spLocks noChangeArrowheads="1"/>
            </p:cNvSpPr>
            <p:nvPr/>
          </p:nvSpPr>
          <p:spPr bwMode="auto">
            <a:xfrm>
              <a:off x="3449" y="1073"/>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058" name="Group 205"/>
          <p:cNvGrpSpPr>
            <a:grpSpLocks/>
          </p:cNvGrpSpPr>
          <p:nvPr/>
        </p:nvGrpSpPr>
        <p:grpSpPr bwMode="auto">
          <a:xfrm>
            <a:off x="4446440" y="1693865"/>
            <a:ext cx="59267" cy="111125"/>
            <a:chOff x="3518" y="930"/>
            <a:chExt cx="41" cy="70"/>
          </a:xfrm>
        </p:grpSpPr>
        <p:sp>
          <p:nvSpPr>
            <p:cNvPr id="162167" name="Oval 206"/>
            <p:cNvSpPr>
              <a:spLocks noChangeArrowheads="1"/>
            </p:cNvSpPr>
            <p:nvPr/>
          </p:nvSpPr>
          <p:spPr bwMode="auto">
            <a:xfrm>
              <a:off x="3521" y="930"/>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68" name="Oval 207"/>
            <p:cNvSpPr>
              <a:spLocks noChangeArrowheads="1"/>
            </p:cNvSpPr>
            <p:nvPr/>
          </p:nvSpPr>
          <p:spPr bwMode="auto">
            <a:xfrm>
              <a:off x="3518" y="963"/>
              <a:ext cx="36" cy="37"/>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059" name="Group 208"/>
          <p:cNvGrpSpPr>
            <a:grpSpLocks/>
          </p:cNvGrpSpPr>
          <p:nvPr/>
        </p:nvGrpSpPr>
        <p:grpSpPr bwMode="auto">
          <a:xfrm>
            <a:off x="4426656" y="1516119"/>
            <a:ext cx="63500" cy="98425"/>
            <a:chOff x="3503" y="818"/>
            <a:chExt cx="45" cy="62"/>
          </a:xfrm>
        </p:grpSpPr>
        <p:sp>
          <p:nvSpPr>
            <p:cNvPr id="162165" name="Oval 209"/>
            <p:cNvSpPr>
              <a:spLocks noChangeArrowheads="1"/>
            </p:cNvSpPr>
            <p:nvPr/>
          </p:nvSpPr>
          <p:spPr bwMode="auto">
            <a:xfrm>
              <a:off x="3503" y="818"/>
              <a:ext cx="37"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66" name="Oval 210"/>
            <p:cNvSpPr>
              <a:spLocks noChangeArrowheads="1"/>
            </p:cNvSpPr>
            <p:nvPr/>
          </p:nvSpPr>
          <p:spPr bwMode="auto">
            <a:xfrm>
              <a:off x="3511" y="844"/>
              <a:ext cx="37"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060" name="Rectangle 211"/>
          <p:cNvSpPr>
            <a:spLocks noChangeArrowheads="1"/>
          </p:cNvSpPr>
          <p:nvPr/>
        </p:nvSpPr>
        <p:spPr bwMode="auto">
          <a:xfrm rot="1920000">
            <a:off x="4277096" y="1311331"/>
            <a:ext cx="29633" cy="130175"/>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61" name="Rectangle 212"/>
          <p:cNvSpPr>
            <a:spLocks noChangeArrowheads="1"/>
          </p:cNvSpPr>
          <p:nvPr/>
        </p:nvSpPr>
        <p:spPr bwMode="auto">
          <a:xfrm rot="1680000">
            <a:off x="3944056" y="1916113"/>
            <a:ext cx="28222" cy="133350"/>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62" name="Rectangle 213"/>
          <p:cNvSpPr>
            <a:spLocks noChangeArrowheads="1"/>
          </p:cNvSpPr>
          <p:nvPr/>
        </p:nvSpPr>
        <p:spPr bwMode="auto">
          <a:xfrm rot="240000">
            <a:off x="4135992" y="1273175"/>
            <a:ext cx="29633" cy="128588"/>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63" name="Rectangle 214"/>
          <p:cNvSpPr>
            <a:spLocks noChangeArrowheads="1"/>
          </p:cNvSpPr>
          <p:nvPr/>
        </p:nvSpPr>
        <p:spPr bwMode="auto">
          <a:xfrm rot="6420000">
            <a:off x="3803297" y="1524177"/>
            <a:ext cx="31750" cy="11712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64" name="Rectangle 215"/>
          <p:cNvSpPr>
            <a:spLocks noChangeArrowheads="1"/>
          </p:cNvSpPr>
          <p:nvPr/>
        </p:nvSpPr>
        <p:spPr bwMode="auto">
          <a:xfrm rot="-840000">
            <a:off x="4010378" y="1279581"/>
            <a:ext cx="29634" cy="130175"/>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2065" name="Group 216"/>
          <p:cNvGrpSpPr>
            <a:grpSpLocks/>
          </p:cNvGrpSpPr>
          <p:nvPr/>
        </p:nvGrpSpPr>
        <p:grpSpPr bwMode="auto">
          <a:xfrm>
            <a:off x="3738036" y="1728788"/>
            <a:ext cx="135467" cy="93662"/>
            <a:chOff x="3016" y="952"/>
            <a:chExt cx="96" cy="59"/>
          </a:xfrm>
        </p:grpSpPr>
        <p:grpSp>
          <p:nvGrpSpPr>
            <p:cNvPr id="162161" name="Group 217"/>
            <p:cNvGrpSpPr>
              <a:grpSpLocks/>
            </p:cNvGrpSpPr>
            <p:nvPr/>
          </p:nvGrpSpPr>
          <p:grpSpPr bwMode="auto">
            <a:xfrm>
              <a:off x="3016" y="952"/>
              <a:ext cx="49" cy="59"/>
              <a:chOff x="3016" y="952"/>
              <a:chExt cx="49" cy="59"/>
            </a:xfrm>
          </p:grpSpPr>
          <p:sp>
            <p:nvSpPr>
              <p:cNvPr id="162163" name="Oval 218"/>
              <p:cNvSpPr>
                <a:spLocks noChangeArrowheads="1"/>
              </p:cNvSpPr>
              <p:nvPr/>
            </p:nvSpPr>
            <p:spPr bwMode="auto">
              <a:xfrm>
                <a:off x="3016" y="952"/>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64" name="Oval 219"/>
              <p:cNvSpPr>
                <a:spLocks noChangeArrowheads="1"/>
              </p:cNvSpPr>
              <p:nvPr/>
            </p:nvSpPr>
            <p:spPr bwMode="auto">
              <a:xfrm>
                <a:off x="3027" y="977"/>
                <a:ext cx="38"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162" name="Rectangle 220"/>
            <p:cNvSpPr>
              <a:spLocks noChangeArrowheads="1"/>
            </p:cNvSpPr>
            <p:nvPr/>
          </p:nvSpPr>
          <p:spPr bwMode="auto">
            <a:xfrm rot="4320000">
              <a:off x="3059" y="931"/>
              <a:ext cx="21" cy="85"/>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066" name="Group 221"/>
          <p:cNvGrpSpPr>
            <a:grpSpLocks/>
          </p:cNvGrpSpPr>
          <p:nvPr/>
        </p:nvGrpSpPr>
        <p:grpSpPr bwMode="auto">
          <a:xfrm>
            <a:off x="3804356" y="1873250"/>
            <a:ext cx="121356" cy="82550"/>
            <a:chOff x="3062" y="1043"/>
            <a:chExt cx="87" cy="52"/>
          </a:xfrm>
        </p:grpSpPr>
        <p:grpSp>
          <p:nvGrpSpPr>
            <p:cNvPr id="162157" name="Group 222"/>
            <p:cNvGrpSpPr>
              <a:grpSpLocks/>
            </p:cNvGrpSpPr>
            <p:nvPr/>
          </p:nvGrpSpPr>
          <p:grpSpPr bwMode="auto">
            <a:xfrm>
              <a:off x="3062" y="1043"/>
              <a:ext cx="49" cy="52"/>
              <a:chOff x="3062" y="1043"/>
              <a:chExt cx="49" cy="52"/>
            </a:xfrm>
          </p:grpSpPr>
          <p:sp>
            <p:nvSpPr>
              <p:cNvPr id="162159" name="Oval 223"/>
              <p:cNvSpPr>
                <a:spLocks noChangeArrowheads="1"/>
              </p:cNvSpPr>
              <p:nvPr/>
            </p:nvSpPr>
            <p:spPr bwMode="auto">
              <a:xfrm>
                <a:off x="3069" y="1056"/>
                <a:ext cx="40" cy="39"/>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60" name="Oval 224"/>
              <p:cNvSpPr>
                <a:spLocks noChangeArrowheads="1"/>
              </p:cNvSpPr>
              <p:nvPr/>
            </p:nvSpPr>
            <p:spPr bwMode="auto">
              <a:xfrm>
                <a:off x="3062" y="1043"/>
                <a:ext cx="35"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158" name="Rectangle 225"/>
            <p:cNvSpPr>
              <a:spLocks noChangeArrowheads="1"/>
            </p:cNvSpPr>
            <p:nvPr/>
          </p:nvSpPr>
          <p:spPr bwMode="auto">
            <a:xfrm rot="3000000">
              <a:off x="3099" y="1016"/>
              <a:ext cx="21"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067" name="Group 226"/>
          <p:cNvGrpSpPr>
            <a:grpSpLocks/>
          </p:cNvGrpSpPr>
          <p:nvPr/>
        </p:nvGrpSpPr>
        <p:grpSpPr bwMode="auto">
          <a:xfrm>
            <a:off x="4023078" y="1978025"/>
            <a:ext cx="94544" cy="139700"/>
            <a:chOff x="3218" y="1109"/>
            <a:chExt cx="67" cy="88"/>
          </a:xfrm>
        </p:grpSpPr>
        <p:grpSp>
          <p:nvGrpSpPr>
            <p:cNvPr id="162153" name="Group 227"/>
            <p:cNvGrpSpPr>
              <a:grpSpLocks/>
            </p:cNvGrpSpPr>
            <p:nvPr/>
          </p:nvGrpSpPr>
          <p:grpSpPr bwMode="auto">
            <a:xfrm>
              <a:off x="3218" y="1155"/>
              <a:ext cx="67" cy="42"/>
              <a:chOff x="3218" y="1155"/>
              <a:chExt cx="67" cy="42"/>
            </a:xfrm>
          </p:grpSpPr>
          <p:sp>
            <p:nvSpPr>
              <p:cNvPr id="162155" name="Oval 228"/>
              <p:cNvSpPr>
                <a:spLocks noChangeArrowheads="1"/>
              </p:cNvSpPr>
              <p:nvPr/>
            </p:nvSpPr>
            <p:spPr bwMode="auto">
              <a:xfrm>
                <a:off x="3247" y="1162"/>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56" name="Oval 229"/>
              <p:cNvSpPr>
                <a:spLocks noChangeArrowheads="1"/>
              </p:cNvSpPr>
              <p:nvPr/>
            </p:nvSpPr>
            <p:spPr bwMode="auto">
              <a:xfrm>
                <a:off x="3218" y="1155"/>
                <a:ext cx="37"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154" name="Rectangle 230"/>
            <p:cNvSpPr>
              <a:spLocks noChangeArrowheads="1"/>
            </p:cNvSpPr>
            <p:nvPr/>
          </p:nvSpPr>
          <p:spPr bwMode="auto">
            <a:xfrm rot="660000">
              <a:off x="3251" y="1109"/>
              <a:ext cx="21" cy="82"/>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068" name="Group 231"/>
          <p:cNvGrpSpPr>
            <a:grpSpLocks/>
          </p:cNvGrpSpPr>
          <p:nvPr/>
        </p:nvGrpSpPr>
        <p:grpSpPr bwMode="auto">
          <a:xfrm>
            <a:off x="4322239" y="1401763"/>
            <a:ext cx="118533" cy="87312"/>
            <a:chOff x="3430" y="746"/>
            <a:chExt cx="83" cy="55"/>
          </a:xfrm>
        </p:grpSpPr>
        <p:grpSp>
          <p:nvGrpSpPr>
            <p:cNvPr id="162149" name="Group 232"/>
            <p:cNvGrpSpPr>
              <a:grpSpLocks/>
            </p:cNvGrpSpPr>
            <p:nvPr/>
          </p:nvGrpSpPr>
          <p:grpSpPr bwMode="auto">
            <a:xfrm>
              <a:off x="3461" y="746"/>
              <a:ext cx="49" cy="55"/>
              <a:chOff x="3461" y="746"/>
              <a:chExt cx="49" cy="55"/>
            </a:xfrm>
          </p:grpSpPr>
          <p:sp>
            <p:nvSpPr>
              <p:cNvPr id="162151" name="Oval 233"/>
              <p:cNvSpPr>
                <a:spLocks noChangeArrowheads="1"/>
              </p:cNvSpPr>
              <p:nvPr/>
            </p:nvSpPr>
            <p:spPr bwMode="auto">
              <a:xfrm>
                <a:off x="3461" y="746"/>
                <a:ext cx="40"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52" name="Oval 234"/>
              <p:cNvSpPr>
                <a:spLocks noChangeArrowheads="1"/>
              </p:cNvSpPr>
              <p:nvPr/>
            </p:nvSpPr>
            <p:spPr bwMode="auto">
              <a:xfrm>
                <a:off x="3472" y="767"/>
                <a:ext cx="39"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150" name="Rectangle 235"/>
            <p:cNvSpPr>
              <a:spLocks noChangeArrowheads="1"/>
            </p:cNvSpPr>
            <p:nvPr/>
          </p:nvSpPr>
          <p:spPr bwMode="auto">
            <a:xfrm rot="2880000">
              <a:off x="3461" y="745"/>
              <a:ext cx="21" cy="83"/>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069" name="Rectangle 236"/>
          <p:cNvSpPr>
            <a:spLocks noChangeArrowheads="1"/>
          </p:cNvSpPr>
          <p:nvPr/>
        </p:nvSpPr>
        <p:spPr bwMode="auto">
          <a:xfrm rot="4080000">
            <a:off x="4417666" y="1524938"/>
            <a:ext cx="34925" cy="115711"/>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70" name="Rectangle 237"/>
          <p:cNvSpPr>
            <a:spLocks noChangeArrowheads="1"/>
          </p:cNvSpPr>
          <p:nvPr/>
        </p:nvSpPr>
        <p:spPr bwMode="auto">
          <a:xfrm rot="-1080000">
            <a:off x="4219226" y="1941513"/>
            <a:ext cx="31044" cy="133350"/>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71" name="Rectangle 238"/>
          <p:cNvSpPr>
            <a:spLocks noChangeArrowheads="1"/>
          </p:cNvSpPr>
          <p:nvPr/>
        </p:nvSpPr>
        <p:spPr bwMode="auto">
          <a:xfrm rot="-2880000">
            <a:off x="4352925" y="1842559"/>
            <a:ext cx="31750" cy="118533"/>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72" name="Rectangle 239"/>
          <p:cNvSpPr>
            <a:spLocks noChangeArrowheads="1"/>
          </p:cNvSpPr>
          <p:nvPr/>
        </p:nvSpPr>
        <p:spPr bwMode="auto">
          <a:xfrm rot="5880000">
            <a:off x="4423333" y="1685221"/>
            <a:ext cx="34925" cy="115711"/>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73" name="AutoShape 240"/>
          <p:cNvSpPr>
            <a:spLocks noChangeArrowheads="1"/>
          </p:cNvSpPr>
          <p:nvPr/>
        </p:nvSpPr>
        <p:spPr bwMode="auto">
          <a:xfrm rot="4800000" flipH="1" flipV="1">
            <a:off x="3946437" y="1495569"/>
            <a:ext cx="376238" cy="369711"/>
          </a:xfrm>
          <a:custGeom>
            <a:avLst/>
            <a:gdLst>
              <a:gd name="T0" fmla="*/ 5734599 w 21600"/>
              <a:gd name="T1" fmla="*/ 4004491 h 21600"/>
              <a:gd name="T2" fmla="*/ 3276737 w 21600"/>
              <a:gd name="T3" fmla="*/ 8008963 h 21600"/>
              <a:gd name="T4" fmla="*/ 818875 w 21600"/>
              <a:gd name="T5" fmla="*/ 4004491 h 21600"/>
              <a:gd name="T6" fmla="*/ 3276737 w 21600"/>
              <a:gd name="T7" fmla="*/ 0 h 21600"/>
              <a:gd name="T8" fmla="*/ 0 60000 65536"/>
              <a:gd name="T9" fmla="*/ 0 60000 65536"/>
              <a:gd name="T10" fmla="*/ 0 60000 65536"/>
              <a:gd name="T11" fmla="*/ 0 60000 65536"/>
              <a:gd name="T12" fmla="*/ 4499 w 21600"/>
              <a:gd name="T13" fmla="*/ 4499 h 21600"/>
              <a:gd name="T14" fmla="*/ 17101 w 21600"/>
              <a:gd name="T15" fmla="*/ 17101 h 21600"/>
            </a:gdLst>
            <a:ahLst/>
            <a:cxnLst>
              <a:cxn ang="T8">
                <a:pos x="T0" y="T1"/>
              </a:cxn>
              <a:cxn ang="T9">
                <a:pos x="T2" y="T3"/>
              </a:cxn>
              <a:cxn ang="T10">
                <a:pos x="T4" y="T5"/>
              </a:cxn>
              <a:cxn ang="T11">
                <a:pos x="T6" y="T7"/>
              </a:cxn>
            </a:cxnLst>
            <a:rect l="T12" t="T13" r="T14" b="T15"/>
            <a:pathLst>
              <a:path w="21600" h="21600">
                <a:moveTo>
                  <a:pt x="0" y="0"/>
                </a:moveTo>
                <a:lnTo>
                  <a:pt x="5398" y="21600"/>
                </a:lnTo>
                <a:lnTo>
                  <a:pt x="16202" y="21600"/>
                </a:lnTo>
                <a:lnTo>
                  <a:pt x="21600" y="0"/>
                </a:lnTo>
                <a:lnTo>
                  <a:pt x="0" y="0"/>
                </a:lnTo>
                <a:close/>
              </a:path>
            </a:pathLst>
          </a:custGeom>
          <a:solidFill>
            <a:srgbClr val="6600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74" name="Arc 241"/>
          <p:cNvSpPr>
            <a:spLocks/>
          </p:cNvSpPr>
          <p:nvPr/>
        </p:nvSpPr>
        <p:spPr bwMode="auto">
          <a:xfrm>
            <a:off x="4058356" y="1611369"/>
            <a:ext cx="33867" cy="41275"/>
          </a:xfrm>
          <a:custGeom>
            <a:avLst/>
            <a:gdLst>
              <a:gd name="T0" fmla="*/ 67204 w 21600"/>
              <a:gd name="T1" fmla="*/ 0 h 21600"/>
              <a:gd name="T2" fmla="*/ 0 w 21600"/>
              <a:gd name="T3" fmla="*/ 7887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75" name="Arc 242"/>
          <p:cNvSpPr>
            <a:spLocks/>
          </p:cNvSpPr>
          <p:nvPr/>
        </p:nvSpPr>
        <p:spPr bwMode="auto">
          <a:xfrm>
            <a:off x="4159959" y="1609781"/>
            <a:ext cx="47978" cy="42863"/>
          </a:xfrm>
          <a:custGeom>
            <a:avLst/>
            <a:gdLst>
              <a:gd name="T0" fmla="*/ 130967 w 21600"/>
              <a:gd name="T1" fmla="*/ 85093 h 21591"/>
              <a:gd name="T2" fmla="*/ 0 w 21600"/>
              <a:gd name="T3" fmla="*/ 0 h 21591"/>
              <a:gd name="T4" fmla="*/ 134875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20974" y="21590"/>
                </a:moveTo>
                <a:cubicBezTo>
                  <a:pt x="9293" y="21252"/>
                  <a:pt x="-1" y="11685"/>
                  <a:pt x="-1" y="-1"/>
                </a:cubicBezTo>
              </a:path>
              <a:path w="21600" h="21591" stroke="0" extrusionOk="0">
                <a:moveTo>
                  <a:pt x="20974" y="21590"/>
                </a:moveTo>
                <a:cubicBezTo>
                  <a:pt x="9293" y="21252"/>
                  <a:pt x="-1" y="11685"/>
                  <a:pt x="-1" y="-1"/>
                </a:cubicBezTo>
                <a:lnTo>
                  <a:pt x="21600" y="0"/>
                </a:lnTo>
                <a:lnTo>
                  <a:pt x="20974" y="21590"/>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76" name="Arc 243"/>
          <p:cNvSpPr>
            <a:spLocks/>
          </p:cNvSpPr>
          <p:nvPr/>
        </p:nvSpPr>
        <p:spPr bwMode="auto">
          <a:xfrm>
            <a:off x="4117651" y="1566863"/>
            <a:ext cx="49389" cy="42862"/>
          </a:xfrm>
          <a:custGeom>
            <a:avLst/>
            <a:gdLst>
              <a:gd name="T0" fmla="*/ 0 w 22208"/>
              <a:gd name="T1" fmla="*/ 36 h 21600"/>
              <a:gd name="T2" fmla="*/ 139015 w 22208"/>
              <a:gd name="T3" fmla="*/ 81845 h 21600"/>
              <a:gd name="T4" fmla="*/ 3901 w 22208"/>
              <a:gd name="T5" fmla="*/ 85053 h 21600"/>
              <a:gd name="T6" fmla="*/ 0 60000 65536"/>
              <a:gd name="T7" fmla="*/ 0 60000 65536"/>
              <a:gd name="T8" fmla="*/ 0 60000 65536"/>
              <a:gd name="T9" fmla="*/ 0 w 22208"/>
              <a:gd name="T10" fmla="*/ 0 h 21600"/>
              <a:gd name="T11" fmla="*/ 22208 w 22208"/>
              <a:gd name="T12" fmla="*/ 21600 h 21600"/>
            </a:gdLst>
            <a:ahLst/>
            <a:cxnLst>
              <a:cxn ang="T6">
                <a:pos x="T0" y="T1"/>
              </a:cxn>
              <a:cxn ang="T7">
                <a:pos x="T2" y="T3"/>
              </a:cxn>
              <a:cxn ang="T8">
                <a:pos x="T4" y="T5"/>
              </a:cxn>
            </a:cxnLst>
            <a:rect l="T9" t="T10" r="T11" b="T12"/>
            <a:pathLst>
              <a:path w="22208" h="21600" fill="none" extrusionOk="0">
                <a:moveTo>
                  <a:pt x="-1" y="8"/>
                </a:moveTo>
                <a:cubicBezTo>
                  <a:pt x="207" y="2"/>
                  <a:pt x="415" y="-1"/>
                  <a:pt x="623" y="-1"/>
                </a:cubicBezTo>
                <a:cubicBezTo>
                  <a:pt x="12235" y="-1"/>
                  <a:pt x="21769" y="9181"/>
                  <a:pt x="22207" y="20785"/>
                </a:cubicBezTo>
              </a:path>
              <a:path w="22208" h="21600" stroke="0" extrusionOk="0">
                <a:moveTo>
                  <a:pt x="-1" y="8"/>
                </a:moveTo>
                <a:cubicBezTo>
                  <a:pt x="207" y="2"/>
                  <a:pt x="415" y="-1"/>
                  <a:pt x="623" y="-1"/>
                </a:cubicBezTo>
                <a:cubicBezTo>
                  <a:pt x="12235" y="-1"/>
                  <a:pt x="21769" y="9181"/>
                  <a:pt x="22207" y="20785"/>
                </a:cubicBezTo>
                <a:lnTo>
                  <a:pt x="623" y="21600"/>
                </a:lnTo>
                <a:lnTo>
                  <a:pt x="-1" y="8"/>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77" name="Arc 244"/>
          <p:cNvSpPr>
            <a:spLocks/>
          </p:cNvSpPr>
          <p:nvPr/>
        </p:nvSpPr>
        <p:spPr bwMode="auto">
          <a:xfrm>
            <a:off x="4089428" y="1568506"/>
            <a:ext cx="36689" cy="41275"/>
          </a:xfrm>
          <a:custGeom>
            <a:avLst/>
            <a:gdLst>
              <a:gd name="T0" fmla="*/ 0 w 21600"/>
              <a:gd name="T1" fmla="*/ 78934 h 21583"/>
              <a:gd name="T2" fmla="*/ 75782 w 21600"/>
              <a:gd name="T3" fmla="*/ 0 h 21583"/>
              <a:gd name="T4" fmla="*/ 78872 w 21600"/>
              <a:gd name="T5" fmla="*/ 78934 h 21583"/>
              <a:gd name="T6" fmla="*/ 0 60000 65536"/>
              <a:gd name="T7" fmla="*/ 0 60000 65536"/>
              <a:gd name="T8" fmla="*/ 0 60000 65536"/>
              <a:gd name="T9" fmla="*/ 0 w 21600"/>
              <a:gd name="T10" fmla="*/ 0 h 21583"/>
              <a:gd name="T11" fmla="*/ 21600 w 21600"/>
              <a:gd name="T12" fmla="*/ 21583 h 21583"/>
            </a:gdLst>
            <a:ahLst/>
            <a:cxnLst>
              <a:cxn ang="T6">
                <a:pos x="T0" y="T1"/>
              </a:cxn>
              <a:cxn ang="T7">
                <a:pos x="T2" y="T3"/>
              </a:cxn>
              <a:cxn ang="T8">
                <a:pos x="T4" y="T5"/>
              </a:cxn>
            </a:cxnLst>
            <a:rect l="T9" t="T10" r="T11" b="T12"/>
            <a:pathLst>
              <a:path w="21600" h="21583" fill="none" extrusionOk="0">
                <a:moveTo>
                  <a:pt x="-1" y="21582"/>
                </a:moveTo>
                <a:cubicBezTo>
                  <a:pt x="-1" y="9982"/>
                  <a:pt x="9162" y="453"/>
                  <a:pt x="20753" y="-1"/>
                </a:cubicBezTo>
              </a:path>
              <a:path w="21600" h="21583" stroke="0" extrusionOk="0">
                <a:moveTo>
                  <a:pt x="-1" y="21582"/>
                </a:moveTo>
                <a:cubicBezTo>
                  <a:pt x="-1" y="9982"/>
                  <a:pt x="9162" y="453"/>
                  <a:pt x="20753" y="-1"/>
                </a:cubicBezTo>
                <a:lnTo>
                  <a:pt x="21600" y="21583"/>
                </a:lnTo>
                <a:lnTo>
                  <a:pt x="-1" y="21582"/>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78" name="Arc 245"/>
          <p:cNvSpPr>
            <a:spLocks/>
          </p:cNvSpPr>
          <p:nvPr/>
        </p:nvSpPr>
        <p:spPr bwMode="auto">
          <a:xfrm>
            <a:off x="4017434" y="1609781"/>
            <a:ext cx="46566" cy="42863"/>
          </a:xfrm>
          <a:custGeom>
            <a:avLst/>
            <a:gdLst>
              <a:gd name="T0" fmla="*/ 127055 w 21600"/>
              <a:gd name="T1" fmla="*/ 85057 h 21600"/>
              <a:gd name="T2" fmla="*/ 0 w 21600"/>
              <a:gd name="T3" fmla="*/ 0 h 21600"/>
              <a:gd name="T4" fmla="*/ 127055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79" name="Arc 246"/>
          <p:cNvSpPr>
            <a:spLocks/>
          </p:cNvSpPr>
          <p:nvPr/>
        </p:nvSpPr>
        <p:spPr bwMode="auto">
          <a:xfrm>
            <a:off x="3977927" y="1568506"/>
            <a:ext cx="47978" cy="41275"/>
          </a:xfrm>
          <a:custGeom>
            <a:avLst/>
            <a:gdLst>
              <a:gd name="T0" fmla="*/ 0 w 22254"/>
              <a:gd name="T1" fmla="*/ 36 h 21600"/>
              <a:gd name="T2" fmla="*/ 130911 w 22254"/>
              <a:gd name="T3" fmla="*/ 78872 h 21600"/>
              <a:gd name="T4" fmla="*/ 3847 w 22254"/>
              <a:gd name="T5" fmla="*/ 78872 h 21600"/>
              <a:gd name="T6" fmla="*/ 0 60000 65536"/>
              <a:gd name="T7" fmla="*/ 0 60000 65536"/>
              <a:gd name="T8" fmla="*/ 0 60000 65536"/>
              <a:gd name="T9" fmla="*/ 0 w 22254"/>
              <a:gd name="T10" fmla="*/ 0 h 21600"/>
              <a:gd name="T11" fmla="*/ 22254 w 22254"/>
              <a:gd name="T12" fmla="*/ 21600 h 21600"/>
            </a:gdLst>
            <a:ahLst/>
            <a:cxnLst>
              <a:cxn ang="T6">
                <a:pos x="T0" y="T1"/>
              </a:cxn>
              <a:cxn ang="T7">
                <a:pos x="T2" y="T3"/>
              </a:cxn>
              <a:cxn ang="T8">
                <a:pos x="T4" y="T5"/>
              </a:cxn>
            </a:cxnLst>
            <a:rect l="T9" t="T10" r="T11" b="T12"/>
            <a:pathLst>
              <a:path w="22254" h="21600" fill="none" extrusionOk="0">
                <a:moveTo>
                  <a:pt x="-1" y="9"/>
                </a:moveTo>
                <a:cubicBezTo>
                  <a:pt x="217" y="3"/>
                  <a:pt x="435" y="-1"/>
                  <a:pt x="654" y="-1"/>
                </a:cubicBezTo>
                <a:cubicBezTo>
                  <a:pt x="12583" y="-1"/>
                  <a:pt x="22254" y="9670"/>
                  <a:pt x="22254" y="21600"/>
                </a:cubicBezTo>
              </a:path>
              <a:path w="22254" h="21600" stroke="0" extrusionOk="0">
                <a:moveTo>
                  <a:pt x="-1" y="9"/>
                </a:moveTo>
                <a:cubicBezTo>
                  <a:pt x="217" y="3"/>
                  <a:pt x="435" y="-1"/>
                  <a:pt x="654" y="-1"/>
                </a:cubicBezTo>
                <a:cubicBezTo>
                  <a:pt x="12583" y="-1"/>
                  <a:pt x="22254" y="9670"/>
                  <a:pt x="22254" y="21600"/>
                </a:cubicBezTo>
                <a:lnTo>
                  <a:pt x="654" y="21600"/>
                </a:lnTo>
                <a:lnTo>
                  <a:pt x="-1" y="9"/>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80" name="Arc 247"/>
          <p:cNvSpPr>
            <a:spLocks/>
          </p:cNvSpPr>
          <p:nvPr/>
        </p:nvSpPr>
        <p:spPr bwMode="auto">
          <a:xfrm>
            <a:off x="4167015" y="1711325"/>
            <a:ext cx="47978" cy="44450"/>
          </a:xfrm>
          <a:custGeom>
            <a:avLst/>
            <a:gdLst>
              <a:gd name="T0" fmla="*/ 130779 w 21600"/>
              <a:gd name="T1" fmla="*/ 88351 h 22363"/>
              <a:gd name="T2" fmla="*/ 87 w 21600"/>
              <a:gd name="T3" fmla="*/ 0 h 22363"/>
              <a:gd name="T4" fmla="*/ 134875 w 21600"/>
              <a:gd name="T5" fmla="*/ 3053 h 22363"/>
              <a:gd name="T6" fmla="*/ 0 60000 65536"/>
              <a:gd name="T7" fmla="*/ 0 60000 65536"/>
              <a:gd name="T8" fmla="*/ 0 60000 65536"/>
              <a:gd name="T9" fmla="*/ 0 w 21600"/>
              <a:gd name="T10" fmla="*/ 0 h 22363"/>
              <a:gd name="T11" fmla="*/ 21600 w 21600"/>
              <a:gd name="T12" fmla="*/ 22363 h 22363"/>
            </a:gdLst>
            <a:ahLst/>
            <a:cxnLst>
              <a:cxn ang="T6">
                <a:pos x="T0" y="T1"/>
              </a:cxn>
              <a:cxn ang="T7">
                <a:pos x="T2" y="T3"/>
              </a:cxn>
              <a:cxn ang="T8">
                <a:pos x="T4" y="T5"/>
              </a:cxn>
            </a:cxnLst>
            <a:rect l="T9" t="T10" r="T11" b="T12"/>
            <a:pathLst>
              <a:path w="21600" h="22363" fill="none" extrusionOk="0">
                <a:moveTo>
                  <a:pt x="20943" y="22363"/>
                </a:moveTo>
                <a:cubicBezTo>
                  <a:pt x="9275" y="22008"/>
                  <a:pt x="0" y="12446"/>
                  <a:pt x="0" y="773"/>
                </a:cubicBezTo>
                <a:cubicBezTo>
                  <a:pt x="0" y="515"/>
                  <a:pt x="4" y="257"/>
                  <a:pt x="13" y="-1"/>
                </a:cubicBezTo>
              </a:path>
              <a:path w="21600" h="22363" stroke="0" extrusionOk="0">
                <a:moveTo>
                  <a:pt x="20943" y="22363"/>
                </a:moveTo>
                <a:cubicBezTo>
                  <a:pt x="9275" y="22008"/>
                  <a:pt x="0" y="12446"/>
                  <a:pt x="0" y="773"/>
                </a:cubicBezTo>
                <a:cubicBezTo>
                  <a:pt x="0" y="515"/>
                  <a:pt x="4" y="257"/>
                  <a:pt x="13" y="-1"/>
                </a:cubicBezTo>
                <a:lnTo>
                  <a:pt x="21600" y="773"/>
                </a:lnTo>
                <a:lnTo>
                  <a:pt x="20943" y="22363"/>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81" name="Arc 248"/>
          <p:cNvSpPr>
            <a:spLocks/>
          </p:cNvSpPr>
          <p:nvPr/>
        </p:nvSpPr>
        <p:spPr bwMode="auto">
          <a:xfrm>
            <a:off x="4126114" y="1668463"/>
            <a:ext cx="49389" cy="42862"/>
          </a:xfrm>
          <a:custGeom>
            <a:avLst/>
            <a:gdLst>
              <a:gd name="T0" fmla="*/ 0 w 22244"/>
              <a:gd name="T1" fmla="*/ 40 h 21600"/>
              <a:gd name="T2" fmla="*/ 138790 w 22244"/>
              <a:gd name="T3" fmla="*/ 85053 h 21600"/>
              <a:gd name="T4" fmla="*/ 4019 w 22244"/>
              <a:gd name="T5" fmla="*/ 85053 h 21600"/>
              <a:gd name="T6" fmla="*/ 0 60000 65536"/>
              <a:gd name="T7" fmla="*/ 0 60000 65536"/>
              <a:gd name="T8" fmla="*/ 0 60000 65536"/>
              <a:gd name="T9" fmla="*/ 0 w 22244"/>
              <a:gd name="T10" fmla="*/ 0 h 21600"/>
              <a:gd name="T11" fmla="*/ 22244 w 22244"/>
              <a:gd name="T12" fmla="*/ 21600 h 21600"/>
            </a:gdLst>
            <a:ahLst/>
            <a:cxnLst>
              <a:cxn ang="T6">
                <a:pos x="T0" y="T1"/>
              </a:cxn>
              <a:cxn ang="T7">
                <a:pos x="T2" y="T3"/>
              </a:cxn>
              <a:cxn ang="T8">
                <a:pos x="T4" y="T5"/>
              </a:cxn>
            </a:cxnLst>
            <a:rect l="T9" t="T10" r="T11" b="T12"/>
            <a:pathLst>
              <a:path w="22244" h="21600" fill="none" extrusionOk="0">
                <a:moveTo>
                  <a:pt x="-1" y="9"/>
                </a:moveTo>
                <a:cubicBezTo>
                  <a:pt x="214" y="3"/>
                  <a:pt x="429" y="-1"/>
                  <a:pt x="644" y="-1"/>
                </a:cubicBezTo>
                <a:cubicBezTo>
                  <a:pt x="12573" y="-1"/>
                  <a:pt x="22244" y="9670"/>
                  <a:pt x="22244" y="21600"/>
                </a:cubicBezTo>
              </a:path>
              <a:path w="22244" h="21600" stroke="0" extrusionOk="0">
                <a:moveTo>
                  <a:pt x="-1" y="9"/>
                </a:moveTo>
                <a:cubicBezTo>
                  <a:pt x="214" y="3"/>
                  <a:pt x="429" y="-1"/>
                  <a:pt x="644" y="-1"/>
                </a:cubicBezTo>
                <a:cubicBezTo>
                  <a:pt x="12573" y="-1"/>
                  <a:pt x="22244" y="9670"/>
                  <a:pt x="22244" y="21600"/>
                </a:cubicBezTo>
                <a:lnTo>
                  <a:pt x="644" y="21600"/>
                </a:lnTo>
                <a:lnTo>
                  <a:pt x="-1" y="9"/>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82" name="Arc 249"/>
          <p:cNvSpPr>
            <a:spLocks/>
          </p:cNvSpPr>
          <p:nvPr/>
        </p:nvSpPr>
        <p:spPr bwMode="auto">
          <a:xfrm>
            <a:off x="4066851" y="1711328"/>
            <a:ext cx="36689" cy="42863"/>
          </a:xfrm>
          <a:custGeom>
            <a:avLst/>
            <a:gdLst>
              <a:gd name="T0" fmla="*/ 75899 w 22446"/>
              <a:gd name="T1" fmla="*/ 0 h 21600"/>
              <a:gd name="T2" fmla="*/ 0 w 22446"/>
              <a:gd name="T3" fmla="*/ 84990 h 21600"/>
              <a:gd name="T4" fmla="*/ 2861 w 22446"/>
              <a:gd name="T5" fmla="*/ 0 h 21600"/>
              <a:gd name="T6" fmla="*/ 0 60000 65536"/>
              <a:gd name="T7" fmla="*/ 0 60000 65536"/>
              <a:gd name="T8" fmla="*/ 0 60000 65536"/>
              <a:gd name="T9" fmla="*/ 0 w 22446"/>
              <a:gd name="T10" fmla="*/ 0 h 21600"/>
              <a:gd name="T11" fmla="*/ 22446 w 22446"/>
              <a:gd name="T12" fmla="*/ 21600 h 21600"/>
            </a:gdLst>
            <a:ahLst/>
            <a:cxnLst>
              <a:cxn ang="T6">
                <a:pos x="T0" y="T1"/>
              </a:cxn>
              <a:cxn ang="T7">
                <a:pos x="T2" y="T3"/>
              </a:cxn>
              <a:cxn ang="T8">
                <a:pos x="T4" y="T5"/>
              </a:cxn>
            </a:cxnLst>
            <a:rect l="T9" t="T10" r="T11" b="T12"/>
            <a:pathLst>
              <a:path w="22446" h="21600" fill="none" extrusionOk="0">
                <a:moveTo>
                  <a:pt x="22446" y="0"/>
                </a:moveTo>
                <a:cubicBezTo>
                  <a:pt x="22446" y="11929"/>
                  <a:pt x="12775" y="21600"/>
                  <a:pt x="846" y="21600"/>
                </a:cubicBezTo>
                <a:cubicBezTo>
                  <a:pt x="563" y="21599"/>
                  <a:pt x="281" y="21594"/>
                  <a:pt x="-1" y="21583"/>
                </a:cubicBezTo>
              </a:path>
              <a:path w="22446" h="21600" stroke="0" extrusionOk="0">
                <a:moveTo>
                  <a:pt x="22446" y="0"/>
                </a:moveTo>
                <a:cubicBezTo>
                  <a:pt x="22446" y="11929"/>
                  <a:pt x="12775" y="21600"/>
                  <a:pt x="846" y="21600"/>
                </a:cubicBezTo>
                <a:cubicBezTo>
                  <a:pt x="563" y="21599"/>
                  <a:pt x="281" y="21594"/>
                  <a:pt x="-1" y="21583"/>
                </a:cubicBezTo>
                <a:lnTo>
                  <a:pt x="846" y="0"/>
                </a:lnTo>
                <a:lnTo>
                  <a:pt x="22446" y="0"/>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83" name="Arc 250"/>
          <p:cNvSpPr>
            <a:spLocks/>
          </p:cNvSpPr>
          <p:nvPr/>
        </p:nvSpPr>
        <p:spPr bwMode="auto">
          <a:xfrm>
            <a:off x="4093662" y="1668463"/>
            <a:ext cx="35277" cy="42862"/>
          </a:xfrm>
          <a:custGeom>
            <a:avLst/>
            <a:gdLst>
              <a:gd name="T0" fmla="*/ 0 w 21600"/>
              <a:gd name="T1" fmla="*/ 85120 h 21583"/>
              <a:gd name="T2" fmla="*/ 70005 w 21600"/>
              <a:gd name="T3" fmla="*/ 0 h 21583"/>
              <a:gd name="T4" fmla="*/ 72919 w 21600"/>
              <a:gd name="T5" fmla="*/ 85120 h 21583"/>
              <a:gd name="T6" fmla="*/ 0 60000 65536"/>
              <a:gd name="T7" fmla="*/ 0 60000 65536"/>
              <a:gd name="T8" fmla="*/ 0 60000 65536"/>
              <a:gd name="T9" fmla="*/ 0 w 21600"/>
              <a:gd name="T10" fmla="*/ 0 h 21583"/>
              <a:gd name="T11" fmla="*/ 21600 w 21600"/>
              <a:gd name="T12" fmla="*/ 21583 h 21583"/>
            </a:gdLst>
            <a:ahLst/>
            <a:cxnLst>
              <a:cxn ang="T6">
                <a:pos x="T0" y="T1"/>
              </a:cxn>
              <a:cxn ang="T7">
                <a:pos x="T2" y="T3"/>
              </a:cxn>
              <a:cxn ang="T8">
                <a:pos x="T4" y="T5"/>
              </a:cxn>
            </a:cxnLst>
            <a:rect l="T9" t="T10" r="T11" b="T12"/>
            <a:pathLst>
              <a:path w="21600" h="21583" fill="none" extrusionOk="0">
                <a:moveTo>
                  <a:pt x="-1" y="21582"/>
                </a:moveTo>
                <a:cubicBezTo>
                  <a:pt x="-1" y="9989"/>
                  <a:pt x="9152" y="463"/>
                  <a:pt x="20737" y="0"/>
                </a:cubicBezTo>
              </a:path>
              <a:path w="21600" h="21583" stroke="0" extrusionOk="0">
                <a:moveTo>
                  <a:pt x="-1" y="21582"/>
                </a:moveTo>
                <a:cubicBezTo>
                  <a:pt x="-1" y="9989"/>
                  <a:pt x="9152" y="463"/>
                  <a:pt x="20737" y="0"/>
                </a:cubicBezTo>
                <a:lnTo>
                  <a:pt x="21600" y="21583"/>
                </a:lnTo>
                <a:lnTo>
                  <a:pt x="-1" y="21582"/>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84" name="Arc 251"/>
          <p:cNvSpPr>
            <a:spLocks/>
          </p:cNvSpPr>
          <p:nvPr/>
        </p:nvSpPr>
        <p:spPr bwMode="auto">
          <a:xfrm>
            <a:off x="4027312" y="1711325"/>
            <a:ext cx="46567" cy="44450"/>
          </a:xfrm>
          <a:custGeom>
            <a:avLst/>
            <a:gdLst>
              <a:gd name="T0" fmla="*/ 123078 w 21600"/>
              <a:gd name="T1" fmla="*/ 88355 h 22362"/>
              <a:gd name="T2" fmla="*/ 82 w 21600"/>
              <a:gd name="T3" fmla="*/ 0 h 22362"/>
              <a:gd name="T4" fmla="*/ 127060 w 21600"/>
              <a:gd name="T5" fmla="*/ 3055 h 22362"/>
              <a:gd name="T6" fmla="*/ 0 60000 65536"/>
              <a:gd name="T7" fmla="*/ 0 60000 65536"/>
              <a:gd name="T8" fmla="*/ 0 60000 65536"/>
              <a:gd name="T9" fmla="*/ 0 w 21600"/>
              <a:gd name="T10" fmla="*/ 0 h 22362"/>
              <a:gd name="T11" fmla="*/ 21600 w 21600"/>
              <a:gd name="T12" fmla="*/ 22362 h 22362"/>
            </a:gdLst>
            <a:ahLst/>
            <a:cxnLst>
              <a:cxn ang="T6">
                <a:pos x="T0" y="T1"/>
              </a:cxn>
              <a:cxn ang="T7">
                <a:pos x="T2" y="T3"/>
              </a:cxn>
              <a:cxn ang="T8">
                <a:pos x="T4" y="T5"/>
              </a:cxn>
            </a:cxnLst>
            <a:rect l="T9" t="T10" r="T11" b="T12"/>
            <a:pathLst>
              <a:path w="21600" h="22362" fill="none" extrusionOk="0">
                <a:moveTo>
                  <a:pt x="20922" y="22362"/>
                </a:moveTo>
                <a:cubicBezTo>
                  <a:pt x="9262" y="21996"/>
                  <a:pt x="0" y="12438"/>
                  <a:pt x="0" y="773"/>
                </a:cubicBezTo>
                <a:cubicBezTo>
                  <a:pt x="0" y="515"/>
                  <a:pt x="4" y="257"/>
                  <a:pt x="13" y="-1"/>
                </a:cubicBezTo>
              </a:path>
              <a:path w="21600" h="22362" stroke="0" extrusionOk="0">
                <a:moveTo>
                  <a:pt x="20922" y="22362"/>
                </a:moveTo>
                <a:cubicBezTo>
                  <a:pt x="9262" y="21996"/>
                  <a:pt x="0" y="12438"/>
                  <a:pt x="0" y="773"/>
                </a:cubicBezTo>
                <a:cubicBezTo>
                  <a:pt x="0" y="515"/>
                  <a:pt x="4" y="257"/>
                  <a:pt x="13" y="-1"/>
                </a:cubicBezTo>
                <a:lnTo>
                  <a:pt x="21600" y="773"/>
                </a:lnTo>
                <a:lnTo>
                  <a:pt x="20922" y="22362"/>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85" name="Arc 252"/>
          <p:cNvSpPr>
            <a:spLocks/>
          </p:cNvSpPr>
          <p:nvPr/>
        </p:nvSpPr>
        <p:spPr bwMode="auto">
          <a:xfrm>
            <a:off x="3987800" y="1668463"/>
            <a:ext cx="47978" cy="42862"/>
          </a:xfrm>
          <a:custGeom>
            <a:avLst/>
            <a:gdLst>
              <a:gd name="T0" fmla="*/ 0 w 22264"/>
              <a:gd name="T1" fmla="*/ 40 h 21600"/>
              <a:gd name="T2" fmla="*/ 130853 w 22264"/>
              <a:gd name="T3" fmla="*/ 85053 h 21600"/>
              <a:gd name="T4" fmla="*/ 3903 w 22264"/>
              <a:gd name="T5" fmla="*/ 85053 h 21600"/>
              <a:gd name="T6" fmla="*/ 0 60000 65536"/>
              <a:gd name="T7" fmla="*/ 0 60000 65536"/>
              <a:gd name="T8" fmla="*/ 0 60000 65536"/>
              <a:gd name="T9" fmla="*/ 0 w 22264"/>
              <a:gd name="T10" fmla="*/ 0 h 21600"/>
              <a:gd name="T11" fmla="*/ 22264 w 22264"/>
              <a:gd name="T12" fmla="*/ 21600 h 21600"/>
            </a:gdLst>
            <a:ahLst/>
            <a:cxnLst>
              <a:cxn ang="T6">
                <a:pos x="T0" y="T1"/>
              </a:cxn>
              <a:cxn ang="T7">
                <a:pos x="T2" y="T3"/>
              </a:cxn>
              <a:cxn ang="T8">
                <a:pos x="T4" y="T5"/>
              </a:cxn>
            </a:cxnLst>
            <a:rect l="T9" t="T10" r="T11" b="T12"/>
            <a:pathLst>
              <a:path w="22264" h="21600" fill="none" extrusionOk="0">
                <a:moveTo>
                  <a:pt x="0" y="10"/>
                </a:moveTo>
                <a:cubicBezTo>
                  <a:pt x="221" y="3"/>
                  <a:pt x="442" y="-1"/>
                  <a:pt x="664" y="-1"/>
                </a:cubicBezTo>
                <a:cubicBezTo>
                  <a:pt x="12593" y="-1"/>
                  <a:pt x="22264" y="9670"/>
                  <a:pt x="22264" y="21600"/>
                </a:cubicBezTo>
              </a:path>
              <a:path w="22264" h="21600" stroke="0" extrusionOk="0">
                <a:moveTo>
                  <a:pt x="0" y="10"/>
                </a:moveTo>
                <a:cubicBezTo>
                  <a:pt x="221" y="3"/>
                  <a:pt x="442" y="-1"/>
                  <a:pt x="664" y="-1"/>
                </a:cubicBezTo>
                <a:cubicBezTo>
                  <a:pt x="12593" y="-1"/>
                  <a:pt x="22264" y="9670"/>
                  <a:pt x="22264" y="21600"/>
                </a:cubicBezTo>
                <a:lnTo>
                  <a:pt x="664" y="21600"/>
                </a:lnTo>
                <a:lnTo>
                  <a:pt x="0" y="10"/>
                </a:lnTo>
                <a:close/>
              </a:path>
            </a:pathLst>
          </a:custGeom>
          <a:noFill/>
          <a:ln w="12700" cap="rnd">
            <a:solidFill>
              <a:srgbClr val="FF2C2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86" name="Oval 253"/>
          <p:cNvSpPr>
            <a:spLocks noChangeArrowheads="1"/>
          </p:cNvSpPr>
          <p:nvPr/>
        </p:nvSpPr>
        <p:spPr bwMode="auto">
          <a:xfrm>
            <a:off x="3855155" y="1390650"/>
            <a:ext cx="530578" cy="573088"/>
          </a:xfrm>
          <a:prstGeom prst="ellipse">
            <a:avLst/>
          </a:prstGeom>
          <a:solidFill>
            <a:srgbClr val="82008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2087" name="Group 254"/>
          <p:cNvGrpSpPr>
            <a:grpSpLocks/>
          </p:cNvGrpSpPr>
          <p:nvPr/>
        </p:nvGrpSpPr>
        <p:grpSpPr bwMode="auto">
          <a:xfrm>
            <a:off x="4224868" y="1716088"/>
            <a:ext cx="40923" cy="100012"/>
            <a:chOff x="3360" y="944"/>
            <a:chExt cx="30" cy="63"/>
          </a:xfrm>
        </p:grpSpPr>
        <p:grpSp>
          <p:nvGrpSpPr>
            <p:cNvPr id="162145" name="Group 255"/>
            <p:cNvGrpSpPr>
              <a:grpSpLocks/>
            </p:cNvGrpSpPr>
            <p:nvPr/>
          </p:nvGrpSpPr>
          <p:grpSpPr bwMode="auto">
            <a:xfrm>
              <a:off x="3360" y="974"/>
              <a:ext cx="30" cy="33"/>
              <a:chOff x="3360" y="974"/>
              <a:chExt cx="30" cy="33"/>
            </a:xfrm>
          </p:grpSpPr>
          <p:sp>
            <p:nvSpPr>
              <p:cNvPr id="162147" name="Oval 256"/>
              <p:cNvSpPr>
                <a:spLocks noChangeArrowheads="1"/>
              </p:cNvSpPr>
              <p:nvPr/>
            </p:nvSpPr>
            <p:spPr bwMode="auto">
              <a:xfrm>
                <a:off x="3373" y="974"/>
                <a:ext cx="17" cy="22"/>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48" name="Oval 257"/>
              <p:cNvSpPr>
                <a:spLocks noChangeArrowheads="1"/>
              </p:cNvSpPr>
              <p:nvPr/>
            </p:nvSpPr>
            <p:spPr bwMode="auto">
              <a:xfrm>
                <a:off x="3360" y="985"/>
                <a:ext cx="17" cy="22"/>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146" name="Rectangle 258"/>
            <p:cNvSpPr>
              <a:spLocks noChangeArrowheads="1"/>
            </p:cNvSpPr>
            <p:nvPr/>
          </p:nvSpPr>
          <p:spPr bwMode="auto">
            <a:xfrm rot="-1080000">
              <a:off x="3367" y="944"/>
              <a:ext cx="16" cy="55"/>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088" name="Group 259"/>
          <p:cNvGrpSpPr>
            <a:grpSpLocks/>
          </p:cNvGrpSpPr>
          <p:nvPr/>
        </p:nvGrpSpPr>
        <p:grpSpPr bwMode="auto">
          <a:xfrm>
            <a:off x="3997680" y="1739900"/>
            <a:ext cx="76200" cy="115888"/>
            <a:chOff x="3200" y="959"/>
            <a:chExt cx="53" cy="73"/>
          </a:xfrm>
        </p:grpSpPr>
        <p:grpSp>
          <p:nvGrpSpPr>
            <p:cNvPr id="162141" name="Group 260"/>
            <p:cNvGrpSpPr>
              <a:grpSpLocks/>
            </p:cNvGrpSpPr>
            <p:nvPr/>
          </p:nvGrpSpPr>
          <p:grpSpPr bwMode="auto">
            <a:xfrm>
              <a:off x="3200" y="998"/>
              <a:ext cx="53" cy="34"/>
              <a:chOff x="3200" y="998"/>
              <a:chExt cx="53" cy="34"/>
            </a:xfrm>
          </p:grpSpPr>
          <p:sp>
            <p:nvSpPr>
              <p:cNvPr id="162143" name="Oval 261"/>
              <p:cNvSpPr>
                <a:spLocks noChangeArrowheads="1"/>
              </p:cNvSpPr>
              <p:nvPr/>
            </p:nvSpPr>
            <p:spPr bwMode="auto">
              <a:xfrm>
                <a:off x="3223" y="1004"/>
                <a:ext cx="30" cy="28"/>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44" name="Oval 262"/>
              <p:cNvSpPr>
                <a:spLocks noChangeArrowheads="1"/>
              </p:cNvSpPr>
              <p:nvPr/>
            </p:nvSpPr>
            <p:spPr bwMode="auto">
              <a:xfrm>
                <a:off x="3200" y="998"/>
                <a:ext cx="30" cy="28"/>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142" name="Rectangle 263"/>
            <p:cNvSpPr>
              <a:spLocks noChangeArrowheads="1"/>
            </p:cNvSpPr>
            <p:nvPr/>
          </p:nvSpPr>
          <p:spPr bwMode="auto">
            <a:xfrm rot="660000">
              <a:off x="3226" y="959"/>
              <a:ext cx="19" cy="69"/>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089" name="Group 264"/>
          <p:cNvGrpSpPr>
            <a:grpSpLocks/>
          </p:cNvGrpSpPr>
          <p:nvPr/>
        </p:nvGrpSpPr>
        <p:grpSpPr bwMode="auto">
          <a:xfrm>
            <a:off x="3925711" y="1401819"/>
            <a:ext cx="79022" cy="130175"/>
            <a:chOff x="3149" y="746"/>
            <a:chExt cx="56" cy="82"/>
          </a:xfrm>
        </p:grpSpPr>
        <p:grpSp>
          <p:nvGrpSpPr>
            <p:cNvPr id="162137" name="Group 265"/>
            <p:cNvGrpSpPr>
              <a:grpSpLocks/>
            </p:cNvGrpSpPr>
            <p:nvPr/>
          </p:nvGrpSpPr>
          <p:grpSpPr bwMode="auto">
            <a:xfrm>
              <a:off x="3149" y="746"/>
              <a:ext cx="49" cy="51"/>
              <a:chOff x="3149" y="746"/>
              <a:chExt cx="49" cy="51"/>
            </a:xfrm>
          </p:grpSpPr>
          <p:sp>
            <p:nvSpPr>
              <p:cNvPr id="162139" name="Oval 266"/>
              <p:cNvSpPr>
                <a:spLocks noChangeArrowheads="1"/>
              </p:cNvSpPr>
              <p:nvPr/>
            </p:nvSpPr>
            <p:spPr bwMode="auto">
              <a:xfrm>
                <a:off x="3161" y="746"/>
                <a:ext cx="37"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40" name="Oval 267"/>
              <p:cNvSpPr>
                <a:spLocks noChangeArrowheads="1"/>
              </p:cNvSpPr>
              <p:nvPr/>
            </p:nvSpPr>
            <p:spPr bwMode="auto">
              <a:xfrm>
                <a:off x="3149" y="761"/>
                <a:ext cx="36"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138" name="Rectangle 268"/>
            <p:cNvSpPr>
              <a:spLocks noChangeArrowheads="1"/>
            </p:cNvSpPr>
            <p:nvPr/>
          </p:nvSpPr>
          <p:spPr bwMode="auto">
            <a:xfrm rot="-2220000">
              <a:off x="3184" y="753"/>
              <a:ext cx="21" cy="75"/>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090" name="Group 269"/>
          <p:cNvGrpSpPr>
            <a:grpSpLocks/>
          </p:cNvGrpSpPr>
          <p:nvPr/>
        </p:nvGrpSpPr>
        <p:grpSpPr bwMode="auto">
          <a:xfrm>
            <a:off x="4154316" y="1403406"/>
            <a:ext cx="84667" cy="131763"/>
            <a:chOff x="3311" y="747"/>
            <a:chExt cx="59" cy="83"/>
          </a:xfrm>
        </p:grpSpPr>
        <p:grpSp>
          <p:nvGrpSpPr>
            <p:cNvPr id="162133" name="Group 270"/>
            <p:cNvGrpSpPr>
              <a:grpSpLocks/>
            </p:cNvGrpSpPr>
            <p:nvPr/>
          </p:nvGrpSpPr>
          <p:grpSpPr bwMode="auto">
            <a:xfrm>
              <a:off x="3311" y="747"/>
              <a:ext cx="59" cy="45"/>
              <a:chOff x="3311" y="747"/>
              <a:chExt cx="59" cy="45"/>
            </a:xfrm>
          </p:grpSpPr>
          <p:sp>
            <p:nvSpPr>
              <p:cNvPr id="162135" name="Oval 271"/>
              <p:cNvSpPr>
                <a:spLocks noChangeArrowheads="1"/>
              </p:cNvSpPr>
              <p:nvPr/>
            </p:nvSpPr>
            <p:spPr bwMode="auto">
              <a:xfrm rot="-2100000">
                <a:off x="3311" y="747"/>
                <a:ext cx="38" cy="37"/>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36" name="Oval 272"/>
              <p:cNvSpPr>
                <a:spLocks noChangeArrowheads="1"/>
              </p:cNvSpPr>
              <p:nvPr/>
            </p:nvSpPr>
            <p:spPr bwMode="auto">
              <a:xfrm rot="-2100000">
                <a:off x="3333" y="758"/>
                <a:ext cx="37" cy="34"/>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134" name="Rectangle 273"/>
            <p:cNvSpPr>
              <a:spLocks noChangeArrowheads="1"/>
            </p:cNvSpPr>
            <p:nvPr/>
          </p:nvSpPr>
          <p:spPr bwMode="auto">
            <a:xfrm rot="780000">
              <a:off x="3326" y="747"/>
              <a:ext cx="23" cy="83"/>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091" name="Freeform 274"/>
          <p:cNvSpPr>
            <a:spLocks/>
          </p:cNvSpPr>
          <p:nvPr/>
        </p:nvSpPr>
        <p:spPr bwMode="auto">
          <a:xfrm rot="84653">
            <a:off x="8050390" y="2460625"/>
            <a:ext cx="903111" cy="38100"/>
          </a:xfrm>
          <a:custGeom>
            <a:avLst/>
            <a:gdLst>
              <a:gd name="T0" fmla="*/ 19130797 w 569"/>
              <a:gd name="T1" fmla="*/ 30241878 h 24"/>
              <a:gd name="T2" fmla="*/ 146662896 w 569"/>
              <a:gd name="T3" fmla="*/ 30241878 h 24"/>
              <a:gd name="T4" fmla="*/ 580275250 w 569"/>
              <a:gd name="T5" fmla="*/ 60483756 h 24"/>
              <a:gd name="T6" fmla="*/ 1549526558 w 569"/>
              <a:gd name="T7" fmla="*/ 0 h 24"/>
              <a:gd name="T8" fmla="*/ 1702565733 w 569"/>
              <a:gd name="T9" fmla="*/ 10080625 h 24"/>
              <a:gd name="T10" fmla="*/ 1804592445 w 569"/>
              <a:gd name="T11" fmla="*/ 30241878 h 24"/>
              <a:gd name="T12" fmla="*/ 1804592445 w 569"/>
              <a:gd name="T13" fmla="*/ 10080625 h 24"/>
              <a:gd name="T14" fmla="*/ 0 60000 65536"/>
              <a:gd name="T15" fmla="*/ 0 60000 65536"/>
              <a:gd name="T16" fmla="*/ 0 60000 65536"/>
              <a:gd name="T17" fmla="*/ 0 60000 65536"/>
              <a:gd name="T18" fmla="*/ 0 60000 65536"/>
              <a:gd name="T19" fmla="*/ 0 60000 65536"/>
              <a:gd name="T20" fmla="*/ 0 60000 65536"/>
              <a:gd name="T21" fmla="*/ 0 w 569"/>
              <a:gd name="T22" fmla="*/ 0 h 24"/>
              <a:gd name="T23" fmla="*/ 569 w 56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9" h="24">
                <a:moveTo>
                  <a:pt x="6" y="12"/>
                </a:moveTo>
                <a:cubicBezTo>
                  <a:pt x="33" y="21"/>
                  <a:pt x="0" y="12"/>
                  <a:pt x="46" y="12"/>
                </a:cubicBezTo>
                <a:cubicBezTo>
                  <a:pt x="88" y="12"/>
                  <a:pt x="138" y="20"/>
                  <a:pt x="182" y="24"/>
                </a:cubicBezTo>
                <a:cubicBezTo>
                  <a:pt x="284" y="20"/>
                  <a:pt x="384" y="6"/>
                  <a:pt x="486" y="0"/>
                </a:cubicBezTo>
                <a:cubicBezTo>
                  <a:pt x="502" y="1"/>
                  <a:pt x="518" y="2"/>
                  <a:pt x="534" y="4"/>
                </a:cubicBezTo>
                <a:cubicBezTo>
                  <a:pt x="545" y="5"/>
                  <a:pt x="556" y="15"/>
                  <a:pt x="566" y="12"/>
                </a:cubicBezTo>
                <a:cubicBezTo>
                  <a:pt x="569" y="11"/>
                  <a:pt x="566" y="7"/>
                  <a:pt x="566" y="4"/>
                </a:cubicBezTo>
              </a:path>
            </a:pathLst>
          </a:custGeom>
          <a:noFill/>
          <a:ln w="28575" cap="flat" cmpd="sng">
            <a:solidFill>
              <a:srgbClr val="FF99FF"/>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092" name="Freeform 275"/>
          <p:cNvSpPr>
            <a:spLocks/>
          </p:cNvSpPr>
          <p:nvPr/>
        </p:nvSpPr>
        <p:spPr bwMode="auto">
          <a:xfrm>
            <a:off x="9272416" y="2911475"/>
            <a:ext cx="127000" cy="146050"/>
          </a:xfrm>
          <a:custGeom>
            <a:avLst/>
            <a:gdLst>
              <a:gd name="T0" fmla="*/ 0 w 80"/>
              <a:gd name="T1" fmla="*/ 0 h 92"/>
              <a:gd name="T2" fmla="*/ 127583810 w 80"/>
              <a:gd name="T3" fmla="*/ 131048131 h 92"/>
              <a:gd name="T4" fmla="*/ 178616955 w 80"/>
              <a:gd name="T5" fmla="*/ 191531861 h 92"/>
              <a:gd name="T6" fmla="*/ 255165835 w 80"/>
              <a:gd name="T7" fmla="*/ 231854397 h 92"/>
              <a:gd name="T8" fmla="*/ 0 60000 65536"/>
              <a:gd name="T9" fmla="*/ 0 60000 65536"/>
              <a:gd name="T10" fmla="*/ 0 60000 65536"/>
              <a:gd name="T11" fmla="*/ 0 60000 65536"/>
              <a:gd name="T12" fmla="*/ 0 w 80"/>
              <a:gd name="T13" fmla="*/ 0 h 92"/>
              <a:gd name="T14" fmla="*/ 80 w 80"/>
              <a:gd name="T15" fmla="*/ 92 h 92"/>
            </a:gdLst>
            <a:ahLst/>
            <a:cxnLst>
              <a:cxn ang="T8">
                <a:pos x="T0" y="T1"/>
              </a:cxn>
              <a:cxn ang="T9">
                <a:pos x="T2" y="T3"/>
              </a:cxn>
              <a:cxn ang="T10">
                <a:pos x="T4" y="T5"/>
              </a:cxn>
              <a:cxn ang="T11">
                <a:pos x="T6" y="T7"/>
              </a:cxn>
            </a:cxnLst>
            <a:rect l="T12" t="T13" r="T14" b="T15"/>
            <a:pathLst>
              <a:path w="80" h="92">
                <a:moveTo>
                  <a:pt x="0" y="0"/>
                </a:moveTo>
                <a:cubicBezTo>
                  <a:pt x="13" y="20"/>
                  <a:pt x="16" y="44"/>
                  <a:pt x="40" y="52"/>
                </a:cubicBezTo>
                <a:cubicBezTo>
                  <a:pt x="45" y="60"/>
                  <a:pt x="51" y="68"/>
                  <a:pt x="56" y="76"/>
                </a:cubicBezTo>
                <a:cubicBezTo>
                  <a:pt x="61" y="84"/>
                  <a:pt x="80" y="92"/>
                  <a:pt x="80" y="92"/>
                </a:cubicBezTo>
              </a:path>
            </a:pathLst>
          </a:custGeom>
          <a:noFill/>
          <a:ln w="28575" cap="flat" cmpd="sng">
            <a:solidFill>
              <a:srgbClr val="FF99FF"/>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nvGrpSpPr>
          <p:cNvPr id="162093" name="Group 276"/>
          <p:cNvGrpSpPr>
            <a:grpSpLocks/>
          </p:cNvGrpSpPr>
          <p:nvPr/>
        </p:nvGrpSpPr>
        <p:grpSpPr bwMode="auto">
          <a:xfrm>
            <a:off x="7285570" y="5829300"/>
            <a:ext cx="481188" cy="173038"/>
            <a:chOff x="3992" y="3524"/>
            <a:chExt cx="340" cy="109"/>
          </a:xfrm>
        </p:grpSpPr>
        <p:sp>
          <p:nvSpPr>
            <p:cNvPr id="162127" name="Line 277"/>
            <p:cNvSpPr>
              <a:spLocks noChangeShapeType="1"/>
            </p:cNvSpPr>
            <p:nvPr/>
          </p:nvSpPr>
          <p:spPr bwMode="auto">
            <a:xfrm>
              <a:off x="4122" y="3551"/>
              <a:ext cx="34" cy="82"/>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128" name="Line 278"/>
            <p:cNvSpPr>
              <a:spLocks noChangeShapeType="1"/>
            </p:cNvSpPr>
            <p:nvPr/>
          </p:nvSpPr>
          <p:spPr bwMode="auto">
            <a:xfrm flipH="1">
              <a:off x="4156" y="3551"/>
              <a:ext cx="33" cy="82"/>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129" name="Line 279"/>
            <p:cNvSpPr>
              <a:spLocks noChangeShapeType="1"/>
            </p:cNvSpPr>
            <p:nvPr/>
          </p:nvSpPr>
          <p:spPr bwMode="auto">
            <a:xfrm>
              <a:off x="4189" y="3546"/>
              <a:ext cx="105" cy="0"/>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130" name="Line 280"/>
            <p:cNvSpPr>
              <a:spLocks noChangeShapeType="1"/>
            </p:cNvSpPr>
            <p:nvPr/>
          </p:nvSpPr>
          <p:spPr bwMode="auto">
            <a:xfrm>
              <a:off x="4023" y="3551"/>
              <a:ext cx="105" cy="0"/>
            </a:xfrm>
            <a:prstGeom prst="line">
              <a:avLst/>
            </a:prstGeom>
            <a:noFill/>
            <a:ln w="25400">
              <a:solidFill>
                <a:srgbClr val="FF7C80"/>
              </a:solidFill>
              <a:round/>
              <a:headEnd type="none" w="sm" len="sm"/>
              <a:tailEnd type="none" w="sm" len="sm"/>
            </a:ln>
            <a:effectLst>
              <a:prstShdw prst="shdw17" dist="17961" dir="2700000">
                <a:srgbClr val="994A4D">
                  <a:alpha val="74997"/>
                </a:srgbClr>
              </a:prstShdw>
            </a:effectLst>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162131" name="Oval 281"/>
            <p:cNvSpPr>
              <a:spLocks noChangeArrowheads="1"/>
            </p:cNvSpPr>
            <p:nvPr/>
          </p:nvSpPr>
          <p:spPr bwMode="auto">
            <a:xfrm>
              <a:off x="3992" y="3530"/>
              <a:ext cx="48" cy="41"/>
            </a:xfrm>
            <a:prstGeom prst="ellipse">
              <a:avLst/>
            </a:prstGeom>
            <a:solidFill>
              <a:srgbClr val="FF7C80"/>
            </a:solidFill>
            <a:ln w="9525">
              <a:solidFill>
                <a:srgbClr val="FF7C80"/>
              </a:solidFill>
              <a:round/>
              <a:headEnd/>
              <a:tailEnd/>
            </a:ln>
            <a:effectLst>
              <a:prstShdw prst="shdw17" dist="17961" dir="2700000">
                <a:srgbClr val="994A4D">
                  <a:alpha val="74997"/>
                </a:srgbClr>
              </a:prstShdw>
            </a:effec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32" name="Oval 282"/>
            <p:cNvSpPr>
              <a:spLocks noChangeArrowheads="1"/>
            </p:cNvSpPr>
            <p:nvPr/>
          </p:nvSpPr>
          <p:spPr bwMode="auto">
            <a:xfrm>
              <a:off x="4285" y="3524"/>
              <a:ext cx="47" cy="42"/>
            </a:xfrm>
            <a:prstGeom prst="ellipse">
              <a:avLst/>
            </a:prstGeom>
            <a:solidFill>
              <a:srgbClr val="FF7C80"/>
            </a:solidFill>
            <a:ln w="9525">
              <a:solidFill>
                <a:srgbClr val="FF7C80"/>
              </a:solidFill>
              <a:round/>
              <a:headEnd/>
              <a:tailEnd/>
            </a:ln>
            <a:effectLst>
              <a:prstShdw prst="shdw17" dist="17961" dir="2700000">
                <a:srgbClr val="994A4D">
                  <a:alpha val="74997"/>
                </a:srgbClr>
              </a:prstShdw>
            </a:effec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094" name="Rectangle 283"/>
          <p:cNvSpPr>
            <a:spLocks noChangeArrowheads="1"/>
          </p:cNvSpPr>
          <p:nvPr/>
        </p:nvSpPr>
        <p:spPr bwMode="auto">
          <a:xfrm rot="-9119042">
            <a:off x="9272440" y="3100444"/>
            <a:ext cx="35277" cy="115887"/>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95" name="Rectangle 284"/>
          <p:cNvSpPr>
            <a:spLocks noChangeArrowheads="1"/>
          </p:cNvSpPr>
          <p:nvPr/>
        </p:nvSpPr>
        <p:spPr bwMode="auto">
          <a:xfrm rot="240000">
            <a:off x="4288396" y="1425575"/>
            <a:ext cx="29633" cy="128588"/>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096" name="Rectangle 285"/>
          <p:cNvSpPr>
            <a:spLocks noChangeArrowheads="1"/>
          </p:cNvSpPr>
          <p:nvPr/>
        </p:nvSpPr>
        <p:spPr bwMode="auto">
          <a:xfrm rot="887311">
            <a:off x="10110612" y="3876675"/>
            <a:ext cx="31044" cy="128588"/>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2097" name="Group 286"/>
          <p:cNvGrpSpPr>
            <a:grpSpLocks/>
          </p:cNvGrpSpPr>
          <p:nvPr/>
        </p:nvGrpSpPr>
        <p:grpSpPr bwMode="auto">
          <a:xfrm rot="5400000">
            <a:off x="9882982" y="3647815"/>
            <a:ext cx="84138" cy="97366"/>
            <a:chOff x="3449" y="1046"/>
            <a:chExt cx="60" cy="62"/>
          </a:xfrm>
        </p:grpSpPr>
        <p:sp>
          <p:nvSpPr>
            <p:cNvPr id="162125" name="Oval 287"/>
            <p:cNvSpPr>
              <a:spLocks noChangeArrowheads="1"/>
            </p:cNvSpPr>
            <p:nvPr/>
          </p:nvSpPr>
          <p:spPr bwMode="auto">
            <a:xfrm>
              <a:off x="3469" y="1045"/>
              <a:ext cx="37"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26" name="Oval 288"/>
            <p:cNvSpPr>
              <a:spLocks noChangeArrowheads="1"/>
            </p:cNvSpPr>
            <p:nvPr/>
          </p:nvSpPr>
          <p:spPr bwMode="auto">
            <a:xfrm>
              <a:off x="3448" y="1074"/>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62098" name="Group 289"/>
          <p:cNvGrpSpPr>
            <a:grpSpLocks/>
          </p:cNvGrpSpPr>
          <p:nvPr/>
        </p:nvGrpSpPr>
        <p:grpSpPr bwMode="auto">
          <a:xfrm rot="2488942">
            <a:off x="9882012" y="3800476"/>
            <a:ext cx="84667" cy="98425"/>
            <a:chOff x="3449" y="1046"/>
            <a:chExt cx="60" cy="62"/>
          </a:xfrm>
        </p:grpSpPr>
        <p:sp>
          <p:nvSpPr>
            <p:cNvPr id="162123" name="Oval 290"/>
            <p:cNvSpPr>
              <a:spLocks noChangeArrowheads="1"/>
            </p:cNvSpPr>
            <p:nvPr/>
          </p:nvSpPr>
          <p:spPr bwMode="auto">
            <a:xfrm>
              <a:off x="3469" y="1045"/>
              <a:ext cx="38"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24" name="Oval 291"/>
            <p:cNvSpPr>
              <a:spLocks noChangeArrowheads="1"/>
            </p:cNvSpPr>
            <p:nvPr/>
          </p:nvSpPr>
          <p:spPr bwMode="auto">
            <a:xfrm>
              <a:off x="3447" y="1073"/>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099" name="Rectangle 292"/>
          <p:cNvSpPr>
            <a:spLocks noChangeArrowheads="1"/>
          </p:cNvSpPr>
          <p:nvPr/>
        </p:nvSpPr>
        <p:spPr bwMode="auto">
          <a:xfrm rot="-10320000">
            <a:off x="8322733" y="2389244"/>
            <a:ext cx="35278" cy="115887"/>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2100" name="Group 293"/>
          <p:cNvGrpSpPr>
            <a:grpSpLocks/>
          </p:cNvGrpSpPr>
          <p:nvPr/>
        </p:nvGrpSpPr>
        <p:grpSpPr bwMode="auto">
          <a:xfrm rot="4624931">
            <a:off x="8289132" y="2373957"/>
            <a:ext cx="84138" cy="98778"/>
            <a:chOff x="3449" y="1046"/>
            <a:chExt cx="60" cy="62"/>
          </a:xfrm>
        </p:grpSpPr>
        <p:sp>
          <p:nvSpPr>
            <p:cNvPr id="162121" name="Oval 294"/>
            <p:cNvSpPr>
              <a:spLocks noChangeArrowheads="1"/>
            </p:cNvSpPr>
            <p:nvPr/>
          </p:nvSpPr>
          <p:spPr bwMode="auto">
            <a:xfrm>
              <a:off x="3468" y="1048"/>
              <a:ext cx="37"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22" name="Oval 295"/>
            <p:cNvSpPr>
              <a:spLocks noChangeArrowheads="1"/>
            </p:cNvSpPr>
            <p:nvPr/>
          </p:nvSpPr>
          <p:spPr bwMode="auto">
            <a:xfrm>
              <a:off x="3447" y="1073"/>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101" name="Rectangle 296"/>
          <p:cNvSpPr>
            <a:spLocks noChangeArrowheads="1"/>
          </p:cNvSpPr>
          <p:nvPr/>
        </p:nvSpPr>
        <p:spPr bwMode="auto">
          <a:xfrm rot="-10320000">
            <a:off x="8475133" y="2360669"/>
            <a:ext cx="35278" cy="115887"/>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nvGrpSpPr>
          <p:cNvPr id="162102" name="Group 297"/>
          <p:cNvGrpSpPr>
            <a:grpSpLocks/>
          </p:cNvGrpSpPr>
          <p:nvPr/>
        </p:nvGrpSpPr>
        <p:grpSpPr bwMode="auto">
          <a:xfrm rot="4132734">
            <a:off x="8441532" y="2345382"/>
            <a:ext cx="84138" cy="98778"/>
            <a:chOff x="3449" y="1046"/>
            <a:chExt cx="60" cy="62"/>
          </a:xfrm>
        </p:grpSpPr>
        <p:sp>
          <p:nvSpPr>
            <p:cNvPr id="162119" name="Oval 298"/>
            <p:cNvSpPr>
              <a:spLocks noChangeArrowheads="1"/>
            </p:cNvSpPr>
            <p:nvPr/>
          </p:nvSpPr>
          <p:spPr bwMode="auto">
            <a:xfrm>
              <a:off x="3469" y="1048"/>
              <a:ext cx="37" cy="3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20" name="Oval 299"/>
            <p:cNvSpPr>
              <a:spLocks noChangeArrowheads="1"/>
            </p:cNvSpPr>
            <p:nvPr/>
          </p:nvSpPr>
          <p:spPr bwMode="auto">
            <a:xfrm>
              <a:off x="3449" y="1073"/>
              <a:ext cx="38" cy="35"/>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sp>
        <p:nvSpPr>
          <p:cNvPr id="162103" name="Rectangle 300"/>
          <p:cNvSpPr>
            <a:spLocks noChangeArrowheads="1"/>
          </p:cNvSpPr>
          <p:nvPr/>
        </p:nvSpPr>
        <p:spPr bwMode="auto">
          <a:xfrm>
            <a:off x="1425223" y="261938"/>
            <a:ext cx="8669867"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nchor="ctr"/>
          <a:lstStyle/>
          <a:p>
            <a:pPr algn="ctr" defTabSz="914400" eaLnBrk="0" fontAlgn="base" hangingPunct="0">
              <a:spcBef>
                <a:spcPct val="0"/>
              </a:spcBef>
              <a:spcAft>
                <a:spcPct val="0"/>
              </a:spcAft>
            </a:pPr>
            <a:r>
              <a:rPr lang="fr-FR" sz="2400" b="1">
                <a:solidFill>
                  <a:srgbClr val="333399"/>
                </a:solidFill>
                <a:latin typeface="Tahoma" charset="0"/>
                <a:ea typeface="ＭＳ Ｐゴシック" charset="0"/>
                <a:cs typeface="ＭＳ Ｐゴシック" charset="0"/>
              </a:rPr>
              <a:t>Cycle de réplication du VIH et cibles des ARV</a:t>
            </a:r>
          </a:p>
        </p:txBody>
      </p:sp>
      <p:grpSp>
        <p:nvGrpSpPr>
          <p:cNvPr id="1166648" name="Group 312"/>
          <p:cNvGrpSpPr>
            <a:grpSpLocks/>
          </p:cNvGrpSpPr>
          <p:nvPr/>
        </p:nvGrpSpPr>
        <p:grpSpPr bwMode="auto">
          <a:xfrm>
            <a:off x="3024012" y="3862388"/>
            <a:ext cx="2015067" cy="635000"/>
            <a:chOff x="945" y="2433"/>
            <a:chExt cx="1269" cy="400"/>
          </a:xfrm>
        </p:grpSpPr>
        <p:sp>
          <p:nvSpPr>
            <p:cNvPr id="1166492" name="Rectangle 156"/>
            <p:cNvSpPr>
              <a:spLocks noChangeArrowheads="1"/>
            </p:cNvSpPr>
            <p:nvPr/>
          </p:nvSpPr>
          <p:spPr bwMode="auto">
            <a:xfrm>
              <a:off x="1281" y="2433"/>
              <a:ext cx="933" cy="400"/>
            </a:xfrm>
            <a:prstGeom prst="rect">
              <a:avLst/>
            </a:prstGeom>
            <a:solidFill>
              <a:srgbClr val="FFFF66"/>
            </a:solidFill>
            <a:ln w="9525">
              <a:solidFill>
                <a:schemeClr val="bg1"/>
              </a:solidFill>
              <a:miter lim="800000"/>
              <a:headEnd/>
              <a:tailEnd/>
            </a:ln>
            <a:effectLst>
              <a:prstShdw prst="shdw17" dist="17961" dir="2700000">
                <a:schemeClr val="bg1">
                  <a:gamma/>
                  <a:shade val="60000"/>
                  <a:invGamma/>
                  <a:alpha val="74998"/>
                </a:schemeClr>
              </a:prstShdw>
            </a:effectLst>
          </p:spPr>
          <p:txBody>
            <a:bodyPr lIns="92075" tIns="46038" rIns="92075" bIns="46038">
              <a:spAutoFit/>
            </a:bodyPr>
            <a:lstStyle/>
            <a:p>
              <a:pPr algn="ctr" defTabSz="914400" eaLnBrk="0" fontAlgn="base" hangingPunct="0">
                <a:spcBef>
                  <a:spcPct val="50000"/>
                </a:spcBef>
                <a:spcAft>
                  <a:spcPct val="0"/>
                </a:spcAft>
                <a:defRPr/>
              </a:pPr>
              <a:r>
                <a:rPr lang="fr-FR" sz="1000" b="1" dirty="0">
                  <a:solidFill>
                    <a:srgbClr val="000000"/>
                  </a:solidFill>
                  <a:latin typeface="Arial" charset="0"/>
                  <a:ea typeface="ＭＳ Ｐゴシック" charset="0"/>
                  <a:cs typeface="ＭＳ Ｐゴシック" charset="0"/>
                </a:rPr>
                <a:t>Inhibiteurs de la transcription inverse</a:t>
              </a:r>
            </a:p>
            <a:p>
              <a:pPr algn="ctr" defTabSz="914400" eaLnBrk="0" fontAlgn="base" hangingPunct="0">
                <a:spcBef>
                  <a:spcPct val="50000"/>
                </a:spcBef>
                <a:spcAft>
                  <a:spcPct val="0"/>
                </a:spcAft>
                <a:defRPr/>
              </a:pPr>
              <a:r>
                <a:rPr lang="fr-FR" sz="1000" b="1" dirty="0">
                  <a:solidFill>
                    <a:srgbClr val="000000"/>
                  </a:solidFill>
                  <a:latin typeface="Arial" charset="0"/>
                  <a:ea typeface="ＭＳ Ｐゴシック" charset="0"/>
                  <a:cs typeface="ＭＳ Ｐゴシック" charset="0"/>
                </a:rPr>
                <a:t>INTI, INNTI</a:t>
              </a:r>
              <a:endParaRPr lang="fr-FR" sz="1000" b="1" dirty="0">
                <a:solidFill>
                  <a:srgbClr val="000000"/>
                </a:solidFill>
                <a:latin typeface="Century Gothic" charset="0"/>
                <a:ea typeface="ＭＳ Ｐゴシック" charset="0"/>
                <a:cs typeface="ＭＳ Ｐゴシック" charset="0"/>
              </a:endParaRPr>
            </a:p>
          </p:txBody>
        </p:sp>
        <p:sp>
          <p:nvSpPr>
            <p:cNvPr id="162118" name="AutoShape 301"/>
            <p:cNvSpPr>
              <a:spLocks noChangeArrowheads="1"/>
            </p:cNvSpPr>
            <p:nvPr/>
          </p:nvSpPr>
          <p:spPr bwMode="auto">
            <a:xfrm>
              <a:off x="945" y="2577"/>
              <a:ext cx="336" cy="144"/>
            </a:xfrm>
            <a:prstGeom prst="leftArrow">
              <a:avLst>
                <a:gd name="adj1" fmla="val 50000"/>
                <a:gd name="adj2" fmla="val 58333"/>
              </a:avLst>
            </a:prstGeom>
            <a:solidFill>
              <a:srgbClr val="FFFF66"/>
            </a:solidFill>
            <a:ln w="28575">
              <a:solidFill>
                <a:schemeClr val="accent2"/>
              </a:solidFill>
              <a:miter lim="800000"/>
              <a:headEnd/>
              <a:tailEnd/>
            </a:ln>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grpSp>
      <p:grpSp>
        <p:nvGrpSpPr>
          <p:cNvPr id="1166649" name="Group 313"/>
          <p:cNvGrpSpPr>
            <a:grpSpLocks/>
          </p:cNvGrpSpPr>
          <p:nvPr/>
        </p:nvGrpSpPr>
        <p:grpSpPr bwMode="auto">
          <a:xfrm>
            <a:off x="8035346" y="1798200"/>
            <a:ext cx="2332036" cy="704851"/>
            <a:chOff x="2504" y="1429"/>
            <a:chExt cx="1469" cy="444"/>
          </a:xfrm>
        </p:grpSpPr>
        <p:sp>
          <p:nvSpPr>
            <p:cNvPr id="1166514" name="Rectangle 178">
              <a:hlinkClick r:id="rId3" action="ppaction://hlinkpres?slideindex=66&amp;slidetitle=Éléments de suivi clinique"/>
            </p:cNvPr>
            <p:cNvSpPr>
              <a:spLocks noChangeArrowheads="1"/>
            </p:cNvSpPr>
            <p:nvPr/>
          </p:nvSpPr>
          <p:spPr bwMode="auto">
            <a:xfrm>
              <a:off x="3009" y="1713"/>
              <a:ext cx="964" cy="160"/>
            </a:xfrm>
            <a:prstGeom prst="rect">
              <a:avLst/>
            </a:prstGeom>
            <a:solidFill>
              <a:srgbClr val="FFFF66"/>
            </a:solidFill>
            <a:ln w="9525">
              <a:solidFill>
                <a:schemeClr val="bg1"/>
              </a:solidFill>
              <a:miter lim="800000"/>
              <a:headEnd/>
              <a:tailEnd/>
            </a:ln>
            <a:effectLst>
              <a:prstShdw prst="shdw17" dist="17961" dir="2700000">
                <a:schemeClr val="bg1">
                  <a:gamma/>
                  <a:shade val="60000"/>
                  <a:invGamma/>
                  <a:alpha val="74998"/>
                </a:schemeClr>
              </a:prstShdw>
            </a:effectLst>
          </p:spPr>
          <p:txBody>
            <a:bodyPr lIns="92075" tIns="46038" rIns="92075" bIns="46038">
              <a:spAutoFit/>
            </a:bodyPr>
            <a:lstStyle/>
            <a:p>
              <a:pPr algn="ctr" defTabSz="914400" eaLnBrk="0" fontAlgn="base" hangingPunct="0">
                <a:spcBef>
                  <a:spcPct val="50000"/>
                </a:spcBef>
                <a:spcAft>
                  <a:spcPct val="0"/>
                </a:spcAft>
              </a:pPr>
              <a:r>
                <a:rPr lang="fr-FR" sz="1000" b="1">
                  <a:solidFill>
                    <a:srgbClr val="000000"/>
                  </a:solidFill>
                  <a:latin typeface="Century Gothic" charset="0"/>
                  <a:ea typeface="ＭＳ Ｐゴシック" charset="0"/>
                  <a:cs typeface="ＭＳ Ｐゴシック" charset="0"/>
                </a:rPr>
                <a:t>Action de la protéase</a:t>
              </a:r>
              <a:endParaRPr lang="fr-FR" sz="1000" b="1">
                <a:solidFill>
                  <a:srgbClr val="000000"/>
                </a:solidFill>
                <a:effectLst>
                  <a:outerShdw blurRad="38100" dist="38100" dir="2700000" algn="tl">
                    <a:srgbClr val="FFFFFF"/>
                  </a:outerShdw>
                </a:effectLst>
                <a:latin typeface="Century Gothic" charset="0"/>
                <a:ea typeface="ＭＳ Ｐゴシック" charset="0"/>
                <a:cs typeface="ＭＳ Ｐゴシック" charset="0"/>
              </a:endParaRPr>
            </a:p>
          </p:txBody>
        </p:sp>
        <p:sp>
          <p:nvSpPr>
            <p:cNvPr id="162115" name="AutoShape 302"/>
            <p:cNvSpPr>
              <a:spLocks noChangeArrowheads="1"/>
            </p:cNvSpPr>
            <p:nvPr/>
          </p:nvSpPr>
          <p:spPr bwMode="auto">
            <a:xfrm rot="18847386" flipH="1">
              <a:off x="2624" y="1309"/>
              <a:ext cx="229" cy="469"/>
            </a:xfrm>
            <a:custGeom>
              <a:avLst/>
              <a:gdLst>
                <a:gd name="T0" fmla="*/ 3 w 21600"/>
                <a:gd name="T1" fmla="*/ 0 h 21600"/>
                <a:gd name="T2" fmla="*/ 3 w 21600"/>
                <a:gd name="T3" fmla="*/ 7 h 21600"/>
                <a:gd name="T4" fmla="*/ 1 w 21600"/>
                <a:gd name="T5" fmla="*/ 13 h 21600"/>
                <a:gd name="T6" fmla="*/ 4 w 21600"/>
                <a:gd name="T7" fmla="*/ 4 h 21600"/>
                <a:gd name="T8" fmla="*/ 17694720 60000 65536"/>
                <a:gd name="T9" fmla="*/ 5898240 60000 65536"/>
                <a:gd name="T10" fmla="*/ 5898240 60000 65536"/>
                <a:gd name="T11" fmla="*/ 0 60000 65536"/>
                <a:gd name="T12" fmla="*/ 12450 w 21600"/>
                <a:gd name="T13" fmla="*/ 2905 h 21600"/>
                <a:gd name="T14" fmla="*/ 18225 w 21600"/>
                <a:gd name="T15" fmla="*/ 924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66"/>
            </a:solidFill>
            <a:ln w="28575">
              <a:solidFill>
                <a:schemeClr val="accent2"/>
              </a:solidFill>
              <a:miter lim="800000"/>
              <a:headEnd/>
              <a:tailEnd/>
            </a:ln>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grpSp>
        <p:nvGrpSpPr>
          <p:cNvPr id="1166647" name="Group 311"/>
          <p:cNvGrpSpPr>
            <a:grpSpLocks/>
          </p:cNvGrpSpPr>
          <p:nvPr/>
        </p:nvGrpSpPr>
        <p:grpSpPr bwMode="auto">
          <a:xfrm>
            <a:off x="1838151" y="2490792"/>
            <a:ext cx="1414463" cy="457200"/>
            <a:chOff x="198" y="1569"/>
            <a:chExt cx="891" cy="288"/>
          </a:xfrm>
        </p:grpSpPr>
        <p:sp>
          <p:nvSpPr>
            <p:cNvPr id="162112" name="Text Box 304"/>
            <p:cNvSpPr txBox="1">
              <a:spLocks noChangeArrowheads="1"/>
            </p:cNvSpPr>
            <p:nvPr/>
          </p:nvSpPr>
          <p:spPr bwMode="auto">
            <a:xfrm>
              <a:off x="198" y="1702"/>
              <a:ext cx="866" cy="155"/>
            </a:xfrm>
            <a:prstGeom prst="rect">
              <a:avLst/>
            </a:prstGeom>
            <a:solidFill>
              <a:srgbClr val="FFFF66"/>
            </a:solidFill>
            <a:ln w="28575">
              <a:solidFill>
                <a:schemeClr val="bg1"/>
              </a:solidFill>
              <a:miter lim="800000"/>
              <a:headEnd/>
              <a:tailEnd/>
            </a:ln>
          </p:spPr>
          <p:txBody>
            <a:bodyPr wrap="none">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fontAlgn="base">
                <a:spcBef>
                  <a:spcPct val="0"/>
                </a:spcBef>
                <a:spcAft>
                  <a:spcPct val="0"/>
                </a:spcAft>
                <a:defRPr sz="1200" b="1">
                  <a:solidFill>
                    <a:schemeClr val="tx1"/>
                  </a:solidFill>
                  <a:latin typeface="Arial" charset="0"/>
                  <a:ea typeface="ＭＳ Ｐゴシック" charset="0"/>
                </a:defRPr>
              </a:lvl6pPr>
              <a:lvl7pPr marL="2971800" indent="-228600" fontAlgn="base">
                <a:spcBef>
                  <a:spcPct val="0"/>
                </a:spcBef>
                <a:spcAft>
                  <a:spcPct val="0"/>
                </a:spcAft>
                <a:defRPr sz="1200" b="1">
                  <a:solidFill>
                    <a:schemeClr val="tx1"/>
                  </a:solidFill>
                  <a:latin typeface="Arial" charset="0"/>
                  <a:ea typeface="ＭＳ Ｐゴシック" charset="0"/>
                </a:defRPr>
              </a:lvl7pPr>
              <a:lvl8pPr marL="3429000" indent="-228600" fontAlgn="base">
                <a:spcBef>
                  <a:spcPct val="0"/>
                </a:spcBef>
                <a:spcAft>
                  <a:spcPct val="0"/>
                </a:spcAft>
                <a:defRPr sz="1200" b="1">
                  <a:solidFill>
                    <a:schemeClr val="tx1"/>
                  </a:solidFill>
                  <a:latin typeface="Arial" charset="0"/>
                  <a:ea typeface="ＭＳ Ｐゴシック" charset="0"/>
                </a:defRPr>
              </a:lvl8pPr>
              <a:lvl9pPr marL="3886200" indent="-228600" fontAlgn="base">
                <a:spcBef>
                  <a:spcPct val="0"/>
                </a:spcBef>
                <a:spcAft>
                  <a:spcPct val="0"/>
                </a:spcAft>
                <a:defRPr sz="1200" b="1">
                  <a:solidFill>
                    <a:schemeClr val="tx1"/>
                  </a:solidFill>
                  <a:latin typeface="Arial" charset="0"/>
                  <a:ea typeface="ＭＳ Ｐゴシック" charset="0"/>
                </a:defRPr>
              </a:lvl9pPr>
            </a:lstStyle>
            <a:p>
              <a:pPr algn="ctr" defTabSz="914400" eaLnBrk="0" fontAlgn="base" hangingPunct="0">
                <a:spcBef>
                  <a:spcPct val="0"/>
                </a:spcBef>
                <a:spcAft>
                  <a:spcPct val="0"/>
                </a:spcAft>
              </a:pPr>
              <a:r>
                <a:rPr lang="en-US" sz="1000" dirty="0" err="1">
                  <a:solidFill>
                    <a:srgbClr val="000000"/>
                  </a:solidFill>
                </a:rPr>
                <a:t>Inhibiteurs</a:t>
              </a:r>
              <a:r>
                <a:rPr lang="en-US" sz="1000" dirty="0">
                  <a:solidFill>
                    <a:srgbClr val="000000"/>
                  </a:solidFill>
                </a:rPr>
                <a:t> </a:t>
              </a:r>
              <a:r>
                <a:rPr lang="en-US" sz="1000" dirty="0" err="1">
                  <a:solidFill>
                    <a:srgbClr val="000000"/>
                  </a:solidFill>
                </a:rPr>
                <a:t>d’entrée</a:t>
              </a:r>
              <a:endParaRPr lang="en-US" sz="1000" dirty="0">
                <a:solidFill>
                  <a:srgbClr val="000000"/>
                </a:solidFill>
              </a:endParaRPr>
            </a:p>
          </p:txBody>
        </p:sp>
        <p:sp>
          <p:nvSpPr>
            <p:cNvPr id="162113" name="AutoShape 305"/>
            <p:cNvSpPr>
              <a:spLocks noChangeArrowheads="1"/>
            </p:cNvSpPr>
            <p:nvPr/>
          </p:nvSpPr>
          <p:spPr bwMode="auto">
            <a:xfrm>
              <a:off x="897" y="1569"/>
              <a:ext cx="192" cy="144"/>
            </a:xfrm>
            <a:custGeom>
              <a:avLst/>
              <a:gdLst>
                <a:gd name="T0" fmla="*/ 1 w 21600"/>
                <a:gd name="T1" fmla="*/ 0 h 21600"/>
                <a:gd name="T2" fmla="*/ 0 w 21600"/>
                <a:gd name="T3" fmla="*/ 1 h 21600"/>
                <a:gd name="T4" fmla="*/ 1 w 21600"/>
                <a:gd name="T5" fmla="*/ 0 h 21600"/>
                <a:gd name="T6" fmla="*/ 1 w 21600"/>
                <a:gd name="T7" fmla="*/ 1 h 21600"/>
                <a:gd name="T8" fmla="*/ 2 w 21600"/>
                <a:gd name="T9" fmla="*/ 0 h 21600"/>
                <a:gd name="T10" fmla="*/ 17694720 60000 65536"/>
                <a:gd name="T11" fmla="*/ 5898240 60000 65536"/>
                <a:gd name="T12" fmla="*/ 5898240 60000 65536"/>
                <a:gd name="T13" fmla="*/ 5898240 60000 65536"/>
                <a:gd name="T14" fmla="*/ 0 60000 65536"/>
                <a:gd name="T15" fmla="*/ 0 w 21600"/>
                <a:gd name="T16" fmla="*/ 8250 h 21600"/>
                <a:gd name="T17" fmla="*/ 6075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FF66"/>
            </a:solidFill>
            <a:ln w="28575">
              <a:solidFill>
                <a:schemeClr val="bg1"/>
              </a:solidFill>
              <a:miter lim="800000"/>
              <a:headEnd/>
              <a:tailEnd/>
            </a:ln>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sp useBgFill="1">
        <p:nvSpPr>
          <p:cNvPr id="162107" name="Rectangle 306"/>
          <p:cNvSpPr>
            <a:spLocks noChangeArrowheads="1"/>
          </p:cNvSpPr>
          <p:nvPr/>
        </p:nvSpPr>
        <p:spPr bwMode="auto">
          <a:xfrm>
            <a:off x="1968529" y="6600881"/>
            <a:ext cx="8671277" cy="257175"/>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1200">
              <a:solidFill>
                <a:srgbClr val="000000"/>
              </a:solidFill>
              <a:latin typeface="Arial" charset="0"/>
              <a:ea typeface="ＭＳ Ｐゴシック" charset="0"/>
              <a:cs typeface="ＭＳ Ｐゴシック" charset="0"/>
            </a:endParaRPr>
          </a:p>
        </p:txBody>
      </p:sp>
      <p:sp>
        <p:nvSpPr>
          <p:cNvPr id="162108" name="Rectangle 307"/>
          <p:cNvSpPr>
            <a:spLocks noChangeArrowheads="1"/>
          </p:cNvSpPr>
          <p:nvPr/>
        </p:nvSpPr>
        <p:spPr bwMode="auto">
          <a:xfrm>
            <a:off x="1996723" y="6578655"/>
            <a:ext cx="8706556" cy="308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914400" eaLnBrk="0" fontAlgn="base" hangingPunct="0">
              <a:spcBef>
                <a:spcPct val="50000"/>
              </a:spcBef>
              <a:spcAft>
                <a:spcPct val="0"/>
              </a:spcAft>
            </a:pPr>
            <a:r>
              <a:rPr lang="fr-FR" sz="1400" dirty="0">
                <a:solidFill>
                  <a:srgbClr val="292929"/>
                </a:solidFill>
                <a:latin typeface="Arial" charset="0"/>
                <a:ea typeface="ＭＳ Ｐゴシック" charset="0"/>
                <a:cs typeface="Arial" charset="0"/>
              </a:rPr>
              <a:t>D</a:t>
            </a:r>
            <a:r>
              <a:rPr lang="ja-JP" altLang="fr-FR" sz="1400" dirty="0">
                <a:solidFill>
                  <a:srgbClr val="292929"/>
                </a:solidFill>
                <a:latin typeface="Arial" charset="0"/>
                <a:ea typeface="ＭＳ Ｐゴシック" charset="0"/>
                <a:cs typeface="Arial" charset="0"/>
              </a:rPr>
              <a:t>’</a:t>
            </a:r>
            <a:r>
              <a:rPr lang="fr-FR" altLang="ja-JP" sz="1400" dirty="0">
                <a:solidFill>
                  <a:srgbClr val="292929"/>
                </a:solidFill>
                <a:latin typeface="Arial" charset="0"/>
                <a:ea typeface="ＭＳ Ｐゴシック" charset="0"/>
                <a:cs typeface="Arial" charset="0"/>
              </a:rPr>
              <a:t>après </a:t>
            </a:r>
            <a:r>
              <a:rPr lang="fr-FR" altLang="ja-JP" sz="1400" dirty="0" err="1">
                <a:solidFill>
                  <a:srgbClr val="292929"/>
                </a:solidFill>
                <a:latin typeface="Arial" charset="0"/>
                <a:ea typeface="ＭＳ Ｐゴシック" charset="0"/>
                <a:cs typeface="Arial" charset="0"/>
              </a:rPr>
              <a:t>Furtado</a:t>
            </a:r>
            <a:r>
              <a:rPr lang="fr-FR" altLang="ja-JP" sz="1400" dirty="0">
                <a:solidFill>
                  <a:srgbClr val="292929"/>
                </a:solidFill>
                <a:latin typeface="Arial" charset="0"/>
                <a:ea typeface="ＭＳ Ｐゴシック" charset="0"/>
                <a:cs typeface="Arial" charset="0"/>
              </a:rPr>
              <a:t> M. N </a:t>
            </a:r>
            <a:r>
              <a:rPr lang="fr-FR" altLang="ja-JP" sz="1400" dirty="0" err="1">
                <a:solidFill>
                  <a:srgbClr val="292929"/>
                </a:solidFill>
                <a:latin typeface="Arial" charset="0"/>
                <a:ea typeface="ＭＳ Ｐゴシック" charset="0"/>
                <a:cs typeface="Arial" charset="0"/>
              </a:rPr>
              <a:t>Engl</a:t>
            </a:r>
            <a:r>
              <a:rPr lang="fr-FR" altLang="ja-JP" sz="1400" dirty="0">
                <a:solidFill>
                  <a:srgbClr val="292929"/>
                </a:solidFill>
                <a:latin typeface="Arial" charset="0"/>
                <a:ea typeface="ＭＳ Ｐゴシック" charset="0"/>
                <a:cs typeface="Arial" charset="0"/>
              </a:rPr>
              <a:t> J Med. 1999, 340(21) : 1614-22</a:t>
            </a:r>
            <a:endParaRPr lang="fr-FR" sz="1400" dirty="0">
              <a:solidFill>
                <a:srgbClr val="292929"/>
              </a:solidFill>
              <a:latin typeface="Arial" charset="0"/>
              <a:ea typeface="ＭＳ Ｐゴシック" charset="0"/>
              <a:cs typeface="Arial" charset="0"/>
            </a:endParaRPr>
          </a:p>
        </p:txBody>
      </p:sp>
      <p:grpSp>
        <p:nvGrpSpPr>
          <p:cNvPr id="1166650" name="Group 314"/>
          <p:cNvGrpSpPr>
            <a:grpSpLocks/>
          </p:cNvGrpSpPr>
          <p:nvPr/>
        </p:nvGrpSpPr>
        <p:grpSpPr bwMode="auto">
          <a:xfrm>
            <a:off x="2822431" y="5805544"/>
            <a:ext cx="1261331" cy="611187"/>
            <a:chOff x="294" y="1569"/>
            <a:chExt cx="795" cy="385"/>
          </a:xfrm>
        </p:grpSpPr>
        <p:sp>
          <p:nvSpPr>
            <p:cNvPr id="162110" name="Text Box 315"/>
            <p:cNvSpPr txBox="1">
              <a:spLocks noChangeArrowheads="1"/>
            </p:cNvSpPr>
            <p:nvPr/>
          </p:nvSpPr>
          <p:spPr bwMode="auto">
            <a:xfrm>
              <a:off x="294" y="1702"/>
              <a:ext cx="667" cy="252"/>
            </a:xfrm>
            <a:prstGeom prst="rect">
              <a:avLst/>
            </a:prstGeom>
            <a:solidFill>
              <a:srgbClr val="FFFF66"/>
            </a:solidFill>
            <a:ln w="28575">
              <a:solidFill>
                <a:schemeClr val="bg1"/>
              </a:solidFill>
              <a:miter lim="800000"/>
              <a:headEnd/>
              <a:tailEnd/>
            </a:ln>
          </p:spPr>
          <p:txBody>
            <a:bodyPr wrap="none">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fontAlgn="base">
                <a:spcBef>
                  <a:spcPct val="0"/>
                </a:spcBef>
                <a:spcAft>
                  <a:spcPct val="0"/>
                </a:spcAft>
                <a:defRPr sz="1200" b="1">
                  <a:solidFill>
                    <a:schemeClr val="tx1"/>
                  </a:solidFill>
                  <a:latin typeface="Arial" charset="0"/>
                  <a:ea typeface="ＭＳ Ｐゴシック" charset="0"/>
                </a:defRPr>
              </a:lvl6pPr>
              <a:lvl7pPr marL="2971800" indent="-228600" fontAlgn="base">
                <a:spcBef>
                  <a:spcPct val="0"/>
                </a:spcBef>
                <a:spcAft>
                  <a:spcPct val="0"/>
                </a:spcAft>
                <a:defRPr sz="1200" b="1">
                  <a:solidFill>
                    <a:schemeClr val="tx1"/>
                  </a:solidFill>
                  <a:latin typeface="Arial" charset="0"/>
                  <a:ea typeface="ＭＳ Ｐゴシック" charset="0"/>
                </a:defRPr>
              </a:lvl7pPr>
              <a:lvl8pPr marL="3429000" indent="-228600" fontAlgn="base">
                <a:spcBef>
                  <a:spcPct val="0"/>
                </a:spcBef>
                <a:spcAft>
                  <a:spcPct val="0"/>
                </a:spcAft>
                <a:defRPr sz="1200" b="1">
                  <a:solidFill>
                    <a:schemeClr val="tx1"/>
                  </a:solidFill>
                  <a:latin typeface="Arial" charset="0"/>
                  <a:ea typeface="ＭＳ Ｐゴシック" charset="0"/>
                </a:defRPr>
              </a:lvl8pPr>
              <a:lvl9pPr marL="3886200" indent="-228600" fontAlgn="base">
                <a:spcBef>
                  <a:spcPct val="0"/>
                </a:spcBef>
                <a:spcAft>
                  <a:spcPct val="0"/>
                </a:spcAft>
                <a:defRPr sz="1200" b="1">
                  <a:solidFill>
                    <a:schemeClr val="tx1"/>
                  </a:solidFill>
                  <a:latin typeface="Arial" charset="0"/>
                  <a:ea typeface="ＭＳ Ｐゴシック" charset="0"/>
                </a:defRPr>
              </a:lvl9pPr>
            </a:lstStyle>
            <a:p>
              <a:pPr algn="ctr" defTabSz="914400" eaLnBrk="0" fontAlgn="base" hangingPunct="0">
                <a:spcBef>
                  <a:spcPct val="0"/>
                </a:spcBef>
                <a:spcAft>
                  <a:spcPct val="0"/>
                </a:spcAft>
              </a:pPr>
              <a:r>
                <a:rPr lang="en-US" sz="1000" dirty="0" err="1">
                  <a:solidFill>
                    <a:srgbClr val="000000"/>
                  </a:solidFill>
                </a:rPr>
                <a:t>Inhibiteurs</a:t>
              </a:r>
              <a:r>
                <a:rPr lang="en-US" sz="1000" dirty="0">
                  <a:solidFill>
                    <a:srgbClr val="000000"/>
                  </a:solidFill>
                </a:rPr>
                <a:t> de </a:t>
              </a:r>
            </a:p>
            <a:p>
              <a:pPr algn="ctr" defTabSz="914400" eaLnBrk="0" fontAlgn="base" hangingPunct="0">
                <a:spcBef>
                  <a:spcPct val="0"/>
                </a:spcBef>
                <a:spcAft>
                  <a:spcPct val="0"/>
                </a:spcAft>
              </a:pPr>
              <a:r>
                <a:rPr lang="en-US" sz="1000" dirty="0" err="1">
                  <a:solidFill>
                    <a:srgbClr val="000000"/>
                  </a:solidFill>
                </a:rPr>
                <a:t>L’intégrase</a:t>
              </a:r>
              <a:endParaRPr lang="en-US" sz="1000" dirty="0">
                <a:solidFill>
                  <a:srgbClr val="000000"/>
                </a:solidFill>
                <a:latin typeface="Times New Roman" charset="0"/>
              </a:endParaRPr>
            </a:p>
          </p:txBody>
        </p:sp>
        <p:sp>
          <p:nvSpPr>
            <p:cNvPr id="162111" name="AutoShape 316"/>
            <p:cNvSpPr>
              <a:spLocks noChangeArrowheads="1"/>
            </p:cNvSpPr>
            <p:nvPr/>
          </p:nvSpPr>
          <p:spPr bwMode="auto">
            <a:xfrm>
              <a:off x="897" y="1569"/>
              <a:ext cx="192" cy="144"/>
            </a:xfrm>
            <a:custGeom>
              <a:avLst/>
              <a:gdLst>
                <a:gd name="T0" fmla="*/ 1 w 21600"/>
                <a:gd name="T1" fmla="*/ 0 h 21600"/>
                <a:gd name="T2" fmla="*/ 0 w 21600"/>
                <a:gd name="T3" fmla="*/ 1 h 21600"/>
                <a:gd name="T4" fmla="*/ 1 w 21600"/>
                <a:gd name="T5" fmla="*/ 0 h 21600"/>
                <a:gd name="T6" fmla="*/ 1 w 21600"/>
                <a:gd name="T7" fmla="*/ 1 h 21600"/>
                <a:gd name="T8" fmla="*/ 2 w 21600"/>
                <a:gd name="T9" fmla="*/ 0 h 21600"/>
                <a:gd name="T10" fmla="*/ 17694720 60000 65536"/>
                <a:gd name="T11" fmla="*/ 5898240 60000 65536"/>
                <a:gd name="T12" fmla="*/ 5898240 60000 65536"/>
                <a:gd name="T13" fmla="*/ 5898240 60000 65536"/>
                <a:gd name="T14" fmla="*/ 0 60000 65536"/>
                <a:gd name="T15" fmla="*/ 0 w 21600"/>
                <a:gd name="T16" fmla="*/ 8250 h 21600"/>
                <a:gd name="T17" fmla="*/ 6075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FF66"/>
            </a:solidFill>
            <a:ln w="28575">
              <a:solidFill>
                <a:schemeClr val="bg1"/>
              </a:solidFill>
              <a:miter lim="800000"/>
              <a:headEnd/>
              <a:tailEnd/>
            </a:ln>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341390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166647"/>
                                        </p:tgtEl>
                                        <p:attrNameLst>
                                          <p:attrName>style.visibility</p:attrName>
                                        </p:attrNameLst>
                                      </p:cBhvr>
                                      <p:to>
                                        <p:strVal val="visible"/>
                                      </p:to>
                                    </p:set>
                                    <p:animEffect transition="in" filter="wipe(down)">
                                      <p:cBhvr>
                                        <p:cTn id="7" dur="580">
                                          <p:stCondLst>
                                            <p:cond delay="0"/>
                                          </p:stCondLst>
                                        </p:cTn>
                                        <p:tgtEl>
                                          <p:spTgt spid="1166647"/>
                                        </p:tgtEl>
                                      </p:cBhvr>
                                    </p:animEffect>
                                    <p:anim calcmode="lin" valueType="num">
                                      <p:cBhvr>
                                        <p:cTn id="8" dur="1822" tmFilter="0,0; 0.14,0.36; 0.43,0.73; 0.71,0.91; 1.0,1.0">
                                          <p:stCondLst>
                                            <p:cond delay="0"/>
                                          </p:stCondLst>
                                        </p:cTn>
                                        <p:tgtEl>
                                          <p:spTgt spid="116664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6664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6664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6664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66647"/>
                                        </p:tgtEl>
                                        <p:attrNameLst>
                                          <p:attrName>ppt_y</p:attrName>
                                        </p:attrNameLst>
                                      </p:cBhvr>
                                      <p:tavLst>
                                        <p:tav tm="0" fmla="#ppt_y-sin(pi*$)/81">
                                          <p:val>
                                            <p:fltVal val="0"/>
                                          </p:val>
                                        </p:tav>
                                        <p:tav tm="100000">
                                          <p:val>
                                            <p:fltVal val="1"/>
                                          </p:val>
                                        </p:tav>
                                      </p:tavLst>
                                    </p:anim>
                                    <p:animScale>
                                      <p:cBhvr>
                                        <p:cTn id="13" dur="26">
                                          <p:stCondLst>
                                            <p:cond delay="650"/>
                                          </p:stCondLst>
                                        </p:cTn>
                                        <p:tgtEl>
                                          <p:spTgt spid="1166647"/>
                                        </p:tgtEl>
                                      </p:cBhvr>
                                      <p:to x="100000" y="60000"/>
                                    </p:animScale>
                                    <p:animScale>
                                      <p:cBhvr>
                                        <p:cTn id="14" dur="166" decel="50000">
                                          <p:stCondLst>
                                            <p:cond delay="676"/>
                                          </p:stCondLst>
                                        </p:cTn>
                                        <p:tgtEl>
                                          <p:spTgt spid="1166647"/>
                                        </p:tgtEl>
                                      </p:cBhvr>
                                      <p:to x="100000" y="100000"/>
                                    </p:animScale>
                                    <p:animScale>
                                      <p:cBhvr>
                                        <p:cTn id="15" dur="26">
                                          <p:stCondLst>
                                            <p:cond delay="1312"/>
                                          </p:stCondLst>
                                        </p:cTn>
                                        <p:tgtEl>
                                          <p:spTgt spid="1166647"/>
                                        </p:tgtEl>
                                      </p:cBhvr>
                                      <p:to x="100000" y="80000"/>
                                    </p:animScale>
                                    <p:animScale>
                                      <p:cBhvr>
                                        <p:cTn id="16" dur="166" decel="50000">
                                          <p:stCondLst>
                                            <p:cond delay="1338"/>
                                          </p:stCondLst>
                                        </p:cTn>
                                        <p:tgtEl>
                                          <p:spTgt spid="1166647"/>
                                        </p:tgtEl>
                                      </p:cBhvr>
                                      <p:to x="100000" y="100000"/>
                                    </p:animScale>
                                    <p:animScale>
                                      <p:cBhvr>
                                        <p:cTn id="17" dur="26">
                                          <p:stCondLst>
                                            <p:cond delay="1642"/>
                                          </p:stCondLst>
                                        </p:cTn>
                                        <p:tgtEl>
                                          <p:spTgt spid="1166647"/>
                                        </p:tgtEl>
                                      </p:cBhvr>
                                      <p:to x="100000" y="90000"/>
                                    </p:animScale>
                                    <p:animScale>
                                      <p:cBhvr>
                                        <p:cTn id="18" dur="166" decel="50000">
                                          <p:stCondLst>
                                            <p:cond delay="1668"/>
                                          </p:stCondLst>
                                        </p:cTn>
                                        <p:tgtEl>
                                          <p:spTgt spid="1166647"/>
                                        </p:tgtEl>
                                      </p:cBhvr>
                                      <p:to x="100000" y="100000"/>
                                    </p:animScale>
                                    <p:animScale>
                                      <p:cBhvr>
                                        <p:cTn id="19" dur="26">
                                          <p:stCondLst>
                                            <p:cond delay="1808"/>
                                          </p:stCondLst>
                                        </p:cTn>
                                        <p:tgtEl>
                                          <p:spTgt spid="1166647"/>
                                        </p:tgtEl>
                                      </p:cBhvr>
                                      <p:to x="100000" y="95000"/>
                                    </p:animScale>
                                    <p:animScale>
                                      <p:cBhvr>
                                        <p:cTn id="20" dur="166" decel="50000">
                                          <p:stCondLst>
                                            <p:cond delay="1834"/>
                                          </p:stCondLst>
                                        </p:cTn>
                                        <p:tgtEl>
                                          <p:spTgt spid="116664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1166648"/>
                                        </p:tgtEl>
                                        <p:attrNameLst>
                                          <p:attrName>style.visibility</p:attrName>
                                        </p:attrNameLst>
                                      </p:cBhvr>
                                      <p:to>
                                        <p:strVal val="visible"/>
                                      </p:to>
                                    </p:set>
                                    <p:animEffect transition="in" filter="wipe(down)">
                                      <p:cBhvr>
                                        <p:cTn id="25" dur="580">
                                          <p:stCondLst>
                                            <p:cond delay="0"/>
                                          </p:stCondLst>
                                        </p:cTn>
                                        <p:tgtEl>
                                          <p:spTgt spid="1166648"/>
                                        </p:tgtEl>
                                      </p:cBhvr>
                                    </p:animEffect>
                                    <p:anim calcmode="lin" valueType="num">
                                      <p:cBhvr>
                                        <p:cTn id="26" dur="1822" tmFilter="0,0; 0.14,0.36; 0.43,0.73; 0.71,0.91; 1.0,1.0">
                                          <p:stCondLst>
                                            <p:cond delay="0"/>
                                          </p:stCondLst>
                                        </p:cTn>
                                        <p:tgtEl>
                                          <p:spTgt spid="116664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6664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6664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6664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66648"/>
                                        </p:tgtEl>
                                        <p:attrNameLst>
                                          <p:attrName>ppt_y</p:attrName>
                                        </p:attrNameLst>
                                      </p:cBhvr>
                                      <p:tavLst>
                                        <p:tav tm="0" fmla="#ppt_y-sin(pi*$)/81">
                                          <p:val>
                                            <p:fltVal val="0"/>
                                          </p:val>
                                        </p:tav>
                                        <p:tav tm="100000">
                                          <p:val>
                                            <p:fltVal val="1"/>
                                          </p:val>
                                        </p:tav>
                                      </p:tavLst>
                                    </p:anim>
                                    <p:animScale>
                                      <p:cBhvr>
                                        <p:cTn id="31" dur="26">
                                          <p:stCondLst>
                                            <p:cond delay="650"/>
                                          </p:stCondLst>
                                        </p:cTn>
                                        <p:tgtEl>
                                          <p:spTgt spid="1166648"/>
                                        </p:tgtEl>
                                      </p:cBhvr>
                                      <p:to x="100000" y="60000"/>
                                    </p:animScale>
                                    <p:animScale>
                                      <p:cBhvr>
                                        <p:cTn id="32" dur="166" decel="50000">
                                          <p:stCondLst>
                                            <p:cond delay="676"/>
                                          </p:stCondLst>
                                        </p:cTn>
                                        <p:tgtEl>
                                          <p:spTgt spid="1166648"/>
                                        </p:tgtEl>
                                      </p:cBhvr>
                                      <p:to x="100000" y="100000"/>
                                    </p:animScale>
                                    <p:animScale>
                                      <p:cBhvr>
                                        <p:cTn id="33" dur="26">
                                          <p:stCondLst>
                                            <p:cond delay="1312"/>
                                          </p:stCondLst>
                                        </p:cTn>
                                        <p:tgtEl>
                                          <p:spTgt spid="1166648"/>
                                        </p:tgtEl>
                                      </p:cBhvr>
                                      <p:to x="100000" y="80000"/>
                                    </p:animScale>
                                    <p:animScale>
                                      <p:cBhvr>
                                        <p:cTn id="34" dur="166" decel="50000">
                                          <p:stCondLst>
                                            <p:cond delay="1338"/>
                                          </p:stCondLst>
                                        </p:cTn>
                                        <p:tgtEl>
                                          <p:spTgt spid="1166648"/>
                                        </p:tgtEl>
                                      </p:cBhvr>
                                      <p:to x="100000" y="100000"/>
                                    </p:animScale>
                                    <p:animScale>
                                      <p:cBhvr>
                                        <p:cTn id="35" dur="26">
                                          <p:stCondLst>
                                            <p:cond delay="1642"/>
                                          </p:stCondLst>
                                        </p:cTn>
                                        <p:tgtEl>
                                          <p:spTgt spid="1166648"/>
                                        </p:tgtEl>
                                      </p:cBhvr>
                                      <p:to x="100000" y="90000"/>
                                    </p:animScale>
                                    <p:animScale>
                                      <p:cBhvr>
                                        <p:cTn id="36" dur="166" decel="50000">
                                          <p:stCondLst>
                                            <p:cond delay="1668"/>
                                          </p:stCondLst>
                                        </p:cTn>
                                        <p:tgtEl>
                                          <p:spTgt spid="1166648"/>
                                        </p:tgtEl>
                                      </p:cBhvr>
                                      <p:to x="100000" y="100000"/>
                                    </p:animScale>
                                    <p:animScale>
                                      <p:cBhvr>
                                        <p:cTn id="37" dur="26">
                                          <p:stCondLst>
                                            <p:cond delay="1808"/>
                                          </p:stCondLst>
                                        </p:cTn>
                                        <p:tgtEl>
                                          <p:spTgt spid="1166648"/>
                                        </p:tgtEl>
                                      </p:cBhvr>
                                      <p:to x="100000" y="95000"/>
                                    </p:animScale>
                                    <p:animScale>
                                      <p:cBhvr>
                                        <p:cTn id="38" dur="166" decel="50000">
                                          <p:stCondLst>
                                            <p:cond delay="1834"/>
                                          </p:stCondLst>
                                        </p:cTn>
                                        <p:tgtEl>
                                          <p:spTgt spid="1166648"/>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166650"/>
                                        </p:tgtEl>
                                        <p:attrNameLst>
                                          <p:attrName>style.visibility</p:attrName>
                                        </p:attrNameLst>
                                      </p:cBhvr>
                                      <p:to>
                                        <p:strVal val="visible"/>
                                      </p:to>
                                    </p:set>
                                    <p:animEffect transition="in" filter="wipe(down)">
                                      <p:cBhvr>
                                        <p:cTn id="43" dur="580">
                                          <p:stCondLst>
                                            <p:cond delay="0"/>
                                          </p:stCondLst>
                                        </p:cTn>
                                        <p:tgtEl>
                                          <p:spTgt spid="1166650"/>
                                        </p:tgtEl>
                                      </p:cBhvr>
                                    </p:animEffect>
                                    <p:anim calcmode="lin" valueType="num">
                                      <p:cBhvr>
                                        <p:cTn id="44" dur="1822" tmFilter="0,0; 0.14,0.36; 0.43,0.73; 0.71,0.91; 1.0,1.0">
                                          <p:stCondLst>
                                            <p:cond delay="0"/>
                                          </p:stCondLst>
                                        </p:cTn>
                                        <p:tgtEl>
                                          <p:spTgt spid="116665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6665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6665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6665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66650"/>
                                        </p:tgtEl>
                                        <p:attrNameLst>
                                          <p:attrName>ppt_y</p:attrName>
                                        </p:attrNameLst>
                                      </p:cBhvr>
                                      <p:tavLst>
                                        <p:tav tm="0" fmla="#ppt_y-sin(pi*$)/81">
                                          <p:val>
                                            <p:fltVal val="0"/>
                                          </p:val>
                                        </p:tav>
                                        <p:tav tm="100000">
                                          <p:val>
                                            <p:fltVal val="1"/>
                                          </p:val>
                                        </p:tav>
                                      </p:tavLst>
                                    </p:anim>
                                    <p:animScale>
                                      <p:cBhvr>
                                        <p:cTn id="49" dur="26">
                                          <p:stCondLst>
                                            <p:cond delay="650"/>
                                          </p:stCondLst>
                                        </p:cTn>
                                        <p:tgtEl>
                                          <p:spTgt spid="1166650"/>
                                        </p:tgtEl>
                                      </p:cBhvr>
                                      <p:to x="100000" y="60000"/>
                                    </p:animScale>
                                    <p:animScale>
                                      <p:cBhvr>
                                        <p:cTn id="50" dur="166" decel="50000">
                                          <p:stCondLst>
                                            <p:cond delay="676"/>
                                          </p:stCondLst>
                                        </p:cTn>
                                        <p:tgtEl>
                                          <p:spTgt spid="1166650"/>
                                        </p:tgtEl>
                                      </p:cBhvr>
                                      <p:to x="100000" y="100000"/>
                                    </p:animScale>
                                    <p:animScale>
                                      <p:cBhvr>
                                        <p:cTn id="51" dur="26">
                                          <p:stCondLst>
                                            <p:cond delay="1312"/>
                                          </p:stCondLst>
                                        </p:cTn>
                                        <p:tgtEl>
                                          <p:spTgt spid="1166650"/>
                                        </p:tgtEl>
                                      </p:cBhvr>
                                      <p:to x="100000" y="80000"/>
                                    </p:animScale>
                                    <p:animScale>
                                      <p:cBhvr>
                                        <p:cTn id="52" dur="166" decel="50000">
                                          <p:stCondLst>
                                            <p:cond delay="1338"/>
                                          </p:stCondLst>
                                        </p:cTn>
                                        <p:tgtEl>
                                          <p:spTgt spid="1166650"/>
                                        </p:tgtEl>
                                      </p:cBhvr>
                                      <p:to x="100000" y="100000"/>
                                    </p:animScale>
                                    <p:animScale>
                                      <p:cBhvr>
                                        <p:cTn id="53" dur="26">
                                          <p:stCondLst>
                                            <p:cond delay="1642"/>
                                          </p:stCondLst>
                                        </p:cTn>
                                        <p:tgtEl>
                                          <p:spTgt spid="1166650"/>
                                        </p:tgtEl>
                                      </p:cBhvr>
                                      <p:to x="100000" y="90000"/>
                                    </p:animScale>
                                    <p:animScale>
                                      <p:cBhvr>
                                        <p:cTn id="54" dur="166" decel="50000">
                                          <p:stCondLst>
                                            <p:cond delay="1668"/>
                                          </p:stCondLst>
                                        </p:cTn>
                                        <p:tgtEl>
                                          <p:spTgt spid="1166650"/>
                                        </p:tgtEl>
                                      </p:cBhvr>
                                      <p:to x="100000" y="100000"/>
                                    </p:animScale>
                                    <p:animScale>
                                      <p:cBhvr>
                                        <p:cTn id="55" dur="26">
                                          <p:stCondLst>
                                            <p:cond delay="1808"/>
                                          </p:stCondLst>
                                        </p:cTn>
                                        <p:tgtEl>
                                          <p:spTgt spid="1166650"/>
                                        </p:tgtEl>
                                      </p:cBhvr>
                                      <p:to x="100000" y="95000"/>
                                    </p:animScale>
                                    <p:animScale>
                                      <p:cBhvr>
                                        <p:cTn id="56" dur="166" decel="50000">
                                          <p:stCondLst>
                                            <p:cond delay="1834"/>
                                          </p:stCondLst>
                                        </p:cTn>
                                        <p:tgtEl>
                                          <p:spTgt spid="1166650"/>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1166649"/>
                                        </p:tgtEl>
                                        <p:attrNameLst>
                                          <p:attrName>style.visibility</p:attrName>
                                        </p:attrNameLst>
                                      </p:cBhvr>
                                      <p:to>
                                        <p:strVal val="visible"/>
                                      </p:to>
                                    </p:set>
                                    <p:animEffect transition="in" filter="wipe(down)">
                                      <p:cBhvr>
                                        <p:cTn id="61" dur="580">
                                          <p:stCondLst>
                                            <p:cond delay="0"/>
                                          </p:stCondLst>
                                        </p:cTn>
                                        <p:tgtEl>
                                          <p:spTgt spid="1166649"/>
                                        </p:tgtEl>
                                      </p:cBhvr>
                                    </p:animEffect>
                                    <p:anim calcmode="lin" valueType="num">
                                      <p:cBhvr>
                                        <p:cTn id="62" dur="1822" tmFilter="0,0; 0.14,0.36; 0.43,0.73; 0.71,0.91; 1.0,1.0">
                                          <p:stCondLst>
                                            <p:cond delay="0"/>
                                          </p:stCondLst>
                                        </p:cTn>
                                        <p:tgtEl>
                                          <p:spTgt spid="116664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6664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6664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6664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66649"/>
                                        </p:tgtEl>
                                        <p:attrNameLst>
                                          <p:attrName>ppt_y</p:attrName>
                                        </p:attrNameLst>
                                      </p:cBhvr>
                                      <p:tavLst>
                                        <p:tav tm="0" fmla="#ppt_y-sin(pi*$)/81">
                                          <p:val>
                                            <p:fltVal val="0"/>
                                          </p:val>
                                        </p:tav>
                                        <p:tav tm="100000">
                                          <p:val>
                                            <p:fltVal val="1"/>
                                          </p:val>
                                        </p:tav>
                                      </p:tavLst>
                                    </p:anim>
                                    <p:animScale>
                                      <p:cBhvr>
                                        <p:cTn id="67" dur="26">
                                          <p:stCondLst>
                                            <p:cond delay="650"/>
                                          </p:stCondLst>
                                        </p:cTn>
                                        <p:tgtEl>
                                          <p:spTgt spid="1166649"/>
                                        </p:tgtEl>
                                      </p:cBhvr>
                                      <p:to x="100000" y="60000"/>
                                    </p:animScale>
                                    <p:animScale>
                                      <p:cBhvr>
                                        <p:cTn id="68" dur="166" decel="50000">
                                          <p:stCondLst>
                                            <p:cond delay="676"/>
                                          </p:stCondLst>
                                        </p:cTn>
                                        <p:tgtEl>
                                          <p:spTgt spid="1166649"/>
                                        </p:tgtEl>
                                      </p:cBhvr>
                                      <p:to x="100000" y="100000"/>
                                    </p:animScale>
                                    <p:animScale>
                                      <p:cBhvr>
                                        <p:cTn id="69" dur="26">
                                          <p:stCondLst>
                                            <p:cond delay="1312"/>
                                          </p:stCondLst>
                                        </p:cTn>
                                        <p:tgtEl>
                                          <p:spTgt spid="1166649"/>
                                        </p:tgtEl>
                                      </p:cBhvr>
                                      <p:to x="100000" y="80000"/>
                                    </p:animScale>
                                    <p:animScale>
                                      <p:cBhvr>
                                        <p:cTn id="70" dur="166" decel="50000">
                                          <p:stCondLst>
                                            <p:cond delay="1338"/>
                                          </p:stCondLst>
                                        </p:cTn>
                                        <p:tgtEl>
                                          <p:spTgt spid="1166649"/>
                                        </p:tgtEl>
                                      </p:cBhvr>
                                      <p:to x="100000" y="100000"/>
                                    </p:animScale>
                                    <p:animScale>
                                      <p:cBhvr>
                                        <p:cTn id="71" dur="26">
                                          <p:stCondLst>
                                            <p:cond delay="1642"/>
                                          </p:stCondLst>
                                        </p:cTn>
                                        <p:tgtEl>
                                          <p:spTgt spid="1166649"/>
                                        </p:tgtEl>
                                      </p:cBhvr>
                                      <p:to x="100000" y="90000"/>
                                    </p:animScale>
                                    <p:animScale>
                                      <p:cBhvr>
                                        <p:cTn id="72" dur="166" decel="50000">
                                          <p:stCondLst>
                                            <p:cond delay="1668"/>
                                          </p:stCondLst>
                                        </p:cTn>
                                        <p:tgtEl>
                                          <p:spTgt spid="1166649"/>
                                        </p:tgtEl>
                                      </p:cBhvr>
                                      <p:to x="100000" y="100000"/>
                                    </p:animScale>
                                    <p:animScale>
                                      <p:cBhvr>
                                        <p:cTn id="73" dur="26">
                                          <p:stCondLst>
                                            <p:cond delay="1808"/>
                                          </p:stCondLst>
                                        </p:cTn>
                                        <p:tgtEl>
                                          <p:spTgt spid="1166649"/>
                                        </p:tgtEl>
                                      </p:cBhvr>
                                      <p:to x="100000" y="95000"/>
                                    </p:animScale>
                                    <p:animScale>
                                      <p:cBhvr>
                                        <p:cTn id="74" dur="166" decel="50000">
                                          <p:stCondLst>
                                            <p:cond delay="1834"/>
                                          </p:stCondLst>
                                        </p:cTn>
                                        <p:tgtEl>
                                          <p:spTgt spid="116664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2441" y="-142811"/>
            <a:ext cx="8985250" cy="877888"/>
          </a:xfrm>
          <a:prstGeom prst="rect">
            <a:avLst/>
          </a:prstGeom>
        </p:spPr>
        <p:txBody>
          <a:bodyPr vert="horz" wrap="square" lIns="0" tIns="260477" rIns="0" bIns="0" numCol="1" rtlCol="0" anchor="ctr" anchorCtr="0" compatLnSpc="1">
            <a:prstTxWarp prst="textNoShape">
              <a:avLst/>
            </a:prstTxWarp>
            <a:spAutoFit/>
          </a:bodyPr>
          <a:lstStyle/>
          <a:p>
            <a:pPr marL="469900"/>
            <a:r>
              <a:rPr sz="4000" spc="-15" dirty="0">
                <a:latin typeface="Calibri"/>
                <a:cs typeface="Calibri"/>
              </a:rPr>
              <a:t>E</a:t>
            </a:r>
            <a:r>
              <a:rPr sz="4000" dirty="0">
                <a:latin typeface="Calibri"/>
                <a:cs typeface="Calibri"/>
              </a:rPr>
              <a:t>NJ</a:t>
            </a:r>
            <a:r>
              <a:rPr sz="4000" spc="-25" dirty="0">
                <a:latin typeface="Calibri"/>
                <a:cs typeface="Calibri"/>
              </a:rPr>
              <a:t>E</a:t>
            </a:r>
            <a:r>
              <a:rPr sz="4000" dirty="0">
                <a:latin typeface="Calibri"/>
                <a:cs typeface="Calibri"/>
              </a:rPr>
              <a:t>UX DE</a:t>
            </a:r>
            <a:r>
              <a:rPr sz="4000" spc="-20" dirty="0">
                <a:latin typeface="Calibri"/>
                <a:cs typeface="Calibri"/>
              </a:rPr>
              <a:t> </a:t>
            </a:r>
            <a:r>
              <a:rPr sz="4000" spc="-280" dirty="0">
                <a:latin typeface="Calibri"/>
                <a:cs typeface="Calibri"/>
              </a:rPr>
              <a:t>L</a:t>
            </a:r>
            <a:r>
              <a:rPr sz="4000" spc="-150" dirty="0">
                <a:latin typeface="Calibri"/>
                <a:cs typeface="Calibri"/>
              </a:rPr>
              <a:t>’</a:t>
            </a:r>
            <a:r>
              <a:rPr sz="4000" dirty="0">
                <a:latin typeface="Calibri"/>
                <a:cs typeface="Calibri"/>
              </a:rPr>
              <a:t>OBSE</a:t>
            </a:r>
            <a:r>
              <a:rPr sz="4000" spc="-60" dirty="0">
                <a:latin typeface="Calibri"/>
                <a:cs typeface="Calibri"/>
              </a:rPr>
              <a:t>R</a:t>
            </a:r>
            <a:r>
              <a:rPr sz="4000" spc="-210" dirty="0">
                <a:latin typeface="Calibri"/>
                <a:cs typeface="Calibri"/>
              </a:rPr>
              <a:t>V</a:t>
            </a:r>
            <a:r>
              <a:rPr sz="4000" dirty="0">
                <a:latin typeface="Calibri"/>
                <a:cs typeface="Calibri"/>
              </a:rPr>
              <a:t>AN</a:t>
            </a:r>
            <a:r>
              <a:rPr sz="4000" spc="-20" dirty="0">
                <a:latin typeface="Calibri"/>
                <a:cs typeface="Calibri"/>
              </a:rPr>
              <a:t>C</a:t>
            </a:r>
            <a:r>
              <a:rPr sz="4000" dirty="0">
                <a:latin typeface="Calibri"/>
                <a:cs typeface="Calibri"/>
              </a:rPr>
              <a:t>E</a:t>
            </a:r>
            <a:r>
              <a:rPr sz="4000" spc="-80" dirty="0">
                <a:latin typeface="Calibri"/>
                <a:cs typeface="Calibri"/>
              </a:rPr>
              <a:t> </a:t>
            </a:r>
            <a:r>
              <a:rPr sz="4000" spc="-85" dirty="0">
                <a:latin typeface="Calibri"/>
                <a:cs typeface="Calibri"/>
              </a:rPr>
              <a:t>A</a:t>
            </a:r>
            <a:r>
              <a:rPr sz="4000" dirty="0">
                <a:latin typeface="Calibri"/>
                <a:cs typeface="Calibri"/>
              </a:rPr>
              <a:t>UX</a:t>
            </a:r>
            <a:r>
              <a:rPr sz="4000" spc="-25" dirty="0">
                <a:latin typeface="Calibri"/>
                <a:cs typeface="Calibri"/>
              </a:rPr>
              <a:t> </a:t>
            </a:r>
            <a:r>
              <a:rPr sz="4000" dirty="0">
                <a:latin typeface="Calibri"/>
                <a:cs typeface="Calibri"/>
              </a:rPr>
              <a:t>AR</a:t>
            </a:r>
            <a:r>
              <a:rPr lang="fr-FR" sz="4000" dirty="0">
                <a:latin typeface="Calibri"/>
                <a:cs typeface="Calibri"/>
              </a:rPr>
              <a:t>V</a:t>
            </a:r>
            <a:endParaRPr sz="4000" dirty="0">
              <a:latin typeface="Calibri"/>
              <a:cs typeface="Calibri"/>
            </a:endParaRPr>
          </a:p>
        </p:txBody>
      </p:sp>
      <p:sp>
        <p:nvSpPr>
          <p:cNvPr id="5" name="object 5"/>
          <p:cNvSpPr/>
          <p:nvPr/>
        </p:nvSpPr>
        <p:spPr>
          <a:xfrm>
            <a:off x="1611053" y="914400"/>
            <a:ext cx="9069324" cy="537692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290708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47800" y="457200"/>
            <a:ext cx="8498840" cy="553998"/>
          </a:xfrm>
          <a:prstGeom prst="rect">
            <a:avLst/>
          </a:prstGeom>
        </p:spPr>
        <p:txBody>
          <a:bodyPr vert="horz" wrap="square" lIns="0" tIns="0" rIns="0" bIns="0" rtlCol="0">
            <a:spAutoFit/>
          </a:bodyPr>
          <a:lstStyle/>
          <a:p>
            <a:pPr marL="12700"/>
            <a:r>
              <a:rPr sz="3600" b="1" dirty="0">
                <a:solidFill>
                  <a:srgbClr val="001F5F"/>
                </a:solidFill>
                <a:latin typeface="Calibri"/>
                <a:cs typeface="Calibri"/>
              </a:rPr>
              <a:t>LE</a:t>
            </a:r>
            <a:r>
              <a:rPr sz="3600" b="1" spc="-15" dirty="0">
                <a:solidFill>
                  <a:srgbClr val="001F5F"/>
                </a:solidFill>
                <a:latin typeface="Calibri"/>
                <a:cs typeface="Calibri"/>
              </a:rPr>
              <a:t> </a:t>
            </a:r>
            <a:r>
              <a:rPr sz="3600" b="1" dirty="0">
                <a:solidFill>
                  <a:srgbClr val="001F5F"/>
                </a:solidFill>
                <a:latin typeface="Calibri"/>
                <a:cs typeface="Calibri"/>
              </a:rPr>
              <a:t>SUCC</a:t>
            </a:r>
            <a:r>
              <a:rPr sz="3600" b="1" spc="-40" dirty="0">
                <a:solidFill>
                  <a:srgbClr val="001F5F"/>
                </a:solidFill>
                <a:latin typeface="Calibri"/>
                <a:cs typeface="Calibri"/>
              </a:rPr>
              <a:t>E</a:t>
            </a:r>
            <a:r>
              <a:rPr sz="3600" b="1" dirty="0">
                <a:solidFill>
                  <a:srgbClr val="001F5F"/>
                </a:solidFill>
                <a:latin typeface="Calibri"/>
                <a:cs typeface="Calibri"/>
              </a:rPr>
              <a:t>S </a:t>
            </a:r>
            <a:r>
              <a:rPr sz="3600" b="1" spc="10" dirty="0">
                <a:solidFill>
                  <a:srgbClr val="001F5F"/>
                </a:solidFill>
                <a:latin typeface="Calibri"/>
                <a:cs typeface="Calibri"/>
              </a:rPr>
              <a:t>D</a:t>
            </a:r>
            <a:r>
              <a:rPr sz="3600" b="1" dirty="0">
                <a:solidFill>
                  <a:srgbClr val="001F5F"/>
                </a:solidFill>
                <a:latin typeface="Calibri"/>
                <a:cs typeface="Calibri"/>
              </a:rPr>
              <a:t>U</a:t>
            </a:r>
            <a:r>
              <a:rPr sz="3600" b="1" spc="-25" dirty="0">
                <a:solidFill>
                  <a:srgbClr val="001F5F"/>
                </a:solidFill>
                <a:latin typeface="Calibri"/>
                <a:cs typeface="Calibri"/>
              </a:rPr>
              <a:t> </a:t>
            </a:r>
            <a:r>
              <a:rPr sz="3600" b="1" dirty="0">
                <a:solidFill>
                  <a:srgbClr val="001F5F"/>
                </a:solidFill>
                <a:latin typeface="Calibri"/>
                <a:cs typeface="Calibri"/>
              </a:rPr>
              <a:t>T</a:t>
            </a:r>
            <a:r>
              <a:rPr sz="3600" b="1" spc="-15" dirty="0">
                <a:solidFill>
                  <a:srgbClr val="001F5F"/>
                </a:solidFill>
                <a:latin typeface="Calibri"/>
                <a:cs typeface="Calibri"/>
              </a:rPr>
              <a:t>R</a:t>
            </a:r>
            <a:r>
              <a:rPr sz="3600" b="1" dirty="0">
                <a:solidFill>
                  <a:srgbClr val="001F5F"/>
                </a:solidFill>
                <a:latin typeface="Calibri"/>
                <a:cs typeface="Calibri"/>
              </a:rPr>
              <a:t>AITEM</a:t>
            </a:r>
            <a:r>
              <a:rPr sz="3600" b="1" spc="-15" dirty="0">
                <a:solidFill>
                  <a:srgbClr val="001F5F"/>
                </a:solidFill>
                <a:latin typeface="Calibri"/>
                <a:cs typeface="Calibri"/>
              </a:rPr>
              <a:t>E</a:t>
            </a:r>
            <a:r>
              <a:rPr sz="3600" b="1" dirty="0">
                <a:solidFill>
                  <a:srgbClr val="001F5F"/>
                </a:solidFill>
                <a:latin typeface="Calibri"/>
                <a:cs typeface="Calibri"/>
              </a:rPr>
              <a:t>NT</a:t>
            </a:r>
            <a:r>
              <a:rPr sz="3600" b="1" spc="45" dirty="0">
                <a:solidFill>
                  <a:srgbClr val="001F5F"/>
                </a:solidFill>
                <a:latin typeface="Calibri"/>
                <a:cs typeface="Calibri"/>
              </a:rPr>
              <a:t> </a:t>
            </a:r>
            <a:r>
              <a:rPr sz="3600" b="1" spc="10" dirty="0">
                <a:solidFill>
                  <a:srgbClr val="001F5F"/>
                </a:solidFill>
                <a:latin typeface="Calibri"/>
                <a:cs typeface="Calibri"/>
              </a:rPr>
              <a:t>D</a:t>
            </a:r>
            <a:r>
              <a:rPr sz="3600" b="1" dirty="0">
                <a:solidFill>
                  <a:srgbClr val="001F5F"/>
                </a:solidFill>
                <a:latin typeface="Calibri"/>
                <a:cs typeface="Calibri"/>
              </a:rPr>
              <a:t>EPEND</a:t>
            </a:r>
            <a:r>
              <a:rPr sz="3600" b="1" spc="-15" dirty="0">
                <a:solidFill>
                  <a:srgbClr val="001F5F"/>
                </a:solidFill>
                <a:latin typeface="Calibri"/>
                <a:cs typeface="Calibri"/>
              </a:rPr>
              <a:t> </a:t>
            </a:r>
            <a:r>
              <a:rPr sz="3600" b="1" spc="10" dirty="0">
                <a:solidFill>
                  <a:srgbClr val="001F5F"/>
                </a:solidFill>
                <a:latin typeface="Calibri"/>
                <a:cs typeface="Calibri"/>
              </a:rPr>
              <a:t>D</a:t>
            </a:r>
            <a:r>
              <a:rPr sz="3600" b="1" dirty="0">
                <a:solidFill>
                  <a:srgbClr val="001F5F"/>
                </a:solidFill>
                <a:latin typeface="Calibri"/>
                <a:cs typeface="Calibri"/>
              </a:rPr>
              <a:t>ON</a:t>
            </a:r>
            <a:r>
              <a:rPr sz="3600" b="1" spc="-15" dirty="0">
                <a:solidFill>
                  <a:srgbClr val="001F5F"/>
                </a:solidFill>
                <a:latin typeface="Calibri"/>
                <a:cs typeface="Calibri"/>
              </a:rPr>
              <a:t>C</a:t>
            </a:r>
            <a:r>
              <a:rPr sz="3600" b="1" dirty="0">
                <a:solidFill>
                  <a:srgbClr val="001F5F"/>
                </a:solidFill>
                <a:latin typeface="Calibri"/>
                <a:cs typeface="Calibri"/>
              </a:rPr>
              <a:t>…</a:t>
            </a:r>
            <a:endParaRPr sz="3600">
              <a:solidFill>
                <a:prstClr val="black"/>
              </a:solidFill>
              <a:latin typeface="Calibri"/>
              <a:cs typeface="Calibri"/>
            </a:endParaRPr>
          </a:p>
        </p:txBody>
      </p:sp>
      <p:sp>
        <p:nvSpPr>
          <p:cNvPr id="3" name="object 3"/>
          <p:cNvSpPr txBox="1"/>
          <p:nvPr/>
        </p:nvSpPr>
        <p:spPr>
          <a:xfrm>
            <a:off x="609600" y="2133600"/>
            <a:ext cx="12548209" cy="3836948"/>
          </a:xfrm>
          <a:prstGeom prst="rect">
            <a:avLst/>
          </a:prstGeom>
        </p:spPr>
        <p:txBody>
          <a:bodyPr vert="horz" wrap="square" lIns="0" tIns="0" rIns="0" bIns="0" rtlCol="0">
            <a:spAutoFit/>
          </a:bodyPr>
          <a:lstStyle/>
          <a:p>
            <a:pPr marL="12700"/>
            <a:r>
              <a:rPr sz="2800" dirty="0">
                <a:solidFill>
                  <a:srgbClr val="001F5F"/>
                </a:solidFill>
                <a:latin typeface="Calibri"/>
                <a:cs typeface="Calibri"/>
              </a:rPr>
              <a:t>D</a:t>
            </a:r>
            <a:r>
              <a:rPr sz="2800" spc="-80" dirty="0">
                <a:solidFill>
                  <a:srgbClr val="001F5F"/>
                </a:solidFill>
                <a:latin typeface="Calibri"/>
                <a:cs typeface="Calibri"/>
              </a:rPr>
              <a:t>’</a:t>
            </a:r>
            <a:r>
              <a:rPr sz="2800" spc="-15" dirty="0">
                <a:solidFill>
                  <a:srgbClr val="001F5F"/>
                </a:solidFill>
                <a:latin typeface="Calibri"/>
                <a:cs typeface="Calibri"/>
              </a:rPr>
              <a:t>un</a:t>
            </a:r>
            <a:r>
              <a:rPr sz="2800" dirty="0">
                <a:solidFill>
                  <a:srgbClr val="001F5F"/>
                </a:solidFill>
                <a:latin typeface="Calibri"/>
                <a:cs typeface="Calibri"/>
              </a:rPr>
              <a:t>e</a:t>
            </a:r>
            <a:r>
              <a:rPr sz="2800" spc="35" dirty="0">
                <a:solidFill>
                  <a:srgbClr val="001F5F"/>
                </a:solidFill>
                <a:latin typeface="Calibri"/>
                <a:cs typeface="Calibri"/>
              </a:rPr>
              <a:t> </a:t>
            </a:r>
            <a:r>
              <a:rPr sz="2800" spc="-15" dirty="0">
                <a:solidFill>
                  <a:srgbClr val="001F5F"/>
                </a:solidFill>
                <a:latin typeface="Calibri"/>
                <a:cs typeface="Calibri"/>
              </a:rPr>
              <a:t>pu</a:t>
            </a:r>
            <a:r>
              <a:rPr sz="2800" dirty="0">
                <a:solidFill>
                  <a:srgbClr val="001F5F"/>
                </a:solidFill>
                <a:latin typeface="Calibri"/>
                <a:cs typeface="Calibri"/>
              </a:rPr>
              <a:t>is</a:t>
            </a:r>
            <a:r>
              <a:rPr sz="2800" spc="5" dirty="0">
                <a:solidFill>
                  <a:srgbClr val="001F5F"/>
                </a:solidFill>
                <a:latin typeface="Calibri"/>
                <a:cs typeface="Calibri"/>
              </a:rPr>
              <a:t>s</a:t>
            </a:r>
            <a:r>
              <a:rPr sz="2800" dirty="0">
                <a:solidFill>
                  <a:srgbClr val="001F5F"/>
                </a:solidFill>
                <a:latin typeface="Calibri"/>
                <a:cs typeface="Calibri"/>
              </a:rPr>
              <a:t>a</a:t>
            </a:r>
            <a:r>
              <a:rPr sz="2800" spc="-15" dirty="0">
                <a:solidFill>
                  <a:srgbClr val="001F5F"/>
                </a:solidFill>
                <a:latin typeface="Calibri"/>
                <a:cs typeface="Calibri"/>
              </a:rPr>
              <a:t>nc</a:t>
            </a:r>
            <a:r>
              <a:rPr sz="2800" dirty="0">
                <a:solidFill>
                  <a:srgbClr val="001F5F"/>
                </a:solidFill>
                <a:latin typeface="Calibri"/>
                <a:cs typeface="Calibri"/>
              </a:rPr>
              <a:t>e a</a:t>
            </a:r>
            <a:r>
              <a:rPr sz="2800" spc="-30" dirty="0">
                <a:solidFill>
                  <a:srgbClr val="001F5F"/>
                </a:solidFill>
                <a:latin typeface="Calibri"/>
                <a:cs typeface="Calibri"/>
              </a:rPr>
              <a:t>n</a:t>
            </a:r>
            <a:r>
              <a:rPr sz="2800" dirty="0">
                <a:solidFill>
                  <a:srgbClr val="001F5F"/>
                </a:solidFill>
                <a:latin typeface="Calibri"/>
                <a:cs typeface="Calibri"/>
              </a:rPr>
              <a:t>ti</a:t>
            </a:r>
            <a:r>
              <a:rPr sz="2800" spc="-50" dirty="0">
                <a:solidFill>
                  <a:srgbClr val="001F5F"/>
                </a:solidFill>
                <a:latin typeface="Calibri"/>
                <a:cs typeface="Calibri"/>
              </a:rPr>
              <a:t>r</a:t>
            </a:r>
            <a:r>
              <a:rPr sz="2800" spc="-30" dirty="0">
                <a:solidFill>
                  <a:srgbClr val="001F5F"/>
                </a:solidFill>
                <a:latin typeface="Calibri"/>
                <a:cs typeface="Calibri"/>
              </a:rPr>
              <a:t>é</a:t>
            </a:r>
            <a:r>
              <a:rPr sz="2800" dirty="0">
                <a:solidFill>
                  <a:srgbClr val="001F5F"/>
                </a:solidFill>
                <a:latin typeface="Calibri"/>
                <a:cs typeface="Calibri"/>
              </a:rPr>
              <a:t>t</a:t>
            </a:r>
            <a:r>
              <a:rPr sz="2800" spc="-50" dirty="0">
                <a:solidFill>
                  <a:srgbClr val="001F5F"/>
                </a:solidFill>
                <a:latin typeface="Calibri"/>
                <a:cs typeface="Calibri"/>
              </a:rPr>
              <a:t>r</a:t>
            </a:r>
            <a:r>
              <a:rPr sz="2800" spc="-20" dirty="0">
                <a:solidFill>
                  <a:srgbClr val="001F5F"/>
                </a:solidFill>
                <a:latin typeface="Calibri"/>
                <a:cs typeface="Calibri"/>
              </a:rPr>
              <a:t>o</a:t>
            </a:r>
            <a:r>
              <a:rPr sz="2800" dirty="0">
                <a:solidFill>
                  <a:srgbClr val="001F5F"/>
                </a:solidFill>
                <a:latin typeface="Calibri"/>
                <a:cs typeface="Calibri"/>
              </a:rPr>
              <a:t>vi</a:t>
            </a:r>
            <a:r>
              <a:rPr sz="2800" spc="-40" dirty="0">
                <a:solidFill>
                  <a:srgbClr val="001F5F"/>
                </a:solidFill>
                <a:latin typeface="Calibri"/>
                <a:cs typeface="Calibri"/>
              </a:rPr>
              <a:t>r</a:t>
            </a:r>
            <a:r>
              <a:rPr sz="2800" dirty="0">
                <a:solidFill>
                  <a:srgbClr val="001F5F"/>
                </a:solidFill>
                <a:latin typeface="Calibri"/>
                <a:cs typeface="Calibri"/>
              </a:rPr>
              <a:t>ale</a:t>
            </a:r>
            <a:r>
              <a:rPr sz="2800" spc="-45" dirty="0">
                <a:solidFill>
                  <a:srgbClr val="001F5F"/>
                </a:solidFill>
                <a:latin typeface="Calibri"/>
                <a:cs typeface="Calibri"/>
              </a:rPr>
              <a:t> </a:t>
            </a:r>
            <a:r>
              <a:rPr sz="3200" b="1" spc="-30" dirty="0">
                <a:solidFill>
                  <a:srgbClr val="006FC0"/>
                </a:solidFill>
                <a:latin typeface="Calibri"/>
                <a:cs typeface="Calibri"/>
              </a:rPr>
              <a:t>c</a:t>
            </a:r>
            <a:r>
              <a:rPr sz="3200" b="1" spc="-15" dirty="0">
                <a:solidFill>
                  <a:srgbClr val="006FC0"/>
                </a:solidFill>
                <a:latin typeface="Calibri"/>
                <a:cs typeface="Calibri"/>
              </a:rPr>
              <a:t>o</a:t>
            </a:r>
            <a:r>
              <a:rPr sz="3200" b="1" spc="-55" dirty="0">
                <a:solidFill>
                  <a:srgbClr val="006FC0"/>
                </a:solidFill>
                <a:latin typeface="Calibri"/>
                <a:cs typeface="Calibri"/>
              </a:rPr>
              <a:t>n</a:t>
            </a:r>
            <a:r>
              <a:rPr sz="3200" b="1" spc="-15" dirty="0">
                <a:solidFill>
                  <a:srgbClr val="006FC0"/>
                </a:solidFill>
                <a:latin typeface="Calibri"/>
                <a:cs typeface="Calibri"/>
              </a:rPr>
              <a:t>tin</a:t>
            </a:r>
            <a:r>
              <a:rPr sz="3200" b="1" spc="-35" dirty="0">
                <a:solidFill>
                  <a:srgbClr val="006FC0"/>
                </a:solidFill>
                <a:latin typeface="Calibri"/>
                <a:cs typeface="Calibri"/>
              </a:rPr>
              <a:t>u</a:t>
            </a:r>
            <a:r>
              <a:rPr sz="3200" b="1" spc="-20" dirty="0">
                <a:solidFill>
                  <a:srgbClr val="006FC0"/>
                </a:solidFill>
                <a:latin typeface="Calibri"/>
                <a:cs typeface="Calibri"/>
              </a:rPr>
              <a:t>e</a:t>
            </a:r>
            <a:endParaRPr sz="3200" dirty="0">
              <a:solidFill>
                <a:prstClr val="black"/>
              </a:solidFill>
              <a:latin typeface="Calibri"/>
              <a:cs typeface="Calibri"/>
            </a:endParaRPr>
          </a:p>
          <a:p>
            <a:pPr marL="469900" indent="-457200">
              <a:spcBef>
                <a:spcPts val="690"/>
              </a:spcBef>
              <a:buClr>
                <a:srgbClr val="001F5F"/>
              </a:buClr>
              <a:buFont typeface="Arial"/>
              <a:buChar char="•"/>
              <a:tabLst>
                <a:tab pos="440055" algn="l"/>
              </a:tabLst>
            </a:pPr>
            <a:r>
              <a:rPr sz="2800" spc="-15" dirty="0">
                <a:solidFill>
                  <a:srgbClr val="001F5F"/>
                </a:solidFill>
                <a:latin typeface="Calibri"/>
                <a:cs typeface="Calibri"/>
              </a:rPr>
              <a:t>m</a:t>
            </a:r>
            <a:r>
              <a:rPr sz="2800" spc="-5" dirty="0">
                <a:solidFill>
                  <a:srgbClr val="001F5F"/>
                </a:solidFill>
                <a:latin typeface="Calibri"/>
                <a:cs typeface="Calibri"/>
              </a:rPr>
              <a:t>o</a:t>
            </a:r>
            <a:r>
              <a:rPr sz="2800" spc="5" dirty="0">
                <a:solidFill>
                  <a:srgbClr val="001F5F"/>
                </a:solidFill>
                <a:latin typeface="Calibri"/>
                <a:cs typeface="Calibri"/>
              </a:rPr>
              <a:t>l</a:t>
            </a:r>
            <a:r>
              <a:rPr sz="2800" dirty="0">
                <a:solidFill>
                  <a:srgbClr val="001F5F"/>
                </a:solidFill>
                <a:latin typeface="Calibri"/>
                <a:cs typeface="Calibri"/>
              </a:rPr>
              <a:t>é</a:t>
            </a:r>
            <a:r>
              <a:rPr sz="2800" spc="-20" dirty="0">
                <a:solidFill>
                  <a:srgbClr val="001F5F"/>
                </a:solidFill>
                <a:latin typeface="Calibri"/>
                <a:cs typeface="Calibri"/>
              </a:rPr>
              <a:t>c</a:t>
            </a:r>
            <a:r>
              <a:rPr sz="2800" spc="-15" dirty="0">
                <a:solidFill>
                  <a:srgbClr val="001F5F"/>
                </a:solidFill>
                <a:latin typeface="Calibri"/>
                <a:cs typeface="Calibri"/>
              </a:rPr>
              <a:t>u</a:t>
            </a:r>
            <a:r>
              <a:rPr sz="2800" dirty="0">
                <a:solidFill>
                  <a:srgbClr val="001F5F"/>
                </a:solidFill>
                <a:latin typeface="Calibri"/>
                <a:cs typeface="Calibri"/>
              </a:rPr>
              <a:t>les</a:t>
            </a:r>
            <a:r>
              <a:rPr sz="2800" spc="-35" dirty="0">
                <a:solidFill>
                  <a:srgbClr val="001F5F"/>
                </a:solidFill>
                <a:latin typeface="Calibri"/>
                <a:cs typeface="Calibri"/>
              </a:rPr>
              <a:t> </a:t>
            </a:r>
            <a:r>
              <a:rPr sz="2800" spc="-15" dirty="0">
                <a:solidFill>
                  <a:srgbClr val="001F5F"/>
                </a:solidFill>
                <a:latin typeface="Calibri"/>
                <a:cs typeface="Calibri"/>
              </a:rPr>
              <a:t>pu</a:t>
            </a:r>
            <a:r>
              <a:rPr sz="2800" dirty="0">
                <a:solidFill>
                  <a:srgbClr val="001F5F"/>
                </a:solidFill>
                <a:latin typeface="Calibri"/>
                <a:cs typeface="Calibri"/>
              </a:rPr>
              <a:t>is</a:t>
            </a:r>
            <a:r>
              <a:rPr sz="2800" spc="5" dirty="0">
                <a:solidFill>
                  <a:srgbClr val="001F5F"/>
                </a:solidFill>
                <a:latin typeface="Calibri"/>
                <a:cs typeface="Calibri"/>
              </a:rPr>
              <a:t>s</a:t>
            </a:r>
            <a:r>
              <a:rPr sz="2800" dirty="0">
                <a:solidFill>
                  <a:srgbClr val="001F5F"/>
                </a:solidFill>
                <a:latin typeface="Calibri"/>
                <a:cs typeface="Calibri"/>
              </a:rPr>
              <a:t>a</a:t>
            </a:r>
            <a:r>
              <a:rPr sz="2800" spc="-40" dirty="0">
                <a:solidFill>
                  <a:srgbClr val="001F5F"/>
                </a:solidFill>
                <a:latin typeface="Calibri"/>
                <a:cs typeface="Calibri"/>
              </a:rPr>
              <a:t>n</a:t>
            </a:r>
            <a:r>
              <a:rPr sz="2800" spc="-30" dirty="0">
                <a:solidFill>
                  <a:srgbClr val="001F5F"/>
                </a:solidFill>
                <a:latin typeface="Calibri"/>
                <a:cs typeface="Calibri"/>
              </a:rPr>
              <a:t>t</a:t>
            </a:r>
            <a:r>
              <a:rPr sz="2800" dirty="0">
                <a:solidFill>
                  <a:srgbClr val="001F5F"/>
                </a:solidFill>
                <a:latin typeface="Calibri"/>
                <a:cs typeface="Calibri"/>
              </a:rPr>
              <a:t>es</a:t>
            </a:r>
            <a:endParaRPr sz="2800" dirty="0">
              <a:solidFill>
                <a:prstClr val="black"/>
              </a:solidFill>
              <a:latin typeface="Calibri"/>
              <a:cs typeface="Calibri"/>
            </a:endParaRPr>
          </a:p>
          <a:p>
            <a:pPr marL="469900" indent="-457200">
              <a:spcBef>
                <a:spcPts val="675"/>
              </a:spcBef>
              <a:buClr>
                <a:srgbClr val="001F5F"/>
              </a:buClr>
              <a:buFont typeface="Arial"/>
              <a:buChar char="•"/>
              <a:tabLst>
                <a:tab pos="357505" algn="l"/>
              </a:tabLst>
            </a:pPr>
            <a:r>
              <a:rPr sz="2800" spc="-30" dirty="0">
                <a:solidFill>
                  <a:srgbClr val="001F5F"/>
                </a:solidFill>
                <a:latin typeface="Calibri"/>
                <a:cs typeface="Calibri"/>
              </a:rPr>
              <a:t>e</a:t>
            </a:r>
            <a:r>
              <a:rPr sz="2800" dirty="0">
                <a:solidFill>
                  <a:srgbClr val="001F5F"/>
                </a:solidFill>
                <a:latin typeface="Calibri"/>
                <a:cs typeface="Calibri"/>
              </a:rPr>
              <a:t>t</a:t>
            </a:r>
            <a:r>
              <a:rPr sz="2800" spc="-60" dirty="0">
                <a:solidFill>
                  <a:srgbClr val="001F5F"/>
                </a:solidFill>
                <a:latin typeface="Calibri"/>
                <a:cs typeface="Calibri"/>
              </a:rPr>
              <a:t>/</a:t>
            </a:r>
            <a:r>
              <a:rPr sz="2800" spc="-5" dirty="0">
                <a:solidFill>
                  <a:srgbClr val="001F5F"/>
                </a:solidFill>
                <a:latin typeface="Calibri"/>
                <a:cs typeface="Calibri"/>
              </a:rPr>
              <a:t>o</a:t>
            </a:r>
            <a:r>
              <a:rPr sz="2800" dirty="0">
                <a:solidFill>
                  <a:srgbClr val="001F5F"/>
                </a:solidFill>
                <a:latin typeface="Calibri"/>
                <a:cs typeface="Calibri"/>
              </a:rPr>
              <a:t>u</a:t>
            </a:r>
            <a:r>
              <a:rPr sz="2800" spc="10" dirty="0">
                <a:solidFill>
                  <a:srgbClr val="001F5F"/>
                </a:solidFill>
                <a:latin typeface="Calibri"/>
                <a:cs typeface="Calibri"/>
              </a:rPr>
              <a:t> </a:t>
            </a:r>
            <a:r>
              <a:rPr sz="2800" dirty="0">
                <a:solidFill>
                  <a:srgbClr val="001F5F"/>
                </a:solidFill>
                <a:latin typeface="Calibri"/>
                <a:cs typeface="Calibri"/>
              </a:rPr>
              <a:t>ass</a:t>
            </a:r>
            <a:r>
              <a:rPr sz="2800" spc="5" dirty="0">
                <a:solidFill>
                  <a:srgbClr val="001F5F"/>
                </a:solidFill>
                <a:latin typeface="Calibri"/>
                <a:cs typeface="Calibri"/>
              </a:rPr>
              <a:t>o</a:t>
            </a:r>
            <a:r>
              <a:rPr sz="2800" spc="-15" dirty="0">
                <a:solidFill>
                  <a:srgbClr val="001F5F"/>
                </a:solidFill>
                <a:latin typeface="Calibri"/>
                <a:cs typeface="Calibri"/>
              </a:rPr>
              <a:t>c</a:t>
            </a:r>
            <a:r>
              <a:rPr sz="2800" dirty="0">
                <a:solidFill>
                  <a:srgbClr val="001F5F"/>
                </a:solidFill>
                <a:latin typeface="Calibri"/>
                <a:cs typeface="Calibri"/>
              </a:rPr>
              <a:t>i</a:t>
            </a:r>
            <a:r>
              <a:rPr sz="2800" spc="-30" dirty="0">
                <a:solidFill>
                  <a:srgbClr val="001F5F"/>
                </a:solidFill>
                <a:latin typeface="Calibri"/>
                <a:cs typeface="Calibri"/>
              </a:rPr>
              <a:t>a</a:t>
            </a:r>
            <a:r>
              <a:rPr sz="2800" dirty="0">
                <a:solidFill>
                  <a:srgbClr val="001F5F"/>
                </a:solidFill>
                <a:latin typeface="Calibri"/>
                <a:cs typeface="Calibri"/>
              </a:rPr>
              <a:t>tion</a:t>
            </a:r>
            <a:r>
              <a:rPr sz="2800" spc="-35" dirty="0">
                <a:solidFill>
                  <a:srgbClr val="001F5F"/>
                </a:solidFill>
                <a:latin typeface="Calibri"/>
                <a:cs typeface="Calibri"/>
              </a:rPr>
              <a:t> </a:t>
            </a:r>
            <a:r>
              <a:rPr sz="2800" spc="-15" dirty="0">
                <a:solidFill>
                  <a:srgbClr val="001F5F"/>
                </a:solidFill>
                <a:latin typeface="Calibri"/>
                <a:cs typeface="Calibri"/>
              </a:rPr>
              <a:t>d</a:t>
            </a:r>
            <a:r>
              <a:rPr sz="2800" dirty="0">
                <a:solidFill>
                  <a:srgbClr val="001F5F"/>
                </a:solidFill>
                <a:latin typeface="Calibri"/>
                <a:cs typeface="Calibri"/>
              </a:rPr>
              <a:t>e molé</a:t>
            </a:r>
            <a:r>
              <a:rPr sz="2800" spc="-20" dirty="0">
                <a:solidFill>
                  <a:srgbClr val="001F5F"/>
                </a:solidFill>
                <a:latin typeface="Calibri"/>
                <a:cs typeface="Calibri"/>
              </a:rPr>
              <a:t>c</a:t>
            </a:r>
            <a:r>
              <a:rPr sz="2800" spc="-15" dirty="0">
                <a:solidFill>
                  <a:srgbClr val="001F5F"/>
                </a:solidFill>
                <a:latin typeface="Calibri"/>
                <a:cs typeface="Calibri"/>
              </a:rPr>
              <a:t>u</a:t>
            </a:r>
            <a:r>
              <a:rPr sz="2800" dirty="0">
                <a:solidFill>
                  <a:srgbClr val="001F5F"/>
                </a:solidFill>
                <a:latin typeface="Calibri"/>
                <a:cs typeface="Calibri"/>
              </a:rPr>
              <a:t>les</a:t>
            </a:r>
            <a:r>
              <a:rPr sz="2800" spc="-40" dirty="0">
                <a:solidFill>
                  <a:srgbClr val="001F5F"/>
                </a:solidFill>
                <a:latin typeface="Calibri"/>
                <a:cs typeface="Calibri"/>
              </a:rPr>
              <a:t> </a:t>
            </a:r>
            <a:r>
              <a:rPr sz="2800" spc="-15" dirty="0">
                <a:solidFill>
                  <a:srgbClr val="001F5F"/>
                </a:solidFill>
                <a:latin typeface="Calibri"/>
                <a:cs typeface="Calibri"/>
              </a:rPr>
              <a:t>(</a:t>
            </a:r>
            <a:r>
              <a:rPr sz="2800" dirty="0">
                <a:solidFill>
                  <a:srgbClr val="001F5F"/>
                </a:solidFill>
                <a:latin typeface="Calibri"/>
                <a:cs typeface="Calibri"/>
              </a:rPr>
              <a:t>tri-</a:t>
            </a:r>
            <a:r>
              <a:rPr sz="2800" spc="-10" dirty="0">
                <a:solidFill>
                  <a:srgbClr val="001F5F"/>
                </a:solidFill>
                <a:latin typeface="Calibri"/>
                <a:cs typeface="Calibri"/>
              </a:rPr>
              <a:t> </a:t>
            </a:r>
            <a:r>
              <a:rPr sz="2800" spc="5" dirty="0">
                <a:solidFill>
                  <a:srgbClr val="001F5F"/>
                </a:solidFill>
                <a:latin typeface="Calibri"/>
                <a:cs typeface="Calibri"/>
              </a:rPr>
              <a:t>…)</a:t>
            </a:r>
            <a:endParaRPr sz="2800" dirty="0">
              <a:solidFill>
                <a:prstClr val="black"/>
              </a:solidFill>
              <a:latin typeface="Calibri"/>
              <a:cs typeface="Calibri"/>
            </a:endParaRPr>
          </a:p>
          <a:p>
            <a:pPr marL="469900" marR="5080" indent="-457200">
              <a:lnSpc>
                <a:spcPct val="100499"/>
              </a:lnSpc>
              <a:spcBef>
                <a:spcPts val="730"/>
              </a:spcBef>
              <a:buClr>
                <a:srgbClr val="001F5F"/>
              </a:buClr>
              <a:buFont typeface="Arial"/>
              <a:buChar char="•"/>
              <a:tabLst>
                <a:tab pos="357505" algn="l"/>
              </a:tabLst>
            </a:pPr>
            <a:r>
              <a:rPr sz="2800" spc="-30" dirty="0">
                <a:solidFill>
                  <a:srgbClr val="001F5F"/>
                </a:solidFill>
                <a:latin typeface="Calibri"/>
                <a:cs typeface="Calibri"/>
              </a:rPr>
              <a:t>e</a:t>
            </a:r>
            <a:r>
              <a:rPr sz="2800" dirty="0">
                <a:solidFill>
                  <a:srgbClr val="001F5F"/>
                </a:solidFill>
                <a:latin typeface="Calibri"/>
                <a:cs typeface="Calibri"/>
              </a:rPr>
              <a:t>t</a:t>
            </a:r>
            <a:r>
              <a:rPr sz="2800" spc="10" dirty="0">
                <a:solidFill>
                  <a:srgbClr val="001F5F"/>
                </a:solidFill>
                <a:latin typeface="Calibri"/>
                <a:cs typeface="Calibri"/>
              </a:rPr>
              <a:t> </a:t>
            </a:r>
            <a:r>
              <a:rPr sz="3200" b="1" spc="-30" dirty="0">
                <a:solidFill>
                  <a:srgbClr val="006FC0"/>
                </a:solidFill>
                <a:latin typeface="Calibri"/>
                <a:cs typeface="Calibri"/>
              </a:rPr>
              <a:t>ma</a:t>
            </a:r>
            <a:r>
              <a:rPr sz="3200" b="1" dirty="0">
                <a:solidFill>
                  <a:srgbClr val="006FC0"/>
                </a:solidFill>
                <a:latin typeface="Calibri"/>
                <a:cs typeface="Calibri"/>
              </a:rPr>
              <a:t>i</a:t>
            </a:r>
            <a:r>
              <a:rPr sz="3200" b="1" spc="-55" dirty="0">
                <a:solidFill>
                  <a:srgbClr val="006FC0"/>
                </a:solidFill>
                <a:latin typeface="Calibri"/>
                <a:cs typeface="Calibri"/>
              </a:rPr>
              <a:t>n</a:t>
            </a:r>
            <a:r>
              <a:rPr sz="3200" b="1" spc="-15" dirty="0">
                <a:solidFill>
                  <a:srgbClr val="006FC0"/>
                </a:solidFill>
                <a:latin typeface="Calibri"/>
                <a:cs typeface="Calibri"/>
              </a:rPr>
              <a:t>tien</a:t>
            </a:r>
            <a:r>
              <a:rPr sz="3200" b="1" spc="-75" dirty="0">
                <a:solidFill>
                  <a:srgbClr val="006FC0"/>
                </a:solidFill>
                <a:latin typeface="Calibri"/>
                <a:cs typeface="Calibri"/>
              </a:rPr>
              <a:t> </a:t>
            </a:r>
            <a:r>
              <a:rPr sz="2800" spc="-15" dirty="0">
                <a:solidFill>
                  <a:srgbClr val="001F5F"/>
                </a:solidFill>
                <a:latin typeface="Calibri"/>
                <a:cs typeface="Calibri"/>
              </a:rPr>
              <a:t>d</a:t>
            </a:r>
            <a:r>
              <a:rPr sz="2800" dirty="0">
                <a:solidFill>
                  <a:srgbClr val="001F5F"/>
                </a:solidFill>
                <a:latin typeface="Calibri"/>
                <a:cs typeface="Calibri"/>
              </a:rPr>
              <a:t>e </a:t>
            </a:r>
            <a:r>
              <a:rPr sz="2800" spc="-30" dirty="0">
                <a:solidFill>
                  <a:srgbClr val="001F5F"/>
                </a:solidFill>
                <a:latin typeface="Calibri"/>
                <a:cs typeface="Calibri"/>
              </a:rPr>
              <a:t>c</a:t>
            </a:r>
            <a:r>
              <a:rPr sz="2800" spc="-5" dirty="0">
                <a:solidFill>
                  <a:srgbClr val="001F5F"/>
                </a:solidFill>
                <a:latin typeface="Calibri"/>
                <a:cs typeface="Calibri"/>
              </a:rPr>
              <a:t>on</a:t>
            </a:r>
            <a:r>
              <a:rPr sz="2800" spc="-15" dirty="0">
                <a:solidFill>
                  <a:srgbClr val="001F5F"/>
                </a:solidFill>
                <a:latin typeface="Calibri"/>
                <a:cs typeface="Calibri"/>
              </a:rPr>
              <a:t>c</a:t>
            </a:r>
            <a:r>
              <a:rPr sz="2800" dirty="0">
                <a:solidFill>
                  <a:srgbClr val="001F5F"/>
                </a:solidFill>
                <a:latin typeface="Calibri"/>
                <a:cs typeface="Calibri"/>
              </a:rPr>
              <a:t>e</a:t>
            </a:r>
            <a:r>
              <a:rPr sz="2800" spc="-45" dirty="0">
                <a:solidFill>
                  <a:srgbClr val="001F5F"/>
                </a:solidFill>
                <a:latin typeface="Calibri"/>
                <a:cs typeface="Calibri"/>
              </a:rPr>
              <a:t>n</a:t>
            </a:r>
            <a:r>
              <a:rPr sz="2800" dirty="0">
                <a:solidFill>
                  <a:srgbClr val="001F5F"/>
                </a:solidFill>
                <a:latin typeface="Calibri"/>
                <a:cs typeface="Calibri"/>
              </a:rPr>
              <a:t>t</a:t>
            </a:r>
            <a:r>
              <a:rPr sz="2800" spc="-50" dirty="0">
                <a:solidFill>
                  <a:srgbClr val="001F5F"/>
                </a:solidFill>
                <a:latin typeface="Calibri"/>
                <a:cs typeface="Calibri"/>
              </a:rPr>
              <a:t>r</a:t>
            </a:r>
            <a:r>
              <a:rPr sz="2800" spc="-30" dirty="0">
                <a:solidFill>
                  <a:srgbClr val="001F5F"/>
                </a:solidFill>
                <a:latin typeface="Calibri"/>
                <a:cs typeface="Calibri"/>
              </a:rPr>
              <a:t>a</a:t>
            </a:r>
            <a:r>
              <a:rPr sz="2800" dirty="0">
                <a:solidFill>
                  <a:srgbClr val="001F5F"/>
                </a:solidFill>
                <a:latin typeface="Calibri"/>
                <a:cs typeface="Calibri"/>
              </a:rPr>
              <a:t>tions</a:t>
            </a:r>
            <a:r>
              <a:rPr sz="2800" spc="-10" dirty="0">
                <a:solidFill>
                  <a:srgbClr val="001F5F"/>
                </a:solidFill>
                <a:latin typeface="Calibri"/>
                <a:cs typeface="Calibri"/>
              </a:rPr>
              <a:t> </a:t>
            </a:r>
            <a:r>
              <a:rPr sz="2800" spc="-30" dirty="0">
                <a:solidFill>
                  <a:srgbClr val="001F5F"/>
                </a:solidFill>
                <a:latin typeface="Calibri"/>
                <a:cs typeface="Calibri"/>
              </a:rPr>
              <a:t>e</a:t>
            </a:r>
            <a:r>
              <a:rPr sz="2800" spc="-20" dirty="0">
                <a:solidFill>
                  <a:srgbClr val="001F5F"/>
                </a:solidFill>
                <a:latin typeface="Calibri"/>
                <a:cs typeface="Calibri"/>
              </a:rPr>
              <a:t>f</a:t>
            </a:r>
            <a:r>
              <a:rPr sz="2800" spc="-5" dirty="0">
                <a:solidFill>
                  <a:srgbClr val="001F5F"/>
                </a:solidFill>
                <a:latin typeface="Calibri"/>
                <a:cs typeface="Calibri"/>
              </a:rPr>
              <a:t>f</a:t>
            </a:r>
            <a:r>
              <a:rPr sz="2800" spc="5" dirty="0">
                <a:solidFill>
                  <a:srgbClr val="001F5F"/>
                </a:solidFill>
                <a:latin typeface="Calibri"/>
                <a:cs typeface="Calibri"/>
              </a:rPr>
              <a:t>i</a:t>
            </a:r>
            <a:r>
              <a:rPr sz="2800" spc="-40" dirty="0">
                <a:solidFill>
                  <a:srgbClr val="001F5F"/>
                </a:solidFill>
                <a:latin typeface="Calibri"/>
                <a:cs typeface="Calibri"/>
              </a:rPr>
              <a:t>c</a:t>
            </a:r>
            <a:r>
              <a:rPr sz="2800" dirty="0">
                <a:solidFill>
                  <a:srgbClr val="001F5F"/>
                </a:solidFill>
                <a:latin typeface="Calibri"/>
                <a:cs typeface="Calibri"/>
              </a:rPr>
              <a:t>a</a:t>
            </a:r>
            <a:r>
              <a:rPr sz="2800" spc="-15" dirty="0">
                <a:solidFill>
                  <a:srgbClr val="001F5F"/>
                </a:solidFill>
                <a:latin typeface="Calibri"/>
                <a:cs typeface="Calibri"/>
              </a:rPr>
              <a:t>c</a:t>
            </a:r>
            <a:r>
              <a:rPr sz="2800" dirty="0">
                <a:solidFill>
                  <a:srgbClr val="001F5F"/>
                </a:solidFill>
                <a:latin typeface="Calibri"/>
                <a:cs typeface="Calibri"/>
              </a:rPr>
              <a:t>es</a:t>
            </a:r>
            <a:r>
              <a:rPr sz="2800" spc="-25" dirty="0">
                <a:solidFill>
                  <a:srgbClr val="001F5F"/>
                </a:solidFill>
                <a:latin typeface="Calibri"/>
                <a:cs typeface="Calibri"/>
              </a:rPr>
              <a:t> </a:t>
            </a:r>
            <a:r>
              <a:rPr sz="2800" spc="-5" dirty="0">
                <a:solidFill>
                  <a:srgbClr val="001F5F"/>
                </a:solidFill>
                <a:latin typeface="Calibri"/>
                <a:cs typeface="Calibri"/>
              </a:rPr>
              <a:t>su</a:t>
            </a:r>
            <a:r>
              <a:rPr sz="2800" dirty="0">
                <a:solidFill>
                  <a:srgbClr val="001F5F"/>
                </a:solidFill>
                <a:latin typeface="Calibri"/>
                <a:cs typeface="Calibri"/>
              </a:rPr>
              <a:t>r</a:t>
            </a:r>
            <a:r>
              <a:rPr sz="2800" spc="-10" dirty="0">
                <a:solidFill>
                  <a:srgbClr val="001F5F"/>
                </a:solidFill>
                <a:latin typeface="Calibri"/>
                <a:cs typeface="Calibri"/>
              </a:rPr>
              <a:t> </a:t>
            </a:r>
            <a:r>
              <a:rPr sz="2800" dirty="0">
                <a:solidFill>
                  <a:srgbClr val="001F5F"/>
                </a:solidFill>
                <a:latin typeface="Calibri"/>
                <a:cs typeface="Calibri"/>
              </a:rPr>
              <a:t>les</a:t>
            </a:r>
            <a:r>
              <a:rPr sz="2800" spc="-10" dirty="0">
                <a:solidFill>
                  <a:srgbClr val="001F5F"/>
                </a:solidFill>
                <a:latin typeface="Calibri"/>
                <a:cs typeface="Calibri"/>
              </a:rPr>
              <a:t> </a:t>
            </a:r>
            <a:r>
              <a:rPr sz="2800" spc="-15" dirty="0">
                <a:solidFill>
                  <a:srgbClr val="001F5F"/>
                </a:solidFill>
                <a:latin typeface="Calibri"/>
                <a:cs typeface="Calibri"/>
              </a:rPr>
              <a:t>c</a:t>
            </a:r>
            <a:r>
              <a:rPr sz="2800" dirty="0">
                <a:solidFill>
                  <a:srgbClr val="001F5F"/>
                </a:solidFill>
                <a:latin typeface="Calibri"/>
                <a:cs typeface="Calibri"/>
              </a:rPr>
              <a:t>ibl</a:t>
            </a:r>
            <a:r>
              <a:rPr sz="2800" spc="-15" dirty="0">
                <a:solidFill>
                  <a:srgbClr val="001F5F"/>
                </a:solidFill>
                <a:latin typeface="Calibri"/>
                <a:cs typeface="Calibri"/>
              </a:rPr>
              <a:t>e</a:t>
            </a:r>
            <a:r>
              <a:rPr sz="2800" dirty="0">
                <a:solidFill>
                  <a:srgbClr val="001F5F"/>
                </a:solidFill>
                <a:latin typeface="Calibri"/>
                <a:cs typeface="Calibri"/>
              </a:rPr>
              <a:t>s </a:t>
            </a:r>
            <a:r>
              <a:rPr sz="2800" spc="-15" dirty="0">
                <a:solidFill>
                  <a:srgbClr val="001F5F"/>
                </a:solidFill>
                <a:latin typeface="Calibri"/>
                <a:cs typeface="Calibri"/>
              </a:rPr>
              <a:t>c</a:t>
            </a:r>
            <a:r>
              <a:rPr sz="2800" dirty="0">
                <a:solidFill>
                  <a:srgbClr val="001F5F"/>
                </a:solidFill>
                <a:latin typeface="Calibri"/>
                <a:cs typeface="Calibri"/>
              </a:rPr>
              <a:t>ell</a:t>
            </a:r>
            <a:r>
              <a:rPr sz="2800" spc="-15" dirty="0">
                <a:solidFill>
                  <a:srgbClr val="001F5F"/>
                </a:solidFill>
                <a:latin typeface="Calibri"/>
                <a:cs typeface="Calibri"/>
              </a:rPr>
              <a:t>u</a:t>
            </a:r>
            <a:r>
              <a:rPr sz="2800" dirty="0">
                <a:solidFill>
                  <a:srgbClr val="001F5F"/>
                </a:solidFill>
                <a:latin typeface="Calibri"/>
                <a:cs typeface="Calibri"/>
              </a:rPr>
              <a:t>lai</a:t>
            </a:r>
            <a:r>
              <a:rPr sz="2800" spc="-40" dirty="0">
                <a:solidFill>
                  <a:srgbClr val="001F5F"/>
                </a:solidFill>
                <a:latin typeface="Calibri"/>
                <a:cs typeface="Calibri"/>
              </a:rPr>
              <a:t>r</a:t>
            </a:r>
            <a:r>
              <a:rPr sz="2800" dirty="0">
                <a:solidFill>
                  <a:srgbClr val="001F5F"/>
                </a:solidFill>
                <a:latin typeface="Calibri"/>
                <a:cs typeface="Calibri"/>
              </a:rPr>
              <a:t>es</a:t>
            </a:r>
            <a:endParaRPr sz="2800" dirty="0">
              <a:solidFill>
                <a:prstClr val="black"/>
              </a:solidFill>
              <a:latin typeface="Times New Roman"/>
              <a:cs typeface="Times New Roman"/>
            </a:endParaRPr>
          </a:p>
          <a:p>
            <a:pPr marL="12700" marR="2278380" algn="ctr">
              <a:lnSpc>
                <a:spcPct val="120000"/>
              </a:lnSpc>
              <a:spcBef>
                <a:spcPts val="1895"/>
              </a:spcBef>
            </a:pPr>
            <a:r>
              <a:rPr sz="4000" b="1" spc="-5" dirty="0">
                <a:solidFill>
                  <a:srgbClr val="006FC0"/>
                </a:solidFill>
                <a:latin typeface="Calibri"/>
                <a:cs typeface="Calibri"/>
              </a:rPr>
              <a:t>Pris</a:t>
            </a:r>
            <a:r>
              <a:rPr sz="4000" b="1" dirty="0">
                <a:solidFill>
                  <a:srgbClr val="006FC0"/>
                </a:solidFill>
                <a:latin typeface="Calibri"/>
                <a:cs typeface="Calibri"/>
              </a:rPr>
              <a:t>e</a:t>
            </a:r>
            <a:r>
              <a:rPr sz="4000" b="1" spc="-10" dirty="0">
                <a:solidFill>
                  <a:srgbClr val="006FC0"/>
                </a:solidFill>
                <a:latin typeface="Calibri"/>
                <a:cs typeface="Calibri"/>
              </a:rPr>
              <a:t> </a:t>
            </a:r>
            <a:r>
              <a:rPr sz="4000" b="1" dirty="0">
                <a:solidFill>
                  <a:srgbClr val="006FC0"/>
                </a:solidFill>
                <a:latin typeface="Calibri"/>
                <a:cs typeface="Calibri"/>
              </a:rPr>
              <a:t>des</a:t>
            </a:r>
            <a:r>
              <a:rPr sz="4000" b="1" spc="-10" dirty="0">
                <a:solidFill>
                  <a:srgbClr val="006FC0"/>
                </a:solidFill>
                <a:latin typeface="Calibri"/>
                <a:cs typeface="Calibri"/>
              </a:rPr>
              <a:t> </a:t>
            </a:r>
            <a:r>
              <a:rPr sz="4000" b="1" dirty="0">
                <a:solidFill>
                  <a:srgbClr val="006FC0"/>
                </a:solidFill>
                <a:latin typeface="Calibri"/>
                <a:cs typeface="Calibri"/>
              </a:rPr>
              <a:t>t</a:t>
            </a:r>
            <a:r>
              <a:rPr sz="4000" b="1" spc="-110" dirty="0">
                <a:solidFill>
                  <a:srgbClr val="006FC0"/>
                </a:solidFill>
                <a:latin typeface="Calibri"/>
                <a:cs typeface="Calibri"/>
              </a:rPr>
              <a:t>r</a:t>
            </a:r>
            <a:r>
              <a:rPr sz="4000" b="1" dirty="0">
                <a:solidFill>
                  <a:srgbClr val="006FC0"/>
                </a:solidFill>
                <a:latin typeface="Calibri"/>
                <a:cs typeface="Calibri"/>
              </a:rPr>
              <a:t>a</a:t>
            </a:r>
            <a:r>
              <a:rPr sz="4000" b="1" spc="-15" dirty="0">
                <a:solidFill>
                  <a:srgbClr val="006FC0"/>
                </a:solidFill>
                <a:latin typeface="Calibri"/>
                <a:cs typeface="Calibri"/>
              </a:rPr>
              <a:t>i</a:t>
            </a:r>
            <a:r>
              <a:rPr sz="4000" b="1" spc="-50" dirty="0">
                <a:solidFill>
                  <a:srgbClr val="006FC0"/>
                </a:solidFill>
                <a:latin typeface="Calibri"/>
                <a:cs typeface="Calibri"/>
              </a:rPr>
              <a:t>t</a:t>
            </a:r>
            <a:r>
              <a:rPr sz="4000" b="1" spc="-5" dirty="0">
                <a:solidFill>
                  <a:srgbClr val="006FC0"/>
                </a:solidFill>
                <a:latin typeface="Calibri"/>
                <a:cs typeface="Calibri"/>
              </a:rPr>
              <a:t>eme</a:t>
            </a:r>
            <a:r>
              <a:rPr sz="4000" b="1" spc="-35" dirty="0">
                <a:solidFill>
                  <a:srgbClr val="006FC0"/>
                </a:solidFill>
                <a:latin typeface="Calibri"/>
                <a:cs typeface="Calibri"/>
              </a:rPr>
              <a:t>n</a:t>
            </a:r>
            <a:r>
              <a:rPr sz="4000" b="1" dirty="0">
                <a:solidFill>
                  <a:srgbClr val="006FC0"/>
                </a:solidFill>
                <a:latin typeface="Calibri"/>
                <a:cs typeface="Calibri"/>
              </a:rPr>
              <a:t>ts </a:t>
            </a:r>
            <a:r>
              <a:rPr sz="4000" b="1" spc="-15" dirty="0">
                <a:solidFill>
                  <a:srgbClr val="006FC0"/>
                </a:solidFill>
                <a:latin typeface="Calibri"/>
                <a:cs typeface="Calibri"/>
              </a:rPr>
              <a:t>A</a:t>
            </a:r>
            <a:r>
              <a:rPr sz="4000" b="1" spc="-50" dirty="0">
                <a:solidFill>
                  <a:srgbClr val="006FC0"/>
                </a:solidFill>
                <a:latin typeface="Calibri"/>
                <a:cs typeface="Calibri"/>
              </a:rPr>
              <a:t>R</a:t>
            </a:r>
            <a:r>
              <a:rPr sz="4000" b="1" dirty="0">
                <a:solidFill>
                  <a:srgbClr val="006FC0"/>
                </a:solidFill>
                <a:latin typeface="Calibri"/>
                <a:cs typeface="Calibri"/>
              </a:rPr>
              <a:t>V</a:t>
            </a:r>
            <a:r>
              <a:rPr lang="fr-FR" sz="4000" b="1" dirty="0">
                <a:solidFill>
                  <a:srgbClr val="006FC0"/>
                </a:solidFill>
                <a:latin typeface="Calibri"/>
                <a:cs typeface="Calibri"/>
              </a:rPr>
              <a:t> </a:t>
            </a:r>
            <a:r>
              <a:rPr sz="4000" b="1" spc="-25" dirty="0">
                <a:solidFill>
                  <a:srgbClr val="006FC0"/>
                </a:solidFill>
                <a:latin typeface="Calibri"/>
                <a:cs typeface="Calibri"/>
              </a:rPr>
              <a:t>c</a:t>
            </a:r>
            <a:r>
              <a:rPr sz="4000" b="1" dirty="0">
                <a:solidFill>
                  <a:srgbClr val="006FC0"/>
                </a:solidFill>
                <a:latin typeface="Calibri"/>
                <a:cs typeface="Calibri"/>
              </a:rPr>
              <a:t>o</a:t>
            </a:r>
            <a:r>
              <a:rPr sz="4000" b="1" spc="-35" dirty="0">
                <a:solidFill>
                  <a:srgbClr val="006FC0"/>
                </a:solidFill>
                <a:latin typeface="Calibri"/>
                <a:cs typeface="Calibri"/>
              </a:rPr>
              <a:t>n</a:t>
            </a:r>
            <a:r>
              <a:rPr sz="4000" b="1" dirty="0">
                <a:solidFill>
                  <a:srgbClr val="006FC0"/>
                </a:solidFill>
                <a:latin typeface="Calibri"/>
                <a:cs typeface="Calibri"/>
              </a:rPr>
              <a:t>tin</a:t>
            </a:r>
            <a:r>
              <a:rPr sz="4000" b="1" spc="10" dirty="0">
                <a:solidFill>
                  <a:srgbClr val="006FC0"/>
                </a:solidFill>
                <a:latin typeface="Calibri"/>
                <a:cs typeface="Calibri"/>
              </a:rPr>
              <a:t>u</a:t>
            </a:r>
            <a:r>
              <a:rPr sz="4000" b="1" dirty="0">
                <a:solidFill>
                  <a:srgbClr val="006FC0"/>
                </a:solidFill>
                <a:latin typeface="Calibri"/>
                <a:cs typeface="Calibri"/>
              </a:rPr>
              <a:t>e</a:t>
            </a:r>
            <a:r>
              <a:rPr lang="fr-FR" sz="4000" b="1" dirty="0">
                <a:solidFill>
                  <a:srgbClr val="006FC0"/>
                </a:solidFill>
                <a:latin typeface="Calibri"/>
                <a:cs typeface="Calibri"/>
              </a:rPr>
              <a:t> </a:t>
            </a:r>
            <a:r>
              <a:rPr sz="4000" b="1" spc="-30" dirty="0">
                <a:solidFill>
                  <a:srgbClr val="006FC0"/>
                </a:solidFill>
                <a:latin typeface="Calibri"/>
                <a:cs typeface="Calibri"/>
              </a:rPr>
              <a:t>e</a:t>
            </a:r>
            <a:r>
              <a:rPr sz="4000" b="1" dirty="0">
                <a:solidFill>
                  <a:srgbClr val="006FC0"/>
                </a:solidFill>
                <a:latin typeface="Calibri"/>
                <a:cs typeface="Calibri"/>
              </a:rPr>
              <a:t>t</a:t>
            </a:r>
            <a:r>
              <a:rPr sz="4000" b="1" spc="-20" dirty="0">
                <a:solidFill>
                  <a:srgbClr val="006FC0"/>
                </a:solidFill>
                <a:latin typeface="Calibri"/>
                <a:cs typeface="Calibri"/>
              </a:rPr>
              <a:t> </a:t>
            </a:r>
            <a:r>
              <a:rPr sz="4000" b="1" dirty="0">
                <a:solidFill>
                  <a:srgbClr val="006FC0"/>
                </a:solidFill>
                <a:latin typeface="Calibri"/>
                <a:cs typeface="Calibri"/>
              </a:rPr>
              <a:t>à </a:t>
            </a:r>
            <a:r>
              <a:rPr sz="4000" b="1" spc="-5" dirty="0">
                <a:solidFill>
                  <a:srgbClr val="006FC0"/>
                </a:solidFill>
                <a:latin typeface="Calibri"/>
                <a:cs typeface="Calibri"/>
              </a:rPr>
              <a:t>vie</a:t>
            </a:r>
            <a:r>
              <a:rPr lang="fr-FR" sz="4000" b="1" spc="-5" dirty="0">
                <a:solidFill>
                  <a:srgbClr val="006FC0"/>
                </a:solidFill>
                <a:latin typeface="Calibri"/>
                <a:cs typeface="Calibri"/>
              </a:rPr>
              <a:t/>
            </a:r>
            <a:br>
              <a:rPr lang="fr-FR" sz="4000" b="1" spc="-5" dirty="0">
                <a:solidFill>
                  <a:srgbClr val="006FC0"/>
                </a:solidFill>
                <a:latin typeface="Calibri"/>
                <a:cs typeface="Calibri"/>
              </a:rPr>
            </a:br>
            <a:r>
              <a:rPr lang="fr-FR" sz="4000" b="1" spc="-5" dirty="0">
                <a:solidFill>
                  <a:srgbClr val="006FC0"/>
                </a:solidFill>
                <a:latin typeface="Calibri"/>
                <a:cs typeface="Calibri"/>
              </a:rPr>
              <a:t>(pour l’instant</a:t>
            </a:r>
            <a:r>
              <a:rPr lang="is-IS" sz="4000" b="1" spc="-5" dirty="0">
                <a:solidFill>
                  <a:srgbClr val="006FC0"/>
                </a:solidFill>
                <a:latin typeface="Calibri"/>
                <a:cs typeface="Calibri"/>
              </a:rPr>
              <a:t>…)</a:t>
            </a:r>
            <a:endParaRPr sz="4000" dirty="0">
              <a:solidFill>
                <a:prstClr val="black"/>
              </a:solidFill>
              <a:latin typeface="Calibri"/>
              <a:cs typeface="Calibri"/>
            </a:endParaRPr>
          </a:p>
        </p:txBody>
      </p:sp>
    </p:spTree>
    <p:extLst>
      <p:ext uri="{BB962C8B-B14F-4D97-AF65-F5344CB8AC3E}">
        <p14:creationId xmlns:p14="http://schemas.microsoft.com/office/powerpoint/2010/main" val="144262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550"/>
            <a:ext cx="8986520" cy="952439"/>
          </a:xfrm>
          <a:prstGeom prst="rect">
            <a:avLst/>
          </a:prstGeom>
        </p:spPr>
        <p:txBody>
          <a:bodyPr vert="horz" wrap="square" lIns="0" tIns="272668" rIns="0" bIns="0" numCol="1" rtlCol="0" anchor="ctr" anchorCtr="0" compatLnSpc="1">
            <a:prstTxWarp prst="textNoShape">
              <a:avLst/>
            </a:prstTxWarp>
            <a:spAutoFit/>
          </a:bodyPr>
          <a:lstStyle/>
          <a:p>
            <a:pPr marL="469900"/>
            <a:r>
              <a:rPr sz="4400" spc="-40" dirty="0"/>
              <a:t>MO</a:t>
            </a:r>
            <a:r>
              <a:rPr sz="4400" spc="-135" dirty="0"/>
              <a:t>D</a:t>
            </a:r>
            <a:r>
              <a:rPr sz="4400" spc="-20" dirty="0"/>
              <a:t>ALIT</a:t>
            </a:r>
            <a:r>
              <a:rPr sz="4400" spc="-80" dirty="0"/>
              <a:t>E</a:t>
            </a:r>
            <a:r>
              <a:rPr sz="4400" spc="-25" dirty="0"/>
              <a:t>S</a:t>
            </a:r>
            <a:r>
              <a:rPr sz="4400" spc="40" dirty="0"/>
              <a:t> </a:t>
            </a:r>
            <a:r>
              <a:rPr sz="4400" spc="-35" dirty="0"/>
              <a:t>D</a:t>
            </a:r>
            <a:r>
              <a:rPr sz="4400" spc="-25" dirty="0"/>
              <a:t>E</a:t>
            </a:r>
            <a:r>
              <a:rPr sz="4400" spc="15" dirty="0"/>
              <a:t> </a:t>
            </a:r>
            <a:r>
              <a:rPr sz="4400" spc="-30" dirty="0"/>
              <a:t>PRIS</a:t>
            </a:r>
            <a:r>
              <a:rPr sz="4400" spc="-75" dirty="0"/>
              <a:t>E</a:t>
            </a:r>
            <a:r>
              <a:rPr sz="4400" spc="-25" dirty="0"/>
              <a:t>S</a:t>
            </a:r>
            <a:endParaRPr sz="4400"/>
          </a:p>
        </p:txBody>
      </p:sp>
      <p:sp>
        <p:nvSpPr>
          <p:cNvPr id="4" name="object 4"/>
          <p:cNvSpPr/>
          <p:nvPr/>
        </p:nvSpPr>
        <p:spPr>
          <a:xfrm>
            <a:off x="1523999" y="1676400"/>
            <a:ext cx="9143999" cy="4892675"/>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172692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2"/>
            <a:ext cx="8986520" cy="806374"/>
          </a:xfrm>
          <a:prstGeom prst="rect">
            <a:avLst/>
          </a:prstGeom>
        </p:spPr>
        <p:txBody>
          <a:bodyPr vert="horz" wrap="square" lIns="0" tIns="188975" rIns="0" bIns="0" numCol="1" rtlCol="0" anchor="ctr" anchorCtr="0" compatLnSpc="1">
            <a:prstTxWarp prst="textNoShape">
              <a:avLst/>
            </a:prstTxWarp>
            <a:spAutoFit/>
          </a:bodyPr>
          <a:lstStyle/>
          <a:p>
            <a:pPr marL="116205"/>
            <a:r>
              <a:rPr sz="4000" dirty="0"/>
              <a:t>M</a:t>
            </a:r>
            <a:r>
              <a:rPr sz="4000" spc="-5" dirty="0"/>
              <a:t>O</a:t>
            </a:r>
            <a:r>
              <a:rPr sz="4000" spc="-105" dirty="0"/>
              <a:t>D</a:t>
            </a:r>
            <a:r>
              <a:rPr sz="4000" dirty="0"/>
              <a:t>ALI</a:t>
            </a:r>
            <a:r>
              <a:rPr sz="4000" spc="10" dirty="0"/>
              <a:t>T</a:t>
            </a:r>
            <a:r>
              <a:rPr sz="4000" spc="-60" dirty="0"/>
              <a:t>E</a:t>
            </a:r>
            <a:r>
              <a:rPr sz="4000" dirty="0"/>
              <a:t>S</a:t>
            </a:r>
            <a:r>
              <a:rPr sz="4000" spc="-65" dirty="0"/>
              <a:t> </a:t>
            </a:r>
            <a:r>
              <a:rPr sz="4000" spc="-5" dirty="0"/>
              <a:t>D</a:t>
            </a:r>
            <a:r>
              <a:rPr sz="4000" dirty="0"/>
              <a:t>E</a:t>
            </a:r>
            <a:r>
              <a:rPr sz="4000" spc="-20" dirty="0"/>
              <a:t> </a:t>
            </a:r>
            <a:r>
              <a:rPr sz="4000" spc="-5" dirty="0"/>
              <a:t>PR</a:t>
            </a:r>
            <a:r>
              <a:rPr sz="4000" spc="10" dirty="0"/>
              <a:t>I</a:t>
            </a:r>
            <a:r>
              <a:rPr sz="4000" dirty="0"/>
              <a:t>S</a:t>
            </a:r>
            <a:r>
              <a:rPr sz="4000" spc="-60" dirty="0"/>
              <a:t>E</a:t>
            </a:r>
            <a:r>
              <a:rPr sz="4000" dirty="0"/>
              <a:t>S</a:t>
            </a:r>
            <a:r>
              <a:rPr sz="4000" spc="-45" dirty="0"/>
              <a:t> </a:t>
            </a:r>
            <a:r>
              <a:rPr sz="4000" dirty="0"/>
              <a:t>:</a:t>
            </a:r>
            <a:r>
              <a:rPr sz="4000" spc="-20" dirty="0"/>
              <a:t> </a:t>
            </a:r>
            <a:r>
              <a:rPr sz="4000" spc="-15" dirty="0"/>
              <a:t>E</a:t>
            </a:r>
            <a:r>
              <a:rPr sz="4000" dirty="0"/>
              <a:t>N </a:t>
            </a:r>
            <a:r>
              <a:rPr sz="4000" spc="-5" dirty="0"/>
              <a:t>PR</a:t>
            </a:r>
            <a:r>
              <a:rPr sz="4000" spc="-315" dirty="0"/>
              <a:t>A</a:t>
            </a:r>
            <a:r>
              <a:rPr sz="4000" spc="-5" dirty="0"/>
              <a:t>T</a:t>
            </a:r>
            <a:r>
              <a:rPr sz="4000" spc="10" dirty="0"/>
              <a:t>I</a:t>
            </a:r>
            <a:r>
              <a:rPr sz="4000" spc="-5" dirty="0"/>
              <a:t>QUE</a:t>
            </a:r>
            <a:endParaRPr sz="4000"/>
          </a:p>
        </p:txBody>
      </p:sp>
      <p:sp>
        <p:nvSpPr>
          <p:cNvPr id="3" name="object 3"/>
          <p:cNvSpPr txBox="1"/>
          <p:nvPr/>
        </p:nvSpPr>
        <p:spPr>
          <a:xfrm>
            <a:off x="533400" y="1752600"/>
            <a:ext cx="11125200" cy="3929281"/>
          </a:xfrm>
          <a:prstGeom prst="rect">
            <a:avLst/>
          </a:prstGeom>
        </p:spPr>
        <p:txBody>
          <a:bodyPr vert="horz" wrap="square" lIns="0" tIns="0" rIns="0" bIns="0" rtlCol="0">
            <a:spAutoFit/>
          </a:bodyPr>
          <a:lstStyle/>
          <a:p>
            <a:pPr marL="12700" marR="5080"/>
            <a:r>
              <a:rPr sz="2000" b="1" spc="-20" dirty="0">
                <a:solidFill>
                  <a:srgbClr val="001F5F"/>
                </a:solidFill>
                <a:latin typeface="Calibri"/>
                <a:cs typeface="Calibri"/>
              </a:rPr>
              <a:t>O</a:t>
            </a:r>
            <a:r>
              <a:rPr sz="2000" b="1" spc="-5" dirty="0">
                <a:solidFill>
                  <a:srgbClr val="001F5F"/>
                </a:solidFill>
                <a:latin typeface="Calibri"/>
                <a:cs typeface="Calibri"/>
              </a:rPr>
              <a:t>p</a:t>
            </a:r>
            <a:r>
              <a:rPr sz="2000" b="1" spc="-10" dirty="0">
                <a:solidFill>
                  <a:srgbClr val="001F5F"/>
                </a:solidFill>
                <a:latin typeface="Calibri"/>
                <a:cs typeface="Calibri"/>
              </a:rPr>
              <a:t>ti</a:t>
            </a:r>
            <a:r>
              <a:rPr sz="2000" b="1" spc="-15" dirty="0">
                <a:solidFill>
                  <a:srgbClr val="001F5F"/>
                </a:solidFill>
                <a:latin typeface="Calibri"/>
                <a:cs typeface="Calibri"/>
              </a:rPr>
              <a:t>mi</a:t>
            </a:r>
            <a:r>
              <a:rPr sz="2000" b="1" spc="-10" dirty="0">
                <a:solidFill>
                  <a:srgbClr val="001F5F"/>
                </a:solidFill>
                <a:latin typeface="Calibri"/>
                <a:cs typeface="Calibri"/>
              </a:rPr>
              <a:t>s</a:t>
            </a:r>
            <a:r>
              <a:rPr sz="2000" b="1" spc="-35" dirty="0">
                <a:solidFill>
                  <a:srgbClr val="001F5F"/>
                </a:solidFill>
                <a:latin typeface="Calibri"/>
                <a:cs typeface="Calibri"/>
              </a:rPr>
              <a:t>a</a:t>
            </a:r>
            <a:r>
              <a:rPr sz="2000" b="1" spc="-10" dirty="0">
                <a:solidFill>
                  <a:srgbClr val="001F5F"/>
                </a:solidFill>
                <a:latin typeface="Calibri"/>
                <a:cs typeface="Calibri"/>
              </a:rPr>
              <a:t>tion</a:t>
            </a:r>
            <a:r>
              <a:rPr sz="2000" b="1" spc="15"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b="1" spc="-5" dirty="0">
                <a:solidFill>
                  <a:srgbClr val="001F5F"/>
                </a:solidFill>
                <a:latin typeface="Calibri"/>
                <a:cs typeface="Calibri"/>
              </a:rPr>
              <a:t>d</a:t>
            </a:r>
            <a:r>
              <a:rPr sz="2000" b="1" spc="-10" dirty="0">
                <a:solidFill>
                  <a:srgbClr val="001F5F"/>
                </a:solidFill>
                <a:latin typeface="Calibri"/>
                <a:cs typeface="Calibri"/>
              </a:rPr>
              <a:t>e</a:t>
            </a:r>
            <a:r>
              <a:rPr sz="2000" b="1" spc="5" dirty="0">
                <a:solidFill>
                  <a:srgbClr val="001F5F"/>
                </a:solidFill>
                <a:latin typeface="Calibri"/>
                <a:cs typeface="Calibri"/>
              </a:rPr>
              <a:t> </a:t>
            </a:r>
            <a:r>
              <a:rPr sz="2000" b="1" spc="-15" dirty="0">
                <a:solidFill>
                  <a:srgbClr val="001F5F"/>
                </a:solidFill>
                <a:latin typeface="Calibri"/>
                <a:cs typeface="Calibri"/>
              </a:rPr>
              <a:t>l</a:t>
            </a:r>
            <a:r>
              <a:rPr sz="2000" b="1" spc="-140" dirty="0">
                <a:solidFill>
                  <a:srgbClr val="001F5F"/>
                </a:solidFill>
                <a:latin typeface="Calibri"/>
                <a:cs typeface="Calibri"/>
              </a:rPr>
              <a:t>’</a:t>
            </a:r>
            <a:r>
              <a:rPr sz="2000" b="1" spc="-10" dirty="0">
                <a:solidFill>
                  <a:srgbClr val="001F5F"/>
                </a:solidFill>
                <a:latin typeface="Calibri"/>
                <a:cs typeface="Calibri"/>
              </a:rPr>
              <a:t>a</a:t>
            </a:r>
            <a:r>
              <a:rPr sz="2000" b="1" spc="-5" dirty="0">
                <a:solidFill>
                  <a:srgbClr val="001F5F"/>
                </a:solidFill>
                <a:latin typeface="Calibri"/>
                <a:cs typeface="Calibri"/>
              </a:rPr>
              <a:t>b</a:t>
            </a:r>
            <a:r>
              <a:rPr sz="2000" b="1" spc="-10" dirty="0">
                <a:solidFill>
                  <a:srgbClr val="001F5F"/>
                </a:solidFill>
                <a:latin typeface="Calibri"/>
                <a:cs typeface="Calibri"/>
              </a:rPr>
              <a:t>so</a:t>
            </a:r>
            <a:r>
              <a:rPr sz="2000" b="1" dirty="0">
                <a:solidFill>
                  <a:srgbClr val="001F5F"/>
                </a:solidFill>
                <a:latin typeface="Calibri"/>
                <a:cs typeface="Calibri"/>
              </a:rPr>
              <a:t>rp</a:t>
            </a:r>
            <a:r>
              <a:rPr sz="2000" b="1" spc="-10" dirty="0">
                <a:solidFill>
                  <a:srgbClr val="001F5F"/>
                </a:solidFill>
                <a:latin typeface="Calibri"/>
                <a:cs typeface="Calibri"/>
              </a:rPr>
              <a:t>tion</a:t>
            </a:r>
            <a:r>
              <a:rPr sz="2000" b="1" spc="-30" dirty="0">
                <a:solidFill>
                  <a:srgbClr val="001F5F"/>
                </a:solidFill>
                <a:latin typeface="Calibri"/>
                <a:cs typeface="Calibri"/>
              </a:rPr>
              <a:t> </a:t>
            </a:r>
            <a:r>
              <a:rPr sz="2000" b="1" spc="-5" dirty="0">
                <a:solidFill>
                  <a:srgbClr val="001F5F"/>
                </a:solidFill>
                <a:latin typeface="Calibri"/>
                <a:cs typeface="Calibri"/>
              </a:rPr>
              <a:t>d</a:t>
            </a:r>
            <a:r>
              <a:rPr sz="2000" b="1" spc="-15" dirty="0">
                <a:solidFill>
                  <a:srgbClr val="001F5F"/>
                </a:solidFill>
                <a:latin typeface="Calibri"/>
                <a:cs typeface="Calibri"/>
              </a:rPr>
              <a:t>i</a:t>
            </a:r>
            <a:r>
              <a:rPr sz="2000" b="1" spc="-45" dirty="0">
                <a:solidFill>
                  <a:srgbClr val="001F5F"/>
                </a:solidFill>
                <a:latin typeface="Calibri"/>
                <a:cs typeface="Calibri"/>
              </a:rPr>
              <a:t>g</a:t>
            </a:r>
            <a:r>
              <a:rPr sz="2000" b="1" spc="-5" dirty="0">
                <a:solidFill>
                  <a:srgbClr val="001F5F"/>
                </a:solidFill>
                <a:latin typeface="Calibri"/>
                <a:cs typeface="Calibri"/>
              </a:rPr>
              <a:t>e</a:t>
            </a:r>
            <a:r>
              <a:rPr sz="2000" b="1" spc="-40" dirty="0">
                <a:solidFill>
                  <a:srgbClr val="001F5F"/>
                </a:solidFill>
                <a:latin typeface="Calibri"/>
                <a:cs typeface="Calibri"/>
              </a:rPr>
              <a:t>s</a:t>
            </a:r>
            <a:r>
              <a:rPr sz="2000" b="1" spc="-10" dirty="0">
                <a:solidFill>
                  <a:srgbClr val="001F5F"/>
                </a:solidFill>
                <a:latin typeface="Calibri"/>
                <a:cs typeface="Calibri"/>
              </a:rPr>
              <a:t>ti</a:t>
            </a:r>
            <a:r>
              <a:rPr sz="2000" b="1" spc="-50" dirty="0">
                <a:solidFill>
                  <a:srgbClr val="001F5F"/>
                </a:solidFill>
                <a:latin typeface="Calibri"/>
                <a:cs typeface="Calibri"/>
              </a:rPr>
              <a:t>v</a:t>
            </a:r>
            <a:r>
              <a:rPr sz="2000" b="1" spc="-10" dirty="0">
                <a:solidFill>
                  <a:srgbClr val="001F5F"/>
                </a:solidFill>
                <a:latin typeface="Calibri"/>
                <a:cs typeface="Calibri"/>
              </a:rPr>
              <a:t>e</a:t>
            </a:r>
            <a:r>
              <a:rPr sz="2000" b="1" spc="60"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au</a:t>
            </a:r>
            <a:r>
              <a:rPr sz="2000" spc="-10" dirty="0">
                <a:solidFill>
                  <a:srgbClr val="001F5F"/>
                </a:solidFill>
                <a:latin typeface="Calibri"/>
                <a:cs typeface="Calibri"/>
              </a:rPr>
              <a:t>g</a:t>
            </a:r>
            <a:r>
              <a:rPr sz="2000" spc="-30" dirty="0">
                <a:solidFill>
                  <a:srgbClr val="001F5F"/>
                </a:solidFill>
                <a:latin typeface="Calibri"/>
                <a:cs typeface="Calibri"/>
              </a:rPr>
              <a:t>m</a:t>
            </a:r>
            <a:r>
              <a:rPr sz="2000" spc="-10" dirty="0">
                <a:solidFill>
                  <a:srgbClr val="001F5F"/>
                </a:solidFill>
                <a:latin typeface="Calibri"/>
                <a:cs typeface="Calibri"/>
              </a:rPr>
              <a:t>e</a:t>
            </a:r>
            <a:r>
              <a:rPr sz="2000" spc="-30" dirty="0">
                <a:solidFill>
                  <a:srgbClr val="001F5F"/>
                </a:solidFill>
                <a:latin typeface="Calibri"/>
                <a:cs typeface="Calibri"/>
              </a:rPr>
              <a:t>nta</a:t>
            </a:r>
            <a:r>
              <a:rPr sz="2000" spc="-10" dirty="0">
                <a:solidFill>
                  <a:srgbClr val="001F5F"/>
                </a:solidFill>
                <a:latin typeface="Calibri"/>
                <a:cs typeface="Calibri"/>
              </a:rPr>
              <a:t>ti</a:t>
            </a:r>
            <a:r>
              <a:rPr sz="2000" spc="-5" dirty="0">
                <a:solidFill>
                  <a:srgbClr val="001F5F"/>
                </a:solidFill>
                <a:latin typeface="Calibri"/>
                <a:cs typeface="Calibri"/>
              </a:rPr>
              <a:t>o</a:t>
            </a:r>
            <a:r>
              <a:rPr sz="2000" spc="-15" dirty="0">
                <a:solidFill>
                  <a:srgbClr val="001F5F"/>
                </a:solidFill>
                <a:latin typeface="Calibri"/>
                <a:cs typeface="Calibri"/>
              </a:rPr>
              <a:t>n</a:t>
            </a:r>
            <a:r>
              <a:rPr sz="2000" spc="55" dirty="0">
                <a:solidFill>
                  <a:srgbClr val="001F5F"/>
                </a:solidFill>
                <a:latin typeface="Calibri"/>
                <a:cs typeface="Calibri"/>
              </a:rPr>
              <a:t> </a:t>
            </a:r>
            <a:r>
              <a:rPr sz="2000" spc="-15" dirty="0">
                <a:solidFill>
                  <a:srgbClr val="001F5F"/>
                </a:solidFill>
                <a:latin typeface="Calibri"/>
                <a:cs typeface="Calibri"/>
              </a:rPr>
              <a:t>4</a:t>
            </a:r>
            <a:r>
              <a:rPr sz="2000" spc="-20" dirty="0">
                <a:solidFill>
                  <a:srgbClr val="001F5F"/>
                </a:solidFill>
                <a:latin typeface="Calibri"/>
                <a:cs typeface="Calibri"/>
              </a:rPr>
              <a:t>0-</a:t>
            </a:r>
            <a:r>
              <a:rPr sz="2000" spc="-15" dirty="0">
                <a:solidFill>
                  <a:srgbClr val="001F5F"/>
                </a:solidFill>
                <a:latin typeface="Calibri"/>
                <a:cs typeface="Calibri"/>
              </a:rPr>
              <a:t>50%</a:t>
            </a:r>
            <a:r>
              <a:rPr sz="2000" spc="15" dirty="0">
                <a:solidFill>
                  <a:srgbClr val="001F5F"/>
                </a:solidFill>
                <a:latin typeface="Calibri"/>
                <a:cs typeface="Calibri"/>
              </a:rPr>
              <a:t> </a:t>
            </a:r>
            <a:r>
              <a:rPr sz="2000" spc="-10" dirty="0">
                <a:solidFill>
                  <a:srgbClr val="001F5F"/>
                </a:solidFill>
                <a:latin typeface="Calibri"/>
                <a:cs typeface="Calibri"/>
              </a:rPr>
              <a:t>biod</a:t>
            </a:r>
            <a:r>
              <a:rPr sz="2000" spc="-5" dirty="0">
                <a:solidFill>
                  <a:srgbClr val="001F5F"/>
                </a:solidFill>
                <a:latin typeface="Calibri"/>
                <a:cs typeface="Calibri"/>
              </a:rPr>
              <a:t>i</a:t>
            </a:r>
            <a:r>
              <a:rPr sz="2000" spc="-25" dirty="0">
                <a:solidFill>
                  <a:srgbClr val="001F5F"/>
                </a:solidFill>
                <a:latin typeface="Calibri"/>
                <a:cs typeface="Calibri"/>
              </a:rPr>
              <a:t>s</a:t>
            </a:r>
            <a:r>
              <a:rPr sz="2000" spc="-10" dirty="0">
                <a:solidFill>
                  <a:srgbClr val="001F5F"/>
                </a:solidFill>
                <a:latin typeface="Calibri"/>
                <a:cs typeface="Calibri"/>
              </a:rPr>
              <a:t>pon</a:t>
            </a:r>
            <a:r>
              <a:rPr sz="2000" spc="-5" dirty="0">
                <a:solidFill>
                  <a:srgbClr val="001F5F"/>
                </a:solidFill>
                <a:latin typeface="Calibri"/>
                <a:cs typeface="Calibri"/>
              </a:rPr>
              <a:t>i</a:t>
            </a:r>
            <a:r>
              <a:rPr sz="2000" spc="-10" dirty="0">
                <a:solidFill>
                  <a:srgbClr val="001F5F"/>
                </a:solidFill>
                <a:latin typeface="Calibri"/>
                <a:cs typeface="Calibri"/>
              </a:rPr>
              <a:t>b</a:t>
            </a:r>
            <a:r>
              <a:rPr sz="2000" spc="-5" dirty="0">
                <a:solidFill>
                  <a:srgbClr val="001F5F"/>
                </a:solidFill>
                <a:latin typeface="Calibri"/>
                <a:cs typeface="Calibri"/>
              </a:rPr>
              <a:t>il</a:t>
            </a:r>
            <a:r>
              <a:rPr sz="2000" spc="-10" dirty="0">
                <a:solidFill>
                  <a:srgbClr val="001F5F"/>
                </a:solidFill>
                <a:latin typeface="Calibri"/>
                <a:cs typeface="Calibri"/>
              </a:rPr>
              <a:t>i</a:t>
            </a:r>
            <a:r>
              <a:rPr sz="2000" spc="-30" dirty="0">
                <a:solidFill>
                  <a:srgbClr val="001F5F"/>
                </a:solidFill>
                <a:latin typeface="Calibri"/>
                <a:cs typeface="Calibri"/>
              </a:rPr>
              <a:t>t</a:t>
            </a:r>
            <a:r>
              <a:rPr sz="2000" spc="-10" dirty="0">
                <a:solidFill>
                  <a:srgbClr val="001F5F"/>
                </a:solidFill>
                <a:latin typeface="Calibri"/>
                <a:cs typeface="Calibri"/>
              </a:rPr>
              <a:t>é</a:t>
            </a:r>
            <a:r>
              <a:rPr sz="2000" spc="-5" dirty="0">
                <a:solidFill>
                  <a:srgbClr val="001F5F"/>
                </a:solidFill>
                <a:latin typeface="Calibri"/>
                <a:cs typeface="Calibri"/>
              </a:rPr>
              <a:t> </a:t>
            </a:r>
            <a:r>
              <a:rPr sz="2000" spc="-10" dirty="0">
                <a:solidFill>
                  <a:srgbClr val="001F5F"/>
                </a:solidFill>
                <a:latin typeface="Calibri"/>
                <a:cs typeface="Calibri"/>
              </a:rPr>
              <a:t>d</a:t>
            </a:r>
            <a:r>
              <a:rPr sz="2000" spc="-5" dirty="0">
                <a:solidFill>
                  <a:srgbClr val="001F5F"/>
                </a:solidFill>
                <a:latin typeface="Calibri"/>
                <a:cs typeface="Calibri"/>
              </a:rPr>
              <a:t>i</a:t>
            </a:r>
            <a:r>
              <a:rPr sz="2000" spc="-40" dirty="0">
                <a:solidFill>
                  <a:srgbClr val="001F5F"/>
                </a:solidFill>
                <a:latin typeface="Calibri"/>
                <a:cs typeface="Calibri"/>
              </a:rPr>
              <a:t>g</a:t>
            </a:r>
            <a:r>
              <a:rPr sz="2000" spc="-1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ti</a:t>
            </a:r>
            <a:r>
              <a:rPr sz="2000" spc="-45" dirty="0">
                <a:solidFill>
                  <a:srgbClr val="001F5F"/>
                </a:solidFill>
                <a:latin typeface="Calibri"/>
                <a:cs typeface="Calibri"/>
              </a:rPr>
              <a:t>v</a:t>
            </a:r>
            <a:r>
              <a:rPr sz="2000" spc="-10" dirty="0">
                <a:solidFill>
                  <a:srgbClr val="001F5F"/>
                </a:solidFill>
                <a:latin typeface="Calibri"/>
                <a:cs typeface="Calibri"/>
              </a:rPr>
              <a:t>e</a:t>
            </a:r>
            <a:r>
              <a:rPr sz="2000" spc="65" dirty="0">
                <a:solidFill>
                  <a:srgbClr val="001F5F"/>
                </a:solidFill>
                <a:latin typeface="Calibri"/>
                <a:cs typeface="Calibri"/>
              </a:rPr>
              <a:t> </a:t>
            </a:r>
            <a:r>
              <a:rPr sz="2000" spc="-30" dirty="0">
                <a:solidFill>
                  <a:srgbClr val="001F5F"/>
                </a:solidFill>
                <a:latin typeface="Calibri"/>
                <a:cs typeface="Calibri"/>
              </a:rPr>
              <a:t>a</a:t>
            </a:r>
            <a:r>
              <a:rPr sz="2000" spc="-50" dirty="0">
                <a:solidFill>
                  <a:srgbClr val="001F5F"/>
                </a:solidFill>
                <a:latin typeface="Calibri"/>
                <a:cs typeface="Calibri"/>
              </a:rPr>
              <a:t>v</a:t>
            </a:r>
            <a:r>
              <a:rPr sz="2000" spc="-10" dirty="0">
                <a:solidFill>
                  <a:srgbClr val="001F5F"/>
                </a:solidFill>
                <a:latin typeface="Calibri"/>
                <a:cs typeface="Calibri"/>
              </a:rPr>
              <a:t>ec</a:t>
            </a:r>
            <a:r>
              <a:rPr sz="2000" spc="40" dirty="0">
                <a:solidFill>
                  <a:srgbClr val="001F5F"/>
                </a:solidFill>
                <a:latin typeface="Calibri"/>
                <a:cs typeface="Calibri"/>
              </a:rPr>
              <a:t> </a:t>
            </a:r>
            <a:r>
              <a:rPr sz="2000" spc="-10" dirty="0">
                <a:solidFill>
                  <a:srgbClr val="001F5F"/>
                </a:solidFill>
                <a:latin typeface="Calibri"/>
                <a:cs typeface="Calibri"/>
              </a:rPr>
              <a:t>nourrit</a:t>
            </a:r>
            <a:r>
              <a:rPr sz="2000" spc="-5" dirty="0">
                <a:solidFill>
                  <a:srgbClr val="001F5F"/>
                </a:solidFill>
                <a:latin typeface="Calibri"/>
                <a:cs typeface="Calibri"/>
              </a:rPr>
              <a:t>u</a:t>
            </a:r>
            <a:r>
              <a:rPr sz="2000" spc="-35" dirty="0">
                <a:solidFill>
                  <a:srgbClr val="001F5F"/>
                </a:solidFill>
                <a:latin typeface="Calibri"/>
                <a:cs typeface="Calibri"/>
              </a:rPr>
              <a:t>r</a:t>
            </a:r>
            <a:r>
              <a:rPr sz="2000" spc="-10" dirty="0">
                <a:solidFill>
                  <a:srgbClr val="001F5F"/>
                </a:solidFill>
                <a:latin typeface="Calibri"/>
                <a:cs typeface="Calibri"/>
              </a:rPr>
              <a:t>e</a:t>
            </a:r>
            <a:endParaRPr sz="2000" dirty="0">
              <a:solidFill>
                <a:prstClr val="black"/>
              </a:solidFill>
              <a:latin typeface="Calibri"/>
              <a:cs typeface="Calibri"/>
            </a:endParaRPr>
          </a:p>
          <a:p>
            <a:pPr marL="12700">
              <a:spcBef>
                <a:spcPts val="615"/>
              </a:spcBef>
            </a:pPr>
            <a:r>
              <a:rPr sz="2800" b="1" i="1" spc="-5" dirty="0">
                <a:solidFill>
                  <a:srgbClr val="006FC0"/>
                </a:solidFill>
                <a:latin typeface="Calibri"/>
                <a:cs typeface="Calibri"/>
              </a:rPr>
              <a:t>Né</a:t>
            </a:r>
            <a:r>
              <a:rPr sz="2800" b="1" i="1" spc="-25" dirty="0">
                <a:solidFill>
                  <a:srgbClr val="006FC0"/>
                </a:solidFill>
                <a:latin typeface="Calibri"/>
                <a:cs typeface="Calibri"/>
              </a:rPr>
              <a:t>c</a:t>
            </a:r>
            <a:r>
              <a:rPr sz="2800" b="1" i="1" spc="-5" dirty="0">
                <a:solidFill>
                  <a:srgbClr val="006FC0"/>
                </a:solidFill>
                <a:latin typeface="Calibri"/>
                <a:cs typeface="Calibri"/>
              </a:rPr>
              <a:t>essi</a:t>
            </a:r>
            <a:r>
              <a:rPr sz="2800" b="1" i="1" spc="-15" dirty="0">
                <a:solidFill>
                  <a:srgbClr val="006FC0"/>
                </a:solidFill>
                <a:latin typeface="Calibri"/>
                <a:cs typeface="Calibri"/>
              </a:rPr>
              <a:t>t</a:t>
            </a:r>
            <a:r>
              <a:rPr sz="2800" b="1" i="1" dirty="0">
                <a:solidFill>
                  <a:srgbClr val="006FC0"/>
                </a:solidFill>
                <a:latin typeface="Calibri"/>
                <a:cs typeface="Calibri"/>
              </a:rPr>
              <a:t>é</a:t>
            </a:r>
            <a:r>
              <a:rPr sz="2800" b="1" i="1" spc="-20" dirty="0">
                <a:solidFill>
                  <a:srgbClr val="006FC0"/>
                </a:solidFill>
                <a:latin typeface="Calibri"/>
                <a:cs typeface="Calibri"/>
              </a:rPr>
              <a:t> </a:t>
            </a:r>
            <a:r>
              <a:rPr sz="2800" b="1" i="1" dirty="0">
                <a:solidFill>
                  <a:srgbClr val="006FC0"/>
                </a:solidFill>
                <a:latin typeface="Calibri"/>
                <a:cs typeface="Calibri"/>
              </a:rPr>
              <a:t>de</a:t>
            </a:r>
            <a:r>
              <a:rPr sz="2800" b="1" i="1" spc="-15" dirty="0">
                <a:solidFill>
                  <a:srgbClr val="006FC0"/>
                </a:solidFill>
                <a:latin typeface="Calibri"/>
                <a:cs typeface="Calibri"/>
              </a:rPr>
              <a:t> </a:t>
            </a:r>
            <a:r>
              <a:rPr sz="2800" b="1" i="1" dirty="0">
                <a:solidFill>
                  <a:srgbClr val="006FC0"/>
                </a:solidFill>
                <a:latin typeface="Calibri"/>
                <a:cs typeface="Calibri"/>
              </a:rPr>
              <a:t>m</a:t>
            </a:r>
            <a:r>
              <a:rPr sz="2800" b="1" i="1" spc="5" dirty="0">
                <a:solidFill>
                  <a:srgbClr val="006FC0"/>
                </a:solidFill>
                <a:latin typeface="Calibri"/>
                <a:cs typeface="Calibri"/>
              </a:rPr>
              <a:t>an</a:t>
            </a:r>
            <a:r>
              <a:rPr sz="2800" b="1" i="1" dirty="0">
                <a:solidFill>
                  <a:srgbClr val="006FC0"/>
                </a:solidFill>
                <a:latin typeface="Calibri"/>
                <a:cs typeface="Calibri"/>
              </a:rPr>
              <a:t>ger</a:t>
            </a:r>
            <a:r>
              <a:rPr sz="2800" b="1" i="1" spc="-65" dirty="0">
                <a:solidFill>
                  <a:srgbClr val="006FC0"/>
                </a:solidFill>
                <a:latin typeface="Calibri"/>
                <a:cs typeface="Calibri"/>
              </a:rPr>
              <a:t> </a:t>
            </a:r>
            <a:r>
              <a:rPr sz="2800" b="1" i="1" dirty="0">
                <a:solidFill>
                  <a:srgbClr val="006FC0"/>
                </a:solidFill>
                <a:latin typeface="Calibri"/>
                <a:cs typeface="Calibri"/>
              </a:rPr>
              <a:t>a</a:t>
            </a:r>
            <a:r>
              <a:rPr sz="2800" b="1" i="1" spc="10" dirty="0">
                <a:solidFill>
                  <a:srgbClr val="006FC0"/>
                </a:solidFill>
                <a:latin typeface="Calibri"/>
                <a:cs typeface="Calibri"/>
              </a:rPr>
              <a:t>v</a:t>
            </a:r>
            <a:r>
              <a:rPr sz="2800" b="1" i="1" spc="-5" dirty="0">
                <a:solidFill>
                  <a:srgbClr val="006FC0"/>
                </a:solidFill>
                <a:latin typeface="Calibri"/>
                <a:cs typeface="Calibri"/>
              </a:rPr>
              <a:t>e</a:t>
            </a:r>
            <a:r>
              <a:rPr sz="2800" b="1" i="1" dirty="0">
                <a:solidFill>
                  <a:srgbClr val="006FC0"/>
                </a:solidFill>
                <a:latin typeface="Calibri"/>
                <a:cs typeface="Calibri"/>
              </a:rPr>
              <a:t>c</a:t>
            </a:r>
            <a:r>
              <a:rPr sz="2800" b="1" i="1" spc="-30" dirty="0">
                <a:solidFill>
                  <a:srgbClr val="006FC0"/>
                </a:solidFill>
                <a:latin typeface="Calibri"/>
                <a:cs typeface="Calibri"/>
              </a:rPr>
              <a:t> </a:t>
            </a:r>
            <a:r>
              <a:rPr sz="2800" b="1" i="1" spc="-25" dirty="0">
                <a:solidFill>
                  <a:srgbClr val="006FC0"/>
                </a:solidFill>
                <a:latin typeface="Calibri"/>
                <a:cs typeface="Calibri"/>
              </a:rPr>
              <a:t>c</a:t>
            </a:r>
            <a:r>
              <a:rPr sz="2800" b="1" i="1" spc="-5" dirty="0">
                <a:solidFill>
                  <a:srgbClr val="006FC0"/>
                </a:solidFill>
                <a:latin typeface="Calibri"/>
                <a:cs typeface="Calibri"/>
              </a:rPr>
              <a:t>e</a:t>
            </a:r>
            <a:r>
              <a:rPr sz="2800" b="1" i="1" dirty="0">
                <a:solidFill>
                  <a:srgbClr val="006FC0"/>
                </a:solidFill>
                <a:latin typeface="Calibri"/>
                <a:cs typeface="Calibri"/>
              </a:rPr>
              <a:t>s </a:t>
            </a:r>
            <a:r>
              <a:rPr sz="2800" b="1" i="1" spc="5" dirty="0">
                <a:solidFill>
                  <a:srgbClr val="006FC0"/>
                </a:solidFill>
                <a:latin typeface="Calibri"/>
                <a:cs typeface="Calibri"/>
              </a:rPr>
              <a:t>A</a:t>
            </a:r>
            <a:r>
              <a:rPr sz="2800" b="1" i="1" spc="-45" dirty="0">
                <a:solidFill>
                  <a:srgbClr val="006FC0"/>
                </a:solidFill>
                <a:latin typeface="Calibri"/>
                <a:cs typeface="Calibri"/>
              </a:rPr>
              <a:t>R</a:t>
            </a:r>
            <a:r>
              <a:rPr sz="2800" b="1" i="1" dirty="0">
                <a:solidFill>
                  <a:srgbClr val="006FC0"/>
                </a:solidFill>
                <a:latin typeface="Calibri"/>
                <a:cs typeface="Calibri"/>
              </a:rPr>
              <a:t>V</a:t>
            </a:r>
            <a:r>
              <a:rPr sz="2800" b="1" i="1" spc="-25" dirty="0">
                <a:solidFill>
                  <a:srgbClr val="006FC0"/>
                </a:solidFill>
                <a:latin typeface="Calibri"/>
                <a:cs typeface="Calibri"/>
              </a:rPr>
              <a:t> </a:t>
            </a:r>
            <a:r>
              <a:rPr sz="2800" b="1" i="1" spc="-10" dirty="0">
                <a:solidFill>
                  <a:srgbClr val="006FC0"/>
                </a:solidFill>
                <a:latin typeface="Calibri"/>
                <a:cs typeface="Calibri"/>
              </a:rPr>
              <a:t>(</a:t>
            </a:r>
            <a:r>
              <a:rPr sz="2800" b="1" i="1" dirty="0">
                <a:solidFill>
                  <a:srgbClr val="006FC0"/>
                </a:solidFill>
                <a:latin typeface="Calibri"/>
                <a:cs typeface="Calibri"/>
              </a:rPr>
              <a:t>&gt;</a:t>
            </a:r>
            <a:r>
              <a:rPr sz="2800" b="1" i="1" spc="5" dirty="0">
                <a:solidFill>
                  <a:srgbClr val="006FC0"/>
                </a:solidFill>
                <a:latin typeface="Calibri"/>
                <a:cs typeface="Calibri"/>
              </a:rPr>
              <a:t> </a:t>
            </a:r>
            <a:r>
              <a:rPr sz="2800" b="1" i="1" dirty="0">
                <a:solidFill>
                  <a:srgbClr val="006FC0"/>
                </a:solidFill>
                <a:latin typeface="Calibri"/>
                <a:cs typeface="Calibri"/>
              </a:rPr>
              <a:t>3</a:t>
            </a:r>
            <a:r>
              <a:rPr sz="2800" b="1" i="1" spc="-15" dirty="0">
                <a:solidFill>
                  <a:srgbClr val="006FC0"/>
                </a:solidFill>
                <a:latin typeface="Calibri"/>
                <a:cs typeface="Calibri"/>
              </a:rPr>
              <a:t>0</a:t>
            </a:r>
            <a:r>
              <a:rPr sz="2800" b="1" i="1" dirty="0">
                <a:solidFill>
                  <a:srgbClr val="006FC0"/>
                </a:solidFill>
                <a:latin typeface="Calibri"/>
                <a:cs typeface="Calibri"/>
              </a:rPr>
              <a:t>0</a:t>
            </a:r>
            <a:r>
              <a:rPr sz="2800" b="1" i="1" spc="30" dirty="0">
                <a:solidFill>
                  <a:srgbClr val="006FC0"/>
                </a:solidFill>
                <a:latin typeface="Calibri"/>
                <a:cs typeface="Calibri"/>
              </a:rPr>
              <a:t> </a:t>
            </a:r>
            <a:r>
              <a:rPr sz="2800" b="1" i="1" spc="-25" dirty="0">
                <a:solidFill>
                  <a:srgbClr val="006FC0"/>
                </a:solidFill>
                <a:latin typeface="Calibri"/>
                <a:cs typeface="Calibri"/>
              </a:rPr>
              <a:t>c</a:t>
            </a:r>
            <a:r>
              <a:rPr sz="2800" b="1" i="1" dirty="0">
                <a:solidFill>
                  <a:srgbClr val="006FC0"/>
                </a:solidFill>
                <a:latin typeface="Calibri"/>
                <a:cs typeface="Calibri"/>
              </a:rPr>
              <a:t>a</a:t>
            </a:r>
            <a:r>
              <a:rPr sz="2800" b="1" i="1" spc="10" dirty="0">
                <a:solidFill>
                  <a:srgbClr val="006FC0"/>
                </a:solidFill>
                <a:latin typeface="Calibri"/>
                <a:cs typeface="Calibri"/>
              </a:rPr>
              <a:t>l</a:t>
            </a:r>
            <a:r>
              <a:rPr sz="2800" b="1" i="1" spc="5" dirty="0">
                <a:solidFill>
                  <a:srgbClr val="006FC0"/>
                </a:solidFill>
                <a:latin typeface="Calibri"/>
                <a:cs typeface="Calibri"/>
              </a:rPr>
              <a:t>o</a:t>
            </a:r>
            <a:r>
              <a:rPr sz="2800" b="1" i="1" spc="-5" dirty="0">
                <a:solidFill>
                  <a:srgbClr val="006FC0"/>
                </a:solidFill>
                <a:latin typeface="Calibri"/>
                <a:cs typeface="Calibri"/>
              </a:rPr>
              <a:t>ries)</a:t>
            </a:r>
            <a:endParaRPr sz="2800" dirty="0">
              <a:solidFill>
                <a:prstClr val="black"/>
              </a:solidFill>
              <a:latin typeface="Calibri"/>
              <a:cs typeface="Calibri"/>
            </a:endParaRPr>
          </a:p>
          <a:p>
            <a:pPr marL="469900" lvl="1">
              <a:spcBef>
                <a:spcPts val="535"/>
              </a:spcBef>
              <a:buClr>
                <a:srgbClr val="001F5F"/>
              </a:buClr>
              <a:buFont typeface="Arial"/>
              <a:buChar char="•"/>
              <a:tabLst>
                <a:tab pos="357505" algn="l"/>
              </a:tabLst>
            </a:pPr>
            <a:r>
              <a:rPr sz="2000" spc="-10" dirty="0">
                <a:solidFill>
                  <a:srgbClr val="001F5F"/>
                </a:solidFill>
                <a:latin typeface="Calibri"/>
                <a:cs typeface="Calibri"/>
              </a:rPr>
              <a:t>Rilp</a:t>
            </a:r>
            <a:r>
              <a:rPr sz="2000" spc="-5" dirty="0">
                <a:solidFill>
                  <a:srgbClr val="001F5F"/>
                </a:solidFill>
                <a:latin typeface="Calibri"/>
                <a:cs typeface="Calibri"/>
              </a:rPr>
              <a:t>i</a:t>
            </a:r>
            <a:r>
              <a:rPr sz="2000" spc="-25" dirty="0">
                <a:solidFill>
                  <a:srgbClr val="001F5F"/>
                </a:solidFill>
                <a:latin typeface="Calibri"/>
                <a:cs typeface="Calibri"/>
              </a:rPr>
              <a:t>v</a:t>
            </a:r>
            <a:r>
              <a:rPr sz="2000" spc="-10" dirty="0">
                <a:solidFill>
                  <a:srgbClr val="001F5F"/>
                </a:solidFill>
                <a:latin typeface="Calibri"/>
                <a:cs typeface="Calibri"/>
              </a:rPr>
              <a:t>irine</a:t>
            </a:r>
            <a:r>
              <a:rPr sz="2000" spc="40" dirty="0">
                <a:solidFill>
                  <a:srgbClr val="001F5F"/>
                </a:solidFill>
                <a:latin typeface="Calibri"/>
                <a:cs typeface="Calibri"/>
              </a:rPr>
              <a:t> </a:t>
            </a:r>
            <a:r>
              <a:rPr sz="2000" spc="-15" dirty="0">
                <a:solidFill>
                  <a:srgbClr val="001F5F"/>
                </a:solidFill>
                <a:latin typeface="Calibri"/>
                <a:cs typeface="Calibri"/>
              </a:rPr>
              <a:t>(</a:t>
            </a:r>
            <a:r>
              <a:rPr sz="2000" spc="-25" dirty="0">
                <a:solidFill>
                  <a:srgbClr val="001F5F"/>
                </a:solidFill>
                <a:latin typeface="Calibri"/>
                <a:cs typeface="Calibri"/>
              </a:rPr>
              <a:t>E</a:t>
            </a:r>
            <a:r>
              <a:rPr sz="2000" spc="-10" dirty="0">
                <a:solidFill>
                  <a:srgbClr val="001F5F"/>
                </a:solidFill>
                <a:latin typeface="Calibri"/>
                <a:cs typeface="Calibri"/>
              </a:rPr>
              <a:t>du</a:t>
            </a:r>
            <a:r>
              <a:rPr sz="2000" spc="-60" dirty="0">
                <a:solidFill>
                  <a:srgbClr val="001F5F"/>
                </a:solidFill>
                <a:latin typeface="Calibri"/>
                <a:cs typeface="Calibri"/>
              </a:rPr>
              <a:t>r</a:t>
            </a:r>
            <a:r>
              <a:rPr sz="2000" spc="-5" dirty="0">
                <a:solidFill>
                  <a:srgbClr val="001F5F"/>
                </a:solidFill>
                <a:latin typeface="Calibri"/>
                <a:cs typeface="Calibri"/>
              </a:rPr>
              <a:t>a</a:t>
            </a:r>
            <a:r>
              <a:rPr sz="2000" spc="-30" dirty="0">
                <a:solidFill>
                  <a:srgbClr val="001F5F"/>
                </a:solidFill>
                <a:latin typeface="Calibri"/>
                <a:cs typeface="Calibri"/>
              </a:rPr>
              <a:t>n</a:t>
            </a:r>
            <a:r>
              <a:rPr sz="2000" spc="-10" dirty="0">
                <a:solidFill>
                  <a:srgbClr val="001F5F"/>
                </a:solidFill>
                <a:latin typeface="Calibri"/>
                <a:cs typeface="Calibri"/>
              </a:rPr>
              <a:t>t®,</a:t>
            </a:r>
            <a:r>
              <a:rPr sz="2000" spc="5" dirty="0">
                <a:solidFill>
                  <a:srgbClr val="001F5F"/>
                </a:solidFill>
                <a:latin typeface="Calibri"/>
                <a:cs typeface="Calibri"/>
              </a:rPr>
              <a:t> </a:t>
            </a:r>
            <a:r>
              <a:rPr sz="2000" spc="-50" dirty="0">
                <a:solidFill>
                  <a:srgbClr val="001F5F"/>
                </a:solidFill>
                <a:latin typeface="Calibri"/>
                <a:cs typeface="Calibri"/>
              </a:rPr>
              <a:t>E</a:t>
            </a:r>
            <a:r>
              <a:rPr sz="2000" spc="-25" dirty="0">
                <a:solidFill>
                  <a:srgbClr val="001F5F"/>
                </a:solidFill>
                <a:latin typeface="Calibri"/>
                <a:cs typeface="Calibri"/>
              </a:rPr>
              <a:t>v</a:t>
            </a:r>
            <a:r>
              <a:rPr sz="2000" spc="-5" dirty="0">
                <a:solidFill>
                  <a:srgbClr val="001F5F"/>
                </a:solidFill>
                <a:latin typeface="Calibri"/>
                <a:cs typeface="Calibri"/>
              </a:rPr>
              <a:t>i</a:t>
            </a:r>
            <a:r>
              <a:rPr sz="2000" spc="-10" dirty="0">
                <a:solidFill>
                  <a:srgbClr val="001F5F"/>
                </a:solidFill>
                <a:latin typeface="Calibri"/>
                <a:cs typeface="Calibri"/>
              </a:rPr>
              <a:t>p</a:t>
            </a:r>
            <a:r>
              <a:rPr sz="2000" spc="-5" dirty="0">
                <a:solidFill>
                  <a:srgbClr val="001F5F"/>
                </a:solidFill>
                <a:latin typeface="Calibri"/>
                <a:cs typeface="Calibri"/>
              </a:rPr>
              <a:t>l</a:t>
            </a:r>
            <a:r>
              <a:rPr sz="2000" spc="-20" dirty="0">
                <a:solidFill>
                  <a:srgbClr val="001F5F"/>
                </a:solidFill>
                <a:latin typeface="Calibri"/>
                <a:cs typeface="Calibri"/>
              </a:rPr>
              <a:t>e</a:t>
            </a:r>
            <a:r>
              <a:rPr sz="2000" spc="-60" dirty="0">
                <a:solidFill>
                  <a:srgbClr val="001F5F"/>
                </a:solidFill>
                <a:latin typeface="Calibri"/>
                <a:cs typeface="Calibri"/>
              </a:rPr>
              <a:t>r</a:t>
            </a:r>
            <a:r>
              <a:rPr sz="2000" spc="-5" dirty="0">
                <a:solidFill>
                  <a:srgbClr val="001F5F"/>
                </a:solidFill>
                <a:latin typeface="Calibri"/>
                <a:cs typeface="Calibri"/>
              </a:rPr>
              <a:t>a</a:t>
            </a:r>
            <a:r>
              <a:rPr sz="2000" spc="-10" dirty="0">
                <a:solidFill>
                  <a:srgbClr val="001F5F"/>
                </a:solidFill>
                <a:latin typeface="Calibri"/>
                <a:cs typeface="Calibri"/>
              </a:rPr>
              <a:t>®)</a:t>
            </a:r>
            <a:endParaRPr lang="fr-FR" sz="2000" dirty="0">
              <a:solidFill>
                <a:prstClr val="black"/>
              </a:solidFill>
              <a:latin typeface="Calibri"/>
              <a:cs typeface="Calibri"/>
            </a:endParaRPr>
          </a:p>
          <a:p>
            <a:pPr marL="469900" lvl="1">
              <a:spcBef>
                <a:spcPts val="535"/>
              </a:spcBef>
              <a:buClr>
                <a:srgbClr val="001F5F"/>
              </a:buClr>
              <a:buFont typeface="Arial"/>
              <a:buChar char="•"/>
              <a:tabLst>
                <a:tab pos="357505" algn="l"/>
              </a:tabLst>
            </a:pPr>
            <a:r>
              <a:rPr sz="2000" spc="-25" dirty="0">
                <a:solidFill>
                  <a:srgbClr val="001F5F"/>
                </a:solidFill>
                <a:latin typeface="Calibri"/>
                <a:cs typeface="Calibri"/>
              </a:rPr>
              <a:t>E</a:t>
            </a:r>
            <a:r>
              <a:rPr sz="2000" spc="-10" dirty="0">
                <a:solidFill>
                  <a:srgbClr val="001F5F"/>
                </a:solidFill>
                <a:latin typeface="Calibri"/>
                <a:cs typeface="Calibri"/>
              </a:rPr>
              <a:t>t</a:t>
            </a:r>
            <a:r>
              <a:rPr sz="2000" spc="-55" dirty="0">
                <a:solidFill>
                  <a:srgbClr val="001F5F"/>
                </a:solidFill>
                <a:latin typeface="Calibri"/>
                <a:cs typeface="Calibri"/>
              </a:rPr>
              <a:t>r</a:t>
            </a:r>
            <a:r>
              <a:rPr sz="2000" spc="-30" dirty="0">
                <a:solidFill>
                  <a:srgbClr val="001F5F"/>
                </a:solidFill>
                <a:latin typeface="Calibri"/>
                <a:cs typeface="Calibri"/>
              </a:rPr>
              <a:t>a</a:t>
            </a:r>
            <a:r>
              <a:rPr sz="2000" spc="-25" dirty="0">
                <a:solidFill>
                  <a:srgbClr val="001F5F"/>
                </a:solidFill>
                <a:latin typeface="Calibri"/>
                <a:cs typeface="Calibri"/>
              </a:rPr>
              <a:t>v</a:t>
            </a:r>
            <a:r>
              <a:rPr sz="2000" spc="-10" dirty="0">
                <a:solidFill>
                  <a:srgbClr val="001F5F"/>
                </a:solidFill>
                <a:latin typeface="Calibri"/>
                <a:cs typeface="Calibri"/>
              </a:rPr>
              <a:t>irine</a:t>
            </a:r>
            <a:r>
              <a:rPr sz="2000" spc="20" dirty="0">
                <a:solidFill>
                  <a:srgbClr val="001F5F"/>
                </a:solidFill>
                <a:latin typeface="Calibri"/>
                <a:cs typeface="Calibri"/>
              </a:rPr>
              <a:t> </a:t>
            </a:r>
            <a:r>
              <a:rPr sz="2000" spc="-15" dirty="0">
                <a:solidFill>
                  <a:srgbClr val="001F5F"/>
                </a:solidFill>
                <a:latin typeface="Calibri"/>
                <a:cs typeface="Calibri"/>
              </a:rPr>
              <a:t>(</a:t>
            </a:r>
            <a:r>
              <a:rPr sz="2000" spc="-5" dirty="0">
                <a:solidFill>
                  <a:srgbClr val="001F5F"/>
                </a:solidFill>
                <a:latin typeface="Calibri"/>
                <a:cs typeface="Calibri"/>
              </a:rPr>
              <a:t>I</a:t>
            </a:r>
            <a:r>
              <a:rPr sz="2000" spc="-30" dirty="0">
                <a:solidFill>
                  <a:srgbClr val="001F5F"/>
                </a:solidFill>
                <a:latin typeface="Calibri"/>
                <a:cs typeface="Calibri"/>
              </a:rPr>
              <a:t>nt</a:t>
            </a:r>
            <a:r>
              <a:rPr sz="2000" spc="-20" dirty="0">
                <a:solidFill>
                  <a:srgbClr val="001F5F"/>
                </a:solidFill>
                <a:latin typeface="Calibri"/>
                <a:cs typeface="Calibri"/>
              </a:rPr>
              <a:t>e</a:t>
            </a:r>
            <a:r>
              <a:rPr sz="2000" spc="-5" dirty="0">
                <a:solidFill>
                  <a:srgbClr val="001F5F"/>
                </a:solidFill>
                <a:latin typeface="Calibri"/>
                <a:cs typeface="Calibri"/>
              </a:rPr>
              <a:t>l</a:t>
            </a:r>
            <a:r>
              <a:rPr sz="2000" spc="-20" dirty="0">
                <a:solidFill>
                  <a:srgbClr val="001F5F"/>
                </a:solidFill>
                <a:latin typeface="Calibri"/>
                <a:cs typeface="Calibri"/>
              </a:rPr>
              <a:t>e</a:t>
            </a:r>
            <a:r>
              <a:rPr sz="2000" spc="-10" dirty="0">
                <a:solidFill>
                  <a:srgbClr val="001F5F"/>
                </a:solidFill>
                <a:latin typeface="Calibri"/>
                <a:cs typeface="Calibri"/>
              </a:rPr>
              <a:t>nc</a:t>
            </a:r>
            <a:r>
              <a:rPr sz="2000" spc="-30" dirty="0">
                <a:solidFill>
                  <a:srgbClr val="001F5F"/>
                </a:solidFill>
                <a:latin typeface="Calibri"/>
                <a:cs typeface="Calibri"/>
              </a:rPr>
              <a:t>e</a:t>
            </a:r>
            <a:r>
              <a:rPr sz="2000" spc="-15" dirty="0">
                <a:solidFill>
                  <a:srgbClr val="001F5F"/>
                </a:solidFill>
                <a:latin typeface="Calibri"/>
                <a:cs typeface="Calibri"/>
              </a:rPr>
              <a:t>®)</a:t>
            </a:r>
            <a:endParaRPr lang="fr-FR" sz="2000" dirty="0">
              <a:solidFill>
                <a:prstClr val="black"/>
              </a:solidFill>
              <a:latin typeface="Calibri"/>
              <a:cs typeface="Calibri"/>
            </a:endParaRPr>
          </a:p>
          <a:p>
            <a:pPr marL="469900" lvl="1">
              <a:spcBef>
                <a:spcPts val="535"/>
              </a:spcBef>
              <a:buClr>
                <a:srgbClr val="001F5F"/>
              </a:buClr>
              <a:buFont typeface="Arial"/>
              <a:buChar char="•"/>
              <a:tabLst>
                <a:tab pos="357505" algn="l"/>
              </a:tabLst>
            </a:pPr>
            <a:r>
              <a:rPr sz="2000" spc="-20" dirty="0">
                <a:solidFill>
                  <a:srgbClr val="001F5F"/>
                </a:solidFill>
                <a:latin typeface="Calibri"/>
                <a:cs typeface="Calibri"/>
              </a:rPr>
              <a:t>D</a:t>
            </a:r>
            <a:r>
              <a:rPr sz="2000" spc="-10" dirty="0">
                <a:solidFill>
                  <a:srgbClr val="001F5F"/>
                </a:solidFill>
                <a:latin typeface="Calibri"/>
                <a:cs typeface="Calibri"/>
              </a:rPr>
              <a:t>o</a:t>
            </a:r>
            <a:r>
              <a:rPr sz="2000" spc="-5" dirty="0">
                <a:solidFill>
                  <a:srgbClr val="001F5F"/>
                </a:solidFill>
                <a:latin typeface="Calibri"/>
                <a:cs typeface="Calibri"/>
              </a:rPr>
              <a:t>l</a:t>
            </a:r>
            <a:r>
              <a:rPr sz="2000" spc="-10" dirty="0">
                <a:solidFill>
                  <a:srgbClr val="001F5F"/>
                </a:solidFill>
                <a:latin typeface="Calibri"/>
                <a:cs typeface="Calibri"/>
              </a:rPr>
              <a:t>u</a:t>
            </a:r>
            <a:r>
              <a:rPr sz="2000" spc="-30" dirty="0">
                <a:solidFill>
                  <a:srgbClr val="001F5F"/>
                </a:solidFill>
                <a:latin typeface="Calibri"/>
                <a:cs typeface="Calibri"/>
              </a:rPr>
              <a:t>t</a:t>
            </a:r>
            <a:r>
              <a:rPr sz="2000" spc="-10" dirty="0">
                <a:solidFill>
                  <a:srgbClr val="001F5F"/>
                </a:solidFill>
                <a:latin typeface="Calibri"/>
                <a:cs typeface="Calibri"/>
              </a:rPr>
              <a:t>é</a:t>
            </a:r>
            <a:r>
              <a:rPr sz="2000" spc="-20" dirty="0">
                <a:solidFill>
                  <a:srgbClr val="001F5F"/>
                </a:solidFill>
                <a:latin typeface="Calibri"/>
                <a:cs typeface="Calibri"/>
              </a:rPr>
              <a:t>g</a:t>
            </a:r>
            <a:r>
              <a:rPr sz="2000" spc="-60" dirty="0">
                <a:solidFill>
                  <a:srgbClr val="001F5F"/>
                </a:solidFill>
                <a:latin typeface="Calibri"/>
                <a:cs typeface="Calibri"/>
              </a:rPr>
              <a:t>r</a:t>
            </a:r>
            <a:r>
              <a:rPr sz="2000" spc="-30" dirty="0">
                <a:solidFill>
                  <a:srgbClr val="001F5F"/>
                </a:solidFill>
                <a:latin typeface="Calibri"/>
                <a:cs typeface="Calibri"/>
              </a:rPr>
              <a:t>a</a:t>
            </a:r>
            <a:r>
              <a:rPr sz="2000" spc="-25" dirty="0">
                <a:solidFill>
                  <a:srgbClr val="001F5F"/>
                </a:solidFill>
                <a:latin typeface="Calibri"/>
                <a:cs typeface="Calibri"/>
              </a:rPr>
              <a:t>v</a:t>
            </a:r>
            <a:r>
              <a:rPr sz="2000" spc="-10" dirty="0">
                <a:solidFill>
                  <a:srgbClr val="001F5F"/>
                </a:solidFill>
                <a:latin typeface="Calibri"/>
                <a:cs typeface="Calibri"/>
              </a:rPr>
              <a:t>ir</a:t>
            </a:r>
            <a:r>
              <a:rPr sz="2000" spc="45" dirty="0">
                <a:solidFill>
                  <a:srgbClr val="001F5F"/>
                </a:solidFill>
                <a:latin typeface="Calibri"/>
                <a:cs typeface="Calibri"/>
              </a:rPr>
              <a:t> </a:t>
            </a:r>
            <a:r>
              <a:rPr sz="2000" spc="-15" dirty="0">
                <a:solidFill>
                  <a:srgbClr val="001F5F"/>
                </a:solidFill>
                <a:latin typeface="Calibri"/>
                <a:cs typeface="Calibri"/>
              </a:rPr>
              <a:t>(</a:t>
            </a:r>
            <a:r>
              <a:rPr sz="2000" spc="-20" dirty="0">
                <a:solidFill>
                  <a:srgbClr val="001F5F"/>
                </a:solidFill>
                <a:latin typeface="Calibri"/>
                <a:cs typeface="Calibri"/>
              </a:rPr>
              <a:t>T</a:t>
            </a:r>
            <a:r>
              <a:rPr sz="2000" spc="-5" dirty="0">
                <a:solidFill>
                  <a:srgbClr val="001F5F"/>
                </a:solidFill>
                <a:latin typeface="Calibri"/>
                <a:cs typeface="Calibri"/>
              </a:rPr>
              <a:t>i</a:t>
            </a:r>
            <a:r>
              <a:rPr sz="2000" spc="-25" dirty="0">
                <a:solidFill>
                  <a:srgbClr val="001F5F"/>
                </a:solidFill>
                <a:latin typeface="Calibri"/>
                <a:cs typeface="Calibri"/>
              </a:rPr>
              <a:t>v</a:t>
            </a:r>
            <a:r>
              <a:rPr sz="2000" spc="-5" dirty="0">
                <a:solidFill>
                  <a:srgbClr val="001F5F"/>
                </a:solidFill>
                <a:latin typeface="Calibri"/>
                <a:cs typeface="Calibri"/>
              </a:rPr>
              <a:t>i</a:t>
            </a:r>
            <a:r>
              <a:rPr sz="2000" spc="-40" dirty="0">
                <a:solidFill>
                  <a:srgbClr val="001F5F"/>
                </a:solidFill>
                <a:latin typeface="Calibri"/>
                <a:cs typeface="Calibri"/>
              </a:rPr>
              <a:t>c</a:t>
            </a:r>
            <a:r>
              <a:rPr sz="2000" spc="-55" dirty="0">
                <a:solidFill>
                  <a:srgbClr val="001F5F"/>
                </a:solidFill>
                <a:latin typeface="Calibri"/>
                <a:cs typeface="Calibri"/>
              </a:rPr>
              <a:t>a</a:t>
            </a:r>
            <a:r>
              <a:rPr sz="2000" spc="-5" dirty="0">
                <a:solidFill>
                  <a:srgbClr val="001F5F"/>
                </a:solidFill>
                <a:latin typeface="Calibri"/>
                <a:cs typeface="Calibri"/>
              </a:rPr>
              <a:t>y</a:t>
            </a:r>
            <a:r>
              <a:rPr sz="2000" spc="-10" dirty="0">
                <a:solidFill>
                  <a:srgbClr val="001F5F"/>
                </a:solidFill>
                <a:latin typeface="Calibri"/>
                <a:cs typeface="Calibri"/>
              </a:rPr>
              <a:t>®,</a:t>
            </a:r>
            <a:r>
              <a:rPr sz="2000" spc="55" dirty="0">
                <a:solidFill>
                  <a:srgbClr val="001F5F"/>
                </a:solidFill>
                <a:latin typeface="Calibri"/>
                <a:cs typeface="Calibri"/>
              </a:rPr>
              <a:t> </a:t>
            </a:r>
            <a:r>
              <a:rPr sz="2000" spc="-140" dirty="0">
                <a:solidFill>
                  <a:srgbClr val="001F5F"/>
                </a:solidFill>
                <a:latin typeface="Calibri"/>
                <a:cs typeface="Calibri"/>
              </a:rPr>
              <a:t>T</a:t>
            </a:r>
            <a:r>
              <a:rPr sz="2000" spc="-10" dirty="0">
                <a:solidFill>
                  <a:srgbClr val="001F5F"/>
                </a:solidFill>
                <a:latin typeface="Calibri"/>
                <a:cs typeface="Calibri"/>
              </a:rPr>
              <a:t>riu</a:t>
            </a:r>
            <a:r>
              <a:rPr sz="2000" spc="-20" dirty="0">
                <a:solidFill>
                  <a:srgbClr val="001F5F"/>
                </a:solidFill>
                <a:latin typeface="Calibri"/>
                <a:cs typeface="Calibri"/>
              </a:rPr>
              <a:t>me</a:t>
            </a:r>
            <a:r>
              <a:rPr sz="2000" spc="-10" dirty="0">
                <a:solidFill>
                  <a:srgbClr val="001F5F"/>
                </a:solidFill>
                <a:latin typeface="Calibri"/>
                <a:cs typeface="Calibri"/>
              </a:rPr>
              <a:t>q®)</a:t>
            </a:r>
            <a:endParaRPr lang="fr-FR" sz="2000" spc="-10" dirty="0">
              <a:solidFill>
                <a:srgbClr val="001F5F"/>
              </a:solidFill>
              <a:latin typeface="Calibri"/>
              <a:cs typeface="Calibri"/>
            </a:endParaRPr>
          </a:p>
          <a:p>
            <a:pPr marL="469900" lvl="1">
              <a:spcBef>
                <a:spcPts val="535"/>
              </a:spcBef>
              <a:buClr>
                <a:srgbClr val="001F5F"/>
              </a:buClr>
              <a:buFont typeface="Arial"/>
              <a:buChar char="•"/>
              <a:tabLst>
                <a:tab pos="357505" algn="l"/>
              </a:tabLst>
            </a:pPr>
            <a:r>
              <a:rPr lang="fr-FR" sz="2000" i="1" spc="-10" dirty="0">
                <a:solidFill>
                  <a:srgbClr val="001F5F"/>
                </a:solidFill>
                <a:cs typeface="Calibri"/>
              </a:rPr>
              <a:t>Ri</a:t>
            </a:r>
            <a:r>
              <a:rPr lang="fr-FR" sz="2000" i="1" spc="-35" dirty="0">
                <a:solidFill>
                  <a:srgbClr val="001F5F"/>
                </a:solidFill>
                <a:cs typeface="Calibri"/>
              </a:rPr>
              <a:t>t</a:t>
            </a:r>
            <a:r>
              <a:rPr lang="fr-FR" sz="2000" i="1" spc="-10" dirty="0">
                <a:solidFill>
                  <a:srgbClr val="001F5F"/>
                </a:solidFill>
                <a:cs typeface="Calibri"/>
              </a:rPr>
              <a:t>onavir</a:t>
            </a:r>
            <a:r>
              <a:rPr lang="fr-FR" sz="2000" i="1" spc="-15" dirty="0">
                <a:solidFill>
                  <a:srgbClr val="001F5F"/>
                </a:solidFill>
                <a:cs typeface="Calibri"/>
              </a:rPr>
              <a:t> </a:t>
            </a:r>
            <a:r>
              <a:rPr lang="fr-FR" sz="2000" i="1" spc="-10" dirty="0" err="1">
                <a:solidFill>
                  <a:srgbClr val="001F5F"/>
                </a:solidFill>
                <a:cs typeface="Calibri"/>
              </a:rPr>
              <a:t>boo</a:t>
            </a:r>
            <a:r>
              <a:rPr lang="fr-FR" sz="2000" i="1" spc="-45" dirty="0" err="1">
                <a:solidFill>
                  <a:srgbClr val="001F5F"/>
                </a:solidFill>
                <a:cs typeface="Calibri"/>
              </a:rPr>
              <a:t>s</a:t>
            </a:r>
            <a:r>
              <a:rPr lang="fr-FR" sz="2000" i="1" spc="-10" dirty="0" err="1">
                <a:solidFill>
                  <a:srgbClr val="001F5F"/>
                </a:solidFill>
                <a:cs typeface="Calibri"/>
              </a:rPr>
              <a:t>t</a:t>
            </a:r>
            <a:r>
              <a:rPr lang="fr-FR" sz="2000" i="1" dirty="0">
                <a:solidFill>
                  <a:srgbClr val="001F5F"/>
                </a:solidFill>
                <a:cs typeface="Calibri"/>
              </a:rPr>
              <a:t> </a:t>
            </a:r>
            <a:r>
              <a:rPr lang="fr-FR" sz="2000" i="1" spc="-15" dirty="0">
                <a:solidFill>
                  <a:srgbClr val="001F5F"/>
                </a:solidFill>
                <a:cs typeface="Calibri"/>
              </a:rPr>
              <a:t>(</a:t>
            </a:r>
            <a:r>
              <a:rPr lang="fr-FR" sz="2000" i="1" spc="-25" dirty="0">
                <a:solidFill>
                  <a:srgbClr val="001F5F"/>
                </a:solidFill>
                <a:cs typeface="Calibri"/>
              </a:rPr>
              <a:t>s</a:t>
            </a:r>
            <a:r>
              <a:rPr lang="fr-FR" sz="2000" i="1" spc="-10" dirty="0">
                <a:solidFill>
                  <a:srgbClr val="001F5F"/>
                </a:solidFill>
                <a:cs typeface="Calibri"/>
              </a:rPr>
              <a:t>auf</a:t>
            </a:r>
            <a:r>
              <a:rPr lang="fr-FR" sz="2000" i="1" spc="-5" dirty="0">
                <a:solidFill>
                  <a:srgbClr val="001F5F"/>
                </a:solidFill>
                <a:cs typeface="Calibri"/>
              </a:rPr>
              <a:t> </a:t>
            </a:r>
            <a:r>
              <a:rPr lang="fr-FR" sz="2000" i="1" spc="-65" dirty="0">
                <a:solidFill>
                  <a:srgbClr val="001F5F"/>
                </a:solidFill>
                <a:cs typeface="Calibri"/>
              </a:rPr>
              <a:t>K</a:t>
            </a:r>
            <a:r>
              <a:rPr lang="fr-FR" sz="2000" i="1" spc="-10" dirty="0">
                <a:solidFill>
                  <a:srgbClr val="001F5F"/>
                </a:solidFill>
                <a:cs typeface="Calibri"/>
              </a:rPr>
              <a:t>a</a:t>
            </a:r>
            <a:r>
              <a:rPr lang="fr-FR" sz="2000" i="1" spc="-5" dirty="0">
                <a:solidFill>
                  <a:srgbClr val="001F5F"/>
                </a:solidFill>
                <a:cs typeface="Calibri"/>
              </a:rPr>
              <a:t>le</a:t>
            </a:r>
            <a:r>
              <a:rPr lang="fr-FR" sz="2000" i="1" spc="-10" dirty="0">
                <a:solidFill>
                  <a:srgbClr val="001F5F"/>
                </a:solidFill>
                <a:cs typeface="Calibri"/>
              </a:rPr>
              <a:t>t</a:t>
            </a:r>
            <a:r>
              <a:rPr lang="fr-FR" sz="2000" i="1" spc="-20" dirty="0">
                <a:solidFill>
                  <a:srgbClr val="001F5F"/>
                </a:solidFill>
                <a:cs typeface="Calibri"/>
              </a:rPr>
              <a:t>r</a:t>
            </a:r>
            <a:r>
              <a:rPr lang="fr-FR" sz="2000" i="1" spc="-15" dirty="0">
                <a:solidFill>
                  <a:srgbClr val="001F5F"/>
                </a:solidFill>
                <a:cs typeface="Calibri"/>
              </a:rPr>
              <a:t>a</a:t>
            </a:r>
            <a:r>
              <a:rPr lang="fr-FR" sz="2000" i="1" spc="5" dirty="0">
                <a:solidFill>
                  <a:srgbClr val="001F5F"/>
                </a:solidFill>
                <a:cs typeface="Calibri"/>
              </a:rPr>
              <a:t> </a:t>
            </a:r>
            <a:r>
              <a:rPr lang="fr-FR" sz="2000" i="1" spc="-25" dirty="0">
                <a:solidFill>
                  <a:srgbClr val="001F5F"/>
                </a:solidFill>
                <a:cs typeface="Calibri"/>
              </a:rPr>
              <a:t>c</a:t>
            </a:r>
            <a:r>
              <a:rPr lang="fr-FR" sz="2000" i="1" spc="-10" dirty="0">
                <a:solidFill>
                  <a:srgbClr val="001F5F"/>
                </a:solidFill>
                <a:cs typeface="Calibri"/>
              </a:rPr>
              <a:t>o</a:t>
            </a:r>
            <a:r>
              <a:rPr lang="fr-FR" sz="2000" i="1" spc="-15" dirty="0">
                <a:solidFill>
                  <a:srgbClr val="001F5F"/>
                </a:solidFill>
                <a:cs typeface="Calibri"/>
              </a:rPr>
              <a:t>m</a:t>
            </a:r>
            <a:r>
              <a:rPr lang="fr-FR" sz="2000" i="1" spc="-10" dirty="0">
                <a:solidFill>
                  <a:srgbClr val="001F5F"/>
                </a:solidFill>
                <a:cs typeface="Calibri"/>
              </a:rPr>
              <a:t>p</a:t>
            </a:r>
            <a:r>
              <a:rPr lang="fr-FR" sz="2000" i="1" spc="-25" dirty="0">
                <a:solidFill>
                  <a:srgbClr val="001F5F"/>
                </a:solidFill>
                <a:cs typeface="Calibri"/>
              </a:rPr>
              <a:t>r</a:t>
            </a:r>
            <a:r>
              <a:rPr lang="fr-FR" sz="2000" i="1" spc="-10" dirty="0">
                <a:solidFill>
                  <a:srgbClr val="001F5F"/>
                </a:solidFill>
                <a:cs typeface="Calibri"/>
              </a:rPr>
              <a:t>imé</a:t>
            </a:r>
            <a:r>
              <a:rPr lang="fr-FR" sz="2000" i="1" spc="5" dirty="0">
                <a:solidFill>
                  <a:srgbClr val="001F5F"/>
                </a:solidFill>
                <a:cs typeface="Calibri"/>
              </a:rPr>
              <a:t> </a:t>
            </a:r>
            <a:r>
              <a:rPr lang="fr-FR" sz="2000" i="1" dirty="0">
                <a:solidFill>
                  <a:srgbClr val="001F5F"/>
                </a:solidFill>
                <a:cs typeface="Calibri"/>
              </a:rPr>
              <a:t>e</a:t>
            </a:r>
            <a:r>
              <a:rPr lang="fr-FR" sz="2000" i="1" spc="-10" dirty="0">
                <a:solidFill>
                  <a:srgbClr val="001F5F"/>
                </a:solidFill>
                <a:cs typeface="Calibri"/>
              </a:rPr>
              <a:t>t</a:t>
            </a:r>
            <a:r>
              <a:rPr lang="fr-FR" sz="2000" i="1" spc="-20" dirty="0">
                <a:solidFill>
                  <a:srgbClr val="001F5F"/>
                </a:solidFill>
                <a:cs typeface="Calibri"/>
              </a:rPr>
              <a:t> </a:t>
            </a:r>
            <a:r>
              <a:rPr lang="fr-FR" sz="2000" i="1" spc="-195" dirty="0">
                <a:solidFill>
                  <a:srgbClr val="001F5F"/>
                </a:solidFill>
                <a:cs typeface="Calibri"/>
              </a:rPr>
              <a:t>T</a:t>
            </a:r>
            <a:r>
              <a:rPr lang="fr-FR" sz="2000" i="1" spc="-5" dirty="0">
                <a:solidFill>
                  <a:srgbClr val="001F5F"/>
                </a:solidFill>
                <a:cs typeface="Calibri"/>
              </a:rPr>
              <a:t>e</a:t>
            </a:r>
            <a:r>
              <a:rPr lang="fr-FR" sz="2000" i="1" spc="-10" dirty="0">
                <a:solidFill>
                  <a:srgbClr val="001F5F"/>
                </a:solidFill>
                <a:cs typeface="Calibri"/>
              </a:rPr>
              <a:t>lzir</a:t>
            </a:r>
            <a:r>
              <a:rPr lang="fr-FR" sz="2000" i="1" spc="15" dirty="0">
                <a:solidFill>
                  <a:srgbClr val="001F5F"/>
                </a:solidFill>
                <a:cs typeface="Calibri"/>
              </a:rPr>
              <a:t> </a:t>
            </a:r>
            <a:r>
              <a:rPr lang="fr-FR" sz="2000" i="1" spc="-10" dirty="0">
                <a:solidFill>
                  <a:srgbClr val="001F5F"/>
                </a:solidFill>
                <a:cs typeface="Calibri"/>
              </a:rPr>
              <a:t>boo</a:t>
            </a:r>
            <a:r>
              <a:rPr lang="fr-FR" sz="2000" i="1" spc="-45" dirty="0">
                <a:solidFill>
                  <a:srgbClr val="001F5F"/>
                </a:solidFill>
                <a:cs typeface="Calibri"/>
              </a:rPr>
              <a:t>s</a:t>
            </a:r>
            <a:r>
              <a:rPr lang="fr-FR" sz="2000" i="1" spc="-30" dirty="0">
                <a:solidFill>
                  <a:srgbClr val="001F5F"/>
                </a:solidFill>
                <a:cs typeface="Calibri"/>
              </a:rPr>
              <a:t>t</a:t>
            </a:r>
            <a:r>
              <a:rPr lang="fr-FR" sz="2000" i="1" spc="-5" dirty="0">
                <a:solidFill>
                  <a:srgbClr val="001F5F"/>
                </a:solidFill>
                <a:cs typeface="Calibri"/>
              </a:rPr>
              <a:t>é</a:t>
            </a:r>
            <a:r>
              <a:rPr lang="fr-FR" sz="2000" i="1" spc="-10" dirty="0">
                <a:solidFill>
                  <a:srgbClr val="001F5F"/>
                </a:solidFill>
                <a:cs typeface="Calibri"/>
              </a:rPr>
              <a:t>)</a:t>
            </a:r>
            <a:r>
              <a:rPr lang="fr-FR" sz="2000" i="1" spc="-5" dirty="0">
                <a:solidFill>
                  <a:srgbClr val="001F5F"/>
                </a:solidFill>
                <a:cs typeface="Calibri"/>
              </a:rPr>
              <a:t> </a:t>
            </a:r>
            <a:endParaRPr sz="2000" dirty="0">
              <a:solidFill>
                <a:prstClr val="black"/>
              </a:solidFill>
              <a:latin typeface="Calibri"/>
              <a:cs typeface="Calibri"/>
            </a:endParaRPr>
          </a:p>
          <a:p>
            <a:pPr marL="1588" marR="821055" lvl="2">
              <a:lnSpc>
                <a:spcPct val="110000"/>
              </a:lnSpc>
              <a:spcBef>
                <a:spcPts val="240"/>
              </a:spcBef>
              <a:buClr>
                <a:srgbClr val="001F5F"/>
              </a:buClr>
              <a:buFont typeface="Arial"/>
              <a:buChar char="•"/>
              <a:tabLst>
                <a:tab pos="720725" algn="l"/>
              </a:tabLst>
            </a:pPr>
            <a:r>
              <a:rPr lang="fr-FR" sz="2000" b="1" spc="-20" dirty="0">
                <a:solidFill>
                  <a:srgbClr val="001F5F"/>
                </a:solidFill>
                <a:cs typeface="Calibri"/>
              </a:rPr>
              <a:t>O</a:t>
            </a:r>
            <a:r>
              <a:rPr lang="fr-FR" sz="2000" b="1" spc="-5" dirty="0">
                <a:solidFill>
                  <a:srgbClr val="001F5F"/>
                </a:solidFill>
                <a:cs typeface="Calibri"/>
              </a:rPr>
              <a:t>p</a:t>
            </a:r>
            <a:r>
              <a:rPr lang="fr-FR" sz="2000" b="1" spc="-10" dirty="0">
                <a:solidFill>
                  <a:srgbClr val="001F5F"/>
                </a:solidFill>
                <a:cs typeface="Calibri"/>
              </a:rPr>
              <a:t>ti</a:t>
            </a:r>
            <a:r>
              <a:rPr lang="fr-FR" sz="2000" b="1" spc="-15" dirty="0">
                <a:solidFill>
                  <a:srgbClr val="001F5F"/>
                </a:solidFill>
                <a:cs typeface="Calibri"/>
              </a:rPr>
              <a:t>mi</a:t>
            </a:r>
            <a:r>
              <a:rPr lang="fr-FR" sz="2000" b="1" spc="-10" dirty="0">
                <a:solidFill>
                  <a:srgbClr val="001F5F"/>
                </a:solidFill>
                <a:cs typeface="Calibri"/>
              </a:rPr>
              <a:t>s</a:t>
            </a:r>
            <a:r>
              <a:rPr lang="fr-FR" sz="2000" b="1" spc="-35" dirty="0">
                <a:solidFill>
                  <a:srgbClr val="001F5F"/>
                </a:solidFill>
                <a:cs typeface="Calibri"/>
              </a:rPr>
              <a:t>a</a:t>
            </a:r>
            <a:r>
              <a:rPr lang="fr-FR" sz="2000" b="1" spc="-10" dirty="0">
                <a:solidFill>
                  <a:srgbClr val="001F5F"/>
                </a:solidFill>
                <a:cs typeface="Calibri"/>
              </a:rPr>
              <a:t>tion</a:t>
            </a:r>
            <a:r>
              <a:rPr lang="fr-FR" sz="2000" b="1" dirty="0">
                <a:solidFill>
                  <a:srgbClr val="001F5F"/>
                </a:solidFill>
                <a:cs typeface="Calibri"/>
              </a:rPr>
              <a:t>  </a:t>
            </a:r>
            <a:r>
              <a:rPr lang="fr-FR" sz="2000" b="1" spc="-5" dirty="0">
                <a:solidFill>
                  <a:srgbClr val="001F5F"/>
                </a:solidFill>
                <a:cs typeface="Calibri"/>
              </a:rPr>
              <a:t>d</a:t>
            </a:r>
            <a:r>
              <a:rPr lang="fr-FR" sz="2000" b="1" spc="-15" dirty="0">
                <a:solidFill>
                  <a:srgbClr val="001F5F"/>
                </a:solidFill>
                <a:cs typeface="Calibri"/>
              </a:rPr>
              <a:t>u</a:t>
            </a:r>
            <a:r>
              <a:rPr lang="fr-FR" sz="2000" b="1" spc="5" dirty="0">
                <a:solidFill>
                  <a:srgbClr val="001F5F"/>
                </a:solidFill>
                <a:cs typeface="Calibri"/>
              </a:rPr>
              <a:t> </a:t>
            </a:r>
            <a:r>
              <a:rPr lang="fr-FR" sz="2000" b="1" spc="-5" dirty="0">
                <a:solidFill>
                  <a:srgbClr val="001F5F"/>
                </a:solidFill>
                <a:cs typeface="Calibri"/>
              </a:rPr>
              <a:t>m</a:t>
            </a:r>
            <a:r>
              <a:rPr lang="fr-FR" sz="2000" b="1" spc="-10" dirty="0">
                <a:solidFill>
                  <a:srgbClr val="001F5F"/>
                </a:solidFill>
                <a:cs typeface="Calibri"/>
              </a:rPr>
              <a:t>om</a:t>
            </a:r>
            <a:r>
              <a:rPr lang="fr-FR" sz="2000" b="1" spc="-5" dirty="0">
                <a:solidFill>
                  <a:srgbClr val="001F5F"/>
                </a:solidFill>
                <a:cs typeface="Calibri"/>
              </a:rPr>
              <a:t>e</a:t>
            </a:r>
            <a:r>
              <a:rPr lang="fr-FR" sz="2000" b="1" spc="-30" dirty="0">
                <a:solidFill>
                  <a:srgbClr val="001F5F"/>
                </a:solidFill>
                <a:cs typeface="Calibri"/>
              </a:rPr>
              <a:t>n</a:t>
            </a:r>
            <a:r>
              <a:rPr lang="fr-FR" sz="2000" b="1" spc="-10" dirty="0">
                <a:solidFill>
                  <a:srgbClr val="001F5F"/>
                </a:solidFill>
                <a:cs typeface="Calibri"/>
              </a:rPr>
              <a:t>t</a:t>
            </a:r>
            <a:r>
              <a:rPr lang="fr-FR" sz="2000" b="1" spc="-20" dirty="0">
                <a:solidFill>
                  <a:srgbClr val="001F5F"/>
                </a:solidFill>
                <a:cs typeface="Calibri"/>
              </a:rPr>
              <a:t> </a:t>
            </a:r>
            <a:r>
              <a:rPr lang="fr-FR" sz="2000" b="1" spc="-5" dirty="0">
                <a:solidFill>
                  <a:srgbClr val="001F5F"/>
                </a:solidFill>
                <a:cs typeface="Calibri"/>
              </a:rPr>
              <a:t>d</a:t>
            </a:r>
            <a:r>
              <a:rPr lang="fr-FR" sz="2000" b="1" spc="-10" dirty="0">
                <a:solidFill>
                  <a:srgbClr val="001F5F"/>
                </a:solidFill>
                <a:cs typeface="Calibri"/>
              </a:rPr>
              <a:t>e</a:t>
            </a:r>
            <a:r>
              <a:rPr lang="fr-FR" sz="2000" b="1" spc="-15" dirty="0">
                <a:solidFill>
                  <a:srgbClr val="001F5F"/>
                </a:solidFill>
                <a:cs typeface="Calibri"/>
              </a:rPr>
              <a:t> </a:t>
            </a:r>
            <a:r>
              <a:rPr lang="fr-FR" sz="2000" b="1" spc="-5" dirty="0">
                <a:solidFill>
                  <a:srgbClr val="001F5F"/>
                </a:solidFill>
                <a:cs typeface="Calibri"/>
              </a:rPr>
              <a:t>pr</a:t>
            </a:r>
            <a:r>
              <a:rPr lang="fr-FR" sz="2000" b="1" spc="-15" dirty="0">
                <a:solidFill>
                  <a:srgbClr val="001F5F"/>
                </a:solidFill>
                <a:cs typeface="Calibri"/>
              </a:rPr>
              <a:t>i</a:t>
            </a:r>
            <a:r>
              <a:rPr lang="fr-FR" sz="2000" b="1" spc="-10" dirty="0">
                <a:solidFill>
                  <a:srgbClr val="001F5F"/>
                </a:solidFill>
                <a:cs typeface="Calibri"/>
              </a:rPr>
              <a:t>se</a:t>
            </a:r>
            <a:r>
              <a:rPr lang="fr-FR" sz="2000" b="1" spc="10" dirty="0">
                <a:solidFill>
                  <a:srgbClr val="001F5F"/>
                </a:solidFill>
                <a:cs typeface="Calibri"/>
              </a:rPr>
              <a:t> </a:t>
            </a:r>
            <a:r>
              <a:rPr lang="fr-FR" sz="2000" spc="-10" dirty="0">
                <a:solidFill>
                  <a:srgbClr val="001F5F"/>
                </a:solidFill>
                <a:cs typeface="Calibri"/>
              </a:rPr>
              <a:t>:</a:t>
            </a:r>
            <a:r>
              <a:rPr lang="fr-FR" sz="2000" spc="20" dirty="0">
                <a:solidFill>
                  <a:srgbClr val="001F5F"/>
                </a:solidFill>
                <a:cs typeface="Calibri"/>
              </a:rPr>
              <a:t> </a:t>
            </a:r>
            <a:r>
              <a:rPr lang="fr-FR" sz="2000" spc="-40" dirty="0">
                <a:solidFill>
                  <a:srgbClr val="001F5F"/>
                </a:solidFill>
                <a:cs typeface="Calibri"/>
              </a:rPr>
              <a:t>e</a:t>
            </a:r>
            <a:r>
              <a:rPr lang="fr-FR" sz="2000" spc="-70" dirty="0">
                <a:solidFill>
                  <a:srgbClr val="001F5F"/>
                </a:solidFill>
                <a:cs typeface="Calibri"/>
              </a:rPr>
              <a:t>f</a:t>
            </a:r>
            <a:r>
              <a:rPr lang="fr-FR" sz="2000" spc="-30" dirty="0">
                <a:solidFill>
                  <a:srgbClr val="001F5F"/>
                </a:solidFill>
                <a:cs typeface="Calibri"/>
              </a:rPr>
              <a:t>a</a:t>
            </a:r>
            <a:r>
              <a:rPr lang="fr-FR" sz="2000" spc="-25" dirty="0">
                <a:solidFill>
                  <a:srgbClr val="001F5F"/>
                </a:solidFill>
                <a:cs typeface="Calibri"/>
              </a:rPr>
              <a:t>v</a:t>
            </a:r>
            <a:r>
              <a:rPr lang="fr-FR" sz="2000" spc="-5" dirty="0">
                <a:solidFill>
                  <a:srgbClr val="001F5F"/>
                </a:solidFill>
                <a:cs typeface="Calibri"/>
              </a:rPr>
              <a:t>i</a:t>
            </a:r>
            <a:r>
              <a:rPr lang="fr-FR" sz="2000" spc="-40" dirty="0">
                <a:solidFill>
                  <a:srgbClr val="001F5F"/>
                </a:solidFill>
                <a:cs typeface="Calibri"/>
              </a:rPr>
              <a:t>r</a:t>
            </a:r>
            <a:r>
              <a:rPr lang="fr-FR" sz="2000" spc="-10" dirty="0">
                <a:solidFill>
                  <a:srgbClr val="001F5F"/>
                </a:solidFill>
                <a:cs typeface="Calibri"/>
              </a:rPr>
              <a:t>enz</a:t>
            </a:r>
            <a:r>
              <a:rPr lang="fr-FR" sz="2000" spc="50" dirty="0">
                <a:solidFill>
                  <a:srgbClr val="001F5F"/>
                </a:solidFill>
                <a:cs typeface="Calibri"/>
              </a:rPr>
              <a:t> </a:t>
            </a:r>
            <a:r>
              <a:rPr lang="fr-FR" sz="2000" spc="-10" dirty="0">
                <a:solidFill>
                  <a:srgbClr val="001F5F"/>
                </a:solidFill>
                <a:cs typeface="Calibri"/>
              </a:rPr>
              <a:t>de</a:t>
            </a:r>
            <a:r>
              <a:rPr lang="fr-FR" sz="2000" spc="-5" dirty="0">
                <a:solidFill>
                  <a:srgbClr val="001F5F"/>
                </a:solidFill>
                <a:cs typeface="Calibri"/>
              </a:rPr>
              <a:t> </a:t>
            </a:r>
            <a:r>
              <a:rPr lang="fr-FR" sz="2000" spc="-10" dirty="0">
                <a:solidFill>
                  <a:srgbClr val="001F5F"/>
                </a:solidFill>
                <a:cs typeface="Calibri"/>
              </a:rPr>
              <a:t>p</a:t>
            </a:r>
            <a:r>
              <a:rPr lang="fr-FR" sz="2000" spc="-35" dirty="0">
                <a:solidFill>
                  <a:srgbClr val="001F5F"/>
                </a:solidFill>
                <a:cs typeface="Calibri"/>
              </a:rPr>
              <a:t>r</a:t>
            </a:r>
            <a:r>
              <a:rPr lang="fr-FR" sz="2000" spc="-40" dirty="0">
                <a:solidFill>
                  <a:srgbClr val="001F5F"/>
                </a:solidFill>
                <a:cs typeface="Calibri"/>
              </a:rPr>
              <a:t>é</a:t>
            </a:r>
            <a:r>
              <a:rPr lang="fr-FR" sz="2000" spc="-70" dirty="0">
                <a:solidFill>
                  <a:srgbClr val="001F5F"/>
                </a:solidFill>
                <a:cs typeface="Calibri"/>
              </a:rPr>
              <a:t>f</a:t>
            </a:r>
            <a:r>
              <a:rPr lang="fr-FR" sz="2000" spc="-10" dirty="0">
                <a:solidFill>
                  <a:srgbClr val="001F5F"/>
                </a:solidFill>
                <a:cs typeface="Calibri"/>
              </a:rPr>
              <a:t>é</a:t>
            </a:r>
            <a:r>
              <a:rPr lang="fr-FR" sz="2000" spc="-40" dirty="0">
                <a:solidFill>
                  <a:srgbClr val="001F5F"/>
                </a:solidFill>
                <a:cs typeface="Calibri"/>
              </a:rPr>
              <a:t>r</a:t>
            </a:r>
            <a:r>
              <a:rPr lang="fr-FR" sz="2000" spc="-10" dirty="0">
                <a:solidFill>
                  <a:srgbClr val="001F5F"/>
                </a:solidFill>
                <a:cs typeface="Calibri"/>
              </a:rPr>
              <a:t>ence</a:t>
            </a:r>
            <a:r>
              <a:rPr lang="fr-FR" sz="2000" spc="65" dirty="0">
                <a:solidFill>
                  <a:srgbClr val="001F5F"/>
                </a:solidFill>
                <a:cs typeface="Calibri"/>
              </a:rPr>
              <a:t> </a:t>
            </a:r>
            <a:r>
              <a:rPr lang="fr-FR" sz="2000" spc="-5" dirty="0">
                <a:solidFill>
                  <a:srgbClr val="001F5F"/>
                </a:solidFill>
                <a:cs typeface="Calibri"/>
              </a:rPr>
              <a:t>a</a:t>
            </a:r>
            <a:r>
              <a:rPr lang="fr-FR" sz="2000" spc="-15" dirty="0">
                <a:solidFill>
                  <a:srgbClr val="001F5F"/>
                </a:solidFill>
                <a:cs typeface="Calibri"/>
              </a:rPr>
              <a:t>u</a:t>
            </a:r>
            <a:r>
              <a:rPr lang="fr-FR" sz="2000" spc="5" dirty="0">
                <a:solidFill>
                  <a:srgbClr val="001F5F"/>
                </a:solidFill>
                <a:cs typeface="Calibri"/>
              </a:rPr>
              <a:t> </a:t>
            </a:r>
            <a:r>
              <a:rPr lang="fr-FR" sz="2000" spc="-30" dirty="0">
                <a:solidFill>
                  <a:srgbClr val="001F5F"/>
                </a:solidFill>
                <a:cs typeface="Calibri"/>
              </a:rPr>
              <a:t>c</a:t>
            </a:r>
            <a:r>
              <a:rPr lang="fr-FR" sz="2000" spc="-10" dirty="0">
                <a:solidFill>
                  <a:srgbClr val="001F5F"/>
                </a:solidFill>
                <a:cs typeface="Calibri"/>
              </a:rPr>
              <a:t>oucher</a:t>
            </a:r>
            <a:r>
              <a:rPr lang="fr-FR" sz="2000" spc="-5" dirty="0">
                <a:solidFill>
                  <a:srgbClr val="001F5F"/>
                </a:solidFill>
                <a:cs typeface="Calibri"/>
              </a:rPr>
              <a:t> </a:t>
            </a:r>
            <a:r>
              <a:rPr lang="fr-FR" sz="2000" spc="-15" dirty="0">
                <a:solidFill>
                  <a:srgbClr val="001F5F"/>
                </a:solidFill>
                <a:cs typeface="Calibri"/>
              </a:rPr>
              <a:t>(</a:t>
            </a:r>
            <a:r>
              <a:rPr lang="fr-FR" sz="2000" spc="-35" dirty="0">
                <a:solidFill>
                  <a:srgbClr val="001F5F"/>
                </a:solidFill>
                <a:cs typeface="Calibri"/>
              </a:rPr>
              <a:t>m</a:t>
            </a:r>
            <a:r>
              <a:rPr lang="fr-FR" sz="2000" spc="-20" dirty="0">
                <a:solidFill>
                  <a:srgbClr val="001F5F"/>
                </a:solidFill>
                <a:cs typeface="Calibri"/>
              </a:rPr>
              <a:t>e</a:t>
            </a:r>
            <a:r>
              <a:rPr lang="fr-FR" sz="2000" spc="-5" dirty="0">
                <a:solidFill>
                  <a:srgbClr val="001F5F"/>
                </a:solidFill>
                <a:cs typeface="Calibri"/>
              </a:rPr>
              <a:t>il</a:t>
            </a:r>
            <a:r>
              <a:rPr lang="fr-FR" sz="2000" spc="-15" dirty="0">
                <a:solidFill>
                  <a:srgbClr val="001F5F"/>
                </a:solidFill>
                <a:cs typeface="Calibri"/>
              </a:rPr>
              <a:t>l</a:t>
            </a:r>
            <a:r>
              <a:rPr lang="fr-FR" sz="2000" spc="-20" dirty="0">
                <a:solidFill>
                  <a:srgbClr val="001F5F"/>
                </a:solidFill>
                <a:cs typeface="Calibri"/>
              </a:rPr>
              <a:t>e</a:t>
            </a:r>
            <a:r>
              <a:rPr lang="fr-FR" sz="2000" spc="-10" dirty="0">
                <a:solidFill>
                  <a:srgbClr val="001F5F"/>
                </a:solidFill>
                <a:cs typeface="Calibri"/>
              </a:rPr>
              <a:t>u</a:t>
            </a:r>
            <a:r>
              <a:rPr lang="fr-FR" sz="2000" spc="-35" dirty="0">
                <a:solidFill>
                  <a:srgbClr val="001F5F"/>
                </a:solidFill>
                <a:cs typeface="Calibri"/>
              </a:rPr>
              <a:t>r</a:t>
            </a:r>
            <a:r>
              <a:rPr lang="fr-FR" sz="2000" spc="-10" dirty="0">
                <a:solidFill>
                  <a:srgbClr val="001F5F"/>
                </a:solidFill>
                <a:cs typeface="Calibri"/>
              </a:rPr>
              <a:t>e</a:t>
            </a:r>
            <a:r>
              <a:rPr lang="fr-FR" sz="2000" spc="90" dirty="0">
                <a:solidFill>
                  <a:srgbClr val="001F5F"/>
                </a:solidFill>
                <a:cs typeface="Calibri"/>
              </a:rPr>
              <a:t> </a:t>
            </a:r>
            <a:r>
              <a:rPr lang="fr-FR" sz="2000" spc="-30" dirty="0">
                <a:solidFill>
                  <a:srgbClr val="001F5F"/>
                </a:solidFill>
                <a:cs typeface="Calibri"/>
              </a:rPr>
              <a:t>t</a:t>
            </a:r>
            <a:r>
              <a:rPr lang="fr-FR" sz="2000" spc="-10" dirty="0">
                <a:solidFill>
                  <a:srgbClr val="001F5F"/>
                </a:solidFill>
                <a:cs typeface="Calibri"/>
              </a:rPr>
              <a:t>o</a:t>
            </a:r>
            <a:r>
              <a:rPr lang="fr-FR" sz="2000" spc="-5" dirty="0">
                <a:solidFill>
                  <a:srgbClr val="001F5F"/>
                </a:solidFill>
                <a:cs typeface="Calibri"/>
              </a:rPr>
              <a:t>l</a:t>
            </a:r>
            <a:r>
              <a:rPr lang="fr-FR" sz="2000" spc="-20" dirty="0">
                <a:solidFill>
                  <a:srgbClr val="001F5F"/>
                </a:solidFill>
                <a:cs typeface="Calibri"/>
              </a:rPr>
              <a:t>é</a:t>
            </a:r>
            <a:r>
              <a:rPr lang="fr-FR" sz="2000" spc="-60" dirty="0">
                <a:solidFill>
                  <a:srgbClr val="001F5F"/>
                </a:solidFill>
                <a:cs typeface="Calibri"/>
              </a:rPr>
              <a:t>r</a:t>
            </a:r>
            <a:r>
              <a:rPr lang="fr-FR" sz="2000" spc="-5" dirty="0">
                <a:solidFill>
                  <a:srgbClr val="001F5F"/>
                </a:solidFill>
                <a:cs typeface="Calibri"/>
              </a:rPr>
              <a:t>a</a:t>
            </a:r>
            <a:r>
              <a:rPr lang="fr-FR" sz="2000" spc="-10" dirty="0">
                <a:solidFill>
                  <a:srgbClr val="001F5F"/>
                </a:solidFill>
                <a:cs typeface="Calibri"/>
              </a:rPr>
              <a:t>nc</a:t>
            </a:r>
            <a:r>
              <a:rPr lang="fr-FR" sz="2000" spc="-20" dirty="0">
                <a:solidFill>
                  <a:srgbClr val="001F5F"/>
                </a:solidFill>
                <a:cs typeface="Calibri"/>
              </a:rPr>
              <a:t>e</a:t>
            </a:r>
            <a:r>
              <a:rPr lang="fr-FR" sz="2000" spc="-10" dirty="0">
                <a:solidFill>
                  <a:srgbClr val="001F5F"/>
                </a:solidFill>
                <a:cs typeface="Calibri"/>
              </a:rPr>
              <a:t>)</a:t>
            </a:r>
            <a:r>
              <a:rPr lang="fr-FR" sz="2000" spc="30" dirty="0">
                <a:solidFill>
                  <a:srgbClr val="001F5F"/>
                </a:solidFill>
                <a:cs typeface="Calibri"/>
              </a:rPr>
              <a:t> </a:t>
            </a:r>
            <a:r>
              <a:rPr lang="fr-FR" sz="2000" spc="-20" dirty="0">
                <a:solidFill>
                  <a:srgbClr val="001F5F"/>
                </a:solidFill>
                <a:cs typeface="Calibri"/>
              </a:rPr>
              <a:t>e</a:t>
            </a:r>
            <a:r>
              <a:rPr lang="fr-FR" sz="2000" spc="-10" dirty="0">
                <a:solidFill>
                  <a:srgbClr val="001F5F"/>
                </a:solidFill>
                <a:cs typeface="Calibri"/>
              </a:rPr>
              <a:t>t</a:t>
            </a:r>
            <a:r>
              <a:rPr lang="fr-FR" sz="2000" spc="5" dirty="0">
                <a:solidFill>
                  <a:srgbClr val="001F5F"/>
                </a:solidFill>
                <a:cs typeface="Calibri"/>
              </a:rPr>
              <a:t> </a:t>
            </a:r>
            <a:r>
              <a:rPr lang="fr-FR" sz="2000" spc="-20" dirty="0">
                <a:solidFill>
                  <a:srgbClr val="001F5F"/>
                </a:solidFill>
                <a:cs typeface="Calibri"/>
              </a:rPr>
              <a:t>é</a:t>
            </a:r>
            <a:r>
              <a:rPr lang="fr-FR" sz="2000" spc="-25" dirty="0">
                <a:solidFill>
                  <a:srgbClr val="001F5F"/>
                </a:solidFill>
                <a:cs typeface="Calibri"/>
              </a:rPr>
              <a:t>v</a:t>
            </a:r>
            <a:r>
              <a:rPr lang="fr-FR" sz="2000" spc="-5" dirty="0">
                <a:solidFill>
                  <a:srgbClr val="001F5F"/>
                </a:solidFill>
                <a:cs typeface="Calibri"/>
              </a:rPr>
              <a:t>i</a:t>
            </a:r>
            <a:r>
              <a:rPr lang="fr-FR" sz="2000" spc="-35" dirty="0">
                <a:solidFill>
                  <a:srgbClr val="001F5F"/>
                </a:solidFill>
                <a:cs typeface="Calibri"/>
              </a:rPr>
              <a:t>t</a:t>
            </a:r>
            <a:r>
              <a:rPr lang="fr-FR" sz="2000" spc="-20" dirty="0">
                <a:solidFill>
                  <a:srgbClr val="001F5F"/>
                </a:solidFill>
                <a:cs typeface="Calibri"/>
              </a:rPr>
              <a:t>e</a:t>
            </a:r>
            <a:r>
              <a:rPr lang="fr-FR" sz="2000" spc="-10" dirty="0">
                <a:solidFill>
                  <a:srgbClr val="001F5F"/>
                </a:solidFill>
                <a:cs typeface="Calibri"/>
              </a:rPr>
              <a:t>r</a:t>
            </a:r>
            <a:r>
              <a:rPr lang="fr-FR" sz="2000" spc="45" dirty="0">
                <a:solidFill>
                  <a:srgbClr val="001F5F"/>
                </a:solidFill>
                <a:cs typeface="Calibri"/>
              </a:rPr>
              <a:t> </a:t>
            </a:r>
            <a:r>
              <a:rPr lang="fr-FR" sz="2000" spc="-35" dirty="0">
                <a:solidFill>
                  <a:srgbClr val="001F5F"/>
                </a:solidFill>
                <a:cs typeface="Calibri"/>
              </a:rPr>
              <a:t>r</a:t>
            </a:r>
            <a:r>
              <a:rPr lang="fr-FR" sz="2000" spc="-20" dirty="0">
                <a:solidFill>
                  <a:srgbClr val="001F5F"/>
                </a:solidFill>
                <a:cs typeface="Calibri"/>
              </a:rPr>
              <a:t>e</a:t>
            </a:r>
            <a:r>
              <a:rPr lang="fr-FR" sz="2000" spc="-10" dirty="0">
                <a:solidFill>
                  <a:srgbClr val="001F5F"/>
                </a:solidFill>
                <a:cs typeface="Calibri"/>
              </a:rPr>
              <a:t>p</a:t>
            </a:r>
            <a:r>
              <a:rPr lang="fr-FR" sz="2000" spc="-5" dirty="0">
                <a:solidFill>
                  <a:srgbClr val="001F5F"/>
                </a:solidFill>
                <a:cs typeface="Calibri"/>
              </a:rPr>
              <a:t>a</a:t>
            </a:r>
            <a:r>
              <a:rPr lang="fr-FR" sz="2000" spc="-10" dirty="0">
                <a:solidFill>
                  <a:srgbClr val="001F5F"/>
                </a:solidFill>
                <a:cs typeface="Calibri"/>
              </a:rPr>
              <a:t>s</a:t>
            </a:r>
            <a:r>
              <a:rPr lang="fr-FR" sz="2000" spc="10" dirty="0">
                <a:solidFill>
                  <a:srgbClr val="001F5F"/>
                </a:solidFill>
                <a:cs typeface="Calibri"/>
              </a:rPr>
              <a:t> </a:t>
            </a:r>
            <a:r>
              <a:rPr lang="fr-FR" sz="2000" spc="-10" dirty="0">
                <a:solidFill>
                  <a:srgbClr val="001F5F"/>
                </a:solidFill>
                <a:cs typeface="Calibri"/>
              </a:rPr>
              <a:t>g</a:t>
            </a:r>
            <a:r>
              <a:rPr lang="fr-FR" sz="2000" spc="-65" dirty="0">
                <a:solidFill>
                  <a:srgbClr val="001F5F"/>
                </a:solidFill>
                <a:cs typeface="Calibri"/>
              </a:rPr>
              <a:t>r</a:t>
            </a:r>
            <a:r>
              <a:rPr lang="fr-FR" sz="2000" spc="-5" dirty="0">
                <a:solidFill>
                  <a:srgbClr val="001F5F"/>
                </a:solidFill>
                <a:cs typeface="Calibri"/>
              </a:rPr>
              <a:t>a</a:t>
            </a:r>
            <a:r>
              <a:rPr lang="fr-FR" sz="2000" spc="-25" dirty="0">
                <a:solidFill>
                  <a:srgbClr val="001F5F"/>
                </a:solidFill>
                <a:cs typeface="Calibri"/>
              </a:rPr>
              <a:t>s</a:t>
            </a:r>
            <a:r>
              <a:rPr lang="fr-FR" sz="2000" spc="-5" dirty="0">
                <a:solidFill>
                  <a:srgbClr val="001F5F"/>
                </a:solidFill>
                <a:cs typeface="Calibri"/>
              </a:rPr>
              <a:t>.</a:t>
            </a:r>
          </a:p>
          <a:p>
            <a:pPr marL="12700" lvl="2"/>
            <a:r>
              <a:rPr lang="fr-FR" sz="2000" b="1" spc="-20" dirty="0">
                <a:solidFill>
                  <a:srgbClr val="001F5F"/>
                </a:solidFill>
                <a:cs typeface="Calibri"/>
              </a:rPr>
              <a:t>O</a:t>
            </a:r>
            <a:r>
              <a:rPr lang="fr-FR" sz="2000" b="1" spc="-5" dirty="0">
                <a:solidFill>
                  <a:srgbClr val="001F5F"/>
                </a:solidFill>
                <a:cs typeface="Calibri"/>
              </a:rPr>
              <a:t>p</a:t>
            </a:r>
            <a:r>
              <a:rPr lang="fr-FR" sz="2000" b="1" spc="-10" dirty="0">
                <a:solidFill>
                  <a:srgbClr val="001F5F"/>
                </a:solidFill>
                <a:cs typeface="Calibri"/>
              </a:rPr>
              <a:t>ti</a:t>
            </a:r>
            <a:r>
              <a:rPr lang="fr-FR" sz="2000" b="1" spc="-15" dirty="0">
                <a:solidFill>
                  <a:srgbClr val="001F5F"/>
                </a:solidFill>
                <a:cs typeface="Calibri"/>
              </a:rPr>
              <a:t>mi</a:t>
            </a:r>
            <a:r>
              <a:rPr lang="fr-FR" sz="2000" b="1" spc="-10" dirty="0">
                <a:solidFill>
                  <a:srgbClr val="001F5F"/>
                </a:solidFill>
                <a:cs typeface="Calibri"/>
              </a:rPr>
              <a:t>s</a:t>
            </a:r>
            <a:r>
              <a:rPr lang="fr-FR" sz="2000" b="1" spc="-35" dirty="0">
                <a:solidFill>
                  <a:srgbClr val="001F5F"/>
                </a:solidFill>
                <a:cs typeface="Calibri"/>
              </a:rPr>
              <a:t>a</a:t>
            </a:r>
            <a:r>
              <a:rPr lang="fr-FR" sz="2000" b="1" spc="-10" dirty="0">
                <a:solidFill>
                  <a:srgbClr val="001F5F"/>
                </a:solidFill>
                <a:cs typeface="Calibri"/>
              </a:rPr>
              <a:t>tion</a:t>
            </a:r>
            <a:r>
              <a:rPr lang="fr-FR" sz="2000" b="1" spc="15" dirty="0">
                <a:solidFill>
                  <a:srgbClr val="001F5F"/>
                </a:solidFill>
                <a:cs typeface="Calibri"/>
              </a:rPr>
              <a:t> </a:t>
            </a:r>
            <a:r>
              <a:rPr lang="fr-FR" sz="2000" b="1" dirty="0">
                <a:solidFill>
                  <a:srgbClr val="001F5F"/>
                </a:solidFill>
                <a:cs typeface="Calibri"/>
              </a:rPr>
              <a:t>d</a:t>
            </a:r>
            <a:r>
              <a:rPr lang="fr-FR" sz="2000" b="1" spc="-10" dirty="0">
                <a:solidFill>
                  <a:srgbClr val="001F5F"/>
                </a:solidFill>
                <a:cs typeface="Calibri"/>
              </a:rPr>
              <a:t>e</a:t>
            </a:r>
            <a:r>
              <a:rPr lang="fr-FR" sz="2000" b="1" spc="-20" dirty="0">
                <a:solidFill>
                  <a:srgbClr val="001F5F"/>
                </a:solidFill>
                <a:cs typeface="Calibri"/>
              </a:rPr>
              <a:t> </a:t>
            </a:r>
            <a:r>
              <a:rPr lang="fr-FR" sz="2000" b="1" spc="-15" dirty="0">
                <a:solidFill>
                  <a:srgbClr val="001F5F"/>
                </a:solidFill>
                <a:cs typeface="Calibri"/>
              </a:rPr>
              <a:t>l’i</a:t>
            </a:r>
            <a:r>
              <a:rPr lang="fr-FR" sz="2000" b="1" spc="-5" dirty="0">
                <a:solidFill>
                  <a:srgbClr val="001F5F"/>
                </a:solidFill>
                <a:cs typeface="Calibri"/>
              </a:rPr>
              <a:t>nduc</a:t>
            </a:r>
            <a:r>
              <a:rPr lang="fr-FR" sz="2000" b="1" spc="-10" dirty="0">
                <a:solidFill>
                  <a:srgbClr val="001F5F"/>
                </a:solidFill>
                <a:cs typeface="Calibri"/>
              </a:rPr>
              <a:t>tion</a:t>
            </a:r>
            <a:r>
              <a:rPr lang="fr-FR" sz="2000" b="1" spc="10" dirty="0">
                <a:solidFill>
                  <a:srgbClr val="001F5F"/>
                </a:solidFill>
                <a:cs typeface="Calibri"/>
              </a:rPr>
              <a:t> </a:t>
            </a:r>
            <a:r>
              <a:rPr lang="fr-FR" sz="2000" b="1" dirty="0">
                <a:solidFill>
                  <a:srgbClr val="001F5F"/>
                </a:solidFill>
                <a:cs typeface="Calibri"/>
              </a:rPr>
              <a:t>h</a:t>
            </a:r>
            <a:r>
              <a:rPr lang="fr-FR" sz="2000" b="1" spc="-5" dirty="0">
                <a:solidFill>
                  <a:srgbClr val="001F5F"/>
                </a:solidFill>
                <a:cs typeface="Calibri"/>
              </a:rPr>
              <a:t>ép</a:t>
            </a:r>
            <a:r>
              <a:rPr lang="fr-FR" sz="2000" b="1" spc="-35" dirty="0">
                <a:solidFill>
                  <a:srgbClr val="001F5F"/>
                </a:solidFill>
                <a:cs typeface="Calibri"/>
              </a:rPr>
              <a:t>a</a:t>
            </a:r>
            <a:r>
              <a:rPr lang="fr-FR" sz="2000" b="1" spc="-10" dirty="0">
                <a:solidFill>
                  <a:srgbClr val="001F5F"/>
                </a:solidFill>
                <a:cs typeface="Calibri"/>
              </a:rPr>
              <a:t>tiq</a:t>
            </a:r>
            <a:r>
              <a:rPr lang="fr-FR" sz="2000" b="1" spc="-5" dirty="0">
                <a:solidFill>
                  <a:srgbClr val="001F5F"/>
                </a:solidFill>
                <a:cs typeface="Calibri"/>
              </a:rPr>
              <a:t>u</a:t>
            </a:r>
            <a:r>
              <a:rPr lang="fr-FR" sz="2000" b="1" spc="-10" dirty="0">
                <a:solidFill>
                  <a:srgbClr val="001F5F"/>
                </a:solidFill>
                <a:cs typeface="Calibri"/>
              </a:rPr>
              <a:t>e</a:t>
            </a:r>
            <a:r>
              <a:rPr lang="fr-FR" sz="2000" b="1" spc="10" dirty="0">
                <a:solidFill>
                  <a:srgbClr val="001F5F"/>
                </a:solidFill>
                <a:cs typeface="Calibri"/>
              </a:rPr>
              <a:t> </a:t>
            </a:r>
            <a:r>
              <a:rPr lang="fr-FR" sz="2000" spc="-10" dirty="0">
                <a:solidFill>
                  <a:srgbClr val="001F5F"/>
                </a:solidFill>
                <a:cs typeface="Calibri"/>
              </a:rPr>
              <a:t>:</a:t>
            </a:r>
            <a:r>
              <a:rPr lang="fr-FR" sz="2000" spc="-5" dirty="0">
                <a:solidFill>
                  <a:srgbClr val="001F5F"/>
                </a:solidFill>
                <a:cs typeface="Calibri"/>
              </a:rPr>
              <a:t> </a:t>
            </a:r>
            <a:r>
              <a:rPr lang="fr-FR" sz="2000" spc="-40" dirty="0">
                <a:solidFill>
                  <a:srgbClr val="001F5F"/>
                </a:solidFill>
                <a:cs typeface="Calibri"/>
              </a:rPr>
              <a:t>c</a:t>
            </a:r>
            <a:r>
              <a:rPr lang="fr-FR" sz="2000" spc="-5" dirty="0">
                <a:solidFill>
                  <a:srgbClr val="001F5F"/>
                </a:solidFill>
                <a:cs typeface="Calibri"/>
              </a:rPr>
              <a:t>a</a:t>
            </a:r>
            <a:r>
              <a:rPr lang="fr-FR" sz="2000" spc="-10" dirty="0">
                <a:solidFill>
                  <a:srgbClr val="001F5F"/>
                </a:solidFill>
                <a:cs typeface="Calibri"/>
              </a:rPr>
              <a:t>s</a:t>
            </a:r>
            <a:r>
              <a:rPr lang="fr-FR" sz="2000" spc="15" dirty="0">
                <a:solidFill>
                  <a:srgbClr val="001F5F"/>
                </a:solidFill>
                <a:cs typeface="Calibri"/>
              </a:rPr>
              <a:t> </a:t>
            </a:r>
            <a:r>
              <a:rPr lang="fr-FR" sz="2000" spc="-10" dirty="0">
                <a:solidFill>
                  <a:srgbClr val="001F5F"/>
                </a:solidFill>
                <a:cs typeface="Calibri"/>
              </a:rPr>
              <a:t>de</a:t>
            </a:r>
            <a:r>
              <a:rPr lang="fr-FR" sz="2000" spc="20" dirty="0">
                <a:solidFill>
                  <a:srgbClr val="001F5F"/>
                </a:solidFill>
                <a:cs typeface="Calibri"/>
              </a:rPr>
              <a:t> </a:t>
            </a:r>
            <a:r>
              <a:rPr lang="fr-FR" sz="2000" spc="-10" dirty="0">
                <a:solidFill>
                  <a:srgbClr val="001F5F"/>
                </a:solidFill>
                <a:cs typeface="Calibri"/>
              </a:rPr>
              <a:t>la</a:t>
            </a:r>
            <a:r>
              <a:rPr lang="fr-FR" sz="2000" spc="5" dirty="0">
                <a:solidFill>
                  <a:srgbClr val="001F5F"/>
                </a:solidFill>
                <a:cs typeface="Calibri"/>
              </a:rPr>
              <a:t> </a:t>
            </a:r>
            <a:r>
              <a:rPr lang="fr-FR" sz="2000" spc="-10" dirty="0">
                <a:solidFill>
                  <a:srgbClr val="001F5F"/>
                </a:solidFill>
                <a:cs typeface="Calibri"/>
              </a:rPr>
              <a:t>né</a:t>
            </a:r>
            <a:r>
              <a:rPr lang="fr-FR" sz="2000" spc="-30" dirty="0">
                <a:solidFill>
                  <a:srgbClr val="001F5F"/>
                </a:solidFill>
                <a:cs typeface="Calibri"/>
              </a:rPr>
              <a:t>v</a:t>
            </a:r>
            <a:r>
              <a:rPr lang="fr-FR" sz="2000" spc="-5" dirty="0">
                <a:solidFill>
                  <a:srgbClr val="001F5F"/>
                </a:solidFill>
                <a:cs typeface="Calibri"/>
              </a:rPr>
              <a:t>i</a:t>
            </a:r>
            <a:r>
              <a:rPr lang="fr-FR" sz="2000" spc="-60" dirty="0">
                <a:solidFill>
                  <a:srgbClr val="001F5F"/>
                </a:solidFill>
                <a:cs typeface="Calibri"/>
              </a:rPr>
              <a:t>r</a:t>
            </a:r>
            <a:r>
              <a:rPr lang="fr-FR" sz="2000" spc="-5" dirty="0">
                <a:solidFill>
                  <a:srgbClr val="001F5F"/>
                </a:solidFill>
                <a:cs typeface="Calibri"/>
              </a:rPr>
              <a:t>api</a:t>
            </a:r>
            <a:r>
              <a:rPr lang="fr-FR" sz="2000" spc="-10" dirty="0">
                <a:solidFill>
                  <a:srgbClr val="001F5F"/>
                </a:solidFill>
                <a:cs typeface="Calibri"/>
              </a:rPr>
              <a:t>ne</a:t>
            </a:r>
            <a:r>
              <a:rPr lang="fr-FR" sz="2000" spc="20" dirty="0">
                <a:solidFill>
                  <a:srgbClr val="001F5F"/>
                </a:solidFill>
                <a:cs typeface="Calibri"/>
              </a:rPr>
              <a:t> </a:t>
            </a:r>
            <a:r>
              <a:rPr lang="fr-FR" sz="2000" spc="-15" dirty="0">
                <a:solidFill>
                  <a:srgbClr val="001F5F"/>
                </a:solidFill>
                <a:cs typeface="Calibri"/>
              </a:rPr>
              <a:t>(</a:t>
            </a:r>
            <a:r>
              <a:rPr lang="fr-FR" sz="2000" spc="-15" dirty="0" err="1">
                <a:solidFill>
                  <a:srgbClr val="001F5F"/>
                </a:solidFill>
                <a:cs typeface="Calibri"/>
              </a:rPr>
              <a:t>Vi</a:t>
            </a:r>
            <a:r>
              <a:rPr lang="fr-FR" sz="2000" spc="-60" dirty="0" err="1">
                <a:solidFill>
                  <a:srgbClr val="001F5F"/>
                </a:solidFill>
                <a:cs typeface="Calibri"/>
              </a:rPr>
              <a:t>r</a:t>
            </a:r>
            <a:r>
              <a:rPr lang="fr-FR" sz="2000" spc="-5" dirty="0" err="1">
                <a:solidFill>
                  <a:srgbClr val="001F5F"/>
                </a:solidFill>
                <a:cs typeface="Calibri"/>
              </a:rPr>
              <a:t>a</a:t>
            </a:r>
            <a:r>
              <a:rPr lang="fr-FR" sz="2000" spc="-20" dirty="0" err="1">
                <a:solidFill>
                  <a:srgbClr val="001F5F"/>
                </a:solidFill>
                <a:cs typeface="Calibri"/>
              </a:rPr>
              <a:t>m</a:t>
            </a:r>
            <a:r>
              <a:rPr lang="fr-FR" sz="2000" spc="-10" dirty="0" err="1">
                <a:solidFill>
                  <a:srgbClr val="001F5F"/>
                </a:solidFill>
                <a:cs typeface="Calibri"/>
              </a:rPr>
              <a:t>un</a:t>
            </a:r>
            <a:r>
              <a:rPr lang="fr-FR" sz="2000" spc="-25" dirty="0" err="1">
                <a:solidFill>
                  <a:srgbClr val="001F5F"/>
                </a:solidFill>
                <a:cs typeface="Calibri"/>
              </a:rPr>
              <a:t>e</a:t>
            </a:r>
            <a:r>
              <a:rPr lang="fr-FR" sz="2000" spc="-10" dirty="0">
                <a:solidFill>
                  <a:srgbClr val="001F5F"/>
                </a:solidFill>
                <a:cs typeface="Calibri"/>
              </a:rPr>
              <a:t>®),</a:t>
            </a:r>
            <a:r>
              <a:rPr lang="fr-FR" sz="2000" spc="75" dirty="0">
                <a:solidFill>
                  <a:srgbClr val="001F5F"/>
                </a:solidFill>
                <a:cs typeface="Calibri"/>
              </a:rPr>
              <a:t> </a:t>
            </a:r>
            <a:r>
              <a:rPr lang="fr-FR" sz="2000" spc="-5" dirty="0" err="1">
                <a:solidFill>
                  <a:srgbClr val="001F5F"/>
                </a:solidFill>
                <a:cs typeface="Calibri"/>
              </a:rPr>
              <a:t>au</a:t>
            </a:r>
            <a:r>
              <a:rPr lang="fr-FR" sz="2000" spc="-30" dirty="0" err="1">
                <a:solidFill>
                  <a:srgbClr val="001F5F"/>
                </a:solidFill>
                <a:cs typeface="Calibri"/>
              </a:rPr>
              <a:t>t</a:t>
            </a:r>
            <a:r>
              <a:rPr lang="fr-FR" sz="2000" spc="-15" dirty="0" err="1">
                <a:solidFill>
                  <a:srgbClr val="001F5F"/>
                </a:solidFill>
                <a:cs typeface="Calibri"/>
              </a:rPr>
              <a:t>o</a:t>
            </a:r>
            <a:r>
              <a:rPr lang="fr-FR" sz="2000" spc="-5" dirty="0" err="1">
                <a:solidFill>
                  <a:srgbClr val="001F5F"/>
                </a:solidFill>
                <a:cs typeface="Calibri"/>
              </a:rPr>
              <a:t>i</a:t>
            </a:r>
            <a:r>
              <a:rPr lang="fr-FR" sz="2000" spc="-10" dirty="0" err="1">
                <a:solidFill>
                  <a:srgbClr val="001F5F"/>
                </a:solidFill>
                <a:cs typeface="Calibri"/>
              </a:rPr>
              <a:t>nduction</a:t>
            </a:r>
            <a:r>
              <a:rPr lang="fr-FR" sz="2000" spc="10" dirty="0">
                <a:solidFill>
                  <a:srgbClr val="001F5F"/>
                </a:solidFill>
                <a:cs typeface="Calibri"/>
              </a:rPr>
              <a:t> </a:t>
            </a:r>
            <a:r>
              <a:rPr lang="fr-FR" sz="2000" spc="-5" dirty="0">
                <a:solidFill>
                  <a:srgbClr val="001F5F"/>
                </a:solidFill>
                <a:cs typeface="Calibri"/>
              </a:rPr>
              <a:t>h</a:t>
            </a:r>
            <a:r>
              <a:rPr lang="fr-FR" sz="2000" spc="-20" dirty="0">
                <a:solidFill>
                  <a:srgbClr val="001F5F"/>
                </a:solidFill>
                <a:cs typeface="Calibri"/>
              </a:rPr>
              <a:t>é</a:t>
            </a:r>
            <a:r>
              <a:rPr lang="fr-FR" sz="2000" spc="-10" dirty="0">
                <a:solidFill>
                  <a:srgbClr val="001F5F"/>
                </a:solidFill>
                <a:cs typeface="Calibri"/>
              </a:rPr>
              <a:t>p</a:t>
            </a:r>
            <a:r>
              <a:rPr lang="fr-FR" sz="2000" spc="-30" dirty="0">
                <a:solidFill>
                  <a:srgbClr val="001F5F"/>
                </a:solidFill>
                <a:cs typeface="Calibri"/>
              </a:rPr>
              <a:t>a</a:t>
            </a:r>
            <a:r>
              <a:rPr lang="fr-FR" sz="2000" spc="-10" dirty="0">
                <a:solidFill>
                  <a:srgbClr val="001F5F"/>
                </a:solidFill>
                <a:cs typeface="Calibri"/>
              </a:rPr>
              <a:t>ti</a:t>
            </a:r>
            <a:r>
              <a:rPr lang="fr-FR" sz="2000" spc="-5" dirty="0">
                <a:solidFill>
                  <a:srgbClr val="001F5F"/>
                </a:solidFill>
                <a:cs typeface="Calibri"/>
              </a:rPr>
              <a:t>q</a:t>
            </a:r>
            <a:r>
              <a:rPr lang="fr-FR" sz="2000" spc="-10" dirty="0">
                <a:solidFill>
                  <a:srgbClr val="001F5F"/>
                </a:solidFill>
                <a:cs typeface="Calibri"/>
              </a:rPr>
              <a:t>ue </a:t>
            </a:r>
            <a:r>
              <a:rPr lang="fr-FR" sz="2000" spc="-5" dirty="0">
                <a:solidFill>
                  <a:srgbClr val="001F5F"/>
                </a:solidFill>
                <a:cs typeface="Calibri"/>
              </a:rPr>
              <a:t>,</a:t>
            </a:r>
            <a:r>
              <a:rPr lang="fr-FR" sz="2000" spc="5" dirty="0">
                <a:solidFill>
                  <a:srgbClr val="001F5F"/>
                </a:solidFill>
                <a:cs typeface="Calibri"/>
              </a:rPr>
              <a:t> </a:t>
            </a:r>
            <a:r>
              <a:rPr lang="fr-FR" sz="2000" spc="-25" dirty="0">
                <a:solidFill>
                  <a:srgbClr val="001F5F"/>
                </a:solidFill>
                <a:cs typeface="Calibri"/>
              </a:rPr>
              <a:t>a</a:t>
            </a:r>
            <a:r>
              <a:rPr lang="fr-FR" sz="2000" spc="-50" dirty="0">
                <a:solidFill>
                  <a:srgbClr val="001F5F"/>
                </a:solidFill>
                <a:cs typeface="Calibri"/>
              </a:rPr>
              <a:t>v</a:t>
            </a:r>
            <a:r>
              <a:rPr lang="fr-FR" sz="2000" spc="-20" dirty="0">
                <a:solidFill>
                  <a:srgbClr val="001F5F"/>
                </a:solidFill>
                <a:cs typeface="Calibri"/>
              </a:rPr>
              <a:t>e</a:t>
            </a:r>
            <a:r>
              <a:rPr lang="fr-FR" sz="2000" spc="-10" dirty="0">
                <a:solidFill>
                  <a:srgbClr val="001F5F"/>
                </a:solidFill>
                <a:cs typeface="Calibri"/>
              </a:rPr>
              <a:t>c</a:t>
            </a:r>
            <a:r>
              <a:rPr lang="fr-FR" sz="2000" spc="20" dirty="0">
                <a:solidFill>
                  <a:srgbClr val="001F5F"/>
                </a:solidFill>
                <a:cs typeface="Calibri"/>
              </a:rPr>
              <a:t> </a:t>
            </a:r>
            <a:r>
              <a:rPr lang="fr-FR" sz="2000" spc="-20" dirty="0">
                <a:solidFill>
                  <a:srgbClr val="001F5F"/>
                </a:solidFill>
                <a:cs typeface="Calibri"/>
              </a:rPr>
              <a:t>é</a:t>
            </a:r>
            <a:r>
              <a:rPr lang="fr-FR" sz="2000" spc="-10" dirty="0">
                <a:solidFill>
                  <a:srgbClr val="001F5F"/>
                </a:solidFill>
                <a:cs typeface="Calibri"/>
              </a:rPr>
              <a:t>qu</a:t>
            </a:r>
            <a:r>
              <a:rPr lang="fr-FR" sz="2000" spc="-5" dirty="0">
                <a:solidFill>
                  <a:srgbClr val="001F5F"/>
                </a:solidFill>
                <a:cs typeface="Calibri"/>
              </a:rPr>
              <a:t>il</a:t>
            </a:r>
            <a:r>
              <a:rPr lang="fr-FR" sz="2000" spc="-15" dirty="0">
                <a:solidFill>
                  <a:srgbClr val="001F5F"/>
                </a:solidFill>
                <a:cs typeface="Calibri"/>
              </a:rPr>
              <a:t>i</a:t>
            </a:r>
            <a:r>
              <a:rPr lang="fr-FR" sz="2000" spc="-10" dirty="0">
                <a:solidFill>
                  <a:srgbClr val="001F5F"/>
                </a:solidFill>
                <a:cs typeface="Calibri"/>
              </a:rPr>
              <a:t>b</a:t>
            </a:r>
            <a:r>
              <a:rPr lang="fr-FR" sz="2000" spc="-35" dirty="0">
                <a:solidFill>
                  <a:srgbClr val="001F5F"/>
                </a:solidFill>
                <a:cs typeface="Calibri"/>
              </a:rPr>
              <a:t>r</a:t>
            </a:r>
            <a:r>
              <a:rPr lang="fr-FR" sz="2000" spc="-10" dirty="0">
                <a:solidFill>
                  <a:srgbClr val="001F5F"/>
                </a:solidFill>
                <a:cs typeface="Calibri"/>
              </a:rPr>
              <a:t>e</a:t>
            </a:r>
            <a:r>
              <a:rPr lang="fr-FR" sz="2000" spc="10" dirty="0">
                <a:solidFill>
                  <a:srgbClr val="001F5F"/>
                </a:solidFill>
                <a:cs typeface="Calibri"/>
              </a:rPr>
              <a:t> </a:t>
            </a:r>
            <a:r>
              <a:rPr lang="fr-FR" sz="2000" spc="-30" dirty="0">
                <a:solidFill>
                  <a:srgbClr val="001F5F"/>
                </a:solidFill>
                <a:cs typeface="Calibri"/>
              </a:rPr>
              <a:t>att</a:t>
            </a:r>
            <a:r>
              <a:rPr lang="fr-FR" sz="2000" spc="-20" dirty="0">
                <a:solidFill>
                  <a:srgbClr val="001F5F"/>
                </a:solidFill>
                <a:cs typeface="Calibri"/>
              </a:rPr>
              <a:t>e</a:t>
            </a:r>
            <a:r>
              <a:rPr lang="fr-FR" sz="2000" spc="-5" dirty="0">
                <a:solidFill>
                  <a:srgbClr val="001F5F"/>
                </a:solidFill>
                <a:cs typeface="Calibri"/>
              </a:rPr>
              <a:t>i</a:t>
            </a:r>
            <a:r>
              <a:rPr lang="fr-FR" sz="2000" spc="-35" dirty="0">
                <a:solidFill>
                  <a:srgbClr val="001F5F"/>
                </a:solidFill>
                <a:cs typeface="Calibri"/>
              </a:rPr>
              <a:t>n</a:t>
            </a:r>
            <a:r>
              <a:rPr lang="fr-FR" sz="2000" spc="-10" dirty="0">
                <a:solidFill>
                  <a:srgbClr val="001F5F"/>
                </a:solidFill>
                <a:cs typeface="Calibri"/>
              </a:rPr>
              <a:t>t</a:t>
            </a:r>
            <a:r>
              <a:rPr lang="fr-FR" sz="2000" spc="50" dirty="0">
                <a:solidFill>
                  <a:srgbClr val="001F5F"/>
                </a:solidFill>
                <a:cs typeface="Calibri"/>
              </a:rPr>
              <a:t> </a:t>
            </a:r>
            <a:r>
              <a:rPr lang="fr-FR" sz="2000" spc="-5" dirty="0">
                <a:solidFill>
                  <a:srgbClr val="001F5F"/>
                </a:solidFill>
                <a:cs typeface="Calibri"/>
              </a:rPr>
              <a:t>a</a:t>
            </a:r>
            <a:r>
              <a:rPr lang="fr-FR" sz="2000" spc="-15" dirty="0">
                <a:solidFill>
                  <a:srgbClr val="001F5F"/>
                </a:solidFill>
                <a:cs typeface="Calibri"/>
              </a:rPr>
              <a:t>u</a:t>
            </a:r>
            <a:r>
              <a:rPr lang="fr-FR" sz="2000" spc="-10" dirty="0">
                <a:solidFill>
                  <a:srgbClr val="001F5F"/>
                </a:solidFill>
                <a:cs typeface="Calibri"/>
              </a:rPr>
              <a:t> bout</a:t>
            </a:r>
            <a:r>
              <a:rPr lang="fr-FR" sz="2000" spc="-20" dirty="0">
                <a:solidFill>
                  <a:srgbClr val="001F5F"/>
                </a:solidFill>
                <a:cs typeface="Calibri"/>
              </a:rPr>
              <a:t> </a:t>
            </a:r>
            <a:r>
              <a:rPr lang="fr-FR" sz="2000" spc="-10" dirty="0">
                <a:solidFill>
                  <a:srgbClr val="001F5F"/>
                </a:solidFill>
                <a:cs typeface="Calibri"/>
              </a:rPr>
              <a:t>de</a:t>
            </a:r>
            <a:r>
              <a:rPr lang="fr-FR" sz="2000" spc="20" dirty="0">
                <a:solidFill>
                  <a:srgbClr val="001F5F"/>
                </a:solidFill>
                <a:cs typeface="Calibri"/>
              </a:rPr>
              <a:t> </a:t>
            </a:r>
            <a:r>
              <a:rPr lang="fr-FR" sz="2000" spc="-15" dirty="0">
                <a:solidFill>
                  <a:srgbClr val="001F5F"/>
                </a:solidFill>
                <a:cs typeface="Calibri"/>
              </a:rPr>
              <a:t>1</a:t>
            </a:r>
            <a:r>
              <a:rPr lang="fr-FR" sz="2000" spc="-25" dirty="0">
                <a:solidFill>
                  <a:srgbClr val="001F5F"/>
                </a:solidFill>
                <a:cs typeface="Calibri"/>
              </a:rPr>
              <a:t>0-</a:t>
            </a:r>
            <a:r>
              <a:rPr lang="fr-FR" sz="2000" spc="-15" dirty="0">
                <a:solidFill>
                  <a:srgbClr val="001F5F"/>
                </a:solidFill>
                <a:cs typeface="Calibri"/>
              </a:rPr>
              <a:t>15</a:t>
            </a:r>
            <a:r>
              <a:rPr lang="fr-FR" sz="2000" spc="20" dirty="0">
                <a:solidFill>
                  <a:srgbClr val="001F5F"/>
                </a:solidFill>
                <a:cs typeface="Calibri"/>
              </a:rPr>
              <a:t> </a:t>
            </a:r>
            <a:r>
              <a:rPr lang="fr-FR" sz="2000" spc="-10" dirty="0">
                <a:solidFill>
                  <a:srgbClr val="001F5F"/>
                </a:solidFill>
                <a:cs typeface="Calibri"/>
              </a:rPr>
              <a:t>jou</a:t>
            </a:r>
            <a:r>
              <a:rPr lang="fr-FR" sz="2000" spc="-35" dirty="0">
                <a:solidFill>
                  <a:srgbClr val="001F5F"/>
                </a:solidFill>
                <a:cs typeface="Calibri"/>
              </a:rPr>
              <a:t>r</a:t>
            </a:r>
            <a:r>
              <a:rPr lang="fr-FR" sz="2000" spc="-10" dirty="0">
                <a:solidFill>
                  <a:srgbClr val="001F5F"/>
                </a:solidFill>
                <a:cs typeface="Calibri"/>
              </a:rPr>
              <a:t>s</a:t>
            </a:r>
            <a:r>
              <a:rPr lang="fr-FR" sz="2000" spc="-35" dirty="0">
                <a:solidFill>
                  <a:srgbClr val="001F5F"/>
                </a:solidFill>
                <a:cs typeface="Calibri"/>
              </a:rPr>
              <a:t> </a:t>
            </a:r>
            <a:r>
              <a:rPr lang="fr-FR" sz="2000" spc="-10" dirty="0">
                <a:solidFill>
                  <a:srgbClr val="001F5F"/>
                </a:solidFill>
                <a:cs typeface="Calibri"/>
              </a:rPr>
              <a:t>:</a:t>
            </a:r>
          </a:p>
          <a:p>
            <a:pPr marL="12700" lvl="2"/>
            <a:r>
              <a:rPr lang="fr-FR" sz="2000" spc="-10" dirty="0">
                <a:solidFill>
                  <a:srgbClr val="001F5F"/>
                </a:solidFill>
                <a:cs typeface="Calibri"/>
              </a:rPr>
              <a:t>débu</a:t>
            </a:r>
            <a:r>
              <a:rPr lang="fr-FR" sz="2000" spc="-30" dirty="0">
                <a:solidFill>
                  <a:srgbClr val="001F5F"/>
                </a:solidFill>
                <a:cs typeface="Calibri"/>
              </a:rPr>
              <a:t>t</a:t>
            </a:r>
            <a:r>
              <a:rPr lang="fr-FR" sz="2000" spc="-10" dirty="0">
                <a:solidFill>
                  <a:srgbClr val="001F5F"/>
                </a:solidFill>
                <a:cs typeface="Calibri"/>
              </a:rPr>
              <a:t>er</a:t>
            </a:r>
            <a:r>
              <a:rPr lang="fr-FR" sz="2000" spc="20" dirty="0">
                <a:solidFill>
                  <a:srgbClr val="001F5F"/>
                </a:solidFill>
                <a:cs typeface="Calibri"/>
              </a:rPr>
              <a:t> </a:t>
            </a:r>
            <a:r>
              <a:rPr lang="fr-FR" sz="2000" spc="-5" dirty="0">
                <a:solidFill>
                  <a:srgbClr val="001F5F"/>
                </a:solidFill>
                <a:cs typeface="Calibri"/>
              </a:rPr>
              <a:t>pa</a:t>
            </a:r>
            <a:r>
              <a:rPr lang="fr-FR" sz="2000" spc="-10" dirty="0">
                <a:solidFill>
                  <a:srgbClr val="001F5F"/>
                </a:solidFill>
                <a:cs typeface="Calibri"/>
              </a:rPr>
              <a:t>r</a:t>
            </a:r>
            <a:r>
              <a:rPr lang="fr-FR" sz="2000" dirty="0">
                <a:solidFill>
                  <a:srgbClr val="001F5F"/>
                </a:solidFill>
                <a:cs typeface="Calibri"/>
              </a:rPr>
              <a:t> </a:t>
            </a:r>
            <a:r>
              <a:rPr lang="fr-FR" sz="2000" spc="-10" dirty="0">
                <a:solidFill>
                  <a:srgbClr val="001F5F"/>
                </a:solidFill>
                <a:cs typeface="Calibri"/>
              </a:rPr>
              <a:t>u</a:t>
            </a:r>
            <a:r>
              <a:rPr lang="fr-FR" sz="2000" spc="-15" dirty="0">
                <a:solidFill>
                  <a:srgbClr val="001F5F"/>
                </a:solidFill>
                <a:cs typeface="Calibri"/>
              </a:rPr>
              <a:t>n </a:t>
            </a:r>
            <a:r>
              <a:rPr lang="fr-FR" sz="2000" spc="-40" dirty="0">
                <a:solidFill>
                  <a:srgbClr val="001F5F"/>
                </a:solidFill>
                <a:cs typeface="Calibri"/>
              </a:rPr>
              <a:t>c</a:t>
            </a:r>
            <a:r>
              <a:rPr lang="fr-FR" sz="2000" spc="-10" dirty="0">
                <a:solidFill>
                  <a:srgbClr val="001F5F"/>
                </a:solidFill>
                <a:cs typeface="Calibri"/>
              </a:rPr>
              <a:t>o</a:t>
            </a:r>
            <a:r>
              <a:rPr lang="fr-FR" sz="2000" spc="-20" dirty="0">
                <a:solidFill>
                  <a:srgbClr val="001F5F"/>
                </a:solidFill>
                <a:cs typeface="Calibri"/>
              </a:rPr>
              <a:t>m</a:t>
            </a:r>
            <a:r>
              <a:rPr lang="fr-FR" sz="2000" spc="-10" dirty="0">
                <a:solidFill>
                  <a:srgbClr val="001F5F"/>
                </a:solidFill>
                <a:cs typeface="Calibri"/>
              </a:rPr>
              <a:t>pri</a:t>
            </a:r>
            <a:r>
              <a:rPr lang="fr-FR" sz="2000" spc="-30" dirty="0">
                <a:solidFill>
                  <a:srgbClr val="001F5F"/>
                </a:solidFill>
                <a:cs typeface="Calibri"/>
              </a:rPr>
              <a:t>m</a:t>
            </a:r>
            <a:r>
              <a:rPr lang="fr-FR" sz="2000" spc="-10" dirty="0">
                <a:solidFill>
                  <a:srgbClr val="001F5F"/>
                </a:solidFill>
                <a:cs typeface="Calibri"/>
              </a:rPr>
              <a:t>é</a:t>
            </a:r>
            <a:r>
              <a:rPr lang="fr-FR" sz="2000" spc="40" dirty="0">
                <a:solidFill>
                  <a:srgbClr val="001F5F"/>
                </a:solidFill>
                <a:cs typeface="Calibri"/>
              </a:rPr>
              <a:t> </a:t>
            </a:r>
            <a:r>
              <a:rPr lang="fr-FR" sz="2000" spc="-15" dirty="0">
                <a:solidFill>
                  <a:srgbClr val="001F5F"/>
                </a:solidFill>
                <a:cs typeface="Calibri"/>
              </a:rPr>
              <a:t>200m</a:t>
            </a:r>
            <a:r>
              <a:rPr lang="fr-FR" sz="2000" spc="50" dirty="0">
                <a:solidFill>
                  <a:srgbClr val="001F5F"/>
                </a:solidFill>
                <a:cs typeface="Calibri"/>
              </a:rPr>
              <a:t>g</a:t>
            </a:r>
            <a:r>
              <a:rPr lang="fr-FR" sz="2000" spc="-15" dirty="0">
                <a:solidFill>
                  <a:srgbClr val="001F5F"/>
                </a:solidFill>
                <a:cs typeface="Calibri"/>
              </a:rPr>
              <a:t>/j</a:t>
            </a:r>
            <a:r>
              <a:rPr lang="fr-FR" sz="2000" spc="-5" dirty="0">
                <a:solidFill>
                  <a:srgbClr val="001F5F"/>
                </a:solidFill>
                <a:cs typeface="Calibri"/>
              </a:rPr>
              <a:t>,</a:t>
            </a:r>
            <a:r>
              <a:rPr lang="fr-FR" sz="2000" spc="35" dirty="0">
                <a:solidFill>
                  <a:srgbClr val="001F5F"/>
                </a:solidFill>
                <a:cs typeface="Calibri"/>
              </a:rPr>
              <a:t> </a:t>
            </a:r>
            <a:r>
              <a:rPr lang="fr-FR" sz="2000" spc="-15" dirty="0">
                <a:solidFill>
                  <a:srgbClr val="001F5F"/>
                </a:solidFill>
                <a:cs typeface="Calibri"/>
              </a:rPr>
              <a:t>14</a:t>
            </a:r>
            <a:r>
              <a:rPr lang="fr-FR" sz="2000" spc="-5" dirty="0">
                <a:solidFill>
                  <a:srgbClr val="001F5F"/>
                </a:solidFill>
                <a:cs typeface="Calibri"/>
              </a:rPr>
              <a:t> </a:t>
            </a:r>
            <a:r>
              <a:rPr lang="fr-FR" sz="2000" spc="-10" dirty="0">
                <a:solidFill>
                  <a:srgbClr val="001F5F"/>
                </a:solidFill>
                <a:cs typeface="Calibri"/>
              </a:rPr>
              <a:t>jou</a:t>
            </a:r>
            <a:r>
              <a:rPr lang="fr-FR" sz="2000" spc="-35" dirty="0">
                <a:solidFill>
                  <a:srgbClr val="001F5F"/>
                </a:solidFill>
                <a:cs typeface="Calibri"/>
              </a:rPr>
              <a:t>r</a:t>
            </a:r>
            <a:r>
              <a:rPr lang="fr-FR" sz="2000" spc="-25" dirty="0">
                <a:solidFill>
                  <a:srgbClr val="001F5F"/>
                </a:solidFill>
                <a:cs typeface="Calibri"/>
              </a:rPr>
              <a:t>s</a:t>
            </a:r>
            <a:r>
              <a:rPr lang="fr-FR" sz="2000" spc="-5" dirty="0">
                <a:solidFill>
                  <a:srgbClr val="001F5F"/>
                </a:solidFill>
                <a:cs typeface="Calibri"/>
              </a:rPr>
              <a:t>,</a:t>
            </a:r>
            <a:r>
              <a:rPr lang="fr-FR" sz="2000" dirty="0">
                <a:solidFill>
                  <a:srgbClr val="001F5F"/>
                </a:solidFill>
                <a:cs typeface="Calibri"/>
              </a:rPr>
              <a:t> p</a:t>
            </a:r>
            <a:r>
              <a:rPr lang="fr-FR" sz="2000" spc="-10" dirty="0">
                <a:solidFill>
                  <a:srgbClr val="001F5F"/>
                </a:solidFill>
                <a:cs typeface="Calibri"/>
              </a:rPr>
              <a:t>uis</a:t>
            </a:r>
            <a:r>
              <a:rPr lang="fr-FR" sz="2000" spc="-5" dirty="0">
                <a:solidFill>
                  <a:srgbClr val="001F5F"/>
                </a:solidFill>
                <a:cs typeface="Calibri"/>
              </a:rPr>
              <a:t> </a:t>
            </a:r>
            <a:r>
              <a:rPr lang="fr-FR" sz="2000" spc="-15" dirty="0">
                <a:solidFill>
                  <a:srgbClr val="001F5F"/>
                </a:solidFill>
                <a:cs typeface="Calibri"/>
              </a:rPr>
              <a:t>1</a:t>
            </a:r>
            <a:r>
              <a:rPr lang="fr-FR" sz="2000" dirty="0">
                <a:solidFill>
                  <a:srgbClr val="001F5F"/>
                </a:solidFill>
                <a:cs typeface="Calibri"/>
              </a:rPr>
              <a:t> </a:t>
            </a:r>
            <a:r>
              <a:rPr lang="fr-FR" sz="2000" spc="-40" dirty="0">
                <a:solidFill>
                  <a:srgbClr val="001F5F"/>
                </a:solidFill>
                <a:cs typeface="Calibri"/>
              </a:rPr>
              <a:t>c</a:t>
            </a:r>
            <a:r>
              <a:rPr lang="fr-FR" sz="2000" spc="-10" dirty="0">
                <a:solidFill>
                  <a:srgbClr val="001F5F"/>
                </a:solidFill>
                <a:cs typeface="Calibri"/>
              </a:rPr>
              <a:t>o</a:t>
            </a:r>
            <a:r>
              <a:rPr lang="fr-FR" sz="2000" spc="-20" dirty="0">
                <a:solidFill>
                  <a:srgbClr val="001F5F"/>
                </a:solidFill>
                <a:cs typeface="Calibri"/>
              </a:rPr>
              <a:t>m</a:t>
            </a:r>
            <a:r>
              <a:rPr lang="fr-FR" sz="2000" spc="-10" dirty="0">
                <a:solidFill>
                  <a:srgbClr val="001F5F"/>
                </a:solidFill>
                <a:cs typeface="Calibri"/>
              </a:rPr>
              <a:t>pri</a:t>
            </a:r>
            <a:r>
              <a:rPr lang="fr-FR" sz="2000" spc="-30" dirty="0">
                <a:solidFill>
                  <a:srgbClr val="001F5F"/>
                </a:solidFill>
                <a:cs typeface="Calibri"/>
              </a:rPr>
              <a:t>m</a:t>
            </a:r>
            <a:r>
              <a:rPr lang="fr-FR" sz="2000" spc="-10" dirty="0">
                <a:solidFill>
                  <a:srgbClr val="001F5F"/>
                </a:solidFill>
                <a:cs typeface="Calibri"/>
              </a:rPr>
              <a:t>é</a:t>
            </a:r>
            <a:r>
              <a:rPr lang="fr-FR" sz="2000" spc="40" dirty="0">
                <a:solidFill>
                  <a:srgbClr val="001F5F"/>
                </a:solidFill>
                <a:cs typeface="Calibri"/>
              </a:rPr>
              <a:t> </a:t>
            </a:r>
            <a:r>
              <a:rPr lang="fr-FR" sz="2000" spc="-15" dirty="0">
                <a:solidFill>
                  <a:srgbClr val="001F5F"/>
                </a:solidFill>
                <a:cs typeface="Calibri"/>
              </a:rPr>
              <a:t>LP</a:t>
            </a:r>
            <a:r>
              <a:rPr lang="fr-FR" sz="2000" spc="5" dirty="0">
                <a:solidFill>
                  <a:srgbClr val="001F5F"/>
                </a:solidFill>
                <a:cs typeface="Calibri"/>
              </a:rPr>
              <a:t> </a:t>
            </a:r>
            <a:r>
              <a:rPr lang="fr-FR" sz="2000" spc="-15" dirty="0">
                <a:solidFill>
                  <a:srgbClr val="001F5F"/>
                </a:solidFill>
                <a:cs typeface="Calibri"/>
              </a:rPr>
              <a:t>400mg</a:t>
            </a:r>
            <a:r>
              <a:rPr lang="fr-FR" sz="2000" spc="20" dirty="0">
                <a:solidFill>
                  <a:srgbClr val="001F5F"/>
                </a:solidFill>
                <a:cs typeface="Calibri"/>
              </a:rPr>
              <a:t> </a:t>
            </a:r>
            <a:r>
              <a:rPr lang="fr-FR" sz="2000" spc="-15" dirty="0">
                <a:solidFill>
                  <a:srgbClr val="001F5F"/>
                </a:solidFill>
                <a:cs typeface="Calibri"/>
              </a:rPr>
              <a:t>1</a:t>
            </a:r>
            <a:r>
              <a:rPr lang="fr-FR" sz="2000" dirty="0">
                <a:solidFill>
                  <a:srgbClr val="001F5F"/>
                </a:solidFill>
                <a:cs typeface="Calibri"/>
              </a:rPr>
              <a:t> </a:t>
            </a:r>
            <a:r>
              <a:rPr lang="fr-FR" sz="2000" spc="-70" dirty="0">
                <a:solidFill>
                  <a:srgbClr val="001F5F"/>
                </a:solidFill>
                <a:cs typeface="Calibri"/>
              </a:rPr>
              <a:t>f</a:t>
            </a:r>
            <a:r>
              <a:rPr lang="fr-FR" sz="2000" spc="-10" dirty="0">
                <a:solidFill>
                  <a:srgbClr val="001F5F"/>
                </a:solidFill>
                <a:cs typeface="Calibri"/>
              </a:rPr>
              <a:t>o</a:t>
            </a:r>
            <a:r>
              <a:rPr lang="fr-FR" sz="2000" spc="-5" dirty="0">
                <a:solidFill>
                  <a:srgbClr val="001F5F"/>
                </a:solidFill>
                <a:cs typeface="Calibri"/>
              </a:rPr>
              <a:t>i</a:t>
            </a:r>
            <a:r>
              <a:rPr lang="fr-FR" sz="2000" spc="-25" dirty="0">
                <a:solidFill>
                  <a:srgbClr val="001F5F"/>
                </a:solidFill>
                <a:cs typeface="Calibri"/>
              </a:rPr>
              <a:t>s</a:t>
            </a:r>
            <a:r>
              <a:rPr lang="fr-FR" sz="2000" spc="-15" dirty="0">
                <a:solidFill>
                  <a:srgbClr val="001F5F"/>
                </a:solidFill>
                <a:cs typeface="Calibri"/>
              </a:rPr>
              <a:t>/j en l’absence </a:t>
            </a:r>
            <a:r>
              <a:rPr lang="fr-FR" sz="2000" spc="-15" dirty="0" smtClean="0">
                <a:solidFill>
                  <a:srgbClr val="001F5F"/>
                </a:solidFill>
                <a:cs typeface="Calibri"/>
              </a:rPr>
              <a:t>d’allergie</a:t>
            </a:r>
            <a:endParaRPr lang="fr-FR" sz="2000" spc="-15" dirty="0">
              <a:solidFill>
                <a:srgbClr val="001F5F"/>
              </a:solidFill>
              <a:cs typeface="Calibri"/>
            </a:endParaRPr>
          </a:p>
        </p:txBody>
      </p:sp>
    </p:spTree>
    <p:extLst>
      <p:ext uri="{BB962C8B-B14F-4D97-AF65-F5344CB8AC3E}">
        <p14:creationId xmlns:p14="http://schemas.microsoft.com/office/powerpoint/2010/main" val="133834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3"/>
            <a:ext cx="8986520" cy="615553"/>
          </a:xfrm>
          <a:prstGeom prst="rect">
            <a:avLst/>
          </a:prstGeom>
        </p:spPr>
        <p:txBody>
          <a:bodyPr vert="horz" wrap="square" lIns="0" tIns="0" rIns="0" bIns="0" numCol="1" rtlCol="0" anchor="ctr" anchorCtr="0" compatLnSpc="1">
            <a:prstTxWarp prst="textNoShape">
              <a:avLst/>
            </a:prstTxWarp>
            <a:spAutoFit/>
          </a:bodyPr>
          <a:lstStyle/>
          <a:p>
            <a:pPr marL="12700"/>
            <a:r>
              <a:rPr sz="4000" spc="-5" dirty="0"/>
              <a:t>QUE</a:t>
            </a:r>
            <a:r>
              <a:rPr sz="4000" spc="-70" dirty="0"/>
              <a:t>L</a:t>
            </a:r>
            <a:r>
              <a:rPr sz="4000" spc="-5" dirty="0"/>
              <a:t>QU</a:t>
            </a:r>
            <a:r>
              <a:rPr sz="4000" spc="-55" dirty="0"/>
              <a:t>E</a:t>
            </a:r>
            <a:r>
              <a:rPr sz="4000" dirty="0"/>
              <a:t>S</a:t>
            </a:r>
            <a:r>
              <a:rPr sz="4000" spc="-45" dirty="0"/>
              <a:t> </a:t>
            </a:r>
            <a:r>
              <a:rPr sz="4000" spc="-5" dirty="0"/>
              <a:t>P</a:t>
            </a:r>
            <a:r>
              <a:rPr sz="4000" spc="-50" dirty="0"/>
              <a:t>R</a:t>
            </a:r>
            <a:r>
              <a:rPr sz="4000" spc="-5" dirty="0"/>
              <a:t>OB</a:t>
            </a:r>
            <a:r>
              <a:rPr sz="4000" spc="15" dirty="0"/>
              <a:t>L</a:t>
            </a:r>
            <a:r>
              <a:rPr sz="4000" spc="-15" dirty="0"/>
              <a:t>E</a:t>
            </a:r>
            <a:r>
              <a:rPr sz="4000" dirty="0"/>
              <a:t>M</a:t>
            </a:r>
            <a:r>
              <a:rPr sz="4000" spc="-60" dirty="0"/>
              <a:t>E</a:t>
            </a:r>
            <a:r>
              <a:rPr sz="4000" dirty="0"/>
              <a:t>S</a:t>
            </a:r>
            <a:r>
              <a:rPr sz="4000" spc="-45" dirty="0"/>
              <a:t> </a:t>
            </a:r>
            <a:r>
              <a:rPr sz="4000" dirty="0"/>
              <a:t>A</a:t>
            </a:r>
            <a:r>
              <a:rPr sz="4000" spc="-25" dirty="0"/>
              <a:t> </a:t>
            </a:r>
            <a:r>
              <a:rPr sz="4000" dirty="0"/>
              <a:t>R</a:t>
            </a:r>
            <a:r>
              <a:rPr sz="4000" spc="-65" dirty="0"/>
              <a:t>E</a:t>
            </a:r>
            <a:r>
              <a:rPr sz="4000" dirty="0"/>
              <a:t>SOUDRE</a:t>
            </a:r>
            <a:endParaRPr sz="4000"/>
          </a:p>
        </p:txBody>
      </p:sp>
      <p:sp>
        <p:nvSpPr>
          <p:cNvPr id="4" name="object 4"/>
          <p:cNvSpPr/>
          <p:nvPr/>
        </p:nvSpPr>
        <p:spPr>
          <a:xfrm>
            <a:off x="2209800" y="1600204"/>
            <a:ext cx="8001000" cy="525779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83188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 message à faire passer au patient qui a une prise par jour</a:t>
            </a:r>
            <a:endParaRPr lang="fr-FR" dirty="0"/>
          </a:p>
        </p:txBody>
      </p:sp>
      <p:sp>
        <p:nvSpPr>
          <p:cNvPr id="4" name="Espace réservé du contenu 3"/>
          <p:cNvSpPr>
            <a:spLocks noGrp="1"/>
          </p:cNvSpPr>
          <p:nvPr>
            <p:ph idx="1"/>
          </p:nvPr>
        </p:nvSpPr>
        <p:spPr/>
        <p:txBody>
          <a:bodyPr/>
          <a:lstStyle/>
          <a:p>
            <a:r>
              <a:rPr lang="fr-FR" dirty="0" smtClean="0"/>
              <a:t>Le traitement antiviral doit être pris tous les jours</a:t>
            </a:r>
          </a:p>
          <a:p>
            <a:r>
              <a:rPr lang="fr-FR" dirty="0" smtClean="0"/>
              <a:t>Au même horaire +/- deux heures en routine, mais peut être décalé de façon plus importante de temps en temps</a:t>
            </a:r>
          </a:p>
          <a:p>
            <a:endParaRPr lang="fr-FR" dirty="0"/>
          </a:p>
          <a:p>
            <a:r>
              <a:rPr lang="fr-FR" dirty="0" smtClean="0">
                <a:sym typeface="Wingdings"/>
              </a:rPr>
              <a:t> En gros, l’important et de penser à prendre son </a:t>
            </a:r>
            <a:r>
              <a:rPr lang="fr-FR" u="sng" dirty="0" smtClean="0">
                <a:sym typeface="Wingdings"/>
              </a:rPr>
              <a:t>traitement tous les jours</a:t>
            </a:r>
            <a:r>
              <a:rPr lang="fr-FR" dirty="0" smtClean="0">
                <a:sym typeface="Wingdings"/>
              </a:rPr>
              <a:t>, l’heure n’est pas vraiment importante</a:t>
            </a:r>
            <a:r>
              <a:rPr lang="mr-IN" dirty="0" smtClean="0">
                <a:sym typeface="Wingdings"/>
              </a:rPr>
              <a:t>…</a:t>
            </a:r>
            <a:endParaRPr lang="fr-FR" dirty="0"/>
          </a:p>
        </p:txBody>
      </p:sp>
    </p:spTree>
    <p:extLst>
      <p:ext uri="{BB962C8B-B14F-4D97-AF65-F5344CB8AC3E}">
        <p14:creationId xmlns:p14="http://schemas.microsoft.com/office/powerpoint/2010/main" val="169350260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petites révolutions en préparation</a:t>
            </a:r>
            <a:endParaRPr lang="fr-FR" dirty="0"/>
          </a:p>
        </p:txBody>
      </p:sp>
      <p:sp>
        <p:nvSpPr>
          <p:cNvPr id="4" name="ZoneTexte 3"/>
          <p:cNvSpPr txBox="1"/>
          <p:nvPr/>
        </p:nvSpPr>
        <p:spPr>
          <a:xfrm>
            <a:off x="465668" y="1752600"/>
            <a:ext cx="11497732" cy="5262979"/>
          </a:xfrm>
          <a:prstGeom prst="rect">
            <a:avLst/>
          </a:prstGeom>
          <a:noFill/>
        </p:spPr>
        <p:txBody>
          <a:bodyPr wrap="square" rtlCol="0">
            <a:spAutoFit/>
          </a:bodyPr>
          <a:lstStyle/>
          <a:p>
            <a:pPr marL="457200" indent="-457200">
              <a:buFont typeface="Arial" charset="0"/>
              <a:buChar char="•"/>
            </a:pPr>
            <a:r>
              <a:rPr lang="fr-FR" sz="2800" b="1" dirty="0"/>
              <a:t>Arrivée des Antirétroviraux « retard » en injections </a:t>
            </a:r>
            <a:r>
              <a:rPr lang="fr-FR" sz="2800" b="1" dirty="0" smtClean="0"/>
              <a:t>bimestrielles</a:t>
            </a:r>
            <a:endParaRPr lang="fr-FR" sz="2800" b="1" dirty="0"/>
          </a:p>
          <a:p>
            <a:pPr marL="742950" lvl="1" indent="-285750">
              <a:buFont typeface="Arial"/>
              <a:buChar char="•"/>
            </a:pPr>
            <a:r>
              <a:rPr lang="fr-FR" sz="2800" dirty="0" smtClean="0"/>
              <a:t>Cabotegravir, inhibiteur </a:t>
            </a:r>
            <a:r>
              <a:rPr lang="fr-FR" sz="2800" dirty="0"/>
              <a:t>d’intégrase</a:t>
            </a:r>
          </a:p>
          <a:p>
            <a:pPr marL="742950" lvl="1" indent="-285750">
              <a:buFont typeface="Arial"/>
              <a:buChar char="•"/>
            </a:pPr>
            <a:r>
              <a:rPr lang="fr-FR" sz="2800" dirty="0" smtClean="0"/>
              <a:t>Rilpivirine, Inhibiteur </a:t>
            </a:r>
            <a:r>
              <a:rPr lang="fr-FR" sz="2800" dirty="0"/>
              <a:t>non </a:t>
            </a:r>
            <a:r>
              <a:rPr lang="fr-FR" sz="2800" dirty="0" smtClean="0"/>
              <a:t>nucléosidique de la transcriptase</a:t>
            </a:r>
            <a:endParaRPr lang="fr-FR" sz="2800" dirty="0"/>
          </a:p>
          <a:p>
            <a:pPr marL="285750" indent="-285750">
              <a:buFont typeface="Arial"/>
              <a:buChar char="•"/>
            </a:pPr>
            <a:r>
              <a:rPr lang="fr-FR" sz="2800" dirty="0" smtClean="0"/>
              <a:t>Nouveaux dispositifs d’administration</a:t>
            </a:r>
          </a:p>
          <a:p>
            <a:pPr marL="742950" lvl="1" indent="-285750">
              <a:buFont typeface="Arial"/>
              <a:buChar char="•"/>
            </a:pPr>
            <a:r>
              <a:rPr lang="fr-FR" sz="2800" dirty="0" smtClean="0"/>
              <a:t>Implants</a:t>
            </a:r>
            <a:r>
              <a:rPr lang="mr-IN" sz="2800" dirty="0" smtClean="0"/>
              <a:t>…</a:t>
            </a:r>
            <a:endParaRPr lang="fr-FR" sz="2800" dirty="0" smtClean="0"/>
          </a:p>
          <a:p>
            <a:pPr marL="285750" indent="-285750">
              <a:buFont typeface="Arial"/>
              <a:buChar char="•"/>
            </a:pPr>
            <a:r>
              <a:rPr lang="fr-FR" sz="2800" dirty="0" smtClean="0"/>
              <a:t>Le traitement pas tous les jours</a:t>
            </a:r>
          </a:p>
          <a:p>
            <a:pPr marL="742950" lvl="1" indent="-285750">
              <a:buFont typeface="Arial"/>
              <a:buChar char="•"/>
            </a:pPr>
            <a:r>
              <a:rPr lang="fr-FR" sz="2800" dirty="0" smtClean="0"/>
              <a:t>Démontré avec l’</a:t>
            </a:r>
            <a:r>
              <a:rPr lang="fr-FR" sz="2800" dirty="0" err="1" smtClean="0"/>
              <a:t>atripla</a:t>
            </a:r>
            <a:r>
              <a:rPr lang="fr-FR" sz="2800" dirty="0" smtClean="0"/>
              <a:t>® : </a:t>
            </a:r>
            <a:r>
              <a:rPr lang="fr-FR" sz="2800" dirty="0" err="1" smtClean="0"/>
              <a:t>possibilté</a:t>
            </a:r>
            <a:r>
              <a:rPr lang="fr-FR" sz="2800" dirty="0" smtClean="0"/>
              <a:t> arrêt le week-end</a:t>
            </a:r>
          </a:p>
          <a:p>
            <a:pPr marL="1200150" lvl="2" indent="-285750">
              <a:buFont typeface="Arial"/>
              <a:buChar char="•"/>
            </a:pPr>
            <a:r>
              <a:rPr lang="fr-FR" sz="2800" dirty="0" smtClean="0"/>
              <a:t>Efficacité équivalente</a:t>
            </a:r>
          </a:p>
          <a:p>
            <a:pPr marL="1200150" lvl="2" indent="-285750">
              <a:buFont typeface="Arial"/>
              <a:buChar char="•"/>
            </a:pPr>
            <a:r>
              <a:rPr lang="fr-FR" sz="2800" dirty="0" smtClean="0"/>
              <a:t>Moins d’effets secondaires</a:t>
            </a:r>
          </a:p>
          <a:p>
            <a:pPr marL="742950" lvl="1" indent="-285750">
              <a:buFont typeface="Arial"/>
              <a:buChar char="•"/>
            </a:pPr>
            <a:r>
              <a:rPr lang="fr-FR" sz="2800" dirty="0" smtClean="0"/>
              <a:t>Essai QUATUOR en cours (4 jours sur 7)</a:t>
            </a:r>
          </a:p>
          <a:p>
            <a:pPr marL="285750" indent="-285750">
              <a:buFont typeface="Arial"/>
              <a:buChar char="•"/>
            </a:pPr>
            <a:r>
              <a:rPr lang="fr-FR" sz="2800" dirty="0" smtClean="0"/>
              <a:t>Le traitement d’entretien en bithérapie ou monothérapie</a:t>
            </a:r>
          </a:p>
          <a:p>
            <a:pPr marL="742950" lvl="1" indent="-285750">
              <a:buFont typeface="Arial"/>
              <a:buChar char="•"/>
            </a:pPr>
            <a:endParaRPr lang="fr-FR" sz="2800" dirty="0"/>
          </a:p>
        </p:txBody>
      </p:sp>
    </p:spTree>
    <p:extLst>
      <p:ext uri="{BB962C8B-B14F-4D97-AF65-F5344CB8AC3E}">
        <p14:creationId xmlns:p14="http://schemas.microsoft.com/office/powerpoint/2010/main" val="374176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endParaRPr lang="fr-FR"/>
          </a:p>
        </p:txBody>
      </p:sp>
      <p:sp>
        <p:nvSpPr>
          <p:cNvPr id="2" name="Titre 1"/>
          <p:cNvSpPr>
            <a:spLocks noGrp="1"/>
          </p:cNvSpPr>
          <p:nvPr>
            <p:ph type="title"/>
          </p:nvPr>
        </p:nvSpPr>
        <p:spPr/>
        <p:txBody>
          <a:bodyPr/>
          <a:lstStyle/>
          <a:p>
            <a:r>
              <a:rPr lang="fr-FR" dirty="0" smtClean="0"/>
              <a:t>Une efficacité majeure</a:t>
            </a:r>
            <a:r>
              <a:rPr lang="is-IS" dirty="0" smtClean="0"/>
              <a:t>…</a:t>
            </a:r>
            <a:endParaRPr lang="fr-FR" dirty="0"/>
          </a:p>
        </p:txBody>
      </p:sp>
    </p:spTree>
    <p:extLst>
      <p:ext uri="{BB962C8B-B14F-4D97-AF65-F5344CB8AC3E}">
        <p14:creationId xmlns:p14="http://schemas.microsoft.com/office/powerpoint/2010/main" val="323794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68135" y="0"/>
            <a:ext cx="9173361" cy="6858000"/>
          </a:xfrm>
          <a:prstGeom prst="rect">
            <a:avLst/>
          </a:prstGeom>
        </p:spPr>
      </p:pic>
    </p:spTree>
    <p:extLst>
      <p:ext uri="{BB962C8B-B14F-4D97-AF65-F5344CB8AC3E}">
        <p14:creationId xmlns:p14="http://schemas.microsoft.com/office/powerpoint/2010/main" val="114022179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Impact sur l’espérance de vie :</a:t>
            </a:r>
            <a:br>
              <a:rPr lang="fr-FR" sz="2800" dirty="0"/>
            </a:br>
            <a:r>
              <a:rPr lang="fr-FR" sz="2800" b="1" dirty="0"/>
              <a:t>Avant</a:t>
            </a:r>
            <a:r>
              <a:rPr lang="fr-FR" sz="2800" dirty="0"/>
              <a:t> les traitements</a:t>
            </a:r>
          </a:p>
        </p:txBody>
      </p:sp>
      <p:pic>
        <p:nvPicPr>
          <p:cNvPr id="5" name="Espace réservé du graphique 4"/>
          <p:cNvPicPr>
            <a:picLocks noGrp="1" noChangeAspect="1"/>
          </p:cNvPicPr>
          <p:nvPr>
            <p:ph type="chart" idx="1"/>
          </p:nvPr>
        </p:nvPicPr>
        <p:blipFill rotWithShape="1">
          <a:blip r:embed="rId2" cstate="screen">
            <a:extLst>
              <a:ext uri="{28A0092B-C50C-407E-A947-70E740481C1C}">
                <a14:useLocalDpi xmlns:a14="http://schemas.microsoft.com/office/drawing/2010/main"/>
              </a:ext>
            </a:extLst>
          </a:blip>
          <a:stretch/>
        </p:blipFill>
        <p:spPr>
          <a:xfrm>
            <a:off x="2820535" y="1484314"/>
            <a:ext cx="6550933" cy="4611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4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057400" y="228601"/>
            <a:ext cx="8493120" cy="4147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defTabSz="914400" fontAlgn="base">
              <a:spcBef>
                <a:spcPct val="0"/>
              </a:spcBef>
              <a:spcAft>
                <a:spcPct val="0"/>
              </a:spcAft>
            </a:pPr>
            <a:r>
              <a:rPr lang="fr-FR" sz="2800" kern="0" dirty="0">
                <a:latin typeface="Arial"/>
                <a:ea typeface="ＭＳ Ｐゴシック"/>
                <a:cs typeface="ＭＳ Ｐゴシック" charset="0"/>
              </a:rPr>
              <a:t>Impact sur l’espérance de vie :</a:t>
            </a:r>
            <a:br>
              <a:rPr lang="fr-FR" sz="2800" kern="0" dirty="0">
                <a:latin typeface="Arial"/>
                <a:ea typeface="ＭＳ Ｐゴシック"/>
                <a:cs typeface="ＭＳ Ｐゴシック" charset="0"/>
              </a:rPr>
            </a:br>
            <a:r>
              <a:rPr lang="fr-FR" sz="2800" b="1" kern="0" dirty="0">
                <a:latin typeface="Arial"/>
                <a:ea typeface="ＭＳ Ｐゴシック"/>
                <a:cs typeface="ＭＳ Ｐゴシック" charset="0"/>
              </a:rPr>
              <a:t>Après </a:t>
            </a:r>
            <a:r>
              <a:rPr lang="fr-FR" sz="2800" kern="0" dirty="0">
                <a:latin typeface="Arial"/>
                <a:ea typeface="ＭＳ Ｐゴシック"/>
                <a:cs typeface="ＭＳ Ｐゴシック" charset="0"/>
              </a:rPr>
              <a:t>les traitements</a:t>
            </a:r>
            <a:endParaRPr lang="fr-FR" sz="1500" b="1" dirty="0">
              <a:latin typeface="Arial" charset="0"/>
            </a:endParaRPr>
          </a:p>
        </p:txBody>
      </p:sp>
      <p:pic>
        <p:nvPicPr>
          <p:cNvPr id="307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0800" y="1447800"/>
            <a:ext cx="751104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981200" y="6618001"/>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defTabSz="914400" fontAlgn="base">
              <a:spcBef>
                <a:spcPct val="0"/>
              </a:spcBef>
              <a:spcAft>
                <a:spcPct val="0"/>
              </a:spcAft>
            </a:pPr>
            <a:r>
              <a:rPr lang="en-GB" sz="1200" b="1" dirty="0">
                <a:latin typeface="Arial" charset="0"/>
              </a:rPr>
              <a:t>J </a:t>
            </a:r>
            <a:r>
              <a:rPr lang="en-GB" sz="1200" b="1" dirty="0" err="1">
                <a:latin typeface="Arial" charset="0"/>
              </a:rPr>
              <a:t>Bor</a:t>
            </a:r>
            <a:r>
              <a:rPr lang="en-GB" sz="1200" b="1" dirty="0">
                <a:latin typeface="Arial" charset="0"/>
              </a:rPr>
              <a:t> et al. Science 2013;339:961-965</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72600" y="6205612"/>
            <a:ext cx="1226880" cy="6523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86070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effets secondaires</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72444131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3" descr="Lipoatrophie visage copie copi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8801" y="1752604"/>
            <a:ext cx="3826944" cy="477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0226" name="Rectangle 4"/>
          <p:cNvSpPr>
            <a:spLocks noChangeArrowheads="1"/>
          </p:cNvSpPr>
          <p:nvPr/>
        </p:nvSpPr>
        <p:spPr bwMode="auto">
          <a:xfrm>
            <a:off x="3081877" y="3352800"/>
            <a:ext cx="2053167" cy="419100"/>
          </a:xfrm>
          <a:prstGeom prst="rect">
            <a:avLst/>
          </a:prstGeom>
          <a:solidFill>
            <a:schemeClr val="tx2"/>
          </a:solidFill>
          <a:ln w="9525">
            <a:solidFill>
              <a:schemeClr val="tx2"/>
            </a:solidFill>
            <a:miter lim="800000"/>
            <a:headEnd/>
            <a:tailEnd/>
          </a:ln>
        </p:spPr>
        <p:txBody>
          <a:bodyPr wrap="none" anchor="ctr"/>
          <a:lstStyle/>
          <a:p>
            <a:pPr algn="ct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80227" name="Text Box 5"/>
          <p:cNvSpPr txBox="1">
            <a:spLocks noChangeArrowheads="1"/>
          </p:cNvSpPr>
          <p:nvPr/>
        </p:nvSpPr>
        <p:spPr bwMode="auto">
          <a:xfrm>
            <a:off x="2322689" y="6461145"/>
            <a:ext cx="3276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fontAlgn="base">
              <a:spcBef>
                <a:spcPct val="0"/>
              </a:spcBef>
              <a:spcAft>
                <a:spcPct val="0"/>
              </a:spcAft>
              <a:defRPr sz="1200" b="1">
                <a:solidFill>
                  <a:schemeClr val="tx1"/>
                </a:solidFill>
                <a:latin typeface="Arial" charset="0"/>
                <a:ea typeface="ＭＳ Ｐゴシック" charset="0"/>
              </a:defRPr>
            </a:lvl6pPr>
            <a:lvl7pPr marL="2971800" indent="-228600" fontAlgn="base">
              <a:spcBef>
                <a:spcPct val="0"/>
              </a:spcBef>
              <a:spcAft>
                <a:spcPct val="0"/>
              </a:spcAft>
              <a:defRPr sz="1200" b="1">
                <a:solidFill>
                  <a:schemeClr val="tx1"/>
                </a:solidFill>
                <a:latin typeface="Arial" charset="0"/>
                <a:ea typeface="ＭＳ Ｐゴシック" charset="0"/>
              </a:defRPr>
            </a:lvl7pPr>
            <a:lvl8pPr marL="3429000" indent="-228600" fontAlgn="base">
              <a:spcBef>
                <a:spcPct val="0"/>
              </a:spcBef>
              <a:spcAft>
                <a:spcPct val="0"/>
              </a:spcAft>
              <a:defRPr sz="1200" b="1">
                <a:solidFill>
                  <a:schemeClr val="tx1"/>
                </a:solidFill>
                <a:latin typeface="Arial" charset="0"/>
                <a:ea typeface="ＭＳ Ｐゴシック" charset="0"/>
              </a:defRPr>
            </a:lvl8pPr>
            <a:lvl9pPr marL="3886200" indent="-228600" fontAlgn="base">
              <a:spcBef>
                <a:spcPct val="0"/>
              </a:spcBef>
              <a:spcAft>
                <a:spcPct val="0"/>
              </a:spcAft>
              <a:defRPr sz="1200" b="1">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fr-FR" sz="2000" dirty="0">
                <a:solidFill>
                  <a:srgbClr val="000000"/>
                </a:solidFill>
              </a:rPr>
              <a:t>Lipoatrophie du visage  </a:t>
            </a:r>
          </a:p>
        </p:txBody>
      </p:sp>
      <p:pic>
        <p:nvPicPr>
          <p:cNvPr id="180228" name="Picture 6" descr="Lipo atrophie + hypertrophi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69569" y="1752600"/>
            <a:ext cx="3653366" cy="474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0229" name="Text Box 7"/>
          <p:cNvSpPr txBox="1">
            <a:spLocks noChangeArrowheads="1"/>
          </p:cNvSpPr>
          <p:nvPr/>
        </p:nvSpPr>
        <p:spPr bwMode="auto">
          <a:xfrm>
            <a:off x="6265336" y="6461145"/>
            <a:ext cx="3937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fontAlgn="base">
              <a:spcBef>
                <a:spcPct val="0"/>
              </a:spcBef>
              <a:spcAft>
                <a:spcPct val="0"/>
              </a:spcAft>
              <a:defRPr sz="1200" b="1">
                <a:solidFill>
                  <a:schemeClr val="tx1"/>
                </a:solidFill>
                <a:latin typeface="Arial" charset="0"/>
                <a:ea typeface="ＭＳ Ｐゴシック" charset="0"/>
              </a:defRPr>
            </a:lvl6pPr>
            <a:lvl7pPr marL="2971800" indent="-228600" fontAlgn="base">
              <a:spcBef>
                <a:spcPct val="0"/>
              </a:spcBef>
              <a:spcAft>
                <a:spcPct val="0"/>
              </a:spcAft>
              <a:defRPr sz="1200" b="1">
                <a:solidFill>
                  <a:schemeClr val="tx1"/>
                </a:solidFill>
                <a:latin typeface="Arial" charset="0"/>
                <a:ea typeface="ＭＳ Ｐゴシック" charset="0"/>
              </a:defRPr>
            </a:lvl7pPr>
            <a:lvl8pPr marL="3429000" indent="-228600" fontAlgn="base">
              <a:spcBef>
                <a:spcPct val="0"/>
              </a:spcBef>
              <a:spcAft>
                <a:spcPct val="0"/>
              </a:spcAft>
              <a:defRPr sz="1200" b="1">
                <a:solidFill>
                  <a:schemeClr val="tx1"/>
                </a:solidFill>
                <a:latin typeface="Arial" charset="0"/>
                <a:ea typeface="ＭＳ Ｐゴシック" charset="0"/>
              </a:defRPr>
            </a:lvl8pPr>
            <a:lvl9pPr marL="3886200" indent="-228600" fontAlgn="base">
              <a:spcBef>
                <a:spcPct val="0"/>
              </a:spcBef>
              <a:spcAft>
                <a:spcPct val="0"/>
              </a:spcAft>
              <a:defRPr sz="1200" b="1">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fr-FR" sz="2000">
                <a:solidFill>
                  <a:srgbClr val="000000"/>
                </a:solidFill>
              </a:rPr>
              <a:t>Augmentation du tour de taille  </a:t>
            </a:r>
          </a:p>
        </p:txBody>
      </p:sp>
      <p:sp>
        <p:nvSpPr>
          <p:cNvPr id="3056648" name="Rectangle 8"/>
          <p:cNvSpPr>
            <a:spLocks noGrp="1" noChangeArrowheads="1"/>
          </p:cNvSpPr>
          <p:nvPr>
            <p:ph type="title"/>
          </p:nvPr>
        </p:nvSpPr>
        <p:spPr/>
        <p:txBody>
          <a:bodyPr/>
          <a:lstStyle/>
          <a:p>
            <a:pPr eaLnBrk="1" hangingPunct="1">
              <a:defRPr/>
            </a:pPr>
            <a:r>
              <a:rPr lang="fr-FR" smtClean="0">
                <a:cs typeface="+mj-cs"/>
              </a:rPr>
              <a:t>Lipodystrophie : forme mixte</a:t>
            </a:r>
          </a:p>
        </p:txBody>
      </p:sp>
    </p:spTree>
    <p:extLst>
      <p:ext uri="{BB962C8B-B14F-4D97-AF65-F5344CB8AC3E}">
        <p14:creationId xmlns:p14="http://schemas.microsoft.com/office/powerpoint/2010/main" val="6846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2"/>
            <a:ext cx="8986520" cy="793550"/>
          </a:xfrm>
          <a:prstGeom prst="rect">
            <a:avLst/>
          </a:prstGeom>
        </p:spPr>
        <p:txBody>
          <a:bodyPr vert="horz" wrap="square" lIns="0" tIns="176275" rIns="0" bIns="0" numCol="1" rtlCol="0" anchor="ctr" anchorCtr="0" compatLnSpc="1">
            <a:prstTxWarp prst="textNoShape">
              <a:avLst/>
            </a:prstTxWarp>
            <a:spAutoFit/>
          </a:bodyPr>
          <a:lstStyle/>
          <a:p>
            <a:pPr marL="128270"/>
            <a:r>
              <a:rPr sz="4000" spc="-35" dirty="0"/>
              <a:t>C</a:t>
            </a:r>
            <a:r>
              <a:rPr sz="4000" spc="-5" dirty="0"/>
              <a:t>ONDUIT</a:t>
            </a:r>
            <a:r>
              <a:rPr sz="4000" dirty="0"/>
              <a:t>E</a:t>
            </a:r>
            <a:r>
              <a:rPr sz="4000" spc="-60" dirty="0"/>
              <a:t> </a:t>
            </a:r>
            <a:r>
              <a:rPr sz="4000" dirty="0"/>
              <a:t>A </a:t>
            </a:r>
            <a:r>
              <a:rPr sz="4000" spc="-5" dirty="0"/>
              <a:t>TENI</a:t>
            </a:r>
            <a:r>
              <a:rPr sz="4000" dirty="0"/>
              <a:t>R</a:t>
            </a:r>
            <a:r>
              <a:rPr sz="4000" spc="-35" dirty="0"/>
              <a:t> </a:t>
            </a:r>
            <a:r>
              <a:rPr sz="4000" spc="-5" dirty="0"/>
              <a:t>D</a:t>
            </a:r>
            <a:r>
              <a:rPr sz="4000" spc="-20" dirty="0"/>
              <a:t>E</a:t>
            </a:r>
            <a:r>
              <a:rPr sz="4000" spc="-210" dirty="0"/>
              <a:t>V</a:t>
            </a:r>
            <a:r>
              <a:rPr sz="4000" dirty="0"/>
              <a:t>ANT</a:t>
            </a:r>
            <a:r>
              <a:rPr sz="4000" spc="-45" dirty="0"/>
              <a:t> </a:t>
            </a:r>
            <a:r>
              <a:rPr sz="4000" spc="-5" dirty="0"/>
              <a:t>D</a:t>
            </a:r>
            <a:r>
              <a:rPr sz="4000" spc="-70" dirty="0"/>
              <a:t>E</a:t>
            </a:r>
            <a:r>
              <a:rPr sz="4000" dirty="0"/>
              <a:t>S EI</a:t>
            </a:r>
          </a:p>
        </p:txBody>
      </p:sp>
      <p:sp>
        <p:nvSpPr>
          <p:cNvPr id="3" name="object 3"/>
          <p:cNvSpPr txBox="1">
            <a:spLocks noGrp="1"/>
          </p:cNvSpPr>
          <p:nvPr>
            <p:ph idx="1"/>
          </p:nvPr>
        </p:nvSpPr>
        <p:spPr>
          <a:xfrm>
            <a:off x="685800" y="1457224"/>
            <a:ext cx="10972800" cy="4171911"/>
          </a:xfrm>
          <a:prstGeom prst="rect">
            <a:avLst/>
          </a:prstGeom>
        </p:spPr>
        <p:txBody>
          <a:bodyPr vert="horz" wrap="square" lIns="0" tIns="0" rIns="0" bIns="0" numCol="1" rtlCol="0" anchor="t" anchorCtr="0" compatLnSpc="1">
            <a:prstTxWarp prst="textNoShape">
              <a:avLst/>
            </a:prstTxWarp>
            <a:spAutoFit/>
          </a:bodyPr>
          <a:lstStyle/>
          <a:p>
            <a:pPr marL="217170"/>
            <a:r>
              <a:rPr sz="2800" b="1" dirty="0">
                <a:latin typeface="Calibri"/>
                <a:cs typeface="Calibri"/>
              </a:rPr>
              <a:t>I</a:t>
            </a:r>
            <a:r>
              <a:rPr sz="2800" b="1" spc="-30" dirty="0">
                <a:latin typeface="Calibri"/>
                <a:cs typeface="Calibri"/>
              </a:rPr>
              <a:t>n</a:t>
            </a:r>
            <a:r>
              <a:rPr sz="2800" b="1" spc="-50" dirty="0">
                <a:latin typeface="Calibri"/>
                <a:cs typeface="Calibri"/>
              </a:rPr>
              <a:t>f</a:t>
            </a:r>
            <a:r>
              <a:rPr sz="2800" b="1" dirty="0">
                <a:latin typeface="Calibri"/>
                <a:cs typeface="Calibri"/>
              </a:rPr>
              <a:t>o</a:t>
            </a:r>
            <a:r>
              <a:rPr sz="2800" b="1" spc="5" dirty="0">
                <a:latin typeface="Calibri"/>
                <a:cs typeface="Calibri"/>
              </a:rPr>
              <a:t>r</a:t>
            </a:r>
            <a:r>
              <a:rPr sz="2800" b="1" dirty="0">
                <a:latin typeface="Calibri"/>
                <a:cs typeface="Calibri"/>
              </a:rPr>
              <a:t>mer le p</a:t>
            </a:r>
            <a:r>
              <a:rPr sz="2800" b="1" spc="-30" dirty="0">
                <a:latin typeface="Calibri"/>
                <a:cs typeface="Calibri"/>
              </a:rPr>
              <a:t>a</a:t>
            </a:r>
            <a:r>
              <a:rPr sz="2800" b="1" spc="5" dirty="0">
                <a:latin typeface="Calibri"/>
                <a:cs typeface="Calibri"/>
              </a:rPr>
              <a:t>t</a:t>
            </a:r>
            <a:r>
              <a:rPr sz="2800" b="1" dirty="0">
                <a:latin typeface="Calibri"/>
                <a:cs typeface="Calibri"/>
              </a:rPr>
              <a:t>ie</a:t>
            </a:r>
            <a:r>
              <a:rPr sz="2800" b="1" spc="-15" dirty="0">
                <a:latin typeface="Calibri"/>
                <a:cs typeface="Calibri"/>
              </a:rPr>
              <a:t>n</a:t>
            </a:r>
            <a:r>
              <a:rPr sz="2800" b="1" spc="5" dirty="0">
                <a:latin typeface="Calibri"/>
                <a:cs typeface="Calibri"/>
              </a:rPr>
              <a:t>t</a:t>
            </a:r>
            <a:r>
              <a:rPr sz="2800" b="1" dirty="0">
                <a:latin typeface="Calibri"/>
                <a:cs typeface="Calibri"/>
              </a:rPr>
              <a:t>,</a:t>
            </a:r>
            <a:r>
              <a:rPr sz="2800" b="1" spc="-65" dirty="0">
                <a:latin typeface="Calibri"/>
                <a:cs typeface="Calibri"/>
              </a:rPr>
              <a:t> </a:t>
            </a:r>
            <a:r>
              <a:rPr sz="2800" b="1" dirty="0">
                <a:latin typeface="Calibri"/>
                <a:cs typeface="Calibri"/>
              </a:rPr>
              <a:t>si</a:t>
            </a:r>
            <a:r>
              <a:rPr sz="2800" b="1" spc="-5" dirty="0">
                <a:latin typeface="Calibri"/>
                <a:cs typeface="Calibri"/>
              </a:rPr>
              <a:t> </a:t>
            </a:r>
            <a:r>
              <a:rPr sz="2800" b="1" dirty="0">
                <a:latin typeface="Calibri"/>
                <a:cs typeface="Calibri"/>
              </a:rPr>
              <a:t>po</a:t>
            </a:r>
            <a:r>
              <a:rPr sz="2800" b="1" spc="5" dirty="0">
                <a:latin typeface="Calibri"/>
                <a:cs typeface="Calibri"/>
              </a:rPr>
              <a:t>s</a:t>
            </a:r>
            <a:r>
              <a:rPr sz="2800" b="1" dirty="0">
                <a:latin typeface="Calibri"/>
                <a:cs typeface="Calibri"/>
              </a:rPr>
              <a:t>s</a:t>
            </a:r>
            <a:r>
              <a:rPr sz="2800" b="1" spc="5" dirty="0">
                <a:latin typeface="Calibri"/>
                <a:cs typeface="Calibri"/>
              </a:rPr>
              <a:t>i</a:t>
            </a:r>
            <a:r>
              <a:rPr sz="2800" b="1" spc="-25" dirty="0">
                <a:latin typeface="Calibri"/>
                <a:cs typeface="Calibri"/>
              </a:rPr>
              <a:t>b</a:t>
            </a:r>
            <a:r>
              <a:rPr sz="2800" b="1" dirty="0">
                <a:latin typeface="Calibri"/>
                <a:cs typeface="Calibri"/>
              </a:rPr>
              <a:t>le</a:t>
            </a:r>
            <a:r>
              <a:rPr sz="2800" b="1" spc="-75" dirty="0">
                <a:latin typeface="Calibri"/>
                <a:cs typeface="Calibri"/>
              </a:rPr>
              <a:t> </a:t>
            </a:r>
            <a:r>
              <a:rPr sz="2800" b="1" dirty="0">
                <a:latin typeface="Calibri"/>
                <a:cs typeface="Calibri"/>
              </a:rPr>
              <a:t>lo</a:t>
            </a:r>
            <a:r>
              <a:rPr sz="2800" b="1" spc="-10" dirty="0">
                <a:latin typeface="Calibri"/>
                <a:cs typeface="Calibri"/>
              </a:rPr>
              <a:t>r</a:t>
            </a:r>
            <a:r>
              <a:rPr sz="2800" b="1" dirty="0">
                <a:latin typeface="Calibri"/>
                <a:cs typeface="Calibri"/>
              </a:rPr>
              <a:t>s</a:t>
            </a:r>
            <a:r>
              <a:rPr sz="2800" b="1" spc="-30" dirty="0">
                <a:latin typeface="Calibri"/>
                <a:cs typeface="Calibri"/>
              </a:rPr>
              <a:t> </a:t>
            </a:r>
            <a:r>
              <a:rPr sz="2800" b="1" dirty="0">
                <a:latin typeface="Calibri"/>
                <a:cs typeface="Calibri"/>
              </a:rPr>
              <a:t>d</a:t>
            </a:r>
            <a:r>
              <a:rPr sz="2800" b="1" spc="-55" dirty="0">
                <a:latin typeface="Calibri"/>
                <a:cs typeface="Calibri"/>
              </a:rPr>
              <a:t>’</a:t>
            </a:r>
            <a:r>
              <a:rPr sz="2800" b="1" dirty="0">
                <a:latin typeface="Calibri"/>
                <a:cs typeface="Calibri"/>
              </a:rPr>
              <a:t>une</a:t>
            </a:r>
            <a:r>
              <a:rPr sz="2800" b="1" spc="-30" dirty="0">
                <a:latin typeface="Calibri"/>
                <a:cs typeface="Calibri"/>
              </a:rPr>
              <a:t> </a:t>
            </a:r>
            <a:r>
              <a:rPr sz="2800" b="1" spc="-25" dirty="0" smtClean="0">
                <a:latin typeface="Calibri"/>
                <a:cs typeface="Calibri"/>
              </a:rPr>
              <a:t>c</a:t>
            </a:r>
            <a:r>
              <a:rPr sz="2800" b="1" dirty="0" smtClean="0">
                <a:latin typeface="Calibri"/>
                <a:cs typeface="Calibri"/>
              </a:rPr>
              <a:t>on</a:t>
            </a:r>
            <a:r>
              <a:rPr sz="2800" b="1" spc="5" dirty="0" smtClean="0">
                <a:latin typeface="Calibri"/>
                <a:cs typeface="Calibri"/>
              </a:rPr>
              <a:t>s</a:t>
            </a:r>
            <a:r>
              <a:rPr sz="2800" b="1" dirty="0" smtClean="0">
                <a:latin typeface="Calibri"/>
                <a:cs typeface="Calibri"/>
              </a:rPr>
              <a:t>ult</a:t>
            </a:r>
            <a:r>
              <a:rPr sz="2800" b="1" spc="-30" dirty="0" smtClean="0">
                <a:latin typeface="Calibri"/>
                <a:cs typeface="Calibri"/>
              </a:rPr>
              <a:t>a</a:t>
            </a:r>
            <a:r>
              <a:rPr sz="2800" b="1" spc="5" dirty="0" smtClean="0">
                <a:latin typeface="Calibri"/>
                <a:cs typeface="Calibri"/>
              </a:rPr>
              <a:t>t</a:t>
            </a:r>
            <a:r>
              <a:rPr sz="2800" b="1" spc="-20" dirty="0" smtClean="0">
                <a:latin typeface="Calibri"/>
                <a:cs typeface="Calibri"/>
              </a:rPr>
              <a:t>i</a:t>
            </a:r>
            <a:r>
              <a:rPr sz="2800" b="1" dirty="0" smtClean="0">
                <a:latin typeface="Calibri"/>
                <a:cs typeface="Calibri"/>
              </a:rPr>
              <a:t>on</a:t>
            </a:r>
            <a:r>
              <a:rPr lang="fr-FR" sz="2800" dirty="0">
                <a:latin typeface="Calibri"/>
                <a:cs typeface="Calibri"/>
              </a:rPr>
              <a:t> </a:t>
            </a:r>
            <a:r>
              <a:rPr sz="2800" b="1" dirty="0" smtClean="0">
                <a:latin typeface="Calibri"/>
                <a:cs typeface="Calibri"/>
              </a:rPr>
              <a:t>d’ET</a:t>
            </a:r>
            <a:r>
              <a:rPr sz="2800" b="1" spc="-10" dirty="0" smtClean="0">
                <a:latin typeface="Calibri"/>
                <a:cs typeface="Calibri"/>
              </a:rPr>
              <a:t>P</a:t>
            </a:r>
            <a:r>
              <a:rPr sz="2400" spc="-10" dirty="0"/>
              <a:t>:</a:t>
            </a:r>
            <a:endParaRPr sz="2400" dirty="0">
              <a:latin typeface="Calibri"/>
              <a:cs typeface="Calibri"/>
            </a:endParaRPr>
          </a:p>
          <a:p>
            <a:pPr marL="561975" indent="-411480">
              <a:spcBef>
                <a:spcPts val="615"/>
              </a:spcBef>
              <a:buClr>
                <a:srgbClr val="001F5F"/>
              </a:buClr>
              <a:buFont typeface="Arial"/>
              <a:buChar char="•"/>
              <a:tabLst>
                <a:tab pos="561975" algn="l"/>
              </a:tabLst>
            </a:pPr>
            <a:r>
              <a:rPr sz="2400" spc="5" dirty="0"/>
              <a:t>D</a:t>
            </a:r>
            <a:r>
              <a:rPr sz="2400" dirty="0"/>
              <a:t>es</a:t>
            </a:r>
            <a:r>
              <a:rPr sz="2400" spc="-20" dirty="0"/>
              <a:t> </a:t>
            </a:r>
            <a:r>
              <a:rPr sz="2400" spc="-5" dirty="0"/>
              <a:t>E</a:t>
            </a:r>
            <a:r>
              <a:rPr sz="2400" dirty="0"/>
              <a:t>I</a:t>
            </a:r>
            <a:r>
              <a:rPr sz="2400" spc="5" dirty="0"/>
              <a:t> f</a:t>
            </a:r>
            <a:r>
              <a:rPr sz="2400" spc="-35" dirty="0"/>
              <a:t>r</a:t>
            </a:r>
            <a:r>
              <a:rPr sz="2400" dirty="0"/>
              <a:t>é</a:t>
            </a:r>
            <a:r>
              <a:rPr sz="2400" spc="10" dirty="0"/>
              <a:t>q</a:t>
            </a:r>
            <a:r>
              <a:rPr sz="2400" spc="5" dirty="0"/>
              <a:t>u</a:t>
            </a:r>
            <a:r>
              <a:rPr sz="2400" dirty="0"/>
              <a:t>e</a:t>
            </a:r>
            <a:r>
              <a:rPr sz="2400" spc="-15" dirty="0"/>
              <a:t>n</a:t>
            </a:r>
            <a:r>
              <a:rPr sz="2400" spc="5" dirty="0"/>
              <a:t>t</a:t>
            </a:r>
            <a:r>
              <a:rPr sz="2400" dirty="0"/>
              <a:t>s</a:t>
            </a:r>
            <a:r>
              <a:rPr sz="2400" spc="-70" dirty="0"/>
              <a:t> </a:t>
            </a:r>
            <a:r>
              <a:rPr sz="2400" spc="-20" dirty="0"/>
              <a:t>e</a:t>
            </a:r>
            <a:r>
              <a:rPr sz="2400" dirty="0"/>
              <a:t>t</a:t>
            </a:r>
            <a:r>
              <a:rPr sz="2400" spc="-5" dirty="0"/>
              <a:t> </a:t>
            </a:r>
            <a:r>
              <a:rPr sz="2400" spc="5" dirty="0"/>
              <a:t>p</a:t>
            </a:r>
            <a:r>
              <a:rPr sz="2400" spc="-35" dirty="0"/>
              <a:t>r</a:t>
            </a:r>
            <a:r>
              <a:rPr sz="2400" dirty="0"/>
              <a:t>é</a:t>
            </a:r>
            <a:r>
              <a:rPr sz="2400" spc="-30" dirty="0"/>
              <a:t>c</a:t>
            </a:r>
            <a:r>
              <a:rPr sz="2400" spc="-5" dirty="0"/>
              <a:t>oce</a:t>
            </a:r>
            <a:r>
              <a:rPr sz="2400" dirty="0"/>
              <a:t>s</a:t>
            </a:r>
            <a:r>
              <a:rPr sz="2400" spc="-15" dirty="0"/>
              <a:t> </a:t>
            </a:r>
            <a:r>
              <a:rPr sz="2400" spc="-10" dirty="0"/>
              <a:t>(</a:t>
            </a:r>
            <a:r>
              <a:rPr sz="2400" spc="-55" dirty="0"/>
              <a:t>r</a:t>
            </a:r>
            <a:r>
              <a:rPr sz="2400" dirty="0"/>
              <a:t>a</a:t>
            </a:r>
            <a:r>
              <a:rPr sz="2400" spc="-25" dirty="0"/>
              <a:t>r</a:t>
            </a:r>
            <a:r>
              <a:rPr sz="2400" dirty="0"/>
              <a:t>es</a:t>
            </a:r>
            <a:r>
              <a:rPr sz="2400" spc="-20" dirty="0"/>
              <a:t> </a:t>
            </a:r>
            <a:r>
              <a:rPr sz="2400" spc="-50" dirty="0"/>
              <a:t>a</a:t>
            </a:r>
            <a:r>
              <a:rPr sz="2400" spc="-30" dirty="0"/>
              <a:t>v</a:t>
            </a:r>
            <a:r>
              <a:rPr sz="2400" dirty="0"/>
              <a:t>ec</a:t>
            </a:r>
            <a:r>
              <a:rPr sz="2400" spc="-5" dirty="0"/>
              <a:t> </a:t>
            </a:r>
            <a:r>
              <a:rPr sz="2400" dirty="0"/>
              <a:t>m</a:t>
            </a:r>
            <a:r>
              <a:rPr sz="2400" spc="5" dirty="0"/>
              <a:t>o</a:t>
            </a:r>
            <a:r>
              <a:rPr sz="2400" dirty="0"/>
              <a:t>lécul</a:t>
            </a:r>
            <a:r>
              <a:rPr sz="2400" spc="5" dirty="0"/>
              <a:t>e</a:t>
            </a:r>
            <a:r>
              <a:rPr sz="2400" dirty="0"/>
              <a:t>s</a:t>
            </a:r>
            <a:r>
              <a:rPr sz="2400" spc="-45" dirty="0"/>
              <a:t> </a:t>
            </a:r>
            <a:r>
              <a:rPr sz="2400" spc="-35" dirty="0"/>
              <a:t>r</a:t>
            </a:r>
            <a:r>
              <a:rPr sz="2400" dirty="0"/>
              <a:t>éce</a:t>
            </a:r>
            <a:r>
              <a:rPr sz="2400" spc="-20" dirty="0"/>
              <a:t>n</a:t>
            </a:r>
            <a:r>
              <a:rPr sz="2400" spc="-15" dirty="0"/>
              <a:t>t</a:t>
            </a:r>
            <a:r>
              <a:rPr sz="2400" dirty="0"/>
              <a:t>es)</a:t>
            </a:r>
          </a:p>
          <a:p>
            <a:pPr marL="561975" indent="-411480">
              <a:spcBef>
                <a:spcPts val="575"/>
              </a:spcBef>
              <a:buClr>
                <a:srgbClr val="001F5F"/>
              </a:buClr>
              <a:buFont typeface="Arial"/>
              <a:buChar char="•"/>
              <a:tabLst>
                <a:tab pos="561975" algn="l"/>
              </a:tabLst>
            </a:pPr>
            <a:r>
              <a:rPr sz="2400" spc="5" dirty="0">
                <a:latin typeface="Calibri"/>
                <a:cs typeface="Calibri"/>
              </a:rPr>
              <a:t>D</a:t>
            </a:r>
            <a:r>
              <a:rPr sz="2400" dirty="0">
                <a:latin typeface="Calibri"/>
                <a:cs typeface="Calibri"/>
              </a:rPr>
              <a:t>es</a:t>
            </a:r>
            <a:r>
              <a:rPr sz="2400" spc="-15" dirty="0">
                <a:latin typeface="Calibri"/>
                <a:cs typeface="Calibri"/>
              </a:rPr>
              <a:t> </a:t>
            </a:r>
            <a:r>
              <a:rPr sz="2400" dirty="0">
                <a:latin typeface="Calibri"/>
                <a:cs typeface="Calibri"/>
              </a:rPr>
              <a:t>signes</a:t>
            </a:r>
            <a:r>
              <a:rPr sz="2400" spc="-15" dirty="0">
                <a:latin typeface="Calibri"/>
                <a:cs typeface="Calibri"/>
              </a:rPr>
              <a:t> </a:t>
            </a:r>
            <a:r>
              <a:rPr sz="2400" spc="5" dirty="0">
                <a:latin typeface="Calibri"/>
                <a:cs typeface="Calibri"/>
              </a:rPr>
              <a:t>d</a:t>
            </a:r>
            <a:r>
              <a:rPr sz="2400" spc="-170" dirty="0">
                <a:latin typeface="Calibri"/>
                <a:cs typeface="Calibri"/>
              </a:rPr>
              <a:t>’</a:t>
            </a:r>
            <a:r>
              <a:rPr sz="2400" dirty="0">
                <a:latin typeface="Calibri"/>
                <a:cs typeface="Calibri"/>
              </a:rPr>
              <a:t>a</a:t>
            </a:r>
            <a:r>
              <a:rPr sz="2400" spc="10" dirty="0">
                <a:latin typeface="Calibri"/>
                <a:cs typeface="Calibri"/>
              </a:rPr>
              <a:t>p</a:t>
            </a:r>
            <a:r>
              <a:rPr sz="2400" spc="5" dirty="0">
                <a:latin typeface="Calibri"/>
                <a:cs typeface="Calibri"/>
              </a:rPr>
              <a:t>p</a:t>
            </a:r>
            <a:r>
              <a:rPr sz="2400" dirty="0">
                <a:latin typeface="Calibri"/>
                <a:cs typeface="Calibri"/>
              </a:rPr>
              <a:t>ari</a:t>
            </a:r>
            <a:r>
              <a:rPr sz="2400" spc="10" dirty="0">
                <a:latin typeface="Calibri"/>
                <a:cs typeface="Calibri"/>
              </a:rPr>
              <a:t>t</a:t>
            </a:r>
            <a:r>
              <a:rPr sz="2400" dirty="0">
                <a:latin typeface="Calibri"/>
                <a:cs typeface="Calibri"/>
              </a:rPr>
              <a:t>ion</a:t>
            </a:r>
          </a:p>
          <a:p>
            <a:pPr marL="561975" indent="-411480">
              <a:spcBef>
                <a:spcPts val="575"/>
              </a:spcBef>
              <a:buClr>
                <a:srgbClr val="001F5F"/>
              </a:buClr>
              <a:buFont typeface="Arial"/>
              <a:buChar char="•"/>
              <a:tabLst>
                <a:tab pos="561975" algn="l"/>
              </a:tabLst>
            </a:pPr>
            <a:r>
              <a:rPr sz="2400" spc="5" dirty="0"/>
              <a:t>D</a:t>
            </a:r>
            <a:r>
              <a:rPr sz="2400" spc="-15" dirty="0"/>
              <a:t>e</a:t>
            </a:r>
            <a:r>
              <a:rPr sz="2400" spc="-10" dirty="0"/>
              <a:t> </a:t>
            </a:r>
            <a:r>
              <a:rPr sz="2400" dirty="0"/>
              <a:t>la</a:t>
            </a:r>
            <a:r>
              <a:rPr sz="2400" spc="-15" dirty="0"/>
              <a:t> </a:t>
            </a:r>
            <a:r>
              <a:rPr sz="2400" spc="-50" dirty="0"/>
              <a:t>c</a:t>
            </a:r>
            <a:r>
              <a:rPr sz="2400" dirty="0"/>
              <a:t>o</a:t>
            </a:r>
            <a:r>
              <a:rPr sz="2400" spc="5" dirty="0"/>
              <a:t>ndu</a:t>
            </a:r>
            <a:r>
              <a:rPr sz="2400" dirty="0"/>
              <a:t>i</a:t>
            </a:r>
            <a:r>
              <a:rPr sz="2400" spc="-15" dirty="0"/>
              <a:t>te</a:t>
            </a:r>
            <a:r>
              <a:rPr sz="2400" spc="-35" dirty="0"/>
              <a:t> </a:t>
            </a:r>
            <a:r>
              <a:rPr sz="2400" dirty="0"/>
              <a:t>à</a:t>
            </a:r>
            <a:r>
              <a:rPr sz="2400" spc="5" dirty="0"/>
              <a:t> </a:t>
            </a:r>
            <a:r>
              <a:rPr sz="2400" spc="-25" dirty="0"/>
              <a:t>t</a:t>
            </a:r>
            <a:r>
              <a:rPr sz="2400" spc="-15" dirty="0"/>
              <a:t>e</a:t>
            </a:r>
            <a:r>
              <a:rPr sz="2400" spc="-5" dirty="0"/>
              <a:t>n</a:t>
            </a:r>
            <a:r>
              <a:rPr sz="2400" dirty="0"/>
              <a:t>ir</a:t>
            </a:r>
          </a:p>
          <a:p>
            <a:pPr marL="137795">
              <a:spcBef>
                <a:spcPts val="8"/>
              </a:spcBef>
              <a:buClr>
                <a:srgbClr val="001F5F"/>
              </a:buClr>
              <a:buFont typeface="Arial"/>
              <a:buChar char="•"/>
            </a:pPr>
            <a:endParaRPr sz="3550" dirty="0">
              <a:latin typeface="Times New Roman"/>
              <a:cs typeface="Times New Roman"/>
            </a:endParaRPr>
          </a:p>
          <a:p>
            <a:pPr marL="150495"/>
            <a:r>
              <a:rPr sz="2800" b="1" spc="-5" dirty="0">
                <a:latin typeface="Calibri"/>
                <a:cs typeface="Calibri"/>
              </a:rPr>
              <a:t>O</a:t>
            </a:r>
            <a:r>
              <a:rPr sz="2800" b="1" dirty="0">
                <a:latin typeface="Calibri"/>
                <a:cs typeface="Calibri"/>
              </a:rPr>
              <a:t>rie</a:t>
            </a:r>
            <a:r>
              <a:rPr sz="2800" b="1" spc="-20" dirty="0">
                <a:latin typeface="Calibri"/>
                <a:cs typeface="Calibri"/>
              </a:rPr>
              <a:t>n</a:t>
            </a:r>
            <a:r>
              <a:rPr sz="2800" b="1" spc="-15" dirty="0">
                <a:latin typeface="Calibri"/>
                <a:cs typeface="Calibri"/>
              </a:rPr>
              <a:t>t</a:t>
            </a:r>
            <a:r>
              <a:rPr sz="2800" b="1" spc="-5" dirty="0">
                <a:latin typeface="Calibri"/>
                <a:cs typeface="Calibri"/>
              </a:rPr>
              <a:t>e</a:t>
            </a:r>
            <a:r>
              <a:rPr sz="2800" b="1" dirty="0">
                <a:latin typeface="Calibri"/>
                <a:cs typeface="Calibri"/>
              </a:rPr>
              <a:t>r</a:t>
            </a:r>
            <a:r>
              <a:rPr sz="2800" b="1" spc="-40" dirty="0">
                <a:latin typeface="Calibri"/>
                <a:cs typeface="Calibri"/>
              </a:rPr>
              <a:t> </a:t>
            </a:r>
            <a:r>
              <a:rPr sz="2800" b="1" spc="-35" dirty="0">
                <a:latin typeface="Calibri"/>
                <a:cs typeface="Calibri"/>
              </a:rPr>
              <a:t>v</a:t>
            </a:r>
            <a:r>
              <a:rPr sz="2800" b="1" spc="-5" dirty="0">
                <a:latin typeface="Calibri"/>
                <a:cs typeface="Calibri"/>
              </a:rPr>
              <a:t>e</a:t>
            </a:r>
            <a:r>
              <a:rPr sz="2800" b="1" spc="-10" dirty="0">
                <a:latin typeface="Calibri"/>
                <a:cs typeface="Calibri"/>
              </a:rPr>
              <a:t>r</a:t>
            </a:r>
            <a:r>
              <a:rPr sz="2800" b="1" dirty="0">
                <a:latin typeface="Calibri"/>
                <a:cs typeface="Calibri"/>
              </a:rPr>
              <a:t>s</a:t>
            </a:r>
            <a:r>
              <a:rPr sz="2800" b="1" spc="-30" dirty="0">
                <a:latin typeface="Calibri"/>
                <a:cs typeface="Calibri"/>
              </a:rPr>
              <a:t> </a:t>
            </a:r>
            <a:r>
              <a:rPr sz="2800" b="1" dirty="0">
                <a:latin typeface="Calibri"/>
                <a:cs typeface="Calibri"/>
              </a:rPr>
              <a:t>le</a:t>
            </a:r>
            <a:r>
              <a:rPr sz="2800" b="1" spc="-5" dirty="0">
                <a:latin typeface="Calibri"/>
                <a:cs typeface="Calibri"/>
              </a:rPr>
              <a:t> méde</a:t>
            </a:r>
            <a:r>
              <a:rPr sz="2800" b="1" spc="5" dirty="0">
                <a:latin typeface="Calibri"/>
                <a:cs typeface="Calibri"/>
              </a:rPr>
              <a:t>c</a:t>
            </a:r>
            <a:r>
              <a:rPr sz="2800" b="1" dirty="0">
                <a:latin typeface="Calibri"/>
                <a:cs typeface="Calibri"/>
              </a:rPr>
              <a:t>in</a:t>
            </a:r>
            <a:r>
              <a:rPr sz="2800" b="1" spc="-55" dirty="0">
                <a:latin typeface="Calibri"/>
                <a:cs typeface="Calibri"/>
              </a:rPr>
              <a:t> </a:t>
            </a:r>
            <a:r>
              <a:rPr sz="2800" b="1" spc="-5" dirty="0">
                <a:latin typeface="Calibri"/>
                <a:cs typeface="Calibri"/>
              </a:rPr>
              <a:t>e</a:t>
            </a:r>
            <a:r>
              <a:rPr sz="2800" b="1" dirty="0">
                <a:latin typeface="Calibri"/>
                <a:cs typeface="Calibri"/>
              </a:rPr>
              <a:t>n </a:t>
            </a:r>
            <a:r>
              <a:rPr sz="2800" b="1" spc="-5" dirty="0">
                <a:latin typeface="Calibri"/>
                <a:cs typeface="Calibri"/>
              </a:rPr>
              <a:t>char</a:t>
            </a:r>
            <a:r>
              <a:rPr sz="2800" b="1" spc="-35" dirty="0">
                <a:latin typeface="Calibri"/>
                <a:cs typeface="Calibri"/>
              </a:rPr>
              <a:t>g</a:t>
            </a:r>
            <a:r>
              <a:rPr sz="2800" b="1" dirty="0">
                <a:latin typeface="Calibri"/>
                <a:cs typeface="Calibri"/>
              </a:rPr>
              <a:t>e</a:t>
            </a:r>
            <a:r>
              <a:rPr sz="2800" b="1" spc="-35" dirty="0">
                <a:latin typeface="Calibri"/>
                <a:cs typeface="Calibri"/>
              </a:rPr>
              <a:t> </a:t>
            </a:r>
            <a:r>
              <a:rPr sz="2800" b="1" dirty="0">
                <a:latin typeface="Calibri"/>
                <a:cs typeface="Calibri"/>
              </a:rPr>
              <a:t>:</a:t>
            </a:r>
            <a:endParaRPr sz="2800" dirty="0">
              <a:latin typeface="Calibri"/>
              <a:cs typeface="Calibri"/>
            </a:endParaRPr>
          </a:p>
          <a:p>
            <a:pPr marL="561975" indent="-411480">
              <a:spcBef>
                <a:spcPts val="615"/>
              </a:spcBef>
              <a:buClr>
                <a:srgbClr val="001F5F"/>
              </a:buClr>
              <a:buFont typeface="Arial"/>
              <a:buChar char="•"/>
              <a:tabLst>
                <a:tab pos="561975" algn="l"/>
              </a:tabLst>
            </a:pPr>
            <a:r>
              <a:rPr sz="2400" spc="5" dirty="0">
                <a:latin typeface="Calibri"/>
                <a:cs typeface="Calibri"/>
              </a:rPr>
              <a:t>D</a:t>
            </a:r>
            <a:r>
              <a:rPr sz="2400" spc="-170" dirty="0">
                <a:latin typeface="Calibri"/>
                <a:cs typeface="Calibri"/>
              </a:rPr>
              <a:t>’</a:t>
            </a:r>
            <a:r>
              <a:rPr sz="2400" dirty="0">
                <a:latin typeface="Calibri"/>
                <a:cs typeface="Calibri"/>
              </a:rPr>
              <a:t>é</a:t>
            </a:r>
            <a:r>
              <a:rPr sz="2400" spc="-25" dirty="0">
                <a:latin typeface="Calibri"/>
                <a:cs typeface="Calibri"/>
              </a:rPr>
              <a:t>v</a:t>
            </a:r>
            <a:r>
              <a:rPr sz="2400" dirty="0">
                <a:latin typeface="Calibri"/>
                <a:cs typeface="Calibri"/>
              </a:rPr>
              <a:t>al</a:t>
            </a:r>
            <a:r>
              <a:rPr sz="2400" spc="10" dirty="0">
                <a:latin typeface="Calibri"/>
                <a:cs typeface="Calibri"/>
              </a:rPr>
              <a:t>u</a:t>
            </a:r>
            <a:r>
              <a:rPr sz="2400" dirty="0">
                <a:latin typeface="Calibri"/>
                <a:cs typeface="Calibri"/>
              </a:rPr>
              <a:t>er</a:t>
            </a:r>
            <a:r>
              <a:rPr sz="2400" spc="-35" dirty="0">
                <a:latin typeface="Calibri"/>
                <a:cs typeface="Calibri"/>
              </a:rPr>
              <a:t> </a:t>
            </a:r>
            <a:r>
              <a:rPr sz="2400" dirty="0">
                <a:latin typeface="Calibri"/>
                <a:cs typeface="Calibri"/>
              </a:rPr>
              <a:t>l</a:t>
            </a:r>
            <a:r>
              <a:rPr sz="2400" spc="-170" dirty="0">
                <a:latin typeface="Calibri"/>
                <a:cs typeface="Calibri"/>
              </a:rPr>
              <a:t>’</a:t>
            </a:r>
            <a:r>
              <a:rPr sz="2400" dirty="0">
                <a:latin typeface="Calibri"/>
                <a:cs typeface="Calibri"/>
              </a:rPr>
              <a:t>origi</a:t>
            </a:r>
            <a:r>
              <a:rPr sz="2400" spc="5" dirty="0">
                <a:latin typeface="Calibri"/>
                <a:cs typeface="Calibri"/>
              </a:rPr>
              <a:t>n</a:t>
            </a:r>
            <a:r>
              <a:rPr sz="2400" dirty="0">
                <a:latin typeface="Calibri"/>
                <a:cs typeface="Calibri"/>
              </a:rPr>
              <a:t>e,</a:t>
            </a:r>
            <a:r>
              <a:rPr sz="2400" spc="-35" dirty="0">
                <a:latin typeface="Calibri"/>
                <a:cs typeface="Calibri"/>
              </a:rPr>
              <a:t> </a:t>
            </a:r>
            <a:r>
              <a:rPr sz="2400" dirty="0">
                <a:latin typeface="Calibri"/>
                <a:cs typeface="Calibri"/>
              </a:rPr>
              <a:t>la</a:t>
            </a:r>
            <a:r>
              <a:rPr sz="2400" spc="-15" dirty="0">
                <a:latin typeface="Calibri"/>
                <a:cs typeface="Calibri"/>
              </a:rPr>
              <a:t> </a:t>
            </a:r>
            <a:r>
              <a:rPr sz="2400" spc="5" dirty="0">
                <a:latin typeface="Calibri"/>
                <a:cs typeface="Calibri"/>
              </a:rPr>
              <a:t>n</a:t>
            </a:r>
            <a:r>
              <a:rPr sz="2400" spc="-25" dirty="0">
                <a:latin typeface="Calibri"/>
                <a:cs typeface="Calibri"/>
              </a:rPr>
              <a:t>a</a:t>
            </a:r>
            <a:r>
              <a:rPr sz="2400" spc="5" dirty="0">
                <a:latin typeface="Calibri"/>
                <a:cs typeface="Calibri"/>
              </a:rPr>
              <a:t>tu</a:t>
            </a:r>
            <a:r>
              <a:rPr sz="2400" spc="-25" dirty="0">
                <a:latin typeface="Calibri"/>
                <a:cs typeface="Calibri"/>
              </a:rPr>
              <a:t>r</a:t>
            </a:r>
            <a:r>
              <a:rPr sz="2400" dirty="0">
                <a:latin typeface="Calibri"/>
                <a:cs typeface="Calibri"/>
              </a:rPr>
              <a:t>e,</a:t>
            </a:r>
            <a:r>
              <a:rPr sz="2400" spc="-35" dirty="0">
                <a:latin typeface="Calibri"/>
                <a:cs typeface="Calibri"/>
              </a:rPr>
              <a:t> </a:t>
            </a:r>
            <a:r>
              <a:rPr sz="2400" dirty="0">
                <a:latin typeface="Calibri"/>
                <a:cs typeface="Calibri"/>
              </a:rPr>
              <a:t>la</a:t>
            </a:r>
            <a:r>
              <a:rPr sz="2400" spc="-15" dirty="0">
                <a:latin typeface="Calibri"/>
                <a:cs typeface="Calibri"/>
              </a:rPr>
              <a:t> </a:t>
            </a:r>
            <a:r>
              <a:rPr sz="2400" dirty="0">
                <a:latin typeface="Calibri"/>
                <a:cs typeface="Calibri"/>
              </a:rPr>
              <a:t>g</a:t>
            </a:r>
            <a:r>
              <a:rPr sz="2400" spc="-50" dirty="0">
                <a:latin typeface="Calibri"/>
                <a:cs typeface="Calibri"/>
              </a:rPr>
              <a:t>ra</a:t>
            </a:r>
            <a:r>
              <a:rPr sz="2400" dirty="0">
                <a:latin typeface="Calibri"/>
                <a:cs typeface="Calibri"/>
              </a:rPr>
              <a:t>vi</a:t>
            </a:r>
            <a:r>
              <a:rPr sz="2400" spc="-20" dirty="0">
                <a:latin typeface="Calibri"/>
                <a:cs typeface="Calibri"/>
              </a:rPr>
              <a:t>t</a:t>
            </a:r>
            <a:r>
              <a:rPr sz="2400" dirty="0">
                <a:latin typeface="Calibri"/>
                <a:cs typeface="Calibri"/>
              </a:rPr>
              <a:t>é</a:t>
            </a:r>
            <a:r>
              <a:rPr sz="2400" spc="-10" dirty="0">
                <a:latin typeface="Calibri"/>
                <a:cs typeface="Calibri"/>
              </a:rPr>
              <a:t> </a:t>
            </a:r>
            <a:r>
              <a:rPr sz="2400" spc="-20" dirty="0">
                <a:latin typeface="Calibri"/>
                <a:cs typeface="Calibri"/>
              </a:rPr>
              <a:t>e</a:t>
            </a:r>
            <a:r>
              <a:rPr sz="2400" dirty="0">
                <a:latin typeface="Calibri"/>
                <a:cs typeface="Calibri"/>
              </a:rPr>
              <a:t>t</a:t>
            </a:r>
            <a:r>
              <a:rPr sz="2400" spc="-5" dirty="0">
                <a:latin typeface="Calibri"/>
                <a:cs typeface="Calibri"/>
              </a:rPr>
              <a:t> </a:t>
            </a:r>
            <a:r>
              <a:rPr sz="2400" dirty="0">
                <a:latin typeface="Calibri"/>
                <a:cs typeface="Calibri"/>
              </a:rPr>
              <a:t>l</a:t>
            </a:r>
            <a:r>
              <a:rPr sz="2400" spc="-50" dirty="0">
                <a:latin typeface="Calibri"/>
                <a:cs typeface="Calibri"/>
              </a:rPr>
              <a:t>’</a:t>
            </a:r>
            <a:r>
              <a:rPr sz="2400" spc="5" dirty="0">
                <a:latin typeface="Calibri"/>
                <a:cs typeface="Calibri"/>
              </a:rPr>
              <a:t>u</a:t>
            </a:r>
            <a:r>
              <a:rPr sz="2400" spc="-25" dirty="0">
                <a:latin typeface="Calibri"/>
                <a:cs typeface="Calibri"/>
              </a:rPr>
              <a:t>r</a:t>
            </a:r>
            <a:r>
              <a:rPr sz="2400" spc="-30" dirty="0">
                <a:latin typeface="Calibri"/>
                <a:cs typeface="Calibri"/>
              </a:rPr>
              <a:t>g</a:t>
            </a:r>
            <a:r>
              <a:rPr sz="2400" dirty="0">
                <a:latin typeface="Calibri"/>
                <a:cs typeface="Calibri"/>
              </a:rPr>
              <a:t>e</a:t>
            </a:r>
            <a:r>
              <a:rPr sz="2400" spc="10" dirty="0">
                <a:latin typeface="Calibri"/>
                <a:cs typeface="Calibri"/>
              </a:rPr>
              <a:t>n</a:t>
            </a:r>
            <a:r>
              <a:rPr sz="2400" spc="-10" dirty="0">
                <a:latin typeface="Calibri"/>
                <a:cs typeface="Calibri"/>
              </a:rPr>
              <a:t>c</a:t>
            </a:r>
            <a:r>
              <a:rPr sz="2400" dirty="0">
                <a:latin typeface="Calibri"/>
                <a:cs typeface="Calibri"/>
              </a:rPr>
              <a:t>e</a:t>
            </a:r>
            <a:r>
              <a:rPr sz="2400" spc="-35" dirty="0">
                <a:latin typeface="Calibri"/>
                <a:cs typeface="Calibri"/>
              </a:rPr>
              <a:t> </a:t>
            </a:r>
            <a:r>
              <a:rPr sz="2400" spc="5" dirty="0">
                <a:latin typeface="Calibri"/>
                <a:cs typeface="Calibri"/>
              </a:rPr>
              <a:t>d</a:t>
            </a:r>
            <a:r>
              <a:rPr sz="2400" dirty="0">
                <a:latin typeface="Calibri"/>
                <a:cs typeface="Calibri"/>
              </a:rPr>
              <a:t>e</a:t>
            </a:r>
            <a:r>
              <a:rPr sz="2400" spc="-10" dirty="0">
                <a:latin typeface="Calibri"/>
                <a:cs typeface="Calibri"/>
              </a:rPr>
              <a:t> </a:t>
            </a:r>
            <a:r>
              <a:rPr sz="2400" dirty="0">
                <a:latin typeface="Calibri"/>
                <a:cs typeface="Calibri"/>
              </a:rPr>
              <a:t>l’EI</a:t>
            </a:r>
          </a:p>
          <a:p>
            <a:pPr marL="561975" indent="-411480">
              <a:spcBef>
                <a:spcPts val="575"/>
              </a:spcBef>
              <a:buClr>
                <a:srgbClr val="001F5F"/>
              </a:buClr>
              <a:buFont typeface="Arial"/>
              <a:buChar char="•"/>
              <a:tabLst>
                <a:tab pos="561975" algn="l"/>
              </a:tabLst>
            </a:pPr>
            <a:r>
              <a:rPr sz="2400" spc="5" dirty="0">
                <a:latin typeface="Calibri"/>
                <a:cs typeface="Calibri"/>
              </a:rPr>
              <a:t>D</a:t>
            </a:r>
            <a:r>
              <a:rPr sz="2400" dirty="0">
                <a:latin typeface="Calibri"/>
                <a:cs typeface="Calibri"/>
              </a:rPr>
              <a:t>e</a:t>
            </a:r>
            <a:r>
              <a:rPr sz="2400" spc="-15" dirty="0">
                <a:latin typeface="Calibri"/>
                <a:cs typeface="Calibri"/>
              </a:rPr>
              <a:t> </a:t>
            </a:r>
            <a:r>
              <a:rPr sz="2400" dirty="0">
                <a:latin typeface="Calibri"/>
                <a:cs typeface="Calibri"/>
              </a:rPr>
              <a:t>la</a:t>
            </a:r>
            <a:r>
              <a:rPr sz="2400" spc="-15" dirty="0">
                <a:latin typeface="Calibri"/>
                <a:cs typeface="Calibri"/>
              </a:rPr>
              <a:t> </a:t>
            </a:r>
            <a:r>
              <a:rPr sz="2400" spc="5" dirty="0">
                <a:latin typeface="Calibri"/>
                <a:cs typeface="Calibri"/>
              </a:rPr>
              <a:t>d</a:t>
            </a:r>
            <a:r>
              <a:rPr sz="2400" dirty="0">
                <a:latin typeface="Calibri"/>
                <a:cs typeface="Calibri"/>
              </a:rPr>
              <a:t>éci</a:t>
            </a:r>
            <a:r>
              <a:rPr sz="2400" spc="-10" dirty="0">
                <a:latin typeface="Calibri"/>
                <a:cs typeface="Calibri"/>
              </a:rPr>
              <a:t>s</a:t>
            </a:r>
            <a:r>
              <a:rPr sz="2400" dirty="0">
                <a:latin typeface="Calibri"/>
                <a:cs typeface="Calibri"/>
              </a:rPr>
              <a:t>ion </a:t>
            </a:r>
            <a:r>
              <a:rPr sz="2400" spc="5" dirty="0">
                <a:latin typeface="Calibri"/>
                <a:cs typeface="Calibri"/>
              </a:rPr>
              <a:t>d</a:t>
            </a:r>
            <a:r>
              <a:rPr sz="2400" spc="-170" dirty="0">
                <a:latin typeface="Calibri"/>
                <a:cs typeface="Calibri"/>
              </a:rPr>
              <a:t>’</a:t>
            </a:r>
            <a:r>
              <a:rPr sz="2400" dirty="0">
                <a:latin typeface="Calibri"/>
                <a:cs typeface="Calibri"/>
              </a:rPr>
              <a:t>a</a:t>
            </a:r>
            <a:r>
              <a:rPr sz="2400" spc="5" dirty="0">
                <a:latin typeface="Calibri"/>
                <a:cs typeface="Calibri"/>
              </a:rPr>
              <a:t>d</a:t>
            </a:r>
            <a:r>
              <a:rPr sz="2400" dirty="0">
                <a:latin typeface="Calibri"/>
                <a:cs typeface="Calibri"/>
              </a:rPr>
              <a:t>a</a:t>
            </a:r>
            <a:r>
              <a:rPr sz="2400" spc="5" dirty="0">
                <a:latin typeface="Calibri"/>
                <a:cs typeface="Calibri"/>
              </a:rPr>
              <a:t>p</a:t>
            </a:r>
            <a:r>
              <a:rPr sz="2400" spc="-15" dirty="0">
                <a:latin typeface="Calibri"/>
                <a:cs typeface="Calibri"/>
              </a:rPr>
              <a:t>t</a:t>
            </a:r>
            <a:r>
              <a:rPr sz="2400" dirty="0">
                <a:latin typeface="Calibri"/>
                <a:cs typeface="Calibri"/>
              </a:rPr>
              <a:t>e</a:t>
            </a:r>
            <a:r>
              <a:rPr sz="2400" spc="-215" dirty="0">
                <a:latin typeface="Calibri"/>
                <a:cs typeface="Calibri"/>
              </a:rPr>
              <a:t>r</a:t>
            </a:r>
            <a:r>
              <a:rPr sz="2400" dirty="0">
                <a:latin typeface="Calibri"/>
                <a:cs typeface="Calibri"/>
              </a:rPr>
              <a:t>,</a:t>
            </a:r>
            <a:r>
              <a:rPr sz="2400" spc="-65" dirty="0">
                <a:latin typeface="Calibri"/>
                <a:cs typeface="Calibri"/>
              </a:rPr>
              <a:t> </a:t>
            </a:r>
            <a:r>
              <a:rPr sz="2400" spc="5" dirty="0">
                <a:latin typeface="Calibri"/>
                <a:cs typeface="Calibri"/>
              </a:rPr>
              <a:t>d</a:t>
            </a:r>
            <a:r>
              <a:rPr sz="2400" spc="-170" dirty="0">
                <a:latin typeface="Calibri"/>
                <a:cs typeface="Calibri"/>
              </a:rPr>
              <a:t>’</a:t>
            </a:r>
            <a:r>
              <a:rPr sz="2400" dirty="0">
                <a:latin typeface="Calibri"/>
                <a:cs typeface="Calibri"/>
              </a:rPr>
              <a:t>ar</a:t>
            </a:r>
            <a:r>
              <a:rPr sz="2400" spc="-20" dirty="0">
                <a:latin typeface="Calibri"/>
                <a:cs typeface="Calibri"/>
              </a:rPr>
              <a:t>rê</a:t>
            </a:r>
            <a:r>
              <a:rPr sz="2400" spc="-15" dirty="0">
                <a:latin typeface="Calibri"/>
                <a:cs typeface="Calibri"/>
              </a:rPr>
              <a:t>t</a:t>
            </a:r>
            <a:r>
              <a:rPr sz="2400" dirty="0">
                <a:latin typeface="Calibri"/>
                <a:cs typeface="Calibri"/>
              </a:rPr>
              <a:t>e</a:t>
            </a:r>
            <a:r>
              <a:rPr sz="2400" spc="-215" dirty="0">
                <a:latin typeface="Calibri"/>
                <a:cs typeface="Calibri"/>
              </a:rPr>
              <a:t>r</a:t>
            </a:r>
            <a:r>
              <a:rPr sz="2400" dirty="0">
                <a:latin typeface="Calibri"/>
                <a:cs typeface="Calibri"/>
              </a:rPr>
              <a:t>,</a:t>
            </a:r>
            <a:r>
              <a:rPr sz="2400" spc="-40" dirty="0">
                <a:latin typeface="Calibri"/>
                <a:cs typeface="Calibri"/>
              </a:rPr>
              <a:t> </a:t>
            </a:r>
            <a:r>
              <a:rPr sz="2400" spc="5" dirty="0">
                <a:latin typeface="Calibri"/>
                <a:cs typeface="Calibri"/>
              </a:rPr>
              <a:t>d</a:t>
            </a:r>
            <a:r>
              <a:rPr sz="2400" dirty="0">
                <a:latin typeface="Calibri"/>
                <a:cs typeface="Calibri"/>
              </a:rPr>
              <a:t>e</a:t>
            </a:r>
            <a:r>
              <a:rPr sz="2400" spc="-15" dirty="0">
                <a:latin typeface="Calibri"/>
                <a:cs typeface="Calibri"/>
              </a:rPr>
              <a:t> </a:t>
            </a:r>
            <a:r>
              <a:rPr sz="2400" dirty="0">
                <a:latin typeface="Calibri"/>
                <a:cs typeface="Calibri"/>
              </a:rPr>
              <a:t>mo</a:t>
            </a:r>
            <a:r>
              <a:rPr sz="2400" spc="10" dirty="0">
                <a:latin typeface="Calibri"/>
                <a:cs typeface="Calibri"/>
              </a:rPr>
              <a:t>d</a:t>
            </a:r>
            <a:r>
              <a:rPr sz="2400" dirty="0">
                <a:latin typeface="Calibri"/>
                <a:cs typeface="Calibri"/>
              </a:rPr>
              <a:t>i</a:t>
            </a:r>
            <a:r>
              <a:rPr sz="2400" spc="5" dirty="0">
                <a:latin typeface="Calibri"/>
                <a:cs typeface="Calibri"/>
              </a:rPr>
              <a:t>f</a:t>
            </a:r>
            <a:r>
              <a:rPr sz="2400" dirty="0">
                <a:latin typeface="Calibri"/>
                <a:cs typeface="Calibri"/>
              </a:rPr>
              <a:t>ier</a:t>
            </a:r>
            <a:r>
              <a:rPr sz="2400" spc="-35" dirty="0">
                <a:latin typeface="Calibri"/>
                <a:cs typeface="Calibri"/>
              </a:rPr>
              <a:t> </a:t>
            </a:r>
            <a:r>
              <a:rPr sz="2400" dirty="0">
                <a:latin typeface="Calibri"/>
                <a:cs typeface="Calibri"/>
              </a:rPr>
              <a:t>le</a:t>
            </a:r>
            <a:r>
              <a:rPr sz="2400" spc="-15" dirty="0">
                <a:latin typeface="Calibri"/>
                <a:cs typeface="Calibri"/>
              </a:rPr>
              <a:t> </a:t>
            </a:r>
            <a:r>
              <a:rPr sz="2400" spc="5" dirty="0">
                <a:latin typeface="Calibri"/>
                <a:cs typeface="Calibri"/>
              </a:rPr>
              <a:t>t</a:t>
            </a:r>
            <a:r>
              <a:rPr sz="2400" spc="-50" dirty="0">
                <a:latin typeface="Calibri"/>
                <a:cs typeface="Calibri"/>
              </a:rPr>
              <a:t>r</a:t>
            </a:r>
            <a:r>
              <a:rPr sz="2400" dirty="0">
                <a:latin typeface="Calibri"/>
                <a:cs typeface="Calibri"/>
              </a:rPr>
              <a:t>ai</a:t>
            </a:r>
            <a:r>
              <a:rPr sz="2400" spc="-15" dirty="0">
                <a:latin typeface="Calibri"/>
                <a:cs typeface="Calibri"/>
              </a:rPr>
              <a:t>t</a:t>
            </a:r>
            <a:r>
              <a:rPr sz="2400" dirty="0">
                <a:latin typeface="Calibri"/>
                <a:cs typeface="Calibri"/>
              </a:rPr>
              <a:t>eme</a:t>
            </a:r>
            <a:r>
              <a:rPr sz="2400" spc="-15" dirty="0">
                <a:latin typeface="Calibri"/>
                <a:cs typeface="Calibri"/>
              </a:rPr>
              <a:t>n</a:t>
            </a:r>
            <a:r>
              <a:rPr sz="2400" dirty="0">
                <a:latin typeface="Calibri"/>
                <a:cs typeface="Calibri"/>
              </a:rPr>
              <a:t>t</a:t>
            </a:r>
          </a:p>
          <a:p>
            <a:pPr marL="561975" indent="-411480">
              <a:spcBef>
                <a:spcPts val="575"/>
              </a:spcBef>
              <a:buClr>
                <a:srgbClr val="001F5F"/>
              </a:buClr>
              <a:buFont typeface="Arial"/>
              <a:buChar char="•"/>
              <a:tabLst>
                <a:tab pos="561975" algn="l"/>
              </a:tabLst>
            </a:pPr>
            <a:r>
              <a:rPr sz="2400" spc="5" dirty="0"/>
              <a:t>D</a:t>
            </a:r>
            <a:r>
              <a:rPr sz="2400" spc="-15" dirty="0"/>
              <a:t>e</a:t>
            </a:r>
            <a:r>
              <a:rPr sz="2400" spc="-10" dirty="0"/>
              <a:t> </a:t>
            </a:r>
            <a:r>
              <a:rPr sz="2400" spc="-5" dirty="0"/>
              <a:t>s</a:t>
            </a:r>
            <a:r>
              <a:rPr sz="2400" spc="5" dirty="0"/>
              <a:t>ur</a:t>
            </a:r>
            <a:r>
              <a:rPr sz="2400" spc="-45" dirty="0"/>
              <a:t>v</a:t>
            </a:r>
            <a:r>
              <a:rPr sz="2400" dirty="0"/>
              <a:t>eill</a:t>
            </a:r>
            <a:r>
              <a:rPr sz="2400" spc="5" dirty="0"/>
              <a:t>e</a:t>
            </a:r>
            <a:r>
              <a:rPr sz="2400" spc="-10" dirty="0"/>
              <a:t>r</a:t>
            </a:r>
            <a:r>
              <a:rPr sz="2400" spc="-15" dirty="0"/>
              <a:t> </a:t>
            </a:r>
            <a:r>
              <a:rPr sz="2400" dirty="0"/>
              <a:t>les</a:t>
            </a:r>
            <a:r>
              <a:rPr sz="2400" spc="5" dirty="0"/>
              <a:t> </a:t>
            </a:r>
            <a:r>
              <a:rPr sz="2400" spc="-5" dirty="0"/>
              <a:t>sig</a:t>
            </a:r>
            <a:r>
              <a:rPr sz="2400" spc="5" dirty="0"/>
              <a:t>n</a:t>
            </a:r>
            <a:r>
              <a:rPr sz="2400" spc="-15" dirty="0"/>
              <a:t>es</a:t>
            </a:r>
            <a:r>
              <a:rPr sz="2400" spc="-40" dirty="0"/>
              <a:t> </a:t>
            </a:r>
            <a:r>
              <a:rPr sz="2400" spc="-25" dirty="0"/>
              <a:t>c</a:t>
            </a:r>
            <a:r>
              <a:rPr sz="2400" dirty="0"/>
              <a:t>li</a:t>
            </a:r>
            <a:r>
              <a:rPr sz="2400" spc="5" dirty="0"/>
              <a:t>n</a:t>
            </a:r>
            <a:r>
              <a:rPr sz="2400" dirty="0"/>
              <a:t>i</a:t>
            </a:r>
            <a:r>
              <a:rPr sz="2400" spc="5" dirty="0"/>
              <a:t>qu</a:t>
            </a:r>
            <a:r>
              <a:rPr sz="2400" spc="-15" dirty="0"/>
              <a:t>es </a:t>
            </a:r>
            <a:r>
              <a:rPr sz="2400" spc="-35" dirty="0"/>
              <a:t>e</a:t>
            </a:r>
            <a:r>
              <a:rPr sz="2400" spc="-10" dirty="0"/>
              <a:t>t</a:t>
            </a:r>
            <a:r>
              <a:rPr sz="2400" spc="-5" dirty="0"/>
              <a:t> </a:t>
            </a:r>
            <a:r>
              <a:rPr sz="2400" spc="5" dirty="0"/>
              <a:t>b</a:t>
            </a:r>
            <a:r>
              <a:rPr sz="2400" dirty="0"/>
              <a:t>iol</a:t>
            </a:r>
            <a:r>
              <a:rPr sz="2400" spc="5" dirty="0"/>
              <a:t>o</a:t>
            </a:r>
            <a:r>
              <a:rPr sz="2400" dirty="0"/>
              <a:t>gi</a:t>
            </a:r>
            <a:r>
              <a:rPr sz="2400" spc="5" dirty="0"/>
              <a:t>qu</a:t>
            </a:r>
            <a:r>
              <a:rPr sz="2400" spc="-15" dirty="0"/>
              <a:t>es</a:t>
            </a:r>
            <a:endParaRP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43352" y="2286279"/>
            <a:ext cx="7063740" cy="1661994"/>
          </a:xfrm>
          <a:prstGeom prst="rect">
            <a:avLst/>
          </a:prstGeom>
        </p:spPr>
        <p:txBody>
          <a:bodyPr vert="horz" wrap="square" lIns="0" tIns="0" rIns="0" bIns="0" rtlCol="0">
            <a:spAutoFit/>
          </a:bodyPr>
          <a:lstStyle/>
          <a:p>
            <a:pPr marL="1045844" marR="5080" indent="-1033780"/>
            <a:r>
              <a:rPr sz="5400" b="1" spc="-55" dirty="0">
                <a:solidFill>
                  <a:srgbClr val="001F5F"/>
                </a:solidFill>
                <a:latin typeface="Calibri"/>
                <a:cs typeface="Calibri"/>
              </a:rPr>
              <a:t>C</a:t>
            </a:r>
            <a:r>
              <a:rPr sz="5400" b="1" spc="-5" dirty="0">
                <a:solidFill>
                  <a:srgbClr val="001F5F"/>
                </a:solidFill>
                <a:latin typeface="Calibri"/>
                <a:cs typeface="Calibri"/>
              </a:rPr>
              <a:t>OMPETENC</a:t>
            </a:r>
            <a:r>
              <a:rPr sz="5400" b="1" spc="-40" dirty="0">
                <a:solidFill>
                  <a:srgbClr val="001F5F"/>
                </a:solidFill>
                <a:latin typeface="Calibri"/>
                <a:cs typeface="Calibri"/>
              </a:rPr>
              <a:t>E</a:t>
            </a:r>
            <a:r>
              <a:rPr sz="5400" b="1" spc="-30" dirty="0">
                <a:solidFill>
                  <a:srgbClr val="001F5F"/>
                </a:solidFill>
                <a:latin typeface="Calibri"/>
                <a:cs typeface="Calibri"/>
              </a:rPr>
              <a:t>S</a:t>
            </a:r>
            <a:r>
              <a:rPr sz="5400" b="1" dirty="0">
                <a:solidFill>
                  <a:srgbClr val="001F5F"/>
                </a:solidFill>
                <a:latin typeface="Calibri"/>
                <a:cs typeface="Calibri"/>
              </a:rPr>
              <a:t> </a:t>
            </a:r>
            <a:r>
              <a:rPr sz="5400" b="1" spc="15" dirty="0">
                <a:solidFill>
                  <a:srgbClr val="001F5F"/>
                </a:solidFill>
                <a:latin typeface="Calibri"/>
                <a:cs typeface="Calibri"/>
              </a:rPr>
              <a:t>E</a:t>
            </a:r>
            <a:r>
              <a:rPr sz="5400" b="1" dirty="0">
                <a:solidFill>
                  <a:srgbClr val="001F5F"/>
                </a:solidFill>
                <a:latin typeface="Calibri"/>
                <a:cs typeface="Calibri"/>
              </a:rPr>
              <a:t>T</a:t>
            </a:r>
            <a:r>
              <a:rPr sz="5400" b="1" spc="10" dirty="0">
                <a:solidFill>
                  <a:srgbClr val="001F5F"/>
                </a:solidFill>
                <a:latin typeface="Calibri"/>
                <a:cs typeface="Calibri"/>
              </a:rPr>
              <a:t> </a:t>
            </a:r>
            <a:r>
              <a:rPr sz="5400" b="1" spc="-45" dirty="0">
                <a:solidFill>
                  <a:srgbClr val="001F5F"/>
                </a:solidFill>
                <a:latin typeface="Calibri"/>
                <a:cs typeface="Calibri"/>
              </a:rPr>
              <a:t>R</a:t>
            </a:r>
            <a:r>
              <a:rPr sz="5400" b="1" spc="-5" dirty="0">
                <a:solidFill>
                  <a:srgbClr val="001F5F"/>
                </a:solidFill>
                <a:latin typeface="Calibri"/>
                <a:cs typeface="Calibri"/>
              </a:rPr>
              <a:t>OL</a:t>
            </a:r>
            <a:r>
              <a:rPr sz="5400" b="1" spc="-55" dirty="0">
                <a:solidFill>
                  <a:srgbClr val="001F5F"/>
                </a:solidFill>
                <a:latin typeface="Calibri"/>
                <a:cs typeface="Calibri"/>
              </a:rPr>
              <a:t>E</a:t>
            </a:r>
            <a:r>
              <a:rPr sz="5400" b="1" spc="-30" dirty="0">
                <a:solidFill>
                  <a:srgbClr val="001F5F"/>
                </a:solidFill>
                <a:latin typeface="Calibri"/>
                <a:cs typeface="Calibri"/>
              </a:rPr>
              <a:t>S</a:t>
            </a:r>
            <a:r>
              <a:rPr sz="5400" b="1" spc="-15" dirty="0">
                <a:solidFill>
                  <a:srgbClr val="001F5F"/>
                </a:solidFill>
                <a:latin typeface="Calibri"/>
                <a:cs typeface="Calibri"/>
              </a:rPr>
              <a:t> </a:t>
            </a:r>
            <a:r>
              <a:rPr sz="5400" b="1" spc="-5" dirty="0">
                <a:solidFill>
                  <a:srgbClr val="001F5F"/>
                </a:solidFill>
                <a:latin typeface="Calibri"/>
                <a:cs typeface="Calibri"/>
              </a:rPr>
              <a:t>D</a:t>
            </a:r>
            <a:r>
              <a:rPr sz="5400" b="1" dirty="0">
                <a:solidFill>
                  <a:srgbClr val="001F5F"/>
                </a:solidFill>
                <a:latin typeface="Calibri"/>
                <a:cs typeface="Calibri"/>
              </a:rPr>
              <a:t>U </a:t>
            </a:r>
            <a:r>
              <a:rPr sz="5400" b="1" spc="-5" dirty="0">
                <a:solidFill>
                  <a:srgbClr val="001F5F"/>
                </a:solidFill>
                <a:latin typeface="Calibri"/>
                <a:cs typeface="Calibri"/>
              </a:rPr>
              <a:t>PHAR</a:t>
            </a:r>
            <a:r>
              <a:rPr sz="5400" b="1" spc="15" dirty="0">
                <a:solidFill>
                  <a:srgbClr val="001F5F"/>
                </a:solidFill>
                <a:latin typeface="Calibri"/>
                <a:cs typeface="Calibri"/>
              </a:rPr>
              <a:t>M</a:t>
            </a:r>
            <a:r>
              <a:rPr sz="5400" b="1" spc="-85" dirty="0">
                <a:solidFill>
                  <a:srgbClr val="001F5F"/>
                </a:solidFill>
                <a:latin typeface="Calibri"/>
                <a:cs typeface="Calibri"/>
              </a:rPr>
              <a:t>A</a:t>
            </a:r>
            <a:r>
              <a:rPr sz="5400" b="1" spc="-5" dirty="0">
                <a:solidFill>
                  <a:srgbClr val="001F5F"/>
                </a:solidFill>
                <a:latin typeface="Calibri"/>
                <a:cs typeface="Calibri"/>
              </a:rPr>
              <a:t>CIEN</a:t>
            </a:r>
            <a:endParaRPr sz="5400">
              <a:latin typeface="Calibri"/>
              <a:cs typeface="Calibri"/>
            </a:endParaRPr>
          </a:p>
        </p:txBody>
      </p:sp>
      <p:sp>
        <p:nvSpPr>
          <p:cNvPr id="4" name="object 4"/>
          <p:cNvSpPr/>
          <p:nvPr/>
        </p:nvSpPr>
        <p:spPr>
          <a:xfrm>
            <a:off x="9578975" y="14429"/>
            <a:ext cx="1066800" cy="7715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2"/>
            <a:ext cx="8986520" cy="793550"/>
          </a:xfrm>
          <a:prstGeom prst="rect">
            <a:avLst/>
          </a:prstGeom>
        </p:spPr>
        <p:txBody>
          <a:bodyPr vert="horz" wrap="square" lIns="0" tIns="176275" rIns="0" bIns="0" numCol="1" rtlCol="0" anchor="ctr" anchorCtr="0" compatLnSpc="1">
            <a:prstTxWarp prst="textNoShape">
              <a:avLst/>
            </a:prstTxWarp>
            <a:spAutoFit/>
          </a:bodyPr>
          <a:lstStyle/>
          <a:p>
            <a:pPr marL="219710"/>
            <a:r>
              <a:rPr sz="4000" dirty="0">
                <a:latin typeface="Calibri"/>
                <a:cs typeface="Calibri"/>
              </a:rPr>
              <a:t>D</a:t>
            </a:r>
            <a:r>
              <a:rPr sz="4000" spc="-20" dirty="0">
                <a:latin typeface="Calibri"/>
                <a:cs typeface="Calibri"/>
              </a:rPr>
              <a:t>E</a:t>
            </a:r>
            <a:r>
              <a:rPr sz="4000" dirty="0">
                <a:latin typeface="Calibri"/>
                <a:cs typeface="Calibri"/>
              </a:rPr>
              <a:t>PUIS</a:t>
            </a:r>
            <a:r>
              <a:rPr sz="4000" spc="-35" dirty="0">
                <a:latin typeface="Calibri"/>
                <a:cs typeface="Calibri"/>
              </a:rPr>
              <a:t> </a:t>
            </a:r>
            <a:r>
              <a:rPr sz="4000" dirty="0">
                <a:latin typeface="Calibri"/>
                <a:cs typeface="Calibri"/>
              </a:rPr>
              <a:t>LA</a:t>
            </a:r>
            <a:r>
              <a:rPr sz="4000" spc="-15" dirty="0">
                <a:latin typeface="Calibri"/>
                <a:cs typeface="Calibri"/>
              </a:rPr>
              <a:t> </a:t>
            </a:r>
            <a:r>
              <a:rPr sz="4000" dirty="0">
                <a:latin typeface="Calibri"/>
                <a:cs typeface="Calibri"/>
              </a:rPr>
              <a:t>PR</a:t>
            </a:r>
            <a:r>
              <a:rPr sz="4000" spc="-65" dirty="0">
                <a:latin typeface="Calibri"/>
                <a:cs typeface="Calibri"/>
              </a:rPr>
              <a:t>E</a:t>
            </a:r>
            <a:r>
              <a:rPr sz="4000" dirty="0">
                <a:latin typeface="Calibri"/>
                <a:cs typeface="Calibri"/>
              </a:rPr>
              <a:t>SC</a:t>
            </a:r>
            <a:r>
              <a:rPr sz="4000" spc="-15" dirty="0">
                <a:latin typeface="Calibri"/>
                <a:cs typeface="Calibri"/>
              </a:rPr>
              <a:t>R</a:t>
            </a:r>
            <a:r>
              <a:rPr sz="4000" dirty="0">
                <a:latin typeface="Calibri"/>
                <a:cs typeface="Calibri"/>
              </a:rPr>
              <a:t>IP</a:t>
            </a:r>
            <a:r>
              <a:rPr sz="4000" spc="15" dirty="0">
                <a:latin typeface="Calibri"/>
                <a:cs typeface="Calibri"/>
              </a:rPr>
              <a:t>T</a:t>
            </a:r>
            <a:r>
              <a:rPr sz="4000" spc="-20" dirty="0">
                <a:latin typeface="Calibri"/>
                <a:cs typeface="Calibri"/>
              </a:rPr>
              <a:t>I</a:t>
            </a:r>
            <a:r>
              <a:rPr sz="4000" dirty="0">
                <a:latin typeface="Calibri"/>
                <a:cs typeface="Calibri"/>
              </a:rPr>
              <a:t>ON</a:t>
            </a:r>
            <a:r>
              <a:rPr sz="4000" spc="-90" dirty="0">
                <a:latin typeface="Calibri"/>
                <a:cs typeface="Calibri"/>
              </a:rPr>
              <a:t> </a:t>
            </a:r>
            <a:r>
              <a:rPr sz="4000" dirty="0">
                <a:latin typeface="Calibri"/>
                <a:cs typeface="Calibri"/>
              </a:rPr>
              <a:t>D</a:t>
            </a:r>
            <a:r>
              <a:rPr sz="4000" spc="-70" dirty="0">
                <a:latin typeface="Calibri"/>
                <a:cs typeface="Calibri"/>
              </a:rPr>
              <a:t>E</a:t>
            </a:r>
            <a:r>
              <a:rPr sz="4000" dirty="0">
                <a:latin typeface="Calibri"/>
                <a:cs typeface="Calibri"/>
              </a:rPr>
              <a:t>S A</a:t>
            </a:r>
            <a:r>
              <a:rPr sz="4000" spc="-55" dirty="0">
                <a:latin typeface="Calibri"/>
                <a:cs typeface="Calibri"/>
              </a:rPr>
              <a:t>R</a:t>
            </a:r>
            <a:r>
              <a:rPr sz="4000" dirty="0">
                <a:latin typeface="Calibri"/>
                <a:cs typeface="Calibri"/>
              </a:rPr>
              <a:t>V…</a:t>
            </a:r>
            <a:endParaRPr sz="4000">
              <a:latin typeface="Calibri"/>
              <a:cs typeface="Calibri"/>
            </a:endParaRPr>
          </a:p>
        </p:txBody>
      </p:sp>
      <p:sp>
        <p:nvSpPr>
          <p:cNvPr id="3" name="object 3"/>
          <p:cNvSpPr txBox="1"/>
          <p:nvPr/>
        </p:nvSpPr>
        <p:spPr>
          <a:xfrm>
            <a:off x="1066800" y="1698652"/>
            <a:ext cx="10210800" cy="3616375"/>
          </a:xfrm>
          <a:prstGeom prst="rect">
            <a:avLst/>
          </a:prstGeom>
        </p:spPr>
        <p:txBody>
          <a:bodyPr vert="horz" wrap="square" lIns="0" tIns="0" rIns="0" bIns="0" rtlCol="0">
            <a:spAutoFit/>
          </a:bodyPr>
          <a:lstStyle/>
          <a:p>
            <a:pPr marL="12700"/>
            <a:r>
              <a:rPr sz="2800" b="1" dirty="0">
                <a:solidFill>
                  <a:srgbClr val="001F5F"/>
                </a:solidFill>
                <a:latin typeface="Calibri"/>
                <a:cs typeface="Calibri"/>
              </a:rPr>
              <a:t>Médi</a:t>
            </a:r>
            <a:r>
              <a:rPr sz="2800" b="1" spc="-25" dirty="0">
                <a:solidFill>
                  <a:srgbClr val="001F5F"/>
                </a:solidFill>
                <a:latin typeface="Calibri"/>
                <a:cs typeface="Calibri"/>
              </a:rPr>
              <a:t>c</a:t>
            </a:r>
            <a:r>
              <a:rPr sz="2800" b="1" dirty="0">
                <a:solidFill>
                  <a:srgbClr val="001F5F"/>
                </a:solidFill>
                <a:latin typeface="Calibri"/>
                <a:cs typeface="Calibri"/>
              </a:rPr>
              <a:t>ame</a:t>
            </a:r>
            <a:r>
              <a:rPr sz="2800" b="1" spc="-25" dirty="0">
                <a:solidFill>
                  <a:srgbClr val="001F5F"/>
                </a:solidFill>
                <a:latin typeface="Calibri"/>
                <a:cs typeface="Calibri"/>
              </a:rPr>
              <a:t>n</a:t>
            </a:r>
            <a:r>
              <a:rPr sz="2800" b="1" dirty="0">
                <a:solidFill>
                  <a:srgbClr val="001F5F"/>
                </a:solidFill>
                <a:latin typeface="Calibri"/>
                <a:cs typeface="Calibri"/>
              </a:rPr>
              <a:t>t</a:t>
            </a:r>
            <a:r>
              <a:rPr sz="2800" b="1" spc="-55" dirty="0">
                <a:solidFill>
                  <a:srgbClr val="001F5F"/>
                </a:solidFill>
                <a:latin typeface="Calibri"/>
                <a:cs typeface="Calibri"/>
              </a:rPr>
              <a:t> </a:t>
            </a:r>
            <a:r>
              <a:rPr sz="2800" b="1" dirty="0">
                <a:solidFill>
                  <a:srgbClr val="001F5F"/>
                </a:solidFill>
                <a:latin typeface="Calibri"/>
                <a:cs typeface="Calibri"/>
              </a:rPr>
              <a:t>à</a:t>
            </a:r>
            <a:r>
              <a:rPr sz="2800" b="1" spc="15" dirty="0">
                <a:solidFill>
                  <a:srgbClr val="001F5F"/>
                </a:solidFill>
                <a:latin typeface="Calibri"/>
                <a:cs typeface="Calibri"/>
              </a:rPr>
              <a:t> </a:t>
            </a:r>
            <a:r>
              <a:rPr sz="2800" b="1" spc="-20" dirty="0">
                <a:solidFill>
                  <a:srgbClr val="001F5F"/>
                </a:solidFill>
                <a:latin typeface="Calibri"/>
                <a:cs typeface="Calibri"/>
              </a:rPr>
              <a:t>s</a:t>
            </a:r>
            <a:r>
              <a:rPr sz="2800" b="1" spc="-15" dirty="0">
                <a:solidFill>
                  <a:srgbClr val="001F5F"/>
                </a:solidFill>
                <a:latin typeface="Calibri"/>
                <a:cs typeface="Calibri"/>
              </a:rPr>
              <a:t>t</a:t>
            </a:r>
            <a:r>
              <a:rPr sz="2800" b="1" spc="-20" dirty="0">
                <a:solidFill>
                  <a:srgbClr val="001F5F"/>
                </a:solidFill>
                <a:latin typeface="Calibri"/>
                <a:cs typeface="Calibri"/>
              </a:rPr>
              <a:t>a</a:t>
            </a:r>
            <a:r>
              <a:rPr sz="2800" b="1" spc="5" dirty="0">
                <a:solidFill>
                  <a:srgbClr val="001F5F"/>
                </a:solidFill>
                <a:latin typeface="Calibri"/>
                <a:cs typeface="Calibri"/>
              </a:rPr>
              <a:t>t</a:t>
            </a:r>
            <a:r>
              <a:rPr sz="2800" b="1" dirty="0">
                <a:solidFill>
                  <a:srgbClr val="001F5F"/>
                </a:solidFill>
                <a:latin typeface="Calibri"/>
                <a:cs typeface="Calibri"/>
              </a:rPr>
              <a:t>ut</a:t>
            </a:r>
            <a:r>
              <a:rPr sz="2800" b="1" spc="-75" dirty="0">
                <a:solidFill>
                  <a:srgbClr val="001F5F"/>
                </a:solidFill>
                <a:latin typeface="Calibri"/>
                <a:cs typeface="Calibri"/>
              </a:rPr>
              <a:t> </a:t>
            </a:r>
            <a:r>
              <a:rPr sz="2800" b="1" dirty="0">
                <a:solidFill>
                  <a:srgbClr val="001F5F"/>
                </a:solidFill>
                <a:latin typeface="Calibri"/>
                <a:cs typeface="Calibri"/>
              </a:rPr>
              <a:t>pa</a:t>
            </a:r>
            <a:r>
              <a:rPr sz="2800" b="1" spc="10" dirty="0">
                <a:solidFill>
                  <a:srgbClr val="001F5F"/>
                </a:solidFill>
                <a:latin typeface="Calibri"/>
                <a:cs typeface="Calibri"/>
              </a:rPr>
              <a:t>r</a:t>
            </a:r>
            <a:r>
              <a:rPr sz="2800" b="1" spc="5" dirty="0">
                <a:solidFill>
                  <a:srgbClr val="001F5F"/>
                </a:solidFill>
                <a:latin typeface="Calibri"/>
                <a:cs typeface="Calibri"/>
              </a:rPr>
              <a:t>t</a:t>
            </a:r>
            <a:r>
              <a:rPr sz="2800" b="1" dirty="0">
                <a:solidFill>
                  <a:srgbClr val="001F5F"/>
                </a:solidFill>
                <a:latin typeface="Calibri"/>
                <a:cs typeface="Calibri"/>
              </a:rPr>
              <a:t>icul</a:t>
            </a:r>
            <a:r>
              <a:rPr sz="2800" b="1" spc="5" dirty="0">
                <a:solidFill>
                  <a:srgbClr val="001F5F"/>
                </a:solidFill>
                <a:latin typeface="Calibri"/>
                <a:cs typeface="Calibri"/>
              </a:rPr>
              <a:t>i</a:t>
            </a:r>
            <a:r>
              <a:rPr sz="2800" b="1" spc="-5" dirty="0">
                <a:solidFill>
                  <a:srgbClr val="001F5F"/>
                </a:solidFill>
                <a:latin typeface="Calibri"/>
                <a:cs typeface="Calibri"/>
              </a:rPr>
              <a:t>e</a:t>
            </a:r>
            <a:r>
              <a:rPr sz="2800" b="1" spc="10" dirty="0">
                <a:solidFill>
                  <a:srgbClr val="001F5F"/>
                </a:solidFill>
                <a:latin typeface="Calibri"/>
                <a:cs typeface="Calibri"/>
              </a:rPr>
              <a:t>r</a:t>
            </a:r>
            <a:r>
              <a:rPr sz="2800" b="1" dirty="0">
                <a:solidFill>
                  <a:srgbClr val="001F5F"/>
                </a:solidFill>
                <a:latin typeface="Calibri"/>
                <a:cs typeface="Calibri"/>
              </a:rPr>
              <a:t>:</a:t>
            </a:r>
            <a:endParaRPr sz="2800" dirty="0">
              <a:latin typeface="Calibri"/>
              <a:cs typeface="Calibri"/>
            </a:endParaRPr>
          </a:p>
          <a:p>
            <a:pPr marL="356870" marR="338455" indent="-344170">
              <a:spcBef>
                <a:spcPts val="620"/>
              </a:spcBef>
              <a:buClr>
                <a:srgbClr val="001F5F"/>
              </a:buClr>
              <a:buFont typeface="Arial"/>
              <a:buChar char="•"/>
              <a:tabLst>
                <a:tab pos="357505" algn="l"/>
              </a:tabLst>
            </a:pPr>
            <a:r>
              <a:rPr sz="2400" b="1" spc="-10" dirty="0">
                <a:solidFill>
                  <a:srgbClr val="001F5F"/>
                </a:solidFill>
                <a:latin typeface="Calibri"/>
                <a:cs typeface="Calibri"/>
              </a:rPr>
              <a:t>p</a:t>
            </a:r>
            <a:r>
              <a:rPr sz="2400" b="1" spc="-15" dirty="0">
                <a:solidFill>
                  <a:srgbClr val="001F5F"/>
                </a:solidFill>
                <a:latin typeface="Calibri"/>
                <a:cs typeface="Calibri"/>
              </a:rPr>
              <a:t>r</a:t>
            </a:r>
            <a:r>
              <a:rPr sz="2400" b="1" spc="-10" dirty="0">
                <a:solidFill>
                  <a:srgbClr val="001F5F"/>
                </a:solidFill>
                <a:latin typeface="Calibri"/>
                <a:cs typeface="Calibri"/>
              </a:rPr>
              <a:t>e</a:t>
            </a:r>
            <a:r>
              <a:rPr sz="2400" b="1" dirty="0">
                <a:solidFill>
                  <a:srgbClr val="001F5F"/>
                </a:solidFill>
                <a:latin typeface="Calibri"/>
                <a:cs typeface="Calibri"/>
              </a:rPr>
              <a:t>sc</a:t>
            </a:r>
            <a:r>
              <a:rPr sz="2400" b="1" spc="10" dirty="0">
                <a:solidFill>
                  <a:srgbClr val="001F5F"/>
                </a:solidFill>
                <a:latin typeface="Calibri"/>
                <a:cs typeface="Calibri"/>
              </a:rPr>
              <a:t>r</a:t>
            </a:r>
            <a:r>
              <a:rPr sz="2400" b="1" spc="-5" dirty="0">
                <a:solidFill>
                  <a:srgbClr val="001F5F"/>
                </a:solidFill>
                <a:latin typeface="Calibri"/>
                <a:cs typeface="Calibri"/>
              </a:rPr>
              <a:t>i</a:t>
            </a:r>
            <a:r>
              <a:rPr sz="2400" b="1" spc="-10" dirty="0">
                <a:solidFill>
                  <a:srgbClr val="001F5F"/>
                </a:solidFill>
                <a:latin typeface="Calibri"/>
                <a:cs typeface="Calibri"/>
              </a:rPr>
              <a:t>pt</a:t>
            </a:r>
            <a:r>
              <a:rPr sz="2400" b="1" dirty="0">
                <a:solidFill>
                  <a:srgbClr val="001F5F"/>
                </a:solidFill>
                <a:latin typeface="Calibri"/>
                <a:cs typeface="Calibri"/>
              </a:rPr>
              <a:t>i</a:t>
            </a:r>
            <a:r>
              <a:rPr sz="2400" b="1" spc="-35" dirty="0">
                <a:solidFill>
                  <a:srgbClr val="001F5F"/>
                </a:solidFill>
                <a:latin typeface="Calibri"/>
                <a:cs typeface="Calibri"/>
              </a:rPr>
              <a:t>o</a:t>
            </a:r>
            <a:r>
              <a:rPr sz="2400" b="1" spc="-15" dirty="0">
                <a:solidFill>
                  <a:srgbClr val="001F5F"/>
                </a:solidFill>
                <a:latin typeface="Calibri"/>
                <a:cs typeface="Calibri"/>
              </a:rPr>
              <a:t>n</a:t>
            </a:r>
            <a:r>
              <a:rPr sz="2400" b="1" spc="-65" dirty="0">
                <a:solidFill>
                  <a:srgbClr val="001F5F"/>
                </a:solidFill>
                <a:latin typeface="Calibri"/>
                <a:cs typeface="Calibri"/>
              </a:rPr>
              <a:t> </a:t>
            </a:r>
            <a:r>
              <a:rPr sz="2400" b="1" spc="-5" dirty="0">
                <a:solidFill>
                  <a:srgbClr val="001F5F"/>
                </a:solidFill>
                <a:latin typeface="Calibri"/>
                <a:cs typeface="Calibri"/>
              </a:rPr>
              <a:t>i</a:t>
            </a:r>
            <a:r>
              <a:rPr sz="2400" b="1" spc="-10" dirty="0">
                <a:solidFill>
                  <a:srgbClr val="001F5F"/>
                </a:solidFill>
                <a:latin typeface="Calibri"/>
                <a:cs typeface="Calibri"/>
              </a:rPr>
              <a:t>n</a:t>
            </a:r>
            <a:r>
              <a:rPr sz="2400" b="1" spc="-5" dirty="0">
                <a:solidFill>
                  <a:srgbClr val="001F5F"/>
                </a:solidFill>
                <a:latin typeface="Calibri"/>
                <a:cs typeface="Calibri"/>
              </a:rPr>
              <a:t>i</a:t>
            </a:r>
            <a:r>
              <a:rPr sz="2400" b="1" spc="-10" dirty="0">
                <a:solidFill>
                  <a:srgbClr val="001F5F"/>
                </a:solidFill>
                <a:latin typeface="Calibri"/>
                <a:cs typeface="Calibri"/>
              </a:rPr>
              <a:t>t</a:t>
            </a:r>
            <a:r>
              <a:rPr sz="2400" b="1" dirty="0">
                <a:solidFill>
                  <a:srgbClr val="001F5F"/>
                </a:solidFill>
                <a:latin typeface="Calibri"/>
                <a:cs typeface="Calibri"/>
              </a:rPr>
              <a:t>i</a:t>
            </a:r>
            <a:r>
              <a:rPr sz="2400" b="1" spc="-25" dirty="0">
                <a:solidFill>
                  <a:srgbClr val="001F5F"/>
                </a:solidFill>
                <a:latin typeface="Calibri"/>
                <a:cs typeface="Calibri"/>
              </a:rPr>
              <a:t>a</a:t>
            </a:r>
            <a:r>
              <a:rPr sz="2400" b="1" spc="-5" dirty="0">
                <a:solidFill>
                  <a:srgbClr val="001F5F"/>
                </a:solidFill>
                <a:latin typeface="Calibri"/>
                <a:cs typeface="Calibri"/>
              </a:rPr>
              <a:t>l</a:t>
            </a:r>
            <a:r>
              <a:rPr sz="2400" b="1" dirty="0">
                <a:solidFill>
                  <a:srgbClr val="001F5F"/>
                </a:solidFill>
                <a:latin typeface="Calibri"/>
                <a:cs typeface="Calibri"/>
              </a:rPr>
              <a:t>e</a:t>
            </a:r>
            <a:r>
              <a:rPr sz="2400" b="1" spc="-50" dirty="0">
                <a:solidFill>
                  <a:srgbClr val="001F5F"/>
                </a:solidFill>
                <a:latin typeface="Calibri"/>
                <a:cs typeface="Calibri"/>
              </a:rPr>
              <a:t> </a:t>
            </a:r>
            <a:r>
              <a:rPr sz="2400" b="1" spc="-10" dirty="0">
                <a:solidFill>
                  <a:srgbClr val="001F5F"/>
                </a:solidFill>
                <a:latin typeface="Calibri"/>
                <a:cs typeface="Calibri"/>
              </a:rPr>
              <a:t>h</a:t>
            </a:r>
            <a:r>
              <a:rPr sz="2400" b="1" spc="-15" dirty="0">
                <a:solidFill>
                  <a:srgbClr val="001F5F"/>
                </a:solidFill>
                <a:latin typeface="Calibri"/>
                <a:cs typeface="Calibri"/>
              </a:rPr>
              <a:t>o</a:t>
            </a:r>
            <a:r>
              <a:rPr sz="2400" b="1" spc="-5" dirty="0">
                <a:solidFill>
                  <a:srgbClr val="001F5F"/>
                </a:solidFill>
                <a:latin typeface="Calibri"/>
                <a:cs typeface="Calibri"/>
              </a:rPr>
              <a:t>s</a:t>
            </a:r>
            <a:r>
              <a:rPr sz="2400" b="1" spc="-10" dirty="0">
                <a:solidFill>
                  <a:srgbClr val="001F5F"/>
                </a:solidFill>
                <a:latin typeface="Calibri"/>
                <a:cs typeface="Calibri"/>
              </a:rPr>
              <a:t>p</a:t>
            </a:r>
            <a:r>
              <a:rPr sz="2400" b="1" spc="-5" dirty="0">
                <a:solidFill>
                  <a:srgbClr val="001F5F"/>
                </a:solidFill>
                <a:latin typeface="Calibri"/>
                <a:cs typeface="Calibri"/>
              </a:rPr>
              <a:t>i</a:t>
            </a:r>
            <a:r>
              <a:rPr sz="2400" b="1" spc="-30" dirty="0">
                <a:solidFill>
                  <a:srgbClr val="001F5F"/>
                </a:solidFill>
                <a:latin typeface="Calibri"/>
                <a:cs typeface="Calibri"/>
              </a:rPr>
              <a:t>t</a:t>
            </a:r>
            <a:r>
              <a:rPr sz="2400" b="1" spc="-25" dirty="0">
                <a:solidFill>
                  <a:srgbClr val="001F5F"/>
                </a:solidFill>
                <a:latin typeface="Calibri"/>
                <a:cs typeface="Calibri"/>
              </a:rPr>
              <a:t>a</a:t>
            </a:r>
            <a:r>
              <a:rPr sz="2400" b="1" spc="-5" dirty="0">
                <a:solidFill>
                  <a:srgbClr val="001F5F"/>
                </a:solidFill>
                <a:latin typeface="Calibri"/>
                <a:cs typeface="Calibri"/>
              </a:rPr>
              <a:t>li</a:t>
            </a:r>
            <a:r>
              <a:rPr sz="2400" b="1" spc="-10" dirty="0">
                <a:solidFill>
                  <a:srgbClr val="001F5F"/>
                </a:solidFill>
                <a:latin typeface="Calibri"/>
                <a:cs typeface="Calibri"/>
              </a:rPr>
              <a:t>è</a:t>
            </a:r>
            <a:r>
              <a:rPr sz="2400" b="1" spc="-15" dirty="0">
                <a:solidFill>
                  <a:srgbClr val="001F5F"/>
                </a:solidFill>
                <a:latin typeface="Calibri"/>
                <a:cs typeface="Calibri"/>
              </a:rPr>
              <a:t>r</a:t>
            </a:r>
            <a:r>
              <a:rPr sz="2400" b="1" spc="-10" dirty="0">
                <a:solidFill>
                  <a:srgbClr val="001F5F"/>
                </a:solidFill>
                <a:latin typeface="Calibri"/>
                <a:cs typeface="Calibri"/>
              </a:rPr>
              <a:t>e</a:t>
            </a:r>
            <a:r>
              <a:rPr sz="2400" b="1" spc="-15" dirty="0">
                <a:solidFill>
                  <a:srgbClr val="001F5F"/>
                </a:solidFill>
                <a:latin typeface="Calibri"/>
                <a:cs typeface="Calibri"/>
              </a:rPr>
              <a:t>/PIH</a:t>
            </a:r>
            <a:r>
              <a:rPr sz="2400" b="1" spc="-45" dirty="0">
                <a:solidFill>
                  <a:srgbClr val="001F5F"/>
                </a:solidFill>
                <a:latin typeface="Calibri"/>
                <a:cs typeface="Calibri"/>
              </a:rPr>
              <a:t> </a:t>
            </a:r>
            <a:r>
              <a:rPr sz="2400" b="1" spc="-25" dirty="0">
                <a:solidFill>
                  <a:srgbClr val="001F5F"/>
                </a:solidFill>
                <a:latin typeface="Calibri"/>
                <a:cs typeface="Calibri"/>
              </a:rPr>
              <a:t>a</a:t>
            </a:r>
            <a:r>
              <a:rPr sz="2400" b="1" spc="-10" dirty="0">
                <a:solidFill>
                  <a:srgbClr val="001F5F"/>
                </a:solidFill>
                <a:latin typeface="Calibri"/>
                <a:cs typeface="Calibri"/>
              </a:rPr>
              <a:t>nnue</a:t>
            </a:r>
            <a:r>
              <a:rPr sz="2400" b="1" spc="-5" dirty="0">
                <a:solidFill>
                  <a:srgbClr val="001F5F"/>
                </a:solidFill>
                <a:latin typeface="Calibri"/>
                <a:cs typeface="Calibri"/>
              </a:rPr>
              <a:t>ll</a:t>
            </a:r>
            <a:r>
              <a:rPr sz="2400" b="1" dirty="0">
                <a:solidFill>
                  <a:srgbClr val="001F5F"/>
                </a:solidFill>
                <a:latin typeface="Calibri"/>
                <a:cs typeface="Calibri"/>
              </a:rPr>
              <a:t>e</a:t>
            </a:r>
            <a:r>
              <a:rPr sz="2400" b="1" spc="-25" dirty="0">
                <a:solidFill>
                  <a:srgbClr val="001F5F"/>
                </a:solidFill>
                <a:latin typeface="Calibri"/>
                <a:cs typeface="Calibri"/>
              </a:rPr>
              <a:t> </a:t>
            </a:r>
            <a:r>
              <a:rPr sz="2400" b="1" spc="-10" dirty="0">
                <a:solidFill>
                  <a:srgbClr val="001F5F"/>
                </a:solidFill>
                <a:latin typeface="Calibri"/>
                <a:cs typeface="Calibri"/>
              </a:rPr>
              <a:t>(</a:t>
            </a:r>
            <a:r>
              <a:rPr sz="2400" b="1" spc="-30" dirty="0">
                <a:solidFill>
                  <a:srgbClr val="001F5F"/>
                </a:solidFill>
                <a:latin typeface="Calibri"/>
                <a:cs typeface="Calibri"/>
              </a:rPr>
              <a:t>P</a:t>
            </a:r>
            <a:r>
              <a:rPr sz="2400" b="1" spc="-5" dirty="0">
                <a:solidFill>
                  <a:srgbClr val="001F5F"/>
                </a:solidFill>
                <a:latin typeface="Calibri"/>
                <a:cs typeface="Calibri"/>
              </a:rPr>
              <a:t>I</a:t>
            </a:r>
            <a:r>
              <a:rPr sz="2400" b="1" spc="-20" dirty="0">
                <a:solidFill>
                  <a:srgbClr val="001F5F"/>
                </a:solidFill>
                <a:latin typeface="Calibri"/>
                <a:cs typeface="Calibri"/>
              </a:rPr>
              <a:t>H</a:t>
            </a:r>
            <a:r>
              <a:rPr sz="2400" b="1" spc="-10" dirty="0">
                <a:solidFill>
                  <a:srgbClr val="001F5F"/>
                </a:solidFill>
                <a:latin typeface="Calibri"/>
                <a:cs typeface="Calibri"/>
              </a:rPr>
              <a:t>A),</a:t>
            </a:r>
            <a:r>
              <a:rPr sz="2400" b="1" spc="-15" dirty="0">
                <a:solidFill>
                  <a:srgbClr val="001F5F"/>
                </a:solidFill>
                <a:latin typeface="Calibri"/>
                <a:cs typeface="Calibri"/>
              </a:rPr>
              <a:t> </a:t>
            </a:r>
            <a:r>
              <a:rPr sz="2400" b="1" spc="-10" dirty="0">
                <a:solidFill>
                  <a:srgbClr val="001F5F"/>
                </a:solidFill>
                <a:latin typeface="Calibri"/>
                <a:cs typeface="Calibri"/>
              </a:rPr>
              <a:t>p</a:t>
            </a:r>
            <a:r>
              <a:rPr sz="2400" b="1" spc="-25" dirty="0">
                <a:solidFill>
                  <a:srgbClr val="001F5F"/>
                </a:solidFill>
                <a:latin typeface="Calibri"/>
                <a:cs typeface="Calibri"/>
              </a:rPr>
              <a:t>a</a:t>
            </a:r>
            <a:r>
              <a:rPr sz="2400" b="1" dirty="0">
                <a:solidFill>
                  <a:srgbClr val="001F5F"/>
                </a:solidFill>
                <a:latin typeface="Calibri"/>
                <a:cs typeface="Calibri"/>
              </a:rPr>
              <a:t>r </a:t>
            </a:r>
            <a:r>
              <a:rPr sz="2400" b="1" spc="-10" dirty="0">
                <a:solidFill>
                  <a:srgbClr val="001F5F"/>
                </a:solidFill>
                <a:latin typeface="Calibri"/>
                <a:cs typeface="Calibri"/>
              </a:rPr>
              <a:t>des</a:t>
            </a:r>
            <a:r>
              <a:rPr sz="2400" b="1" spc="5" dirty="0">
                <a:solidFill>
                  <a:srgbClr val="001F5F"/>
                </a:solidFill>
                <a:latin typeface="Calibri"/>
                <a:cs typeface="Calibri"/>
              </a:rPr>
              <a:t> </a:t>
            </a:r>
            <a:r>
              <a:rPr sz="2400" b="1" spc="-10" dirty="0">
                <a:solidFill>
                  <a:srgbClr val="001F5F"/>
                </a:solidFill>
                <a:latin typeface="Calibri"/>
                <a:cs typeface="Calibri"/>
              </a:rPr>
              <a:t>méde</a:t>
            </a:r>
            <a:r>
              <a:rPr sz="2400" b="1" spc="-5" dirty="0">
                <a:solidFill>
                  <a:srgbClr val="001F5F"/>
                </a:solidFill>
                <a:latin typeface="Calibri"/>
                <a:cs typeface="Calibri"/>
              </a:rPr>
              <a:t>c</a:t>
            </a:r>
            <a:r>
              <a:rPr sz="2400" b="1" spc="10" dirty="0">
                <a:solidFill>
                  <a:srgbClr val="001F5F"/>
                </a:solidFill>
                <a:latin typeface="Calibri"/>
                <a:cs typeface="Calibri"/>
              </a:rPr>
              <a:t>i</a:t>
            </a:r>
            <a:r>
              <a:rPr sz="2400" b="1" spc="-10" dirty="0">
                <a:solidFill>
                  <a:srgbClr val="001F5F"/>
                </a:solidFill>
                <a:latin typeface="Calibri"/>
                <a:cs typeface="Calibri"/>
              </a:rPr>
              <a:t>ns</a:t>
            </a:r>
            <a:r>
              <a:rPr sz="2400" b="1" dirty="0">
                <a:solidFill>
                  <a:srgbClr val="001F5F"/>
                </a:solidFill>
                <a:latin typeface="Calibri"/>
                <a:cs typeface="Calibri"/>
              </a:rPr>
              <a:t> </a:t>
            </a:r>
            <a:r>
              <a:rPr sz="2400" b="1" spc="-10" dirty="0">
                <a:solidFill>
                  <a:srgbClr val="001F5F"/>
                </a:solidFill>
                <a:latin typeface="Calibri"/>
                <a:cs typeface="Calibri"/>
              </a:rPr>
              <a:t>h</a:t>
            </a:r>
            <a:r>
              <a:rPr sz="2400" b="1" spc="-15" dirty="0">
                <a:solidFill>
                  <a:srgbClr val="001F5F"/>
                </a:solidFill>
                <a:latin typeface="Calibri"/>
                <a:cs typeface="Calibri"/>
              </a:rPr>
              <a:t>o</a:t>
            </a:r>
            <a:r>
              <a:rPr sz="2400" b="1" spc="-5" dirty="0">
                <a:solidFill>
                  <a:srgbClr val="001F5F"/>
                </a:solidFill>
                <a:latin typeface="Calibri"/>
                <a:cs typeface="Calibri"/>
              </a:rPr>
              <a:t>s</a:t>
            </a:r>
            <a:r>
              <a:rPr sz="2400" b="1" spc="-10" dirty="0">
                <a:solidFill>
                  <a:srgbClr val="001F5F"/>
                </a:solidFill>
                <a:latin typeface="Calibri"/>
                <a:cs typeface="Calibri"/>
              </a:rPr>
              <a:t>p</a:t>
            </a:r>
            <a:r>
              <a:rPr sz="2400" b="1" spc="-5" dirty="0">
                <a:solidFill>
                  <a:srgbClr val="001F5F"/>
                </a:solidFill>
                <a:latin typeface="Calibri"/>
                <a:cs typeface="Calibri"/>
              </a:rPr>
              <a:t>i</a:t>
            </a:r>
            <a:r>
              <a:rPr sz="2400" b="1" spc="-30" dirty="0">
                <a:solidFill>
                  <a:srgbClr val="001F5F"/>
                </a:solidFill>
                <a:latin typeface="Calibri"/>
                <a:cs typeface="Calibri"/>
              </a:rPr>
              <a:t>t</a:t>
            </a:r>
            <a:r>
              <a:rPr sz="2400" b="1" spc="-25" dirty="0">
                <a:solidFill>
                  <a:srgbClr val="001F5F"/>
                </a:solidFill>
                <a:latin typeface="Calibri"/>
                <a:cs typeface="Calibri"/>
              </a:rPr>
              <a:t>a</a:t>
            </a:r>
            <a:r>
              <a:rPr sz="2400" b="1" spc="-5" dirty="0">
                <a:solidFill>
                  <a:srgbClr val="001F5F"/>
                </a:solidFill>
                <a:latin typeface="Calibri"/>
                <a:cs typeface="Calibri"/>
              </a:rPr>
              <a:t>li</a:t>
            </a:r>
            <a:r>
              <a:rPr sz="2400" b="1" spc="-10" dirty="0">
                <a:solidFill>
                  <a:srgbClr val="001F5F"/>
                </a:solidFill>
                <a:latin typeface="Calibri"/>
                <a:cs typeface="Calibri"/>
              </a:rPr>
              <a:t>e</a:t>
            </a:r>
            <a:r>
              <a:rPr sz="2400" b="1" spc="-15" dirty="0">
                <a:solidFill>
                  <a:srgbClr val="001F5F"/>
                </a:solidFill>
                <a:latin typeface="Calibri"/>
                <a:cs typeface="Calibri"/>
              </a:rPr>
              <a:t>r</a:t>
            </a:r>
            <a:r>
              <a:rPr sz="2400" b="1" spc="-10" dirty="0">
                <a:solidFill>
                  <a:srgbClr val="001F5F"/>
                </a:solidFill>
                <a:latin typeface="Calibri"/>
                <a:cs typeface="Calibri"/>
              </a:rPr>
              <a:t>s</a:t>
            </a:r>
            <a:r>
              <a:rPr sz="2400" b="1" spc="-45" dirty="0">
                <a:solidFill>
                  <a:srgbClr val="001F5F"/>
                </a:solidFill>
                <a:latin typeface="Calibri"/>
                <a:cs typeface="Calibri"/>
              </a:rPr>
              <a:t> </a:t>
            </a:r>
            <a:r>
              <a:rPr sz="2400" b="1" spc="-60" dirty="0">
                <a:solidFill>
                  <a:srgbClr val="001F5F"/>
                </a:solidFill>
                <a:latin typeface="Calibri"/>
                <a:cs typeface="Calibri"/>
              </a:rPr>
              <a:t>e</a:t>
            </a:r>
            <a:r>
              <a:rPr sz="2400" b="1" spc="-5" dirty="0">
                <a:solidFill>
                  <a:srgbClr val="001F5F"/>
                </a:solidFill>
                <a:latin typeface="Calibri"/>
                <a:cs typeface="Calibri"/>
              </a:rPr>
              <a:t>x</a:t>
            </a:r>
            <a:r>
              <a:rPr sz="2400" b="1" spc="5" dirty="0">
                <a:solidFill>
                  <a:srgbClr val="001F5F"/>
                </a:solidFill>
                <a:latin typeface="Calibri"/>
                <a:cs typeface="Calibri"/>
              </a:rPr>
              <a:t>p</a:t>
            </a:r>
            <a:r>
              <a:rPr sz="2400" b="1" spc="-10" dirty="0">
                <a:solidFill>
                  <a:srgbClr val="001F5F"/>
                </a:solidFill>
                <a:latin typeface="Calibri"/>
                <a:cs typeface="Calibri"/>
              </a:rPr>
              <a:t>é</a:t>
            </a:r>
            <a:r>
              <a:rPr sz="2400" b="1" spc="5" dirty="0">
                <a:solidFill>
                  <a:srgbClr val="001F5F"/>
                </a:solidFill>
                <a:latin typeface="Calibri"/>
                <a:cs typeface="Calibri"/>
              </a:rPr>
              <a:t>r</a:t>
            </a:r>
            <a:r>
              <a:rPr sz="2400" b="1" spc="-5" dirty="0">
                <a:solidFill>
                  <a:srgbClr val="001F5F"/>
                </a:solidFill>
                <a:latin typeface="Calibri"/>
                <a:cs typeface="Calibri"/>
              </a:rPr>
              <a:t>i</a:t>
            </a:r>
            <a:r>
              <a:rPr sz="2400" b="1" spc="-10" dirty="0">
                <a:solidFill>
                  <a:srgbClr val="001F5F"/>
                </a:solidFill>
                <a:latin typeface="Calibri"/>
                <a:cs typeface="Calibri"/>
              </a:rPr>
              <a:t>me</a:t>
            </a:r>
            <a:r>
              <a:rPr sz="2400" b="1" spc="-35" dirty="0">
                <a:solidFill>
                  <a:srgbClr val="001F5F"/>
                </a:solidFill>
                <a:latin typeface="Calibri"/>
                <a:cs typeface="Calibri"/>
              </a:rPr>
              <a:t>n</a:t>
            </a:r>
            <a:r>
              <a:rPr sz="2400" b="1" spc="-30" dirty="0">
                <a:solidFill>
                  <a:srgbClr val="001F5F"/>
                </a:solidFill>
                <a:latin typeface="Calibri"/>
                <a:cs typeface="Calibri"/>
              </a:rPr>
              <a:t>t</a:t>
            </a:r>
            <a:r>
              <a:rPr sz="2400" b="1" spc="-10" dirty="0">
                <a:solidFill>
                  <a:srgbClr val="001F5F"/>
                </a:solidFill>
                <a:latin typeface="Calibri"/>
                <a:cs typeface="Calibri"/>
              </a:rPr>
              <a:t>és</a:t>
            </a:r>
            <a:r>
              <a:rPr sz="2400" b="1" spc="5" dirty="0">
                <a:solidFill>
                  <a:srgbClr val="001F5F"/>
                </a:solidFill>
                <a:latin typeface="Calibri"/>
                <a:cs typeface="Calibri"/>
              </a:rPr>
              <a:t> </a:t>
            </a:r>
            <a:r>
              <a:rPr sz="2400" b="1" spc="-10" dirty="0">
                <a:solidFill>
                  <a:srgbClr val="001F5F"/>
                </a:solidFill>
                <a:latin typeface="Calibri"/>
                <a:cs typeface="Calibri"/>
              </a:rPr>
              <a:t>d</a:t>
            </a:r>
            <a:r>
              <a:rPr sz="2400" b="1" spc="-25" dirty="0">
                <a:solidFill>
                  <a:srgbClr val="001F5F"/>
                </a:solidFill>
                <a:latin typeface="Calibri"/>
                <a:cs typeface="Calibri"/>
              </a:rPr>
              <a:t>a</a:t>
            </a:r>
            <a:r>
              <a:rPr sz="2400" b="1" spc="-10" dirty="0">
                <a:solidFill>
                  <a:srgbClr val="001F5F"/>
                </a:solidFill>
                <a:latin typeface="Calibri"/>
                <a:cs typeface="Calibri"/>
              </a:rPr>
              <a:t>ns</a:t>
            </a:r>
            <a:r>
              <a:rPr sz="2400" b="1" spc="-15" dirty="0">
                <a:solidFill>
                  <a:srgbClr val="001F5F"/>
                </a:solidFill>
                <a:latin typeface="Calibri"/>
                <a:cs typeface="Calibri"/>
              </a:rPr>
              <a:t> </a:t>
            </a:r>
            <a:r>
              <a:rPr sz="2400" b="1" spc="-5" dirty="0">
                <a:solidFill>
                  <a:srgbClr val="001F5F"/>
                </a:solidFill>
                <a:latin typeface="Calibri"/>
                <a:cs typeface="Calibri"/>
              </a:rPr>
              <a:t>l</a:t>
            </a:r>
            <a:r>
              <a:rPr sz="2400" b="1" spc="-15" dirty="0">
                <a:solidFill>
                  <a:srgbClr val="001F5F"/>
                </a:solidFill>
                <a:latin typeface="Calibri"/>
                <a:cs typeface="Calibri"/>
              </a:rPr>
              <a:t>a</a:t>
            </a:r>
            <a:r>
              <a:rPr sz="2400" b="1" spc="-5" dirty="0">
                <a:solidFill>
                  <a:srgbClr val="001F5F"/>
                </a:solidFill>
                <a:latin typeface="Calibri"/>
                <a:cs typeface="Calibri"/>
              </a:rPr>
              <a:t> </a:t>
            </a:r>
            <a:r>
              <a:rPr sz="2400" b="1" spc="-10" dirty="0">
                <a:solidFill>
                  <a:srgbClr val="001F5F"/>
                </a:solidFill>
                <a:latin typeface="Calibri"/>
                <a:cs typeface="Calibri"/>
              </a:rPr>
              <a:t>p</a:t>
            </a:r>
            <a:r>
              <a:rPr sz="2400" b="1" spc="5" dirty="0">
                <a:solidFill>
                  <a:srgbClr val="001F5F"/>
                </a:solidFill>
                <a:latin typeface="Calibri"/>
                <a:cs typeface="Calibri"/>
              </a:rPr>
              <a:t>r</a:t>
            </a:r>
            <a:r>
              <a:rPr sz="2400" b="1" spc="-5" dirty="0">
                <a:solidFill>
                  <a:srgbClr val="001F5F"/>
                </a:solidFill>
                <a:latin typeface="Calibri"/>
                <a:cs typeface="Calibri"/>
              </a:rPr>
              <a:t>i</a:t>
            </a:r>
            <a:r>
              <a:rPr sz="2400" b="1" dirty="0">
                <a:solidFill>
                  <a:srgbClr val="001F5F"/>
                </a:solidFill>
                <a:latin typeface="Calibri"/>
                <a:cs typeface="Calibri"/>
              </a:rPr>
              <a:t>se</a:t>
            </a:r>
            <a:r>
              <a:rPr sz="2400" b="1" spc="-45" dirty="0">
                <a:solidFill>
                  <a:srgbClr val="001F5F"/>
                </a:solidFill>
                <a:latin typeface="Calibri"/>
                <a:cs typeface="Calibri"/>
              </a:rPr>
              <a:t> </a:t>
            </a:r>
            <a:r>
              <a:rPr sz="2400" b="1" spc="-10" dirty="0">
                <a:solidFill>
                  <a:srgbClr val="001F5F"/>
                </a:solidFill>
                <a:latin typeface="Calibri"/>
                <a:cs typeface="Calibri"/>
              </a:rPr>
              <a:t>e</a:t>
            </a:r>
            <a:r>
              <a:rPr sz="2400" b="1" spc="-15" dirty="0">
                <a:solidFill>
                  <a:srgbClr val="001F5F"/>
                </a:solidFill>
                <a:latin typeface="Calibri"/>
                <a:cs typeface="Calibri"/>
              </a:rPr>
              <a:t>n</a:t>
            </a:r>
            <a:r>
              <a:rPr sz="2400" b="1" spc="-10" dirty="0">
                <a:solidFill>
                  <a:srgbClr val="001F5F"/>
                </a:solidFill>
                <a:latin typeface="Calibri"/>
                <a:cs typeface="Calibri"/>
              </a:rPr>
              <a:t> </a:t>
            </a:r>
            <a:r>
              <a:rPr sz="2400" b="1" dirty="0">
                <a:solidFill>
                  <a:srgbClr val="001F5F"/>
                </a:solidFill>
                <a:latin typeface="Calibri"/>
                <a:cs typeface="Calibri"/>
              </a:rPr>
              <a:t>c</a:t>
            </a:r>
            <a:r>
              <a:rPr sz="2400" b="1" spc="5" dirty="0">
                <a:solidFill>
                  <a:srgbClr val="001F5F"/>
                </a:solidFill>
                <a:latin typeface="Calibri"/>
                <a:cs typeface="Calibri"/>
              </a:rPr>
              <a:t>h</a:t>
            </a:r>
            <a:r>
              <a:rPr sz="2400" b="1" spc="-10" dirty="0">
                <a:solidFill>
                  <a:srgbClr val="001F5F"/>
                </a:solidFill>
                <a:latin typeface="Calibri"/>
                <a:cs typeface="Calibri"/>
              </a:rPr>
              <a:t>a</a:t>
            </a:r>
            <a:r>
              <a:rPr sz="2400" b="1" spc="-15" dirty="0">
                <a:solidFill>
                  <a:srgbClr val="001F5F"/>
                </a:solidFill>
                <a:latin typeface="Calibri"/>
                <a:cs typeface="Calibri"/>
              </a:rPr>
              <a:t>r</a:t>
            </a:r>
            <a:r>
              <a:rPr sz="2400" b="1" spc="-35" dirty="0">
                <a:solidFill>
                  <a:srgbClr val="001F5F"/>
                </a:solidFill>
                <a:latin typeface="Calibri"/>
                <a:cs typeface="Calibri"/>
              </a:rPr>
              <a:t>g</a:t>
            </a:r>
            <a:r>
              <a:rPr sz="2400" b="1" dirty="0">
                <a:solidFill>
                  <a:srgbClr val="001F5F"/>
                </a:solidFill>
                <a:latin typeface="Calibri"/>
                <a:cs typeface="Calibri"/>
              </a:rPr>
              <a:t>e</a:t>
            </a:r>
            <a:r>
              <a:rPr sz="2400" b="1" spc="-25" dirty="0">
                <a:solidFill>
                  <a:srgbClr val="001F5F"/>
                </a:solidFill>
                <a:latin typeface="Calibri"/>
                <a:cs typeface="Calibri"/>
              </a:rPr>
              <a:t> </a:t>
            </a:r>
            <a:r>
              <a:rPr sz="2400" b="1" dirty="0">
                <a:solidFill>
                  <a:srgbClr val="001F5F"/>
                </a:solidFill>
                <a:latin typeface="Calibri"/>
                <a:cs typeface="Calibri"/>
              </a:rPr>
              <a:t>de </a:t>
            </a:r>
            <a:r>
              <a:rPr sz="2400" b="1" spc="10" dirty="0">
                <a:solidFill>
                  <a:srgbClr val="001F5F"/>
                </a:solidFill>
                <a:latin typeface="Calibri"/>
                <a:cs typeface="Calibri"/>
              </a:rPr>
              <a:t>l</a:t>
            </a:r>
            <a:r>
              <a:rPr sz="2400" b="1" dirty="0">
                <a:solidFill>
                  <a:srgbClr val="001F5F"/>
                </a:solidFill>
                <a:latin typeface="Calibri"/>
                <a:cs typeface="Calibri"/>
              </a:rPr>
              <a:t>’</a:t>
            </a:r>
            <a:r>
              <a:rPr sz="2400" b="1" spc="5" dirty="0">
                <a:solidFill>
                  <a:srgbClr val="001F5F"/>
                </a:solidFill>
                <a:latin typeface="Calibri"/>
                <a:cs typeface="Calibri"/>
              </a:rPr>
              <a:t>i</a:t>
            </a:r>
            <a:r>
              <a:rPr sz="2400" b="1" spc="-20" dirty="0">
                <a:solidFill>
                  <a:srgbClr val="001F5F"/>
                </a:solidFill>
                <a:latin typeface="Calibri"/>
                <a:cs typeface="Calibri"/>
              </a:rPr>
              <a:t>n</a:t>
            </a:r>
            <a:r>
              <a:rPr sz="2400" b="1" spc="-40" dirty="0">
                <a:solidFill>
                  <a:srgbClr val="001F5F"/>
                </a:solidFill>
                <a:latin typeface="Calibri"/>
                <a:cs typeface="Calibri"/>
              </a:rPr>
              <a:t>f</a:t>
            </a:r>
            <a:r>
              <a:rPr sz="2400" b="1" spc="-10" dirty="0">
                <a:solidFill>
                  <a:srgbClr val="001F5F"/>
                </a:solidFill>
                <a:latin typeface="Calibri"/>
                <a:cs typeface="Calibri"/>
              </a:rPr>
              <a:t>e</a:t>
            </a:r>
            <a:r>
              <a:rPr sz="2400" b="1" dirty="0">
                <a:solidFill>
                  <a:srgbClr val="001F5F"/>
                </a:solidFill>
                <a:latin typeface="Calibri"/>
                <a:cs typeface="Calibri"/>
              </a:rPr>
              <a:t>c</a:t>
            </a:r>
            <a:r>
              <a:rPr sz="2400" b="1" spc="5" dirty="0">
                <a:solidFill>
                  <a:srgbClr val="001F5F"/>
                </a:solidFill>
                <a:latin typeface="Calibri"/>
                <a:cs typeface="Calibri"/>
              </a:rPr>
              <a:t>ti</a:t>
            </a:r>
            <a:r>
              <a:rPr sz="2400" b="1" dirty="0">
                <a:solidFill>
                  <a:srgbClr val="001F5F"/>
                </a:solidFill>
                <a:latin typeface="Calibri"/>
                <a:cs typeface="Calibri"/>
              </a:rPr>
              <a:t>on</a:t>
            </a:r>
            <a:r>
              <a:rPr sz="2400" b="1" spc="-55" dirty="0">
                <a:solidFill>
                  <a:srgbClr val="001F5F"/>
                </a:solidFill>
                <a:latin typeface="Calibri"/>
                <a:cs typeface="Calibri"/>
              </a:rPr>
              <a:t> </a:t>
            </a:r>
            <a:r>
              <a:rPr sz="2400" b="1" dirty="0">
                <a:solidFill>
                  <a:srgbClr val="001F5F"/>
                </a:solidFill>
                <a:latin typeface="Calibri"/>
                <a:cs typeface="Calibri"/>
              </a:rPr>
              <a:t>VIH</a:t>
            </a:r>
            <a:endParaRPr sz="2400" dirty="0">
              <a:latin typeface="Calibri"/>
              <a:cs typeface="Calibri"/>
            </a:endParaRPr>
          </a:p>
          <a:p>
            <a:pPr marL="356870" marR="5080" indent="-344170" algn="just">
              <a:spcBef>
                <a:spcPts val="575"/>
              </a:spcBef>
              <a:buClr>
                <a:srgbClr val="001F5F"/>
              </a:buClr>
              <a:buFont typeface="Arial"/>
              <a:buChar char="•"/>
              <a:tabLst>
                <a:tab pos="424180" algn="l"/>
              </a:tabLst>
            </a:pPr>
            <a:r>
              <a:rPr sz="2400" b="1" spc="-40" dirty="0">
                <a:solidFill>
                  <a:srgbClr val="001F5F"/>
                </a:solidFill>
                <a:latin typeface="Calibri"/>
                <a:cs typeface="Calibri"/>
              </a:rPr>
              <a:t>f</a:t>
            </a:r>
            <a:r>
              <a:rPr sz="2400" b="1" dirty="0">
                <a:solidFill>
                  <a:srgbClr val="001F5F"/>
                </a:solidFill>
                <a:latin typeface="Calibri"/>
                <a:cs typeface="Calibri"/>
              </a:rPr>
              <a:t>o</a:t>
            </a:r>
            <a:r>
              <a:rPr sz="2400" b="1" spc="10" dirty="0">
                <a:solidFill>
                  <a:srgbClr val="001F5F"/>
                </a:solidFill>
                <a:latin typeface="Calibri"/>
                <a:cs typeface="Calibri"/>
              </a:rPr>
              <a:t>r</a:t>
            </a:r>
            <a:r>
              <a:rPr sz="2400" b="1" spc="-10" dirty="0">
                <a:solidFill>
                  <a:srgbClr val="001F5F"/>
                </a:solidFill>
                <a:latin typeface="Calibri"/>
                <a:cs typeface="Calibri"/>
              </a:rPr>
              <a:t>mu</a:t>
            </a:r>
            <a:r>
              <a:rPr sz="2400" b="1" spc="-5" dirty="0">
                <a:solidFill>
                  <a:srgbClr val="001F5F"/>
                </a:solidFill>
                <a:latin typeface="Calibri"/>
                <a:cs typeface="Calibri"/>
              </a:rPr>
              <a:t>l</a:t>
            </a:r>
            <a:r>
              <a:rPr sz="2400" b="1" spc="-25" dirty="0">
                <a:solidFill>
                  <a:srgbClr val="001F5F"/>
                </a:solidFill>
                <a:latin typeface="Calibri"/>
                <a:cs typeface="Calibri"/>
              </a:rPr>
              <a:t>a</a:t>
            </a:r>
            <a:r>
              <a:rPr sz="2400" b="1" spc="-5" dirty="0">
                <a:solidFill>
                  <a:srgbClr val="001F5F"/>
                </a:solidFill>
                <a:latin typeface="Calibri"/>
                <a:cs typeface="Calibri"/>
              </a:rPr>
              <a:t>i</a:t>
            </a:r>
            <a:r>
              <a:rPr sz="2400" b="1" spc="-15" dirty="0">
                <a:solidFill>
                  <a:srgbClr val="001F5F"/>
                </a:solidFill>
                <a:latin typeface="Calibri"/>
                <a:cs typeface="Calibri"/>
              </a:rPr>
              <a:t>r</a:t>
            </a:r>
            <a:r>
              <a:rPr sz="2400" b="1" dirty="0">
                <a:solidFill>
                  <a:srgbClr val="001F5F"/>
                </a:solidFill>
                <a:latin typeface="Calibri"/>
                <a:cs typeface="Calibri"/>
              </a:rPr>
              <a:t>e</a:t>
            </a:r>
            <a:r>
              <a:rPr sz="2400" b="1" spc="-50" dirty="0">
                <a:solidFill>
                  <a:srgbClr val="001F5F"/>
                </a:solidFill>
                <a:latin typeface="Calibri"/>
                <a:cs typeface="Calibri"/>
              </a:rPr>
              <a:t> </a:t>
            </a:r>
            <a:r>
              <a:rPr sz="2400" b="1" dirty="0">
                <a:solidFill>
                  <a:srgbClr val="001F5F"/>
                </a:solidFill>
                <a:latin typeface="Calibri"/>
                <a:cs typeface="Calibri"/>
              </a:rPr>
              <a:t>"</a:t>
            </a:r>
            <a:r>
              <a:rPr sz="2400" b="1" spc="-15" dirty="0">
                <a:solidFill>
                  <a:srgbClr val="001F5F"/>
                </a:solidFill>
                <a:latin typeface="Calibri"/>
                <a:cs typeface="Calibri"/>
              </a:rPr>
              <a:t> </a:t>
            </a:r>
            <a:r>
              <a:rPr sz="2400" b="1" spc="-10" dirty="0">
                <a:solidFill>
                  <a:srgbClr val="001F5F"/>
                </a:solidFill>
                <a:latin typeface="Calibri"/>
                <a:cs typeface="Calibri"/>
              </a:rPr>
              <a:t>b</a:t>
            </a:r>
            <a:r>
              <a:rPr sz="2400" b="1" spc="-5" dirty="0">
                <a:solidFill>
                  <a:srgbClr val="001F5F"/>
                </a:solidFill>
                <a:latin typeface="Calibri"/>
                <a:cs typeface="Calibri"/>
              </a:rPr>
              <a:t>i</a:t>
            </a:r>
            <a:r>
              <a:rPr sz="2400" b="1" spc="-45" dirty="0">
                <a:solidFill>
                  <a:srgbClr val="001F5F"/>
                </a:solidFill>
                <a:latin typeface="Calibri"/>
                <a:cs typeface="Calibri"/>
              </a:rPr>
              <a:t>z</a:t>
            </a:r>
            <a:r>
              <a:rPr sz="2400" b="1" spc="-15" dirty="0">
                <a:solidFill>
                  <a:srgbClr val="001F5F"/>
                </a:solidFill>
                <a:latin typeface="Calibri"/>
                <a:cs typeface="Calibri"/>
              </a:rPr>
              <a:t>o</a:t>
            </a:r>
            <a:r>
              <a:rPr sz="2400" b="1" spc="-5" dirty="0">
                <a:solidFill>
                  <a:srgbClr val="001F5F"/>
                </a:solidFill>
                <a:latin typeface="Calibri"/>
                <a:cs typeface="Calibri"/>
              </a:rPr>
              <a:t>n</a:t>
            </a:r>
            <a:r>
              <a:rPr sz="2400" b="1" dirty="0">
                <a:solidFill>
                  <a:srgbClr val="001F5F"/>
                </a:solidFill>
                <a:latin typeface="Calibri"/>
                <a:cs typeface="Calibri"/>
              </a:rPr>
              <a:t>e</a:t>
            </a:r>
            <a:r>
              <a:rPr sz="2400" b="1" spc="-25" dirty="0">
                <a:solidFill>
                  <a:srgbClr val="001F5F"/>
                </a:solidFill>
                <a:latin typeface="Calibri"/>
                <a:cs typeface="Calibri"/>
              </a:rPr>
              <a:t> </a:t>
            </a:r>
            <a:r>
              <a:rPr sz="2400" b="1" dirty="0">
                <a:solidFill>
                  <a:srgbClr val="001F5F"/>
                </a:solidFill>
                <a:latin typeface="Calibri"/>
                <a:cs typeface="Calibri"/>
              </a:rPr>
              <a:t>"</a:t>
            </a:r>
            <a:r>
              <a:rPr sz="2400" b="1" spc="10" dirty="0">
                <a:solidFill>
                  <a:srgbClr val="001F5F"/>
                </a:solidFill>
                <a:latin typeface="Calibri"/>
                <a:cs typeface="Calibri"/>
              </a:rPr>
              <a:t> </a:t>
            </a:r>
            <a:r>
              <a:rPr sz="2400" spc="-50" dirty="0">
                <a:solidFill>
                  <a:srgbClr val="001F5F"/>
                </a:solidFill>
                <a:latin typeface="Calibri"/>
                <a:cs typeface="Calibri"/>
              </a:rPr>
              <a:t>c</a:t>
            </a:r>
            <a:r>
              <a:rPr sz="2400" dirty="0">
                <a:solidFill>
                  <a:srgbClr val="001F5F"/>
                </a:solidFill>
                <a:latin typeface="Calibri"/>
                <a:cs typeface="Calibri"/>
              </a:rPr>
              <a:t>o</a:t>
            </a:r>
            <a:r>
              <a:rPr sz="2400" spc="-15" dirty="0">
                <a:solidFill>
                  <a:srgbClr val="001F5F"/>
                </a:solidFill>
                <a:latin typeface="Calibri"/>
                <a:cs typeface="Calibri"/>
              </a:rPr>
              <a:t>n</a:t>
            </a:r>
            <a:r>
              <a:rPr sz="2400" spc="-40" dirty="0">
                <a:solidFill>
                  <a:srgbClr val="001F5F"/>
                </a:solidFill>
                <a:latin typeface="Calibri"/>
                <a:cs typeface="Calibri"/>
              </a:rPr>
              <a:t>f</a:t>
            </a:r>
            <a:r>
              <a:rPr sz="2400" dirty="0">
                <a:solidFill>
                  <a:srgbClr val="001F5F"/>
                </a:solidFill>
                <a:latin typeface="Calibri"/>
                <a:cs typeface="Calibri"/>
              </a:rPr>
              <a:t>o</a:t>
            </a:r>
            <a:r>
              <a:rPr sz="2400" spc="-15" dirty="0">
                <a:solidFill>
                  <a:srgbClr val="001F5F"/>
                </a:solidFill>
                <a:latin typeface="Calibri"/>
                <a:cs typeface="Calibri"/>
              </a:rPr>
              <a:t>rme</a:t>
            </a:r>
            <a:r>
              <a:rPr sz="2400" spc="-35" dirty="0">
                <a:solidFill>
                  <a:srgbClr val="001F5F"/>
                </a:solidFill>
                <a:latin typeface="Calibri"/>
                <a:cs typeface="Calibri"/>
              </a:rPr>
              <a:t> </a:t>
            </a:r>
            <a:r>
              <a:rPr sz="2400" dirty="0">
                <a:solidFill>
                  <a:srgbClr val="001F5F"/>
                </a:solidFill>
                <a:latin typeface="Calibri"/>
                <a:cs typeface="Calibri"/>
              </a:rPr>
              <a:t>au</a:t>
            </a:r>
            <a:r>
              <a:rPr sz="2400" spc="-5" dirty="0">
                <a:solidFill>
                  <a:srgbClr val="001F5F"/>
                </a:solidFill>
                <a:latin typeface="Calibri"/>
                <a:cs typeface="Calibri"/>
              </a:rPr>
              <a:t> </a:t>
            </a:r>
            <a:r>
              <a:rPr sz="2400" dirty="0">
                <a:solidFill>
                  <a:srgbClr val="001F5F"/>
                </a:solidFill>
                <a:latin typeface="Calibri"/>
                <a:cs typeface="Calibri"/>
              </a:rPr>
              <a:t>m</a:t>
            </a:r>
            <a:r>
              <a:rPr sz="2400" spc="5" dirty="0">
                <a:solidFill>
                  <a:srgbClr val="001F5F"/>
                </a:solidFill>
                <a:latin typeface="Calibri"/>
                <a:cs typeface="Calibri"/>
              </a:rPr>
              <a:t>od</a:t>
            </a:r>
            <a:r>
              <a:rPr sz="2400" spc="-10" dirty="0">
                <a:solidFill>
                  <a:srgbClr val="001F5F"/>
                </a:solidFill>
                <a:latin typeface="Calibri"/>
                <a:cs typeface="Calibri"/>
              </a:rPr>
              <a:t>èle</a:t>
            </a:r>
            <a:r>
              <a:rPr sz="2400" spc="-30" dirty="0">
                <a:solidFill>
                  <a:srgbClr val="001F5F"/>
                </a:solidFill>
                <a:latin typeface="Calibri"/>
                <a:cs typeface="Calibri"/>
              </a:rPr>
              <a:t> </a:t>
            </a:r>
            <a:r>
              <a:rPr sz="2400" spc="-5" dirty="0">
                <a:solidFill>
                  <a:srgbClr val="001F5F"/>
                </a:solidFill>
                <a:latin typeface="Calibri"/>
                <a:cs typeface="Calibri"/>
              </a:rPr>
              <a:t>CE</a:t>
            </a:r>
            <a:r>
              <a:rPr sz="2400" spc="-10" dirty="0">
                <a:solidFill>
                  <a:srgbClr val="001F5F"/>
                </a:solidFill>
                <a:latin typeface="Calibri"/>
                <a:cs typeface="Calibri"/>
              </a:rPr>
              <a:t>R</a:t>
            </a:r>
            <a:r>
              <a:rPr sz="2400" spc="-145" dirty="0">
                <a:solidFill>
                  <a:srgbClr val="001F5F"/>
                </a:solidFill>
                <a:latin typeface="Calibri"/>
                <a:cs typeface="Calibri"/>
              </a:rPr>
              <a:t>F</a:t>
            </a:r>
            <a:r>
              <a:rPr sz="2400" spc="10" dirty="0">
                <a:solidFill>
                  <a:srgbClr val="001F5F"/>
                </a:solidFill>
                <a:latin typeface="Calibri"/>
                <a:cs typeface="Calibri"/>
              </a:rPr>
              <a:t>A</a:t>
            </a:r>
            <a:r>
              <a:rPr sz="2400" spc="-10" dirty="0">
                <a:solidFill>
                  <a:srgbClr val="001F5F"/>
                </a:solidFill>
                <a:latin typeface="Calibri"/>
                <a:cs typeface="Calibri"/>
              </a:rPr>
              <a:t>,</a:t>
            </a:r>
            <a:r>
              <a:rPr sz="2400" spc="-15" dirty="0">
                <a:solidFill>
                  <a:srgbClr val="001F5F"/>
                </a:solidFill>
                <a:latin typeface="Calibri"/>
                <a:cs typeface="Calibri"/>
              </a:rPr>
              <a:t> </a:t>
            </a:r>
            <a:r>
              <a:rPr sz="2400" dirty="0">
                <a:solidFill>
                  <a:srgbClr val="001F5F"/>
                </a:solidFill>
                <a:latin typeface="Calibri"/>
                <a:cs typeface="Calibri"/>
              </a:rPr>
              <a:t>lo</a:t>
            </a:r>
            <a:r>
              <a:rPr sz="2400" spc="-40" dirty="0">
                <a:solidFill>
                  <a:srgbClr val="001F5F"/>
                </a:solidFill>
                <a:latin typeface="Calibri"/>
                <a:cs typeface="Calibri"/>
              </a:rPr>
              <a:t>r</a:t>
            </a:r>
            <a:r>
              <a:rPr sz="2400" spc="-5" dirty="0">
                <a:solidFill>
                  <a:srgbClr val="001F5F"/>
                </a:solidFill>
                <a:latin typeface="Calibri"/>
                <a:cs typeface="Calibri"/>
              </a:rPr>
              <a:t>s</a:t>
            </a:r>
            <a:r>
              <a:rPr sz="2400" spc="5" dirty="0">
                <a:solidFill>
                  <a:srgbClr val="001F5F"/>
                </a:solidFill>
                <a:latin typeface="Calibri"/>
                <a:cs typeface="Calibri"/>
              </a:rPr>
              <a:t>qu</a:t>
            </a:r>
            <a:r>
              <a:rPr sz="2400" spc="-15" dirty="0">
                <a:solidFill>
                  <a:srgbClr val="001F5F"/>
                </a:solidFill>
                <a:latin typeface="Calibri"/>
                <a:cs typeface="Calibri"/>
              </a:rPr>
              <a:t>e</a:t>
            </a:r>
            <a:r>
              <a:rPr sz="2400" spc="-10" dirty="0">
                <a:solidFill>
                  <a:srgbClr val="001F5F"/>
                </a:solidFill>
                <a:latin typeface="Calibri"/>
                <a:cs typeface="Calibri"/>
              </a:rPr>
              <a:t> </a:t>
            </a:r>
            <a:r>
              <a:rPr sz="2400" dirty="0">
                <a:solidFill>
                  <a:srgbClr val="001F5F"/>
                </a:solidFill>
                <a:latin typeface="Calibri"/>
                <a:cs typeface="Calibri"/>
              </a:rPr>
              <a:t>la </a:t>
            </a:r>
            <a:r>
              <a:rPr sz="2400" spc="5" dirty="0">
                <a:solidFill>
                  <a:srgbClr val="001F5F"/>
                </a:solidFill>
                <a:latin typeface="Calibri"/>
                <a:cs typeface="Calibri"/>
              </a:rPr>
              <a:t>p</a:t>
            </a:r>
            <a:r>
              <a:rPr sz="2400" dirty="0">
                <a:solidFill>
                  <a:srgbClr val="001F5F"/>
                </a:solidFill>
                <a:latin typeface="Calibri"/>
                <a:cs typeface="Calibri"/>
              </a:rPr>
              <a:t>rise</a:t>
            </a:r>
            <a:r>
              <a:rPr sz="2400" spc="-20" dirty="0">
                <a:solidFill>
                  <a:srgbClr val="001F5F"/>
                </a:solidFill>
                <a:latin typeface="Calibri"/>
                <a:cs typeface="Calibri"/>
              </a:rPr>
              <a:t> </a:t>
            </a:r>
            <a:r>
              <a:rPr sz="2400" dirty="0">
                <a:solidFill>
                  <a:srgbClr val="001F5F"/>
                </a:solidFill>
                <a:latin typeface="Calibri"/>
                <a:cs typeface="Calibri"/>
              </a:rPr>
              <a:t>en</a:t>
            </a:r>
            <a:r>
              <a:rPr sz="2400" spc="5" dirty="0">
                <a:solidFill>
                  <a:srgbClr val="001F5F"/>
                </a:solidFill>
                <a:latin typeface="Calibri"/>
                <a:cs typeface="Calibri"/>
              </a:rPr>
              <a:t> </a:t>
            </a:r>
            <a:r>
              <a:rPr sz="2400" spc="-10" dirty="0">
                <a:solidFill>
                  <a:srgbClr val="001F5F"/>
                </a:solidFill>
                <a:latin typeface="Calibri"/>
                <a:cs typeface="Calibri"/>
              </a:rPr>
              <a:t>c</a:t>
            </a:r>
            <a:r>
              <a:rPr sz="2400" spc="5" dirty="0">
                <a:solidFill>
                  <a:srgbClr val="001F5F"/>
                </a:solidFill>
                <a:latin typeface="Calibri"/>
                <a:cs typeface="Calibri"/>
              </a:rPr>
              <a:t>h</a:t>
            </a:r>
            <a:r>
              <a:rPr sz="2400" dirty="0">
                <a:solidFill>
                  <a:srgbClr val="001F5F"/>
                </a:solidFill>
                <a:latin typeface="Calibri"/>
                <a:cs typeface="Calibri"/>
              </a:rPr>
              <a:t>a</a:t>
            </a:r>
            <a:r>
              <a:rPr sz="2400" spc="-25" dirty="0">
                <a:solidFill>
                  <a:srgbClr val="001F5F"/>
                </a:solidFill>
                <a:latin typeface="Calibri"/>
                <a:cs typeface="Calibri"/>
              </a:rPr>
              <a:t>r</a:t>
            </a:r>
            <a:r>
              <a:rPr sz="2400" spc="-30" dirty="0">
                <a:solidFill>
                  <a:srgbClr val="001F5F"/>
                </a:solidFill>
                <a:latin typeface="Calibri"/>
                <a:cs typeface="Calibri"/>
              </a:rPr>
              <a:t>g</a:t>
            </a:r>
            <a:r>
              <a:rPr sz="2400" spc="-10" dirty="0">
                <a:solidFill>
                  <a:srgbClr val="001F5F"/>
                </a:solidFill>
                <a:latin typeface="Calibri"/>
                <a:cs typeface="Calibri"/>
              </a:rPr>
              <a:t>e,</a:t>
            </a:r>
            <a:r>
              <a:rPr sz="2400" spc="-15" dirty="0">
                <a:solidFill>
                  <a:srgbClr val="001F5F"/>
                </a:solidFill>
                <a:latin typeface="Calibri"/>
                <a:cs typeface="Calibri"/>
              </a:rPr>
              <a:t> </a:t>
            </a:r>
            <a:r>
              <a:rPr sz="2400" spc="-5" dirty="0">
                <a:solidFill>
                  <a:srgbClr val="001F5F"/>
                </a:solidFill>
                <a:latin typeface="Calibri"/>
                <a:cs typeface="Calibri"/>
              </a:rPr>
              <a:t>s</a:t>
            </a:r>
            <a:r>
              <a:rPr sz="2400" dirty="0">
                <a:solidFill>
                  <a:srgbClr val="001F5F"/>
                </a:solidFill>
                <a:latin typeface="Calibri"/>
                <a:cs typeface="Calibri"/>
              </a:rPr>
              <a:t>e</a:t>
            </a:r>
            <a:r>
              <a:rPr sz="2400" spc="-10" dirty="0">
                <a:solidFill>
                  <a:srgbClr val="001F5F"/>
                </a:solidFill>
                <a:latin typeface="Calibri"/>
                <a:cs typeface="Calibri"/>
              </a:rPr>
              <a:t> </a:t>
            </a:r>
            <a:r>
              <a:rPr sz="2400" spc="-40" dirty="0">
                <a:solidFill>
                  <a:srgbClr val="001F5F"/>
                </a:solidFill>
                <a:latin typeface="Calibri"/>
                <a:cs typeface="Calibri"/>
              </a:rPr>
              <a:t>f</a:t>
            </a:r>
            <a:r>
              <a:rPr sz="2400" dirty="0">
                <a:solidFill>
                  <a:srgbClr val="001F5F"/>
                </a:solidFill>
                <a:latin typeface="Calibri"/>
                <a:cs typeface="Calibri"/>
              </a:rPr>
              <a:t>ait</a:t>
            </a:r>
            <a:r>
              <a:rPr sz="2400" spc="-30"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a</a:t>
            </a:r>
            <a:r>
              <a:rPr sz="2400" spc="5" dirty="0">
                <a:solidFill>
                  <a:srgbClr val="001F5F"/>
                </a:solidFill>
                <a:latin typeface="Calibri"/>
                <a:cs typeface="Calibri"/>
              </a:rPr>
              <a:t>n</a:t>
            </a:r>
            <a:r>
              <a:rPr sz="2400" dirty="0">
                <a:solidFill>
                  <a:srgbClr val="001F5F"/>
                </a:solidFill>
                <a:latin typeface="Calibri"/>
                <a:cs typeface="Calibri"/>
              </a:rPr>
              <a:t>s</a:t>
            </a:r>
            <a:r>
              <a:rPr sz="2400" spc="-20" dirty="0">
                <a:solidFill>
                  <a:srgbClr val="001F5F"/>
                </a:solidFill>
                <a:latin typeface="Calibri"/>
                <a:cs typeface="Calibri"/>
              </a:rPr>
              <a:t> </a:t>
            </a:r>
            <a:r>
              <a:rPr sz="2400" dirty="0">
                <a:solidFill>
                  <a:srgbClr val="001F5F"/>
                </a:solidFill>
                <a:latin typeface="Calibri"/>
                <a:cs typeface="Calibri"/>
              </a:rPr>
              <a:t>le</a:t>
            </a:r>
            <a:r>
              <a:rPr sz="2400" spc="-15" dirty="0">
                <a:solidFill>
                  <a:srgbClr val="001F5F"/>
                </a:solidFill>
                <a:latin typeface="Calibri"/>
                <a:cs typeface="Calibri"/>
              </a:rPr>
              <a:t> </a:t>
            </a:r>
            <a:r>
              <a:rPr sz="2400" spc="-35" dirty="0">
                <a:solidFill>
                  <a:srgbClr val="001F5F"/>
                </a:solidFill>
                <a:latin typeface="Calibri"/>
                <a:cs typeface="Calibri"/>
              </a:rPr>
              <a:t>c</a:t>
            </a:r>
            <a:r>
              <a:rPr sz="2400" dirty="0">
                <a:solidFill>
                  <a:srgbClr val="001F5F"/>
                </a:solidFill>
                <a:latin typeface="Calibri"/>
                <a:cs typeface="Calibri"/>
              </a:rPr>
              <a:t>a</a:t>
            </a:r>
            <a:r>
              <a:rPr sz="2400" spc="5" dirty="0">
                <a:solidFill>
                  <a:srgbClr val="001F5F"/>
                </a:solidFill>
                <a:latin typeface="Calibri"/>
                <a:cs typeface="Calibri"/>
              </a:rPr>
              <a:t>d</a:t>
            </a:r>
            <a:r>
              <a:rPr sz="2400" spc="-35" dirty="0">
                <a:solidFill>
                  <a:srgbClr val="001F5F"/>
                </a:solidFill>
                <a:latin typeface="Calibri"/>
                <a:cs typeface="Calibri"/>
              </a:rPr>
              <a:t>r</a:t>
            </a:r>
            <a:r>
              <a:rPr sz="2400" dirty="0">
                <a:solidFill>
                  <a:srgbClr val="001F5F"/>
                </a:solidFill>
                <a:latin typeface="Calibri"/>
                <a:cs typeface="Calibri"/>
              </a:rPr>
              <a:t>e</a:t>
            </a:r>
            <a:r>
              <a:rPr sz="2400" spc="-1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'u</a:t>
            </a:r>
            <a:r>
              <a:rPr sz="2400" spc="5" dirty="0">
                <a:solidFill>
                  <a:srgbClr val="001F5F"/>
                </a:solidFill>
                <a:latin typeface="Calibri"/>
                <a:cs typeface="Calibri"/>
              </a:rPr>
              <a:t>n</a:t>
            </a:r>
            <a:r>
              <a:rPr sz="2400" dirty="0">
                <a:solidFill>
                  <a:srgbClr val="001F5F"/>
                </a:solidFill>
                <a:latin typeface="Calibri"/>
                <a:cs typeface="Calibri"/>
              </a:rPr>
              <a:t>e</a:t>
            </a:r>
            <a:r>
              <a:rPr sz="2400" spc="-35" dirty="0">
                <a:solidFill>
                  <a:srgbClr val="001F5F"/>
                </a:solidFill>
                <a:latin typeface="Calibri"/>
                <a:cs typeface="Calibri"/>
              </a:rPr>
              <a:t> </a:t>
            </a:r>
            <a:r>
              <a:rPr sz="2400" dirty="0">
                <a:solidFill>
                  <a:srgbClr val="001F5F"/>
                </a:solidFill>
                <a:latin typeface="Calibri"/>
                <a:cs typeface="Calibri"/>
              </a:rPr>
              <a:t>ALD</a:t>
            </a:r>
            <a:r>
              <a:rPr sz="2400" spc="-10" dirty="0">
                <a:solidFill>
                  <a:srgbClr val="001F5F"/>
                </a:solidFill>
                <a:latin typeface="Calibri"/>
                <a:cs typeface="Calibri"/>
              </a:rPr>
              <a:t> </a:t>
            </a:r>
            <a:r>
              <a:rPr sz="2400" dirty="0">
                <a:solidFill>
                  <a:srgbClr val="001F5F"/>
                </a:solidFill>
                <a:latin typeface="Calibri"/>
                <a:cs typeface="Calibri"/>
              </a:rPr>
              <a:t>( </a:t>
            </a:r>
            <a:r>
              <a:rPr sz="2400" spc="-25" dirty="0">
                <a:solidFill>
                  <a:srgbClr val="001F5F"/>
                </a:solidFill>
                <a:latin typeface="Calibri"/>
                <a:cs typeface="Calibri"/>
              </a:rPr>
              <a:t>a</a:t>
            </a:r>
            <a:r>
              <a:rPr sz="2400" spc="-15" dirty="0">
                <a:solidFill>
                  <a:srgbClr val="001F5F"/>
                </a:solidFill>
                <a:latin typeface="Calibri"/>
                <a:cs typeface="Calibri"/>
              </a:rPr>
              <a:t>f</a:t>
            </a:r>
            <a:r>
              <a:rPr sz="2400" spc="-65" dirty="0">
                <a:solidFill>
                  <a:srgbClr val="001F5F"/>
                </a:solidFill>
                <a:latin typeface="Calibri"/>
                <a:cs typeface="Calibri"/>
              </a:rPr>
              <a:t>f</a:t>
            </a:r>
            <a:r>
              <a:rPr sz="2400" dirty="0">
                <a:solidFill>
                  <a:srgbClr val="001F5F"/>
                </a:solidFill>
                <a:latin typeface="Calibri"/>
                <a:cs typeface="Calibri"/>
              </a:rPr>
              <a:t>ecti</a:t>
            </a:r>
            <a:r>
              <a:rPr sz="2400" spc="5" dirty="0">
                <a:solidFill>
                  <a:srgbClr val="001F5F"/>
                </a:solidFill>
                <a:latin typeface="Calibri"/>
                <a:cs typeface="Calibri"/>
              </a:rPr>
              <a:t>o</a:t>
            </a:r>
            <a:r>
              <a:rPr sz="2400" dirty="0">
                <a:solidFill>
                  <a:srgbClr val="001F5F"/>
                </a:solidFill>
                <a:latin typeface="Calibri"/>
                <a:cs typeface="Calibri"/>
              </a:rPr>
              <a:t>n</a:t>
            </a:r>
            <a:r>
              <a:rPr sz="2400" spc="-3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 lo</a:t>
            </a:r>
            <a:r>
              <a:rPr sz="2400" spc="10" dirty="0">
                <a:solidFill>
                  <a:srgbClr val="001F5F"/>
                </a:solidFill>
                <a:latin typeface="Calibri"/>
                <a:cs typeface="Calibri"/>
              </a:rPr>
              <a:t>n</a:t>
            </a:r>
            <a:r>
              <a:rPr sz="2400" dirty="0">
                <a:solidFill>
                  <a:srgbClr val="001F5F"/>
                </a:solidFill>
                <a:latin typeface="Calibri"/>
                <a:cs typeface="Calibri"/>
              </a:rPr>
              <a:t>g</a:t>
            </a:r>
            <a:r>
              <a:rPr sz="2400" spc="5" dirty="0">
                <a:solidFill>
                  <a:srgbClr val="001F5F"/>
                </a:solidFill>
                <a:latin typeface="Calibri"/>
                <a:cs typeface="Calibri"/>
              </a:rPr>
              <a:t>u</a:t>
            </a:r>
            <a:r>
              <a:rPr sz="2400" spc="-15" dirty="0">
                <a:solidFill>
                  <a:srgbClr val="001F5F"/>
                </a:solidFill>
                <a:latin typeface="Calibri"/>
                <a:cs typeface="Calibri"/>
              </a:rPr>
              <a:t>e</a:t>
            </a:r>
            <a:r>
              <a:rPr sz="2400" spc="-35" dirty="0">
                <a:solidFill>
                  <a:srgbClr val="001F5F"/>
                </a:solidFill>
                <a:latin typeface="Calibri"/>
                <a:cs typeface="Calibri"/>
              </a:rPr>
              <a:t> </a:t>
            </a:r>
            <a:r>
              <a:rPr sz="2400" spc="5" dirty="0">
                <a:solidFill>
                  <a:srgbClr val="001F5F"/>
                </a:solidFill>
                <a:latin typeface="Calibri"/>
                <a:cs typeface="Calibri"/>
              </a:rPr>
              <a:t>du</a:t>
            </a:r>
            <a:r>
              <a:rPr sz="2400" spc="-35" dirty="0">
                <a:solidFill>
                  <a:srgbClr val="001F5F"/>
                </a:solidFill>
                <a:latin typeface="Calibri"/>
                <a:cs typeface="Calibri"/>
              </a:rPr>
              <a:t>r</a:t>
            </a:r>
            <a:r>
              <a:rPr sz="2400" spc="-15" dirty="0">
                <a:solidFill>
                  <a:srgbClr val="001F5F"/>
                </a:solidFill>
                <a:latin typeface="Calibri"/>
                <a:cs typeface="Calibri"/>
              </a:rPr>
              <a:t>ée</a:t>
            </a:r>
            <a:r>
              <a:rPr sz="2400" spc="-35" dirty="0">
                <a:solidFill>
                  <a:srgbClr val="001F5F"/>
                </a:solidFill>
                <a:latin typeface="Calibri"/>
                <a:cs typeface="Calibri"/>
              </a:rPr>
              <a:t> </a:t>
            </a:r>
            <a:r>
              <a:rPr sz="2400" spc="-10" dirty="0">
                <a:solidFill>
                  <a:srgbClr val="001F5F"/>
                </a:solidFill>
                <a:latin typeface="Calibri"/>
                <a:cs typeface="Calibri"/>
              </a:rPr>
              <a:t>)</a:t>
            </a:r>
            <a:r>
              <a:rPr sz="2400" dirty="0">
                <a:solidFill>
                  <a:srgbClr val="001F5F"/>
                </a:solidFill>
                <a:latin typeface="Calibri"/>
                <a:cs typeface="Calibri"/>
              </a:rPr>
              <a:t>.</a:t>
            </a:r>
            <a:endParaRPr sz="2400" dirty="0">
              <a:latin typeface="Calibri"/>
              <a:cs typeface="Calibri"/>
            </a:endParaRPr>
          </a:p>
          <a:p>
            <a:pPr marL="356870" indent="-344170">
              <a:spcBef>
                <a:spcPts val="575"/>
              </a:spcBef>
              <a:buClr>
                <a:srgbClr val="001F5F"/>
              </a:buClr>
              <a:buFont typeface="Arial"/>
              <a:buChar char="•"/>
              <a:tabLst>
                <a:tab pos="357505" algn="l"/>
              </a:tabLst>
            </a:pPr>
            <a:r>
              <a:rPr sz="2400" b="1" spc="-15" dirty="0">
                <a:solidFill>
                  <a:srgbClr val="001F5F"/>
                </a:solidFill>
                <a:latin typeface="Calibri"/>
                <a:cs typeface="Calibri"/>
              </a:rPr>
              <a:t>r</a:t>
            </a:r>
            <a:r>
              <a:rPr sz="2400" b="1" spc="-10" dirty="0">
                <a:solidFill>
                  <a:srgbClr val="001F5F"/>
                </a:solidFill>
                <a:latin typeface="Calibri"/>
                <a:cs typeface="Calibri"/>
              </a:rPr>
              <a:t>e</a:t>
            </a:r>
            <a:r>
              <a:rPr sz="2400" b="1" dirty="0">
                <a:solidFill>
                  <a:srgbClr val="001F5F"/>
                </a:solidFill>
                <a:latin typeface="Calibri"/>
                <a:cs typeface="Calibri"/>
              </a:rPr>
              <a:t>n</a:t>
            </a:r>
            <a:r>
              <a:rPr sz="2400" b="1" spc="5" dirty="0">
                <a:solidFill>
                  <a:srgbClr val="001F5F"/>
                </a:solidFill>
                <a:latin typeface="Calibri"/>
                <a:cs typeface="Calibri"/>
              </a:rPr>
              <a:t>o</a:t>
            </a:r>
            <a:r>
              <a:rPr sz="2400" b="1" dirty="0">
                <a:solidFill>
                  <a:srgbClr val="001F5F"/>
                </a:solidFill>
                <a:latin typeface="Calibri"/>
                <a:cs typeface="Calibri"/>
              </a:rPr>
              <a:t>u</a:t>
            </a:r>
            <a:r>
              <a:rPr sz="2400" b="1" spc="-30" dirty="0">
                <a:solidFill>
                  <a:srgbClr val="001F5F"/>
                </a:solidFill>
                <a:latin typeface="Calibri"/>
                <a:cs typeface="Calibri"/>
              </a:rPr>
              <a:t>v</a:t>
            </a:r>
            <a:r>
              <a:rPr sz="2400" b="1" spc="-10" dirty="0">
                <a:solidFill>
                  <a:srgbClr val="001F5F"/>
                </a:solidFill>
                <a:latin typeface="Calibri"/>
                <a:cs typeface="Calibri"/>
              </a:rPr>
              <a:t>e</a:t>
            </a:r>
            <a:r>
              <a:rPr sz="2400" b="1" spc="-5" dirty="0">
                <a:solidFill>
                  <a:srgbClr val="001F5F"/>
                </a:solidFill>
                <a:latin typeface="Calibri"/>
                <a:cs typeface="Calibri"/>
              </a:rPr>
              <a:t>ll</a:t>
            </a:r>
            <a:r>
              <a:rPr sz="2400" b="1" spc="-10" dirty="0">
                <a:solidFill>
                  <a:srgbClr val="001F5F"/>
                </a:solidFill>
                <a:latin typeface="Calibri"/>
                <a:cs typeface="Calibri"/>
              </a:rPr>
              <a:t>e</a:t>
            </a:r>
            <a:r>
              <a:rPr sz="2400" b="1" spc="-15" dirty="0">
                <a:solidFill>
                  <a:srgbClr val="001F5F"/>
                </a:solidFill>
                <a:latin typeface="Calibri"/>
                <a:cs typeface="Calibri"/>
              </a:rPr>
              <a:t>m</a:t>
            </a:r>
            <a:r>
              <a:rPr sz="2400" b="1" spc="-10" dirty="0">
                <a:solidFill>
                  <a:srgbClr val="001F5F"/>
                </a:solidFill>
                <a:latin typeface="Calibri"/>
                <a:cs typeface="Calibri"/>
              </a:rPr>
              <a:t>e</a:t>
            </a:r>
            <a:r>
              <a:rPr sz="2400" b="1" spc="-20" dirty="0">
                <a:solidFill>
                  <a:srgbClr val="001F5F"/>
                </a:solidFill>
                <a:latin typeface="Calibri"/>
                <a:cs typeface="Calibri"/>
              </a:rPr>
              <a:t>n</a:t>
            </a:r>
            <a:r>
              <a:rPr sz="2400" b="1" dirty="0">
                <a:solidFill>
                  <a:srgbClr val="001F5F"/>
                </a:solidFill>
                <a:latin typeface="Calibri"/>
                <a:cs typeface="Calibri"/>
              </a:rPr>
              <a:t>t</a:t>
            </a:r>
            <a:r>
              <a:rPr sz="2400" b="1" spc="-5" dirty="0">
                <a:solidFill>
                  <a:srgbClr val="001F5F"/>
                </a:solidFill>
                <a:latin typeface="Calibri"/>
                <a:cs typeface="Calibri"/>
              </a:rPr>
              <a:t> </a:t>
            </a:r>
            <a:r>
              <a:rPr sz="2400" b="1" dirty="0">
                <a:solidFill>
                  <a:srgbClr val="001F5F"/>
                </a:solidFill>
                <a:latin typeface="Calibri"/>
                <a:cs typeface="Calibri"/>
              </a:rPr>
              <a:t>p</a:t>
            </a:r>
            <a:r>
              <a:rPr sz="2400" b="1" spc="5" dirty="0">
                <a:solidFill>
                  <a:srgbClr val="001F5F"/>
                </a:solidFill>
                <a:latin typeface="Calibri"/>
                <a:cs typeface="Calibri"/>
              </a:rPr>
              <a:t>o</a:t>
            </a:r>
            <a:r>
              <a:rPr sz="2400" b="1" dirty="0">
                <a:solidFill>
                  <a:srgbClr val="001F5F"/>
                </a:solidFill>
                <a:latin typeface="Calibri"/>
                <a:cs typeface="Calibri"/>
              </a:rPr>
              <a:t>ss</a:t>
            </a:r>
            <a:r>
              <a:rPr sz="2400" b="1" spc="10" dirty="0">
                <a:solidFill>
                  <a:srgbClr val="001F5F"/>
                </a:solidFill>
                <a:latin typeface="Calibri"/>
                <a:cs typeface="Calibri"/>
              </a:rPr>
              <a:t>i</a:t>
            </a:r>
            <a:r>
              <a:rPr sz="2400" b="1" dirty="0">
                <a:solidFill>
                  <a:srgbClr val="001F5F"/>
                </a:solidFill>
                <a:latin typeface="Calibri"/>
                <a:cs typeface="Calibri"/>
              </a:rPr>
              <a:t>b</a:t>
            </a:r>
            <a:r>
              <a:rPr sz="2400" b="1" spc="10" dirty="0">
                <a:solidFill>
                  <a:srgbClr val="001F5F"/>
                </a:solidFill>
                <a:latin typeface="Calibri"/>
                <a:cs typeface="Calibri"/>
              </a:rPr>
              <a:t>l</a:t>
            </a:r>
            <a:r>
              <a:rPr sz="2400" b="1" spc="-10" dirty="0">
                <a:solidFill>
                  <a:srgbClr val="001F5F"/>
                </a:solidFill>
                <a:latin typeface="Calibri"/>
                <a:cs typeface="Calibri"/>
              </a:rPr>
              <a:t>e</a:t>
            </a:r>
            <a:r>
              <a:rPr sz="2400" b="1" dirty="0">
                <a:solidFill>
                  <a:srgbClr val="001F5F"/>
                </a:solidFill>
                <a:latin typeface="Calibri"/>
                <a:cs typeface="Calibri"/>
              </a:rPr>
              <a:t>,</a:t>
            </a:r>
            <a:r>
              <a:rPr sz="2400" b="1" spc="-2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a:t>
            </a:r>
            <a:r>
              <a:rPr sz="2400" spc="-15" dirty="0">
                <a:solidFill>
                  <a:srgbClr val="001F5F"/>
                </a:solidFill>
                <a:latin typeface="Calibri"/>
                <a:cs typeface="Calibri"/>
              </a:rPr>
              <a:t> </a:t>
            </a:r>
            <a:r>
              <a:rPr sz="2400" dirty="0">
                <a:solidFill>
                  <a:srgbClr val="001F5F"/>
                </a:solidFill>
                <a:latin typeface="Calibri"/>
                <a:cs typeface="Calibri"/>
              </a:rPr>
              <a:t>la</a:t>
            </a:r>
            <a:r>
              <a:rPr sz="2400" spc="-20" dirty="0">
                <a:solidFill>
                  <a:srgbClr val="001F5F"/>
                </a:solidFill>
                <a:latin typeface="Calibri"/>
                <a:cs typeface="Calibri"/>
              </a:rPr>
              <a:t> </a:t>
            </a:r>
            <a:r>
              <a:rPr sz="2400" spc="5" dirty="0">
                <a:solidFill>
                  <a:srgbClr val="001F5F"/>
                </a:solidFill>
                <a:latin typeface="Calibri"/>
                <a:cs typeface="Calibri"/>
              </a:rPr>
              <a:t>p</a:t>
            </a:r>
            <a:r>
              <a:rPr sz="2400" spc="-35" dirty="0">
                <a:solidFill>
                  <a:srgbClr val="001F5F"/>
                </a:solidFill>
                <a:latin typeface="Calibri"/>
                <a:cs typeface="Calibri"/>
              </a:rPr>
              <a:t>r</a:t>
            </a:r>
            <a:r>
              <a:rPr sz="2400" dirty="0">
                <a:solidFill>
                  <a:srgbClr val="001F5F"/>
                </a:solidFill>
                <a:latin typeface="Calibri"/>
                <a:cs typeface="Calibri"/>
              </a:rPr>
              <a:t>es</a:t>
            </a:r>
            <a:r>
              <a:rPr sz="2400" spc="-10" dirty="0">
                <a:solidFill>
                  <a:srgbClr val="001F5F"/>
                </a:solidFill>
                <a:latin typeface="Calibri"/>
                <a:cs typeface="Calibri"/>
              </a:rPr>
              <a:t>c</a:t>
            </a:r>
            <a:r>
              <a:rPr sz="2400" dirty="0">
                <a:solidFill>
                  <a:srgbClr val="001F5F"/>
                </a:solidFill>
                <a:latin typeface="Calibri"/>
                <a:cs typeface="Calibri"/>
              </a:rPr>
              <a:t>ri</a:t>
            </a:r>
            <a:r>
              <a:rPr sz="2400" spc="5" dirty="0">
                <a:solidFill>
                  <a:srgbClr val="001F5F"/>
                </a:solidFill>
                <a:latin typeface="Calibri"/>
                <a:cs typeface="Calibri"/>
              </a:rPr>
              <a:t>pt</a:t>
            </a:r>
            <a:r>
              <a:rPr sz="2400" dirty="0">
                <a:solidFill>
                  <a:srgbClr val="001F5F"/>
                </a:solidFill>
                <a:latin typeface="Calibri"/>
                <a:cs typeface="Calibri"/>
              </a:rPr>
              <a:t>ion</a:t>
            </a:r>
            <a:r>
              <a:rPr sz="2400" spc="-55" dirty="0">
                <a:solidFill>
                  <a:srgbClr val="001F5F"/>
                </a:solidFill>
                <a:latin typeface="Calibri"/>
                <a:cs typeface="Calibri"/>
              </a:rPr>
              <a:t> </a:t>
            </a:r>
            <a:r>
              <a:rPr sz="2400" spc="5" dirty="0">
                <a:solidFill>
                  <a:srgbClr val="001F5F"/>
                </a:solidFill>
                <a:latin typeface="Calibri"/>
                <a:cs typeface="Calibri"/>
              </a:rPr>
              <a:t>du</a:t>
            </a:r>
            <a:r>
              <a:rPr sz="2400" spc="-55" dirty="0">
                <a:solidFill>
                  <a:srgbClr val="001F5F"/>
                </a:solidFill>
                <a:latin typeface="Calibri"/>
                <a:cs typeface="Calibri"/>
              </a:rPr>
              <a:t>r</a:t>
            </a:r>
            <a:r>
              <a:rPr sz="2400" dirty="0">
                <a:solidFill>
                  <a:srgbClr val="001F5F"/>
                </a:solidFill>
                <a:latin typeface="Calibri"/>
                <a:cs typeface="Calibri"/>
              </a:rPr>
              <a:t>a</a:t>
            </a:r>
            <a:r>
              <a:rPr sz="2400" spc="-15" dirty="0">
                <a:solidFill>
                  <a:srgbClr val="001F5F"/>
                </a:solidFill>
                <a:latin typeface="Calibri"/>
                <a:cs typeface="Calibri"/>
              </a:rPr>
              <a:t>n</a:t>
            </a:r>
            <a:r>
              <a:rPr sz="2400" dirty="0">
                <a:solidFill>
                  <a:srgbClr val="001F5F"/>
                </a:solidFill>
                <a:latin typeface="Calibri"/>
                <a:cs typeface="Calibri"/>
              </a:rPr>
              <a:t>t</a:t>
            </a:r>
            <a:r>
              <a:rPr sz="2400" spc="-55" dirty="0">
                <a:solidFill>
                  <a:srgbClr val="001F5F"/>
                </a:solidFill>
                <a:latin typeface="Calibri"/>
                <a:cs typeface="Calibri"/>
              </a:rPr>
              <a:t> </a:t>
            </a:r>
            <a:r>
              <a:rPr sz="2400" dirty="0">
                <a:solidFill>
                  <a:srgbClr val="001F5F"/>
                </a:solidFill>
                <a:latin typeface="Calibri"/>
                <a:cs typeface="Calibri"/>
              </a:rPr>
              <a:t>11</a:t>
            </a:r>
            <a:r>
              <a:rPr sz="2400" spc="-30" dirty="0">
                <a:solidFill>
                  <a:srgbClr val="001F5F"/>
                </a:solidFill>
                <a:latin typeface="Calibri"/>
                <a:cs typeface="Calibri"/>
              </a:rPr>
              <a:t> </a:t>
            </a:r>
            <a:r>
              <a:rPr sz="2400" dirty="0">
                <a:solidFill>
                  <a:srgbClr val="001F5F"/>
                </a:solidFill>
                <a:latin typeface="Calibri"/>
                <a:cs typeface="Calibri"/>
              </a:rPr>
              <a:t>mois,</a:t>
            </a:r>
            <a:endParaRPr sz="2400" dirty="0">
              <a:latin typeface="Calibri"/>
              <a:cs typeface="Calibri"/>
            </a:endParaRPr>
          </a:p>
          <a:p>
            <a:pPr marL="356870"/>
            <a:r>
              <a:rPr sz="2400" spc="5" dirty="0">
                <a:solidFill>
                  <a:srgbClr val="001F5F"/>
                </a:solidFill>
                <a:latin typeface="Calibri"/>
                <a:cs typeface="Calibri"/>
              </a:rPr>
              <a:t>p</a:t>
            </a:r>
            <a:r>
              <a:rPr sz="2400" spc="-10" dirty="0">
                <a:solidFill>
                  <a:srgbClr val="001F5F"/>
                </a:solidFill>
                <a:latin typeface="Calibri"/>
                <a:cs typeface="Calibri"/>
              </a:rPr>
              <a:t>ar </a:t>
            </a:r>
            <a:r>
              <a:rPr sz="2400" spc="-20" dirty="0">
                <a:solidFill>
                  <a:srgbClr val="001F5F"/>
                </a:solidFill>
                <a:latin typeface="Calibri"/>
                <a:cs typeface="Calibri"/>
              </a:rPr>
              <a:t>mé</a:t>
            </a:r>
            <a:r>
              <a:rPr sz="2400" dirty="0">
                <a:solidFill>
                  <a:srgbClr val="001F5F"/>
                </a:solidFill>
                <a:latin typeface="Calibri"/>
                <a:cs typeface="Calibri"/>
              </a:rPr>
              <a:t>deci</a:t>
            </a:r>
            <a:r>
              <a:rPr sz="2400" spc="5" dirty="0">
                <a:solidFill>
                  <a:srgbClr val="001F5F"/>
                </a:solidFill>
                <a:latin typeface="Calibri"/>
                <a:cs typeface="Calibri"/>
              </a:rPr>
              <a:t>n</a:t>
            </a:r>
            <a:r>
              <a:rPr sz="2400" dirty="0">
                <a:solidFill>
                  <a:srgbClr val="001F5F"/>
                </a:solidFill>
                <a:latin typeface="Calibri"/>
                <a:cs typeface="Calibri"/>
              </a:rPr>
              <a:t>s</a:t>
            </a:r>
            <a:r>
              <a:rPr sz="2400" spc="-30" dirty="0">
                <a:solidFill>
                  <a:srgbClr val="001F5F"/>
                </a:solidFill>
                <a:latin typeface="Calibri"/>
                <a:cs typeface="Calibri"/>
              </a:rPr>
              <a:t> </a:t>
            </a:r>
            <a:r>
              <a:rPr sz="2400" spc="5" dirty="0">
                <a:solidFill>
                  <a:srgbClr val="001F5F"/>
                </a:solidFill>
                <a:latin typeface="Calibri"/>
                <a:cs typeface="Calibri"/>
              </a:rPr>
              <a:t>d</a:t>
            </a:r>
            <a:r>
              <a:rPr sz="2400" spc="-15" dirty="0">
                <a:solidFill>
                  <a:srgbClr val="001F5F"/>
                </a:solidFill>
                <a:latin typeface="Calibri"/>
                <a:cs typeface="Calibri"/>
              </a:rPr>
              <a:t>e</a:t>
            </a:r>
            <a:r>
              <a:rPr sz="2400" spc="-10" dirty="0">
                <a:solidFill>
                  <a:srgbClr val="001F5F"/>
                </a:solidFill>
                <a:latin typeface="Calibri"/>
                <a:cs typeface="Calibri"/>
              </a:rPr>
              <a:t> </a:t>
            </a:r>
            <a:r>
              <a:rPr sz="2400" dirty="0">
                <a:solidFill>
                  <a:srgbClr val="001F5F"/>
                </a:solidFill>
                <a:latin typeface="Calibri"/>
                <a:cs typeface="Calibri"/>
              </a:rPr>
              <a:t>ville</a:t>
            </a:r>
            <a:endParaRPr lang="fr-FR" sz="2400" dirty="0">
              <a:latin typeface="Calibri"/>
              <a:cs typeface="Calibri"/>
            </a:endParaRPr>
          </a:p>
          <a:p>
            <a:pPr marL="699770" indent="-342900">
              <a:buFont typeface="Arial"/>
              <a:buChar char="•"/>
            </a:pPr>
            <a:r>
              <a:rPr sz="2400" spc="5" dirty="0">
                <a:solidFill>
                  <a:srgbClr val="001F5F"/>
                </a:solidFill>
                <a:latin typeface="Calibri"/>
                <a:cs typeface="Calibri"/>
              </a:rPr>
              <a:t>d</a:t>
            </a:r>
            <a:r>
              <a:rPr sz="2400" spc="-15" dirty="0">
                <a:solidFill>
                  <a:srgbClr val="001F5F"/>
                </a:solidFill>
                <a:latin typeface="Calibri"/>
                <a:cs typeface="Calibri"/>
              </a:rPr>
              <a:t>es A</a:t>
            </a:r>
            <a:r>
              <a:rPr sz="2400" spc="-45" dirty="0">
                <a:solidFill>
                  <a:srgbClr val="001F5F"/>
                </a:solidFill>
                <a:latin typeface="Calibri"/>
                <a:cs typeface="Calibri"/>
              </a:rPr>
              <a:t>R</a:t>
            </a:r>
            <a:r>
              <a:rPr sz="2400" spc="-190" dirty="0">
                <a:solidFill>
                  <a:srgbClr val="001F5F"/>
                </a:solidFill>
                <a:latin typeface="Calibri"/>
                <a:cs typeface="Calibri"/>
              </a:rPr>
              <a:t>V</a:t>
            </a:r>
            <a:r>
              <a:rPr sz="2400" spc="-10" dirty="0">
                <a:solidFill>
                  <a:srgbClr val="001F5F"/>
                </a:solidFill>
                <a:latin typeface="Calibri"/>
                <a:cs typeface="Calibri"/>
              </a:rPr>
              <a:t>,</a:t>
            </a:r>
            <a:r>
              <a:rPr sz="2400" spc="-15" dirty="0">
                <a:solidFill>
                  <a:srgbClr val="001F5F"/>
                </a:solidFill>
                <a:latin typeface="Calibri"/>
                <a:cs typeface="Calibri"/>
              </a:rPr>
              <a:t> </a:t>
            </a:r>
            <a:r>
              <a:rPr sz="2400" dirty="0">
                <a:solidFill>
                  <a:srgbClr val="001F5F"/>
                </a:solidFill>
                <a:latin typeface="Calibri"/>
                <a:cs typeface="Calibri"/>
              </a:rPr>
              <a:t>mais</a:t>
            </a:r>
            <a:r>
              <a:rPr sz="2400" spc="-15" dirty="0">
                <a:solidFill>
                  <a:srgbClr val="001F5F"/>
                </a:solidFill>
                <a:latin typeface="Calibri"/>
                <a:cs typeface="Calibri"/>
              </a:rPr>
              <a:t> </a:t>
            </a:r>
            <a:r>
              <a:rPr sz="2400" spc="-5" dirty="0">
                <a:solidFill>
                  <a:srgbClr val="001F5F"/>
                </a:solidFill>
                <a:latin typeface="Calibri"/>
                <a:cs typeface="Calibri"/>
              </a:rPr>
              <a:t>sa</a:t>
            </a:r>
            <a:r>
              <a:rPr sz="2400" spc="5" dirty="0">
                <a:solidFill>
                  <a:srgbClr val="001F5F"/>
                </a:solidFill>
                <a:latin typeface="Calibri"/>
                <a:cs typeface="Calibri"/>
              </a:rPr>
              <a:t>n</a:t>
            </a:r>
            <a:r>
              <a:rPr sz="2400" dirty="0">
                <a:solidFill>
                  <a:srgbClr val="001F5F"/>
                </a:solidFill>
                <a:latin typeface="Calibri"/>
                <a:cs typeface="Calibri"/>
              </a:rPr>
              <a:t>s</a:t>
            </a:r>
            <a:r>
              <a:rPr sz="2400" spc="-20" dirty="0">
                <a:solidFill>
                  <a:srgbClr val="001F5F"/>
                </a:solidFill>
                <a:latin typeface="Calibri"/>
                <a:cs typeface="Calibri"/>
              </a:rPr>
              <a:t> </a:t>
            </a:r>
            <a:r>
              <a:rPr sz="2400" spc="-25" dirty="0">
                <a:solidFill>
                  <a:srgbClr val="001F5F"/>
                </a:solidFill>
                <a:latin typeface="Calibri"/>
                <a:cs typeface="Calibri"/>
              </a:rPr>
              <a:t>c</a:t>
            </a:r>
            <a:r>
              <a:rPr sz="2400" spc="5" dirty="0">
                <a:solidFill>
                  <a:srgbClr val="001F5F"/>
                </a:solidFill>
                <a:latin typeface="Calibri"/>
                <a:cs typeface="Calibri"/>
              </a:rPr>
              <a:t>h</a:t>
            </a:r>
            <a:r>
              <a:rPr sz="2400" dirty="0">
                <a:solidFill>
                  <a:srgbClr val="001F5F"/>
                </a:solidFill>
                <a:latin typeface="Calibri"/>
                <a:cs typeface="Calibri"/>
              </a:rPr>
              <a:t>a</a:t>
            </a:r>
            <a:r>
              <a:rPr sz="2400" spc="10" dirty="0">
                <a:solidFill>
                  <a:srgbClr val="001F5F"/>
                </a:solidFill>
                <a:latin typeface="Calibri"/>
                <a:cs typeface="Calibri"/>
              </a:rPr>
              <a:t>n</a:t>
            </a:r>
            <a:r>
              <a:rPr sz="2400" spc="-45" dirty="0">
                <a:solidFill>
                  <a:srgbClr val="001F5F"/>
                </a:solidFill>
                <a:latin typeface="Calibri"/>
                <a:cs typeface="Calibri"/>
              </a:rPr>
              <a:t>g</a:t>
            </a:r>
            <a:r>
              <a:rPr sz="2400" spc="-15" dirty="0">
                <a:solidFill>
                  <a:srgbClr val="001F5F"/>
                </a:solidFill>
                <a:latin typeface="Calibri"/>
                <a:cs typeface="Calibri"/>
              </a:rPr>
              <a:t>eme</a:t>
            </a:r>
            <a:r>
              <a:rPr sz="2400" spc="-25" dirty="0">
                <a:solidFill>
                  <a:srgbClr val="001F5F"/>
                </a:solidFill>
                <a:latin typeface="Calibri"/>
                <a:cs typeface="Calibri"/>
              </a:rPr>
              <a:t>n</a:t>
            </a:r>
            <a:r>
              <a:rPr sz="2400" spc="-10" dirty="0">
                <a:solidFill>
                  <a:srgbClr val="001F5F"/>
                </a:solidFill>
                <a:latin typeface="Calibri"/>
                <a:cs typeface="Calibri"/>
              </a:rPr>
              <a:t>t</a:t>
            </a:r>
            <a:endParaRPr lang="fr-FR" sz="2400" dirty="0">
              <a:latin typeface="Calibri"/>
              <a:cs typeface="Calibri"/>
            </a:endParaRPr>
          </a:p>
          <a:p>
            <a:pPr marL="699770" indent="-342900">
              <a:buFont typeface="Arial"/>
              <a:buChar char="•"/>
            </a:pPr>
            <a:r>
              <a:rPr sz="2400" spc="5" dirty="0">
                <a:solidFill>
                  <a:srgbClr val="001F5F"/>
                </a:solidFill>
                <a:latin typeface="Calibri"/>
                <a:cs typeface="Calibri"/>
              </a:rPr>
              <a:t>d</a:t>
            </a:r>
            <a:r>
              <a:rPr sz="2400" dirty="0">
                <a:solidFill>
                  <a:srgbClr val="001F5F"/>
                </a:solidFill>
                <a:latin typeface="Calibri"/>
                <a:cs typeface="Calibri"/>
              </a:rPr>
              <a:t>e</a:t>
            </a:r>
            <a:r>
              <a:rPr sz="2400" spc="-15" dirty="0">
                <a:solidFill>
                  <a:srgbClr val="001F5F"/>
                </a:solidFill>
                <a:latin typeface="Calibri"/>
                <a:cs typeface="Calibri"/>
              </a:rPr>
              <a:t> </a:t>
            </a:r>
            <a:r>
              <a:rPr sz="2400" dirty="0">
                <a:solidFill>
                  <a:srgbClr val="001F5F"/>
                </a:solidFill>
                <a:latin typeface="Calibri"/>
                <a:cs typeface="Calibri"/>
              </a:rPr>
              <a:t>la</a:t>
            </a:r>
            <a:r>
              <a:rPr sz="2400" spc="-20" dirty="0">
                <a:solidFill>
                  <a:srgbClr val="001F5F"/>
                </a:solidFill>
                <a:latin typeface="Calibri"/>
                <a:cs typeface="Calibri"/>
              </a:rPr>
              <a:t> </a:t>
            </a:r>
            <a:r>
              <a:rPr sz="2400" dirty="0">
                <a:solidFill>
                  <a:srgbClr val="001F5F"/>
                </a:solidFill>
                <a:latin typeface="Calibri"/>
                <a:cs typeface="Calibri"/>
              </a:rPr>
              <a:t>mes</a:t>
            </a:r>
            <a:r>
              <a:rPr sz="2400" spc="5" dirty="0">
                <a:solidFill>
                  <a:srgbClr val="001F5F"/>
                </a:solidFill>
                <a:latin typeface="Calibri"/>
                <a:cs typeface="Calibri"/>
              </a:rPr>
              <a:t>u</a:t>
            </a:r>
            <a:r>
              <a:rPr sz="2400" spc="-35" dirty="0">
                <a:solidFill>
                  <a:srgbClr val="001F5F"/>
                </a:solidFill>
                <a:latin typeface="Calibri"/>
                <a:cs typeface="Calibri"/>
              </a:rPr>
              <a:t>r</a:t>
            </a:r>
            <a:r>
              <a:rPr sz="2400" dirty="0">
                <a:solidFill>
                  <a:srgbClr val="001F5F"/>
                </a:solidFill>
                <a:latin typeface="Calibri"/>
                <a:cs typeface="Calibri"/>
              </a:rPr>
              <a:t>e</a:t>
            </a:r>
            <a:r>
              <a:rPr sz="2400" spc="-3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a:t>
            </a:r>
            <a:r>
              <a:rPr sz="2400" spc="-15" dirty="0">
                <a:solidFill>
                  <a:srgbClr val="001F5F"/>
                </a:solidFill>
                <a:latin typeface="Calibri"/>
                <a:cs typeface="Calibri"/>
              </a:rPr>
              <a:t> </a:t>
            </a:r>
            <a:r>
              <a:rPr sz="2400" dirty="0">
                <a:solidFill>
                  <a:srgbClr val="001F5F"/>
                </a:solidFill>
                <a:latin typeface="Calibri"/>
                <a:cs typeface="Calibri"/>
              </a:rPr>
              <a:t>la</a:t>
            </a:r>
            <a:r>
              <a:rPr sz="2400" spc="-20" dirty="0">
                <a:solidFill>
                  <a:srgbClr val="001F5F"/>
                </a:solidFill>
                <a:latin typeface="Calibri"/>
                <a:cs typeface="Calibri"/>
              </a:rPr>
              <a:t> </a:t>
            </a:r>
            <a:r>
              <a:rPr sz="2400" spc="-10" dirty="0">
                <a:solidFill>
                  <a:srgbClr val="001F5F"/>
                </a:solidFill>
                <a:latin typeface="Calibri"/>
                <a:cs typeface="Calibri"/>
              </a:rPr>
              <a:t>c</a:t>
            </a:r>
            <a:r>
              <a:rPr sz="2400" spc="5" dirty="0">
                <a:solidFill>
                  <a:srgbClr val="001F5F"/>
                </a:solidFill>
                <a:latin typeface="Calibri"/>
                <a:cs typeface="Calibri"/>
              </a:rPr>
              <a:t>h</a:t>
            </a:r>
            <a:r>
              <a:rPr sz="2400" dirty="0">
                <a:solidFill>
                  <a:srgbClr val="001F5F"/>
                </a:solidFill>
                <a:latin typeface="Calibri"/>
                <a:cs typeface="Calibri"/>
              </a:rPr>
              <a:t>a</a:t>
            </a:r>
            <a:r>
              <a:rPr sz="2400" spc="-25" dirty="0">
                <a:solidFill>
                  <a:srgbClr val="001F5F"/>
                </a:solidFill>
                <a:latin typeface="Calibri"/>
                <a:cs typeface="Calibri"/>
              </a:rPr>
              <a:t>r</a:t>
            </a:r>
            <a:r>
              <a:rPr sz="2400" spc="-30" dirty="0">
                <a:solidFill>
                  <a:srgbClr val="001F5F"/>
                </a:solidFill>
                <a:latin typeface="Calibri"/>
                <a:cs typeface="Calibri"/>
              </a:rPr>
              <a:t>g</a:t>
            </a:r>
            <a:r>
              <a:rPr sz="2400" dirty="0">
                <a:solidFill>
                  <a:srgbClr val="001F5F"/>
                </a:solidFill>
                <a:latin typeface="Calibri"/>
                <a:cs typeface="Calibri"/>
              </a:rPr>
              <a:t>e</a:t>
            </a:r>
            <a:r>
              <a:rPr sz="2400" spc="-15" dirty="0">
                <a:solidFill>
                  <a:srgbClr val="001F5F"/>
                </a:solidFill>
                <a:latin typeface="Calibri"/>
                <a:cs typeface="Calibri"/>
              </a:rPr>
              <a:t> </a:t>
            </a:r>
            <a:r>
              <a:rPr sz="2400" dirty="0">
                <a:solidFill>
                  <a:srgbClr val="001F5F"/>
                </a:solidFill>
                <a:latin typeface="Calibri"/>
                <a:cs typeface="Calibri"/>
              </a:rPr>
              <a:t>vi</a:t>
            </a:r>
            <a:r>
              <a:rPr sz="2400" spc="-55" dirty="0">
                <a:solidFill>
                  <a:srgbClr val="001F5F"/>
                </a:solidFill>
                <a:latin typeface="Calibri"/>
                <a:cs typeface="Calibri"/>
              </a:rPr>
              <a:t>r</a:t>
            </a:r>
            <a:r>
              <a:rPr sz="2400" dirty="0">
                <a:solidFill>
                  <a:srgbClr val="001F5F"/>
                </a:solidFill>
                <a:latin typeface="Calibri"/>
                <a:cs typeface="Calibri"/>
              </a:rPr>
              <a:t>ale</a:t>
            </a:r>
            <a:r>
              <a:rPr sz="2400" spc="-10"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lasm</a:t>
            </a:r>
            <a:r>
              <a:rPr sz="2400" spc="-30"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qu</a:t>
            </a:r>
            <a:r>
              <a:rPr sz="2400" dirty="0">
                <a:solidFill>
                  <a:srgbClr val="001F5F"/>
                </a:solidFill>
                <a:latin typeface="Calibri"/>
                <a:cs typeface="Calibri"/>
              </a:rPr>
              <a:t>e</a:t>
            </a:r>
            <a:endParaRPr sz="2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126772"/>
            <a:ext cx="9434576" cy="615553"/>
          </a:xfrm>
          <a:prstGeom prst="rect">
            <a:avLst/>
          </a:prstGeom>
        </p:spPr>
        <p:txBody>
          <a:bodyPr vert="horz" wrap="square" lIns="0" tIns="0" rIns="0" bIns="0" rtlCol="0">
            <a:spAutoFit/>
          </a:bodyPr>
          <a:lstStyle/>
          <a:p>
            <a:pPr marL="12700" marR="5080"/>
            <a:r>
              <a:rPr sz="4000" b="1" dirty="0">
                <a:solidFill>
                  <a:srgbClr val="001F5F"/>
                </a:solidFill>
                <a:latin typeface="Calibri"/>
                <a:cs typeface="Calibri"/>
              </a:rPr>
              <a:t>…A</a:t>
            </a:r>
            <a:r>
              <a:rPr sz="4000" b="1" spc="-15" dirty="0">
                <a:solidFill>
                  <a:srgbClr val="001F5F"/>
                </a:solidFill>
                <a:latin typeface="Calibri"/>
                <a:cs typeface="Calibri"/>
              </a:rPr>
              <a:t> </a:t>
            </a:r>
            <a:r>
              <a:rPr sz="4000" b="1" dirty="0">
                <a:solidFill>
                  <a:srgbClr val="001F5F"/>
                </a:solidFill>
                <a:latin typeface="Calibri"/>
                <a:cs typeface="Calibri"/>
              </a:rPr>
              <a:t>LEUR</a:t>
            </a:r>
            <a:r>
              <a:rPr sz="4000" b="1" spc="-30" dirty="0">
                <a:solidFill>
                  <a:srgbClr val="001F5F"/>
                </a:solidFill>
                <a:latin typeface="Calibri"/>
                <a:cs typeface="Calibri"/>
              </a:rPr>
              <a:t> </a:t>
            </a:r>
            <a:r>
              <a:rPr sz="4000" b="1" dirty="0">
                <a:solidFill>
                  <a:srgbClr val="001F5F"/>
                </a:solidFill>
                <a:latin typeface="Calibri"/>
                <a:cs typeface="Calibri"/>
              </a:rPr>
              <a:t>DISPEN</a:t>
            </a:r>
            <a:r>
              <a:rPr sz="4000" b="1" spc="-65" dirty="0">
                <a:solidFill>
                  <a:srgbClr val="001F5F"/>
                </a:solidFill>
                <a:latin typeface="Calibri"/>
                <a:cs typeface="Calibri"/>
              </a:rPr>
              <a:t>S</a:t>
            </a:r>
            <a:r>
              <a:rPr sz="4000" b="1" spc="-320" dirty="0">
                <a:solidFill>
                  <a:srgbClr val="001F5F"/>
                </a:solidFill>
                <a:latin typeface="Calibri"/>
                <a:cs typeface="Calibri"/>
              </a:rPr>
              <a:t>A</a:t>
            </a:r>
            <a:r>
              <a:rPr sz="4000" b="1" dirty="0">
                <a:solidFill>
                  <a:srgbClr val="001F5F"/>
                </a:solidFill>
                <a:latin typeface="Calibri"/>
                <a:cs typeface="Calibri"/>
              </a:rPr>
              <a:t>T</a:t>
            </a:r>
            <a:r>
              <a:rPr sz="4000" b="1" spc="10" dirty="0">
                <a:solidFill>
                  <a:srgbClr val="001F5F"/>
                </a:solidFill>
                <a:latin typeface="Calibri"/>
                <a:cs typeface="Calibri"/>
              </a:rPr>
              <a:t>I</a:t>
            </a:r>
            <a:r>
              <a:rPr sz="4000" b="1" spc="-25" dirty="0">
                <a:solidFill>
                  <a:srgbClr val="001F5F"/>
                </a:solidFill>
                <a:latin typeface="Calibri"/>
                <a:cs typeface="Calibri"/>
              </a:rPr>
              <a:t>O</a:t>
            </a:r>
            <a:r>
              <a:rPr sz="4000" b="1" dirty="0">
                <a:solidFill>
                  <a:srgbClr val="001F5F"/>
                </a:solidFill>
                <a:latin typeface="Calibri"/>
                <a:cs typeface="Calibri"/>
              </a:rPr>
              <a:t>N</a:t>
            </a:r>
            <a:r>
              <a:rPr sz="4000" b="1" spc="-70" dirty="0">
                <a:solidFill>
                  <a:srgbClr val="001F5F"/>
                </a:solidFill>
                <a:latin typeface="Calibri"/>
                <a:cs typeface="Calibri"/>
              </a:rPr>
              <a:t> </a:t>
            </a:r>
            <a:r>
              <a:rPr sz="4000" b="1" spc="-15" dirty="0">
                <a:solidFill>
                  <a:srgbClr val="001F5F"/>
                </a:solidFill>
                <a:latin typeface="Calibri"/>
                <a:cs typeface="Calibri"/>
              </a:rPr>
              <a:t>E</a:t>
            </a:r>
            <a:r>
              <a:rPr sz="4000" b="1" dirty="0">
                <a:solidFill>
                  <a:srgbClr val="001F5F"/>
                </a:solidFill>
                <a:latin typeface="Calibri"/>
                <a:cs typeface="Calibri"/>
              </a:rPr>
              <a:t>N DOUBLE </a:t>
            </a:r>
            <a:r>
              <a:rPr sz="4000" b="1" spc="-5" dirty="0">
                <a:solidFill>
                  <a:srgbClr val="001F5F"/>
                </a:solidFill>
                <a:latin typeface="Calibri"/>
                <a:cs typeface="Calibri"/>
              </a:rPr>
              <a:t>CI</a:t>
            </a:r>
            <a:r>
              <a:rPr sz="4000" b="1" spc="-30" dirty="0">
                <a:solidFill>
                  <a:srgbClr val="001F5F"/>
                </a:solidFill>
                <a:latin typeface="Calibri"/>
                <a:cs typeface="Calibri"/>
              </a:rPr>
              <a:t>R</a:t>
            </a:r>
            <a:r>
              <a:rPr sz="4000" b="1" spc="-5" dirty="0">
                <a:solidFill>
                  <a:srgbClr val="001F5F"/>
                </a:solidFill>
                <a:latin typeface="Calibri"/>
                <a:cs typeface="Calibri"/>
              </a:rPr>
              <a:t>C</a:t>
            </a:r>
            <a:r>
              <a:rPr sz="4000" b="1" spc="-15" dirty="0">
                <a:solidFill>
                  <a:srgbClr val="001F5F"/>
                </a:solidFill>
                <a:latin typeface="Calibri"/>
                <a:cs typeface="Calibri"/>
              </a:rPr>
              <a:t>U</a:t>
            </a:r>
            <a:r>
              <a:rPr sz="4000" b="1" dirty="0">
                <a:solidFill>
                  <a:srgbClr val="001F5F"/>
                </a:solidFill>
                <a:latin typeface="Calibri"/>
                <a:cs typeface="Calibri"/>
              </a:rPr>
              <a:t>IT</a:t>
            </a:r>
            <a:endParaRPr sz="4000">
              <a:latin typeface="Calibri"/>
              <a:cs typeface="Calibri"/>
            </a:endParaRPr>
          </a:p>
        </p:txBody>
      </p:sp>
      <p:sp>
        <p:nvSpPr>
          <p:cNvPr id="4" name="object 4"/>
          <p:cNvSpPr/>
          <p:nvPr/>
        </p:nvSpPr>
        <p:spPr>
          <a:xfrm>
            <a:off x="1847850" y="1371536"/>
            <a:ext cx="8424926" cy="545947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2"/>
            <a:ext cx="8986520" cy="865852"/>
          </a:xfrm>
          <a:prstGeom prst="rect">
            <a:avLst/>
          </a:prstGeom>
        </p:spPr>
        <p:txBody>
          <a:bodyPr vert="horz" wrap="square" lIns="0" tIns="247878" rIns="0" bIns="0" numCol="1" rtlCol="0" anchor="ctr" anchorCtr="0" compatLnSpc="1">
            <a:prstTxWarp prst="textNoShape">
              <a:avLst/>
            </a:prstTxWarp>
            <a:spAutoFit/>
          </a:bodyPr>
          <a:lstStyle/>
          <a:p>
            <a:pPr marL="323215"/>
            <a:r>
              <a:rPr sz="4000" spc="-50" dirty="0"/>
              <a:t>R</a:t>
            </a:r>
            <a:r>
              <a:rPr sz="4000" spc="-5" dirty="0"/>
              <a:t>OL</a:t>
            </a:r>
            <a:r>
              <a:rPr sz="4000" dirty="0"/>
              <a:t>E</a:t>
            </a:r>
            <a:r>
              <a:rPr sz="4000" spc="-40" dirty="0"/>
              <a:t> </a:t>
            </a:r>
            <a:r>
              <a:rPr sz="4000" spc="-5" dirty="0"/>
              <a:t>D</a:t>
            </a:r>
            <a:r>
              <a:rPr sz="4000" dirty="0"/>
              <a:t>U </a:t>
            </a:r>
            <a:r>
              <a:rPr sz="4000" spc="-5" dirty="0"/>
              <a:t>PHARM</a:t>
            </a:r>
            <a:r>
              <a:rPr sz="4000" spc="-60" dirty="0"/>
              <a:t>A</a:t>
            </a:r>
            <a:r>
              <a:rPr sz="4000" spc="-5" dirty="0"/>
              <a:t>CIE</a:t>
            </a:r>
            <a:r>
              <a:rPr sz="4000" dirty="0"/>
              <a:t>N</a:t>
            </a:r>
            <a:r>
              <a:rPr sz="4000" spc="-45" dirty="0"/>
              <a:t> </a:t>
            </a:r>
            <a:r>
              <a:rPr sz="4000" dirty="0"/>
              <a:t>1</a:t>
            </a:r>
            <a:r>
              <a:rPr sz="4000" spc="5" dirty="0"/>
              <a:t>/</a:t>
            </a:r>
            <a:r>
              <a:rPr sz="4000" dirty="0"/>
              <a:t>4</a:t>
            </a:r>
            <a:endParaRPr sz="4000"/>
          </a:p>
        </p:txBody>
      </p:sp>
      <p:sp>
        <p:nvSpPr>
          <p:cNvPr id="3" name="object 3"/>
          <p:cNvSpPr txBox="1">
            <a:spLocks noGrp="1"/>
          </p:cNvSpPr>
          <p:nvPr>
            <p:ph idx="1"/>
          </p:nvPr>
        </p:nvSpPr>
        <p:spPr>
          <a:xfrm>
            <a:off x="838200" y="2438400"/>
            <a:ext cx="10287000" cy="2325637"/>
          </a:xfrm>
          <a:prstGeom prst="rect">
            <a:avLst/>
          </a:prstGeom>
        </p:spPr>
        <p:txBody>
          <a:bodyPr vert="horz" wrap="square" lIns="0" tIns="0" rIns="0" bIns="0" numCol="1" rtlCol="0" anchor="t" anchorCtr="0" compatLnSpc="1">
            <a:prstTxWarp prst="textNoShape">
              <a:avLst/>
            </a:prstTxWarp>
            <a:spAutoFit/>
          </a:bodyPr>
          <a:lstStyle/>
          <a:p>
            <a:pPr marL="494665" indent="-344170">
              <a:buClr>
                <a:srgbClr val="001F5F"/>
              </a:buClr>
              <a:buFont typeface="Arial"/>
              <a:buChar char="•"/>
              <a:tabLst>
                <a:tab pos="495300" algn="l"/>
              </a:tabLst>
            </a:pPr>
            <a:r>
              <a:rPr spc="-90" dirty="0"/>
              <a:t>P</a:t>
            </a:r>
            <a:r>
              <a:rPr spc="-15" dirty="0"/>
              <a:t>ar</a:t>
            </a:r>
            <a:r>
              <a:rPr spc="-35" dirty="0"/>
              <a:t>t</a:t>
            </a:r>
            <a:r>
              <a:rPr spc="-20" dirty="0"/>
              <a:t>ena</a:t>
            </a:r>
            <a:r>
              <a:rPr spc="-5" dirty="0"/>
              <a:t>i</a:t>
            </a:r>
            <a:r>
              <a:rPr spc="-75" dirty="0"/>
              <a:t>r</a:t>
            </a:r>
            <a:r>
              <a:rPr spc="-20" dirty="0"/>
              <a:t>e</a:t>
            </a:r>
            <a:r>
              <a:rPr spc="10" dirty="0"/>
              <a:t> </a:t>
            </a:r>
            <a:r>
              <a:rPr spc="-25" dirty="0"/>
              <a:t>d</a:t>
            </a:r>
            <a:r>
              <a:rPr spc="-20" dirty="0"/>
              <a:t>e</a:t>
            </a:r>
            <a:r>
              <a:rPr spc="15" dirty="0"/>
              <a:t> </a:t>
            </a:r>
            <a:r>
              <a:rPr spc="-15" dirty="0"/>
              <a:t>la</a:t>
            </a:r>
            <a:r>
              <a:rPr spc="10" dirty="0"/>
              <a:t> </a:t>
            </a:r>
            <a:r>
              <a:rPr spc="-50" dirty="0"/>
              <a:t>c</a:t>
            </a:r>
            <a:r>
              <a:rPr spc="-25" dirty="0"/>
              <a:t>o</a:t>
            </a:r>
            <a:r>
              <a:rPr spc="-35" dirty="0"/>
              <a:t>g</a:t>
            </a:r>
            <a:r>
              <a:rPr spc="-20" dirty="0"/>
              <a:t>e</a:t>
            </a:r>
            <a:r>
              <a:rPr spc="-70" dirty="0"/>
              <a:t>s</a:t>
            </a:r>
            <a:r>
              <a:rPr spc="-10" dirty="0"/>
              <a:t>t</a:t>
            </a:r>
            <a:r>
              <a:rPr spc="-15" dirty="0"/>
              <a:t>ion</a:t>
            </a:r>
            <a:r>
              <a:rPr spc="20" dirty="0"/>
              <a:t> </a:t>
            </a:r>
            <a:r>
              <a:rPr spc="-25" dirty="0"/>
              <a:t>p</a:t>
            </a:r>
            <a:r>
              <a:rPr dirty="0"/>
              <a:t>l</a:t>
            </a:r>
            <a:r>
              <a:rPr spc="-20" dirty="0"/>
              <a:t>urip</a:t>
            </a:r>
            <a:r>
              <a:rPr spc="-65" dirty="0"/>
              <a:t>r</a:t>
            </a:r>
            <a:r>
              <a:rPr spc="-25" dirty="0"/>
              <a:t>o</a:t>
            </a:r>
            <a:r>
              <a:rPr spc="-80" dirty="0"/>
              <a:t>f</a:t>
            </a:r>
            <a:r>
              <a:rPr spc="-15" dirty="0"/>
              <a:t>essionnelle</a:t>
            </a:r>
          </a:p>
          <a:p>
            <a:pPr marL="494665" indent="-344170">
              <a:spcBef>
                <a:spcPts val="770"/>
              </a:spcBef>
              <a:buClr>
                <a:srgbClr val="001F5F"/>
              </a:buClr>
              <a:buFont typeface="Arial"/>
              <a:buChar char="•"/>
              <a:tabLst>
                <a:tab pos="495300" algn="l"/>
              </a:tabLst>
            </a:pPr>
            <a:r>
              <a:rPr spc="-100" dirty="0"/>
              <a:t>R</a:t>
            </a:r>
            <a:r>
              <a:rPr spc="-20" dirty="0"/>
              <a:t>ôle</a:t>
            </a:r>
            <a:r>
              <a:rPr spc="25" dirty="0"/>
              <a:t> </a:t>
            </a:r>
            <a:r>
              <a:rPr spc="-25" dirty="0"/>
              <a:t>d</a:t>
            </a:r>
            <a:r>
              <a:rPr spc="-20" dirty="0"/>
              <a:t>e</a:t>
            </a:r>
            <a:r>
              <a:rPr spc="20" dirty="0"/>
              <a:t> </a:t>
            </a:r>
            <a:r>
              <a:rPr spc="-30" dirty="0"/>
              <a:t>m</a:t>
            </a:r>
            <a:r>
              <a:rPr spc="-35" dirty="0"/>
              <a:t>é</a:t>
            </a:r>
            <a:r>
              <a:rPr spc="-25" dirty="0"/>
              <a:t>d</a:t>
            </a:r>
            <a:r>
              <a:rPr dirty="0"/>
              <a:t>i</a:t>
            </a:r>
            <a:r>
              <a:rPr spc="-40" dirty="0"/>
              <a:t>a</a:t>
            </a:r>
            <a:r>
              <a:rPr spc="-10" dirty="0"/>
              <a:t>t</a:t>
            </a:r>
            <a:r>
              <a:rPr spc="-5" dirty="0"/>
              <a:t>i</a:t>
            </a:r>
            <a:r>
              <a:rPr spc="-25" dirty="0"/>
              <a:t>on</a:t>
            </a:r>
          </a:p>
          <a:p>
            <a:pPr marL="494665" marR="5080" indent="-344170">
              <a:spcBef>
                <a:spcPts val="765"/>
              </a:spcBef>
              <a:buClr>
                <a:srgbClr val="001F5F"/>
              </a:buClr>
              <a:buFont typeface="Arial"/>
              <a:buChar char="•"/>
              <a:tabLst>
                <a:tab pos="495300" algn="l"/>
              </a:tabLst>
            </a:pPr>
            <a:r>
              <a:rPr spc="-25" dirty="0"/>
              <a:t>C</a:t>
            </a:r>
            <a:r>
              <a:rPr spc="-70" dirty="0"/>
              <a:t>r</a:t>
            </a:r>
            <a:r>
              <a:rPr spc="-20" dirty="0"/>
              <a:t>oisée</a:t>
            </a:r>
            <a:r>
              <a:rPr spc="25" dirty="0"/>
              <a:t> </a:t>
            </a:r>
            <a:r>
              <a:rPr spc="-25" dirty="0"/>
              <a:t>de</a:t>
            </a:r>
            <a:r>
              <a:rPr spc="-15" dirty="0"/>
              <a:t>s</a:t>
            </a:r>
            <a:r>
              <a:rPr spc="20" dirty="0"/>
              <a:t> </a:t>
            </a:r>
            <a:r>
              <a:rPr spc="-25" dirty="0"/>
              <a:t>p</a:t>
            </a:r>
            <a:r>
              <a:rPr spc="-15" dirty="0"/>
              <a:t>a</a:t>
            </a:r>
            <a:r>
              <a:rPr spc="-75" dirty="0"/>
              <a:t>r</a:t>
            </a:r>
            <a:r>
              <a:rPr spc="-45" dirty="0"/>
              <a:t>c</a:t>
            </a:r>
            <a:r>
              <a:rPr spc="-25" dirty="0"/>
              <a:t>ou</a:t>
            </a:r>
            <a:r>
              <a:rPr spc="-75" dirty="0"/>
              <a:t>r</a:t>
            </a:r>
            <a:r>
              <a:rPr spc="-15" dirty="0"/>
              <a:t>s</a:t>
            </a:r>
            <a:r>
              <a:rPr spc="40" dirty="0"/>
              <a:t> </a:t>
            </a:r>
            <a:r>
              <a:rPr spc="-25" dirty="0"/>
              <a:t>de</a:t>
            </a:r>
            <a:r>
              <a:rPr spc="-15" dirty="0"/>
              <a:t>s</a:t>
            </a:r>
            <a:r>
              <a:rPr spc="20" dirty="0"/>
              <a:t> </a:t>
            </a:r>
            <a:r>
              <a:rPr spc="-25" dirty="0"/>
              <a:t>p</a:t>
            </a:r>
            <a:r>
              <a:rPr spc="-35" dirty="0"/>
              <a:t>a</a:t>
            </a:r>
            <a:r>
              <a:rPr spc="-10" dirty="0"/>
              <a:t>t</a:t>
            </a:r>
            <a:r>
              <a:rPr spc="-5" dirty="0"/>
              <a:t>i</a:t>
            </a:r>
            <a:r>
              <a:rPr spc="-20" dirty="0"/>
              <a:t>e</a:t>
            </a:r>
            <a:r>
              <a:rPr spc="-50" dirty="0"/>
              <a:t>n</a:t>
            </a:r>
            <a:r>
              <a:rPr spc="-10" dirty="0"/>
              <a:t>t</a:t>
            </a:r>
            <a:r>
              <a:rPr spc="-20" dirty="0"/>
              <a:t>s</a:t>
            </a:r>
            <a:r>
              <a:rPr spc="-10" dirty="0"/>
              <a:t>,</a:t>
            </a:r>
            <a:r>
              <a:rPr dirty="0"/>
              <a:t> </a:t>
            </a:r>
            <a:r>
              <a:rPr spc="-25" dirty="0"/>
              <a:t>de</a:t>
            </a:r>
            <a:r>
              <a:rPr spc="-15" dirty="0"/>
              <a:t>s</a:t>
            </a:r>
            <a:r>
              <a:rPr spc="10" dirty="0"/>
              <a:t> </a:t>
            </a:r>
            <a:r>
              <a:rPr spc="-25" dirty="0"/>
              <a:t>p</a:t>
            </a:r>
            <a:r>
              <a:rPr spc="-70" dirty="0"/>
              <a:t>r</a:t>
            </a:r>
            <a:r>
              <a:rPr spc="-25" dirty="0"/>
              <a:t>och</a:t>
            </a:r>
            <a:r>
              <a:rPr spc="-30" dirty="0"/>
              <a:t>e</a:t>
            </a:r>
            <a:r>
              <a:rPr spc="-15" dirty="0"/>
              <a:t>s</a:t>
            </a:r>
            <a:r>
              <a:rPr spc="-10" dirty="0"/>
              <a:t> </a:t>
            </a:r>
            <a:r>
              <a:rPr spc="-25" dirty="0"/>
              <a:t>de</a:t>
            </a:r>
            <a:r>
              <a:rPr spc="-15" dirty="0"/>
              <a:t>s</a:t>
            </a:r>
            <a:r>
              <a:rPr spc="20" dirty="0"/>
              <a:t> </a:t>
            </a:r>
            <a:r>
              <a:rPr spc="-20" dirty="0"/>
              <a:t>soi</a:t>
            </a:r>
            <a:r>
              <a:rPr dirty="0"/>
              <a:t>g</a:t>
            </a:r>
            <a:r>
              <a:rPr spc="-25" dirty="0"/>
              <a:t>n</a:t>
            </a:r>
            <a:r>
              <a:rPr spc="-15" dirty="0"/>
              <a:t>a</a:t>
            </a:r>
            <a:r>
              <a:rPr spc="-45" dirty="0"/>
              <a:t>n</a:t>
            </a:r>
            <a:r>
              <a:rPr spc="-10" dirty="0"/>
              <a:t>t</a:t>
            </a:r>
            <a:r>
              <a:rPr spc="-15" dirty="0"/>
              <a:t>s</a:t>
            </a:r>
          </a:p>
          <a:p>
            <a:pPr marL="494665" marR="1031240" indent="-344170">
              <a:spcBef>
                <a:spcPts val="770"/>
              </a:spcBef>
              <a:buClr>
                <a:srgbClr val="001F5F"/>
              </a:buClr>
              <a:buFont typeface="Arial"/>
              <a:buChar char="•"/>
              <a:tabLst>
                <a:tab pos="495300" algn="l"/>
              </a:tabLst>
            </a:pPr>
            <a:r>
              <a:rPr spc="-30" dirty="0">
                <a:latin typeface="Calibri"/>
                <a:cs typeface="Calibri"/>
              </a:rPr>
              <a:t>M</a:t>
            </a:r>
            <a:r>
              <a:rPr spc="-5" dirty="0">
                <a:latin typeface="Calibri"/>
                <a:cs typeface="Calibri"/>
              </a:rPr>
              <a:t>i</a:t>
            </a:r>
            <a:r>
              <a:rPr spc="-15" dirty="0">
                <a:latin typeface="Calibri"/>
                <a:cs typeface="Calibri"/>
              </a:rPr>
              <a:t>ssions</a:t>
            </a:r>
            <a:r>
              <a:rPr spc="20" dirty="0">
                <a:latin typeface="Calibri"/>
                <a:cs typeface="Calibri"/>
              </a:rPr>
              <a:t> </a:t>
            </a:r>
            <a:r>
              <a:rPr spc="-20" dirty="0">
                <a:latin typeface="Calibri"/>
                <a:cs typeface="Calibri"/>
              </a:rPr>
              <a:t>d</a:t>
            </a:r>
            <a:r>
              <a:rPr dirty="0">
                <a:latin typeface="Calibri"/>
                <a:cs typeface="Calibri"/>
              </a:rPr>
              <a:t>’</a:t>
            </a:r>
            <a:r>
              <a:rPr spc="-10" dirty="0">
                <a:latin typeface="Calibri"/>
                <a:cs typeface="Calibri"/>
              </a:rPr>
              <a:t>i</a:t>
            </a:r>
            <a:r>
              <a:rPr spc="-35" dirty="0">
                <a:latin typeface="Calibri"/>
                <a:cs typeface="Calibri"/>
              </a:rPr>
              <a:t>n</a:t>
            </a:r>
            <a:r>
              <a:rPr spc="-75" dirty="0">
                <a:latin typeface="Calibri"/>
                <a:cs typeface="Calibri"/>
              </a:rPr>
              <a:t>f</a:t>
            </a:r>
            <a:r>
              <a:rPr spc="-20" dirty="0">
                <a:latin typeface="Calibri"/>
                <a:cs typeface="Calibri"/>
              </a:rPr>
              <a:t>o</a:t>
            </a:r>
            <a:r>
              <a:rPr spc="-30" dirty="0">
                <a:latin typeface="Calibri"/>
                <a:cs typeface="Calibri"/>
              </a:rPr>
              <a:t>rm</a:t>
            </a:r>
            <a:r>
              <a:rPr spc="-50" dirty="0">
                <a:latin typeface="Calibri"/>
                <a:cs typeface="Calibri"/>
              </a:rPr>
              <a:t>a</a:t>
            </a:r>
            <a:r>
              <a:rPr spc="-10" dirty="0">
                <a:latin typeface="Calibri"/>
                <a:cs typeface="Calibri"/>
              </a:rPr>
              <a:t>t</a:t>
            </a:r>
            <a:r>
              <a:rPr spc="-15" dirty="0">
                <a:latin typeface="Calibri"/>
                <a:cs typeface="Calibri"/>
              </a:rPr>
              <a:t>ion</a:t>
            </a:r>
            <a:r>
              <a:rPr spc="25" dirty="0">
                <a:latin typeface="Calibri"/>
                <a:cs typeface="Calibri"/>
              </a:rPr>
              <a:t> </a:t>
            </a:r>
            <a:r>
              <a:rPr spc="-55" dirty="0">
                <a:latin typeface="Calibri"/>
                <a:cs typeface="Calibri"/>
              </a:rPr>
              <a:t>e</a:t>
            </a:r>
            <a:r>
              <a:rPr spc="-15" dirty="0">
                <a:latin typeface="Calibri"/>
                <a:cs typeface="Calibri"/>
              </a:rPr>
              <a:t>t</a:t>
            </a:r>
            <a:r>
              <a:rPr spc="20" dirty="0">
                <a:latin typeface="Calibri"/>
                <a:cs typeface="Calibri"/>
              </a:rPr>
              <a:t> </a:t>
            </a:r>
            <a:r>
              <a:rPr spc="-50" dirty="0">
                <a:latin typeface="Calibri"/>
                <a:cs typeface="Calibri"/>
              </a:rPr>
              <a:t>c</a:t>
            </a:r>
            <a:r>
              <a:rPr spc="-20" dirty="0">
                <a:latin typeface="Calibri"/>
                <a:cs typeface="Calibri"/>
              </a:rPr>
              <a:t>o</a:t>
            </a:r>
            <a:r>
              <a:rPr spc="-50" dirty="0">
                <a:latin typeface="Calibri"/>
                <a:cs typeface="Calibri"/>
              </a:rPr>
              <a:t>n</a:t>
            </a:r>
            <a:r>
              <a:rPr spc="-10" dirty="0">
                <a:latin typeface="Calibri"/>
                <a:cs typeface="Calibri"/>
              </a:rPr>
              <a:t>t</a:t>
            </a:r>
            <a:r>
              <a:rPr spc="-25" dirty="0">
                <a:latin typeface="Calibri"/>
                <a:cs typeface="Calibri"/>
              </a:rPr>
              <a:t>r</a:t>
            </a:r>
            <a:r>
              <a:rPr spc="-10" dirty="0">
                <a:latin typeface="Calibri"/>
                <a:cs typeface="Calibri"/>
              </a:rPr>
              <a:t>i</a:t>
            </a:r>
            <a:r>
              <a:rPr spc="-15" dirty="0">
                <a:latin typeface="Calibri"/>
                <a:cs typeface="Calibri"/>
              </a:rPr>
              <a:t>b</a:t>
            </a:r>
            <a:r>
              <a:rPr spc="-20" dirty="0">
                <a:latin typeface="Calibri"/>
                <a:cs typeface="Calibri"/>
              </a:rPr>
              <a:t>u</a:t>
            </a:r>
            <a:r>
              <a:rPr spc="-10" dirty="0">
                <a:latin typeface="Calibri"/>
                <a:cs typeface="Calibri"/>
              </a:rPr>
              <a:t>t</a:t>
            </a:r>
            <a:r>
              <a:rPr spc="-15" dirty="0">
                <a:latin typeface="Calibri"/>
                <a:cs typeface="Calibri"/>
              </a:rPr>
              <a:t>ion</a:t>
            </a:r>
            <a:r>
              <a:rPr spc="25" dirty="0">
                <a:latin typeface="Calibri"/>
                <a:cs typeface="Calibri"/>
              </a:rPr>
              <a:t> </a:t>
            </a:r>
            <a:r>
              <a:rPr spc="-20" dirty="0">
                <a:latin typeface="Calibri"/>
                <a:cs typeface="Calibri"/>
              </a:rPr>
              <a:t>à</a:t>
            </a:r>
            <a:r>
              <a:rPr spc="-10" dirty="0">
                <a:latin typeface="Calibri"/>
                <a:cs typeface="Calibri"/>
              </a:rPr>
              <a:t> </a:t>
            </a:r>
            <a:r>
              <a:rPr dirty="0">
                <a:latin typeface="Calibri"/>
                <a:cs typeface="Calibri"/>
              </a:rPr>
              <a:t>l</a:t>
            </a:r>
            <a:r>
              <a:rPr spc="-225" dirty="0">
                <a:latin typeface="Calibri"/>
                <a:cs typeface="Calibri"/>
              </a:rPr>
              <a:t>’</a:t>
            </a:r>
            <a:r>
              <a:rPr spc="-20" dirty="0">
                <a:latin typeface="Calibri"/>
                <a:cs typeface="Calibri"/>
              </a:rPr>
              <a:t>édu</a:t>
            </a:r>
            <a:r>
              <a:rPr spc="-50" dirty="0">
                <a:latin typeface="Calibri"/>
                <a:cs typeface="Calibri"/>
              </a:rPr>
              <a:t>c</a:t>
            </a:r>
            <a:r>
              <a:rPr spc="-40" dirty="0">
                <a:latin typeface="Calibri"/>
                <a:cs typeface="Calibri"/>
              </a:rPr>
              <a:t>a</a:t>
            </a:r>
            <a:r>
              <a:rPr spc="-10" dirty="0">
                <a:latin typeface="Calibri"/>
                <a:cs typeface="Calibri"/>
              </a:rPr>
              <a:t>t</a:t>
            </a:r>
            <a:r>
              <a:rPr spc="-15" dirty="0">
                <a:latin typeface="Calibri"/>
                <a:cs typeface="Calibri"/>
              </a:rPr>
              <a:t>ion</a:t>
            </a:r>
            <a:r>
              <a:rPr spc="25" dirty="0">
                <a:latin typeface="Calibri"/>
                <a:cs typeface="Calibri"/>
              </a:rPr>
              <a:t> </a:t>
            </a:r>
            <a:r>
              <a:rPr spc="-20" dirty="0">
                <a:latin typeface="Calibri"/>
                <a:cs typeface="Calibri"/>
              </a:rPr>
              <a:t>à</a:t>
            </a:r>
            <a:r>
              <a:rPr spc="-5" dirty="0">
                <a:latin typeface="Calibri"/>
                <a:cs typeface="Calibri"/>
              </a:rPr>
              <a:t> </a:t>
            </a:r>
            <a:r>
              <a:rPr spc="5" dirty="0">
                <a:latin typeface="Calibri"/>
                <a:cs typeface="Calibri"/>
              </a:rPr>
              <a:t>l</a:t>
            </a:r>
            <a:r>
              <a:rPr spc="-20" dirty="0">
                <a:latin typeface="Calibri"/>
                <a:cs typeface="Calibri"/>
              </a:rPr>
              <a:t>a</a:t>
            </a:r>
            <a:r>
              <a:rPr spc="-5" dirty="0">
                <a:latin typeface="Calibri"/>
                <a:cs typeface="Calibri"/>
              </a:rPr>
              <a:t> </a:t>
            </a:r>
            <a:r>
              <a:rPr spc="-15" dirty="0">
                <a:latin typeface="Calibri"/>
                <a:cs typeface="Calibri"/>
              </a:rPr>
              <a:t>sa</a:t>
            </a:r>
            <a:r>
              <a:rPr spc="-35" dirty="0">
                <a:latin typeface="Calibri"/>
                <a:cs typeface="Calibri"/>
              </a:rPr>
              <a:t>n</a:t>
            </a:r>
            <a:r>
              <a:rPr spc="-30" dirty="0">
                <a:latin typeface="Calibri"/>
                <a:cs typeface="Calibri"/>
              </a:rPr>
              <a:t>t</a:t>
            </a:r>
            <a:r>
              <a:rPr spc="-20" dirty="0">
                <a:latin typeface="Calibri"/>
                <a:cs typeface="Calibri"/>
              </a:rPr>
              <a:t>é</a:t>
            </a:r>
          </a:p>
          <a:p>
            <a:pPr marL="494665" indent="-344170">
              <a:spcBef>
                <a:spcPts val="765"/>
              </a:spcBef>
              <a:buClr>
                <a:srgbClr val="001F5F"/>
              </a:buClr>
              <a:buFont typeface="Arial"/>
              <a:buChar char="•"/>
              <a:tabLst>
                <a:tab pos="495300" algn="l"/>
              </a:tabLst>
            </a:pPr>
            <a:r>
              <a:rPr spc="-75" dirty="0"/>
              <a:t>R</a:t>
            </a:r>
            <a:r>
              <a:rPr spc="-15" dirty="0"/>
              <a:t>ela</a:t>
            </a:r>
            <a:r>
              <a:rPr spc="-10" dirty="0"/>
              <a:t>i</a:t>
            </a:r>
            <a:r>
              <a:rPr spc="5" dirty="0"/>
              <a:t> </a:t>
            </a:r>
            <a:r>
              <a:rPr spc="-25" dirty="0"/>
              <a:t>de</a:t>
            </a:r>
            <a:r>
              <a:rPr spc="-15" dirty="0"/>
              <a:t>s</a:t>
            </a:r>
            <a:r>
              <a:rPr spc="15" dirty="0"/>
              <a:t> </a:t>
            </a:r>
            <a:r>
              <a:rPr spc="-20" dirty="0"/>
              <a:t>a</a:t>
            </a:r>
            <a:r>
              <a:rPr spc="-15" dirty="0"/>
              <a:t>u</a:t>
            </a:r>
            <a:r>
              <a:rPr spc="-30" dirty="0"/>
              <a:t>t</a:t>
            </a:r>
            <a:r>
              <a:rPr spc="-25" dirty="0"/>
              <a:t>o</a:t>
            </a:r>
            <a:r>
              <a:rPr spc="-30" dirty="0"/>
              <a:t>r</a:t>
            </a:r>
            <a:r>
              <a:rPr spc="-5" dirty="0"/>
              <a:t>i</a:t>
            </a:r>
            <a:r>
              <a:rPr spc="-30" dirty="0"/>
              <a:t>t</a:t>
            </a:r>
            <a:r>
              <a:rPr spc="-15" dirty="0"/>
              <a:t>és</a:t>
            </a:r>
            <a:r>
              <a:rPr spc="-5" dirty="0"/>
              <a:t> </a:t>
            </a:r>
            <a:r>
              <a:rPr spc="-20" dirty="0"/>
              <a:t>san</a:t>
            </a:r>
            <a:r>
              <a:rPr dirty="0"/>
              <a:t>i</a:t>
            </a:r>
            <a:r>
              <a:rPr spc="-55" dirty="0"/>
              <a:t>t</a:t>
            </a:r>
            <a:r>
              <a:rPr spc="-20" dirty="0"/>
              <a:t>a</a:t>
            </a:r>
            <a:r>
              <a:rPr dirty="0"/>
              <a:t>i</a:t>
            </a:r>
            <a:r>
              <a:rPr spc="-75" dirty="0"/>
              <a:t>r</a:t>
            </a:r>
            <a:r>
              <a:rPr spc="-15" dirty="0"/>
              <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2"/>
            <a:ext cx="8986520" cy="806374"/>
          </a:xfrm>
          <a:prstGeom prst="rect">
            <a:avLst/>
          </a:prstGeom>
        </p:spPr>
        <p:txBody>
          <a:bodyPr vert="horz" wrap="square" lIns="0" tIns="188975" rIns="0" bIns="0" numCol="1" rtlCol="0" anchor="ctr" anchorCtr="0" compatLnSpc="1">
            <a:prstTxWarp prst="textNoShape">
              <a:avLst/>
            </a:prstTxWarp>
            <a:spAutoFit/>
          </a:bodyPr>
          <a:lstStyle/>
          <a:p>
            <a:pPr marL="356870"/>
            <a:r>
              <a:rPr sz="4000" spc="-50" dirty="0"/>
              <a:t>R</a:t>
            </a:r>
            <a:r>
              <a:rPr sz="4000" spc="-5" dirty="0"/>
              <a:t>OL</a:t>
            </a:r>
            <a:r>
              <a:rPr sz="4000" dirty="0"/>
              <a:t>E</a:t>
            </a:r>
            <a:r>
              <a:rPr sz="4000" spc="-45" dirty="0"/>
              <a:t> </a:t>
            </a:r>
            <a:r>
              <a:rPr sz="4000" spc="-5" dirty="0"/>
              <a:t>D</a:t>
            </a:r>
            <a:r>
              <a:rPr sz="4000" dirty="0"/>
              <a:t>U </a:t>
            </a:r>
            <a:r>
              <a:rPr sz="4000" spc="-5" dirty="0"/>
              <a:t>PH</a:t>
            </a:r>
            <a:r>
              <a:rPr sz="4000" spc="-20" dirty="0"/>
              <a:t>A</a:t>
            </a:r>
            <a:r>
              <a:rPr sz="4000" dirty="0"/>
              <a:t>RM</a:t>
            </a:r>
            <a:r>
              <a:rPr sz="4000" spc="-60" dirty="0"/>
              <a:t>A</a:t>
            </a:r>
            <a:r>
              <a:rPr sz="4000" spc="-5" dirty="0"/>
              <a:t>CI</a:t>
            </a:r>
            <a:r>
              <a:rPr sz="4000" spc="-10" dirty="0"/>
              <a:t>E</a:t>
            </a:r>
            <a:r>
              <a:rPr sz="4000" dirty="0"/>
              <a:t>N</a:t>
            </a:r>
            <a:r>
              <a:rPr sz="4000" spc="-45" dirty="0"/>
              <a:t> </a:t>
            </a:r>
            <a:r>
              <a:rPr sz="4000" dirty="0"/>
              <a:t>2/4</a:t>
            </a:r>
            <a:endParaRPr sz="4000"/>
          </a:p>
        </p:txBody>
      </p:sp>
      <p:sp>
        <p:nvSpPr>
          <p:cNvPr id="3" name="object 3"/>
          <p:cNvSpPr txBox="1"/>
          <p:nvPr/>
        </p:nvSpPr>
        <p:spPr>
          <a:xfrm>
            <a:off x="1998105" y="1287095"/>
            <a:ext cx="4596765" cy="430887"/>
          </a:xfrm>
          <a:prstGeom prst="rect">
            <a:avLst/>
          </a:prstGeom>
        </p:spPr>
        <p:txBody>
          <a:bodyPr vert="horz" wrap="square" lIns="0" tIns="0" rIns="0" bIns="0" rtlCol="0">
            <a:spAutoFit/>
          </a:bodyPr>
          <a:lstStyle/>
          <a:p>
            <a:pPr marL="12700"/>
            <a:r>
              <a:rPr sz="2800" b="1" spc="-5" dirty="0">
                <a:solidFill>
                  <a:srgbClr val="001F5F"/>
                </a:solidFill>
                <a:latin typeface="Calibri"/>
                <a:cs typeface="Calibri"/>
              </a:rPr>
              <a:t>P</a:t>
            </a:r>
            <a:r>
              <a:rPr sz="2800" b="1" spc="-20" dirty="0">
                <a:solidFill>
                  <a:srgbClr val="001F5F"/>
                </a:solidFill>
                <a:latin typeface="Calibri"/>
                <a:cs typeface="Calibri"/>
              </a:rPr>
              <a:t>r</a:t>
            </a:r>
            <a:r>
              <a:rPr sz="2800" b="1" dirty="0">
                <a:solidFill>
                  <a:srgbClr val="001F5F"/>
                </a:solidFill>
                <a:latin typeface="Calibri"/>
                <a:cs typeface="Calibri"/>
              </a:rPr>
              <a:t>o</a:t>
            </a:r>
            <a:r>
              <a:rPr sz="2800" b="1" spc="-50" dirty="0">
                <a:solidFill>
                  <a:srgbClr val="001F5F"/>
                </a:solidFill>
                <a:latin typeface="Calibri"/>
                <a:cs typeface="Calibri"/>
              </a:rPr>
              <a:t>f</a:t>
            </a:r>
            <a:r>
              <a:rPr sz="2800" b="1" spc="-5" dirty="0">
                <a:solidFill>
                  <a:srgbClr val="001F5F"/>
                </a:solidFill>
                <a:latin typeface="Calibri"/>
                <a:cs typeface="Calibri"/>
              </a:rPr>
              <a:t>e</a:t>
            </a:r>
            <a:r>
              <a:rPr sz="2800" b="1" spc="10" dirty="0">
                <a:solidFill>
                  <a:srgbClr val="001F5F"/>
                </a:solidFill>
                <a:latin typeface="Calibri"/>
                <a:cs typeface="Calibri"/>
              </a:rPr>
              <a:t>s</a:t>
            </a:r>
            <a:r>
              <a:rPr sz="2800" b="1" spc="5" dirty="0">
                <a:solidFill>
                  <a:srgbClr val="001F5F"/>
                </a:solidFill>
                <a:latin typeface="Calibri"/>
                <a:cs typeface="Calibri"/>
              </a:rPr>
              <a:t>s</a:t>
            </a:r>
            <a:r>
              <a:rPr sz="2800" b="1" dirty="0">
                <a:solidFill>
                  <a:srgbClr val="001F5F"/>
                </a:solidFill>
                <a:latin typeface="Calibri"/>
                <a:cs typeface="Calibri"/>
              </a:rPr>
              <a:t>i</a:t>
            </a:r>
            <a:r>
              <a:rPr sz="2800" b="1" spc="-15" dirty="0">
                <a:solidFill>
                  <a:srgbClr val="001F5F"/>
                </a:solidFill>
                <a:latin typeface="Calibri"/>
                <a:cs typeface="Calibri"/>
              </a:rPr>
              <a:t>o</a:t>
            </a:r>
            <a:r>
              <a:rPr sz="2800" b="1" dirty="0">
                <a:solidFill>
                  <a:srgbClr val="001F5F"/>
                </a:solidFill>
                <a:latin typeface="Calibri"/>
                <a:cs typeface="Calibri"/>
              </a:rPr>
              <a:t>n</a:t>
            </a:r>
            <a:r>
              <a:rPr sz="2800" b="1" spc="-15" dirty="0">
                <a:solidFill>
                  <a:srgbClr val="001F5F"/>
                </a:solidFill>
                <a:latin typeface="Calibri"/>
                <a:cs typeface="Calibri"/>
              </a:rPr>
              <a:t>n</a:t>
            </a:r>
            <a:r>
              <a:rPr sz="2800" b="1" spc="-5" dirty="0">
                <a:solidFill>
                  <a:srgbClr val="001F5F"/>
                </a:solidFill>
                <a:latin typeface="Calibri"/>
                <a:cs typeface="Calibri"/>
              </a:rPr>
              <a:t>e</a:t>
            </a:r>
            <a:r>
              <a:rPr sz="2800" b="1" dirty="0">
                <a:solidFill>
                  <a:srgbClr val="001F5F"/>
                </a:solidFill>
                <a:latin typeface="Calibri"/>
                <a:cs typeface="Calibri"/>
              </a:rPr>
              <a:t>l</a:t>
            </a:r>
            <a:r>
              <a:rPr sz="2800" b="1" spc="-70" dirty="0">
                <a:solidFill>
                  <a:srgbClr val="001F5F"/>
                </a:solidFill>
                <a:latin typeface="Calibri"/>
                <a:cs typeface="Calibri"/>
              </a:rPr>
              <a:t> </a:t>
            </a:r>
            <a:r>
              <a:rPr sz="2800" b="1" dirty="0">
                <a:solidFill>
                  <a:srgbClr val="001F5F"/>
                </a:solidFill>
                <a:latin typeface="Calibri"/>
                <a:cs typeface="Calibri"/>
              </a:rPr>
              <a:t>du </a:t>
            </a:r>
            <a:r>
              <a:rPr sz="2800" b="1" spc="-5" dirty="0">
                <a:solidFill>
                  <a:srgbClr val="001F5F"/>
                </a:solidFill>
                <a:latin typeface="Calibri"/>
                <a:cs typeface="Calibri"/>
              </a:rPr>
              <a:t>mé</a:t>
            </a:r>
            <a:r>
              <a:rPr sz="2800" b="1" spc="5" dirty="0">
                <a:solidFill>
                  <a:srgbClr val="001F5F"/>
                </a:solidFill>
                <a:latin typeface="Calibri"/>
                <a:cs typeface="Calibri"/>
              </a:rPr>
              <a:t>d</a:t>
            </a:r>
            <a:r>
              <a:rPr sz="2800" b="1" dirty="0">
                <a:solidFill>
                  <a:srgbClr val="001F5F"/>
                </a:solidFill>
                <a:latin typeface="Calibri"/>
                <a:cs typeface="Calibri"/>
              </a:rPr>
              <a:t>i</a:t>
            </a:r>
            <a:r>
              <a:rPr sz="2800" b="1" spc="-20" dirty="0">
                <a:solidFill>
                  <a:srgbClr val="001F5F"/>
                </a:solidFill>
                <a:latin typeface="Calibri"/>
                <a:cs typeface="Calibri"/>
              </a:rPr>
              <a:t>c</a:t>
            </a:r>
            <a:r>
              <a:rPr sz="2800" b="1" dirty="0">
                <a:solidFill>
                  <a:srgbClr val="001F5F"/>
                </a:solidFill>
                <a:latin typeface="Calibri"/>
                <a:cs typeface="Calibri"/>
              </a:rPr>
              <a:t>am</a:t>
            </a:r>
            <a:r>
              <a:rPr sz="2800" b="1" spc="5" dirty="0">
                <a:solidFill>
                  <a:srgbClr val="001F5F"/>
                </a:solidFill>
                <a:latin typeface="Calibri"/>
                <a:cs typeface="Calibri"/>
              </a:rPr>
              <a:t>e</a:t>
            </a:r>
            <a:r>
              <a:rPr sz="2800" b="1" spc="-20" dirty="0">
                <a:solidFill>
                  <a:srgbClr val="001F5F"/>
                </a:solidFill>
                <a:latin typeface="Calibri"/>
                <a:cs typeface="Calibri"/>
              </a:rPr>
              <a:t>n</a:t>
            </a:r>
            <a:r>
              <a:rPr sz="2800" b="1" dirty="0">
                <a:solidFill>
                  <a:srgbClr val="001F5F"/>
                </a:solidFill>
                <a:latin typeface="Calibri"/>
                <a:cs typeface="Calibri"/>
              </a:rPr>
              <a:t>t</a:t>
            </a:r>
            <a:r>
              <a:rPr sz="2800" b="1" spc="-50" dirty="0">
                <a:solidFill>
                  <a:srgbClr val="001F5F"/>
                </a:solidFill>
                <a:latin typeface="Calibri"/>
                <a:cs typeface="Calibri"/>
              </a:rPr>
              <a:t> </a:t>
            </a:r>
            <a:r>
              <a:rPr sz="2800" b="1" dirty="0">
                <a:solidFill>
                  <a:srgbClr val="001F5F"/>
                </a:solidFill>
                <a:latin typeface="Calibri"/>
                <a:cs typeface="Calibri"/>
              </a:rPr>
              <a:t>:</a:t>
            </a:r>
            <a:endParaRPr sz="2800">
              <a:latin typeface="Calibri"/>
              <a:cs typeface="Calibri"/>
            </a:endParaRPr>
          </a:p>
        </p:txBody>
      </p:sp>
      <p:sp>
        <p:nvSpPr>
          <p:cNvPr id="4" name="object 4"/>
          <p:cNvSpPr txBox="1"/>
          <p:nvPr/>
        </p:nvSpPr>
        <p:spPr>
          <a:xfrm>
            <a:off x="914400" y="1749209"/>
            <a:ext cx="10896600" cy="4078039"/>
          </a:xfrm>
          <a:prstGeom prst="rect">
            <a:avLst/>
          </a:prstGeom>
        </p:spPr>
        <p:txBody>
          <a:bodyPr vert="horz" wrap="square" lIns="0" tIns="0" rIns="0" bIns="0" rtlCol="0">
            <a:spAutoFit/>
          </a:bodyPr>
          <a:lstStyle/>
          <a:p>
            <a:pPr marL="356870" indent="-344170">
              <a:buClr>
                <a:srgbClr val="001F5F"/>
              </a:buClr>
              <a:buFont typeface="Arial"/>
              <a:buChar char="•"/>
              <a:tabLst>
                <a:tab pos="357505" algn="l"/>
              </a:tabLst>
            </a:pPr>
            <a:r>
              <a:rPr sz="2400" dirty="0">
                <a:solidFill>
                  <a:srgbClr val="001F5F"/>
                </a:solidFill>
                <a:latin typeface="Calibri"/>
                <a:cs typeface="Calibri"/>
              </a:rPr>
              <a:t>Im</a:t>
            </a:r>
            <a:r>
              <a:rPr sz="2400" spc="10" dirty="0">
                <a:solidFill>
                  <a:srgbClr val="001F5F"/>
                </a:solidFill>
                <a:latin typeface="Calibri"/>
                <a:cs typeface="Calibri"/>
              </a:rPr>
              <a:t>p</a:t>
            </a:r>
            <a:r>
              <a:rPr sz="2400" spc="5" dirty="0">
                <a:solidFill>
                  <a:srgbClr val="001F5F"/>
                </a:solidFill>
                <a:latin typeface="Calibri"/>
                <a:cs typeface="Calibri"/>
              </a:rPr>
              <a:t>o</a:t>
            </a:r>
            <a:r>
              <a:rPr sz="2400" spc="-10" dirty="0">
                <a:solidFill>
                  <a:srgbClr val="001F5F"/>
                </a:solidFill>
                <a:latin typeface="Calibri"/>
                <a:cs typeface="Calibri"/>
              </a:rPr>
              <a:t>r</a:t>
            </a:r>
            <a:r>
              <a:rPr sz="2400" spc="-20" dirty="0">
                <a:solidFill>
                  <a:srgbClr val="001F5F"/>
                </a:solidFill>
                <a:latin typeface="Calibri"/>
                <a:cs typeface="Calibri"/>
              </a:rPr>
              <a:t>t</a:t>
            </a:r>
            <a:r>
              <a:rPr sz="2400" dirty="0">
                <a:solidFill>
                  <a:srgbClr val="001F5F"/>
                </a:solidFill>
                <a:latin typeface="Calibri"/>
                <a:cs typeface="Calibri"/>
              </a:rPr>
              <a:t>a</a:t>
            </a:r>
            <a:r>
              <a:rPr sz="2400" spc="15" dirty="0">
                <a:solidFill>
                  <a:srgbClr val="001F5F"/>
                </a:solidFill>
                <a:latin typeface="Calibri"/>
                <a:cs typeface="Calibri"/>
              </a:rPr>
              <a:t>n</a:t>
            </a:r>
            <a:r>
              <a:rPr sz="2400" spc="-15" dirty="0">
                <a:solidFill>
                  <a:srgbClr val="001F5F"/>
                </a:solidFill>
                <a:latin typeface="Calibri"/>
                <a:cs typeface="Calibri"/>
              </a:rPr>
              <a:t>ce</a:t>
            </a:r>
            <a:r>
              <a:rPr sz="2400" spc="-60" dirty="0">
                <a:solidFill>
                  <a:srgbClr val="001F5F"/>
                </a:solidFill>
                <a:latin typeface="Calibri"/>
                <a:cs typeface="Calibri"/>
              </a:rPr>
              <a:t> </a:t>
            </a:r>
            <a:r>
              <a:rPr sz="2400" spc="-45" dirty="0">
                <a:solidFill>
                  <a:srgbClr val="001F5F"/>
                </a:solidFill>
                <a:latin typeface="Calibri"/>
                <a:cs typeface="Calibri"/>
              </a:rPr>
              <a:t>c</a:t>
            </a:r>
            <a:r>
              <a:rPr sz="2400" dirty="0">
                <a:solidFill>
                  <a:srgbClr val="001F5F"/>
                </a:solidFill>
                <a:latin typeface="Calibri"/>
                <a:cs typeface="Calibri"/>
              </a:rPr>
              <a:t>a</a:t>
            </a:r>
            <a:r>
              <a:rPr sz="2400" spc="15" dirty="0">
                <a:solidFill>
                  <a:srgbClr val="001F5F"/>
                </a:solidFill>
                <a:latin typeface="Calibri"/>
                <a:cs typeface="Calibri"/>
              </a:rPr>
              <a:t>p</a:t>
            </a:r>
            <a:r>
              <a:rPr sz="2400" dirty="0">
                <a:solidFill>
                  <a:srgbClr val="001F5F"/>
                </a:solidFill>
                <a:latin typeface="Calibri"/>
                <a:cs typeface="Calibri"/>
              </a:rPr>
              <a:t>i</a:t>
            </a:r>
            <a:r>
              <a:rPr sz="2400" spc="-15" dirty="0">
                <a:solidFill>
                  <a:srgbClr val="001F5F"/>
                </a:solidFill>
                <a:latin typeface="Calibri"/>
                <a:cs typeface="Calibri"/>
              </a:rPr>
              <a:t>t</a:t>
            </a:r>
            <a:r>
              <a:rPr sz="2400" dirty="0">
                <a:solidFill>
                  <a:srgbClr val="001F5F"/>
                </a:solidFill>
                <a:latin typeface="Calibri"/>
                <a:cs typeface="Calibri"/>
              </a:rPr>
              <a:t>ale</a:t>
            </a:r>
            <a:r>
              <a:rPr sz="2400" spc="-30" dirty="0">
                <a:solidFill>
                  <a:srgbClr val="001F5F"/>
                </a:solidFill>
                <a:latin typeface="Calibri"/>
                <a:cs typeface="Calibri"/>
              </a:rPr>
              <a:t> </a:t>
            </a:r>
            <a:r>
              <a:rPr sz="2400" spc="10" dirty="0">
                <a:solidFill>
                  <a:srgbClr val="001F5F"/>
                </a:solidFill>
                <a:latin typeface="Calibri"/>
                <a:cs typeface="Calibri"/>
              </a:rPr>
              <a:t>d</a:t>
            </a:r>
            <a:r>
              <a:rPr sz="2400" dirty="0">
                <a:solidFill>
                  <a:srgbClr val="001F5F"/>
                </a:solidFill>
                <a:latin typeface="Calibri"/>
                <a:cs typeface="Calibri"/>
              </a:rPr>
              <a:t>u</a:t>
            </a:r>
            <a:r>
              <a:rPr sz="2400" spc="-5" dirty="0">
                <a:solidFill>
                  <a:srgbClr val="001F5F"/>
                </a:solidFill>
                <a:latin typeface="Calibri"/>
                <a:cs typeface="Calibri"/>
              </a:rPr>
              <a:t> </a:t>
            </a:r>
            <a:r>
              <a:rPr sz="2400" spc="10" dirty="0">
                <a:solidFill>
                  <a:srgbClr val="001F5F"/>
                </a:solidFill>
                <a:latin typeface="Calibri"/>
                <a:cs typeface="Calibri"/>
              </a:rPr>
              <a:t>D</a:t>
            </a:r>
            <a:r>
              <a:rPr sz="2400" spc="-15" dirty="0">
                <a:solidFill>
                  <a:srgbClr val="001F5F"/>
                </a:solidFill>
                <a:latin typeface="Calibri"/>
                <a:cs typeface="Calibri"/>
              </a:rPr>
              <a:t>P</a:t>
            </a:r>
            <a:endParaRPr sz="2400" dirty="0">
              <a:latin typeface="Calibri"/>
              <a:cs typeface="Calibri"/>
            </a:endParaRPr>
          </a:p>
          <a:p>
            <a:pPr marL="356870" marR="78105" indent="-344170">
              <a:spcBef>
                <a:spcPts val="575"/>
              </a:spcBef>
              <a:buClr>
                <a:srgbClr val="001F5F"/>
              </a:buClr>
              <a:buFont typeface="Arial"/>
              <a:buChar char="•"/>
              <a:tabLst>
                <a:tab pos="357505" algn="l"/>
              </a:tabLst>
            </a:pPr>
            <a:r>
              <a:rPr sz="2400" spc="-5" dirty="0">
                <a:solidFill>
                  <a:srgbClr val="001F5F"/>
                </a:solidFill>
                <a:latin typeface="Calibri"/>
                <a:cs typeface="Calibri"/>
              </a:rPr>
              <a:t>Co</a:t>
            </a:r>
            <a:r>
              <a:rPr sz="2400" spc="10" dirty="0">
                <a:solidFill>
                  <a:srgbClr val="001F5F"/>
                </a:solidFill>
                <a:latin typeface="Calibri"/>
                <a:cs typeface="Calibri"/>
              </a:rPr>
              <a:t>n</a:t>
            </a:r>
            <a:r>
              <a:rPr sz="2400" spc="5" dirty="0">
                <a:solidFill>
                  <a:srgbClr val="001F5F"/>
                </a:solidFill>
                <a:latin typeface="Calibri"/>
                <a:cs typeface="Calibri"/>
              </a:rPr>
              <a:t>n</a:t>
            </a:r>
            <a:r>
              <a:rPr sz="2400" dirty="0">
                <a:solidFill>
                  <a:srgbClr val="001F5F"/>
                </a:solidFill>
                <a:latin typeface="Calibri"/>
                <a:cs typeface="Calibri"/>
              </a:rPr>
              <a:t>aissa</a:t>
            </a:r>
            <a:r>
              <a:rPr sz="2400" spc="5" dirty="0">
                <a:solidFill>
                  <a:srgbClr val="001F5F"/>
                </a:solidFill>
                <a:latin typeface="Calibri"/>
                <a:cs typeface="Calibri"/>
              </a:rPr>
              <a:t>n</a:t>
            </a:r>
            <a:r>
              <a:rPr sz="2400" dirty="0">
                <a:solidFill>
                  <a:srgbClr val="001F5F"/>
                </a:solidFill>
                <a:latin typeface="Calibri"/>
                <a:cs typeface="Calibri"/>
              </a:rPr>
              <a:t>ce</a:t>
            </a:r>
            <a:r>
              <a:rPr sz="2400" spc="-40"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es</a:t>
            </a:r>
            <a:r>
              <a:rPr sz="2400" spc="-15" dirty="0">
                <a:solidFill>
                  <a:srgbClr val="001F5F"/>
                </a:solidFill>
                <a:latin typeface="Calibri"/>
                <a:cs typeface="Calibri"/>
              </a:rPr>
              <a:t> </a:t>
            </a:r>
            <a:r>
              <a:rPr sz="2400" spc="5" dirty="0">
                <a:solidFill>
                  <a:srgbClr val="001F5F"/>
                </a:solidFill>
                <a:latin typeface="Calibri"/>
                <a:cs typeface="Calibri"/>
              </a:rPr>
              <a:t>t</a:t>
            </a:r>
            <a:r>
              <a:rPr sz="2400" spc="-55" dirty="0">
                <a:solidFill>
                  <a:srgbClr val="001F5F"/>
                </a:solidFill>
                <a:latin typeface="Calibri"/>
                <a:cs typeface="Calibri"/>
              </a:rPr>
              <a:t>r</a:t>
            </a:r>
            <a:r>
              <a:rPr sz="2400" dirty="0">
                <a:solidFill>
                  <a:srgbClr val="001F5F"/>
                </a:solidFill>
                <a:latin typeface="Calibri"/>
                <a:cs typeface="Calibri"/>
              </a:rPr>
              <a:t>ai</a:t>
            </a:r>
            <a:r>
              <a:rPr sz="2400" spc="-10" dirty="0">
                <a:solidFill>
                  <a:srgbClr val="001F5F"/>
                </a:solidFill>
                <a:latin typeface="Calibri"/>
                <a:cs typeface="Calibri"/>
              </a:rPr>
              <a:t>t</a:t>
            </a:r>
            <a:r>
              <a:rPr sz="2400" dirty="0">
                <a:solidFill>
                  <a:srgbClr val="001F5F"/>
                </a:solidFill>
                <a:latin typeface="Calibri"/>
                <a:cs typeface="Calibri"/>
              </a:rPr>
              <a:t>e</a:t>
            </a:r>
            <a:r>
              <a:rPr sz="2400" spc="5" dirty="0">
                <a:solidFill>
                  <a:srgbClr val="001F5F"/>
                </a:solidFill>
                <a:latin typeface="Calibri"/>
                <a:cs typeface="Calibri"/>
              </a:rPr>
              <a:t>m</a:t>
            </a:r>
            <a:r>
              <a:rPr sz="2400" dirty="0">
                <a:solidFill>
                  <a:srgbClr val="001F5F"/>
                </a:solidFill>
                <a:latin typeface="Calibri"/>
                <a:cs typeface="Calibri"/>
              </a:rPr>
              <a:t>ents</a:t>
            </a:r>
            <a:r>
              <a:rPr sz="2400" spc="-90" dirty="0">
                <a:solidFill>
                  <a:srgbClr val="001F5F"/>
                </a:solidFill>
                <a:latin typeface="Calibri"/>
                <a:cs typeface="Calibri"/>
              </a:rPr>
              <a:t> </a:t>
            </a:r>
            <a:r>
              <a:rPr sz="2400" spc="5" dirty="0">
                <a:solidFill>
                  <a:srgbClr val="001F5F"/>
                </a:solidFill>
                <a:latin typeface="Calibri"/>
                <a:cs typeface="Calibri"/>
              </a:rPr>
              <a:t>p</a:t>
            </a:r>
            <a:r>
              <a:rPr sz="2400" spc="-35" dirty="0">
                <a:solidFill>
                  <a:srgbClr val="001F5F"/>
                </a:solidFill>
                <a:latin typeface="Calibri"/>
                <a:cs typeface="Calibri"/>
              </a:rPr>
              <a:t>r</a:t>
            </a:r>
            <a:r>
              <a:rPr sz="2400" dirty="0">
                <a:solidFill>
                  <a:srgbClr val="001F5F"/>
                </a:solidFill>
                <a:latin typeface="Calibri"/>
                <a:cs typeface="Calibri"/>
              </a:rPr>
              <a:t>escri</a:t>
            </a:r>
            <a:r>
              <a:rPr sz="2400" spc="5" dirty="0">
                <a:solidFill>
                  <a:srgbClr val="001F5F"/>
                </a:solidFill>
                <a:latin typeface="Calibri"/>
                <a:cs typeface="Calibri"/>
              </a:rPr>
              <a:t>t</a:t>
            </a:r>
            <a:r>
              <a:rPr sz="2400" dirty="0">
                <a:solidFill>
                  <a:srgbClr val="001F5F"/>
                </a:solidFill>
                <a:latin typeface="Calibri"/>
                <a:cs typeface="Calibri"/>
              </a:rPr>
              <a:t>s</a:t>
            </a:r>
            <a:r>
              <a:rPr sz="2400" spc="-20" dirty="0">
                <a:solidFill>
                  <a:srgbClr val="001F5F"/>
                </a:solidFill>
                <a:latin typeface="Calibri"/>
                <a:cs typeface="Calibri"/>
              </a:rPr>
              <a:t> </a:t>
            </a:r>
            <a:r>
              <a:rPr sz="2400" spc="-10" dirty="0">
                <a:solidFill>
                  <a:srgbClr val="001F5F"/>
                </a:solidFill>
                <a:latin typeface="Calibri"/>
                <a:cs typeface="Calibri"/>
              </a:rPr>
              <a:t>(</a:t>
            </a:r>
            <a:r>
              <a:rPr sz="2400" spc="-5" dirty="0">
                <a:solidFill>
                  <a:srgbClr val="001F5F"/>
                </a:solidFill>
                <a:latin typeface="Calibri"/>
                <a:cs typeface="Calibri"/>
              </a:rPr>
              <a:t>Hô</a:t>
            </a:r>
            <a:r>
              <a:rPr sz="2400" spc="10" dirty="0">
                <a:solidFill>
                  <a:srgbClr val="001F5F"/>
                </a:solidFill>
                <a:latin typeface="Calibri"/>
                <a:cs typeface="Calibri"/>
              </a:rPr>
              <a:t>p</a:t>
            </a:r>
            <a:r>
              <a:rPr sz="2400" dirty="0">
                <a:solidFill>
                  <a:srgbClr val="001F5F"/>
                </a:solidFill>
                <a:latin typeface="Calibri"/>
                <a:cs typeface="Calibri"/>
              </a:rPr>
              <a:t>i</a:t>
            </a:r>
            <a:r>
              <a:rPr sz="2400" spc="-15" dirty="0">
                <a:solidFill>
                  <a:srgbClr val="001F5F"/>
                </a:solidFill>
                <a:latin typeface="Calibri"/>
                <a:cs typeface="Calibri"/>
              </a:rPr>
              <a:t>t</a:t>
            </a:r>
            <a:r>
              <a:rPr sz="2400" dirty="0">
                <a:solidFill>
                  <a:srgbClr val="001F5F"/>
                </a:solidFill>
                <a:latin typeface="Calibri"/>
                <a:cs typeface="Calibri"/>
              </a:rPr>
              <a:t>al</a:t>
            </a:r>
            <a:r>
              <a:rPr sz="2400" spc="-35" dirty="0">
                <a:solidFill>
                  <a:srgbClr val="001F5F"/>
                </a:solidFill>
                <a:latin typeface="Calibri"/>
                <a:cs typeface="Calibri"/>
              </a:rPr>
              <a:t> </a:t>
            </a:r>
            <a:r>
              <a:rPr sz="2400" spc="-20" dirty="0">
                <a:solidFill>
                  <a:srgbClr val="001F5F"/>
                </a:solidFill>
                <a:latin typeface="Calibri"/>
                <a:cs typeface="Calibri"/>
              </a:rPr>
              <a:t>e</a:t>
            </a:r>
            <a:r>
              <a:rPr sz="2400" dirty="0">
                <a:solidFill>
                  <a:srgbClr val="001F5F"/>
                </a:solidFill>
                <a:latin typeface="Calibri"/>
                <a:cs typeface="Calibri"/>
              </a:rPr>
              <a:t>t</a:t>
            </a:r>
            <a:r>
              <a:rPr sz="2400" spc="-5" dirty="0">
                <a:solidFill>
                  <a:srgbClr val="001F5F"/>
                </a:solidFill>
                <a:latin typeface="Calibri"/>
                <a:cs typeface="Calibri"/>
              </a:rPr>
              <a:t> </a:t>
            </a:r>
            <a:r>
              <a:rPr sz="2400" spc="5" dirty="0">
                <a:solidFill>
                  <a:srgbClr val="001F5F"/>
                </a:solidFill>
                <a:latin typeface="Calibri"/>
                <a:cs typeface="Calibri"/>
              </a:rPr>
              <a:t>h</a:t>
            </a:r>
            <a:r>
              <a:rPr sz="2400" dirty="0">
                <a:solidFill>
                  <a:srgbClr val="001F5F"/>
                </a:solidFill>
                <a:latin typeface="Calibri"/>
                <a:cs typeface="Calibri"/>
              </a:rPr>
              <a:t>o</a:t>
            </a:r>
            <a:r>
              <a:rPr sz="2400" spc="-55" dirty="0">
                <a:solidFill>
                  <a:srgbClr val="001F5F"/>
                </a:solidFill>
                <a:latin typeface="Calibri"/>
                <a:cs typeface="Calibri"/>
              </a:rPr>
              <a:t>r</a:t>
            </a:r>
            <a:r>
              <a:rPr sz="2400" dirty="0">
                <a:solidFill>
                  <a:srgbClr val="001F5F"/>
                </a:solidFill>
                <a:latin typeface="Calibri"/>
                <a:cs typeface="Calibri"/>
              </a:rPr>
              <a:t>s </a:t>
            </a:r>
            <a:r>
              <a:rPr sz="2400" spc="10" dirty="0">
                <a:solidFill>
                  <a:srgbClr val="001F5F"/>
                </a:solidFill>
                <a:latin typeface="Calibri"/>
                <a:cs typeface="Calibri"/>
              </a:rPr>
              <a:t>h</a:t>
            </a:r>
            <a:r>
              <a:rPr sz="2400" spc="5" dirty="0">
                <a:solidFill>
                  <a:srgbClr val="001F5F"/>
                </a:solidFill>
                <a:latin typeface="Calibri"/>
                <a:cs typeface="Calibri"/>
              </a:rPr>
              <a:t>ô</a:t>
            </a:r>
            <a:r>
              <a:rPr sz="2400" spc="10" dirty="0">
                <a:solidFill>
                  <a:srgbClr val="001F5F"/>
                </a:solidFill>
                <a:latin typeface="Calibri"/>
                <a:cs typeface="Calibri"/>
              </a:rPr>
              <a:t>p</a:t>
            </a:r>
            <a:r>
              <a:rPr sz="2400" dirty="0">
                <a:solidFill>
                  <a:srgbClr val="001F5F"/>
                </a:solidFill>
                <a:latin typeface="Calibri"/>
                <a:cs typeface="Calibri"/>
              </a:rPr>
              <a:t>i</a:t>
            </a:r>
            <a:r>
              <a:rPr sz="2400" spc="-15" dirty="0">
                <a:solidFill>
                  <a:srgbClr val="001F5F"/>
                </a:solidFill>
                <a:latin typeface="Calibri"/>
                <a:cs typeface="Calibri"/>
              </a:rPr>
              <a:t>t</a:t>
            </a:r>
            <a:r>
              <a:rPr sz="2400" dirty="0">
                <a:solidFill>
                  <a:srgbClr val="001F5F"/>
                </a:solidFill>
                <a:latin typeface="Calibri"/>
                <a:cs typeface="Calibri"/>
              </a:rPr>
              <a:t>al)</a:t>
            </a:r>
            <a:r>
              <a:rPr sz="2400" spc="-65" dirty="0">
                <a:solidFill>
                  <a:srgbClr val="001F5F"/>
                </a:solidFill>
                <a:latin typeface="Calibri"/>
                <a:cs typeface="Calibri"/>
              </a:rPr>
              <a:t> </a:t>
            </a:r>
            <a:r>
              <a:rPr sz="2400" spc="-20" dirty="0">
                <a:solidFill>
                  <a:srgbClr val="001F5F"/>
                </a:solidFill>
                <a:latin typeface="Calibri"/>
                <a:cs typeface="Calibri"/>
              </a:rPr>
              <a:t>e</a:t>
            </a:r>
            <a:r>
              <a:rPr sz="2400" dirty="0">
                <a:solidFill>
                  <a:srgbClr val="001F5F"/>
                </a:solidFill>
                <a:latin typeface="Calibri"/>
                <a:cs typeface="Calibri"/>
              </a:rPr>
              <a:t>t</a:t>
            </a:r>
            <a:r>
              <a:rPr sz="2400" spc="-5" dirty="0">
                <a:solidFill>
                  <a:srgbClr val="001F5F"/>
                </a:solidFill>
                <a:latin typeface="Calibri"/>
                <a:cs typeface="Calibri"/>
              </a:rPr>
              <a:t> </a:t>
            </a:r>
            <a:r>
              <a:rPr sz="2400" spc="10" dirty="0">
                <a:solidFill>
                  <a:srgbClr val="001F5F"/>
                </a:solidFill>
                <a:latin typeface="Calibri"/>
                <a:cs typeface="Calibri"/>
              </a:rPr>
              <a:t>d</a:t>
            </a:r>
            <a:r>
              <a:rPr sz="2400" dirty="0">
                <a:solidFill>
                  <a:srgbClr val="001F5F"/>
                </a:solidFill>
                <a:latin typeface="Calibri"/>
                <a:cs typeface="Calibri"/>
              </a:rPr>
              <a:t>e l</a:t>
            </a:r>
            <a:r>
              <a:rPr sz="2400" spc="-180" dirty="0">
                <a:solidFill>
                  <a:srgbClr val="001F5F"/>
                </a:solidFill>
                <a:latin typeface="Calibri"/>
                <a:cs typeface="Calibri"/>
              </a:rPr>
              <a:t>’</a:t>
            </a:r>
            <a:r>
              <a:rPr sz="2400" dirty="0">
                <a:solidFill>
                  <a:srgbClr val="001F5F"/>
                </a:solidFill>
                <a:latin typeface="Calibri"/>
                <a:cs typeface="Calibri"/>
              </a:rPr>
              <a:t>a</a:t>
            </a:r>
            <a:r>
              <a:rPr sz="2400" spc="15" dirty="0">
                <a:solidFill>
                  <a:srgbClr val="001F5F"/>
                </a:solidFill>
                <a:latin typeface="Calibri"/>
                <a:cs typeface="Calibri"/>
              </a:rPr>
              <a:t>u</a:t>
            </a:r>
            <a:r>
              <a:rPr sz="2400" spc="-15" dirty="0">
                <a:solidFill>
                  <a:srgbClr val="001F5F"/>
                </a:solidFill>
                <a:latin typeface="Calibri"/>
                <a:cs typeface="Calibri"/>
              </a:rPr>
              <a:t>t</a:t>
            </a:r>
            <a:r>
              <a:rPr sz="2400" spc="5" dirty="0">
                <a:solidFill>
                  <a:srgbClr val="001F5F"/>
                </a:solidFill>
                <a:latin typeface="Calibri"/>
                <a:cs typeface="Calibri"/>
              </a:rPr>
              <a:t>o</a:t>
            </a:r>
            <a:r>
              <a:rPr sz="2400" dirty="0">
                <a:solidFill>
                  <a:srgbClr val="001F5F"/>
                </a:solidFill>
                <a:latin typeface="Calibri"/>
                <a:cs typeface="Calibri"/>
              </a:rPr>
              <a:t>m</a:t>
            </a:r>
            <a:r>
              <a:rPr sz="2400" spc="5" dirty="0">
                <a:solidFill>
                  <a:srgbClr val="001F5F"/>
                </a:solidFill>
                <a:latin typeface="Calibri"/>
                <a:cs typeface="Calibri"/>
              </a:rPr>
              <a:t>é</a:t>
            </a:r>
            <a:r>
              <a:rPr sz="2400" spc="10" dirty="0">
                <a:solidFill>
                  <a:srgbClr val="001F5F"/>
                </a:solidFill>
                <a:latin typeface="Calibri"/>
                <a:cs typeface="Calibri"/>
              </a:rPr>
              <a:t>d</a:t>
            </a:r>
            <a:r>
              <a:rPr sz="2400" dirty="0">
                <a:solidFill>
                  <a:srgbClr val="001F5F"/>
                </a:solidFill>
                <a:latin typeface="Calibri"/>
                <a:cs typeface="Calibri"/>
              </a:rPr>
              <a:t>i</a:t>
            </a:r>
            <a:r>
              <a:rPr sz="2400" spc="-30" dirty="0">
                <a:solidFill>
                  <a:srgbClr val="001F5F"/>
                </a:solidFill>
                <a:latin typeface="Calibri"/>
                <a:cs typeface="Calibri"/>
              </a:rPr>
              <a:t>c</a:t>
            </a:r>
            <a:r>
              <a:rPr sz="2400" spc="-20"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o</a:t>
            </a:r>
            <a:r>
              <a:rPr sz="2400" dirty="0">
                <a:solidFill>
                  <a:srgbClr val="001F5F"/>
                </a:solidFill>
                <a:latin typeface="Calibri"/>
                <a:cs typeface="Calibri"/>
              </a:rPr>
              <a:t>n</a:t>
            </a:r>
            <a:r>
              <a:rPr sz="2400" spc="-75" dirty="0">
                <a:solidFill>
                  <a:srgbClr val="001F5F"/>
                </a:solidFill>
                <a:latin typeface="Calibri"/>
                <a:cs typeface="Calibri"/>
              </a:rPr>
              <a:t> </a:t>
            </a:r>
            <a:r>
              <a:rPr sz="2400" spc="-10" dirty="0">
                <a:solidFill>
                  <a:srgbClr val="001F5F"/>
                </a:solidFill>
                <a:latin typeface="Calibri"/>
                <a:cs typeface="Calibri"/>
              </a:rPr>
              <a:t>(</a:t>
            </a:r>
            <a:r>
              <a:rPr sz="2400" dirty="0">
                <a:solidFill>
                  <a:srgbClr val="001F5F"/>
                </a:solidFill>
                <a:latin typeface="Calibri"/>
                <a:cs typeface="Calibri"/>
              </a:rPr>
              <a:t>La</a:t>
            </a:r>
            <a:r>
              <a:rPr sz="2400" spc="10"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IH</a:t>
            </a:r>
            <a:r>
              <a:rPr sz="2400" spc="-25" dirty="0">
                <a:solidFill>
                  <a:srgbClr val="001F5F"/>
                </a:solidFill>
                <a:latin typeface="Calibri"/>
                <a:cs typeface="Calibri"/>
              </a:rPr>
              <a:t> </a:t>
            </a:r>
            <a:r>
              <a:rPr sz="2400" spc="-30" dirty="0">
                <a:solidFill>
                  <a:srgbClr val="001F5F"/>
                </a:solidFill>
                <a:latin typeface="Calibri"/>
                <a:cs typeface="Calibri"/>
              </a:rPr>
              <a:t>c</a:t>
            </a:r>
            <a:r>
              <a:rPr sz="2400" spc="5" dirty="0">
                <a:solidFill>
                  <a:srgbClr val="001F5F"/>
                </a:solidFill>
                <a:latin typeface="Calibri"/>
                <a:cs typeface="Calibri"/>
              </a:rPr>
              <a:t>o</a:t>
            </a:r>
            <a:r>
              <a:rPr sz="2400" dirty="0">
                <a:solidFill>
                  <a:srgbClr val="001F5F"/>
                </a:solidFill>
                <a:latin typeface="Calibri"/>
                <a:cs typeface="Calibri"/>
              </a:rPr>
              <a:t>m</a:t>
            </a:r>
            <a:r>
              <a:rPr sz="2400" spc="5" dirty="0">
                <a:solidFill>
                  <a:srgbClr val="001F5F"/>
                </a:solidFill>
                <a:latin typeface="Calibri"/>
                <a:cs typeface="Calibri"/>
              </a:rPr>
              <a:t>m</a:t>
            </a:r>
            <a:r>
              <a:rPr sz="2400" dirty="0">
                <a:solidFill>
                  <a:srgbClr val="001F5F"/>
                </a:solidFill>
                <a:latin typeface="Calibri"/>
                <a:cs typeface="Calibri"/>
              </a:rPr>
              <a:t>e l</a:t>
            </a:r>
            <a:r>
              <a:rPr sz="2400" spc="-10" dirty="0">
                <a:solidFill>
                  <a:srgbClr val="001F5F"/>
                </a:solidFill>
                <a:latin typeface="Calibri"/>
                <a:cs typeface="Calibri"/>
              </a:rPr>
              <a:t>'</a:t>
            </a:r>
            <a:r>
              <a:rPr sz="2400" spc="5" dirty="0">
                <a:solidFill>
                  <a:srgbClr val="001F5F"/>
                </a:solidFill>
                <a:latin typeface="Calibri"/>
                <a:cs typeface="Calibri"/>
              </a:rPr>
              <a:t>o</a:t>
            </a:r>
            <a:r>
              <a:rPr sz="2400" spc="-25" dirty="0">
                <a:solidFill>
                  <a:srgbClr val="001F5F"/>
                </a:solidFill>
                <a:latin typeface="Calibri"/>
                <a:cs typeface="Calibri"/>
              </a:rPr>
              <a:t>r</a:t>
            </a:r>
            <a:r>
              <a:rPr sz="2400" spc="10" dirty="0">
                <a:solidFill>
                  <a:srgbClr val="001F5F"/>
                </a:solidFill>
                <a:latin typeface="Calibri"/>
                <a:cs typeface="Calibri"/>
              </a:rPr>
              <a:t>d</a:t>
            </a:r>
            <a:r>
              <a:rPr sz="2400" spc="5" dirty="0">
                <a:solidFill>
                  <a:srgbClr val="001F5F"/>
                </a:solidFill>
                <a:latin typeface="Calibri"/>
                <a:cs typeface="Calibri"/>
              </a:rPr>
              <a:t>o</a:t>
            </a:r>
            <a:r>
              <a:rPr sz="2400" spc="10" dirty="0">
                <a:solidFill>
                  <a:srgbClr val="001F5F"/>
                </a:solidFill>
                <a:latin typeface="Calibri"/>
                <a:cs typeface="Calibri"/>
              </a:rPr>
              <a:t>nn</a:t>
            </a:r>
            <a:r>
              <a:rPr sz="2400" dirty="0">
                <a:solidFill>
                  <a:srgbClr val="001F5F"/>
                </a:solidFill>
                <a:latin typeface="Calibri"/>
                <a:cs typeface="Calibri"/>
              </a:rPr>
              <a:t>a</a:t>
            </a:r>
            <a:r>
              <a:rPr sz="2400" spc="15" dirty="0">
                <a:solidFill>
                  <a:srgbClr val="001F5F"/>
                </a:solidFill>
                <a:latin typeface="Calibri"/>
                <a:cs typeface="Calibri"/>
              </a:rPr>
              <a:t>n</a:t>
            </a:r>
            <a:r>
              <a:rPr sz="2400" dirty="0">
                <a:solidFill>
                  <a:srgbClr val="001F5F"/>
                </a:solidFill>
                <a:latin typeface="Calibri"/>
                <a:cs typeface="Calibri"/>
              </a:rPr>
              <a:t>ce </a:t>
            </a:r>
            <a:r>
              <a:rPr sz="2400" spc="5" dirty="0">
                <a:solidFill>
                  <a:srgbClr val="001F5F"/>
                </a:solidFill>
                <a:latin typeface="Calibri"/>
                <a:cs typeface="Calibri"/>
              </a:rPr>
              <a:t>d</a:t>
            </a:r>
            <a:r>
              <a:rPr sz="2400" dirty="0">
                <a:solidFill>
                  <a:srgbClr val="001F5F"/>
                </a:solidFill>
                <a:latin typeface="Calibri"/>
                <a:cs typeface="Calibri"/>
              </a:rPr>
              <a:t>e</a:t>
            </a:r>
            <a:r>
              <a:rPr sz="2400" spc="-10" dirty="0">
                <a:solidFill>
                  <a:srgbClr val="001F5F"/>
                </a:solidFill>
                <a:latin typeface="Calibri"/>
                <a:cs typeface="Calibri"/>
              </a:rPr>
              <a:t> </a:t>
            </a:r>
            <a:r>
              <a:rPr sz="2400" spc="-35" dirty="0">
                <a:solidFill>
                  <a:srgbClr val="001F5F"/>
                </a:solidFill>
                <a:latin typeface="Calibri"/>
                <a:cs typeface="Calibri"/>
              </a:rPr>
              <a:t>r</a:t>
            </a:r>
            <a:r>
              <a:rPr sz="2400" dirty="0">
                <a:solidFill>
                  <a:srgbClr val="001F5F"/>
                </a:solidFill>
                <a:latin typeface="Calibri"/>
                <a:cs typeface="Calibri"/>
              </a:rPr>
              <a:t>e</a:t>
            </a:r>
            <a:r>
              <a:rPr sz="2400" spc="15" dirty="0">
                <a:solidFill>
                  <a:srgbClr val="001F5F"/>
                </a:solidFill>
                <a:latin typeface="Calibri"/>
                <a:cs typeface="Calibri"/>
              </a:rPr>
              <a:t>n</a:t>
            </a:r>
            <a:r>
              <a:rPr sz="2400" dirty="0">
                <a:solidFill>
                  <a:srgbClr val="001F5F"/>
                </a:solidFill>
                <a:latin typeface="Calibri"/>
                <a:cs typeface="Calibri"/>
              </a:rPr>
              <a:t>o</a:t>
            </a:r>
            <a:r>
              <a:rPr sz="2400" spc="5" dirty="0">
                <a:solidFill>
                  <a:srgbClr val="001F5F"/>
                </a:solidFill>
                <a:latin typeface="Calibri"/>
                <a:cs typeface="Calibri"/>
              </a:rPr>
              <a:t>u</a:t>
            </a:r>
            <a:r>
              <a:rPr sz="2400" spc="-30" dirty="0">
                <a:solidFill>
                  <a:srgbClr val="001F5F"/>
                </a:solidFill>
                <a:latin typeface="Calibri"/>
                <a:cs typeface="Calibri"/>
              </a:rPr>
              <a:t>v</a:t>
            </a:r>
            <a:r>
              <a:rPr sz="2400" dirty="0">
                <a:solidFill>
                  <a:srgbClr val="001F5F"/>
                </a:solidFill>
                <a:latin typeface="Calibri"/>
                <a:cs typeface="Calibri"/>
              </a:rPr>
              <a:t>ell</a:t>
            </a:r>
            <a:r>
              <a:rPr sz="2400" spc="10" dirty="0">
                <a:solidFill>
                  <a:srgbClr val="001F5F"/>
                </a:solidFill>
                <a:latin typeface="Calibri"/>
                <a:cs typeface="Calibri"/>
              </a:rPr>
              <a:t>e</a:t>
            </a:r>
            <a:r>
              <a:rPr sz="2400" dirty="0">
                <a:solidFill>
                  <a:srgbClr val="001F5F"/>
                </a:solidFill>
                <a:latin typeface="Calibri"/>
                <a:cs typeface="Calibri"/>
              </a:rPr>
              <a:t>m</a:t>
            </a:r>
            <a:r>
              <a:rPr sz="2400" spc="5" dirty="0">
                <a:solidFill>
                  <a:srgbClr val="001F5F"/>
                </a:solidFill>
                <a:latin typeface="Calibri"/>
                <a:cs typeface="Calibri"/>
              </a:rPr>
              <a:t>e</a:t>
            </a:r>
            <a:r>
              <a:rPr sz="2400" spc="-15" dirty="0">
                <a:solidFill>
                  <a:srgbClr val="001F5F"/>
                </a:solidFill>
                <a:latin typeface="Calibri"/>
                <a:cs typeface="Calibri"/>
              </a:rPr>
              <a:t>n</a:t>
            </a:r>
            <a:r>
              <a:rPr sz="2400" dirty="0">
                <a:solidFill>
                  <a:srgbClr val="001F5F"/>
                </a:solidFill>
                <a:latin typeface="Calibri"/>
                <a:cs typeface="Calibri"/>
              </a:rPr>
              <a:t>t</a:t>
            </a:r>
            <a:r>
              <a:rPr sz="2400" spc="-5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ev</a:t>
            </a:r>
            <a:r>
              <a:rPr sz="2400" spc="-45" dirty="0">
                <a:solidFill>
                  <a:srgbClr val="001F5F"/>
                </a:solidFill>
                <a:latin typeface="Calibri"/>
                <a:cs typeface="Calibri"/>
              </a:rPr>
              <a:t>r</a:t>
            </a:r>
            <a:r>
              <a:rPr sz="2400" dirty="0">
                <a:solidFill>
                  <a:srgbClr val="001F5F"/>
                </a:solidFill>
                <a:latin typeface="Calibri"/>
                <a:cs typeface="Calibri"/>
              </a:rPr>
              <a:t>ai</a:t>
            </a:r>
            <a:r>
              <a:rPr sz="2400" spc="5" dirty="0">
                <a:solidFill>
                  <a:srgbClr val="001F5F"/>
                </a:solidFill>
                <a:latin typeface="Calibri"/>
                <a:cs typeface="Calibri"/>
              </a:rPr>
              <a:t>e</a:t>
            </a:r>
            <a:r>
              <a:rPr sz="2400" spc="-15" dirty="0">
                <a:solidFill>
                  <a:srgbClr val="001F5F"/>
                </a:solidFill>
                <a:latin typeface="Calibri"/>
                <a:cs typeface="Calibri"/>
              </a:rPr>
              <a:t>n</a:t>
            </a:r>
            <a:r>
              <a:rPr sz="2400" dirty="0">
                <a:solidFill>
                  <a:srgbClr val="001F5F"/>
                </a:solidFill>
                <a:latin typeface="Calibri"/>
                <a:cs typeface="Calibri"/>
              </a:rPr>
              <a:t>t</a:t>
            </a:r>
            <a:r>
              <a:rPr sz="2400" spc="-55" dirty="0">
                <a:solidFill>
                  <a:srgbClr val="001F5F"/>
                </a:solidFill>
                <a:latin typeface="Calibri"/>
                <a:cs typeface="Calibri"/>
              </a:rPr>
              <a:t> </a:t>
            </a:r>
            <a:r>
              <a:rPr sz="2400" spc="-20" dirty="0">
                <a:solidFill>
                  <a:srgbClr val="001F5F"/>
                </a:solidFill>
                <a:latin typeface="Calibri"/>
                <a:cs typeface="Calibri"/>
              </a:rPr>
              <a:t>ê</a:t>
            </a:r>
            <a:r>
              <a:rPr sz="2400" spc="5" dirty="0">
                <a:solidFill>
                  <a:srgbClr val="001F5F"/>
                </a:solidFill>
                <a:latin typeface="Calibri"/>
                <a:cs typeface="Calibri"/>
              </a:rPr>
              <a:t>t</a:t>
            </a:r>
            <a:r>
              <a:rPr sz="2400" spc="-35" dirty="0">
                <a:solidFill>
                  <a:srgbClr val="001F5F"/>
                </a:solidFill>
                <a:latin typeface="Calibri"/>
                <a:cs typeface="Calibri"/>
              </a:rPr>
              <a:t>r</a:t>
            </a:r>
            <a:r>
              <a:rPr sz="2400" dirty="0">
                <a:solidFill>
                  <a:srgbClr val="001F5F"/>
                </a:solidFill>
                <a:latin typeface="Calibri"/>
                <a:cs typeface="Calibri"/>
              </a:rPr>
              <a:t>e</a:t>
            </a:r>
            <a:r>
              <a:rPr sz="2400" spc="-10" dirty="0">
                <a:solidFill>
                  <a:srgbClr val="001F5F"/>
                </a:solidFill>
                <a:latin typeface="Calibri"/>
                <a:cs typeface="Calibri"/>
              </a:rPr>
              <a:t> </a:t>
            </a:r>
            <a:r>
              <a:rPr sz="2400" dirty="0">
                <a:solidFill>
                  <a:srgbClr val="001F5F"/>
                </a:solidFill>
                <a:latin typeface="Calibri"/>
                <a:cs typeface="Calibri"/>
              </a:rPr>
              <a:t>"</a:t>
            </a:r>
            <a:r>
              <a:rPr sz="2400" spc="-20" dirty="0">
                <a:solidFill>
                  <a:srgbClr val="001F5F"/>
                </a:solidFill>
                <a:latin typeface="Calibri"/>
                <a:cs typeface="Calibri"/>
              </a:rPr>
              <a:t> </a:t>
            </a:r>
            <a:r>
              <a:rPr sz="2400" spc="5" dirty="0">
                <a:solidFill>
                  <a:srgbClr val="001F5F"/>
                </a:solidFill>
                <a:latin typeface="Calibri"/>
                <a:cs typeface="Calibri"/>
              </a:rPr>
              <a:t>un</a:t>
            </a:r>
            <a:r>
              <a:rPr sz="2400" dirty="0">
                <a:solidFill>
                  <a:srgbClr val="001F5F"/>
                </a:solidFill>
                <a:latin typeface="Calibri"/>
                <a:cs typeface="Calibri"/>
              </a:rPr>
              <a:t>i</a:t>
            </a:r>
            <a:r>
              <a:rPr sz="2400" spc="5" dirty="0">
                <a:solidFill>
                  <a:srgbClr val="001F5F"/>
                </a:solidFill>
                <a:latin typeface="Calibri"/>
                <a:cs typeface="Calibri"/>
              </a:rPr>
              <a:t>qu</a:t>
            </a:r>
            <a:r>
              <a:rPr sz="2400" dirty="0">
                <a:solidFill>
                  <a:srgbClr val="001F5F"/>
                </a:solidFill>
                <a:latin typeface="Calibri"/>
                <a:cs typeface="Calibri"/>
              </a:rPr>
              <a:t>es</a:t>
            </a:r>
            <a:r>
              <a:rPr sz="2400" spc="-40" dirty="0">
                <a:solidFill>
                  <a:srgbClr val="001F5F"/>
                </a:solidFill>
                <a:latin typeface="Calibri"/>
                <a:cs typeface="Calibri"/>
              </a:rPr>
              <a:t> </a:t>
            </a:r>
            <a:r>
              <a:rPr sz="2400" dirty="0">
                <a:solidFill>
                  <a:srgbClr val="001F5F"/>
                </a:solidFill>
                <a:latin typeface="Calibri"/>
                <a:cs typeface="Calibri"/>
              </a:rPr>
              <a:t>",</a:t>
            </a:r>
            <a:r>
              <a:rPr sz="2400" spc="5" dirty="0">
                <a:solidFill>
                  <a:srgbClr val="001F5F"/>
                </a:solidFill>
                <a:latin typeface="Calibri"/>
                <a:cs typeface="Calibri"/>
              </a:rPr>
              <a:t> </a:t>
            </a:r>
            <a:r>
              <a:rPr sz="2400" dirty="0">
                <a:solidFill>
                  <a:srgbClr val="001F5F"/>
                </a:solidFill>
                <a:latin typeface="Calibri"/>
                <a:cs typeface="Calibri"/>
              </a:rPr>
              <a:t>c</a:t>
            </a:r>
            <a:r>
              <a:rPr sz="2400" spc="-10" dirty="0">
                <a:solidFill>
                  <a:srgbClr val="001F5F"/>
                </a:solidFill>
                <a:latin typeface="Calibri"/>
                <a:cs typeface="Calibri"/>
              </a:rPr>
              <a:t>'</a:t>
            </a:r>
            <a:r>
              <a:rPr sz="2400" dirty="0">
                <a:solidFill>
                  <a:srgbClr val="001F5F"/>
                </a:solidFill>
                <a:latin typeface="Calibri"/>
                <a:cs typeface="Calibri"/>
              </a:rPr>
              <a:t>e</a:t>
            </a:r>
            <a:r>
              <a:rPr sz="2400" spc="-25" dirty="0">
                <a:solidFill>
                  <a:srgbClr val="001F5F"/>
                </a:solidFill>
                <a:latin typeface="Calibri"/>
                <a:cs typeface="Calibri"/>
              </a:rPr>
              <a:t>s</a:t>
            </a:r>
            <a:r>
              <a:rPr sz="2400" spc="-5" dirty="0">
                <a:solidFill>
                  <a:srgbClr val="001F5F"/>
                </a:solidFill>
                <a:latin typeface="Calibri"/>
                <a:cs typeface="Calibri"/>
              </a:rPr>
              <a:t>t</a:t>
            </a:r>
            <a:r>
              <a:rPr sz="2400" spc="5" dirty="0">
                <a:solidFill>
                  <a:srgbClr val="001F5F"/>
                </a:solidFill>
                <a:latin typeface="Calibri"/>
                <a:cs typeface="Calibri"/>
              </a:rPr>
              <a:t>-</a:t>
            </a:r>
            <a:r>
              <a:rPr sz="2400" dirty="0">
                <a:solidFill>
                  <a:srgbClr val="001F5F"/>
                </a:solidFill>
                <a:latin typeface="Calibri"/>
                <a:cs typeface="Calibri"/>
              </a:rPr>
              <a:t>à</a:t>
            </a:r>
            <a:r>
              <a:rPr sz="2400" spc="5" dirty="0">
                <a:solidFill>
                  <a:srgbClr val="001F5F"/>
                </a:solidFill>
                <a:latin typeface="Calibri"/>
                <a:cs typeface="Calibri"/>
              </a:rPr>
              <a:t>-d</a:t>
            </a:r>
            <a:r>
              <a:rPr sz="2400" dirty="0">
                <a:solidFill>
                  <a:srgbClr val="001F5F"/>
                </a:solidFill>
                <a:latin typeface="Calibri"/>
                <a:cs typeface="Calibri"/>
              </a:rPr>
              <a:t>i</a:t>
            </a:r>
            <a:r>
              <a:rPr sz="2400" spc="-25" dirty="0">
                <a:solidFill>
                  <a:srgbClr val="001F5F"/>
                </a:solidFill>
                <a:latin typeface="Calibri"/>
                <a:cs typeface="Calibri"/>
              </a:rPr>
              <a:t>r</a:t>
            </a:r>
            <a:r>
              <a:rPr sz="2400" dirty="0">
                <a:solidFill>
                  <a:srgbClr val="001F5F"/>
                </a:solidFill>
                <a:latin typeface="Calibri"/>
                <a:cs typeface="Calibri"/>
              </a:rPr>
              <a:t>e </a:t>
            </a:r>
            <a:r>
              <a:rPr sz="2400" spc="-45" dirty="0">
                <a:solidFill>
                  <a:srgbClr val="001F5F"/>
                </a:solidFill>
                <a:latin typeface="Calibri"/>
                <a:cs typeface="Calibri"/>
              </a:rPr>
              <a:t>c</a:t>
            </a:r>
            <a:r>
              <a:rPr sz="2400" spc="5" dirty="0">
                <a:solidFill>
                  <a:srgbClr val="001F5F"/>
                </a:solidFill>
                <a:latin typeface="Calibri"/>
                <a:cs typeface="Calibri"/>
              </a:rPr>
              <a:t>o</a:t>
            </a:r>
            <a:r>
              <a:rPr sz="2400" dirty="0">
                <a:solidFill>
                  <a:srgbClr val="001F5F"/>
                </a:solidFill>
                <a:latin typeface="Calibri"/>
                <a:cs typeface="Calibri"/>
              </a:rPr>
              <a:t>m</a:t>
            </a:r>
            <a:r>
              <a:rPr sz="2400" spc="15" dirty="0">
                <a:solidFill>
                  <a:srgbClr val="001F5F"/>
                </a:solidFill>
                <a:latin typeface="Calibri"/>
                <a:cs typeface="Calibri"/>
              </a:rPr>
              <a:t>p</a:t>
            </a:r>
            <a:r>
              <a:rPr sz="2400" spc="5" dirty="0">
                <a:solidFill>
                  <a:srgbClr val="001F5F"/>
                </a:solidFill>
                <a:latin typeface="Calibri"/>
                <a:cs typeface="Calibri"/>
              </a:rPr>
              <a:t>o</a:t>
            </a:r>
            <a:r>
              <a:rPr sz="2400" spc="-10" dirty="0">
                <a:solidFill>
                  <a:srgbClr val="001F5F"/>
                </a:solidFill>
                <a:latin typeface="Calibri"/>
                <a:cs typeface="Calibri"/>
              </a:rPr>
              <a:t>r</a:t>
            </a:r>
            <a:r>
              <a:rPr sz="2400" spc="-20" dirty="0">
                <a:solidFill>
                  <a:srgbClr val="001F5F"/>
                </a:solidFill>
                <a:latin typeface="Calibri"/>
                <a:cs typeface="Calibri"/>
              </a:rPr>
              <a:t>t</a:t>
            </a:r>
            <a:r>
              <a:rPr sz="2400" spc="-15" dirty="0">
                <a:solidFill>
                  <a:srgbClr val="001F5F"/>
                </a:solidFill>
                <a:latin typeface="Calibri"/>
                <a:cs typeface="Calibri"/>
              </a:rPr>
              <a:t>er</a:t>
            </a:r>
            <a:r>
              <a:rPr sz="2400" spc="-55" dirty="0">
                <a:solidFill>
                  <a:srgbClr val="001F5F"/>
                </a:solidFill>
                <a:latin typeface="Calibri"/>
                <a:cs typeface="Calibri"/>
              </a:rPr>
              <a:t> </a:t>
            </a:r>
            <a:r>
              <a:rPr sz="2400" dirty="0">
                <a:solidFill>
                  <a:srgbClr val="001F5F"/>
                </a:solidFill>
                <a:latin typeface="Calibri"/>
                <a:cs typeface="Calibri"/>
              </a:rPr>
              <a:t>l'e</a:t>
            </a:r>
            <a:r>
              <a:rPr sz="2400" spc="15" dirty="0">
                <a:solidFill>
                  <a:srgbClr val="001F5F"/>
                </a:solidFill>
                <a:latin typeface="Calibri"/>
                <a:cs typeface="Calibri"/>
              </a:rPr>
              <a:t>n</a:t>
            </a:r>
            <a:r>
              <a:rPr sz="2400" spc="-20" dirty="0">
                <a:solidFill>
                  <a:srgbClr val="001F5F"/>
                </a:solidFill>
                <a:latin typeface="Calibri"/>
                <a:cs typeface="Calibri"/>
              </a:rPr>
              <a:t>se</a:t>
            </a:r>
            <a:r>
              <a:rPr sz="2400" spc="-15" dirty="0">
                <a:solidFill>
                  <a:srgbClr val="001F5F"/>
                </a:solidFill>
                <a:latin typeface="Calibri"/>
                <a:cs typeface="Calibri"/>
              </a:rPr>
              <a:t>m</a:t>
            </a:r>
            <a:r>
              <a:rPr sz="2400" spc="10" dirty="0">
                <a:solidFill>
                  <a:srgbClr val="001F5F"/>
                </a:solidFill>
                <a:latin typeface="Calibri"/>
                <a:cs typeface="Calibri"/>
              </a:rPr>
              <a:t>b</a:t>
            </a:r>
            <a:r>
              <a:rPr sz="2400" dirty="0">
                <a:solidFill>
                  <a:srgbClr val="001F5F"/>
                </a:solidFill>
                <a:latin typeface="Calibri"/>
                <a:cs typeface="Calibri"/>
              </a:rPr>
              <a:t>le</a:t>
            </a:r>
            <a:r>
              <a:rPr sz="2400" spc="-35" dirty="0">
                <a:solidFill>
                  <a:srgbClr val="001F5F"/>
                </a:solidFill>
                <a:latin typeface="Calibri"/>
                <a:cs typeface="Calibri"/>
              </a:rPr>
              <a:t> </a:t>
            </a:r>
            <a:r>
              <a:rPr sz="2400" spc="10" dirty="0">
                <a:solidFill>
                  <a:srgbClr val="001F5F"/>
                </a:solidFill>
                <a:latin typeface="Calibri"/>
                <a:cs typeface="Calibri"/>
              </a:rPr>
              <a:t>d</a:t>
            </a:r>
            <a:r>
              <a:rPr sz="2400" spc="-15" dirty="0">
                <a:solidFill>
                  <a:srgbClr val="001F5F"/>
                </a:solidFill>
                <a:latin typeface="Calibri"/>
                <a:cs typeface="Calibri"/>
              </a:rPr>
              <a:t>es </a:t>
            </a:r>
            <a:r>
              <a:rPr sz="2400" spc="-20" dirty="0">
                <a:solidFill>
                  <a:srgbClr val="001F5F"/>
                </a:solidFill>
                <a:latin typeface="Calibri"/>
                <a:cs typeface="Calibri"/>
              </a:rPr>
              <a:t>m</a:t>
            </a:r>
            <a:r>
              <a:rPr sz="2400" spc="-5" dirty="0">
                <a:solidFill>
                  <a:srgbClr val="001F5F"/>
                </a:solidFill>
                <a:latin typeface="Calibri"/>
                <a:cs typeface="Calibri"/>
              </a:rPr>
              <a:t>é</a:t>
            </a:r>
            <a:r>
              <a:rPr sz="2400" spc="10" dirty="0">
                <a:solidFill>
                  <a:srgbClr val="001F5F"/>
                </a:solidFill>
                <a:latin typeface="Calibri"/>
                <a:cs typeface="Calibri"/>
              </a:rPr>
              <a:t>d</a:t>
            </a:r>
            <a:r>
              <a:rPr sz="2400" dirty="0">
                <a:solidFill>
                  <a:srgbClr val="001F5F"/>
                </a:solidFill>
                <a:latin typeface="Calibri"/>
                <a:cs typeface="Calibri"/>
              </a:rPr>
              <a:t>i</a:t>
            </a:r>
            <a:r>
              <a:rPr sz="2400" spc="-30" dirty="0">
                <a:solidFill>
                  <a:srgbClr val="001F5F"/>
                </a:solidFill>
                <a:latin typeface="Calibri"/>
                <a:cs typeface="Calibri"/>
              </a:rPr>
              <a:t>c</a:t>
            </a:r>
            <a:r>
              <a:rPr sz="2400" spc="-15" dirty="0">
                <a:solidFill>
                  <a:srgbClr val="001F5F"/>
                </a:solidFill>
                <a:latin typeface="Calibri"/>
                <a:cs typeface="Calibri"/>
              </a:rPr>
              <a:t>amen</a:t>
            </a:r>
            <a:r>
              <a:rPr sz="2400" spc="-5" dirty="0">
                <a:solidFill>
                  <a:srgbClr val="001F5F"/>
                </a:solidFill>
                <a:latin typeface="Calibri"/>
                <a:cs typeface="Calibri"/>
              </a:rPr>
              <a:t>t</a:t>
            </a:r>
            <a:r>
              <a:rPr sz="2400" dirty="0">
                <a:solidFill>
                  <a:srgbClr val="001F5F"/>
                </a:solidFill>
                <a:latin typeface="Calibri"/>
                <a:cs typeface="Calibri"/>
              </a:rPr>
              <a:t>s</a:t>
            </a:r>
            <a:r>
              <a:rPr sz="2400" spc="-45" dirty="0">
                <a:solidFill>
                  <a:srgbClr val="001F5F"/>
                </a:solidFill>
                <a:latin typeface="Calibri"/>
                <a:cs typeface="Calibri"/>
              </a:rPr>
              <a:t> </a:t>
            </a:r>
            <a:r>
              <a:rPr sz="2400" spc="10" dirty="0">
                <a:solidFill>
                  <a:srgbClr val="001F5F"/>
                </a:solidFill>
                <a:latin typeface="Calibri"/>
                <a:cs typeface="Calibri"/>
              </a:rPr>
              <a:t>p</a:t>
            </a:r>
            <a:r>
              <a:rPr sz="2400" spc="-35" dirty="0">
                <a:solidFill>
                  <a:srgbClr val="001F5F"/>
                </a:solidFill>
                <a:latin typeface="Calibri"/>
                <a:cs typeface="Calibri"/>
              </a:rPr>
              <a:t>r</a:t>
            </a:r>
            <a:r>
              <a:rPr sz="2400" spc="-10" dirty="0">
                <a:solidFill>
                  <a:srgbClr val="001F5F"/>
                </a:solidFill>
                <a:latin typeface="Calibri"/>
                <a:cs typeface="Calibri"/>
              </a:rPr>
              <a:t>escri</a:t>
            </a:r>
            <a:r>
              <a:rPr sz="2400" dirty="0">
                <a:solidFill>
                  <a:srgbClr val="001F5F"/>
                </a:solidFill>
                <a:latin typeface="Calibri"/>
                <a:cs typeface="Calibri"/>
              </a:rPr>
              <a:t>t</a:t>
            </a:r>
            <a:r>
              <a:rPr sz="2400" spc="-15" dirty="0">
                <a:solidFill>
                  <a:srgbClr val="001F5F"/>
                </a:solidFill>
                <a:latin typeface="Calibri"/>
                <a:cs typeface="Calibri"/>
              </a:rPr>
              <a:t>s</a:t>
            </a:r>
            <a:r>
              <a:rPr sz="2400" spc="-10" dirty="0">
                <a:solidFill>
                  <a:srgbClr val="001F5F"/>
                </a:solidFill>
                <a:latin typeface="Calibri"/>
                <a:cs typeface="Calibri"/>
              </a:rPr>
              <a:t>,</a:t>
            </a:r>
            <a:r>
              <a:rPr sz="2400" spc="-40" dirty="0">
                <a:solidFill>
                  <a:srgbClr val="001F5F"/>
                </a:solidFill>
                <a:latin typeface="Calibri"/>
                <a:cs typeface="Calibri"/>
              </a:rPr>
              <a:t> </a:t>
            </a:r>
            <a:r>
              <a:rPr sz="2400" spc="-15" dirty="0">
                <a:solidFill>
                  <a:srgbClr val="001F5F"/>
                </a:solidFill>
                <a:latin typeface="Calibri"/>
                <a:cs typeface="Calibri"/>
              </a:rPr>
              <a:t>A</a:t>
            </a:r>
            <a:r>
              <a:rPr sz="2400" spc="-40" dirty="0">
                <a:solidFill>
                  <a:srgbClr val="001F5F"/>
                </a:solidFill>
                <a:latin typeface="Calibri"/>
                <a:cs typeface="Calibri"/>
              </a:rPr>
              <a:t>R</a:t>
            </a:r>
            <a:r>
              <a:rPr sz="2400" dirty="0">
                <a:solidFill>
                  <a:srgbClr val="001F5F"/>
                </a:solidFill>
                <a:latin typeface="Calibri"/>
                <a:cs typeface="Calibri"/>
              </a:rPr>
              <a:t>V</a:t>
            </a:r>
            <a:r>
              <a:rPr sz="2400" spc="-10" dirty="0">
                <a:solidFill>
                  <a:srgbClr val="001F5F"/>
                </a:solidFill>
                <a:latin typeface="Calibri"/>
                <a:cs typeface="Calibri"/>
              </a:rPr>
              <a:t> </a:t>
            </a:r>
            <a:r>
              <a:rPr sz="2400" spc="-35" dirty="0">
                <a:solidFill>
                  <a:srgbClr val="001F5F"/>
                </a:solidFill>
                <a:latin typeface="Calibri"/>
                <a:cs typeface="Calibri"/>
              </a:rPr>
              <a:t>e</a:t>
            </a:r>
            <a:r>
              <a:rPr sz="2400" spc="-10" dirty="0">
                <a:solidFill>
                  <a:srgbClr val="001F5F"/>
                </a:solidFill>
                <a:latin typeface="Calibri"/>
                <a:cs typeface="Calibri"/>
              </a:rPr>
              <a:t>t </a:t>
            </a:r>
            <a:r>
              <a:rPr sz="2400" dirty="0">
                <a:solidFill>
                  <a:srgbClr val="001F5F"/>
                </a:solidFill>
                <a:latin typeface="Calibri"/>
                <a:cs typeface="Calibri"/>
              </a:rPr>
              <a:t>m</a:t>
            </a:r>
            <a:r>
              <a:rPr sz="2400" spc="5" dirty="0">
                <a:solidFill>
                  <a:srgbClr val="001F5F"/>
                </a:solidFill>
                <a:latin typeface="Calibri"/>
                <a:cs typeface="Calibri"/>
              </a:rPr>
              <a:t>éd</a:t>
            </a:r>
            <a:r>
              <a:rPr sz="2400" dirty="0">
                <a:solidFill>
                  <a:srgbClr val="001F5F"/>
                </a:solidFill>
                <a:latin typeface="Calibri"/>
                <a:cs typeface="Calibri"/>
              </a:rPr>
              <a:t>i</a:t>
            </a:r>
            <a:r>
              <a:rPr sz="2400" spc="-35" dirty="0">
                <a:solidFill>
                  <a:srgbClr val="001F5F"/>
                </a:solidFill>
                <a:latin typeface="Calibri"/>
                <a:cs typeface="Calibri"/>
              </a:rPr>
              <a:t>c</a:t>
            </a:r>
            <a:r>
              <a:rPr sz="2400" dirty="0">
                <a:solidFill>
                  <a:srgbClr val="001F5F"/>
                </a:solidFill>
                <a:latin typeface="Calibri"/>
                <a:cs typeface="Calibri"/>
              </a:rPr>
              <a:t>am</a:t>
            </a:r>
            <a:r>
              <a:rPr sz="2400" spc="10" dirty="0">
                <a:solidFill>
                  <a:srgbClr val="001F5F"/>
                </a:solidFill>
                <a:latin typeface="Calibri"/>
                <a:cs typeface="Calibri"/>
              </a:rPr>
              <a:t>e</a:t>
            </a:r>
            <a:r>
              <a:rPr sz="2400" spc="-15" dirty="0">
                <a:solidFill>
                  <a:srgbClr val="001F5F"/>
                </a:solidFill>
                <a:latin typeface="Calibri"/>
                <a:cs typeface="Calibri"/>
              </a:rPr>
              <a:t>n</a:t>
            </a:r>
            <a:r>
              <a:rPr sz="2400" spc="5" dirty="0">
                <a:solidFill>
                  <a:srgbClr val="001F5F"/>
                </a:solidFill>
                <a:latin typeface="Calibri"/>
                <a:cs typeface="Calibri"/>
              </a:rPr>
              <a:t>t</a:t>
            </a:r>
            <a:r>
              <a:rPr sz="2400" dirty="0">
                <a:solidFill>
                  <a:srgbClr val="001F5F"/>
                </a:solidFill>
                <a:latin typeface="Calibri"/>
                <a:cs typeface="Calibri"/>
              </a:rPr>
              <a:t>s</a:t>
            </a:r>
            <a:r>
              <a:rPr sz="2400" spc="-45" dirty="0">
                <a:solidFill>
                  <a:srgbClr val="001F5F"/>
                </a:solidFill>
                <a:latin typeface="Calibri"/>
                <a:cs typeface="Calibri"/>
              </a:rPr>
              <a:t> </a:t>
            </a:r>
            <a:r>
              <a:rPr sz="2400" dirty="0">
                <a:solidFill>
                  <a:srgbClr val="001F5F"/>
                </a:solidFill>
                <a:latin typeface="Calibri"/>
                <a:cs typeface="Calibri"/>
              </a:rPr>
              <a:t>associes</a:t>
            </a:r>
            <a:r>
              <a:rPr sz="2400" spc="-15" dirty="0">
                <a:solidFill>
                  <a:srgbClr val="001F5F"/>
                </a:solidFill>
                <a:latin typeface="Calibri"/>
                <a:cs typeface="Calibri"/>
              </a:rPr>
              <a:t> </a:t>
            </a:r>
            <a:r>
              <a:rPr sz="2400" dirty="0">
                <a:solidFill>
                  <a:srgbClr val="001F5F"/>
                </a:solidFill>
                <a:latin typeface="Calibri"/>
                <a:cs typeface="Calibri"/>
              </a:rPr>
              <a:t>(</a:t>
            </a:r>
            <a:r>
              <a:rPr sz="2400" spc="5" dirty="0">
                <a:solidFill>
                  <a:srgbClr val="001F5F"/>
                </a:solidFill>
                <a:latin typeface="Calibri"/>
                <a:cs typeface="Calibri"/>
              </a:rPr>
              <a:t>p</a:t>
            </a:r>
            <a:r>
              <a:rPr sz="2400" dirty="0">
                <a:solidFill>
                  <a:srgbClr val="001F5F"/>
                </a:solidFill>
                <a:latin typeface="Calibri"/>
                <a:cs typeface="Calibri"/>
              </a:rPr>
              <a:t>o</a:t>
            </a:r>
            <a:r>
              <a:rPr sz="2400" spc="5" dirty="0">
                <a:solidFill>
                  <a:srgbClr val="001F5F"/>
                </a:solidFill>
                <a:latin typeface="Calibri"/>
                <a:cs typeface="Calibri"/>
              </a:rPr>
              <a:t>u</a:t>
            </a:r>
            <a:r>
              <a:rPr sz="2400" spc="-10" dirty="0">
                <a:solidFill>
                  <a:srgbClr val="001F5F"/>
                </a:solidFill>
                <a:latin typeface="Calibri"/>
                <a:cs typeface="Calibri"/>
              </a:rPr>
              <a:t>r</a:t>
            </a:r>
            <a:r>
              <a:rPr sz="2400" spc="-15" dirty="0">
                <a:solidFill>
                  <a:srgbClr val="001F5F"/>
                </a:solidFill>
                <a:latin typeface="Calibri"/>
                <a:cs typeface="Calibri"/>
              </a:rPr>
              <a:t> </a:t>
            </a:r>
            <a:r>
              <a:rPr sz="2400" dirty="0">
                <a:solidFill>
                  <a:srgbClr val="001F5F"/>
                </a:solidFill>
                <a:latin typeface="Calibri"/>
                <a:cs typeface="Calibri"/>
              </a:rPr>
              <a:t>la</a:t>
            </a:r>
            <a:r>
              <a:rPr sz="2400" spc="-15" dirty="0">
                <a:solidFill>
                  <a:srgbClr val="001F5F"/>
                </a:solidFill>
                <a:latin typeface="Calibri"/>
                <a:cs typeface="Calibri"/>
              </a:rPr>
              <a:t> </a:t>
            </a:r>
            <a:r>
              <a:rPr sz="2400" spc="5" dirty="0">
                <a:solidFill>
                  <a:srgbClr val="001F5F"/>
                </a:solidFill>
                <a:latin typeface="Calibri"/>
                <a:cs typeface="Calibri"/>
              </a:rPr>
              <a:t>p</a:t>
            </a:r>
            <a:r>
              <a:rPr sz="2400" spc="-35" dirty="0">
                <a:solidFill>
                  <a:srgbClr val="001F5F"/>
                </a:solidFill>
                <a:latin typeface="Calibri"/>
                <a:cs typeface="Calibri"/>
              </a:rPr>
              <a:t>r</a:t>
            </a:r>
            <a:r>
              <a:rPr sz="2400" dirty="0">
                <a:solidFill>
                  <a:srgbClr val="001F5F"/>
                </a:solidFill>
                <a:latin typeface="Calibri"/>
                <a:cs typeface="Calibri"/>
              </a:rPr>
              <a:t>é</a:t>
            </a:r>
            <a:r>
              <a:rPr sz="2400" spc="-25" dirty="0">
                <a:solidFill>
                  <a:srgbClr val="001F5F"/>
                </a:solidFill>
                <a:latin typeface="Calibri"/>
                <a:cs typeface="Calibri"/>
              </a:rPr>
              <a:t>v</a:t>
            </a:r>
            <a:r>
              <a:rPr sz="2400" dirty="0">
                <a:solidFill>
                  <a:srgbClr val="001F5F"/>
                </a:solidFill>
                <a:latin typeface="Calibri"/>
                <a:cs typeface="Calibri"/>
              </a:rPr>
              <a:t>enti</a:t>
            </a:r>
            <a:r>
              <a:rPr sz="2400" spc="5" dirty="0">
                <a:solidFill>
                  <a:srgbClr val="001F5F"/>
                </a:solidFill>
                <a:latin typeface="Calibri"/>
                <a:cs typeface="Calibri"/>
              </a:rPr>
              <a:t>o</a:t>
            </a:r>
            <a:r>
              <a:rPr sz="2400" dirty="0">
                <a:solidFill>
                  <a:srgbClr val="001F5F"/>
                </a:solidFill>
                <a:latin typeface="Calibri"/>
                <a:cs typeface="Calibri"/>
              </a:rPr>
              <a:t>n</a:t>
            </a:r>
            <a:r>
              <a:rPr sz="2400" spc="-80"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es</a:t>
            </a:r>
            <a:r>
              <a:rPr sz="2400" spc="-15" dirty="0">
                <a:solidFill>
                  <a:srgbClr val="001F5F"/>
                </a:solidFill>
                <a:latin typeface="Calibri"/>
                <a:cs typeface="Calibri"/>
              </a:rPr>
              <a:t> </a:t>
            </a:r>
            <a:r>
              <a:rPr sz="2400" spc="-20" dirty="0">
                <a:solidFill>
                  <a:srgbClr val="001F5F"/>
                </a:solidFill>
                <a:latin typeface="Calibri"/>
                <a:cs typeface="Calibri"/>
              </a:rPr>
              <a:t>a</a:t>
            </a:r>
            <a:r>
              <a:rPr sz="2400" spc="-15" dirty="0">
                <a:solidFill>
                  <a:srgbClr val="001F5F"/>
                </a:solidFill>
                <a:latin typeface="Calibri"/>
                <a:cs typeface="Calibri"/>
              </a:rPr>
              <a:t>f</a:t>
            </a:r>
            <a:r>
              <a:rPr sz="2400" spc="-65" dirty="0">
                <a:solidFill>
                  <a:srgbClr val="001F5F"/>
                </a:solidFill>
                <a:latin typeface="Calibri"/>
                <a:cs typeface="Calibri"/>
              </a:rPr>
              <a:t>f</a:t>
            </a:r>
            <a:r>
              <a:rPr sz="2400" dirty="0">
                <a:solidFill>
                  <a:srgbClr val="001F5F"/>
                </a:solidFill>
                <a:latin typeface="Calibri"/>
                <a:cs typeface="Calibri"/>
              </a:rPr>
              <a:t>ec</a:t>
            </a:r>
            <a:r>
              <a:rPr sz="2400" spc="5" dirty="0">
                <a:solidFill>
                  <a:srgbClr val="001F5F"/>
                </a:solidFill>
                <a:latin typeface="Calibri"/>
                <a:cs typeface="Calibri"/>
              </a:rPr>
              <a:t>t</a:t>
            </a:r>
            <a:r>
              <a:rPr sz="2400" dirty="0">
                <a:solidFill>
                  <a:srgbClr val="001F5F"/>
                </a:solidFill>
                <a:latin typeface="Calibri"/>
                <a:cs typeface="Calibri"/>
              </a:rPr>
              <a:t>io</a:t>
            </a:r>
            <a:r>
              <a:rPr sz="2400" spc="5" dirty="0">
                <a:solidFill>
                  <a:srgbClr val="001F5F"/>
                </a:solidFill>
                <a:latin typeface="Calibri"/>
                <a:cs typeface="Calibri"/>
              </a:rPr>
              <a:t>n</a:t>
            </a:r>
            <a:r>
              <a:rPr sz="2400" dirty="0">
                <a:solidFill>
                  <a:srgbClr val="001F5F"/>
                </a:solidFill>
                <a:latin typeface="Calibri"/>
                <a:cs typeface="Calibri"/>
              </a:rPr>
              <a:t>s </a:t>
            </a:r>
            <a:r>
              <a:rPr sz="2400" spc="5" dirty="0">
                <a:solidFill>
                  <a:srgbClr val="001F5F"/>
                </a:solidFill>
                <a:latin typeface="Calibri"/>
                <a:cs typeface="Calibri"/>
              </a:rPr>
              <a:t>o</a:t>
            </a:r>
            <a:r>
              <a:rPr sz="2400" spc="10" dirty="0">
                <a:solidFill>
                  <a:srgbClr val="001F5F"/>
                </a:solidFill>
                <a:latin typeface="Calibri"/>
                <a:cs typeface="Calibri"/>
              </a:rPr>
              <a:t>pp</a:t>
            </a:r>
            <a:r>
              <a:rPr sz="2400" spc="5" dirty="0">
                <a:solidFill>
                  <a:srgbClr val="001F5F"/>
                </a:solidFill>
                <a:latin typeface="Calibri"/>
                <a:cs typeface="Calibri"/>
              </a:rPr>
              <a:t>o</a:t>
            </a:r>
            <a:r>
              <a:rPr sz="2400" spc="-10" dirty="0">
                <a:solidFill>
                  <a:srgbClr val="001F5F"/>
                </a:solidFill>
                <a:latin typeface="Calibri"/>
                <a:cs typeface="Calibri"/>
              </a:rPr>
              <a:t>r</a:t>
            </a:r>
            <a:r>
              <a:rPr sz="2400" dirty="0">
                <a:solidFill>
                  <a:srgbClr val="001F5F"/>
                </a:solidFill>
                <a:latin typeface="Calibri"/>
                <a:cs typeface="Calibri"/>
              </a:rPr>
              <a:t>t</a:t>
            </a:r>
            <a:r>
              <a:rPr sz="2400" spc="10" dirty="0">
                <a:solidFill>
                  <a:srgbClr val="001F5F"/>
                </a:solidFill>
                <a:latin typeface="Calibri"/>
                <a:cs typeface="Calibri"/>
              </a:rPr>
              <a:t>un</a:t>
            </a:r>
            <a:r>
              <a:rPr sz="2400" dirty="0">
                <a:solidFill>
                  <a:srgbClr val="001F5F"/>
                </a:solidFill>
                <a:latin typeface="Calibri"/>
                <a:cs typeface="Calibri"/>
              </a:rPr>
              <a:t>i</a:t>
            </a:r>
            <a:r>
              <a:rPr sz="2400" spc="-30" dirty="0">
                <a:solidFill>
                  <a:srgbClr val="001F5F"/>
                </a:solidFill>
                <a:latin typeface="Calibri"/>
                <a:cs typeface="Calibri"/>
              </a:rPr>
              <a:t>s</a:t>
            </a:r>
            <a:r>
              <a:rPr sz="2400" spc="-50" dirty="0">
                <a:solidFill>
                  <a:srgbClr val="001F5F"/>
                </a:solidFill>
                <a:latin typeface="Calibri"/>
                <a:cs typeface="Calibri"/>
              </a:rPr>
              <a:t>t</a:t>
            </a:r>
            <a:r>
              <a:rPr sz="2400" spc="-10" dirty="0">
                <a:solidFill>
                  <a:srgbClr val="001F5F"/>
                </a:solidFill>
                <a:latin typeface="Calibri"/>
                <a:cs typeface="Calibri"/>
              </a:rPr>
              <a:t>es,</a:t>
            </a:r>
            <a:r>
              <a:rPr sz="2400" spc="-85" dirty="0">
                <a:solidFill>
                  <a:srgbClr val="001F5F"/>
                </a:solidFill>
                <a:latin typeface="Calibri"/>
                <a:cs typeface="Calibri"/>
              </a:rPr>
              <a:t> </a:t>
            </a:r>
            <a:r>
              <a:rPr sz="2400" spc="-5" dirty="0">
                <a:solidFill>
                  <a:srgbClr val="001F5F"/>
                </a:solidFill>
                <a:latin typeface="Calibri"/>
                <a:cs typeface="Calibri"/>
              </a:rPr>
              <a:t>.</a:t>
            </a:r>
            <a:r>
              <a:rPr sz="2400" spc="-15" dirty="0">
                <a:solidFill>
                  <a:srgbClr val="001F5F"/>
                </a:solidFill>
                <a:latin typeface="Calibri"/>
                <a:cs typeface="Calibri"/>
              </a:rPr>
              <a:t>.</a:t>
            </a:r>
            <a:r>
              <a:rPr sz="2400" dirty="0">
                <a:solidFill>
                  <a:srgbClr val="001F5F"/>
                </a:solidFill>
                <a:latin typeface="Calibri"/>
                <a:cs typeface="Calibri"/>
              </a:rPr>
              <a:t>.</a:t>
            </a:r>
            <a:r>
              <a:rPr sz="2400" spc="-5" dirty="0">
                <a:solidFill>
                  <a:srgbClr val="001F5F"/>
                </a:solidFill>
                <a:latin typeface="Calibri"/>
                <a:cs typeface="Calibri"/>
              </a:rPr>
              <a:t> </a:t>
            </a:r>
            <a:r>
              <a:rPr sz="2400" spc="-15" dirty="0">
                <a:solidFill>
                  <a:srgbClr val="001F5F"/>
                </a:solidFill>
                <a:latin typeface="Calibri"/>
                <a:cs typeface="Calibri"/>
              </a:rPr>
              <a:t>)</a:t>
            </a:r>
            <a:r>
              <a:rPr sz="2400" spc="-10" dirty="0">
                <a:solidFill>
                  <a:srgbClr val="001F5F"/>
                </a:solidFill>
                <a:latin typeface="Calibri"/>
                <a:cs typeface="Calibri"/>
              </a:rPr>
              <a:t>,</a:t>
            </a:r>
            <a:r>
              <a:rPr sz="2400" spc="-15" dirty="0">
                <a:solidFill>
                  <a:srgbClr val="001F5F"/>
                </a:solidFill>
                <a:latin typeface="Calibri"/>
                <a:cs typeface="Calibri"/>
              </a:rPr>
              <a:t> </a:t>
            </a:r>
            <a:r>
              <a:rPr sz="2400" spc="10" dirty="0">
                <a:solidFill>
                  <a:srgbClr val="001F5F"/>
                </a:solidFill>
                <a:latin typeface="Calibri"/>
                <a:cs typeface="Calibri"/>
              </a:rPr>
              <a:t>p</a:t>
            </a:r>
            <a:r>
              <a:rPr sz="2400" spc="-15" dirty="0">
                <a:solidFill>
                  <a:srgbClr val="001F5F"/>
                </a:solidFill>
                <a:latin typeface="Calibri"/>
                <a:cs typeface="Calibri"/>
              </a:rPr>
              <a:t>e</a:t>
            </a:r>
            <a:r>
              <a:rPr sz="2400" spc="-5" dirty="0">
                <a:solidFill>
                  <a:srgbClr val="001F5F"/>
                </a:solidFill>
                <a:latin typeface="Calibri"/>
                <a:cs typeface="Calibri"/>
              </a:rPr>
              <a:t>r</a:t>
            </a:r>
            <a:r>
              <a:rPr sz="2400" spc="-20" dirty="0">
                <a:solidFill>
                  <a:srgbClr val="001F5F"/>
                </a:solidFill>
                <a:latin typeface="Calibri"/>
                <a:cs typeface="Calibri"/>
              </a:rPr>
              <a:t>m</a:t>
            </a:r>
            <a:r>
              <a:rPr sz="2400" spc="-30" dirty="0">
                <a:solidFill>
                  <a:srgbClr val="001F5F"/>
                </a:solidFill>
                <a:latin typeface="Calibri"/>
                <a:cs typeface="Calibri"/>
              </a:rPr>
              <a:t>e</a:t>
            </a:r>
            <a:r>
              <a:rPr sz="2400" spc="-10" dirty="0">
                <a:solidFill>
                  <a:srgbClr val="001F5F"/>
                </a:solidFill>
                <a:latin typeface="Calibri"/>
                <a:cs typeface="Calibri"/>
              </a:rPr>
              <a:t>t</a:t>
            </a:r>
            <a:r>
              <a:rPr sz="2400" spc="-5" dirty="0">
                <a:solidFill>
                  <a:srgbClr val="001F5F"/>
                </a:solidFill>
                <a:latin typeface="Calibri"/>
                <a:cs typeface="Calibri"/>
              </a:rPr>
              <a:t> </a:t>
            </a:r>
            <a:r>
              <a:rPr sz="2400" dirty="0">
                <a:solidFill>
                  <a:srgbClr val="001F5F"/>
                </a:solidFill>
                <a:latin typeface="Calibri"/>
                <a:cs typeface="Calibri"/>
              </a:rPr>
              <a:t>au </a:t>
            </a:r>
            <a:r>
              <a:rPr sz="2400" spc="10" dirty="0">
                <a:solidFill>
                  <a:srgbClr val="001F5F"/>
                </a:solidFill>
                <a:latin typeface="Calibri"/>
                <a:cs typeface="Calibri"/>
              </a:rPr>
              <a:t>ph</a:t>
            </a:r>
            <a:r>
              <a:rPr sz="2400" spc="-10" dirty="0">
                <a:solidFill>
                  <a:srgbClr val="001F5F"/>
                </a:solidFill>
                <a:latin typeface="Calibri"/>
                <a:cs typeface="Calibri"/>
              </a:rPr>
              <a:t>armacie</a:t>
            </a:r>
            <a:r>
              <a:rPr sz="2400" dirty="0">
                <a:solidFill>
                  <a:srgbClr val="001F5F"/>
                </a:solidFill>
                <a:latin typeface="Calibri"/>
                <a:cs typeface="Calibri"/>
              </a:rPr>
              <a:t>n</a:t>
            </a:r>
            <a:r>
              <a:rPr sz="2400" spc="-55" dirty="0">
                <a:solidFill>
                  <a:srgbClr val="001F5F"/>
                </a:solidFill>
                <a:latin typeface="Calibri"/>
                <a:cs typeface="Calibri"/>
              </a:rPr>
              <a:t> </a:t>
            </a:r>
            <a:r>
              <a:rPr sz="2400" spc="10" dirty="0">
                <a:solidFill>
                  <a:srgbClr val="001F5F"/>
                </a:solidFill>
                <a:latin typeface="Calibri"/>
                <a:cs typeface="Calibri"/>
              </a:rPr>
              <a:t>d</a:t>
            </a:r>
            <a:r>
              <a:rPr sz="2400" spc="-15" dirty="0">
                <a:solidFill>
                  <a:srgbClr val="001F5F"/>
                </a:solidFill>
                <a:latin typeface="Calibri"/>
                <a:cs typeface="Calibri"/>
              </a:rPr>
              <a:t>e</a:t>
            </a:r>
            <a:r>
              <a:rPr sz="2400" dirty="0">
                <a:solidFill>
                  <a:srgbClr val="001F5F"/>
                </a:solidFill>
                <a:latin typeface="Calibri"/>
                <a:cs typeface="Calibri"/>
              </a:rPr>
              <a:t> </a:t>
            </a:r>
            <a:r>
              <a:rPr sz="2400" spc="-40" dirty="0">
                <a:solidFill>
                  <a:srgbClr val="001F5F"/>
                </a:solidFill>
                <a:latin typeface="Calibri"/>
                <a:cs typeface="Calibri"/>
              </a:rPr>
              <a:t>r</a:t>
            </a:r>
            <a:r>
              <a:rPr sz="2400" dirty="0">
                <a:solidFill>
                  <a:srgbClr val="001F5F"/>
                </a:solidFill>
                <a:latin typeface="Calibri"/>
                <a:cs typeface="Calibri"/>
              </a:rPr>
              <a:t>e</a:t>
            </a:r>
            <a:r>
              <a:rPr sz="2400" spc="5" dirty="0">
                <a:solidFill>
                  <a:srgbClr val="001F5F"/>
                </a:solidFill>
                <a:latin typeface="Calibri"/>
                <a:cs typeface="Calibri"/>
              </a:rPr>
              <a:t>l</a:t>
            </a:r>
            <a:r>
              <a:rPr sz="2400" spc="-15" dirty="0">
                <a:solidFill>
                  <a:srgbClr val="001F5F"/>
                </a:solidFill>
                <a:latin typeface="Calibri"/>
                <a:cs typeface="Calibri"/>
              </a:rPr>
              <a:t>e</a:t>
            </a:r>
            <a:r>
              <a:rPr sz="2400" spc="-35" dirty="0">
                <a:solidFill>
                  <a:srgbClr val="001F5F"/>
                </a:solidFill>
                <a:latin typeface="Calibri"/>
                <a:cs typeface="Calibri"/>
              </a:rPr>
              <a:t>v</a:t>
            </a:r>
            <a:r>
              <a:rPr sz="2400" spc="-15" dirty="0">
                <a:solidFill>
                  <a:srgbClr val="001F5F"/>
                </a:solidFill>
                <a:latin typeface="Calibri"/>
                <a:cs typeface="Calibri"/>
              </a:rPr>
              <a:t>er</a:t>
            </a:r>
            <a:r>
              <a:rPr sz="2400" spc="-10" dirty="0">
                <a:solidFill>
                  <a:srgbClr val="001F5F"/>
                </a:solidFill>
                <a:latin typeface="Calibri"/>
                <a:cs typeface="Calibri"/>
              </a:rPr>
              <a:t> </a:t>
            </a:r>
            <a:r>
              <a:rPr sz="2400" dirty="0">
                <a:solidFill>
                  <a:srgbClr val="001F5F"/>
                </a:solidFill>
                <a:latin typeface="Calibri"/>
                <a:cs typeface="Calibri"/>
              </a:rPr>
              <a:t>l</a:t>
            </a:r>
            <a:r>
              <a:rPr sz="2400" spc="5" dirty="0">
                <a:solidFill>
                  <a:srgbClr val="001F5F"/>
                </a:solidFill>
                <a:latin typeface="Calibri"/>
                <a:cs typeface="Calibri"/>
              </a:rPr>
              <a:t>e</a:t>
            </a:r>
            <a:r>
              <a:rPr sz="2400" dirty="0">
                <a:solidFill>
                  <a:srgbClr val="001F5F"/>
                </a:solidFill>
                <a:latin typeface="Calibri"/>
                <a:cs typeface="Calibri"/>
              </a:rPr>
              <a:t>s é</a:t>
            </a:r>
            <a:r>
              <a:rPr sz="2400" spc="-25" dirty="0">
                <a:solidFill>
                  <a:srgbClr val="001F5F"/>
                </a:solidFill>
                <a:latin typeface="Calibri"/>
                <a:cs typeface="Calibri"/>
              </a:rPr>
              <a:t>v</a:t>
            </a:r>
            <a:r>
              <a:rPr sz="2400" dirty="0">
                <a:solidFill>
                  <a:srgbClr val="001F5F"/>
                </a:solidFill>
                <a:latin typeface="Calibri"/>
                <a:cs typeface="Calibri"/>
              </a:rPr>
              <a:t>ent</a:t>
            </a:r>
            <a:r>
              <a:rPr sz="2400" spc="10" dirty="0">
                <a:solidFill>
                  <a:srgbClr val="001F5F"/>
                </a:solidFill>
                <a:latin typeface="Calibri"/>
                <a:cs typeface="Calibri"/>
              </a:rPr>
              <a:t>u</a:t>
            </a:r>
            <a:r>
              <a:rPr sz="2400" dirty="0">
                <a:solidFill>
                  <a:srgbClr val="001F5F"/>
                </a:solidFill>
                <a:latin typeface="Calibri"/>
                <a:cs typeface="Calibri"/>
              </a:rPr>
              <a:t>ell</a:t>
            </a:r>
            <a:r>
              <a:rPr sz="2400" spc="10" dirty="0">
                <a:solidFill>
                  <a:srgbClr val="001F5F"/>
                </a:solidFill>
                <a:latin typeface="Calibri"/>
                <a:cs typeface="Calibri"/>
              </a:rPr>
              <a:t>e</a:t>
            </a:r>
            <a:r>
              <a:rPr sz="2400" dirty="0">
                <a:solidFill>
                  <a:srgbClr val="001F5F"/>
                </a:solidFill>
                <a:latin typeface="Calibri"/>
                <a:cs typeface="Calibri"/>
              </a:rPr>
              <a:t>s</a:t>
            </a:r>
            <a:r>
              <a:rPr sz="2400" spc="-45" dirty="0">
                <a:solidFill>
                  <a:srgbClr val="001F5F"/>
                </a:solidFill>
                <a:latin typeface="Calibri"/>
                <a:cs typeface="Calibri"/>
              </a:rPr>
              <a:t> </a:t>
            </a:r>
            <a:r>
              <a:rPr sz="2400" dirty="0">
                <a:solidFill>
                  <a:srgbClr val="001F5F"/>
                </a:solidFill>
                <a:latin typeface="Calibri"/>
                <a:cs typeface="Calibri"/>
              </a:rPr>
              <a:t>i</a:t>
            </a:r>
            <a:r>
              <a:rPr sz="2400" spc="-15" dirty="0">
                <a:solidFill>
                  <a:srgbClr val="001F5F"/>
                </a:solidFill>
                <a:latin typeface="Calibri"/>
                <a:cs typeface="Calibri"/>
              </a:rPr>
              <a:t>nt</a:t>
            </a:r>
            <a:r>
              <a:rPr sz="2400" dirty="0">
                <a:solidFill>
                  <a:srgbClr val="001F5F"/>
                </a:solidFill>
                <a:latin typeface="Calibri"/>
                <a:cs typeface="Calibri"/>
              </a:rPr>
              <a:t>e</a:t>
            </a:r>
            <a:r>
              <a:rPr sz="2400" spc="-40" dirty="0">
                <a:solidFill>
                  <a:srgbClr val="001F5F"/>
                </a:solidFill>
                <a:latin typeface="Calibri"/>
                <a:cs typeface="Calibri"/>
              </a:rPr>
              <a:t>r</a:t>
            </a:r>
            <a:r>
              <a:rPr sz="2400" dirty="0">
                <a:solidFill>
                  <a:srgbClr val="001F5F"/>
                </a:solidFill>
                <a:latin typeface="Calibri"/>
                <a:cs typeface="Calibri"/>
              </a:rPr>
              <a:t>ac</a:t>
            </a:r>
            <a:r>
              <a:rPr sz="2400" spc="5" dirty="0">
                <a:solidFill>
                  <a:srgbClr val="001F5F"/>
                </a:solidFill>
                <a:latin typeface="Calibri"/>
                <a:cs typeface="Calibri"/>
              </a:rPr>
              <a:t>t</a:t>
            </a:r>
            <a:r>
              <a:rPr sz="2400" dirty="0">
                <a:solidFill>
                  <a:srgbClr val="001F5F"/>
                </a:solidFill>
                <a:latin typeface="Calibri"/>
                <a:cs typeface="Calibri"/>
              </a:rPr>
              <a:t>io</a:t>
            </a:r>
            <a:r>
              <a:rPr sz="2400" spc="5" dirty="0">
                <a:solidFill>
                  <a:srgbClr val="001F5F"/>
                </a:solidFill>
                <a:latin typeface="Calibri"/>
                <a:cs typeface="Calibri"/>
              </a:rPr>
              <a:t>n</a:t>
            </a:r>
            <a:r>
              <a:rPr sz="2400" dirty="0">
                <a:solidFill>
                  <a:srgbClr val="001F5F"/>
                </a:solidFill>
                <a:latin typeface="Calibri"/>
                <a:cs typeface="Calibri"/>
              </a:rPr>
              <a:t>s</a:t>
            </a:r>
            <a:r>
              <a:rPr sz="2400" spc="-95" dirty="0">
                <a:solidFill>
                  <a:srgbClr val="001F5F"/>
                </a:solidFill>
                <a:latin typeface="Calibri"/>
                <a:cs typeface="Calibri"/>
              </a:rPr>
              <a:t> </a:t>
            </a:r>
            <a:r>
              <a:rPr sz="2400" dirty="0">
                <a:solidFill>
                  <a:srgbClr val="001F5F"/>
                </a:solidFill>
                <a:latin typeface="Calibri"/>
                <a:cs typeface="Calibri"/>
              </a:rPr>
              <a:t>m</a:t>
            </a:r>
            <a:r>
              <a:rPr sz="2400" spc="5" dirty="0">
                <a:solidFill>
                  <a:srgbClr val="001F5F"/>
                </a:solidFill>
                <a:latin typeface="Calibri"/>
                <a:cs typeface="Calibri"/>
              </a:rPr>
              <a:t>éd</a:t>
            </a:r>
            <a:r>
              <a:rPr sz="2400" dirty="0">
                <a:solidFill>
                  <a:srgbClr val="001F5F"/>
                </a:solidFill>
                <a:latin typeface="Calibri"/>
                <a:cs typeface="Calibri"/>
              </a:rPr>
              <a:t>i</a:t>
            </a:r>
            <a:r>
              <a:rPr sz="2400" spc="-35" dirty="0">
                <a:solidFill>
                  <a:srgbClr val="001F5F"/>
                </a:solidFill>
                <a:latin typeface="Calibri"/>
                <a:cs typeface="Calibri"/>
              </a:rPr>
              <a:t>c</a:t>
            </a:r>
            <a:r>
              <a:rPr sz="2400" dirty="0">
                <a:solidFill>
                  <a:srgbClr val="001F5F"/>
                </a:solidFill>
                <a:latin typeface="Calibri"/>
                <a:cs typeface="Calibri"/>
              </a:rPr>
              <a:t>am</a:t>
            </a:r>
            <a:r>
              <a:rPr sz="2400" spc="10" dirty="0">
                <a:solidFill>
                  <a:srgbClr val="001F5F"/>
                </a:solidFill>
                <a:latin typeface="Calibri"/>
                <a:cs typeface="Calibri"/>
              </a:rPr>
              <a:t>e</a:t>
            </a:r>
            <a:r>
              <a:rPr sz="2400" spc="-15" dirty="0">
                <a:solidFill>
                  <a:srgbClr val="001F5F"/>
                </a:solidFill>
                <a:latin typeface="Calibri"/>
                <a:cs typeface="Calibri"/>
              </a:rPr>
              <a:t>nt</a:t>
            </a:r>
            <a:r>
              <a:rPr sz="2400" dirty="0">
                <a:solidFill>
                  <a:srgbClr val="001F5F"/>
                </a:solidFill>
                <a:latin typeface="Calibri"/>
                <a:cs typeface="Calibri"/>
              </a:rPr>
              <a:t>e</a:t>
            </a:r>
            <a:r>
              <a:rPr sz="2400" spc="15" dirty="0">
                <a:solidFill>
                  <a:srgbClr val="001F5F"/>
                </a:solidFill>
                <a:latin typeface="Calibri"/>
                <a:cs typeface="Calibri"/>
              </a:rPr>
              <a:t>u</a:t>
            </a:r>
            <a:r>
              <a:rPr sz="2400" spc="-5" dirty="0">
                <a:solidFill>
                  <a:srgbClr val="001F5F"/>
                </a:solidFill>
                <a:latin typeface="Calibri"/>
                <a:cs typeface="Calibri"/>
              </a:rPr>
              <a:t>ses.</a:t>
            </a:r>
            <a:endParaRPr sz="2400" dirty="0">
              <a:latin typeface="Calibri"/>
              <a:cs typeface="Calibri"/>
            </a:endParaRPr>
          </a:p>
          <a:p>
            <a:pPr marL="356870" indent="-344170">
              <a:spcBef>
                <a:spcPts val="575"/>
              </a:spcBef>
              <a:buClr>
                <a:srgbClr val="001F5F"/>
              </a:buClr>
              <a:buFont typeface="Arial"/>
              <a:buChar char="•"/>
              <a:tabLst>
                <a:tab pos="357505" algn="l"/>
              </a:tabLst>
            </a:pPr>
            <a:r>
              <a:rPr sz="2400" dirty="0">
                <a:solidFill>
                  <a:srgbClr val="001F5F"/>
                </a:solidFill>
                <a:latin typeface="Calibri"/>
                <a:cs typeface="Calibri"/>
              </a:rPr>
              <a:t>Im</a:t>
            </a:r>
            <a:r>
              <a:rPr sz="2400" spc="10" dirty="0">
                <a:solidFill>
                  <a:srgbClr val="001F5F"/>
                </a:solidFill>
                <a:latin typeface="Calibri"/>
                <a:cs typeface="Calibri"/>
              </a:rPr>
              <a:t>p</a:t>
            </a:r>
            <a:r>
              <a:rPr sz="2400" spc="5" dirty="0">
                <a:solidFill>
                  <a:srgbClr val="001F5F"/>
                </a:solidFill>
                <a:latin typeface="Calibri"/>
                <a:cs typeface="Calibri"/>
              </a:rPr>
              <a:t>o</a:t>
            </a:r>
            <a:r>
              <a:rPr sz="2400" spc="-10" dirty="0">
                <a:solidFill>
                  <a:srgbClr val="001F5F"/>
                </a:solidFill>
                <a:latin typeface="Calibri"/>
                <a:cs typeface="Calibri"/>
              </a:rPr>
              <a:t>r</a:t>
            </a:r>
            <a:r>
              <a:rPr sz="2400" spc="-20" dirty="0">
                <a:solidFill>
                  <a:srgbClr val="001F5F"/>
                </a:solidFill>
                <a:latin typeface="Calibri"/>
                <a:cs typeface="Calibri"/>
              </a:rPr>
              <a:t>t</a:t>
            </a:r>
            <a:r>
              <a:rPr sz="2400" dirty="0">
                <a:solidFill>
                  <a:srgbClr val="001F5F"/>
                </a:solidFill>
                <a:latin typeface="Calibri"/>
                <a:cs typeface="Calibri"/>
              </a:rPr>
              <a:t>a</a:t>
            </a:r>
            <a:r>
              <a:rPr sz="2400" spc="15" dirty="0">
                <a:solidFill>
                  <a:srgbClr val="001F5F"/>
                </a:solidFill>
                <a:latin typeface="Calibri"/>
                <a:cs typeface="Calibri"/>
              </a:rPr>
              <a:t>n</a:t>
            </a:r>
            <a:r>
              <a:rPr sz="2400" spc="-15" dirty="0">
                <a:solidFill>
                  <a:srgbClr val="001F5F"/>
                </a:solidFill>
                <a:latin typeface="Calibri"/>
                <a:cs typeface="Calibri"/>
              </a:rPr>
              <a:t>ce</a:t>
            </a:r>
            <a:r>
              <a:rPr sz="2400" spc="-60" dirty="0">
                <a:solidFill>
                  <a:srgbClr val="001F5F"/>
                </a:solidFill>
                <a:latin typeface="Calibri"/>
                <a:cs typeface="Calibri"/>
              </a:rPr>
              <a:t> </a:t>
            </a:r>
            <a:r>
              <a:rPr sz="2400" spc="10" dirty="0">
                <a:solidFill>
                  <a:srgbClr val="001F5F"/>
                </a:solidFill>
                <a:latin typeface="Calibri"/>
                <a:cs typeface="Calibri"/>
              </a:rPr>
              <a:t>d</a:t>
            </a:r>
            <a:r>
              <a:rPr sz="2400" dirty="0">
                <a:solidFill>
                  <a:srgbClr val="001F5F"/>
                </a:solidFill>
                <a:latin typeface="Calibri"/>
                <a:cs typeface="Calibri"/>
              </a:rPr>
              <a:t>u</a:t>
            </a:r>
            <a:r>
              <a:rPr sz="2400" spc="-5" dirty="0">
                <a:solidFill>
                  <a:srgbClr val="001F5F"/>
                </a:solidFill>
                <a:latin typeface="Calibri"/>
                <a:cs typeface="Calibri"/>
              </a:rPr>
              <a:t> </a:t>
            </a:r>
            <a:r>
              <a:rPr sz="2400" dirty="0">
                <a:solidFill>
                  <a:srgbClr val="001F5F"/>
                </a:solidFill>
                <a:latin typeface="Calibri"/>
                <a:cs typeface="Calibri"/>
              </a:rPr>
              <a:t>li</a:t>
            </a:r>
            <a:r>
              <a:rPr sz="2400" spc="5" dirty="0">
                <a:solidFill>
                  <a:srgbClr val="001F5F"/>
                </a:solidFill>
                <a:latin typeface="Calibri"/>
                <a:cs typeface="Calibri"/>
              </a:rPr>
              <a:t>e</a:t>
            </a:r>
            <a:r>
              <a:rPr sz="2400" dirty="0">
                <a:solidFill>
                  <a:srgbClr val="001F5F"/>
                </a:solidFill>
                <a:latin typeface="Calibri"/>
                <a:cs typeface="Calibri"/>
              </a:rPr>
              <a:t>n</a:t>
            </a:r>
            <a:r>
              <a:rPr sz="2400" spc="-30" dirty="0">
                <a:solidFill>
                  <a:srgbClr val="001F5F"/>
                </a:solidFill>
                <a:latin typeface="Calibri"/>
                <a:cs typeface="Calibri"/>
              </a:rPr>
              <a:t> </a:t>
            </a:r>
            <a:r>
              <a:rPr sz="2400" spc="-20" dirty="0">
                <a:solidFill>
                  <a:srgbClr val="001F5F"/>
                </a:solidFill>
                <a:latin typeface="Calibri"/>
                <a:cs typeface="Calibri"/>
              </a:rPr>
              <a:t>m</a:t>
            </a:r>
            <a:r>
              <a:rPr sz="2400" spc="-5" dirty="0">
                <a:solidFill>
                  <a:srgbClr val="001F5F"/>
                </a:solidFill>
                <a:latin typeface="Calibri"/>
                <a:cs typeface="Calibri"/>
              </a:rPr>
              <a:t>é</a:t>
            </a:r>
            <a:r>
              <a:rPr sz="2400" spc="10" dirty="0">
                <a:solidFill>
                  <a:srgbClr val="001F5F"/>
                </a:solidFill>
                <a:latin typeface="Calibri"/>
                <a:cs typeface="Calibri"/>
              </a:rPr>
              <a:t>d</a:t>
            </a:r>
            <a:r>
              <a:rPr sz="2400" dirty="0">
                <a:solidFill>
                  <a:srgbClr val="001F5F"/>
                </a:solidFill>
                <a:latin typeface="Calibri"/>
                <a:cs typeface="Calibri"/>
              </a:rPr>
              <a:t>ecin</a:t>
            </a:r>
            <a:r>
              <a:rPr sz="2400" spc="-5" dirty="0">
                <a:solidFill>
                  <a:srgbClr val="001F5F"/>
                </a:solidFill>
                <a:latin typeface="Calibri"/>
                <a:cs typeface="Calibri"/>
              </a:rPr>
              <a:t> </a:t>
            </a:r>
            <a:r>
              <a:rPr sz="2400" spc="10" dirty="0">
                <a:solidFill>
                  <a:srgbClr val="001F5F"/>
                </a:solidFill>
                <a:latin typeface="Calibri"/>
                <a:cs typeface="Calibri"/>
              </a:rPr>
              <a:t>h</a:t>
            </a:r>
            <a:r>
              <a:rPr sz="2400" spc="5" dirty="0">
                <a:solidFill>
                  <a:srgbClr val="001F5F"/>
                </a:solidFill>
                <a:latin typeface="Calibri"/>
                <a:cs typeface="Calibri"/>
              </a:rPr>
              <a:t>o</a:t>
            </a:r>
            <a:r>
              <a:rPr sz="2400" spc="-5" dirty="0">
                <a:solidFill>
                  <a:srgbClr val="001F5F"/>
                </a:solidFill>
                <a:latin typeface="Calibri"/>
                <a:cs typeface="Calibri"/>
              </a:rPr>
              <a:t>s</a:t>
            </a:r>
            <a:r>
              <a:rPr sz="2400" spc="5" dirty="0">
                <a:solidFill>
                  <a:srgbClr val="001F5F"/>
                </a:solidFill>
                <a:latin typeface="Calibri"/>
                <a:cs typeface="Calibri"/>
              </a:rPr>
              <a:t>p</a:t>
            </a:r>
            <a:r>
              <a:rPr sz="2400" dirty="0">
                <a:solidFill>
                  <a:srgbClr val="001F5F"/>
                </a:solidFill>
                <a:latin typeface="Calibri"/>
                <a:cs typeface="Calibri"/>
              </a:rPr>
              <a:t>i</a:t>
            </a:r>
            <a:r>
              <a:rPr sz="2400" spc="-15" dirty="0">
                <a:solidFill>
                  <a:srgbClr val="001F5F"/>
                </a:solidFill>
                <a:latin typeface="Calibri"/>
                <a:cs typeface="Calibri"/>
              </a:rPr>
              <a:t>t</a:t>
            </a:r>
            <a:r>
              <a:rPr sz="2400" dirty="0">
                <a:solidFill>
                  <a:srgbClr val="001F5F"/>
                </a:solidFill>
                <a:latin typeface="Calibri"/>
                <a:cs typeface="Calibri"/>
              </a:rPr>
              <a:t>ali</a:t>
            </a:r>
            <a:r>
              <a:rPr sz="2400" spc="10" dirty="0">
                <a:solidFill>
                  <a:srgbClr val="001F5F"/>
                </a:solidFill>
                <a:latin typeface="Calibri"/>
                <a:cs typeface="Calibri"/>
              </a:rPr>
              <a:t>e</a:t>
            </a:r>
            <a:r>
              <a:rPr sz="2400" spc="-15" dirty="0">
                <a:solidFill>
                  <a:srgbClr val="001F5F"/>
                </a:solidFill>
                <a:latin typeface="Calibri"/>
                <a:cs typeface="Calibri"/>
              </a:rPr>
              <a:t>r</a:t>
            </a:r>
            <a:r>
              <a:rPr sz="2400" spc="5" dirty="0">
                <a:solidFill>
                  <a:srgbClr val="001F5F"/>
                </a:solidFill>
                <a:latin typeface="Calibri"/>
                <a:cs typeface="Calibri"/>
              </a:rPr>
              <a:t>-</a:t>
            </a:r>
            <a:r>
              <a:rPr sz="2400" spc="10" dirty="0">
                <a:solidFill>
                  <a:srgbClr val="001F5F"/>
                </a:solidFill>
                <a:latin typeface="Calibri"/>
                <a:cs typeface="Calibri"/>
              </a:rPr>
              <a:t>p</a:t>
            </a:r>
            <a:r>
              <a:rPr sz="2400" spc="-15" dirty="0">
                <a:solidFill>
                  <a:srgbClr val="001F5F"/>
                </a:solidFill>
                <a:latin typeface="Calibri"/>
                <a:cs typeface="Calibri"/>
              </a:rPr>
              <a:t>h</a:t>
            </a:r>
            <a:r>
              <a:rPr sz="2400" spc="-10" dirty="0">
                <a:solidFill>
                  <a:srgbClr val="001F5F"/>
                </a:solidFill>
                <a:latin typeface="Calibri"/>
                <a:cs typeface="Calibri"/>
              </a:rPr>
              <a:t>armacie</a:t>
            </a:r>
            <a:r>
              <a:rPr sz="2400" dirty="0">
                <a:solidFill>
                  <a:srgbClr val="001F5F"/>
                </a:solidFill>
                <a:latin typeface="Calibri"/>
                <a:cs typeface="Calibri"/>
              </a:rPr>
              <a:t>n</a:t>
            </a:r>
            <a:r>
              <a:rPr sz="2400" spc="-75" dirty="0">
                <a:solidFill>
                  <a:srgbClr val="001F5F"/>
                </a:solidFill>
                <a:latin typeface="Calibri"/>
                <a:cs typeface="Calibri"/>
              </a:rPr>
              <a:t> </a:t>
            </a:r>
            <a:r>
              <a:rPr sz="2400" spc="-35" dirty="0">
                <a:solidFill>
                  <a:srgbClr val="001F5F"/>
                </a:solidFill>
                <a:latin typeface="Calibri"/>
                <a:cs typeface="Calibri"/>
              </a:rPr>
              <a:t>ré</a:t>
            </a:r>
            <a:r>
              <a:rPr sz="2400" spc="-65" dirty="0">
                <a:solidFill>
                  <a:srgbClr val="001F5F"/>
                </a:solidFill>
                <a:latin typeface="Calibri"/>
                <a:cs typeface="Calibri"/>
              </a:rPr>
              <a:t>f</a:t>
            </a:r>
            <a:r>
              <a:rPr sz="2400" spc="-15" dirty="0">
                <a:solidFill>
                  <a:srgbClr val="001F5F"/>
                </a:solidFill>
                <a:latin typeface="Calibri"/>
                <a:cs typeface="Calibri"/>
              </a:rPr>
              <a:t>é</a:t>
            </a:r>
            <a:r>
              <a:rPr sz="2400" spc="-25" dirty="0">
                <a:solidFill>
                  <a:srgbClr val="001F5F"/>
                </a:solidFill>
                <a:latin typeface="Calibri"/>
                <a:cs typeface="Calibri"/>
              </a:rPr>
              <a:t>r</a:t>
            </a:r>
            <a:r>
              <a:rPr sz="2400" spc="-15" dirty="0">
                <a:solidFill>
                  <a:srgbClr val="001F5F"/>
                </a:solidFill>
                <a:latin typeface="Calibri"/>
                <a:cs typeface="Calibri"/>
              </a:rPr>
              <a:t>ent</a:t>
            </a:r>
            <a:endParaRPr sz="2400" dirty="0">
              <a:latin typeface="Calibri"/>
              <a:cs typeface="Calibri"/>
            </a:endParaRPr>
          </a:p>
          <a:p>
            <a:pPr marL="356870" indent="-344170">
              <a:spcBef>
                <a:spcPts val="575"/>
              </a:spcBef>
              <a:buClr>
                <a:srgbClr val="001F5F"/>
              </a:buClr>
              <a:buFont typeface="Arial"/>
              <a:buChar char="•"/>
              <a:tabLst>
                <a:tab pos="357505" algn="l"/>
              </a:tabLst>
            </a:pPr>
            <a:r>
              <a:rPr sz="2400" dirty="0">
                <a:solidFill>
                  <a:srgbClr val="001F5F"/>
                </a:solidFill>
                <a:latin typeface="Calibri"/>
                <a:cs typeface="Calibri"/>
              </a:rPr>
              <a:t>«</a:t>
            </a:r>
            <a:r>
              <a:rPr sz="2400" spc="-20" dirty="0">
                <a:solidFill>
                  <a:srgbClr val="001F5F"/>
                </a:solidFill>
                <a:latin typeface="Calibri"/>
                <a:cs typeface="Calibri"/>
              </a:rPr>
              <a:t> </a:t>
            </a:r>
            <a:r>
              <a:rPr sz="2400" spc="-5" dirty="0">
                <a:solidFill>
                  <a:srgbClr val="001F5F"/>
                </a:solidFill>
                <a:latin typeface="Calibri"/>
                <a:cs typeface="Calibri"/>
              </a:rPr>
              <a:t>S</a:t>
            </a:r>
            <a:r>
              <a:rPr sz="2400" spc="15" dirty="0">
                <a:solidFill>
                  <a:srgbClr val="001F5F"/>
                </a:solidFill>
                <a:latin typeface="Calibri"/>
                <a:cs typeface="Calibri"/>
              </a:rPr>
              <a:t>u</a:t>
            </a:r>
            <a:r>
              <a:rPr sz="2400" spc="5" dirty="0">
                <a:solidFill>
                  <a:srgbClr val="001F5F"/>
                </a:solidFill>
                <a:latin typeface="Calibri"/>
                <a:cs typeface="Calibri"/>
              </a:rPr>
              <a:t>r</a:t>
            </a:r>
            <a:r>
              <a:rPr sz="2400" spc="-45" dirty="0">
                <a:solidFill>
                  <a:srgbClr val="001F5F"/>
                </a:solidFill>
                <a:latin typeface="Calibri"/>
                <a:cs typeface="Calibri"/>
              </a:rPr>
              <a:t>v</a:t>
            </a:r>
            <a:r>
              <a:rPr sz="2400" dirty="0">
                <a:solidFill>
                  <a:srgbClr val="001F5F"/>
                </a:solidFill>
                <a:latin typeface="Calibri"/>
                <a:cs typeface="Calibri"/>
              </a:rPr>
              <a:t>e</a:t>
            </a:r>
            <a:r>
              <a:rPr sz="2400" spc="5" dirty="0">
                <a:solidFill>
                  <a:srgbClr val="001F5F"/>
                </a:solidFill>
                <a:latin typeface="Calibri"/>
                <a:cs typeface="Calibri"/>
              </a:rPr>
              <a:t>i</a:t>
            </a:r>
            <a:r>
              <a:rPr sz="2400" dirty="0">
                <a:solidFill>
                  <a:srgbClr val="001F5F"/>
                </a:solidFill>
                <a:latin typeface="Calibri"/>
                <a:cs typeface="Calibri"/>
              </a:rPr>
              <a:t>lla</a:t>
            </a:r>
            <a:r>
              <a:rPr sz="2400" spc="10" dirty="0">
                <a:solidFill>
                  <a:srgbClr val="001F5F"/>
                </a:solidFill>
                <a:latin typeface="Calibri"/>
                <a:cs typeface="Calibri"/>
              </a:rPr>
              <a:t>n</a:t>
            </a:r>
            <a:r>
              <a:rPr sz="2400" spc="-15" dirty="0">
                <a:solidFill>
                  <a:srgbClr val="001F5F"/>
                </a:solidFill>
                <a:latin typeface="Calibri"/>
                <a:cs typeface="Calibri"/>
              </a:rPr>
              <a:t>ce </a:t>
            </a:r>
            <a:r>
              <a:rPr sz="2400" dirty="0">
                <a:solidFill>
                  <a:srgbClr val="001F5F"/>
                </a:solidFill>
                <a:latin typeface="Calibri"/>
                <a:cs typeface="Calibri"/>
              </a:rPr>
              <a:t>cli</a:t>
            </a:r>
            <a:r>
              <a:rPr sz="2400" spc="5" dirty="0">
                <a:solidFill>
                  <a:srgbClr val="001F5F"/>
                </a:solidFill>
                <a:latin typeface="Calibri"/>
                <a:cs typeface="Calibri"/>
              </a:rPr>
              <a:t>n</a:t>
            </a:r>
            <a:r>
              <a:rPr sz="2400" dirty="0">
                <a:solidFill>
                  <a:srgbClr val="001F5F"/>
                </a:solidFill>
                <a:latin typeface="Calibri"/>
                <a:cs typeface="Calibri"/>
              </a:rPr>
              <a:t>i</a:t>
            </a:r>
            <a:r>
              <a:rPr sz="2400" spc="10" dirty="0">
                <a:solidFill>
                  <a:srgbClr val="001F5F"/>
                </a:solidFill>
                <a:latin typeface="Calibri"/>
                <a:cs typeface="Calibri"/>
              </a:rPr>
              <a:t>qu</a:t>
            </a:r>
            <a:r>
              <a:rPr sz="2400" spc="-15" dirty="0">
                <a:solidFill>
                  <a:srgbClr val="001F5F"/>
                </a:solidFill>
                <a:latin typeface="Calibri"/>
                <a:cs typeface="Calibri"/>
              </a:rPr>
              <a:t>e</a:t>
            </a:r>
            <a:r>
              <a:rPr sz="2400" spc="-35" dirty="0">
                <a:solidFill>
                  <a:srgbClr val="001F5F"/>
                </a:solidFill>
                <a:latin typeface="Calibri"/>
                <a:cs typeface="Calibri"/>
              </a:rPr>
              <a:t> </a:t>
            </a:r>
            <a:r>
              <a:rPr sz="2400" dirty="0">
                <a:solidFill>
                  <a:srgbClr val="001F5F"/>
                </a:solidFill>
                <a:latin typeface="Calibri"/>
                <a:cs typeface="Calibri"/>
              </a:rPr>
              <a:t>»</a:t>
            </a:r>
            <a:r>
              <a:rPr sz="2400" spc="-20" dirty="0">
                <a:solidFill>
                  <a:srgbClr val="001F5F"/>
                </a:solidFill>
                <a:latin typeface="Calibri"/>
                <a:cs typeface="Calibri"/>
              </a:rPr>
              <a:t> </a:t>
            </a:r>
            <a:r>
              <a:rPr sz="2400" spc="-45" dirty="0">
                <a:solidFill>
                  <a:srgbClr val="001F5F"/>
                </a:solidFill>
                <a:latin typeface="Calibri"/>
                <a:cs typeface="Calibri"/>
              </a:rPr>
              <a:t>v</a:t>
            </a:r>
            <a:r>
              <a:rPr sz="2400" spc="5" dirty="0">
                <a:solidFill>
                  <a:srgbClr val="001F5F"/>
                </a:solidFill>
                <a:latin typeface="Calibri"/>
                <a:cs typeface="Calibri"/>
              </a:rPr>
              <a:t>o</a:t>
            </a:r>
            <a:r>
              <a:rPr sz="2400" dirty="0">
                <a:solidFill>
                  <a:srgbClr val="001F5F"/>
                </a:solidFill>
                <a:latin typeface="Calibri"/>
                <a:cs typeface="Calibri"/>
              </a:rPr>
              <a:t>i</a:t>
            </a:r>
            <a:r>
              <a:rPr sz="2400" spc="-25" dirty="0">
                <a:solidFill>
                  <a:srgbClr val="001F5F"/>
                </a:solidFill>
                <a:latin typeface="Calibri"/>
                <a:cs typeface="Calibri"/>
              </a:rPr>
              <a:t>r</a:t>
            </a:r>
            <a:r>
              <a:rPr sz="2400" spc="-15" dirty="0">
                <a:solidFill>
                  <a:srgbClr val="001F5F"/>
                </a:solidFill>
                <a:latin typeface="Calibri"/>
                <a:cs typeface="Calibri"/>
              </a:rPr>
              <a:t>e</a:t>
            </a:r>
            <a:r>
              <a:rPr sz="2400" dirty="0">
                <a:solidFill>
                  <a:srgbClr val="001F5F"/>
                </a:solidFill>
                <a:latin typeface="Calibri"/>
                <a:cs typeface="Calibri"/>
              </a:rPr>
              <a:t> bi</a:t>
            </a:r>
            <a:r>
              <a:rPr sz="2400" spc="5" dirty="0">
                <a:solidFill>
                  <a:srgbClr val="001F5F"/>
                </a:solidFill>
                <a:latin typeface="Calibri"/>
                <a:cs typeface="Calibri"/>
              </a:rPr>
              <a:t>o</a:t>
            </a:r>
            <a:r>
              <a:rPr sz="2400" dirty="0">
                <a:solidFill>
                  <a:srgbClr val="001F5F"/>
                </a:solidFill>
                <a:latin typeface="Calibri"/>
                <a:cs typeface="Calibri"/>
              </a:rPr>
              <a:t>l</a:t>
            </a:r>
            <a:r>
              <a:rPr sz="2400" spc="5" dirty="0">
                <a:solidFill>
                  <a:srgbClr val="001F5F"/>
                </a:solidFill>
                <a:latin typeface="Calibri"/>
                <a:cs typeface="Calibri"/>
              </a:rPr>
              <a:t>o</a:t>
            </a:r>
            <a:r>
              <a:rPr sz="2400" dirty="0">
                <a:solidFill>
                  <a:srgbClr val="001F5F"/>
                </a:solidFill>
                <a:latin typeface="Calibri"/>
                <a:cs typeface="Calibri"/>
              </a:rPr>
              <a:t>gi</a:t>
            </a:r>
            <a:r>
              <a:rPr sz="2400" spc="10" dirty="0">
                <a:solidFill>
                  <a:srgbClr val="001F5F"/>
                </a:solidFill>
                <a:latin typeface="Calibri"/>
                <a:cs typeface="Calibri"/>
              </a:rPr>
              <a:t>qu</a:t>
            </a:r>
            <a:r>
              <a:rPr sz="2400" spc="-15" dirty="0">
                <a:solidFill>
                  <a:srgbClr val="001F5F"/>
                </a:solidFill>
                <a:latin typeface="Calibri"/>
                <a:cs typeface="Calibri"/>
              </a:rPr>
              <a:t>e</a:t>
            </a:r>
            <a:r>
              <a:rPr sz="2400" spc="-55" dirty="0">
                <a:solidFill>
                  <a:srgbClr val="001F5F"/>
                </a:solidFill>
                <a:latin typeface="Calibri"/>
                <a:cs typeface="Calibri"/>
              </a:rPr>
              <a:t> </a:t>
            </a:r>
            <a:r>
              <a:rPr sz="2400" spc="-25" dirty="0">
                <a:solidFill>
                  <a:srgbClr val="001F5F"/>
                </a:solidFill>
                <a:latin typeface="Calibri"/>
                <a:cs typeface="Calibri"/>
              </a:rPr>
              <a:t>(</a:t>
            </a:r>
            <a:r>
              <a:rPr sz="2400" spc="-30" dirty="0">
                <a:solidFill>
                  <a:srgbClr val="001F5F"/>
                </a:solidFill>
                <a:latin typeface="Calibri"/>
                <a:cs typeface="Calibri"/>
              </a:rPr>
              <a:t>c</a:t>
            </a:r>
            <a:r>
              <a:rPr sz="2400" dirty="0">
                <a:solidFill>
                  <a:srgbClr val="001F5F"/>
                </a:solidFill>
                <a:latin typeface="Calibri"/>
                <a:cs typeface="Calibri"/>
              </a:rPr>
              <a:t>o</a:t>
            </a:r>
            <a:r>
              <a:rPr sz="2400" spc="10" dirty="0">
                <a:solidFill>
                  <a:srgbClr val="001F5F"/>
                </a:solidFill>
                <a:latin typeface="Calibri"/>
                <a:cs typeface="Calibri"/>
              </a:rPr>
              <a:t>-</a:t>
            </a:r>
            <a:r>
              <a:rPr sz="2400" dirty="0">
                <a:solidFill>
                  <a:srgbClr val="001F5F"/>
                </a:solidFill>
                <a:latin typeface="Calibri"/>
                <a:cs typeface="Calibri"/>
              </a:rPr>
              <a:t>m</a:t>
            </a:r>
            <a:r>
              <a:rPr sz="2400" spc="10" dirty="0">
                <a:solidFill>
                  <a:srgbClr val="001F5F"/>
                </a:solidFill>
                <a:latin typeface="Calibri"/>
                <a:cs typeface="Calibri"/>
              </a:rPr>
              <a:t>o</a:t>
            </a:r>
            <a:r>
              <a:rPr sz="2400" dirty="0">
                <a:solidFill>
                  <a:srgbClr val="001F5F"/>
                </a:solidFill>
                <a:latin typeface="Calibri"/>
                <a:cs typeface="Calibri"/>
              </a:rPr>
              <a:t>r</a:t>
            </a:r>
            <a:r>
              <a:rPr sz="2400" spc="10" dirty="0">
                <a:solidFill>
                  <a:srgbClr val="001F5F"/>
                </a:solidFill>
                <a:latin typeface="Calibri"/>
                <a:cs typeface="Calibri"/>
              </a:rPr>
              <a:t>b</a:t>
            </a:r>
            <a:r>
              <a:rPr sz="2400" dirty="0">
                <a:solidFill>
                  <a:srgbClr val="001F5F"/>
                </a:solidFill>
                <a:latin typeface="Calibri"/>
                <a:cs typeface="Calibri"/>
              </a:rPr>
              <a:t>i</a:t>
            </a:r>
            <a:r>
              <a:rPr sz="2400" spc="10" dirty="0">
                <a:solidFill>
                  <a:srgbClr val="001F5F"/>
                </a:solidFill>
                <a:latin typeface="Calibri"/>
                <a:cs typeface="Calibri"/>
              </a:rPr>
              <a:t>d</a:t>
            </a:r>
            <a:r>
              <a:rPr sz="2400" dirty="0">
                <a:solidFill>
                  <a:srgbClr val="001F5F"/>
                </a:solidFill>
                <a:latin typeface="Calibri"/>
                <a:cs typeface="Calibri"/>
              </a:rPr>
              <a:t>i</a:t>
            </a:r>
            <a:r>
              <a:rPr sz="2400" spc="-15" dirty="0">
                <a:solidFill>
                  <a:srgbClr val="001F5F"/>
                </a:solidFill>
                <a:latin typeface="Calibri"/>
                <a:cs typeface="Calibri"/>
              </a:rPr>
              <a:t>tés</a:t>
            </a:r>
            <a:r>
              <a:rPr sz="2400" dirty="0">
                <a:solidFill>
                  <a:srgbClr val="001F5F"/>
                </a:solidFill>
                <a:latin typeface="Calibri"/>
                <a:cs typeface="Calibri"/>
              </a:rPr>
              <a:t>)</a:t>
            </a:r>
            <a:endParaRPr sz="2400" dirty="0">
              <a:latin typeface="Calibri"/>
              <a:cs typeface="Calibri"/>
            </a:endParaRPr>
          </a:p>
          <a:p>
            <a:pPr marL="356870" indent="-344170">
              <a:spcBef>
                <a:spcPts val="575"/>
              </a:spcBef>
              <a:buClr>
                <a:srgbClr val="001F5F"/>
              </a:buClr>
              <a:buFont typeface="Arial"/>
              <a:buChar char="•"/>
              <a:tabLst>
                <a:tab pos="357505" algn="l"/>
              </a:tabLst>
            </a:pPr>
            <a:r>
              <a:rPr sz="2400" spc="-5" dirty="0">
                <a:solidFill>
                  <a:srgbClr val="001F5F"/>
                </a:solidFill>
                <a:latin typeface="Calibri"/>
                <a:cs typeface="Calibri"/>
              </a:rPr>
              <a:t>O</a:t>
            </a:r>
            <a:r>
              <a:rPr sz="2400" spc="5" dirty="0">
                <a:solidFill>
                  <a:srgbClr val="001F5F"/>
                </a:solidFill>
                <a:latin typeface="Calibri"/>
                <a:cs typeface="Calibri"/>
              </a:rPr>
              <a:t>b</a:t>
            </a:r>
            <a:r>
              <a:rPr sz="2400" spc="-5" dirty="0">
                <a:solidFill>
                  <a:srgbClr val="001F5F"/>
                </a:solidFill>
                <a:latin typeface="Calibri"/>
                <a:cs typeface="Calibri"/>
              </a:rPr>
              <a:t>se</a:t>
            </a:r>
            <a:r>
              <a:rPr sz="2400" spc="25" dirty="0">
                <a:solidFill>
                  <a:srgbClr val="001F5F"/>
                </a:solidFill>
                <a:latin typeface="Calibri"/>
                <a:cs typeface="Calibri"/>
              </a:rPr>
              <a:t>r</a:t>
            </a:r>
            <a:r>
              <a:rPr sz="2400" spc="-30" dirty="0">
                <a:solidFill>
                  <a:srgbClr val="001F5F"/>
                </a:solidFill>
                <a:latin typeface="Calibri"/>
                <a:cs typeface="Calibri"/>
              </a:rPr>
              <a:t>v</a:t>
            </a:r>
            <a:r>
              <a:rPr sz="2400" dirty="0">
                <a:solidFill>
                  <a:srgbClr val="001F5F"/>
                </a:solidFill>
                <a:latin typeface="Calibri"/>
                <a:cs typeface="Calibri"/>
              </a:rPr>
              <a:t>a</a:t>
            </a:r>
            <a:r>
              <a:rPr sz="2400" spc="10" dirty="0">
                <a:solidFill>
                  <a:srgbClr val="001F5F"/>
                </a:solidFill>
                <a:latin typeface="Calibri"/>
                <a:cs typeface="Calibri"/>
              </a:rPr>
              <a:t>n</a:t>
            </a:r>
            <a:r>
              <a:rPr sz="2400" dirty="0">
                <a:solidFill>
                  <a:srgbClr val="001F5F"/>
                </a:solidFill>
                <a:latin typeface="Calibri"/>
                <a:cs typeface="Calibri"/>
              </a:rPr>
              <a:t>ce</a:t>
            </a:r>
            <a:r>
              <a:rPr sz="2400" spc="-40"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es</a:t>
            </a:r>
            <a:r>
              <a:rPr sz="2400" spc="-15" dirty="0">
                <a:solidFill>
                  <a:srgbClr val="001F5F"/>
                </a:solidFill>
                <a:latin typeface="Calibri"/>
                <a:cs typeface="Calibri"/>
              </a:rPr>
              <a:t> </a:t>
            </a:r>
            <a:r>
              <a:rPr sz="2400" spc="5" dirty="0" smtClean="0">
                <a:solidFill>
                  <a:srgbClr val="001F5F"/>
                </a:solidFill>
                <a:latin typeface="Calibri"/>
                <a:cs typeface="Calibri"/>
              </a:rPr>
              <a:t>t</a:t>
            </a:r>
            <a:r>
              <a:rPr sz="2400" spc="-55" dirty="0" smtClean="0">
                <a:solidFill>
                  <a:srgbClr val="001F5F"/>
                </a:solidFill>
                <a:latin typeface="Calibri"/>
                <a:cs typeface="Calibri"/>
              </a:rPr>
              <a:t>r</a:t>
            </a:r>
            <a:r>
              <a:rPr sz="2400" dirty="0" smtClean="0">
                <a:solidFill>
                  <a:srgbClr val="001F5F"/>
                </a:solidFill>
                <a:latin typeface="Calibri"/>
                <a:cs typeface="Calibri"/>
              </a:rPr>
              <a:t>ai</a:t>
            </a:r>
            <a:r>
              <a:rPr sz="2400" spc="-10" dirty="0" smtClean="0">
                <a:solidFill>
                  <a:srgbClr val="001F5F"/>
                </a:solidFill>
                <a:latin typeface="Calibri"/>
                <a:cs typeface="Calibri"/>
              </a:rPr>
              <a:t>t</a:t>
            </a:r>
            <a:r>
              <a:rPr sz="2400" dirty="0" smtClean="0">
                <a:solidFill>
                  <a:srgbClr val="001F5F"/>
                </a:solidFill>
                <a:latin typeface="Calibri"/>
                <a:cs typeface="Calibri"/>
              </a:rPr>
              <a:t>e</a:t>
            </a:r>
            <a:r>
              <a:rPr sz="2400" spc="5" dirty="0" smtClean="0">
                <a:solidFill>
                  <a:srgbClr val="001F5F"/>
                </a:solidFill>
                <a:latin typeface="Calibri"/>
                <a:cs typeface="Calibri"/>
              </a:rPr>
              <a:t>m</a:t>
            </a:r>
            <a:r>
              <a:rPr sz="2400" dirty="0" smtClean="0">
                <a:solidFill>
                  <a:srgbClr val="001F5F"/>
                </a:solidFill>
                <a:latin typeface="Calibri"/>
                <a:cs typeface="Calibri"/>
              </a:rPr>
              <a:t>ents</a:t>
            </a:r>
            <a:endParaRPr lang="fr-FR" sz="2400" dirty="0">
              <a:latin typeface="Calibri"/>
              <a:cs typeface="Calibri"/>
            </a:endParaRPr>
          </a:p>
          <a:p>
            <a:pPr marL="356870" indent="-344170">
              <a:spcBef>
                <a:spcPts val="575"/>
              </a:spcBef>
              <a:buClr>
                <a:srgbClr val="001F5F"/>
              </a:buClr>
              <a:buFont typeface="Arial"/>
              <a:buChar char="•"/>
              <a:tabLst>
                <a:tab pos="357505" algn="l"/>
              </a:tabLst>
            </a:pPr>
            <a:r>
              <a:rPr lang="fr-FR" sz="2400" spc="-70" dirty="0" smtClean="0">
                <a:solidFill>
                  <a:srgbClr val="001F5F"/>
                </a:solidFill>
                <a:latin typeface="Calibri"/>
                <a:cs typeface="Calibri"/>
              </a:rPr>
              <a:t>E</a:t>
            </a:r>
            <a:r>
              <a:rPr lang="fr-FR" sz="2400" spc="-15" dirty="0" smtClean="0">
                <a:solidFill>
                  <a:srgbClr val="001F5F"/>
                </a:solidFill>
                <a:latin typeface="Calibri"/>
                <a:cs typeface="Calibri"/>
              </a:rPr>
              <a:t>f</a:t>
            </a:r>
            <a:r>
              <a:rPr lang="fr-FR" sz="2400" spc="-65" dirty="0" smtClean="0">
                <a:solidFill>
                  <a:srgbClr val="001F5F"/>
                </a:solidFill>
                <a:latin typeface="Calibri"/>
                <a:cs typeface="Calibri"/>
              </a:rPr>
              <a:t>f</a:t>
            </a:r>
            <a:r>
              <a:rPr lang="fr-FR" sz="2400" spc="-35" dirty="0" smtClean="0">
                <a:solidFill>
                  <a:srgbClr val="001F5F"/>
                </a:solidFill>
                <a:latin typeface="Calibri"/>
                <a:cs typeface="Calibri"/>
              </a:rPr>
              <a:t>e</a:t>
            </a:r>
            <a:r>
              <a:rPr lang="fr-FR" sz="2400" spc="-5" dirty="0" smtClean="0">
                <a:solidFill>
                  <a:srgbClr val="001F5F"/>
                </a:solidFill>
                <a:latin typeface="Calibri"/>
                <a:cs typeface="Calibri"/>
              </a:rPr>
              <a:t>t</a:t>
            </a:r>
            <a:r>
              <a:rPr lang="fr-FR" sz="2400" dirty="0" smtClean="0">
                <a:solidFill>
                  <a:srgbClr val="001F5F"/>
                </a:solidFill>
                <a:latin typeface="Calibri"/>
                <a:cs typeface="Calibri"/>
              </a:rPr>
              <a:t>s</a:t>
            </a:r>
            <a:r>
              <a:rPr lang="fr-FR" sz="2400" spc="-20" dirty="0" smtClean="0">
                <a:solidFill>
                  <a:srgbClr val="001F5F"/>
                </a:solidFill>
                <a:latin typeface="Calibri"/>
                <a:cs typeface="Calibri"/>
              </a:rPr>
              <a:t> se</a:t>
            </a:r>
            <a:r>
              <a:rPr lang="fr-FR" sz="2400" spc="-40" dirty="0" smtClean="0">
                <a:solidFill>
                  <a:srgbClr val="001F5F"/>
                </a:solidFill>
                <a:latin typeface="Calibri"/>
                <a:cs typeface="Calibri"/>
              </a:rPr>
              <a:t>c</a:t>
            </a:r>
            <a:r>
              <a:rPr lang="fr-FR" sz="2400" spc="5" dirty="0" smtClean="0">
                <a:solidFill>
                  <a:srgbClr val="001F5F"/>
                </a:solidFill>
                <a:latin typeface="Calibri"/>
                <a:cs typeface="Calibri"/>
              </a:rPr>
              <a:t>o</a:t>
            </a:r>
            <a:r>
              <a:rPr lang="fr-FR" sz="2400" spc="10" dirty="0" smtClean="0">
                <a:solidFill>
                  <a:srgbClr val="001F5F"/>
                </a:solidFill>
                <a:latin typeface="Calibri"/>
                <a:cs typeface="Calibri"/>
              </a:rPr>
              <a:t>nd</a:t>
            </a:r>
            <a:r>
              <a:rPr lang="fr-FR" sz="2400" dirty="0" smtClean="0">
                <a:solidFill>
                  <a:srgbClr val="001F5F"/>
                </a:solidFill>
                <a:latin typeface="Calibri"/>
                <a:cs typeface="Calibri"/>
              </a:rPr>
              <a:t>ai</a:t>
            </a:r>
            <a:r>
              <a:rPr lang="fr-FR" sz="2400" spc="-15" dirty="0" smtClean="0">
                <a:solidFill>
                  <a:srgbClr val="001F5F"/>
                </a:solidFill>
                <a:latin typeface="Calibri"/>
                <a:cs typeface="Calibri"/>
              </a:rPr>
              <a:t>res</a:t>
            </a:r>
            <a:endParaRPr lang="fr-FR" sz="2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752600" y="228600"/>
            <a:ext cx="8169011" cy="5883847"/>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0" y="6211669"/>
            <a:ext cx="10668000" cy="646331"/>
          </a:xfrm>
          <a:prstGeom prst="rect">
            <a:avLst/>
          </a:prstGeom>
          <a:noFill/>
        </p:spPr>
        <p:txBody>
          <a:bodyPr wrap="square" rtlCol="0">
            <a:spAutoFit/>
          </a:bodyPr>
          <a:lstStyle/>
          <a:p>
            <a:r>
              <a:rPr lang="fr-FR" i="1" dirty="0"/>
              <a:t>UNAIDS global report 2016 </a:t>
            </a:r>
            <a:r>
              <a:rPr lang="mr-IN" i="1" dirty="0"/>
              <a:t>–</a:t>
            </a:r>
            <a:r>
              <a:rPr lang="fr-FR" i="1" dirty="0"/>
              <a:t> 31 mai 2016 - http://</a:t>
            </a:r>
            <a:r>
              <a:rPr lang="fr-FR" i="1" dirty="0" err="1"/>
              <a:t>www.unaids.org</a:t>
            </a:r>
            <a:r>
              <a:rPr lang="fr-FR" i="1" dirty="0"/>
              <a:t>/sites/default/files/</a:t>
            </a:r>
            <a:r>
              <a:rPr lang="fr-FR" i="1" dirty="0" err="1"/>
              <a:t>media_asset</a:t>
            </a:r>
            <a:r>
              <a:rPr lang="fr-FR" i="1" dirty="0"/>
              <a:t>/global-AIDS-update-2016_en.pdf</a:t>
            </a:r>
          </a:p>
        </p:txBody>
      </p:sp>
    </p:spTree>
    <p:extLst>
      <p:ext uri="{BB962C8B-B14F-4D97-AF65-F5344CB8AC3E}">
        <p14:creationId xmlns:p14="http://schemas.microsoft.com/office/powerpoint/2010/main" val="113584353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2"/>
            <a:ext cx="8986520" cy="865852"/>
          </a:xfrm>
          <a:prstGeom prst="rect">
            <a:avLst/>
          </a:prstGeom>
        </p:spPr>
        <p:txBody>
          <a:bodyPr vert="horz" wrap="square" lIns="0" tIns="247878" rIns="0" bIns="0" numCol="1" rtlCol="0" anchor="ctr" anchorCtr="0" compatLnSpc="1">
            <a:prstTxWarp prst="textNoShape">
              <a:avLst/>
            </a:prstTxWarp>
            <a:spAutoFit/>
          </a:bodyPr>
          <a:lstStyle/>
          <a:p>
            <a:pPr marL="323215"/>
            <a:r>
              <a:rPr sz="4000" spc="-50" dirty="0"/>
              <a:t>R</a:t>
            </a:r>
            <a:r>
              <a:rPr sz="4000" spc="-5" dirty="0"/>
              <a:t>OL</a:t>
            </a:r>
            <a:r>
              <a:rPr sz="4000" dirty="0"/>
              <a:t>E</a:t>
            </a:r>
            <a:r>
              <a:rPr sz="4000" spc="-40" dirty="0"/>
              <a:t> </a:t>
            </a:r>
            <a:r>
              <a:rPr sz="4000" spc="-5" dirty="0"/>
              <a:t>D</a:t>
            </a:r>
            <a:r>
              <a:rPr sz="4000" dirty="0"/>
              <a:t>U </a:t>
            </a:r>
            <a:r>
              <a:rPr sz="4000" spc="-5" dirty="0"/>
              <a:t>PHARM</a:t>
            </a:r>
            <a:r>
              <a:rPr sz="4000" spc="-60" dirty="0"/>
              <a:t>A</a:t>
            </a:r>
            <a:r>
              <a:rPr sz="4000" spc="-5" dirty="0"/>
              <a:t>CIE</a:t>
            </a:r>
            <a:r>
              <a:rPr sz="4000" dirty="0"/>
              <a:t>N</a:t>
            </a:r>
            <a:r>
              <a:rPr sz="4000" spc="-45" dirty="0"/>
              <a:t> </a:t>
            </a:r>
            <a:r>
              <a:rPr sz="4000" dirty="0"/>
              <a:t>3</a:t>
            </a:r>
            <a:r>
              <a:rPr sz="4000" spc="5" dirty="0"/>
              <a:t>/</a:t>
            </a:r>
            <a:r>
              <a:rPr sz="4000" dirty="0"/>
              <a:t>4</a:t>
            </a:r>
            <a:endParaRPr sz="4000"/>
          </a:p>
        </p:txBody>
      </p:sp>
      <p:sp>
        <p:nvSpPr>
          <p:cNvPr id="3" name="object 3"/>
          <p:cNvSpPr txBox="1"/>
          <p:nvPr/>
        </p:nvSpPr>
        <p:spPr>
          <a:xfrm>
            <a:off x="2071222" y="1518564"/>
            <a:ext cx="9968378" cy="4285789"/>
          </a:xfrm>
          <a:prstGeom prst="rect">
            <a:avLst/>
          </a:prstGeom>
        </p:spPr>
        <p:txBody>
          <a:bodyPr vert="horz" wrap="square" lIns="0" tIns="0" rIns="0" bIns="0" rtlCol="0">
            <a:spAutoFit/>
          </a:bodyPr>
          <a:lstStyle/>
          <a:p>
            <a:pPr marL="12700"/>
            <a:r>
              <a:rPr sz="2800" b="1" spc="-45" dirty="0">
                <a:solidFill>
                  <a:srgbClr val="001F5F"/>
                </a:solidFill>
                <a:latin typeface="Calibri"/>
                <a:cs typeface="Calibri"/>
              </a:rPr>
              <a:t>R</a:t>
            </a:r>
            <a:r>
              <a:rPr sz="2800" b="1" dirty="0">
                <a:solidFill>
                  <a:srgbClr val="001F5F"/>
                </a:solidFill>
                <a:latin typeface="Calibri"/>
                <a:cs typeface="Calibri"/>
              </a:rPr>
              <a:t>ôle</a:t>
            </a:r>
            <a:r>
              <a:rPr sz="2800" b="1" spc="-30" dirty="0">
                <a:solidFill>
                  <a:srgbClr val="001F5F"/>
                </a:solidFill>
                <a:latin typeface="Calibri"/>
                <a:cs typeface="Calibri"/>
              </a:rPr>
              <a:t> </a:t>
            </a:r>
            <a:r>
              <a:rPr sz="2800" b="1" dirty="0">
                <a:solidFill>
                  <a:srgbClr val="001F5F"/>
                </a:solidFill>
                <a:latin typeface="Calibri"/>
                <a:cs typeface="Calibri"/>
              </a:rPr>
              <a:t>da</a:t>
            </a:r>
            <a:r>
              <a:rPr sz="2800" b="1" spc="5" dirty="0">
                <a:solidFill>
                  <a:srgbClr val="001F5F"/>
                </a:solidFill>
                <a:latin typeface="Calibri"/>
                <a:cs typeface="Calibri"/>
              </a:rPr>
              <a:t>n</a:t>
            </a:r>
            <a:r>
              <a:rPr sz="2800" b="1" dirty="0">
                <a:solidFill>
                  <a:srgbClr val="001F5F"/>
                </a:solidFill>
                <a:latin typeface="Calibri"/>
                <a:cs typeface="Calibri"/>
              </a:rPr>
              <a:t>s</a:t>
            </a:r>
            <a:r>
              <a:rPr sz="2800" b="1" spc="-30" dirty="0">
                <a:solidFill>
                  <a:srgbClr val="001F5F"/>
                </a:solidFill>
                <a:latin typeface="Calibri"/>
                <a:cs typeface="Calibri"/>
              </a:rPr>
              <a:t> </a:t>
            </a:r>
            <a:r>
              <a:rPr sz="2800" b="1" dirty="0">
                <a:solidFill>
                  <a:srgbClr val="001F5F"/>
                </a:solidFill>
                <a:latin typeface="Calibri"/>
                <a:cs typeface="Calibri"/>
              </a:rPr>
              <a:t>la p</a:t>
            </a:r>
            <a:r>
              <a:rPr sz="2800" b="1" spc="-15" dirty="0">
                <a:solidFill>
                  <a:srgbClr val="001F5F"/>
                </a:solidFill>
                <a:latin typeface="Calibri"/>
                <a:cs typeface="Calibri"/>
              </a:rPr>
              <a:t>r</a:t>
            </a:r>
            <a:r>
              <a:rPr sz="2800" b="1" spc="-25" dirty="0">
                <a:solidFill>
                  <a:srgbClr val="001F5F"/>
                </a:solidFill>
                <a:latin typeface="Calibri"/>
                <a:cs typeface="Calibri"/>
              </a:rPr>
              <a:t>é</a:t>
            </a:r>
            <a:r>
              <a:rPr sz="2800" b="1" spc="-35" dirty="0">
                <a:solidFill>
                  <a:srgbClr val="001F5F"/>
                </a:solidFill>
                <a:latin typeface="Calibri"/>
                <a:cs typeface="Calibri"/>
              </a:rPr>
              <a:t>v</a:t>
            </a:r>
            <a:r>
              <a:rPr sz="2800" b="1" dirty="0">
                <a:solidFill>
                  <a:srgbClr val="001F5F"/>
                </a:solidFill>
                <a:latin typeface="Calibri"/>
                <a:cs typeface="Calibri"/>
              </a:rPr>
              <a:t>e</a:t>
            </a:r>
            <a:r>
              <a:rPr sz="2800" b="1" spc="-20" dirty="0">
                <a:solidFill>
                  <a:srgbClr val="001F5F"/>
                </a:solidFill>
                <a:latin typeface="Calibri"/>
                <a:cs typeface="Calibri"/>
              </a:rPr>
              <a:t>n</a:t>
            </a:r>
            <a:r>
              <a:rPr sz="2800" b="1" spc="5" dirty="0">
                <a:solidFill>
                  <a:srgbClr val="001F5F"/>
                </a:solidFill>
                <a:latin typeface="Calibri"/>
                <a:cs typeface="Calibri"/>
              </a:rPr>
              <a:t>t</a:t>
            </a:r>
            <a:r>
              <a:rPr sz="2800" b="1" dirty="0">
                <a:solidFill>
                  <a:srgbClr val="001F5F"/>
                </a:solidFill>
                <a:latin typeface="Calibri"/>
                <a:cs typeface="Calibri"/>
              </a:rPr>
              <a:t>ion</a:t>
            </a:r>
            <a:r>
              <a:rPr sz="2800" b="1" spc="-75" dirty="0">
                <a:solidFill>
                  <a:srgbClr val="001F5F"/>
                </a:solidFill>
                <a:latin typeface="Calibri"/>
                <a:cs typeface="Calibri"/>
              </a:rPr>
              <a:t> </a:t>
            </a:r>
            <a:r>
              <a:rPr sz="2800" b="1" spc="-25" dirty="0">
                <a:solidFill>
                  <a:srgbClr val="001F5F"/>
                </a:solidFill>
                <a:latin typeface="Calibri"/>
                <a:cs typeface="Calibri"/>
              </a:rPr>
              <a:t>e</a:t>
            </a:r>
            <a:r>
              <a:rPr sz="2800" b="1" dirty="0">
                <a:solidFill>
                  <a:srgbClr val="001F5F"/>
                </a:solidFill>
                <a:latin typeface="Calibri"/>
                <a:cs typeface="Calibri"/>
              </a:rPr>
              <a:t>t</a:t>
            </a:r>
            <a:r>
              <a:rPr sz="2800" b="1" spc="15" dirty="0">
                <a:solidFill>
                  <a:srgbClr val="001F5F"/>
                </a:solidFill>
                <a:latin typeface="Calibri"/>
                <a:cs typeface="Calibri"/>
              </a:rPr>
              <a:t> </a:t>
            </a:r>
            <a:r>
              <a:rPr sz="2800" b="1" dirty="0">
                <a:solidFill>
                  <a:srgbClr val="001F5F"/>
                </a:solidFill>
                <a:latin typeface="Calibri"/>
                <a:cs typeface="Calibri"/>
              </a:rPr>
              <a:t>l’i</a:t>
            </a:r>
            <a:r>
              <a:rPr sz="2800" b="1" spc="-20" dirty="0">
                <a:solidFill>
                  <a:srgbClr val="001F5F"/>
                </a:solidFill>
                <a:latin typeface="Calibri"/>
                <a:cs typeface="Calibri"/>
              </a:rPr>
              <a:t>n</a:t>
            </a:r>
            <a:r>
              <a:rPr sz="2800" b="1" spc="-50" dirty="0">
                <a:solidFill>
                  <a:srgbClr val="001F5F"/>
                </a:solidFill>
                <a:latin typeface="Calibri"/>
                <a:cs typeface="Calibri"/>
              </a:rPr>
              <a:t>f</a:t>
            </a:r>
            <a:r>
              <a:rPr sz="2800" b="1" dirty="0">
                <a:solidFill>
                  <a:srgbClr val="001F5F"/>
                </a:solidFill>
                <a:latin typeface="Calibri"/>
                <a:cs typeface="Calibri"/>
              </a:rPr>
              <a:t>o</a:t>
            </a:r>
            <a:r>
              <a:rPr sz="2800" b="1" spc="5" dirty="0">
                <a:solidFill>
                  <a:srgbClr val="001F5F"/>
                </a:solidFill>
                <a:latin typeface="Calibri"/>
                <a:cs typeface="Calibri"/>
              </a:rPr>
              <a:t>r</a:t>
            </a:r>
            <a:r>
              <a:rPr sz="2800" b="1" dirty="0">
                <a:solidFill>
                  <a:srgbClr val="001F5F"/>
                </a:solidFill>
                <a:latin typeface="Calibri"/>
                <a:cs typeface="Calibri"/>
              </a:rPr>
              <a:t>m</a:t>
            </a:r>
            <a:r>
              <a:rPr sz="2800" b="1" spc="-30" dirty="0">
                <a:solidFill>
                  <a:srgbClr val="001F5F"/>
                </a:solidFill>
                <a:latin typeface="Calibri"/>
                <a:cs typeface="Calibri"/>
              </a:rPr>
              <a:t>a</a:t>
            </a:r>
            <a:r>
              <a:rPr sz="2800" b="1" spc="5" dirty="0">
                <a:solidFill>
                  <a:srgbClr val="001F5F"/>
                </a:solidFill>
                <a:latin typeface="Calibri"/>
                <a:cs typeface="Calibri"/>
              </a:rPr>
              <a:t>t</a:t>
            </a:r>
            <a:r>
              <a:rPr sz="2800" b="1" dirty="0">
                <a:solidFill>
                  <a:srgbClr val="001F5F"/>
                </a:solidFill>
                <a:latin typeface="Calibri"/>
                <a:cs typeface="Calibri"/>
              </a:rPr>
              <a:t>ion</a:t>
            </a:r>
            <a:r>
              <a:rPr sz="2800" b="1" spc="-30" dirty="0">
                <a:solidFill>
                  <a:srgbClr val="001F5F"/>
                </a:solidFill>
                <a:latin typeface="Calibri"/>
                <a:cs typeface="Calibri"/>
              </a:rPr>
              <a:t> </a:t>
            </a:r>
            <a:r>
              <a:rPr sz="2800" b="1" dirty="0">
                <a:solidFill>
                  <a:srgbClr val="001F5F"/>
                </a:solidFill>
                <a:latin typeface="Calibri"/>
                <a:cs typeface="Calibri"/>
              </a:rPr>
              <a:t>du</a:t>
            </a:r>
            <a:r>
              <a:rPr sz="2800" b="1" spc="-80" dirty="0">
                <a:solidFill>
                  <a:srgbClr val="001F5F"/>
                </a:solidFill>
                <a:latin typeface="Calibri"/>
                <a:cs typeface="Calibri"/>
              </a:rPr>
              <a:t> </a:t>
            </a:r>
            <a:r>
              <a:rPr sz="2800" b="1" dirty="0">
                <a:solidFill>
                  <a:srgbClr val="001F5F"/>
                </a:solidFill>
                <a:latin typeface="Calibri"/>
                <a:cs typeface="Calibri"/>
              </a:rPr>
              <a:t>p</a:t>
            </a:r>
            <a:r>
              <a:rPr sz="2800" b="1" spc="-20" dirty="0">
                <a:solidFill>
                  <a:srgbClr val="001F5F"/>
                </a:solidFill>
                <a:latin typeface="Calibri"/>
                <a:cs typeface="Calibri"/>
              </a:rPr>
              <a:t>a</a:t>
            </a:r>
            <a:r>
              <a:rPr sz="2800" b="1" spc="5" dirty="0">
                <a:solidFill>
                  <a:srgbClr val="001F5F"/>
                </a:solidFill>
                <a:latin typeface="Calibri"/>
                <a:cs typeface="Calibri"/>
              </a:rPr>
              <a:t>t</a:t>
            </a:r>
            <a:r>
              <a:rPr sz="2800" b="1" dirty="0">
                <a:solidFill>
                  <a:srgbClr val="001F5F"/>
                </a:solidFill>
                <a:latin typeface="Calibri"/>
                <a:cs typeface="Calibri"/>
              </a:rPr>
              <a:t>ie</a:t>
            </a:r>
            <a:r>
              <a:rPr sz="2800" b="1" spc="-15" dirty="0">
                <a:solidFill>
                  <a:srgbClr val="001F5F"/>
                </a:solidFill>
                <a:latin typeface="Calibri"/>
                <a:cs typeface="Calibri"/>
              </a:rPr>
              <a:t>n</a:t>
            </a:r>
            <a:r>
              <a:rPr sz="2800" b="1" dirty="0">
                <a:solidFill>
                  <a:srgbClr val="001F5F"/>
                </a:solidFill>
                <a:latin typeface="Calibri"/>
                <a:cs typeface="Calibri"/>
              </a:rPr>
              <a:t>t</a:t>
            </a:r>
            <a:endParaRPr sz="2800" dirty="0">
              <a:latin typeface="Calibri"/>
              <a:cs typeface="Calibri"/>
            </a:endParaRPr>
          </a:p>
          <a:p>
            <a:pPr marL="356870" indent="-344170">
              <a:spcBef>
                <a:spcPts val="535"/>
              </a:spcBef>
              <a:buClr>
                <a:srgbClr val="001F5F"/>
              </a:buClr>
              <a:buFont typeface="Arial"/>
              <a:buChar char="•"/>
              <a:tabLst>
                <a:tab pos="357505" algn="l"/>
              </a:tabLst>
            </a:pPr>
            <a:r>
              <a:rPr sz="2000" spc="-10" dirty="0">
                <a:solidFill>
                  <a:srgbClr val="001F5F"/>
                </a:solidFill>
                <a:latin typeface="Calibri"/>
                <a:cs typeface="Calibri"/>
              </a:rPr>
              <a:t>Ri</a:t>
            </a:r>
            <a:r>
              <a:rPr sz="2000" spc="-25" dirty="0">
                <a:solidFill>
                  <a:srgbClr val="001F5F"/>
                </a:solidFill>
                <a:latin typeface="Calibri"/>
                <a:cs typeface="Calibri"/>
              </a:rPr>
              <a:t>s</a:t>
            </a:r>
            <a:r>
              <a:rPr sz="2000" spc="-10" dirty="0">
                <a:solidFill>
                  <a:srgbClr val="001F5F"/>
                </a:solidFill>
                <a:latin typeface="Calibri"/>
                <a:cs typeface="Calibri"/>
              </a:rPr>
              <a:t>qu</a:t>
            </a:r>
            <a:r>
              <a:rPr sz="2000" spc="-20" dirty="0">
                <a:solidFill>
                  <a:srgbClr val="001F5F"/>
                </a:solidFill>
                <a:latin typeface="Calibri"/>
                <a:cs typeface="Calibri"/>
              </a:rPr>
              <a:t>e</a:t>
            </a:r>
            <a:r>
              <a:rPr sz="2000" spc="-10" dirty="0">
                <a:solidFill>
                  <a:srgbClr val="001F5F"/>
                </a:solidFill>
                <a:latin typeface="Calibri"/>
                <a:cs typeface="Calibri"/>
              </a:rPr>
              <a:t>s</a:t>
            </a:r>
            <a:r>
              <a:rPr sz="2000" spc="35" dirty="0">
                <a:solidFill>
                  <a:srgbClr val="001F5F"/>
                </a:solidFill>
                <a:latin typeface="Calibri"/>
                <a:cs typeface="Calibri"/>
              </a:rPr>
              <a:t> </a:t>
            </a:r>
            <a:r>
              <a:rPr sz="2000" spc="-10" dirty="0">
                <a:solidFill>
                  <a:srgbClr val="001F5F"/>
                </a:solidFill>
                <a:latin typeface="Calibri"/>
                <a:cs typeface="Calibri"/>
              </a:rPr>
              <a:t>de </a:t>
            </a:r>
            <a:r>
              <a:rPr sz="2000" spc="-30" dirty="0">
                <a:solidFill>
                  <a:srgbClr val="001F5F"/>
                </a:solidFill>
                <a:latin typeface="Calibri"/>
                <a:cs typeface="Calibri"/>
              </a:rPr>
              <a:t>c</a:t>
            </a:r>
            <a:r>
              <a:rPr sz="2000" spc="-15" dirty="0">
                <a:solidFill>
                  <a:srgbClr val="001F5F"/>
                </a:solidFill>
                <a:latin typeface="Calibri"/>
                <a:cs typeface="Calibri"/>
              </a:rPr>
              <a:t>o</a:t>
            </a:r>
            <a:r>
              <a:rPr sz="2000" spc="-30" dirty="0">
                <a:solidFill>
                  <a:srgbClr val="001F5F"/>
                </a:solidFill>
                <a:latin typeface="Calibri"/>
                <a:cs typeface="Calibri"/>
              </a:rPr>
              <a:t>nt</a:t>
            </a:r>
            <a:r>
              <a:rPr sz="2000" spc="-15" dirty="0">
                <a:solidFill>
                  <a:srgbClr val="001F5F"/>
                </a:solidFill>
                <a:latin typeface="Calibri"/>
                <a:cs typeface="Calibri"/>
              </a:rPr>
              <a:t>amin</a:t>
            </a:r>
            <a:r>
              <a:rPr sz="2000" spc="-30" dirty="0">
                <a:solidFill>
                  <a:srgbClr val="001F5F"/>
                </a:solidFill>
                <a:latin typeface="Calibri"/>
                <a:cs typeface="Calibri"/>
              </a:rPr>
              <a:t>a</a:t>
            </a:r>
            <a:r>
              <a:rPr sz="2000" spc="-10" dirty="0">
                <a:solidFill>
                  <a:srgbClr val="001F5F"/>
                </a:solidFill>
                <a:latin typeface="Calibri"/>
                <a:cs typeface="Calibri"/>
              </a:rPr>
              <a:t>tio</a:t>
            </a:r>
            <a:r>
              <a:rPr sz="2000" spc="-15" dirty="0">
                <a:solidFill>
                  <a:srgbClr val="001F5F"/>
                </a:solidFill>
                <a:latin typeface="Calibri"/>
                <a:cs typeface="Calibri"/>
              </a:rPr>
              <a:t>n</a:t>
            </a:r>
            <a:endParaRPr sz="2000" dirty="0">
              <a:latin typeface="Calibri"/>
              <a:cs typeface="Calibri"/>
            </a:endParaRPr>
          </a:p>
          <a:p>
            <a:pPr marL="356870" indent="-344170">
              <a:spcBef>
                <a:spcPts val="480"/>
              </a:spcBef>
              <a:buClr>
                <a:srgbClr val="001F5F"/>
              </a:buClr>
              <a:buFont typeface="Arial"/>
              <a:buChar char="•"/>
              <a:tabLst>
                <a:tab pos="357505" algn="l"/>
              </a:tabLst>
            </a:pPr>
            <a:r>
              <a:rPr sz="2000" spc="-65" dirty="0">
                <a:solidFill>
                  <a:srgbClr val="001F5F"/>
                </a:solidFill>
                <a:latin typeface="Calibri"/>
                <a:cs typeface="Calibri"/>
              </a:rPr>
              <a:t>P</a:t>
            </a:r>
            <a:r>
              <a:rPr sz="2000" spc="-15" dirty="0">
                <a:solidFill>
                  <a:srgbClr val="001F5F"/>
                </a:solidFill>
                <a:latin typeface="Calibri"/>
                <a:cs typeface="Calibri"/>
              </a:rPr>
              <a:t>or</a:t>
            </a:r>
            <a:r>
              <a:rPr sz="2000" spc="-10" dirty="0">
                <a:solidFill>
                  <a:srgbClr val="001F5F"/>
                </a:solidFill>
                <a:latin typeface="Calibri"/>
                <a:cs typeface="Calibri"/>
              </a:rPr>
              <a:t>t</a:t>
            </a:r>
            <a:r>
              <a:rPr sz="2000" spc="5" dirty="0">
                <a:solidFill>
                  <a:srgbClr val="001F5F"/>
                </a:solidFill>
                <a:latin typeface="Calibri"/>
                <a:cs typeface="Calibri"/>
              </a:rPr>
              <a:t> </a:t>
            </a:r>
            <a:r>
              <a:rPr sz="2000" spc="-5" dirty="0">
                <a:solidFill>
                  <a:srgbClr val="001F5F"/>
                </a:solidFill>
                <a:latin typeface="Calibri"/>
                <a:cs typeface="Calibri"/>
              </a:rPr>
              <a:t>d</a:t>
            </a:r>
            <a:r>
              <a:rPr sz="2000" spc="-15" dirty="0">
                <a:solidFill>
                  <a:srgbClr val="001F5F"/>
                </a:solidFill>
                <a:latin typeface="Calibri"/>
                <a:cs typeface="Calibri"/>
              </a:rPr>
              <a:t>u</a:t>
            </a:r>
            <a:r>
              <a:rPr sz="2000" dirty="0">
                <a:solidFill>
                  <a:srgbClr val="001F5F"/>
                </a:solidFill>
                <a:latin typeface="Calibri"/>
                <a:cs typeface="Calibri"/>
              </a:rPr>
              <a:t> </a:t>
            </a:r>
            <a:r>
              <a:rPr sz="2000" spc="-5"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é</a:t>
            </a:r>
            <a:r>
              <a:rPr sz="2000" spc="-25" dirty="0">
                <a:solidFill>
                  <a:srgbClr val="001F5F"/>
                </a:solidFill>
                <a:latin typeface="Calibri"/>
                <a:cs typeface="Calibri"/>
              </a:rPr>
              <a:t>s</a:t>
            </a:r>
            <a:r>
              <a:rPr sz="2000" spc="-20" dirty="0">
                <a:solidFill>
                  <a:srgbClr val="001F5F"/>
                </a:solidFill>
                <a:latin typeface="Calibri"/>
                <a:cs typeface="Calibri"/>
              </a:rPr>
              <a:t>e</a:t>
            </a:r>
            <a:r>
              <a:rPr sz="2000" spc="5" dirty="0">
                <a:solidFill>
                  <a:srgbClr val="001F5F"/>
                </a:solidFill>
                <a:latin typeface="Calibri"/>
                <a:cs typeface="Calibri"/>
              </a:rPr>
              <a:t>r</a:t>
            </a:r>
            <a:r>
              <a:rPr sz="2000" spc="-50" dirty="0">
                <a:solidFill>
                  <a:srgbClr val="001F5F"/>
                </a:solidFill>
                <a:latin typeface="Calibri"/>
                <a:cs typeface="Calibri"/>
              </a:rPr>
              <a:t>v</a:t>
            </a:r>
            <a:r>
              <a:rPr sz="2000" spc="-30" dirty="0">
                <a:solidFill>
                  <a:srgbClr val="001F5F"/>
                </a:solidFill>
                <a:latin typeface="Calibri"/>
                <a:cs typeface="Calibri"/>
              </a:rPr>
              <a:t>a</a:t>
            </a:r>
            <a:r>
              <a:rPr sz="2000" spc="-10" dirty="0">
                <a:solidFill>
                  <a:srgbClr val="001F5F"/>
                </a:solidFill>
                <a:latin typeface="Calibri"/>
                <a:cs typeface="Calibri"/>
              </a:rPr>
              <a:t>tif</a:t>
            </a:r>
            <a:endParaRPr sz="2000" dirty="0">
              <a:latin typeface="Calibri"/>
              <a:cs typeface="Calibri"/>
            </a:endParaRPr>
          </a:p>
          <a:p>
            <a:pPr marL="356870" indent="-344170">
              <a:spcBef>
                <a:spcPts val="480"/>
              </a:spcBef>
              <a:buClr>
                <a:srgbClr val="001F5F"/>
              </a:buClr>
              <a:buFont typeface="Arial"/>
              <a:buChar char="•"/>
              <a:tabLst>
                <a:tab pos="357505" algn="l"/>
              </a:tabLst>
            </a:pPr>
            <a:r>
              <a:rPr sz="2000" spc="-25" dirty="0">
                <a:solidFill>
                  <a:srgbClr val="001F5F"/>
                </a:solidFill>
                <a:latin typeface="Calibri"/>
                <a:cs typeface="Calibri"/>
              </a:rPr>
              <a:t>Us</a:t>
            </a:r>
            <a:r>
              <a:rPr sz="2000" spc="-10" dirty="0">
                <a:solidFill>
                  <a:srgbClr val="001F5F"/>
                </a:solidFill>
                <a:latin typeface="Calibri"/>
                <a:cs typeface="Calibri"/>
              </a:rPr>
              <a:t>a</a:t>
            </a:r>
            <a:r>
              <a:rPr sz="2000" spc="-30" dirty="0">
                <a:solidFill>
                  <a:srgbClr val="001F5F"/>
                </a:solidFill>
                <a:latin typeface="Calibri"/>
                <a:cs typeface="Calibri"/>
              </a:rPr>
              <a:t>g</a:t>
            </a:r>
            <a:r>
              <a:rPr sz="2000" spc="-20" dirty="0">
                <a:solidFill>
                  <a:srgbClr val="001F5F"/>
                </a:solidFill>
                <a:latin typeface="Calibri"/>
                <a:cs typeface="Calibri"/>
              </a:rPr>
              <a:t>e</a:t>
            </a:r>
            <a:r>
              <a:rPr sz="2000" spc="-35" dirty="0">
                <a:solidFill>
                  <a:srgbClr val="001F5F"/>
                </a:solidFill>
                <a:latin typeface="Calibri"/>
                <a:cs typeface="Calibri"/>
              </a:rPr>
              <a:t>r</a:t>
            </a:r>
            <a:r>
              <a:rPr sz="2000" spc="-10" dirty="0">
                <a:solidFill>
                  <a:srgbClr val="001F5F"/>
                </a:solidFill>
                <a:latin typeface="Calibri"/>
                <a:cs typeface="Calibri"/>
              </a:rPr>
              <a:t>s</a:t>
            </a:r>
            <a:r>
              <a:rPr sz="2000" spc="60" dirty="0">
                <a:solidFill>
                  <a:srgbClr val="001F5F"/>
                </a:solidFill>
                <a:latin typeface="Calibri"/>
                <a:cs typeface="Calibri"/>
              </a:rPr>
              <a:t> </a:t>
            </a:r>
            <a:r>
              <a:rPr sz="2000" spc="-10" dirty="0">
                <a:solidFill>
                  <a:srgbClr val="001F5F"/>
                </a:solidFill>
                <a:latin typeface="Calibri"/>
                <a:cs typeface="Calibri"/>
              </a:rPr>
              <a:t>de </a:t>
            </a:r>
            <a:r>
              <a:rPr sz="2000" spc="-5" dirty="0">
                <a:solidFill>
                  <a:srgbClr val="001F5F"/>
                </a:solidFill>
                <a:latin typeface="Calibri"/>
                <a:cs typeface="Calibri"/>
              </a:rPr>
              <a:t>d</a:t>
            </a:r>
            <a:r>
              <a:rPr sz="2000" spc="-35" dirty="0">
                <a:solidFill>
                  <a:srgbClr val="001F5F"/>
                </a:solidFill>
                <a:latin typeface="Calibri"/>
                <a:cs typeface="Calibri"/>
              </a:rPr>
              <a:t>r</a:t>
            </a:r>
            <a:r>
              <a:rPr sz="2000" spc="-10" dirty="0">
                <a:solidFill>
                  <a:srgbClr val="001F5F"/>
                </a:solidFill>
                <a:latin typeface="Calibri"/>
                <a:cs typeface="Calibri"/>
              </a:rPr>
              <a:t>ogu</a:t>
            </a:r>
            <a:r>
              <a:rPr sz="2000" spc="-20" dirty="0">
                <a:solidFill>
                  <a:srgbClr val="001F5F"/>
                </a:solidFill>
                <a:latin typeface="Calibri"/>
                <a:cs typeface="Calibri"/>
              </a:rPr>
              <a:t>e</a:t>
            </a:r>
            <a:r>
              <a:rPr sz="2000" spc="-10" dirty="0">
                <a:solidFill>
                  <a:srgbClr val="001F5F"/>
                </a:solidFill>
                <a:latin typeface="Calibri"/>
                <a:cs typeface="Calibri"/>
              </a:rPr>
              <a:t>s</a:t>
            </a:r>
            <a:r>
              <a:rPr sz="2000" spc="-15" dirty="0">
                <a:solidFill>
                  <a:srgbClr val="001F5F"/>
                </a:solidFill>
                <a:latin typeface="Calibri"/>
                <a:cs typeface="Calibri"/>
              </a:rPr>
              <a:t> </a:t>
            </a:r>
            <a:r>
              <a:rPr sz="2000" spc="-5" dirty="0">
                <a:solidFill>
                  <a:srgbClr val="001F5F"/>
                </a:solidFill>
                <a:latin typeface="Calibri"/>
                <a:cs typeface="Calibri"/>
              </a:rPr>
              <a:t>in</a:t>
            </a:r>
            <a:r>
              <a:rPr sz="2000" spc="-15" dirty="0">
                <a:solidFill>
                  <a:srgbClr val="001F5F"/>
                </a:solidFill>
                <a:latin typeface="Calibri"/>
                <a:cs typeface="Calibri"/>
              </a:rPr>
              <a:t>jec</a:t>
            </a:r>
            <a:r>
              <a:rPr sz="2000" spc="-30" dirty="0">
                <a:solidFill>
                  <a:srgbClr val="001F5F"/>
                </a:solidFill>
                <a:latin typeface="Calibri"/>
                <a:cs typeface="Calibri"/>
              </a:rPr>
              <a:t>t</a:t>
            </a:r>
            <a:r>
              <a:rPr sz="2000" spc="-10" dirty="0">
                <a:solidFill>
                  <a:srgbClr val="001F5F"/>
                </a:solidFill>
                <a:latin typeface="Calibri"/>
                <a:cs typeface="Calibri"/>
              </a:rPr>
              <a:t>a</a:t>
            </a:r>
            <a:r>
              <a:rPr sz="2000" spc="-5" dirty="0">
                <a:solidFill>
                  <a:srgbClr val="001F5F"/>
                </a:solidFill>
                <a:latin typeface="Calibri"/>
                <a:cs typeface="Calibri"/>
              </a:rPr>
              <a:t>bl</a:t>
            </a:r>
            <a:r>
              <a:rPr sz="2000" spc="-20" dirty="0">
                <a:solidFill>
                  <a:srgbClr val="001F5F"/>
                </a:solidFill>
                <a:latin typeface="Calibri"/>
                <a:cs typeface="Calibri"/>
              </a:rPr>
              <a:t>e</a:t>
            </a:r>
            <a:r>
              <a:rPr sz="2000" spc="-10" dirty="0">
                <a:solidFill>
                  <a:srgbClr val="001F5F"/>
                </a:solidFill>
                <a:latin typeface="Calibri"/>
                <a:cs typeface="Calibri"/>
              </a:rPr>
              <a:t>s</a:t>
            </a:r>
            <a:r>
              <a:rPr sz="2000" spc="60" dirty="0">
                <a:solidFill>
                  <a:srgbClr val="001F5F"/>
                </a:solidFill>
                <a:latin typeface="Calibri"/>
                <a:cs typeface="Calibri"/>
              </a:rPr>
              <a:t> </a:t>
            </a:r>
            <a:r>
              <a:rPr sz="2000" spc="-15" dirty="0">
                <a:solidFill>
                  <a:srgbClr val="001F5F"/>
                </a:solidFill>
                <a:latin typeface="Calibri"/>
                <a:cs typeface="Calibri"/>
              </a:rPr>
              <a:t>(</a:t>
            </a:r>
            <a:r>
              <a:rPr sz="2000" spc="-25" dirty="0">
                <a:solidFill>
                  <a:srgbClr val="001F5F"/>
                </a:solidFill>
                <a:latin typeface="Calibri"/>
                <a:cs typeface="Calibri"/>
              </a:rPr>
              <a:t>s</a:t>
            </a:r>
            <a:r>
              <a:rPr sz="2000" spc="-20" dirty="0">
                <a:solidFill>
                  <a:srgbClr val="001F5F"/>
                </a:solidFill>
                <a:latin typeface="Calibri"/>
                <a:cs typeface="Calibri"/>
              </a:rPr>
              <a:t>e</a:t>
            </a:r>
            <a:r>
              <a:rPr sz="2000" spc="-10" dirty="0">
                <a:solidFill>
                  <a:srgbClr val="001F5F"/>
                </a:solidFill>
                <a:latin typeface="Calibri"/>
                <a:cs typeface="Calibri"/>
              </a:rPr>
              <a:t>ringue</a:t>
            </a:r>
            <a:r>
              <a:rPr sz="2000" spc="40" dirty="0">
                <a:solidFill>
                  <a:srgbClr val="001F5F"/>
                </a:solidFill>
                <a:latin typeface="Calibri"/>
                <a:cs typeface="Calibri"/>
              </a:rPr>
              <a:t> </a:t>
            </a:r>
            <a:r>
              <a:rPr sz="2000" spc="-10" dirty="0">
                <a:solidFill>
                  <a:srgbClr val="001F5F"/>
                </a:solidFill>
                <a:latin typeface="Calibri"/>
                <a:cs typeface="Calibri"/>
              </a:rPr>
              <a:t>à</a:t>
            </a:r>
            <a:r>
              <a:rPr sz="2000" spc="5" dirty="0">
                <a:solidFill>
                  <a:srgbClr val="001F5F"/>
                </a:solidFill>
                <a:latin typeface="Calibri"/>
                <a:cs typeface="Calibri"/>
              </a:rPr>
              <a:t> </a:t>
            </a:r>
            <a:r>
              <a:rPr sz="2000" spc="-10" dirty="0">
                <a:solidFill>
                  <a:srgbClr val="001F5F"/>
                </a:solidFill>
                <a:latin typeface="Calibri"/>
                <a:cs typeface="Calibri"/>
              </a:rPr>
              <a:t>u</a:t>
            </a:r>
            <a:r>
              <a:rPr sz="2000" spc="-25" dirty="0">
                <a:solidFill>
                  <a:srgbClr val="001F5F"/>
                </a:solidFill>
                <a:latin typeface="Calibri"/>
                <a:cs typeface="Calibri"/>
              </a:rPr>
              <a:t>s</a:t>
            </a:r>
            <a:r>
              <a:rPr sz="2000" spc="-10" dirty="0">
                <a:solidFill>
                  <a:srgbClr val="001F5F"/>
                </a:solidFill>
                <a:latin typeface="Calibri"/>
                <a:cs typeface="Calibri"/>
              </a:rPr>
              <a:t>a</a:t>
            </a:r>
            <a:r>
              <a:rPr sz="2000" spc="-30" dirty="0">
                <a:solidFill>
                  <a:srgbClr val="001F5F"/>
                </a:solidFill>
                <a:latin typeface="Calibri"/>
                <a:cs typeface="Calibri"/>
              </a:rPr>
              <a:t>g</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un</a:t>
            </a:r>
            <a:r>
              <a:rPr sz="2000" spc="-5" dirty="0">
                <a:solidFill>
                  <a:srgbClr val="001F5F"/>
                </a:solidFill>
                <a:latin typeface="Calibri"/>
                <a:cs typeface="Calibri"/>
              </a:rPr>
              <a:t>i</a:t>
            </a:r>
            <a:r>
              <a:rPr sz="2000" spc="-10" dirty="0">
                <a:solidFill>
                  <a:srgbClr val="001F5F"/>
                </a:solidFill>
                <a:latin typeface="Calibri"/>
                <a:cs typeface="Calibri"/>
              </a:rPr>
              <a:t>qu</a:t>
            </a:r>
            <a:r>
              <a:rPr sz="2000" spc="-20" dirty="0">
                <a:solidFill>
                  <a:srgbClr val="001F5F"/>
                </a:solidFill>
                <a:latin typeface="Calibri"/>
                <a:cs typeface="Calibri"/>
              </a:rPr>
              <a:t>e</a:t>
            </a:r>
            <a:r>
              <a:rPr sz="2000" spc="-10" dirty="0">
                <a:solidFill>
                  <a:srgbClr val="001F5F"/>
                </a:solidFill>
                <a:latin typeface="Calibri"/>
                <a:cs typeface="Calibri"/>
              </a:rPr>
              <a:t>)</a:t>
            </a:r>
            <a:endParaRPr sz="2000" dirty="0">
              <a:latin typeface="Calibri"/>
              <a:cs typeface="Calibri"/>
            </a:endParaRPr>
          </a:p>
          <a:p>
            <a:pPr marL="356870" indent="-344170">
              <a:spcBef>
                <a:spcPts val="480"/>
              </a:spcBef>
              <a:buClr>
                <a:srgbClr val="001F5F"/>
              </a:buClr>
              <a:buFont typeface="Arial"/>
              <a:buChar char="•"/>
              <a:tabLst>
                <a:tab pos="357505" algn="l"/>
              </a:tabLst>
            </a:pPr>
            <a:r>
              <a:rPr sz="2000" spc="-65" dirty="0">
                <a:solidFill>
                  <a:srgbClr val="001F5F"/>
                </a:solidFill>
                <a:latin typeface="Calibri"/>
                <a:cs typeface="Calibri"/>
              </a:rPr>
              <a:t>A</a:t>
            </a:r>
            <a:r>
              <a:rPr sz="2000" spc="-30" dirty="0">
                <a:solidFill>
                  <a:srgbClr val="001F5F"/>
                </a:solidFill>
                <a:latin typeface="Calibri"/>
                <a:cs typeface="Calibri"/>
              </a:rPr>
              <a:t>tt</a:t>
            </a:r>
            <a:r>
              <a:rPr sz="2000" spc="-20" dirty="0">
                <a:solidFill>
                  <a:srgbClr val="001F5F"/>
                </a:solidFill>
                <a:latin typeface="Calibri"/>
                <a:cs typeface="Calibri"/>
              </a:rPr>
              <a:t>e</a:t>
            </a:r>
            <a:r>
              <a:rPr sz="2000" spc="-35" dirty="0">
                <a:solidFill>
                  <a:srgbClr val="001F5F"/>
                </a:solidFill>
                <a:latin typeface="Calibri"/>
                <a:cs typeface="Calibri"/>
              </a:rPr>
              <a:t>n</a:t>
            </a:r>
            <a:r>
              <a:rPr sz="2000" spc="-10" dirty="0">
                <a:solidFill>
                  <a:srgbClr val="001F5F"/>
                </a:solidFill>
                <a:latin typeface="Calibri"/>
                <a:cs typeface="Calibri"/>
              </a:rPr>
              <a:t>tion</a:t>
            </a:r>
            <a:r>
              <a:rPr sz="2000" spc="30" dirty="0">
                <a:solidFill>
                  <a:srgbClr val="001F5F"/>
                </a:solidFill>
                <a:latin typeface="Calibri"/>
                <a:cs typeface="Calibri"/>
              </a:rPr>
              <a:t> </a:t>
            </a:r>
            <a:r>
              <a:rPr sz="2000" spc="-10" dirty="0">
                <a:solidFill>
                  <a:srgbClr val="001F5F"/>
                </a:solidFill>
                <a:latin typeface="Calibri"/>
                <a:cs typeface="Calibri"/>
              </a:rPr>
              <a:t>par</a:t>
            </a:r>
            <a:r>
              <a:rPr sz="2000" spc="-5" dirty="0">
                <a:solidFill>
                  <a:srgbClr val="001F5F"/>
                </a:solidFill>
                <a:latin typeface="Calibri"/>
                <a:cs typeface="Calibri"/>
              </a:rPr>
              <a:t>ti</a:t>
            </a:r>
            <a:r>
              <a:rPr sz="2000" spc="-20" dirty="0">
                <a:solidFill>
                  <a:srgbClr val="001F5F"/>
                </a:solidFill>
                <a:latin typeface="Calibri"/>
                <a:cs typeface="Calibri"/>
              </a:rPr>
              <a:t>c</a:t>
            </a:r>
            <a:r>
              <a:rPr sz="2000" spc="-10" dirty="0">
                <a:solidFill>
                  <a:srgbClr val="001F5F"/>
                </a:solidFill>
                <a:latin typeface="Calibri"/>
                <a:cs typeface="Calibri"/>
              </a:rPr>
              <a:t>u</a:t>
            </a:r>
            <a:r>
              <a:rPr sz="2000" spc="-5" dirty="0">
                <a:solidFill>
                  <a:srgbClr val="001F5F"/>
                </a:solidFill>
                <a:latin typeface="Calibri"/>
                <a:cs typeface="Calibri"/>
              </a:rPr>
              <a:t>li</a:t>
            </a:r>
            <a:r>
              <a:rPr sz="2000" spc="-25" dirty="0">
                <a:solidFill>
                  <a:srgbClr val="001F5F"/>
                </a:solidFill>
                <a:latin typeface="Calibri"/>
                <a:cs typeface="Calibri"/>
              </a:rPr>
              <a:t>è</a:t>
            </a:r>
            <a:r>
              <a:rPr sz="2000" spc="-35" dirty="0">
                <a:solidFill>
                  <a:srgbClr val="001F5F"/>
                </a:solidFill>
                <a:latin typeface="Calibri"/>
                <a:cs typeface="Calibri"/>
              </a:rPr>
              <a:t>r</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p</a:t>
            </a:r>
            <a:r>
              <a:rPr sz="2000" spc="-20" dirty="0">
                <a:solidFill>
                  <a:srgbClr val="001F5F"/>
                </a:solidFill>
                <a:latin typeface="Calibri"/>
                <a:cs typeface="Calibri"/>
              </a:rPr>
              <a:t>o</a:t>
            </a:r>
            <a:r>
              <a:rPr sz="2000" spc="-5" dirty="0">
                <a:solidFill>
                  <a:srgbClr val="001F5F"/>
                </a:solidFill>
                <a:latin typeface="Calibri"/>
                <a:cs typeface="Calibri"/>
              </a:rPr>
              <a:t>u</a:t>
            </a:r>
            <a:r>
              <a:rPr sz="2000" spc="-10" dirty="0">
                <a:solidFill>
                  <a:srgbClr val="001F5F"/>
                </a:solidFill>
                <a:latin typeface="Calibri"/>
                <a:cs typeface="Calibri"/>
              </a:rPr>
              <a:t>r</a:t>
            </a:r>
            <a:r>
              <a:rPr sz="2000" spc="-20" dirty="0">
                <a:solidFill>
                  <a:srgbClr val="001F5F"/>
                </a:solidFill>
                <a:latin typeface="Calibri"/>
                <a:cs typeface="Calibri"/>
              </a:rPr>
              <a:t> </a:t>
            </a:r>
            <a:r>
              <a:rPr sz="2000" spc="-5" dirty="0">
                <a:solidFill>
                  <a:srgbClr val="001F5F"/>
                </a:solidFill>
                <a:latin typeface="Calibri"/>
                <a:cs typeface="Calibri"/>
              </a:rPr>
              <a:t>l</a:t>
            </a:r>
            <a:r>
              <a:rPr sz="2000" spc="-25" dirty="0">
                <a:solidFill>
                  <a:srgbClr val="001F5F"/>
                </a:solidFill>
                <a:latin typeface="Calibri"/>
                <a:cs typeface="Calibri"/>
              </a:rPr>
              <a:t>e</a:t>
            </a:r>
            <a:r>
              <a:rPr sz="2000" spc="-10" dirty="0">
                <a:solidFill>
                  <a:srgbClr val="001F5F"/>
                </a:solidFill>
                <a:latin typeface="Calibri"/>
                <a:cs typeface="Calibri"/>
              </a:rPr>
              <a:t>s</a:t>
            </a:r>
            <a:r>
              <a:rPr sz="2000" spc="35" dirty="0">
                <a:solidFill>
                  <a:srgbClr val="001F5F"/>
                </a:solidFill>
                <a:latin typeface="Calibri"/>
                <a:cs typeface="Calibri"/>
              </a:rPr>
              <a:t> </a:t>
            </a:r>
            <a:r>
              <a:rPr sz="2000" spc="-10" dirty="0">
                <a:solidFill>
                  <a:srgbClr val="001F5F"/>
                </a:solidFill>
                <a:latin typeface="Calibri"/>
                <a:cs typeface="Calibri"/>
              </a:rPr>
              <a:t>a</a:t>
            </a:r>
            <a:r>
              <a:rPr sz="2000" spc="-5" dirty="0">
                <a:solidFill>
                  <a:srgbClr val="001F5F"/>
                </a:solidFill>
                <a:latin typeface="Calibri"/>
                <a:cs typeface="Calibri"/>
              </a:rPr>
              <a:t>d</a:t>
            </a:r>
            <a:r>
              <a:rPr sz="2000" spc="-15" dirty="0">
                <a:solidFill>
                  <a:srgbClr val="001F5F"/>
                </a:solidFill>
                <a:latin typeface="Calibri"/>
                <a:cs typeface="Calibri"/>
              </a:rPr>
              <a:t>ole</a:t>
            </a:r>
            <a:r>
              <a:rPr sz="2000" spc="-25" dirty="0">
                <a:solidFill>
                  <a:srgbClr val="001F5F"/>
                </a:solidFill>
                <a:latin typeface="Calibri"/>
                <a:cs typeface="Calibri"/>
              </a:rPr>
              <a:t>s</a:t>
            </a:r>
            <a:r>
              <a:rPr sz="2000" spc="-10" dirty="0">
                <a:solidFill>
                  <a:srgbClr val="001F5F"/>
                </a:solidFill>
                <a:latin typeface="Calibri"/>
                <a:cs typeface="Calibri"/>
              </a:rPr>
              <a:t>c</a:t>
            </a:r>
            <a:r>
              <a:rPr sz="2000" spc="-25" dirty="0">
                <a:solidFill>
                  <a:srgbClr val="001F5F"/>
                </a:solidFill>
                <a:latin typeface="Calibri"/>
                <a:cs typeface="Calibri"/>
              </a:rPr>
              <a:t>e</a:t>
            </a:r>
            <a:r>
              <a:rPr sz="2000" spc="-35" dirty="0">
                <a:solidFill>
                  <a:srgbClr val="001F5F"/>
                </a:solidFill>
                <a:latin typeface="Calibri"/>
                <a:cs typeface="Calibri"/>
              </a:rPr>
              <a:t>n</a:t>
            </a:r>
            <a:r>
              <a:rPr sz="2000" spc="-10" dirty="0">
                <a:solidFill>
                  <a:srgbClr val="001F5F"/>
                </a:solidFill>
                <a:latin typeface="Calibri"/>
                <a:cs typeface="Calibri"/>
              </a:rPr>
              <a:t>ts</a:t>
            </a:r>
            <a:r>
              <a:rPr sz="2000" spc="65"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t</a:t>
            </a:r>
            <a:r>
              <a:rPr sz="2000" spc="5" dirty="0">
                <a:solidFill>
                  <a:srgbClr val="001F5F"/>
                </a:solidFill>
                <a:latin typeface="Calibri"/>
                <a:cs typeface="Calibri"/>
              </a:rPr>
              <a:t> </a:t>
            </a:r>
            <a:r>
              <a:rPr sz="2000" spc="-5" dirty="0">
                <a:solidFill>
                  <a:srgbClr val="001F5F"/>
                </a:solidFill>
                <a:latin typeface="Calibri"/>
                <a:cs typeface="Calibri"/>
              </a:rPr>
              <a:t>l</a:t>
            </a:r>
            <a:r>
              <a:rPr sz="2000" spc="-25" dirty="0">
                <a:solidFill>
                  <a:srgbClr val="001F5F"/>
                </a:solidFill>
                <a:latin typeface="Calibri"/>
                <a:cs typeface="Calibri"/>
              </a:rPr>
              <a:t>e</a:t>
            </a:r>
            <a:r>
              <a:rPr sz="2000" spc="-10" dirty="0">
                <a:solidFill>
                  <a:srgbClr val="001F5F"/>
                </a:solidFill>
                <a:latin typeface="Calibri"/>
                <a:cs typeface="Calibri"/>
              </a:rPr>
              <a:t>s</a:t>
            </a:r>
            <a:r>
              <a:rPr sz="2000" spc="10" dirty="0">
                <a:solidFill>
                  <a:srgbClr val="001F5F"/>
                </a:solidFill>
                <a:latin typeface="Calibri"/>
                <a:cs typeface="Calibri"/>
              </a:rPr>
              <a:t> </a:t>
            </a:r>
            <a:r>
              <a:rPr sz="2000" spc="-15" dirty="0">
                <a:solidFill>
                  <a:srgbClr val="001F5F"/>
                </a:solidFill>
                <a:latin typeface="Calibri"/>
                <a:cs typeface="Calibri"/>
              </a:rPr>
              <a:t>jeu</a:t>
            </a:r>
            <a:r>
              <a:rPr sz="2000" spc="-5" dirty="0">
                <a:solidFill>
                  <a:srgbClr val="001F5F"/>
                </a:solidFill>
                <a:latin typeface="Calibri"/>
                <a:cs typeface="Calibri"/>
              </a:rPr>
              <a:t>n</a:t>
            </a:r>
            <a:r>
              <a:rPr sz="2000" spc="-20" dirty="0">
                <a:solidFill>
                  <a:srgbClr val="001F5F"/>
                </a:solidFill>
                <a:latin typeface="Calibri"/>
                <a:cs typeface="Calibri"/>
              </a:rPr>
              <a:t>e</a:t>
            </a:r>
            <a:r>
              <a:rPr sz="2000" spc="-10" dirty="0">
                <a:solidFill>
                  <a:srgbClr val="001F5F"/>
                </a:solidFill>
                <a:latin typeface="Calibri"/>
                <a:cs typeface="Calibri"/>
              </a:rPr>
              <a:t>s</a:t>
            </a:r>
            <a:r>
              <a:rPr sz="2000" spc="35" dirty="0">
                <a:solidFill>
                  <a:srgbClr val="001F5F"/>
                </a:solidFill>
                <a:latin typeface="Calibri"/>
                <a:cs typeface="Calibri"/>
              </a:rPr>
              <a:t> </a:t>
            </a:r>
            <a:r>
              <a:rPr sz="2000" spc="-10" dirty="0">
                <a:solidFill>
                  <a:srgbClr val="001F5F"/>
                </a:solidFill>
                <a:latin typeface="Calibri"/>
                <a:cs typeface="Calibri"/>
              </a:rPr>
              <a:t>a</a:t>
            </a:r>
            <a:r>
              <a:rPr sz="2000" spc="-5" dirty="0">
                <a:solidFill>
                  <a:srgbClr val="001F5F"/>
                </a:solidFill>
                <a:latin typeface="Calibri"/>
                <a:cs typeface="Calibri"/>
              </a:rPr>
              <a:t>d</a:t>
            </a:r>
            <a:r>
              <a:rPr sz="2000" spc="-10" dirty="0">
                <a:solidFill>
                  <a:srgbClr val="001F5F"/>
                </a:solidFill>
                <a:latin typeface="Calibri"/>
                <a:cs typeface="Calibri"/>
              </a:rPr>
              <a:t>u</a:t>
            </a:r>
            <a:r>
              <a:rPr sz="2000" spc="-5" dirty="0">
                <a:solidFill>
                  <a:srgbClr val="001F5F"/>
                </a:solidFill>
                <a:latin typeface="Calibri"/>
                <a:cs typeface="Calibri"/>
              </a:rPr>
              <a:t>l</a:t>
            </a:r>
            <a:r>
              <a:rPr sz="2000" spc="-35"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s</a:t>
            </a:r>
            <a:endParaRPr sz="2000" dirty="0">
              <a:latin typeface="Calibri"/>
              <a:cs typeface="Calibri"/>
            </a:endParaRPr>
          </a:p>
          <a:p>
            <a:pPr marL="12700">
              <a:spcBef>
                <a:spcPts val="615"/>
              </a:spcBef>
            </a:pPr>
            <a:r>
              <a:rPr sz="2800" b="1" dirty="0">
                <a:solidFill>
                  <a:srgbClr val="001F5F"/>
                </a:solidFill>
                <a:latin typeface="Calibri"/>
                <a:cs typeface="Calibri"/>
              </a:rPr>
              <a:t>Nou</a:t>
            </a:r>
            <a:r>
              <a:rPr sz="2800" b="1" spc="-35" dirty="0">
                <a:solidFill>
                  <a:srgbClr val="001F5F"/>
                </a:solidFill>
                <a:latin typeface="Calibri"/>
                <a:cs typeface="Calibri"/>
              </a:rPr>
              <a:t>v</a:t>
            </a:r>
            <a:r>
              <a:rPr sz="2800" b="1" spc="-5" dirty="0">
                <a:solidFill>
                  <a:srgbClr val="001F5F"/>
                </a:solidFill>
                <a:latin typeface="Calibri"/>
                <a:cs typeface="Calibri"/>
              </a:rPr>
              <a:t>ea</a:t>
            </a:r>
            <a:r>
              <a:rPr sz="2800" b="1" dirty="0">
                <a:solidFill>
                  <a:srgbClr val="001F5F"/>
                </a:solidFill>
                <a:latin typeface="Calibri"/>
                <a:cs typeface="Calibri"/>
              </a:rPr>
              <a:t>u</a:t>
            </a:r>
            <a:r>
              <a:rPr sz="2800" b="1" spc="-30" dirty="0">
                <a:solidFill>
                  <a:srgbClr val="001F5F"/>
                </a:solidFill>
                <a:latin typeface="Calibri"/>
                <a:cs typeface="Calibri"/>
              </a:rPr>
              <a:t> </a:t>
            </a:r>
            <a:r>
              <a:rPr sz="2800" b="1" spc="-20" dirty="0">
                <a:solidFill>
                  <a:srgbClr val="001F5F"/>
                </a:solidFill>
                <a:latin typeface="Calibri"/>
                <a:cs typeface="Calibri"/>
              </a:rPr>
              <a:t>r</a:t>
            </a:r>
            <a:r>
              <a:rPr sz="2800" b="1" dirty="0">
                <a:solidFill>
                  <a:srgbClr val="001F5F"/>
                </a:solidFill>
                <a:latin typeface="Calibri"/>
                <a:cs typeface="Calibri"/>
              </a:rPr>
              <a:t>ôle</a:t>
            </a:r>
            <a:r>
              <a:rPr sz="2800" b="1" spc="-30" dirty="0">
                <a:solidFill>
                  <a:srgbClr val="001F5F"/>
                </a:solidFill>
                <a:latin typeface="Calibri"/>
                <a:cs typeface="Calibri"/>
              </a:rPr>
              <a:t> </a:t>
            </a:r>
            <a:r>
              <a:rPr sz="2800" b="1" dirty="0">
                <a:solidFill>
                  <a:srgbClr val="001F5F"/>
                </a:solidFill>
                <a:latin typeface="Calibri"/>
                <a:cs typeface="Calibri"/>
              </a:rPr>
              <a:t>da</a:t>
            </a:r>
            <a:r>
              <a:rPr sz="2800" b="1" spc="5" dirty="0">
                <a:solidFill>
                  <a:srgbClr val="001F5F"/>
                </a:solidFill>
                <a:latin typeface="Calibri"/>
                <a:cs typeface="Calibri"/>
              </a:rPr>
              <a:t>n</a:t>
            </a:r>
            <a:r>
              <a:rPr sz="2800" b="1" dirty="0">
                <a:solidFill>
                  <a:srgbClr val="001F5F"/>
                </a:solidFill>
                <a:latin typeface="Calibri"/>
                <a:cs typeface="Calibri"/>
              </a:rPr>
              <a:t>s</a:t>
            </a:r>
            <a:r>
              <a:rPr sz="2800" b="1" spc="-55" dirty="0">
                <a:solidFill>
                  <a:srgbClr val="001F5F"/>
                </a:solidFill>
                <a:latin typeface="Calibri"/>
                <a:cs typeface="Calibri"/>
              </a:rPr>
              <a:t> </a:t>
            </a:r>
            <a:r>
              <a:rPr sz="2800" b="1" dirty="0">
                <a:solidFill>
                  <a:srgbClr val="001F5F"/>
                </a:solidFill>
                <a:latin typeface="Calibri"/>
                <a:cs typeface="Calibri"/>
              </a:rPr>
              <a:t>le</a:t>
            </a:r>
            <a:r>
              <a:rPr sz="2800" b="1" spc="15" dirty="0">
                <a:solidFill>
                  <a:srgbClr val="001F5F"/>
                </a:solidFill>
                <a:latin typeface="Calibri"/>
                <a:cs typeface="Calibri"/>
              </a:rPr>
              <a:t> </a:t>
            </a:r>
            <a:r>
              <a:rPr sz="2800" b="1" dirty="0">
                <a:solidFill>
                  <a:srgbClr val="001F5F"/>
                </a:solidFill>
                <a:latin typeface="Calibri"/>
                <a:cs typeface="Calibri"/>
              </a:rPr>
              <a:t>dép</a:t>
            </a:r>
            <a:r>
              <a:rPr sz="2800" b="1" spc="5" dirty="0">
                <a:solidFill>
                  <a:srgbClr val="001F5F"/>
                </a:solidFill>
                <a:latin typeface="Calibri"/>
                <a:cs typeface="Calibri"/>
              </a:rPr>
              <a:t>i</a:t>
            </a:r>
            <a:r>
              <a:rPr sz="2800" b="1" spc="-20" dirty="0">
                <a:solidFill>
                  <a:srgbClr val="001F5F"/>
                </a:solidFill>
                <a:latin typeface="Calibri"/>
                <a:cs typeface="Calibri"/>
              </a:rPr>
              <a:t>s</a:t>
            </a:r>
            <a:r>
              <a:rPr sz="2800" b="1" spc="-15" dirty="0">
                <a:solidFill>
                  <a:srgbClr val="001F5F"/>
                </a:solidFill>
                <a:latin typeface="Calibri"/>
                <a:cs typeface="Calibri"/>
              </a:rPr>
              <a:t>t</a:t>
            </a:r>
            <a:r>
              <a:rPr sz="2800" b="1" spc="-20" dirty="0">
                <a:solidFill>
                  <a:srgbClr val="001F5F"/>
                </a:solidFill>
                <a:latin typeface="Calibri"/>
                <a:cs typeface="Calibri"/>
              </a:rPr>
              <a:t>a</a:t>
            </a:r>
            <a:r>
              <a:rPr sz="2800" b="1" spc="-40" dirty="0">
                <a:solidFill>
                  <a:srgbClr val="001F5F"/>
                </a:solidFill>
                <a:latin typeface="Calibri"/>
                <a:cs typeface="Calibri"/>
              </a:rPr>
              <a:t>g</a:t>
            </a:r>
            <a:r>
              <a:rPr sz="2800" b="1" dirty="0">
                <a:solidFill>
                  <a:srgbClr val="001F5F"/>
                </a:solidFill>
                <a:latin typeface="Calibri"/>
                <a:cs typeface="Calibri"/>
              </a:rPr>
              <a:t>e</a:t>
            </a:r>
            <a:r>
              <a:rPr sz="2800" b="1" spc="-55" dirty="0">
                <a:solidFill>
                  <a:srgbClr val="001F5F"/>
                </a:solidFill>
                <a:latin typeface="Calibri"/>
                <a:cs typeface="Calibri"/>
              </a:rPr>
              <a:t> </a:t>
            </a:r>
            <a:r>
              <a:rPr sz="2800" b="1" dirty="0">
                <a:solidFill>
                  <a:srgbClr val="001F5F"/>
                </a:solidFill>
                <a:latin typeface="Calibri"/>
                <a:cs typeface="Calibri"/>
              </a:rPr>
              <a:t>( Au</a:t>
            </a:r>
            <a:r>
              <a:rPr sz="2800" b="1" spc="-10" dirty="0">
                <a:solidFill>
                  <a:srgbClr val="001F5F"/>
                </a:solidFill>
                <a:latin typeface="Calibri"/>
                <a:cs typeface="Calibri"/>
              </a:rPr>
              <a:t>t</a:t>
            </a:r>
            <a:r>
              <a:rPr sz="2800" b="1" dirty="0">
                <a:solidFill>
                  <a:srgbClr val="001F5F"/>
                </a:solidFill>
                <a:latin typeface="Calibri"/>
                <a:cs typeface="Calibri"/>
              </a:rPr>
              <a:t>o</a:t>
            </a:r>
            <a:r>
              <a:rPr sz="2800" b="1" spc="-15" dirty="0">
                <a:solidFill>
                  <a:srgbClr val="001F5F"/>
                </a:solidFill>
                <a:latin typeface="Calibri"/>
                <a:cs typeface="Calibri"/>
              </a:rPr>
              <a:t>t</a:t>
            </a:r>
            <a:r>
              <a:rPr sz="2800" b="1" spc="-5" dirty="0">
                <a:solidFill>
                  <a:srgbClr val="001F5F"/>
                </a:solidFill>
                <a:latin typeface="Calibri"/>
                <a:cs typeface="Calibri"/>
              </a:rPr>
              <a:t>e</a:t>
            </a:r>
            <a:r>
              <a:rPr sz="2800" b="1" spc="-40" dirty="0">
                <a:solidFill>
                  <a:srgbClr val="001F5F"/>
                </a:solidFill>
                <a:latin typeface="Calibri"/>
                <a:cs typeface="Calibri"/>
              </a:rPr>
              <a:t>s</a:t>
            </a:r>
            <a:r>
              <a:rPr sz="2800" b="1" spc="5" dirty="0">
                <a:solidFill>
                  <a:srgbClr val="001F5F"/>
                </a:solidFill>
                <a:latin typeface="Calibri"/>
                <a:cs typeface="Calibri"/>
              </a:rPr>
              <a:t>t</a:t>
            </a:r>
            <a:r>
              <a:rPr sz="2800" b="1" spc="-20" dirty="0">
                <a:solidFill>
                  <a:srgbClr val="001F5F"/>
                </a:solidFill>
                <a:latin typeface="Calibri"/>
                <a:cs typeface="Calibri"/>
              </a:rPr>
              <a:t>s</a:t>
            </a:r>
            <a:r>
              <a:rPr sz="2800" b="1" dirty="0">
                <a:solidFill>
                  <a:srgbClr val="001F5F"/>
                </a:solidFill>
                <a:latin typeface="Calibri"/>
                <a:cs typeface="Calibri"/>
              </a:rPr>
              <a:t>)</a:t>
            </a:r>
            <a:endParaRPr sz="2800" dirty="0">
              <a:latin typeface="Calibri"/>
              <a:cs typeface="Calibri"/>
            </a:endParaRPr>
          </a:p>
          <a:p>
            <a:pPr marL="356870" indent="-344170">
              <a:spcBef>
                <a:spcPts val="535"/>
              </a:spcBef>
              <a:buClr>
                <a:srgbClr val="001F5F"/>
              </a:buClr>
              <a:buFont typeface="Arial"/>
              <a:buChar char="•"/>
              <a:tabLst>
                <a:tab pos="357505" algn="l"/>
              </a:tabLst>
            </a:pPr>
            <a:r>
              <a:rPr sz="2000" spc="-20" dirty="0">
                <a:solidFill>
                  <a:srgbClr val="001F5F"/>
                </a:solidFill>
                <a:latin typeface="Calibri"/>
                <a:cs typeface="Calibri"/>
              </a:rPr>
              <a:t>Co</a:t>
            </a:r>
            <a:r>
              <a:rPr sz="2000" spc="-10" dirty="0">
                <a:solidFill>
                  <a:srgbClr val="001F5F"/>
                </a:solidFill>
                <a:latin typeface="Calibri"/>
                <a:cs typeface="Calibri"/>
              </a:rPr>
              <a:t>nnaî</a:t>
            </a:r>
            <a:r>
              <a:rPr sz="2000" spc="-5" dirty="0">
                <a:solidFill>
                  <a:srgbClr val="001F5F"/>
                </a:solidFill>
                <a:latin typeface="Calibri"/>
                <a:cs typeface="Calibri"/>
              </a:rPr>
              <a:t>t</a:t>
            </a:r>
            <a:r>
              <a:rPr sz="2000" spc="-35"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 </a:t>
            </a:r>
            <a:r>
              <a:rPr sz="2000" spc="-5" dirty="0">
                <a:solidFill>
                  <a:srgbClr val="001F5F"/>
                </a:solidFill>
                <a:latin typeface="Calibri"/>
                <a:cs typeface="Calibri"/>
              </a:rPr>
              <a:t>l</a:t>
            </a:r>
            <a:r>
              <a:rPr sz="2000" spc="-20" dirty="0">
                <a:solidFill>
                  <a:srgbClr val="001F5F"/>
                </a:solidFill>
                <a:latin typeface="Calibri"/>
                <a:cs typeface="Calibri"/>
              </a:rPr>
              <a:t>e</a:t>
            </a:r>
            <a:r>
              <a:rPr sz="2000" spc="-10" dirty="0">
                <a:solidFill>
                  <a:srgbClr val="001F5F"/>
                </a:solidFill>
                <a:latin typeface="Calibri"/>
                <a:cs typeface="Calibri"/>
              </a:rPr>
              <a:t>s</a:t>
            </a:r>
            <a:r>
              <a:rPr sz="2000" spc="15" dirty="0">
                <a:solidFill>
                  <a:srgbClr val="001F5F"/>
                </a:solidFill>
                <a:latin typeface="Calibri"/>
                <a:cs typeface="Calibri"/>
              </a:rPr>
              <a:t> </a:t>
            </a:r>
            <a:r>
              <a:rPr sz="2000" spc="-5" dirty="0">
                <a:solidFill>
                  <a:srgbClr val="001F5F"/>
                </a:solidFill>
                <a:latin typeface="Calibri"/>
                <a:cs typeface="Calibri"/>
              </a:rPr>
              <a:t>li</a:t>
            </a:r>
            <a:r>
              <a:rPr sz="2000" spc="-35" dirty="0">
                <a:solidFill>
                  <a:srgbClr val="001F5F"/>
                </a:solidFill>
                <a:latin typeface="Calibri"/>
                <a:cs typeface="Calibri"/>
              </a:rPr>
              <a:t>m</a:t>
            </a:r>
            <a:r>
              <a:rPr sz="2000" spc="-5" dirty="0">
                <a:solidFill>
                  <a:srgbClr val="001F5F"/>
                </a:solidFill>
                <a:latin typeface="Calibri"/>
                <a:cs typeface="Calibri"/>
              </a:rPr>
              <a:t>i</a:t>
            </a:r>
            <a:r>
              <a:rPr sz="2000" spc="-35"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s</a:t>
            </a:r>
            <a:r>
              <a:rPr sz="2000" spc="60"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e</a:t>
            </a:r>
            <a:r>
              <a:rPr sz="2000" spc="-10" dirty="0">
                <a:solidFill>
                  <a:srgbClr val="001F5F"/>
                </a:solidFill>
                <a:latin typeface="Calibri"/>
                <a:cs typeface="Calibri"/>
              </a:rPr>
              <a:t>s</a:t>
            </a:r>
            <a:r>
              <a:rPr sz="2000" spc="15" dirty="0">
                <a:solidFill>
                  <a:srgbClr val="001F5F"/>
                </a:solidFill>
                <a:latin typeface="Calibri"/>
                <a:cs typeface="Calibri"/>
              </a:rPr>
              <a:t> </a:t>
            </a:r>
            <a:r>
              <a:rPr sz="2000" spc="-30" dirty="0">
                <a:solidFill>
                  <a:srgbClr val="001F5F"/>
                </a:solidFill>
                <a:latin typeface="Calibri"/>
                <a:cs typeface="Calibri"/>
              </a:rPr>
              <a:t>t</a:t>
            </a:r>
            <a:r>
              <a:rPr sz="2000" spc="-2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ts</a:t>
            </a:r>
            <a:endParaRPr sz="2000" dirty="0">
              <a:latin typeface="Calibri"/>
              <a:cs typeface="Calibri"/>
            </a:endParaRPr>
          </a:p>
          <a:p>
            <a:pPr marL="356870" indent="-344170">
              <a:spcBef>
                <a:spcPts val="480"/>
              </a:spcBef>
              <a:buClr>
                <a:srgbClr val="001F5F"/>
              </a:buClr>
              <a:buFont typeface="Arial"/>
              <a:buChar char="•"/>
              <a:tabLst>
                <a:tab pos="357505" algn="l"/>
              </a:tabLst>
            </a:pPr>
            <a:r>
              <a:rPr sz="2000" spc="-15" dirty="0">
                <a:solidFill>
                  <a:srgbClr val="001F5F"/>
                </a:solidFill>
                <a:latin typeface="Calibri"/>
                <a:cs typeface="Calibri"/>
              </a:rPr>
              <a:t>S</a:t>
            </a:r>
            <a:r>
              <a:rPr sz="2000" spc="-35" dirty="0">
                <a:solidFill>
                  <a:srgbClr val="001F5F"/>
                </a:solidFill>
                <a:latin typeface="Calibri"/>
                <a:cs typeface="Calibri"/>
              </a:rPr>
              <a:t>a</a:t>
            </a:r>
            <a:r>
              <a:rPr sz="2000" spc="-50" dirty="0">
                <a:solidFill>
                  <a:srgbClr val="001F5F"/>
                </a:solidFill>
                <a:latin typeface="Calibri"/>
                <a:cs typeface="Calibri"/>
              </a:rPr>
              <a:t>v</a:t>
            </a:r>
            <a:r>
              <a:rPr sz="2000" spc="-15" dirty="0">
                <a:solidFill>
                  <a:srgbClr val="001F5F"/>
                </a:solidFill>
                <a:latin typeface="Calibri"/>
                <a:cs typeface="Calibri"/>
              </a:rPr>
              <a:t>oi</a:t>
            </a:r>
            <a:r>
              <a:rPr sz="2000" spc="-10" dirty="0">
                <a:solidFill>
                  <a:srgbClr val="001F5F"/>
                </a:solidFill>
                <a:latin typeface="Calibri"/>
                <a:cs typeface="Calibri"/>
              </a:rPr>
              <a:t>r</a:t>
            </a:r>
            <a:r>
              <a:rPr sz="2000" spc="30" dirty="0">
                <a:solidFill>
                  <a:srgbClr val="001F5F"/>
                </a:solidFill>
                <a:latin typeface="Calibri"/>
                <a:cs typeface="Calibri"/>
              </a:rPr>
              <a:t> </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c</a:t>
            </a:r>
            <a:r>
              <a:rPr sz="2000" spc="-25" dirty="0">
                <a:solidFill>
                  <a:srgbClr val="001F5F"/>
                </a:solidFill>
                <a:latin typeface="Calibri"/>
                <a:cs typeface="Calibri"/>
              </a:rPr>
              <a:t>e</a:t>
            </a:r>
            <a:r>
              <a:rPr sz="2000" spc="-50" dirty="0">
                <a:solidFill>
                  <a:srgbClr val="001F5F"/>
                </a:solidFill>
                <a:latin typeface="Calibri"/>
                <a:cs typeface="Calibri"/>
              </a:rPr>
              <a:t>v</a:t>
            </a:r>
            <a:r>
              <a:rPr sz="2000" spc="-15" dirty="0">
                <a:solidFill>
                  <a:srgbClr val="001F5F"/>
                </a:solidFill>
                <a:latin typeface="Calibri"/>
                <a:cs typeface="Calibri"/>
              </a:rPr>
              <a:t>oi</a:t>
            </a:r>
            <a:r>
              <a:rPr sz="2000" spc="-10" dirty="0">
                <a:solidFill>
                  <a:srgbClr val="001F5F"/>
                </a:solidFill>
                <a:latin typeface="Calibri"/>
                <a:cs typeface="Calibri"/>
              </a:rPr>
              <a:t>r</a:t>
            </a:r>
            <a:r>
              <a:rPr sz="2000" spc="55" dirty="0">
                <a:solidFill>
                  <a:srgbClr val="001F5F"/>
                </a:solidFill>
                <a:latin typeface="Calibri"/>
                <a:cs typeface="Calibri"/>
              </a:rPr>
              <a:t> </a:t>
            </a:r>
            <a:r>
              <a:rPr sz="2000" spc="-25" dirty="0">
                <a:solidFill>
                  <a:srgbClr val="001F5F"/>
                </a:solidFill>
                <a:latin typeface="Calibri"/>
                <a:cs typeface="Calibri"/>
              </a:rPr>
              <a:t>s</a:t>
            </a:r>
            <a:r>
              <a:rPr sz="2000" spc="-5" dirty="0">
                <a:solidFill>
                  <a:srgbClr val="001F5F"/>
                </a:solidFill>
                <a:latin typeface="Calibri"/>
                <a:cs typeface="Calibri"/>
              </a:rPr>
              <a:t>i</a:t>
            </a:r>
            <a:r>
              <a:rPr sz="2000" spc="20" dirty="0">
                <a:solidFill>
                  <a:srgbClr val="001F5F"/>
                </a:solidFill>
                <a:latin typeface="Calibri"/>
                <a:cs typeface="Calibri"/>
              </a:rPr>
              <a:t> </a:t>
            </a:r>
            <a:r>
              <a:rPr sz="2000" spc="-10" dirty="0">
                <a:solidFill>
                  <a:srgbClr val="001F5F"/>
                </a:solidFill>
                <a:latin typeface="Calibri"/>
                <a:cs typeface="Calibri"/>
              </a:rPr>
              <a:t>b</a:t>
            </a:r>
            <a:r>
              <a:rPr sz="2000" spc="-20" dirty="0">
                <a:solidFill>
                  <a:srgbClr val="001F5F"/>
                </a:solidFill>
                <a:latin typeface="Calibri"/>
                <a:cs typeface="Calibri"/>
              </a:rPr>
              <a:t>e</a:t>
            </a:r>
            <a:r>
              <a:rPr sz="2000" spc="-25" dirty="0">
                <a:solidFill>
                  <a:srgbClr val="001F5F"/>
                </a:solidFill>
                <a:latin typeface="Calibri"/>
                <a:cs typeface="Calibri"/>
              </a:rPr>
              <a:t>s</a:t>
            </a:r>
            <a:r>
              <a:rPr sz="2000" spc="-15" dirty="0">
                <a:solidFill>
                  <a:srgbClr val="001F5F"/>
                </a:solidFill>
                <a:latin typeface="Calibri"/>
                <a:cs typeface="Calibri"/>
              </a:rPr>
              <a:t>oin</a:t>
            </a:r>
            <a:r>
              <a:rPr sz="2000" spc="35" dirty="0">
                <a:solidFill>
                  <a:srgbClr val="001F5F"/>
                </a:solidFill>
                <a:latin typeface="Calibri"/>
                <a:cs typeface="Calibri"/>
              </a:rPr>
              <a:t> </a:t>
            </a:r>
            <a:r>
              <a:rPr sz="2000" spc="-20" dirty="0">
                <a:solidFill>
                  <a:srgbClr val="001F5F"/>
                </a:solidFill>
                <a:latin typeface="Calibri"/>
                <a:cs typeface="Calibri"/>
              </a:rPr>
              <a:t>e</a:t>
            </a:r>
            <a:r>
              <a:rPr sz="2000" spc="-15" dirty="0">
                <a:solidFill>
                  <a:srgbClr val="001F5F"/>
                </a:solidFill>
                <a:latin typeface="Calibri"/>
                <a:cs typeface="Calibri"/>
              </a:rPr>
              <a:t>n</a:t>
            </a:r>
            <a:r>
              <a:rPr sz="2000" dirty="0">
                <a:solidFill>
                  <a:srgbClr val="001F5F"/>
                </a:solidFill>
                <a:latin typeface="Calibri"/>
                <a:cs typeface="Calibri"/>
              </a:rPr>
              <a:t> </a:t>
            </a:r>
            <a:r>
              <a:rPr sz="2000" spc="-10" dirty="0">
                <a:solidFill>
                  <a:srgbClr val="001F5F"/>
                </a:solidFill>
                <a:latin typeface="Calibri"/>
                <a:cs typeface="Calibri"/>
              </a:rPr>
              <a:t>e</a:t>
            </a:r>
            <a:r>
              <a:rPr sz="2000" spc="-40"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ti</a:t>
            </a:r>
            <a:r>
              <a:rPr sz="2000" spc="-20" dirty="0">
                <a:solidFill>
                  <a:srgbClr val="001F5F"/>
                </a:solidFill>
                <a:latin typeface="Calibri"/>
                <a:cs typeface="Calibri"/>
              </a:rPr>
              <a:t>e</a:t>
            </a:r>
            <a:r>
              <a:rPr sz="2000" spc="-15" dirty="0">
                <a:solidFill>
                  <a:srgbClr val="001F5F"/>
                </a:solidFill>
                <a:latin typeface="Calibri"/>
                <a:cs typeface="Calibri"/>
              </a:rPr>
              <a:t>n</a:t>
            </a:r>
            <a:r>
              <a:rPr sz="2000" spc="30" dirty="0">
                <a:solidFill>
                  <a:srgbClr val="001F5F"/>
                </a:solidFill>
                <a:latin typeface="Calibri"/>
                <a:cs typeface="Calibri"/>
              </a:rPr>
              <a:t> </a:t>
            </a:r>
            <a:r>
              <a:rPr sz="2000" spc="-40" dirty="0">
                <a:solidFill>
                  <a:srgbClr val="001F5F"/>
                </a:solidFill>
                <a:latin typeface="Calibri"/>
                <a:cs typeface="Calibri"/>
              </a:rPr>
              <a:t>c</a:t>
            </a:r>
            <a:r>
              <a:rPr sz="2000" spc="-20" dirty="0">
                <a:solidFill>
                  <a:srgbClr val="001F5F"/>
                </a:solidFill>
                <a:latin typeface="Calibri"/>
                <a:cs typeface="Calibri"/>
              </a:rPr>
              <a:t>o</a:t>
            </a:r>
            <a:r>
              <a:rPr sz="2000" spc="-5" dirty="0">
                <a:solidFill>
                  <a:srgbClr val="001F5F"/>
                </a:solidFill>
                <a:latin typeface="Calibri"/>
                <a:cs typeface="Calibri"/>
              </a:rPr>
              <a:t>n</a:t>
            </a:r>
            <a:r>
              <a:rPr sz="2000" spc="-20" dirty="0">
                <a:solidFill>
                  <a:srgbClr val="001F5F"/>
                </a:solidFill>
                <a:latin typeface="Calibri"/>
                <a:cs typeface="Calibri"/>
              </a:rPr>
              <a:t>f</a:t>
            </a:r>
            <a:r>
              <a:rPr sz="2000" spc="-10" dirty="0">
                <a:solidFill>
                  <a:srgbClr val="001F5F"/>
                </a:solidFill>
                <a:latin typeface="Calibri"/>
                <a:cs typeface="Calibri"/>
              </a:rPr>
              <a:t>id</a:t>
            </a:r>
            <a:r>
              <a:rPr sz="2000" spc="-20" dirty="0">
                <a:solidFill>
                  <a:srgbClr val="001F5F"/>
                </a:solidFill>
                <a:latin typeface="Calibri"/>
                <a:cs typeface="Calibri"/>
              </a:rPr>
              <a:t>e</a:t>
            </a:r>
            <a:r>
              <a:rPr sz="2000" spc="-35" dirty="0">
                <a:solidFill>
                  <a:srgbClr val="001F5F"/>
                </a:solidFill>
                <a:latin typeface="Calibri"/>
                <a:cs typeface="Calibri"/>
              </a:rPr>
              <a:t>n</a:t>
            </a:r>
            <a:r>
              <a:rPr sz="2000" spc="-10" dirty="0">
                <a:solidFill>
                  <a:srgbClr val="001F5F"/>
                </a:solidFill>
                <a:latin typeface="Calibri"/>
                <a:cs typeface="Calibri"/>
              </a:rPr>
              <a:t>ti</a:t>
            </a:r>
            <a:r>
              <a:rPr sz="2000" spc="-20" dirty="0">
                <a:solidFill>
                  <a:srgbClr val="001F5F"/>
                </a:solidFill>
                <a:latin typeface="Calibri"/>
                <a:cs typeface="Calibri"/>
              </a:rPr>
              <a:t>e</a:t>
            </a:r>
            <a:r>
              <a:rPr sz="2000" spc="-5" dirty="0">
                <a:solidFill>
                  <a:srgbClr val="001F5F"/>
                </a:solidFill>
                <a:latin typeface="Calibri"/>
                <a:cs typeface="Calibri"/>
              </a:rPr>
              <a:t>l</a:t>
            </a:r>
            <a:endParaRPr sz="2000" dirty="0">
              <a:latin typeface="Calibri"/>
              <a:cs typeface="Calibri"/>
            </a:endParaRPr>
          </a:p>
          <a:p>
            <a:pPr marL="356870" indent="-344170">
              <a:spcBef>
                <a:spcPts val="480"/>
              </a:spcBef>
              <a:buClr>
                <a:srgbClr val="001F5F"/>
              </a:buClr>
              <a:buFont typeface="Arial"/>
              <a:buChar char="•"/>
              <a:tabLst>
                <a:tab pos="357505" algn="l"/>
              </a:tabLst>
            </a:pPr>
            <a:r>
              <a:rPr sz="2000" spc="-15" dirty="0">
                <a:solidFill>
                  <a:srgbClr val="001F5F"/>
                </a:solidFill>
                <a:latin typeface="Calibri"/>
                <a:cs typeface="Calibri"/>
              </a:rPr>
              <a:t>S</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p</a:t>
            </a:r>
            <a:r>
              <a:rPr sz="2000" spc="-15" dirty="0">
                <a:solidFill>
                  <a:srgbClr val="001F5F"/>
                </a:solidFill>
                <a:latin typeface="Calibri"/>
                <a:cs typeface="Calibri"/>
              </a:rPr>
              <a:t>o</a:t>
            </a:r>
            <a:r>
              <a:rPr sz="2000" spc="-25" dirty="0">
                <a:solidFill>
                  <a:srgbClr val="001F5F"/>
                </a:solidFill>
                <a:latin typeface="Calibri"/>
                <a:cs typeface="Calibri"/>
              </a:rPr>
              <a:t>s</a:t>
            </a:r>
            <a:r>
              <a:rPr sz="2000" spc="-10" dirty="0">
                <a:solidFill>
                  <a:srgbClr val="001F5F"/>
                </a:solidFill>
                <a:latin typeface="Calibri"/>
                <a:cs typeface="Calibri"/>
              </a:rPr>
              <a:t>itionn</a:t>
            </a:r>
            <a:r>
              <a:rPr sz="2000" spc="-20" dirty="0">
                <a:solidFill>
                  <a:srgbClr val="001F5F"/>
                </a:solidFill>
                <a:latin typeface="Calibri"/>
                <a:cs typeface="Calibri"/>
              </a:rPr>
              <a:t>e</a:t>
            </a:r>
            <a:r>
              <a:rPr sz="2000" spc="-10" dirty="0">
                <a:solidFill>
                  <a:srgbClr val="001F5F"/>
                </a:solidFill>
                <a:latin typeface="Calibri"/>
                <a:cs typeface="Calibri"/>
              </a:rPr>
              <a:t>r</a:t>
            </a:r>
            <a:r>
              <a:rPr sz="2000" spc="25" dirty="0">
                <a:solidFill>
                  <a:srgbClr val="001F5F"/>
                </a:solidFill>
                <a:latin typeface="Calibri"/>
                <a:cs typeface="Calibri"/>
              </a:rPr>
              <a:t> </a:t>
            </a:r>
            <a:r>
              <a:rPr sz="2000" spc="-40" dirty="0">
                <a:solidFill>
                  <a:srgbClr val="001F5F"/>
                </a:solidFill>
                <a:latin typeface="Calibri"/>
                <a:cs typeface="Calibri"/>
              </a:rPr>
              <a:t>c</a:t>
            </a:r>
            <a:r>
              <a:rPr sz="2000" spc="-15" dirty="0">
                <a:solidFill>
                  <a:srgbClr val="001F5F"/>
                </a:solidFill>
                <a:latin typeface="Calibri"/>
                <a:cs typeface="Calibri"/>
              </a:rPr>
              <a:t>o</a:t>
            </a:r>
            <a:r>
              <a:rPr sz="2000" spc="-30" dirty="0">
                <a:solidFill>
                  <a:srgbClr val="001F5F"/>
                </a:solidFill>
                <a:latin typeface="Calibri"/>
                <a:cs typeface="Calibri"/>
              </a:rPr>
              <a:t>mm</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u</a:t>
            </a:r>
            <a:r>
              <a:rPr sz="2000" spc="-15" dirty="0">
                <a:solidFill>
                  <a:srgbClr val="001F5F"/>
                </a:solidFill>
                <a:latin typeface="Calibri"/>
                <a:cs typeface="Calibri"/>
              </a:rPr>
              <a:t>n </a:t>
            </a:r>
            <a:r>
              <a:rPr sz="2000" spc="-5" dirty="0">
                <a:solidFill>
                  <a:srgbClr val="001F5F"/>
                </a:solidFill>
                <a:latin typeface="Calibri"/>
                <a:cs typeface="Calibri"/>
              </a:rPr>
              <a:t>i</a:t>
            </a:r>
            <a:r>
              <a:rPr sz="2000" spc="-35" dirty="0">
                <a:solidFill>
                  <a:srgbClr val="001F5F"/>
                </a:solidFill>
                <a:latin typeface="Calibri"/>
                <a:cs typeface="Calibri"/>
              </a:rPr>
              <a:t>n</a:t>
            </a:r>
            <a:r>
              <a:rPr sz="2000" spc="-30"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rlocu</a:t>
            </a:r>
            <a:r>
              <a:rPr sz="2000" spc="-30"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ur</a:t>
            </a:r>
            <a:r>
              <a:rPr sz="2000" spc="50" dirty="0">
                <a:solidFill>
                  <a:srgbClr val="001F5F"/>
                </a:solidFill>
                <a:latin typeface="Calibri"/>
                <a:cs typeface="Calibri"/>
              </a:rPr>
              <a:t> </a:t>
            </a:r>
            <a:r>
              <a:rPr sz="2000" spc="-40" dirty="0">
                <a:solidFill>
                  <a:srgbClr val="001F5F"/>
                </a:solidFill>
                <a:latin typeface="Calibri"/>
                <a:cs typeface="Calibri"/>
              </a:rPr>
              <a:t>c</a:t>
            </a:r>
            <a:r>
              <a:rPr sz="2000" spc="-15" dirty="0">
                <a:solidFill>
                  <a:srgbClr val="001F5F"/>
                </a:solidFill>
                <a:latin typeface="Calibri"/>
                <a:cs typeface="Calibri"/>
              </a:rPr>
              <a:t>o</a:t>
            </a:r>
            <a:r>
              <a:rPr sz="2000" spc="-30" dirty="0">
                <a:solidFill>
                  <a:srgbClr val="001F5F"/>
                </a:solidFill>
                <a:latin typeface="Calibri"/>
                <a:cs typeface="Calibri"/>
              </a:rPr>
              <a:t>m</a:t>
            </a:r>
            <a:r>
              <a:rPr sz="2000" spc="-10" dirty="0">
                <a:solidFill>
                  <a:srgbClr val="001F5F"/>
                </a:solidFill>
                <a:latin typeface="Calibri"/>
                <a:cs typeface="Calibri"/>
              </a:rPr>
              <a:t>p</a:t>
            </a:r>
            <a:r>
              <a:rPr sz="2000" spc="-20" dirty="0">
                <a:solidFill>
                  <a:srgbClr val="001F5F"/>
                </a:solidFill>
                <a:latin typeface="Calibri"/>
                <a:cs typeface="Calibri"/>
              </a:rPr>
              <a:t>é</a:t>
            </a:r>
            <a:r>
              <a:rPr sz="2000" spc="-30" dirty="0">
                <a:solidFill>
                  <a:srgbClr val="001F5F"/>
                </a:solidFill>
                <a:latin typeface="Calibri"/>
                <a:cs typeface="Calibri"/>
              </a:rPr>
              <a:t>t</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a:t>
            </a:r>
            <a:endParaRPr sz="2000" dirty="0">
              <a:latin typeface="Calibri"/>
              <a:cs typeface="Calibri"/>
            </a:endParaRPr>
          </a:p>
          <a:p>
            <a:pPr marL="356870" indent="-344170">
              <a:spcBef>
                <a:spcPts val="480"/>
              </a:spcBef>
              <a:buClr>
                <a:srgbClr val="001F5F"/>
              </a:buClr>
              <a:buFont typeface="Arial"/>
              <a:buChar char="•"/>
              <a:tabLst>
                <a:tab pos="357505" algn="l"/>
              </a:tabLst>
            </a:pPr>
            <a:r>
              <a:rPr sz="2000" spc="-15" dirty="0">
                <a:solidFill>
                  <a:srgbClr val="001F5F"/>
                </a:solidFill>
                <a:latin typeface="Calibri"/>
                <a:cs typeface="Calibri"/>
              </a:rPr>
              <a:t>S</a:t>
            </a:r>
            <a:r>
              <a:rPr sz="2000" spc="-35" dirty="0">
                <a:solidFill>
                  <a:srgbClr val="001F5F"/>
                </a:solidFill>
                <a:latin typeface="Calibri"/>
                <a:cs typeface="Calibri"/>
              </a:rPr>
              <a:t>a</a:t>
            </a:r>
            <a:r>
              <a:rPr sz="2000" spc="-50" dirty="0">
                <a:solidFill>
                  <a:srgbClr val="001F5F"/>
                </a:solidFill>
                <a:latin typeface="Calibri"/>
                <a:cs typeface="Calibri"/>
              </a:rPr>
              <a:t>v</a:t>
            </a:r>
            <a:r>
              <a:rPr sz="2000" spc="-15" dirty="0">
                <a:solidFill>
                  <a:srgbClr val="001F5F"/>
                </a:solidFill>
                <a:latin typeface="Calibri"/>
                <a:cs typeface="Calibri"/>
              </a:rPr>
              <a:t>oi</a:t>
            </a:r>
            <a:r>
              <a:rPr sz="2000" spc="-10" dirty="0">
                <a:solidFill>
                  <a:srgbClr val="001F5F"/>
                </a:solidFill>
                <a:latin typeface="Calibri"/>
                <a:cs typeface="Calibri"/>
              </a:rPr>
              <a:t>r</a:t>
            </a:r>
            <a:r>
              <a:rPr sz="2000" spc="30" dirty="0">
                <a:solidFill>
                  <a:srgbClr val="001F5F"/>
                </a:solidFill>
                <a:latin typeface="Calibri"/>
                <a:cs typeface="Calibri"/>
              </a:rPr>
              <a:t> </a:t>
            </a:r>
            <a:r>
              <a:rPr sz="2000" spc="-10"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nd</a:t>
            </a:r>
            <a:r>
              <a:rPr sz="2000" spc="-35"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 en</a:t>
            </a:r>
            <a:r>
              <a:rPr sz="2000" spc="25" dirty="0">
                <a:solidFill>
                  <a:srgbClr val="001F5F"/>
                </a:solidFill>
                <a:latin typeface="Calibri"/>
                <a:cs typeface="Calibri"/>
              </a:rPr>
              <a:t> </a:t>
            </a:r>
            <a:r>
              <a:rPr sz="2000" spc="-40" dirty="0">
                <a:solidFill>
                  <a:srgbClr val="001F5F"/>
                </a:solidFill>
                <a:latin typeface="Calibri"/>
                <a:cs typeface="Calibri"/>
              </a:rPr>
              <a:t>c</a:t>
            </a:r>
            <a:r>
              <a:rPr sz="2000" spc="-20" dirty="0">
                <a:solidFill>
                  <a:srgbClr val="001F5F"/>
                </a:solidFill>
                <a:latin typeface="Calibri"/>
                <a:cs typeface="Calibri"/>
              </a:rPr>
              <a:t>omp</a:t>
            </a:r>
            <a:r>
              <a:rPr sz="2000" spc="-25" dirty="0">
                <a:solidFill>
                  <a:srgbClr val="001F5F"/>
                </a:solidFill>
                <a:latin typeface="Calibri"/>
                <a:cs typeface="Calibri"/>
              </a:rPr>
              <a:t>t</a:t>
            </a:r>
            <a:r>
              <a:rPr sz="2000" spc="-10" dirty="0">
                <a:solidFill>
                  <a:srgbClr val="001F5F"/>
                </a:solidFill>
                <a:latin typeface="Calibri"/>
                <a:cs typeface="Calibri"/>
              </a:rPr>
              <a:t>e</a:t>
            </a:r>
            <a:r>
              <a:rPr sz="2000" spc="15" dirty="0">
                <a:solidFill>
                  <a:srgbClr val="001F5F"/>
                </a:solidFill>
                <a:latin typeface="Calibri"/>
                <a:cs typeface="Calibri"/>
              </a:rPr>
              <a:t> </a:t>
            </a:r>
            <a:r>
              <a:rPr sz="2000" spc="-5" dirty="0">
                <a:solidFill>
                  <a:srgbClr val="001F5F"/>
                </a:solidFill>
                <a:latin typeface="Calibri"/>
                <a:cs typeface="Calibri"/>
              </a:rPr>
              <a:t>l</a:t>
            </a:r>
            <a:r>
              <a:rPr sz="2000" spc="-25" dirty="0">
                <a:solidFill>
                  <a:srgbClr val="001F5F"/>
                </a:solidFill>
                <a:latin typeface="Calibri"/>
                <a:cs typeface="Calibri"/>
              </a:rPr>
              <a:t>e</a:t>
            </a:r>
            <a:r>
              <a:rPr sz="2000" spc="-10" dirty="0">
                <a:solidFill>
                  <a:srgbClr val="001F5F"/>
                </a:solidFill>
                <a:latin typeface="Calibri"/>
                <a:cs typeface="Calibri"/>
              </a:rPr>
              <a:t>s</a:t>
            </a:r>
            <a:r>
              <a:rPr sz="2000" spc="10" dirty="0">
                <a:solidFill>
                  <a:srgbClr val="001F5F"/>
                </a:solidFill>
                <a:latin typeface="Calibri"/>
                <a:cs typeface="Calibri"/>
              </a:rPr>
              <a:t> </a:t>
            </a:r>
            <a:r>
              <a:rPr sz="2000" spc="-10" dirty="0">
                <a:solidFill>
                  <a:srgbClr val="001F5F"/>
                </a:solidFill>
                <a:latin typeface="Calibri"/>
                <a:cs typeface="Calibri"/>
              </a:rPr>
              <a:t>a</a:t>
            </a:r>
            <a:r>
              <a:rPr sz="2000" spc="-20" dirty="0">
                <a:solidFill>
                  <a:srgbClr val="001F5F"/>
                </a:solidFill>
                <a:latin typeface="Calibri"/>
                <a:cs typeface="Calibri"/>
              </a:rPr>
              <a:t>s</a:t>
            </a:r>
            <a:r>
              <a:rPr sz="2000" spc="-10" dirty="0">
                <a:solidFill>
                  <a:srgbClr val="001F5F"/>
                </a:solidFill>
                <a:latin typeface="Calibri"/>
                <a:cs typeface="Calibri"/>
              </a:rPr>
              <a:t>p</a:t>
            </a:r>
            <a:r>
              <a:rPr sz="2000" spc="-20" dirty="0">
                <a:solidFill>
                  <a:srgbClr val="001F5F"/>
                </a:solidFill>
                <a:latin typeface="Calibri"/>
                <a:cs typeface="Calibri"/>
              </a:rPr>
              <a:t>e</a:t>
            </a:r>
            <a:r>
              <a:rPr sz="2000" spc="-10" dirty="0">
                <a:solidFill>
                  <a:srgbClr val="001F5F"/>
                </a:solidFill>
                <a:latin typeface="Calibri"/>
                <a:cs typeface="Calibri"/>
              </a:rPr>
              <a:t>cts</a:t>
            </a:r>
            <a:r>
              <a:rPr sz="2000" spc="60" dirty="0">
                <a:solidFill>
                  <a:srgbClr val="001F5F"/>
                </a:solidFill>
                <a:latin typeface="Calibri"/>
                <a:cs typeface="Calibri"/>
              </a:rPr>
              <a:t> </a:t>
            </a:r>
            <a:r>
              <a:rPr sz="2000" spc="-10" dirty="0">
                <a:solidFill>
                  <a:srgbClr val="001F5F"/>
                </a:solidFill>
                <a:latin typeface="Calibri"/>
                <a:cs typeface="Calibri"/>
              </a:rPr>
              <a:t>p</a:t>
            </a:r>
            <a:r>
              <a:rPr sz="2000" spc="-60" dirty="0">
                <a:solidFill>
                  <a:srgbClr val="001F5F"/>
                </a:solidFill>
                <a:latin typeface="Calibri"/>
                <a:cs typeface="Calibri"/>
              </a:rPr>
              <a:t>h</a:t>
            </a:r>
            <a:r>
              <a:rPr sz="2000" spc="-30" dirty="0">
                <a:solidFill>
                  <a:srgbClr val="001F5F"/>
                </a:solidFill>
                <a:latin typeface="Calibri"/>
                <a:cs typeface="Calibri"/>
              </a:rPr>
              <a:t>y</a:t>
            </a:r>
            <a:r>
              <a:rPr sz="2000" spc="-25" dirty="0">
                <a:solidFill>
                  <a:srgbClr val="001F5F"/>
                </a:solidFill>
                <a:latin typeface="Calibri"/>
                <a:cs typeface="Calibri"/>
              </a:rPr>
              <a:t>s</a:t>
            </a:r>
            <a:r>
              <a:rPr sz="2000" spc="-10" dirty="0">
                <a:solidFill>
                  <a:srgbClr val="001F5F"/>
                </a:solidFill>
                <a:latin typeface="Calibri"/>
                <a:cs typeface="Calibri"/>
              </a:rPr>
              <a:t>iqu</a:t>
            </a:r>
            <a:r>
              <a:rPr sz="2000" spc="-20" dirty="0">
                <a:solidFill>
                  <a:srgbClr val="001F5F"/>
                </a:solidFill>
                <a:latin typeface="Calibri"/>
                <a:cs typeface="Calibri"/>
              </a:rPr>
              <a:t>e</a:t>
            </a:r>
            <a:r>
              <a:rPr sz="2000" spc="-25" dirty="0">
                <a:solidFill>
                  <a:srgbClr val="001F5F"/>
                </a:solidFill>
                <a:latin typeface="Calibri"/>
                <a:cs typeface="Calibri"/>
              </a:rPr>
              <a:t>s</a:t>
            </a:r>
            <a:r>
              <a:rPr sz="2000" spc="-5" dirty="0">
                <a:solidFill>
                  <a:srgbClr val="001F5F"/>
                </a:solidFill>
                <a:latin typeface="Calibri"/>
                <a:cs typeface="Calibri"/>
              </a:rPr>
              <a:t>,</a:t>
            </a:r>
            <a:r>
              <a:rPr sz="2000" spc="30" dirty="0">
                <a:solidFill>
                  <a:srgbClr val="001F5F"/>
                </a:solidFill>
                <a:latin typeface="Calibri"/>
                <a:cs typeface="Calibri"/>
              </a:rPr>
              <a:t> </a:t>
            </a:r>
            <a:r>
              <a:rPr sz="2000" spc="-10" dirty="0">
                <a:solidFill>
                  <a:srgbClr val="001F5F"/>
                </a:solidFill>
                <a:latin typeface="Calibri"/>
                <a:cs typeface="Calibri"/>
              </a:rPr>
              <a:t>p</a:t>
            </a:r>
            <a:r>
              <a:rPr sz="2000" spc="-70" dirty="0">
                <a:solidFill>
                  <a:srgbClr val="001F5F"/>
                </a:solidFill>
                <a:latin typeface="Calibri"/>
                <a:cs typeface="Calibri"/>
              </a:rPr>
              <a:t>s</a:t>
            </a:r>
            <a:r>
              <a:rPr sz="2000" spc="-30" dirty="0">
                <a:solidFill>
                  <a:srgbClr val="001F5F"/>
                </a:solidFill>
                <a:latin typeface="Calibri"/>
                <a:cs typeface="Calibri"/>
              </a:rPr>
              <a:t>y</a:t>
            </a:r>
            <a:r>
              <a:rPr sz="2000" spc="-10" dirty="0">
                <a:solidFill>
                  <a:srgbClr val="001F5F"/>
                </a:solidFill>
                <a:latin typeface="Calibri"/>
                <a:cs typeface="Calibri"/>
              </a:rPr>
              <a:t>chiqu</a:t>
            </a:r>
            <a:r>
              <a:rPr sz="2000" spc="-20" dirty="0">
                <a:solidFill>
                  <a:srgbClr val="001F5F"/>
                </a:solidFill>
                <a:latin typeface="Calibri"/>
                <a:cs typeface="Calibri"/>
              </a:rPr>
              <a:t>e</a:t>
            </a:r>
            <a:r>
              <a:rPr sz="2000" spc="-10" dirty="0">
                <a:solidFill>
                  <a:srgbClr val="001F5F"/>
                </a:solidFill>
                <a:latin typeface="Calibri"/>
                <a:cs typeface="Calibri"/>
              </a:rPr>
              <a:t>s</a:t>
            </a:r>
            <a:r>
              <a:rPr sz="2000" spc="10"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t</a:t>
            </a:r>
            <a:r>
              <a:rPr sz="2000" spc="5" dirty="0">
                <a:solidFill>
                  <a:srgbClr val="001F5F"/>
                </a:solidFill>
                <a:latin typeface="Calibri"/>
                <a:cs typeface="Calibri"/>
              </a:rPr>
              <a:t> </a:t>
            </a:r>
            <a:r>
              <a:rPr sz="2000" spc="-25" dirty="0">
                <a:solidFill>
                  <a:srgbClr val="001F5F"/>
                </a:solidFill>
                <a:latin typeface="Calibri"/>
                <a:cs typeface="Calibri"/>
              </a:rPr>
              <a:t>s</a:t>
            </a:r>
            <a:r>
              <a:rPr sz="2000" spc="-15" dirty="0">
                <a:solidFill>
                  <a:srgbClr val="001F5F"/>
                </a:solidFill>
                <a:latin typeface="Calibri"/>
                <a:cs typeface="Calibri"/>
              </a:rPr>
              <a:t>ocia</a:t>
            </a:r>
            <a:r>
              <a:rPr sz="2000" spc="-5" dirty="0">
                <a:solidFill>
                  <a:srgbClr val="001F5F"/>
                </a:solidFill>
                <a:latin typeface="Calibri"/>
                <a:cs typeface="Calibri"/>
              </a:rPr>
              <a:t>u</a:t>
            </a:r>
            <a:r>
              <a:rPr sz="2000" spc="-10" dirty="0">
                <a:solidFill>
                  <a:srgbClr val="001F5F"/>
                </a:solidFill>
                <a:latin typeface="Calibri"/>
                <a:cs typeface="Calibri"/>
              </a:rPr>
              <a:t>x</a:t>
            </a:r>
            <a:r>
              <a:rPr sz="2000" spc="25" dirty="0">
                <a:solidFill>
                  <a:srgbClr val="001F5F"/>
                </a:solidFill>
                <a:latin typeface="Calibri"/>
                <a:cs typeface="Calibri"/>
              </a:rPr>
              <a:t> </a:t>
            </a:r>
            <a:r>
              <a:rPr sz="2000" spc="-10" dirty="0" smtClean="0">
                <a:solidFill>
                  <a:srgbClr val="001F5F"/>
                </a:solidFill>
                <a:latin typeface="Calibri"/>
                <a:cs typeface="Calibri"/>
              </a:rPr>
              <a:t>d</a:t>
            </a:r>
            <a:r>
              <a:rPr sz="2000" spc="-15" dirty="0" smtClean="0">
                <a:solidFill>
                  <a:srgbClr val="001F5F"/>
                </a:solidFill>
                <a:latin typeface="Calibri"/>
                <a:cs typeface="Calibri"/>
              </a:rPr>
              <a:t>u</a:t>
            </a:r>
            <a:r>
              <a:rPr lang="fr-FR" sz="2000" dirty="0">
                <a:latin typeface="Calibri"/>
                <a:cs typeface="Calibri"/>
              </a:rPr>
              <a:t> </a:t>
            </a:r>
            <a:r>
              <a:rPr sz="2000" spc="-10" dirty="0" smtClean="0">
                <a:solidFill>
                  <a:srgbClr val="001F5F"/>
                </a:solidFill>
                <a:latin typeface="Calibri"/>
                <a:cs typeface="Calibri"/>
              </a:rPr>
              <a:t>p</a:t>
            </a:r>
            <a:r>
              <a:rPr sz="2000" spc="-30" dirty="0" smtClean="0">
                <a:solidFill>
                  <a:srgbClr val="001F5F"/>
                </a:solidFill>
                <a:latin typeface="Calibri"/>
                <a:cs typeface="Calibri"/>
              </a:rPr>
              <a:t>a</a:t>
            </a:r>
            <a:r>
              <a:rPr sz="2000" spc="-10" dirty="0" smtClean="0">
                <a:solidFill>
                  <a:srgbClr val="001F5F"/>
                </a:solidFill>
                <a:latin typeface="Calibri"/>
                <a:cs typeface="Calibri"/>
              </a:rPr>
              <a:t>tie</a:t>
            </a:r>
            <a:r>
              <a:rPr sz="2000" spc="-35" dirty="0" smtClean="0">
                <a:solidFill>
                  <a:srgbClr val="001F5F"/>
                </a:solidFill>
                <a:latin typeface="Calibri"/>
                <a:cs typeface="Calibri"/>
              </a:rPr>
              <a:t>n</a:t>
            </a:r>
            <a:r>
              <a:rPr sz="2000" spc="-10" dirty="0" smtClean="0">
                <a:solidFill>
                  <a:srgbClr val="001F5F"/>
                </a:solidFill>
                <a:latin typeface="Calibri"/>
                <a:cs typeface="Calibri"/>
              </a:rPr>
              <a:t>t</a:t>
            </a:r>
            <a:endParaRPr sz="2000" dirty="0">
              <a:latin typeface="Calibri"/>
              <a:cs typeface="Calibri"/>
            </a:endParaRPr>
          </a:p>
          <a:p>
            <a:pPr marL="356870" indent="-344170">
              <a:spcBef>
                <a:spcPts val="480"/>
              </a:spcBef>
              <a:buClr>
                <a:srgbClr val="001F5F"/>
              </a:buClr>
              <a:buFont typeface="Arial"/>
              <a:buChar char="•"/>
              <a:tabLst>
                <a:tab pos="357505" algn="l"/>
              </a:tabLst>
            </a:pPr>
            <a:r>
              <a:rPr sz="2000" spc="-15" dirty="0">
                <a:solidFill>
                  <a:srgbClr val="001F5F"/>
                </a:solidFill>
                <a:latin typeface="Calibri"/>
                <a:cs typeface="Calibri"/>
              </a:rPr>
              <a:t>S</a:t>
            </a:r>
            <a:r>
              <a:rPr sz="2000" spc="-35" dirty="0">
                <a:solidFill>
                  <a:srgbClr val="001F5F"/>
                </a:solidFill>
                <a:latin typeface="Calibri"/>
                <a:cs typeface="Calibri"/>
              </a:rPr>
              <a:t>a</a:t>
            </a:r>
            <a:r>
              <a:rPr sz="2000" spc="-50" dirty="0">
                <a:solidFill>
                  <a:srgbClr val="001F5F"/>
                </a:solidFill>
                <a:latin typeface="Calibri"/>
                <a:cs typeface="Calibri"/>
              </a:rPr>
              <a:t>v</a:t>
            </a:r>
            <a:r>
              <a:rPr sz="2000" spc="-15" dirty="0">
                <a:solidFill>
                  <a:srgbClr val="001F5F"/>
                </a:solidFill>
                <a:latin typeface="Calibri"/>
                <a:cs typeface="Calibri"/>
              </a:rPr>
              <a:t>oi</a:t>
            </a:r>
            <a:r>
              <a:rPr sz="2000" spc="-10" dirty="0">
                <a:solidFill>
                  <a:srgbClr val="001F5F"/>
                </a:solidFill>
                <a:latin typeface="Calibri"/>
                <a:cs typeface="Calibri"/>
              </a:rPr>
              <a:t>r</a:t>
            </a:r>
            <a:r>
              <a:rPr sz="2000" spc="30" dirty="0">
                <a:solidFill>
                  <a:srgbClr val="001F5F"/>
                </a:solidFill>
                <a:latin typeface="Calibri"/>
                <a:cs typeface="Calibri"/>
              </a:rPr>
              <a:t> </a:t>
            </a:r>
            <a:r>
              <a:rPr sz="2000" spc="-15" dirty="0">
                <a:solidFill>
                  <a:srgbClr val="001F5F"/>
                </a:solidFill>
                <a:latin typeface="Calibri"/>
                <a:cs typeface="Calibri"/>
              </a:rPr>
              <a:t>orie</a:t>
            </a:r>
            <a:r>
              <a:rPr sz="2000" spc="-35" dirty="0">
                <a:solidFill>
                  <a:srgbClr val="001F5F"/>
                </a:solidFill>
                <a:latin typeface="Calibri"/>
                <a:cs typeface="Calibri"/>
              </a:rPr>
              <a:t>n</a:t>
            </a:r>
            <a:r>
              <a:rPr sz="2000" spc="-30"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r</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2"/>
            <a:ext cx="8986520" cy="878676"/>
          </a:xfrm>
          <a:prstGeom prst="rect">
            <a:avLst/>
          </a:prstGeom>
        </p:spPr>
        <p:txBody>
          <a:bodyPr vert="horz" wrap="square" lIns="0" tIns="260578" rIns="0" bIns="0" numCol="1" rtlCol="0" anchor="ctr" anchorCtr="0" compatLnSpc="1">
            <a:prstTxWarp prst="textNoShape">
              <a:avLst/>
            </a:prstTxWarp>
            <a:spAutoFit/>
          </a:bodyPr>
          <a:lstStyle/>
          <a:p>
            <a:pPr marL="323215"/>
            <a:r>
              <a:rPr sz="4000" spc="-50" dirty="0"/>
              <a:t>R</a:t>
            </a:r>
            <a:r>
              <a:rPr sz="4000" spc="-5" dirty="0"/>
              <a:t>OL</a:t>
            </a:r>
            <a:r>
              <a:rPr sz="4000" dirty="0"/>
              <a:t>E</a:t>
            </a:r>
            <a:r>
              <a:rPr sz="4000" spc="-40" dirty="0"/>
              <a:t> </a:t>
            </a:r>
            <a:r>
              <a:rPr sz="4000" spc="-5" dirty="0"/>
              <a:t>D</a:t>
            </a:r>
            <a:r>
              <a:rPr sz="4000" dirty="0"/>
              <a:t>U </a:t>
            </a:r>
            <a:r>
              <a:rPr sz="4000" spc="-5" dirty="0"/>
              <a:t>PHARM</a:t>
            </a:r>
            <a:r>
              <a:rPr sz="4000" spc="-60" dirty="0"/>
              <a:t>A</a:t>
            </a:r>
            <a:r>
              <a:rPr sz="4000" spc="-5" dirty="0"/>
              <a:t>CIE</a:t>
            </a:r>
            <a:r>
              <a:rPr sz="4000" dirty="0"/>
              <a:t>N</a:t>
            </a:r>
            <a:r>
              <a:rPr sz="4000" spc="-45" dirty="0"/>
              <a:t> </a:t>
            </a:r>
            <a:r>
              <a:rPr sz="4000" dirty="0"/>
              <a:t>4</a:t>
            </a:r>
            <a:r>
              <a:rPr sz="4000" spc="5" dirty="0"/>
              <a:t>/</a:t>
            </a:r>
            <a:r>
              <a:rPr sz="4000" dirty="0"/>
              <a:t>4</a:t>
            </a:r>
            <a:endParaRPr sz="4000"/>
          </a:p>
        </p:txBody>
      </p:sp>
      <p:sp>
        <p:nvSpPr>
          <p:cNvPr id="3" name="object 3"/>
          <p:cNvSpPr txBox="1"/>
          <p:nvPr/>
        </p:nvSpPr>
        <p:spPr>
          <a:xfrm>
            <a:off x="1295400" y="1328940"/>
            <a:ext cx="10591800" cy="5279394"/>
          </a:xfrm>
          <a:prstGeom prst="rect">
            <a:avLst/>
          </a:prstGeom>
        </p:spPr>
        <p:txBody>
          <a:bodyPr vert="horz" wrap="square" lIns="0" tIns="0" rIns="0" bIns="0" rtlCol="0">
            <a:spAutoFit/>
          </a:bodyPr>
          <a:lstStyle/>
          <a:p>
            <a:pPr marL="12700">
              <a:lnSpc>
                <a:spcPct val="80000"/>
              </a:lnSpc>
            </a:pPr>
            <a:r>
              <a:rPr sz="2400" spc="-15" dirty="0">
                <a:solidFill>
                  <a:srgbClr val="001F5F"/>
                </a:solidFill>
                <a:latin typeface="Calibri"/>
                <a:cs typeface="Calibri"/>
              </a:rPr>
              <a:t>Le</a:t>
            </a:r>
            <a:r>
              <a:rPr sz="2400" spc="10" dirty="0">
                <a:solidFill>
                  <a:srgbClr val="001F5F"/>
                </a:solidFill>
                <a:latin typeface="Calibri"/>
                <a:cs typeface="Calibri"/>
              </a:rPr>
              <a:t> </a:t>
            </a:r>
            <a:r>
              <a:rPr sz="2400" spc="5" dirty="0">
                <a:solidFill>
                  <a:srgbClr val="001F5F"/>
                </a:solidFill>
                <a:latin typeface="Calibri"/>
                <a:cs typeface="Calibri"/>
              </a:rPr>
              <a:t>ph</a:t>
            </a:r>
            <a:r>
              <a:rPr sz="2400" spc="-15" dirty="0">
                <a:solidFill>
                  <a:srgbClr val="001F5F"/>
                </a:solidFill>
                <a:latin typeface="Calibri"/>
                <a:cs typeface="Calibri"/>
              </a:rPr>
              <a:t>arm</a:t>
            </a:r>
            <a:r>
              <a:rPr sz="2400" spc="-10" dirty="0">
                <a:solidFill>
                  <a:srgbClr val="001F5F"/>
                </a:solidFill>
                <a:latin typeface="Calibri"/>
                <a:cs typeface="Calibri"/>
              </a:rPr>
              <a:t>a</a:t>
            </a:r>
            <a:r>
              <a:rPr sz="2400" spc="-25" dirty="0">
                <a:solidFill>
                  <a:srgbClr val="001F5F"/>
                </a:solidFill>
                <a:latin typeface="Calibri"/>
                <a:cs typeface="Calibri"/>
              </a:rPr>
              <a:t>c</a:t>
            </a:r>
            <a:r>
              <a:rPr sz="2400" dirty="0">
                <a:solidFill>
                  <a:srgbClr val="001F5F"/>
                </a:solidFill>
                <a:latin typeface="Calibri"/>
                <a:cs typeface="Calibri"/>
              </a:rPr>
              <a:t>ien</a:t>
            </a:r>
            <a:r>
              <a:rPr sz="2400" spc="-50"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oit</a:t>
            </a:r>
            <a:r>
              <a:rPr sz="2400" spc="-30"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o</a:t>
            </a:r>
            <a:r>
              <a:rPr sz="2400" spc="5" dirty="0">
                <a:solidFill>
                  <a:srgbClr val="001F5F"/>
                </a:solidFill>
                <a:latin typeface="Calibri"/>
                <a:cs typeface="Calibri"/>
              </a:rPr>
              <a:t>u</a:t>
            </a:r>
            <a:r>
              <a:rPr sz="2400" spc="-10" dirty="0">
                <a:solidFill>
                  <a:srgbClr val="001F5F"/>
                </a:solidFill>
                <a:latin typeface="Calibri"/>
                <a:cs typeface="Calibri"/>
              </a:rPr>
              <a:t>r</a:t>
            </a:r>
            <a:r>
              <a:rPr sz="2400" spc="-40" dirty="0">
                <a:solidFill>
                  <a:srgbClr val="001F5F"/>
                </a:solidFill>
                <a:latin typeface="Calibri"/>
                <a:cs typeface="Calibri"/>
              </a:rPr>
              <a:t> </a:t>
            </a:r>
            <a:r>
              <a:rPr sz="2400" spc="-5" dirty="0">
                <a:solidFill>
                  <a:srgbClr val="001F5F"/>
                </a:solidFill>
                <a:latin typeface="Calibri"/>
                <a:cs typeface="Calibri"/>
              </a:rPr>
              <a:t>j</a:t>
            </a:r>
            <a:r>
              <a:rPr sz="2400" spc="5" dirty="0">
                <a:solidFill>
                  <a:srgbClr val="001F5F"/>
                </a:solidFill>
                <a:latin typeface="Calibri"/>
                <a:cs typeface="Calibri"/>
              </a:rPr>
              <a:t>ou</a:t>
            </a:r>
            <a:r>
              <a:rPr sz="2400" spc="-15" dirty="0">
                <a:solidFill>
                  <a:srgbClr val="001F5F"/>
                </a:solidFill>
                <a:latin typeface="Calibri"/>
                <a:cs typeface="Calibri"/>
              </a:rPr>
              <a:t>er</a:t>
            </a:r>
            <a:r>
              <a:rPr sz="2400" spc="-10" dirty="0">
                <a:solidFill>
                  <a:srgbClr val="001F5F"/>
                </a:solidFill>
                <a:latin typeface="Calibri"/>
                <a:cs typeface="Calibri"/>
              </a:rPr>
              <a:t> </a:t>
            </a:r>
            <a:r>
              <a:rPr sz="2400" spc="-5" dirty="0">
                <a:solidFill>
                  <a:srgbClr val="001F5F"/>
                </a:solidFill>
                <a:latin typeface="Calibri"/>
                <a:cs typeface="Calibri"/>
              </a:rPr>
              <a:t>so</a:t>
            </a:r>
            <a:r>
              <a:rPr sz="2400" dirty="0">
                <a:solidFill>
                  <a:srgbClr val="001F5F"/>
                </a:solidFill>
                <a:latin typeface="Calibri"/>
                <a:cs typeface="Calibri"/>
              </a:rPr>
              <a:t>n</a:t>
            </a:r>
            <a:r>
              <a:rPr sz="2400" spc="-30" dirty="0">
                <a:solidFill>
                  <a:srgbClr val="001F5F"/>
                </a:solidFill>
                <a:latin typeface="Calibri"/>
                <a:cs typeface="Calibri"/>
              </a:rPr>
              <a:t> </a:t>
            </a:r>
            <a:r>
              <a:rPr sz="2400" spc="-55" dirty="0">
                <a:solidFill>
                  <a:srgbClr val="001F5F"/>
                </a:solidFill>
                <a:latin typeface="Calibri"/>
                <a:cs typeface="Calibri"/>
              </a:rPr>
              <a:t>r</a:t>
            </a:r>
            <a:r>
              <a:rPr sz="2400" dirty="0">
                <a:solidFill>
                  <a:srgbClr val="001F5F"/>
                </a:solidFill>
                <a:latin typeface="Calibri"/>
                <a:cs typeface="Calibri"/>
              </a:rPr>
              <a:t>ôle</a:t>
            </a:r>
            <a:r>
              <a:rPr sz="2400" spc="10" dirty="0">
                <a:solidFill>
                  <a:srgbClr val="001F5F"/>
                </a:solidFill>
                <a:latin typeface="Calibri"/>
                <a:cs typeface="Calibri"/>
              </a:rPr>
              <a:t> </a:t>
            </a:r>
            <a:r>
              <a:rPr sz="2400" spc="-10" dirty="0">
                <a:solidFill>
                  <a:srgbClr val="001F5F"/>
                </a:solidFill>
                <a:latin typeface="Calibri"/>
                <a:cs typeface="Calibri"/>
              </a:rPr>
              <a:t>:</a:t>
            </a:r>
            <a:endParaRPr sz="2400" dirty="0">
              <a:latin typeface="Times New Roman"/>
              <a:cs typeface="Times New Roman"/>
            </a:endParaRPr>
          </a:p>
          <a:p>
            <a:pPr marL="356870" indent="-344170">
              <a:lnSpc>
                <a:spcPct val="80000"/>
              </a:lnSpc>
              <a:spcBef>
                <a:spcPts val="1410"/>
              </a:spcBef>
              <a:buClr>
                <a:srgbClr val="006FC0"/>
              </a:buClr>
              <a:buFont typeface="Arial"/>
              <a:buChar char="•"/>
              <a:tabLst>
                <a:tab pos="357505" algn="l"/>
              </a:tabLst>
            </a:pPr>
            <a:r>
              <a:rPr sz="3200" b="1" spc="-65" dirty="0">
                <a:solidFill>
                  <a:srgbClr val="006FC0"/>
                </a:solidFill>
                <a:latin typeface="Calibri"/>
                <a:cs typeface="Calibri"/>
              </a:rPr>
              <a:t>E</a:t>
            </a:r>
            <a:r>
              <a:rPr sz="3200" b="1" spc="-15" dirty="0">
                <a:solidFill>
                  <a:srgbClr val="006FC0"/>
                </a:solidFill>
                <a:latin typeface="Calibri"/>
                <a:cs typeface="Calibri"/>
              </a:rPr>
              <a:t>t</a:t>
            </a:r>
            <a:r>
              <a:rPr sz="3200" b="1" spc="-75" dirty="0">
                <a:solidFill>
                  <a:srgbClr val="006FC0"/>
                </a:solidFill>
                <a:latin typeface="Calibri"/>
                <a:cs typeface="Calibri"/>
              </a:rPr>
              <a:t>r</a:t>
            </a:r>
            <a:r>
              <a:rPr sz="3200" b="1" spc="-20" dirty="0">
                <a:solidFill>
                  <a:srgbClr val="006FC0"/>
                </a:solidFill>
                <a:latin typeface="Calibri"/>
                <a:cs typeface="Calibri"/>
              </a:rPr>
              <a:t>e</a:t>
            </a:r>
            <a:r>
              <a:rPr sz="3200" b="1" spc="40" dirty="0">
                <a:solidFill>
                  <a:srgbClr val="006FC0"/>
                </a:solidFill>
                <a:latin typeface="Calibri"/>
                <a:cs typeface="Calibri"/>
              </a:rPr>
              <a:t> </a:t>
            </a:r>
            <a:r>
              <a:rPr sz="3200" b="1" spc="-35" dirty="0">
                <a:solidFill>
                  <a:srgbClr val="006FC0"/>
                </a:solidFill>
                <a:latin typeface="Calibri"/>
                <a:cs typeface="Calibri"/>
              </a:rPr>
              <a:t>c</a:t>
            </a:r>
            <a:r>
              <a:rPr sz="3200" b="1" spc="-25" dirty="0">
                <a:solidFill>
                  <a:srgbClr val="006FC0"/>
                </a:solidFill>
                <a:latin typeface="Calibri"/>
                <a:cs typeface="Calibri"/>
              </a:rPr>
              <a:t>omp</a:t>
            </a:r>
            <a:r>
              <a:rPr sz="3200" b="1" spc="-55" dirty="0">
                <a:solidFill>
                  <a:srgbClr val="006FC0"/>
                </a:solidFill>
                <a:latin typeface="Calibri"/>
                <a:cs typeface="Calibri"/>
              </a:rPr>
              <a:t>é</a:t>
            </a:r>
            <a:r>
              <a:rPr sz="3200" b="1" spc="-65" dirty="0">
                <a:solidFill>
                  <a:srgbClr val="006FC0"/>
                </a:solidFill>
                <a:latin typeface="Calibri"/>
                <a:cs typeface="Calibri"/>
              </a:rPr>
              <a:t>t</a:t>
            </a:r>
            <a:r>
              <a:rPr sz="3200" b="1" spc="-25" dirty="0">
                <a:solidFill>
                  <a:srgbClr val="006FC0"/>
                </a:solidFill>
                <a:latin typeface="Calibri"/>
                <a:cs typeface="Calibri"/>
              </a:rPr>
              <a:t>e</a:t>
            </a:r>
            <a:r>
              <a:rPr sz="3200" b="1" spc="-55" dirty="0">
                <a:solidFill>
                  <a:srgbClr val="006FC0"/>
                </a:solidFill>
                <a:latin typeface="Calibri"/>
                <a:cs typeface="Calibri"/>
              </a:rPr>
              <a:t>n</a:t>
            </a:r>
            <a:r>
              <a:rPr sz="3200" b="1" spc="-15" dirty="0">
                <a:solidFill>
                  <a:srgbClr val="006FC0"/>
                </a:solidFill>
                <a:latin typeface="Calibri"/>
                <a:cs typeface="Calibri"/>
              </a:rPr>
              <a:t>t</a:t>
            </a:r>
            <a:endParaRPr lang="fr-FR" sz="3200" dirty="0">
              <a:latin typeface="Calibri"/>
              <a:cs typeface="Calibri"/>
            </a:endParaRPr>
          </a:p>
          <a:p>
            <a:pPr marL="814070" lvl="1" indent="-344170">
              <a:lnSpc>
                <a:spcPct val="80000"/>
              </a:lnSpc>
              <a:spcBef>
                <a:spcPts val="1410"/>
              </a:spcBef>
              <a:buClr>
                <a:srgbClr val="006FC0"/>
              </a:buClr>
              <a:buFont typeface="Arial"/>
              <a:buChar char="•"/>
              <a:tabLst>
                <a:tab pos="357505" algn="l"/>
              </a:tabLst>
            </a:pPr>
            <a:r>
              <a:rPr sz="2400" spc="-5" dirty="0">
                <a:solidFill>
                  <a:srgbClr val="001F5F"/>
                </a:solidFill>
                <a:latin typeface="Calibri"/>
                <a:cs typeface="Calibri"/>
              </a:rPr>
              <a:t>Co</a:t>
            </a:r>
            <a:r>
              <a:rPr sz="2400" spc="5" dirty="0">
                <a:solidFill>
                  <a:srgbClr val="001F5F"/>
                </a:solidFill>
                <a:latin typeface="Calibri"/>
                <a:cs typeface="Calibri"/>
              </a:rPr>
              <a:t>nn</a:t>
            </a:r>
            <a:r>
              <a:rPr sz="2400" dirty="0">
                <a:solidFill>
                  <a:srgbClr val="001F5F"/>
                </a:solidFill>
                <a:latin typeface="Calibri"/>
                <a:cs typeface="Calibri"/>
              </a:rPr>
              <a:t>aî</a:t>
            </a:r>
            <a:r>
              <a:rPr sz="2400" spc="10" dirty="0">
                <a:solidFill>
                  <a:srgbClr val="001F5F"/>
                </a:solidFill>
                <a:latin typeface="Calibri"/>
                <a:cs typeface="Calibri"/>
              </a:rPr>
              <a:t>t</a:t>
            </a:r>
            <a:r>
              <a:rPr sz="2400" spc="-35" dirty="0">
                <a:solidFill>
                  <a:srgbClr val="001F5F"/>
                </a:solidFill>
                <a:latin typeface="Calibri"/>
                <a:cs typeface="Calibri"/>
              </a:rPr>
              <a:t>r</a:t>
            </a:r>
            <a:r>
              <a:rPr sz="2400" spc="-15" dirty="0">
                <a:solidFill>
                  <a:srgbClr val="001F5F"/>
                </a:solidFill>
                <a:latin typeface="Calibri"/>
                <a:cs typeface="Calibri"/>
              </a:rPr>
              <a:t>e</a:t>
            </a:r>
            <a:r>
              <a:rPr sz="2400" spc="-60" dirty="0">
                <a:solidFill>
                  <a:srgbClr val="001F5F"/>
                </a:solidFill>
                <a:latin typeface="Calibri"/>
                <a:cs typeface="Calibri"/>
              </a:rPr>
              <a:t> </a:t>
            </a:r>
            <a:r>
              <a:rPr sz="2400" dirty="0">
                <a:solidFill>
                  <a:srgbClr val="001F5F"/>
                </a:solidFill>
                <a:latin typeface="Calibri"/>
                <a:cs typeface="Calibri"/>
              </a:rPr>
              <a:t>les</a:t>
            </a:r>
            <a:r>
              <a:rPr sz="2400" spc="-15" dirty="0">
                <a:solidFill>
                  <a:srgbClr val="001F5F"/>
                </a:solidFill>
                <a:latin typeface="Calibri"/>
                <a:cs typeface="Calibri"/>
              </a:rPr>
              <a:t> </a:t>
            </a:r>
            <a:r>
              <a:rPr sz="2400" dirty="0">
                <a:solidFill>
                  <a:srgbClr val="001F5F"/>
                </a:solidFill>
                <a:latin typeface="Calibri"/>
                <a:cs typeface="Calibri"/>
              </a:rPr>
              <a:t>lie</a:t>
            </a:r>
            <a:r>
              <a:rPr sz="2400" spc="10" dirty="0">
                <a:solidFill>
                  <a:srgbClr val="001F5F"/>
                </a:solidFill>
                <a:latin typeface="Calibri"/>
                <a:cs typeface="Calibri"/>
              </a:rPr>
              <a:t>u</a:t>
            </a:r>
            <a:r>
              <a:rPr sz="2400" dirty="0">
                <a:solidFill>
                  <a:srgbClr val="001F5F"/>
                </a:solidFill>
                <a:latin typeface="Calibri"/>
                <a:cs typeface="Calibri"/>
              </a:rPr>
              <a:t>x</a:t>
            </a:r>
            <a:r>
              <a:rPr sz="2400" spc="-5" dirty="0">
                <a:solidFill>
                  <a:srgbClr val="001F5F"/>
                </a:solidFill>
                <a:latin typeface="Calibri"/>
                <a:cs typeface="Calibri"/>
              </a:rPr>
              <a:t> </a:t>
            </a:r>
            <a:r>
              <a:rPr sz="2400" spc="5" dirty="0">
                <a:solidFill>
                  <a:srgbClr val="001F5F"/>
                </a:solidFill>
                <a:latin typeface="Calibri"/>
                <a:cs typeface="Calibri"/>
              </a:rPr>
              <a:t>d</a:t>
            </a:r>
            <a:r>
              <a:rPr sz="2400" spc="-15" dirty="0">
                <a:solidFill>
                  <a:srgbClr val="001F5F"/>
                </a:solidFill>
                <a:latin typeface="Calibri"/>
                <a:cs typeface="Calibri"/>
              </a:rPr>
              <a:t>e</a:t>
            </a:r>
            <a:r>
              <a:rPr sz="2400" spc="-10" dirty="0">
                <a:solidFill>
                  <a:srgbClr val="001F5F"/>
                </a:solidFill>
                <a:latin typeface="Calibri"/>
                <a:cs typeface="Calibri"/>
              </a:rPr>
              <a:t> </a:t>
            </a:r>
            <a:r>
              <a:rPr sz="2400" spc="5" dirty="0">
                <a:solidFill>
                  <a:srgbClr val="001F5F"/>
                </a:solidFill>
                <a:latin typeface="Calibri"/>
                <a:cs typeface="Calibri"/>
              </a:rPr>
              <a:t>p</a:t>
            </a:r>
            <a:r>
              <a:rPr sz="2400" spc="-10" dirty="0">
                <a:solidFill>
                  <a:srgbClr val="001F5F"/>
                </a:solidFill>
                <a:latin typeface="Calibri"/>
                <a:cs typeface="Calibri"/>
              </a:rPr>
              <a:t>rise</a:t>
            </a:r>
            <a:r>
              <a:rPr sz="2400" spc="-40" dirty="0">
                <a:solidFill>
                  <a:srgbClr val="001F5F"/>
                </a:solidFill>
                <a:latin typeface="Calibri"/>
                <a:cs typeface="Calibri"/>
              </a:rPr>
              <a:t> </a:t>
            </a:r>
            <a:r>
              <a:rPr sz="2400" spc="-15" dirty="0">
                <a:solidFill>
                  <a:srgbClr val="001F5F"/>
                </a:solidFill>
                <a:latin typeface="Calibri"/>
                <a:cs typeface="Calibri"/>
              </a:rPr>
              <a:t>en</a:t>
            </a:r>
            <a:r>
              <a:rPr sz="2400" spc="-5" dirty="0">
                <a:solidFill>
                  <a:srgbClr val="001F5F"/>
                </a:solidFill>
                <a:latin typeface="Calibri"/>
                <a:cs typeface="Calibri"/>
              </a:rPr>
              <a:t> </a:t>
            </a:r>
            <a:r>
              <a:rPr sz="2400" spc="-25" dirty="0">
                <a:solidFill>
                  <a:srgbClr val="001F5F"/>
                </a:solidFill>
                <a:latin typeface="Calibri"/>
                <a:cs typeface="Calibri"/>
              </a:rPr>
              <a:t>c</a:t>
            </a:r>
            <a:r>
              <a:rPr sz="2400" spc="5" dirty="0">
                <a:solidFill>
                  <a:srgbClr val="001F5F"/>
                </a:solidFill>
                <a:latin typeface="Calibri"/>
                <a:cs typeface="Calibri"/>
              </a:rPr>
              <a:t>h</a:t>
            </a:r>
            <a:r>
              <a:rPr sz="2400" spc="-15" dirty="0">
                <a:solidFill>
                  <a:srgbClr val="001F5F"/>
                </a:solidFill>
                <a:latin typeface="Calibri"/>
                <a:cs typeface="Calibri"/>
              </a:rPr>
              <a:t>a</a:t>
            </a:r>
            <a:r>
              <a:rPr sz="2400" spc="-30" dirty="0">
                <a:solidFill>
                  <a:srgbClr val="001F5F"/>
                </a:solidFill>
                <a:latin typeface="Calibri"/>
                <a:cs typeface="Calibri"/>
              </a:rPr>
              <a:t>r</a:t>
            </a:r>
            <a:r>
              <a:rPr sz="2400" spc="-45" dirty="0">
                <a:solidFill>
                  <a:srgbClr val="001F5F"/>
                </a:solidFill>
                <a:latin typeface="Calibri"/>
                <a:cs typeface="Calibri"/>
              </a:rPr>
              <a:t>g</a:t>
            </a:r>
            <a:r>
              <a:rPr sz="2400" spc="-15" dirty="0">
                <a:solidFill>
                  <a:srgbClr val="001F5F"/>
                </a:solidFill>
                <a:latin typeface="Calibri"/>
                <a:cs typeface="Calibri"/>
              </a:rPr>
              <a:t>e</a:t>
            </a:r>
            <a:r>
              <a:rPr sz="2400" spc="-10" dirty="0">
                <a:solidFill>
                  <a:srgbClr val="001F5F"/>
                </a:solidFill>
                <a:latin typeface="Calibri"/>
                <a:cs typeface="Calibri"/>
              </a:rPr>
              <a:t> </a:t>
            </a:r>
            <a:r>
              <a:rPr sz="2400" dirty="0">
                <a:solidFill>
                  <a:srgbClr val="001F5F"/>
                </a:solidFill>
                <a:latin typeface="Calibri"/>
                <a:cs typeface="Calibri"/>
              </a:rPr>
              <a:t>à</a:t>
            </a:r>
            <a:r>
              <a:rPr sz="2400" spc="-15" dirty="0">
                <a:solidFill>
                  <a:srgbClr val="001F5F"/>
                </a:solidFill>
                <a:latin typeface="Calibri"/>
                <a:cs typeface="Calibri"/>
              </a:rPr>
              <a:t> </a:t>
            </a:r>
            <a:r>
              <a:rPr sz="2400" spc="5" dirty="0">
                <a:solidFill>
                  <a:srgbClr val="001F5F"/>
                </a:solidFill>
                <a:latin typeface="Calibri"/>
                <a:cs typeface="Calibri"/>
              </a:rPr>
              <a:t>p</a:t>
            </a:r>
            <a:r>
              <a:rPr sz="2400" spc="-55" dirty="0">
                <a:solidFill>
                  <a:srgbClr val="001F5F"/>
                </a:solidFill>
                <a:latin typeface="Calibri"/>
                <a:cs typeface="Calibri"/>
              </a:rPr>
              <a:t>r</a:t>
            </a:r>
            <a:r>
              <a:rPr sz="2400" spc="-45" dirty="0">
                <a:solidFill>
                  <a:srgbClr val="001F5F"/>
                </a:solidFill>
                <a:latin typeface="Calibri"/>
                <a:cs typeface="Calibri"/>
              </a:rPr>
              <a:t>o</a:t>
            </a:r>
            <a:r>
              <a:rPr sz="2400" spc="-10" dirty="0">
                <a:solidFill>
                  <a:srgbClr val="001F5F"/>
                </a:solidFill>
                <a:latin typeface="Calibri"/>
                <a:cs typeface="Calibri"/>
              </a:rPr>
              <a:t>x</a:t>
            </a:r>
            <a:r>
              <a:rPr sz="2400" dirty="0">
                <a:solidFill>
                  <a:srgbClr val="001F5F"/>
                </a:solidFill>
                <a:latin typeface="Calibri"/>
                <a:cs typeface="Calibri"/>
              </a:rPr>
              <a:t>imi</a:t>
            </a:r>
            <a:r>
              <a:rPr sz="2400" spc="-15" dirty="0">
                <a:solidFill>
                  <a:srgbClr val="001F5F"/>
                </a:solidFill>
                <a:latin typeface="Calibri"/>
                <a:cs typeface="Calibri"/>
              </a:rPr>
              <a:t>té</a:t>
            </a:r>
            <a:endParaRPr lang="fr-FR" sz="2400" dirty="0">
              <a:latin typeface="Calibri"/>
              <a:cs typeface="Calibri"/>
            </a:endParaRPr>
          </a:p>
          <a:p>
            <a:pPr marL="814070" lvl="1" indent="-344170">
              <a:lnSpc>
                <a:spcPct val="80000"/>
              </a:lnSpc>
              <a:spcBef>
                <a:spcPts val="1410"/>
              </a:spcBef>
              <a:buClr>
                <a:srgbClr val="006FC0"/>
              </a:buClr>
              <a:buFont typeface="Arial"/>
              <a:buChar char="•"/>
              <a:tabLst>
                <a:tab pos="357505" algn="l"/>
              </a:tabLst>
            </a:pPr>
            <a:r>
              <a:rPr sz="2400" spc="-5" dirty="0">
                <a:solidFill>
                  <a:srgbClr val="001F5F"/>
                </a:solidFill>
                <a:latin typeface="Calibri"/>
                <a:cs typeface="Calibri"/>
              </a:rPr>
              <a:t>Co</a:t>
            </a:r>
            <a:r>
              <a:rPr sz="2400" spc="5" dirty="0">
                <a:solidFill>
                  <a:srgbClr val="001F5F"/>
                </a:solidFill>
                <a:latin typeface="Calibri"/>
                <a:cs typeface="Calibri"/>
              </a:rPr>
              <a:t>nn</a:t>
            </a:r>
            <a:r>
              <a:rPr sz="2400" dirty="0">
                <a:solidFill>
                  <a:srgbClr val="001F5F"/>
                </a:solidFill>
                <a:latin typeface="Calibri"/>
                <a:cs typeface="Calibri"/>
              </a:rPr>
              <a:t>aî</a:t>
            </a:r>
            <a:r>
              <a:rPr sz="2400" spc="10" dirty="0">
                <a:solidFill>
                  <a:srgbClr val="001F5F"/>
                </a:solidFill>
                <a:latin typeface="Calibri"/>
                <a:cs typeface="Calibri"/>
              </a:rPr>
              <a:t>t</a:t>
            </a:r>
            <a:r>
              <a:rPr sz="2400" spc="-35" dirty="0">
                <a:solidFill>
                  <a:srgbClr val="001F5F"/>
                </a:solidFill>
                <a:latin typeface="Calibri"/>
                <a:cs typeface="Calibri"/>
              </a:rPr>
              <a:t>r</a:t>
            </a:r>
            <a:r>
              <a:rPr sz="2400" spc="-15" dirty="0">
                <a:solidFill>
                  <a:srgbClr val="001F5F"/>
                </a:solidFill>
                <a:latin typeface="Calibri"/>
                <a:cs typeface="Calibri"/>
              </a:rPr>
              <a:t>e</a:t>
            </a:r>
            <a:r>
              <a:rPr sz="2400" spc="-60" dirty="0">
                <a:solidFill>
                  <a:srgbClr val="001F5F"/>
                </a:solidFill>
                <a:latin typeface="Calibri"/>
                <a:cs typeface="Calibri"/>
              </a:rPr>
              <a:t> </a:t>
            </a:r>
            <a:r>
              <a:rPr sz="2400" dirty="0">
                <a:solidFill>
                  <a:srgbClr val="001F5F"/>
                </a:solidFill>
                <a:latin typeface="Calibri"/>
                <a:cs typeface="Calibri"/>
              </a:rPr>
              <a:t>les</a:t>
            </a:r>
            <a:r>
              <a:rPr sz="2400" spc="-15" dirty="0">
                <a:solidFill>
                  <a:srgbClr val="001F5F"/>
                </a:solidFill>
                <a:latin typeface="Calibri"/>
                <a:cs typeface="Calibri"/>
              </a:rPr>
              <a:t> </a:t>
            </a:r>
            <a:r>
              <a:rPr sz="2400" spc="-20" dirty="0">
                <a:solidFill>
                  <a:srgbClr val="001F5F"/>
                </a:solidFill>
                <a:latin typeface="Calibri"/>
                <a:cs typeface="Calibri"/>
              </a:rPr>
              <a:t>se</a:t>
            </a:r>
            <a:r>
              <a:rPr sz="2400" spc="15" dirty="0">
                <a:solidFill>
                  <a:srgbClr val="001F5F"/>
                </a:solidFill>
                <a:latin typeface="Calibri"/>
                <a:cs typeface="Calibri"/>
              </a:rPr>
              <a:t>r</a:t>
            </a:r>
            <a:r>
              <a:rPr sz="2400" dirty="0">
                <a:solidFill>
                  <a:srgbClr val="001F5F"/>
                </a:solidFill>
                <a:latin typeface="Calibri"/>
                <a:cs typeface="Calibri"/>
              </a:rPr>
              <a:t>vi</a:t>
            </a:r>
            <a:r>
              <a:rPr sz="2400" spc="-15" dirty="0">
                <a:solidFill>
                  <a:srgbClr val="001F5F"/>
                </a:solidFill>
                <a:latin typeface="Calibri"/>
                <a:cs typeface="Calibri"/>
              </a:rPr>
              <a:t>ces</a:t>
            </a:r>
            <a:r>
              <a:rPr sz="2400" spc="5" dirty="0">
                <a:solidFill>
                  <a:srgbClr val="001F5F"/>
                </a:solidFill>
                <a:latin typeface="Calibri"/>
                <a:cs typeface="Calibri"/>
              </a:rPr>
              <a:t> h</a:t>
            </a:r>
            <a:r>
              <a:rPr sz="2400" dirty="0">
                <a:solidFill>
                  <a:srgbClr val="001F5F"/>
                </a:solidFill>
                <a:latin typeface="Calibri"/>
                <a:cs typeface="Calibri"/>
              </a:rPr>
              <a:t>o</a:t>
            </a:r>
            <a:r>
              <a:rPr sz="2400" spc="-5" dirty="0">
                <a:solidFill>
                  <a:srgbClr val="001F5F"/>
                </a:solidFill>
                <a:latin typeface="Calibri"/>
                <a:cs typeface="Calibri"/>
              </a:rPr>
              <a:t>s</a:t>
            </a:r>
            <a:r>
              <a:rPr sz="2400" spc="5" dirty="0">
                <a:solidFill>
                  <a:srgbClr val="001F5F"/>
                </a:solidFill>
                <a:latin typeface="Calibri"/>
                <a:cs typeface="Calibri"/>
              </a:rPr>
              <a:t>p</a:t>
            </a:r>
            <a:r>
              <a:rPr sz="2400" dirty="0">
                <a:solidFill>
                  <a:srgbClr val="001F5F"/>
                </a:solidFill>
                <a:latin typeface="Calibri"/>
                <a:cs typeface="Calibri"/>
              </a:rPr>
              <a:t>i</a:t>
            </a:r>
            <a:r>
              <a:rPr sz="2400" spc="-15" dirty="0">
                <a:solidFill>
                  <a:srgbClr val="001F5F"/>
                </a:solidFill>
                <a:latin typeface="Calibri"/>
                <a:cs typeface="Calibri"/>
              </a:rPr>
              <a:t>t</a:t>
            </a:r>
            <a:r>
              <a:rPr sz="2400" dirty="0">
                <a:solidFill>
                  <a:srgbClr val="001F5F"/>
                </a:solidFill>
                <a:latin typeface="Calibri"/>
                <a:cs typeface="Calibri"/>
              </a:rPr>
              <a:t>ali</a:t>
            </a:r>
            <a:r>
              <a:rPr sz="2400" spc="5" dirty="0">
                <a:solidFill>
                  <a:srgbClr val="001F5F"/>
                </a:solidFill>
                <a:latin typeface="Calibri"/>
                <a:cs typeface="Calibri"/>
              </a:rPr>
              <a:t>e</a:t>
            </a:r>
            <a:r>
              <a:rPr sz="2400" spc="-55" dirty="0">
                <a:solidFill>
                  <a:srgbClr val="001F5F"/>
                </a:solidFill>
                <a:latin typeface="Calibri"/>
                <a:cs typeface="Calibri"/>
              </a:rPr>
              <a:t>r</a:t>
            </a:r>
            <a:r>
              <a:rPr sz="2400" dirty="0">
                <a:solidFill>
                  <a:srgbClr val="001F5F"/>
                </a:solidFill>
                <a:latin typeface="Calibri"/>
                <a:cs typeface="Calibri"/>
              </a:rPr>
              <a:t>s</a:t>
            </a:r>
            <a:endParaRPr lang="fr-FR" sz="2400" dirty="0">
              <a:latin typeface="Calibri"/>
              <a:cs typeface="Calibri"/>
            </a:endParaRPr>
          </a:p>
          <a:p>
            <a:pPr marL="1271270" lvl="2" indent="-344170">
              <a:lnSpc>
                <a:spcPct val="80000"/>
              </a:lnSpc>
              <a:spcBef>
                <a:spcPts val="1410"/>
              </a:spcBef>
              <a:buClr>
                <a:srgbClr val="006FC0"/>
              </a:buClr>
              <a:buFont typeface="Arial"/>
              <a:buChar char="•"/>
              <a:tabLst>
                <a:tab pos="357505" algn="l"/>
              </a:tabLst>
            </a:pPr>
            <a:r>
              <a:rPr sz="2000" spc="-25" dirty="0">
                <a:solidFill>
                  <a:srgbClr val="001F5F"/>
                </a:solidFill>
                <a:latin typeface="Calibri"/>
                <a:cs typeface="Calibri"/>
              </a:rPr>
              <a:t>C</a:t>
            </a:r>
            <a:r>
              <a:rPr sz="2000" spc="-20" dirty="0">
                <a:solidFill>
                  <a:srgbClr val="001F5F"/>
                </a:solidFill>
                <a:latin typeface="Calibri"/>
                <a:cs typeface="Calibri"/>
              </a:rPr>
              <a:t>om</a:t>
            </a:r>
            <a:r>
              <a:rPr sz="2000" spc="-35" dirty="0">
                <a:solidFill>
                  <a:srgbClr val="001F5F"/>
                </a:solidFill>
                <a:latin typeface="Calibri"/>
                <a:cs typeface="Calibri"/>
              </a:rPr>
              <a:t>m</a:t>
            </a:r>
            <a:r>
              <a:rPr sz="2000" spc="-10" dirty="0">
                <a:solidFill>
                  <a:srgbClr val="001F5F"/>
                </a:solidFill>
                <a:latin typeface="Calibri"/>
                <a:cs typeface="Calibri"/>
              </a:rPr>
              <a:t>un</a:t>
            </a:r>
            <a:r>
              <a:rPr sz="2000" spc="-5" dirty="0">
                <a:solidFill>
                  <a:srgbClr val="001F5F"/>
                </a:solidFill>
                <a:latin typeface="Calibri"/>
                <a:cs typeface="Calibri"/>
              </a:rPr>
              <a:t>i</a:t>
            </a:r>
            <a:r>
              <a:rPr sz="2000" spc="-40" dirty="0">
                <a:solidFill>
                  <a:srgbClr val="001F5F"/>
                </a:solidFill>
                <a:latin typeface="Calibri"/>
                <a:cs typeface="Calibri"/>
              </a:rPr>
              <a:t>c</a:t>
            </a:r>
            <a:r>
              <a:rPr sz="2000" spc="-30" dirty="0">
                <a:solidFill>
                  <a:srgbClr val="001F5F"/>
                </a:solidFill>
                <a:latin typeface="Calibri"/>
                <a:cs typeface="Calibri"/>
              </a:rPr>
              <a:t>a</a:t>
            </a:r>
            <a:r>
              <a:rPr sz="2000" spc="-10" dirty="0">
                <a:solidFill>
                  <a:srgbClr val="001F5F"/>
                </a:solidFill>
                <a:latin typeface="Calibri"/>
                <a:cs typeface="Calibri"/>
              </a:rPr>
              <a:t>tion</a:t>
            </a:r>
            <a:r>
              <a:rPr sz="2000" spc="55" dirty="0">
                <a:solidFill>
                  <a:srgbClr val="001F5F"/>
                </a:solidFill>
                <a:latin typeface="Calibri"/>
                <a:cs typeface="Calibri"/>
              </a:rPr>
              <a:t> </a:t>
            </a:r>
            <a:r>
              <a:rPr sz="2000" spc="-30" dirty="0">
                <a:solidFill>
                  <a:srgbClr val="001F5F"/>
                </a:solidFill>
                <a:latin typeface="Calibri"/>
                <a:cs typeface="Calibri"/>
              </a:rPr>
              <a:t>m</a:t>
            </a:r>
            <a:r>
              <a:rPr sz="2000" spc="-20" dirty="0">
                <a:solidFill>
                  <a:srgbClr val="001F5F"/>
                </a:solidFill>
                <a:latin typeface="Calibri"/>
                <a:cs typeface="Calibri"/>
              </a:rPr>
              <a:t>é</a:t>
            </a:r>
            <a:r>
              <a:rPr sz="2000" spc="-10" dirty="0">
                <a:solidFill>
                  <a:srgbClr val="001F5F"/>
                </a:solidFill>
                <a:latin typeface="Calibri"/>
                <a:cs typeface="Calibri"/>
              </a:rPr>
              <a:t>d</a:t>
            </a:r>
            <a:r>
              <a:rPr sz="2000" spc="-20" dirty="0">
                <a:solidFill>
                  <a:srgbClr val="001F5F"/>
                </a:solidFill>
                <a:latin typeface="Calibri"/>
                <a:cs typeface="Calibri"/>
              </a:rPr>
              <a:t>e</a:t>
            </a:r>
            <a:r>
              <a:rPr sz="2000" spc="-10" dirty="0">
                <a:solidFill>
                  <a:srgbClr val="001F5F"/>
                </a:solidFill>
                <a:latin typeface="Calibri"/>
                <a:cs typeface="Calibri"/>
              </a:rPr>
              <a:t>ci</a:t>
            </a:r>
            <a:r>
              <a:rPr sz="2000" spc="-15" dirty="0">
                <a:solidFill>
                  <a:srgbClr val="001F5F"/>
                </a:solidFill>
                <a:latin typeface="Calibri"/>
                <a:cs typeface="Calibri"/>
              </a:rPr>
              <a:t>n</a:t>
            </a:r>
            <a:r>
              <a:rPr sz="2000" spc="55" dirty="0">
                <a:solidFill>
                  <a:srgbClr val="001F5F"/>
                </a:solidFill>
                <a:latin typeface="Calibri"/>
                <a:cs typeface="Calibri"/>
              </a:rPr>
              <a:t> </a:t>
            </a:r>
            <a:r>
              <a:rPr sz="2000" spc="-10" dirty="0">
                <a:solidFill>
                  <a:srgbClr val="001F5F"/>
                </a:solidFill>
                <a:latin typeface="Calibri"/>
                <a:cs typeface="Calibri"/>
              </a:rPr>
              <a:t>h</a:t>
            </a:r>
            <a:r>
              <a:rPr sz="2000" spc="-20" dirty="0">
                <a:solidFill>
                  <a:srgbClr val="001F5F"/>
                </a:solidFill>
                <a:latin typeface="Calibri"/>
                <a:cs typeface="Calibri"/>
              </a:rPr>
              <a:t>os</a:t>
            </a:r>
            <a:r>
              <a:rPr sz="2000" spc="-10" dirty="0">
                <a:solidFill>
                  <a:srgbClr val="001F5F"/>
                </a:solidFill>
                <a:latin typeface="Calibri"/>
                <a:cs typeface="Calibri"/>
              </a:rPr>
              <a:t>p</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ali</a:t>
            </a:r>
            <a:r>
              <a:rPr sz="2000" spc="-20" dirty="0">
                <a:solidFill>
                  <a:srgbClr val="001F5F"/>
                </a:solidFill>
                <a:latin typeface="Calibri"/>
                <a:cs typeface="Calibri"/>
              </a:rPr>
              <a:t>e</a:t>
            </a:r>
            <a:r>
              <a:rPr sz="2000" spc="-10" dirty="0">
                <a:solidFill>
                  <a:srgbClr val="001F5F"/>
                </a:solidFill>
                <a:latin typeface="Calibri"/>
                <a:cs typeface="Calibri"/>
              </a:rPr>
              <a:t>r/ph</a:t>
            </a:r>
            <a:r>
              <a:rPr sz="2000" spc="-15" dirty="0">
                <a:solidFill>
                  <a:srgbClr val="001F5F"/>
                </a:solidFill>
                <a:latin typeface="Calibri"/>
                <a:cs typeface="Calibri"/>
              </a:rPr>
              <a:t>armac</a:t>
            </a:r>
            <a:r>
              <a:rPr sz="2000" spc="-10" dirty="0">
                <a:solidFill>
                  <a:srgbClr val="001F5F"/>
                </a:solidFill>
                <a:latin typeface="Calibri"/>
                <a:cs typeface="Calibri"/>
              </a:rPr>
              <a:t>i</a:t>
            </a:r>
            <a:r>
              <a:rPr sz="2000" spc="-20" dirty="0">
                <a:solidFill>
                  <a:srgbClr val="001F5F"/>
                </a:solidFill>
                <a:latin typeface="Calibri"/>
                <a:cs typeface="Calibri"/>
              </a:rPr>
              <a:t>e</a:t>
            </a:r>
            <a:r>
              <a:rPr sz="2000" spc="-15" dirty="0">
                <a:solidFill>
                  <a:srgbClr val="001F5F"/>
                </a:solidFill>
                <a:latin typeface="Calibri"/>
                <a:cs typeface="Calibri"/>
              </a:rPr>
              <a:t>n</a:t>
            </a:r>
            <a:r>
              <a:rPr sz="2000" spc="100"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20" dirty="0">
                <a:solidFill>
                  <a:srgbClr val="001F5F"/>
                </a:solidFill>
                <a:latin typeface="Calibri"/>
                <a:cs typeface="Calibri"/>
              </a:rPr>
              <a:t>v</a:t>
            </a:r>
            <a:r>
              <a:rPr sz="2000" spc="-5" dirty="0">
                <a:solidFill>
                  <a:srgbClr val="001F5F"/>
                </a:solidFill>
                <a:latin typeface="Calibri"/>
                <a:cs typeface="Calibri"/>
              </a:rPr>
              <a:t>il</a:t>
            </a:r>
            <a:r>
              <a:rPr sz="2000" spc="-15" dirty="0">
                <a:solidFill>
                  <a:srgbClr val="001F5F"/>
                </a:solidFill>
                <a:latin typeface="Calibri"/>
                <a:cs typeface="Calibri"/>
              </a:rPr>
              <a:t>l</a:t>
            </a:r>
            <a:r>
              <a:rPr sz="2000" spc="-10" dirty="0">
                <a:solidFill>
                  <a:srgbClr val="001F5F"/>
                </a:solidFill>
                <a:latin typeface="Calibri"/>
                <a:cs typeface="Calibri"/>
              </a:rPr>
              <a:t>e</a:t>
            </a:r>
            <a:endParaRPr lang="fr-FR" sz="2000" dirty="0">
              <a:latin typeface="Calibri"/>
              <a:cs typeface="Calibri"/>
            </a:endParaRPr>
          </a:p>
          <a:p>
            <a:pPr marL="1271270" lvl="2" indent="-344170">
              <a:lnSpc>
                <a:spcPct val="80000"/>
              </a:lnSpc>
              <a:spcBef>
                <a:spcPts val="1410"/>
              </a:spcBef>
              <a:buClr>
                <a:srgbClr val="006FC0"/>
              </a:buClr>
              <a:buFont typeface="Arial"/>
              <a:buChar char="•"/>
              <a:tabLst>
                <a:tab pos="357505" algn="l"/>
              </a:tabLst>
            </a:pPr>
            <a:r>
              <a:rPr sz="2000" spc="-20" dirty="0">
                <a:solidFill>
                  <a:srgbClr val="001F5F"/>
                </a:solidFill>
                <a:latin typeface="Calibri"/>
                <a:cs typeface="Calibri"/>
              </a:rPr>
              <a:t>Do</a:t>
            </a:r>
            <a:r>
              <a:rPr sz="2000" spc="-5" dirty="0">
                <a:solidFill>
                  <a:srgbClr val="001F5F"/>
                </a:solidFill>
                <a:latin typeface="Calibri"/>
                <a:cs typeface="Calibri"/>
              </a:rPr>
              <a:t>n</a:t>
            </a:r>
            <a:r>
              <a:rPr sz="2000" spc="-10" dirty="0">
                <a:solidFill>
                  <a:srgbClr val="001F5F"/>
                </a:solidFill>
                <a:latin typeface="Calibri"/>
                <a:cs typeface="Calibri"/>
              </a:rPr>
              <a:t>n</a:t>
            </a:r>
            <a:r>
              <a:rPr sz="2000" spc="-20" dirty="0">
                <a:solidFill>
                  <a:srgbClr val="001F5F"/>
                </a:solidFill>
                <a:latin typeface="Calibri"/>
                <a:cs typeface="Calibri"/>
              </a:rPr>
              <a:t>ée</a:t>
            </a:r>
            <a:r>
              <a:rPr sz="2000" spc="-10" dirty="0">
                <a:solidFill>
                  <a:srgbClr val="001F5F"/>
                </a:solidFill>
                <a:latin typeface="Calibri"/>
                <a:cs typeface="Calibri"/>
              </a:rPr>
              <a:t>s</a:t>
            </a:r>
            <a:r>
              <a:rPr sz="2000" spc="15" dirty="0">
                <a:solidFill>
                  <a:srgbClr val="001F5F"/>
                </a:solidFill>
                <a:latin typeface="Calibri"/>
                <a:cs typeface="Calibri"/>
              </a:rPr>
              <a:t> </a:t>
            </a:r>
            <a:r>
              <a:rPr sz="2000" spc="-20" dirty="0">
                <a:solidFill>
                  <a:srgbClr val="001F5F"/>
                </a:solidFill>
                <a:latin typeface="Calibri"/>
                <a:cs typeface="Calibri"/>
              </a:rPr>
              <a:t>DP</a:t>
            </a:r>
            <a:endParaRPr lang="fr-FR" sz="2000" dirty="0">
              <a:latin typeface="Calibri"/>
              <a:cs typeface="Calibri"/>
            </a:endParaRPr>
          </a:p>
          <a:p>
            <a:pPr marL="1271270" lvl="2" indent="-344170">
              <a:lnSpc>
                <a:spcPct val="80000"/>
              </a:lnSpc>
              <a:spcBef>
                <a:spcPts val="1410"/>
              </a:spcBef>
              <a:buClr>
                <a:srgbClr val="006FC0"/>
              </a:buClr>
              <a:buFont typeface="Arial"/>
              <a:buChar char="•"/>
              <a:tabLst>
                <a:tab pos="357505" algn="l"/>
              </a:tabLst>
            </a:pPr>
            <a:r>
              <a:rPr sz="2000" spc="-15"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é</a:t>
            </a:r>
            <a:r>
              <a:rPr sz="2000" spc="-10" dirty="0">
                <a:solidFill>
                  <a:srgbClr val="001F5F"/>
                </a:solidFill>
                <a:latin typeface="Calibri"/>
                <a:cs typeface="Calibri"/>
              </a:rPr>
              <a:t>pa</a:t>
            </a:r>
            <a:r>
              <a:rPr sz="2000" spc="-55" dirty="0">
                <a:solidFill>
                  <a:srgbClr val="001F5F"/>
                </a:solidFill>
                <a:latin typeface="Calibri"/>
                <a:cs typeface="Calibri"/>
              </a:rPr>
              <a:t>r</a:t>
            </a:r>
            <a:r>
              <a:rPr sz="2000" spc="-30" dirty="0">
                <a:solidFill>
                  <a:srgbClr val="001F5F"/>
                </a:solidFill>
                <a:latin typeface="Calibri"/>
                <a:cs typeface="Calibri"/>
              </a:rPr>
              <a:t>a</a:t>
            </a:r>
            <a:r>
              <a:rPr sz="2000" spc="-10" dirty="0">
                <a:solidFill>
                  <a:srgbClr val="001F5F"/>
                </a:solidFill>
                <a:latin typeface="Calibri"/>
                <a:cs typeface="Calibri"/>
              </a:rPr>
              <a:t>tion</a:t>
            </a:r>
            <a:r>
              <a:rPr sz="2000" spc="55"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10" dirty="0">
                <a:solidFill>
                  <a:srgbClr val="001F5F"/>
                </a:solidFill>
                <a:latin typeface="Calibri"/>
                <a:cs typeface="Calibri"/>
              </a:rPr>
              <a:t>la</a:t>
            </a:r>
            <a:r>
              <a:rPr sz="2000" dirty="0">
                <a:solidFill>
                  <a:srgbClr val="001F5F"/>
                </a:solidFill>
                <a:latin typeface="Calibri"/>
                <a:cs typeface="Calibri"/>
              </a:rPr>
              <a:t> </a:t>
            </a:r>
            <a:r>
              <a:rPr sz="2000" spc="-20" dirty="0">
                <a:solidFill>
                  <a:srgbClr val="001F5F"/>
                </a:solidFill>
                <a:latin typeface="Calibri"/>
                <a:cs typeface="Calibri"/>
              </a:rPr>
              <a:t>s</a:t>
            </a:r>
            <a:r>
              <a:rPr sz="2000" spc="-15" dirty="0">
                <a:solidFill>
                  <a:srgbClr val="001F5F"/>
                </a:solidFill>
                <a:latin typeface="Calibri"/>
                <a:cs typeface="Calibri"/>
              </a:rPr>
              <a:t>or</a:t>
            </a:r>
            <a:r>
              <a:rPr sz="2000" spc="-5" dirty="0">
                <a:solidFill>
                  <a:srgbClr val="001F5F"/>
                </a:solidFill>
                <a:latin typeface="Calibri"/>
                <a:cs typeface="Calibri"/>
              </a:rPr>
              <a:t>t</a:t>
            </a:r>
            <a:r>
              <a:rPr sz="2000" spc="-10" dirty="0">
                <a:solidFill>
                  <a:srgbClr val="001F5F"/>
                </a:solidFill>
                <a:latin typeface="Calibri"/>
                <a:cs typeface="Calibri"/>
              </a:rPr>
              <a:t>ie</a:t>
            </a:r>
            <a:r>
              <a:rPr sz="2000" spc="15"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u</a:t>
            </a:r>
            <a:r>
              <a:rPr sz="2000" dirty="0">
                <a:solidFill>
                  <a:srgbClr val="001F5F"/>
                </a:solidFill>
                <a:latin typeface="Calibri"/>
                <a:cs typeface="Calibri"/>
              </a:rPr>
              <a:t> </a:t>
            </a:r>
            <a:r>
              <a:rPr sz="2000" spc="-5" dirty="0">
                <a:solidFill>
                  <a:srgbClr val="001F5F"/>
                </a:solidFill>
                <a:latin typeface="Calibri"/>
                <a:cs typeface="Calibri"/>
              </a:rPr>
              <a:t>p</a:t>
            </a:r>
            <a:r>
              <a:rPr sz="2000" spc="-30" dirty="0">
                <a:solidFill>
                  <a:srgbClr val="001F5F"/>
                </a:solidFill>
                <a:latin typeface="Calibri"/>
                <a:cs typeface="Calibri"/>
              </a:rPr>
              <a:t>a</a:t>
            </a:r>
            <a:r>
              <a:rPr sz="2000" spc="-10" dirty="0">
                <a:solidFill>
                  <a:srgbClr val="001F5F"/>
                </a:solidFill>
                <a:latin typeface="Calibri"/>
                <a:cs typeface="Calibri"/>
              </a:rPr>
              <a:t>ti</a:t>
            </a:r>
            <a:r>
              <a:rPr sz="2000" spc="-20" dirty="0">
                <a:solidFill>
                  <a:srgbClr val="001F5F"/>
                </a:solidFill>
                <a:latin typeface="Calibri"/>
                <a:cs typeface="Calibri"/>
              </a:rPr>
              <a:t>e</a:t>
            </a:r>
            <a:r>
              <a:rPr sz="2000" spc="-35"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 </a:t>
            </a:r>
            <a:r>
              <a:rPr sz="2000" spc="-10" dirty="0">
                <a:solidFill>
                  <a:srgbClr val="001F5F"/>
                </a:solidFill>
                <a:latin typeface="Calibri"/>
                <a:cs typeface="Calibri"/>
              </a:rPr>
              <a:t>p</a:t>
            </a:r>
            <a:r>
              <a:rPr sz="2000" spc="-20" dirty="0">
                <a:solidFill>
                  <a:srgbClr val="001F5F"/>
                </a:solidFill>
                <a:latin typeface="Calibri"/>
                <a:cs typeface="Calibri"/>
              </a:rPr>
              <a:t>o</a:t>
            </a:r>
            <a:r>
              <a:rPr sz="2000" spc="-5" dirty="0">
                <a:solidFill>
                  <a:srgbClr val="001F5F"/>
                </a:solidFill>
                <a:latin typeface="Calibri"/>
                <a:cs typeface="Calibri"/>
              </a:rPr>
              <a:t>u</a:t>
            </a:r>
            <a:r>
              <a:rPr sz="2000" spc="-10" dirty="0">
                <a:solidFill>
                  <a:srgbClr val="001F5F"/>
                </a:solidFill>
                <a:latin typeface="Calibri"/>
                <a:cs typeface="Calibri"/>
              </a:rPr>
              <a:t>r</a:t>
            </a:r>
            <a:endParaRPr lang="fr-FR" sz="2000" dirty="0">
              <a:latin typeface="Calibri"/>
              <a:cs typeface="Calibri"/>
            </a:endParaRPr>
          </a:p>
          <a:p>
            <a:pPr marL="1271270" lvl="2" indent="-344170">
              <a:lnSpc>
                <a:spcPct val="80000"/>
              </a:lnSpc>
              <a:spcBef>
                <a:spcPts val="1410"/>
              </a:spcBef>
              <a:buClr>
                <a:srgbClr val="006FC0"/>
              </a:buClr>
              <a:buFont typeface="Arial"/>
              <a:buChar char="•"/>
              <a:tabLst>
                <a:tab pos="357505" algn="l"/>
              </a:tabLst>
            </a:pPr>
            <a:r>
              <a:rPr sz="2000" spc="-60" dirty="0">
                <a:solidFill>
                  <a:srgbClr val="001F5F"/>
                </a:solidFill>
                <a:latin typeface="Calibri"/>
                <a:cs typeface="Calibri"/>
              </a:rPr>
              <a:t>P</a:t>
            </a:r>
            <a:r>
              <a:rPr sz="2000" spc="-20" dirty="0">
                <a:solidFill>
                  <a:srgbClr val="001F5F"/>
                </a:solidFill>
                <a:latin typeface="Calibri"/>
                <a:cs typeface="Calibri"/>
              </a:rPr>
              <a:t>e</a:t>
            </a:r>
            <a:r>
              <a:rPr sz="2000" spc="-10" dirty="0">
                <a:solidFill>
                  <a:srgbClr val="001F5F"/>
                </a:solidFill>
                <a:latin typeface="Calibri"/>
                <a:cs typeface="Calibri"/>
              </a:rPr>
              <a:t>r</a:t>
            </a:r>
            <a:r>
              <a:rPr sz="2000" spc="-30" dirty="0">
                <a:solidFill>
                  <a:srgbClr val="001F5F"/>
                </a:solidFill>
                <a:latin typeface="Calibri"/>
                <a:cs typeface="Calibri"/>
              </a:rPr>
              <a:t>m</a:t>
            </a:r>
            <a:r>
              <a:rPr sz="2000" spc="-20" dirty="0">
                <a:solidFill>
                  <a:srgbClr val="001F5F"/>
                </a:solidFill>
                <a:latin typeface="Calibri"/>
                <a:cs typeface="Calibri"/>
              </a:rPr>
              <a:t>e</a:t>
            </a:r>
            <a:r>
              <a:rPr sz="2000" spc="-30" dirty="0">
                <a:solidFill>
                  <a:srgbClr val="001F5F"/>
                </a:solidFill>
                <a:latin typeface="Calibri"/>
                <a:cs typeface="Calibri"/>
              </a:rPr>
              <a:t>t</a:t>
            </a:r>
            <a:r>
              <a:rPr sz="2000" spc="-10" dirty="0">
                <a:solidFill>
                  <a:srgbClr val="001F5F"/>
                </a:solidFill>
                <a:latin typeface="Calibri"/>
                <a:cs typeface="Calibri"/>
              </a:rPr>
              <a:t>t</a:t>
            </a:r>
            <a:r>
              <a:rPr sz="2000" spc="-30" dirty="0">
                <a:solidFill>
                  <a:srgbClr val="001F5F"/>
                </a:solidFill>
                <a:latin typeface="Calibri"/>
                <a:cs typeface="Calibri"/>
              </a:rPr>
              <a:t>r</a:t>
            </a:r>
            <a:r>
              <a:rPr sz="2000" spc="-10" dirty="0">
                <a:solidFill>
                  <a:srgbClr val="001F5F"/>
                </a:solidFill>
                <a:latin typeface="Calibri"/>
                <a:cs typeface="Calibri"/>
              </a:rPr>
              <a:t>e</a:t>
            </a:r>
            <a:r>
              <a:rPr sz="2000" spc="65" dirty="0">
                <a:solidFill>
                  <a:srgbClr val="001F5F"/>
                </a:solidFill>
                <a:latin typeface="Calibri"/>
                <a:cs typeface="Calibri"/>
              </a:rPr>
              <a:t> </a:t>
            </a:r>
            <a:r>
              <a:rPr sz="2000" spc="-10" dirty="0">
                <a:solidFill>
                  <a:srgbClr val="001F5F"/>
                </a:solidFill>
                <a:latin typeface="Calibri"/>
                <a:cs typeface="Calibri"/>
              </a:rPr>
              <a:t>la</a:t>
            </a:r>
            <a:r>
              <a:rPr sz="2000" spc="5" dirty="0">
                <a:solidFill>
                  <a:srgbClr val="001F5F"/>
                </a:solidFill>
                <a:latin typeface="Calibri"/>
                <a:cs typeface="Calibri"/>
              </a:rPr>
              <a:t> </a:t>
            </a:r>
            <a:r>
              <a:rPr sz="2000" spc="-10" dirty="0">
                <a:solidFill>
                  <a:srgbClr val="001F5F"/>
                </a:solidFill>
                <a:latin typeface="Calibri"/>
                <a:cs typeface="Calibri"/>
              </a:rPr>
              <a:t>d</a:t>
            </a:r>
            <a:r>
              <a:rPr sz="2000" spc="-5" dirty="0">
                <a:solidFill>
                  <a:srgbClr val="001F5F"/>
                </a:solidFill>
                <a:latin typeface="Calibri"/>
                <a:cs typeface="Calibri"/>
              </a:rPr>
              <a:t>i</a:t>
            </a:r>
            <a:r>
              <a:rPr sz="2000" spc="-25" dirty="0">
                <a:solidFill>
                  <a:srgbClr val="001F5F"/>
                </a:solidFill>
                <a:latin typeface="Calibri"/>
                <a:cs typeface="Calibri"/>
              </a:rPr>
              <a:t>s</a:t>
            </a:r>
            <a:r>
              <a:rPr sz="2000" spc="-10" dirty="0">
                <a:solidFill>
                  <a:srgbClr val="001F5F"/>
                </a:solidFill>
                <a:latin typeface="Calibri"/>
                <a:cs typeface="Calibri"/>
              </a:rPr>
              <a:t>p</a:t>
            </a:r>
            <a:r>
              <a:rPr sz="2000" spc="-15" dirty="0">
                <a:solidFill>
                  <a:srgbClr val="001F5F"/>
                </a:solidFill>
                <a:latin typeface="Calibri"/>
                <a:cs typeface="Calibri"/>
              </a:rPr>
              <a:t>o</a:t>
            </a:r>
            <a:r>
              <a:rPr sz="2000" spc="-10" dirty="0">
                <a:solidFill>
                  <a:srgbClr val="001F5F"/>
                </a:solidFill>
                <a:latin typeface="Calibri"/>
                <a:cs typeface="Calibri"/>
              </a:rPr>
              <a:t>n</a:t>
            </a:r>
            <a:r>
              <a:rPr sz="2000" spc="-5" dirty="0">
                <a:solidFill>
                  <a:srgbClr val="001F5F"/>
                </a:solidFill>
                <a:latin typeface="Calibri"/>
                <a:cs typeface="Calibri"/>
              </a:rPr>
              <a:t>i</a:t>
            </a:r>
            <a:r>
              <a:rPr sz="2000" spc="-10" dirty="0">
                <a:solidFill>
                  <a:srgbClr val="001F5F"/>
                </a:solidFill>
                <a:latin typeface="Calibri"/>
                <a:cs typeface="Calibri"/>
              </a:rPr>
              <a:t>b</a:t>
            </a:r>
            <a:r>
              <a:rPr sz="2000" spc="-5" dirty="0">
                <a:solidFill>
                  <a:srgbClr val="001F5F"/>
                </a:solidFill>
                <a:latin typeface="Calibri"/>
                <a:cs typeface="Calibri"/>
              </a:rPr>
              <a:t>il</a:t>
            </a:r>
            <a:r>
              <a:rPr sz="2000" spc="-10" dirty="0">
                <a:solidFill>
                  <a:srgbClr val="001F5F"/>
                </a:solidFill>
                <a:latin typeface="Calibri"/>
                <a:cs typeface="Calibri"/>
              </a:rPr>
              <a:t>i</a:t>
            </a:r>
            <a:r>
              <a:rPr sz="2000" spc="-30" dirty="0">
                <a:solidFill>
                  <a:srgbClr val="001F5F"/>
                </a:solidFill>
                <a:latin typeface="Calibri"/>
                <a:cs typeface="Calibri"/>
              </a:rPr>
              <a:t>t</a:t>
            </a:r>
            <a:r>
              <a:rPr sz="2000" spc="-10" dirty="0">
                <a:solidFill>
                  <a:srgbClr val="001F5F"/>
                </a:solidFill>
                <a:latin typeface="Calibri"/>
                <a:cs typeface="Calibri"/>
              </a:rPr>
              <a:t>é</a:t>
            </a:r>
            <a:r>
              <a:rPr sz="2000" spc="40"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u </a:t>
            </a:r>
            <a:r>
              <a:rPr sz="2000" spc="-10" dirty="0">
                <a:solidFill>
                  <a:srgbClr val="001F5F"/>
                </a:solidFill>
                <a:latin typeface="Calibri"/>
                <a:cs typeface="Calibri"/>
              </a:rPr>
              <a:t>p</a:t>
            </a:r>
            <a:r>
              <a:rPr sz="2000" spc="-35" dirty="0">
                <a:solidFill>
                  <a:srgbClr val="001F5F"/>
                </a:solidFill>
                <a:latin typeface="Calibri"/>
                <a:cs typeface="Calibri"/>
              </a:rPr>
              <a:t>r</a:t>
            </a:r>
            <a:r>
              <a:rPr sz="2000" spc="-15" dirty="0">
                <a:solidFill>
                  <a:srgbClr val="001F5F"/>
                </a:solidFill>
                <a:latin typeface="Calibri"/>
                <a:cs typeface="Calibri"/>
              </a:rPr>
              <a:t>o</a:t>
            </a:r>
            <a:r>
              <a:rPr sz="2000" spc="-10" dirty="0">
                <a:solidFill>
                  <a:srgbClr val="001F5F"/>
                </a:solidFill>
                <a:latin typeface="Calibri"/>
                <a:cs typeface="Calibri"/>
              </a:rPr>
              <a:t>duit</a:t>
            </a:r>
            <a:r>
              <a:rPr sz="2000" spc="-20" dirty="0">
                <a:solidFill>
                  <a:srgbClr val="001F5F"/>
                </a:solidFill>
                <a:latin typeface="Calibri"/>
                <a:cs typeface="Calibri"/>
              </a:rPr>
              <a:t> e</a:t>
            </a:r>
            <a:r>
              <a:rPr sz="2000" spc="-15" dirty="0">
                <a:solidFill>
                  <a:srgbClr val="001F5F"/>
                </a:solidFill>
                <a:latin typeface="Calibri"/>
                <a:cs typeface="Calibri"/>
              </a:rPr>
              <a:t>n</a:t>
            </a:r>
            <a:r>
              <a:rPr sz="2000" spc="5" dirty="0">
                <a:solidFill>
                  <a:srgbClr val="001F5F"/>
                </a:solidFill>
                <a:latin typeface="Calibri"/>
                <a:cs typeface="Calibri"/>
              </a:rPr>
              <a:t> </a:t>
            </a:r>
            <a:r>
              <a:rPr sz="2000" spc="-20" dirty="0">
                <a:solidFill>
                  <a:srgbClr val="001F5F"/>
                </a:solidFill>
                <a:latin typeface="Calibri"/>
                <a:cs typeface="Calibri"/>
              </a:rPr>
              <a:t>v</a:t>
            </a:r>
            <a:r>
              <a:rPr sz="2000" spc="-5" dirty="0">
                <a:solidFill>
                  <a:srgbClr val="001F5F"/>
                </a:solidFill>
                <a:latin typeface="Calibri"/>
                <a:cs typeface="Calibri"/>
              </a:rPr>
              <a:t>il</a:t>
            </a:r>
            <a:r>
              <a:rPr sz="2000" spc="-10" dirty="0">
                <a:solidFill>
                  <a:srgbClr val="001F5F"/>
                </a:solidFill>
                <a:latin typeface="Calibri"/>
                <a:cs typeface="Calibri"/>
              </a:rPr>
              <a:t>le</a:t>
            </a:r>
            <a:endParaRPr sz="2000" dirty="0">
              <a:latin typeface="Calibri"/>
              <a:cs typeface="Calibri"/>
            </a:endParaRPr>
          </a:p>
          <a:p>
            <a:pPr marL="356870" indent="-344170">
              <a:lnSpc>
                <a:spcPct val="80000"/>
              </a:lnSpc>
              <a:spcBef>
                <a:spcPts val="560"/>
              </a:spcBef>
              <a:buClr>
                <a:srgbClr val="001F5F"/>
              </a:buClr>
              <a:buFont typeface="Arial"/>
              <a:buChar char="•"/>
              <a:tabLst>
                <a:tab pos="357505" algn="l"/>
              </a:tabLst>
            </a:pPr>
            <a:r>
              <a:rPr sz="2400" spc="-10" dirty="0">
                <a:solidFill>
                  <a:srgbClr val="001F5F"/>
                </a:solidFill>
                <a:latin typeface="Calibri"/>
                <a:cs typeface="Calibri"/>
              </a:rPr>
              <a:t>C</a:t>
            </a:r>
            <a:r>
              <a:rPr sz="2400" spc="-35" dirty="0">
                <a:solidFill>
                  <a:srgbClr val="001F5F"/>
                </a:solidFill>
                <a:latin typeface="Calibri"/>
                <a:cs typeface="Calibri"/>
              </a:rPr>
              <a:t>r</a:t>
            </a:r>
            <a:r>
              <a:rPr sz="2400" dirty="0">
                <a:solidFill>
                  <a:srgbClr val="001F5F"/>
                </a:solidFill>
                <a:latin typeface="Calibri"/>
                <a:cs typeface="Calibri"/>
              </a:rPr>
              <a:t>é</a:t>
            </a:r>
            <a:r>
              <a:rPr sz="2400" spc="5" dirty="0">
                <a:solidFill>
                  <a:srgbClr val="001F5F"/>
                </a:solidFill>
                <a:latin typeface="Calibri"/>
                <a:cs typeface="Calibri"/>
              </a:rPr>
              <a:t>e</a:t>
            </a:r>
            <a:r>
              <a:rPr sz="2400" spc="-10" dirty="0">
                <a:solidFill>
                  <a:srgbClr val="001F5F"/>
                </a:solidFill>
                <a:latin typeface="Calibri"/>
                <a:cs typeface="Calibri"/>
              </a:rPr>
              <a:t>r</a:t>
            </a:r>
            <a:r>
              <a:rPr sz="2400" spc="-15" dirty="0">
                <a:solidFill>
                  <a:srgbClr val="001F5F"/>
                </a:solidFill>
                <a:latin typeface="Calibri"/>
                <a:cs typeface="Calibri"/>
              </a:rPr>
              <a:t> </a:t>
            </a:r>
            <a:r>
              <a:rPr sz="2400" dirty="0">
                <a:solidFill>
                  <a:srgbClr val="001F5F"/>
                </a:solidFill>
                <a:latin typeface="Calibri"/>
                <a:cs typeface="Calibri"/>
              </a:rPr>
              <a:t>au</a:t>
            </a:r>
            <a:r>
              <a:rPr sz="2400" spc="-10" dirty="0">
                <a:solidFill>
                  <a:srgbClr val="001F5F"/>
                </a:solidFill>
                <a:latin typeface="Calibri"/>
                <a:cs typeface="Calibri"/>
              </a:rPr>
              <a:t> </a:t>
            </a:r>
            <a:r>
              <a:rPr sz="2400" spc="-5" dirty="0">
                <a:solidFill>
                  <a:srgbClr val="001F5F"/>
                </a:solidFill>
                <a:latin typeface="Calibri"/>
                <a:cs typeface="Calibri"/>
              </a:rPr>
              <a:t>sei</a:t>
            </a:r>
            <a:r>
              <a:rPr sz="2400" dirty="0">
                <a:solidFill>
                  <a:srgbClr val="001F5F"/>
                </a:solidFill>
                <a:latin typeface="Calibri"/>
                <a:cs typeface="Calibri"/>
              </a:rPr>
              <a:t>n</a:t>
            </a:r>
            <a:r>
              <a:rPr sz="2400" spc="-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a:t>
            </a:r>
            <a:r>
              <a:rPr sz="2400" spc="-15" dirty="0">
                <a:solidFill>
                  <a:srgbClr val="001F5F"/>
                </a:solidFill>
                <a:latin typeface="Calibri"/>
                <a:cs typeface="Calibri"/>
              </a:rPr>
              <a:t> </a:t>
            </a:r>
            <a:r>
              <a:rPr sz="2400" spc="-5" dirty="0">
                <a:solidFill>
                  <a:srgbClr val="001F5F"/>
                </a:solidFill>
                <a:latin typeface="Calibri"/>
                <a:cs typeface="Calibri"/>
              </a:rPr>
              <a:t>so</a:t>
            </a:r>
            <a:r>
              <a:rPr sz="2400" dirty="0">
                <a:solidFill>
                  <a:srgbClr val="001F5F"/>
                </a:solidFill>
                <a:latin typeface="Calibri"/>
                <a:cs typeface="Calibri"/>
              </a:rPr>
              <a:t>n</a:t>
            </a:r>
            <a:r>
              <a:rPr sz="2400" spc="-5" dirty="0">
                <a:solidFill>
                  <a:srgbClr val="001F5F"/>
                </a:solidFill>
                <a:latin typeface="Calibri"/>
                <a:cs typeface="Calibri"/>
              </a:rPr>
              <a:t> officin</a:t>
            </a:r>
            <a:r>
              <a:rPr sz="2400" dirty="0">
                <a:solidFill>
                  <a:srgbClr val="001F5F"/>
                </a:solidFill>
                <a:latin typeface="Calibri"/>
                <a:cs typeface="Calibri"/>
              </a:rPr>
              <a:t>e</a:t>
            </a:r>
            <a:r>
              <a:rPr sz="2400" spc="-25" dirty="0">
                <a:solidFill>
                  <a:srgbClr val="001F5F"/>
                </a:solidFill>
                <a:latin typeface="Calibri"/>
                <a:cs typeface="Calibri"/>
              </a:rPr>
              <a:t> </a:t>
            </a:r>
            <a:r>
              <a:rPr sz="2400" dirty="0">
                <a:solidFill>
                  <a:srgbClr val="001F5F"/>
                </a:solidFill>
                <a:latin typeface="Calibri"/>
                <a:cs typeface="Calibri"/>
              </a:rPr>
              <a:t>les</a:t>
            </a:r>
            <a:r>
              <a:rPr sz="2400" spc="-20" dirty="0">
                <a:solidFill>
                  <a:srgbClr val="001F5F"/>
                </a:solidFill>
                <a:latin typeface="Calibri"/>
                <a:cs typeface="Calibri"/>
              </a:rPr>
              <a:t> </a:t>
            </a:r>
            <a:r>
              <a:rPr sz="2400" spc="-35" dirty="0">
                <a:solidFill>
                  <a:srgbClr val="001F5F"/>
                </a:solidFill>
                <a:latin typeface="Calibri"/>
                <a:cs typeface="Calibri"/>
              </a:rPr>
              <a:t>c</a:t>
            </a:r>
            <a:r>
              <a:rPr sz="2400" spc="-5" dirty="0">
                <a:solidFill>
                  <a:srgbClr val="001F5F"/>
                </a:solidFill>
                <a:latin typeface="Calibri"/>
                <a:cs typeface="Calibri"/>
              </a:rPr>
              <a:t>o</a:t>
            </a:r>
            <a:r>
              <a:rPr sz="2400" spc="10" dirty="0">
                <a:solidFill>
                  <a:srgbClr val="001F5F"/>
                </a:solidFill>
                <a:latin typeface="Calibri"/>
                <a:cs typeface="Calibri"/>
              </a:rPr>
              <a:t>n</a:t>
            </a:r>
            <a:r>
              <a:rPr sz="2400" spc="5" dirty="0">
                <a:solidFill>
                  <a:srgbClr val="001F5F"/>
                </a:solidFill>
                <a:latin typeface="Calibri"/>
                <a:cs typeface="Calibri"/>
              </a:rPr>
              <a:t>d</a:t>
            </a:r>
            <a:r>
              <a:rPr sz="2400" dirty="0">
                <a:solidFill>
                  <a:srgbClr val="001F5F"/>
                </a:solidFill>
                <a:latin typeface="Calibri"/>
                <a:cs typeface="Calibri"/>
              </a:rPr>
              <a:t>i</a:t>
            </a:r>
            <a:r>
              <a:rPr sz="2400" spc="5" dirty="0">
                <a:solidFill>
                  <a:srgbClr val="001F5F"/>
                </a:solidFill>
                <a:latin typeface="Calibri"/>
                <a:cs typeface="Calibri"/>
              </a:rPr>
              <a:t>t</a:t>
            </a:r>
            <a:r>
              <a:rPr sz="2400" dirty="0">
                <a:solidFill>
                  <a:srgbClr val="001F5F"/>
                </a:solidFill>
                <a:latin typeface="Calibri"/>
                <a:cs typeface="Calibri"/>
              </a:rPr>
              <a:t>io</a:t>
            </a:r>
            <a:r>
              <a:rPr sz="2400" spc="10" dirty="0">
                <a:solidFill>
                  <a:srgbClr val="001F5F"/>
                </a:solidFill>
                <a:latin typeface="Calibri"/>
                <a:cs typeface="Calibri"/>
              </a:rPr>
              <a:t>n</a:t>
            </a:r>
            <a:r>
              <a:rPr sz="2400" dirty="0">
                <a:solidFill>
                  <a:srgbClr val="001F5F"/>
                </a:solidFill>
                <a:latin typeface="Calibri"/>
                <a:cs typeface="Calibri"/>
              </a:rPr>
              <a:t>s</a:t>
            </a:r>
            <a:r>
              <a:rPr sz="2400" spc="-70" dirty="0">
                <a:solidFill>
                  <a:srgbClr val="001F5F"/>
                </a:solidFill>
                <a:latin typeface="Calibri"/>
                <a:cs typeface="Calibri"/>
              </a:rPr>
              <a:t> </a:t>
            </a:r>
            <a:r>
              <a:rPr sz="2400" spc="5" dirty="0" smtClean="0">
                <a:solidFill>
                  <a:srgbClr val="001F5F"/>
                </a:solidFill>
                <a:latin typeface="Calibri"/>
                <a:cs typeface="Calibri"/>
              </a:rPr>
              <a:t>d</a:t>
            </a:r>
            <a:r>
              <a:rPr sz="2400" dirty="0" smtClean="0">
                <a:solidFill>
                  <a:srgbClr val="001F5F"/>
                </a:solidFill>
                <a:latin typeface="Calibri"/>
                <a:cs typeface="Calibri"/>
              </a:rPr>
              <a:t>e</a:t>
            </a:r>
            <a:r>
              <a:rPr lang="fr-FR" sz="2400" dirty="0">
                <a:latin typeface="Calibri"/>
                <a:cs typeface="Calibri"/>
              </a:rPr>
              <a:t> </a:t>
            </a:r>
            <a:r>
              <a:rPr lang="fr-FR" sz="3200" b="1" spc="-35" dirty="0" smtClean="0">
                <a:solidFill>
                  <a:srgbClr val="006FC0"/>
                </a:solidFill>
                <a:latin typeface="Calibri"/>
                <a:cs typeface="Calibri"/>
              </a:rPr>
              <a:t>C</a:t>
            </a:r>
            <a:r>
              <a:rPr sz="3200" b="1" spc="-20" dirty="0" smtClean="0">
                <a:solidFill>
                  <a:srgbClr val="006FC0"/>
                </a:solidFill>
                <a:latin typeface="Calibri"/>
                <a:cs typeface="Calibri"/>
              </a:rPr>
              <a:t>o</a:t>
            </a:r>
            <a:r>
              <a:rPr sz="3200" b="1" spc="-45" dirty="0" smtClean="0">
                <a:solidFill>
                  <a:srgbClr val="006FC0"/>
                </a:solidFill>
                <a:latin typeface="Calibri"/>
                <a:cs typeface="Calibri"/>
              </a:rPr>
              <a:t>n</a:t>
            </a:r>
            <a:r>
              <a:rPr sz="3200" b="1" spc="-20" dirty="0" smtClean="0">
                <a:solidFill>
                  <a:srgbClr val="006FC0"/>
                </a:solidFill>
                <a:latin typeface="Calibri"/>
                <a:cs typeface="Calibri"/>
              </a:rPr>
              <a:t>fide</a:t>
            </a:r>
            <a:r>
              <a:rPr sz="3200" b="1" spc="-60" dirty="0" smtClean="0">
                <a:solidFill>
                  <a:srgbClr val="006FC0"/>
                </a:solidFill>
                <a:latin typeface="Calibri"/>
                <a:cs typeface="Calibri"/>
              </a:rPr>
              <a:t>n</a:t>
            </a:r>
            <a:r>
              <a:rPr sz="3200" b="1" spc="-15" dirty="0" smtClean="0">
                <a:solidFill>
                  <a:srgbClr val="006FC0"/>
                </a:solidFill>
                <a:latin typeface="Calibri"/>
                <a:cs typeface="Calibri"/>
              </a:rPr>
              <a:t>tia</a:t>
            </a:r>
            <a:r>
              <a:rPr sz="3200" b="1" dirty="0" smtClean="0">
                <a:solidFill>
                  <a:srgbClr val="006FC0"/>
                </a:solidFill>
                <a:latin typeface="Calibri"/>
                <a:cs typeface="Calibri"/>
              </a:rPr>
              <a:t>l</a:t>
            </a:r>
            <a:r>
              <a:rPr sz="3200" b="1" spc="-10" dirty="0" smtClean="0">
                <a:solidFill>
                  <a:srgbClr val="006FC0"/>
                </a:solidFill>
                <a:latin typeface="Calibri"/>
                <a:cs typeface="Calibri"/>
              </a:rPr>
              <a:t>i</a:t>
            </a:r>
            <a:r>
              <a:rPr sz="3200" b="1" spc="-60" dirty="0" smtClean="0">
                <a:solidFill>
                  <a:srgbClr val="006FC0"/>
                </a:solidFill>
                <a:latin typeface="Calibri"/>
                <a:cs typeface="Calibri"/>
              </a:rPr>
              <a:t>t</a:t>
            </a:r>
            <a:r>
              <a:rPr sz="3200" b="1" spc="-20" dirty="0" smtClean="0">
                <a:solidFill>
                  <a:srgbClr val="006FC0"/>
                </a:solidFill>
                <a:latin typeface="Calibri"/>
                <a:cs typeface="Calibri"/>
              </a:rPr>
              <a:t>é</a:t>
            </a:r>
            <a:endParaRPr lang="fr-FR" sz="3200" b="1" spc="-20" dirty="0">
              <a:solidFill>
                <a:srgbClr val="006FC0"/>
              </a:solidFill>
              <a:latin typeface="Calibri"/>
              <a:cs typeface="Calibri"/>
            </a:endParaRPr>
          </a:p>
          <a:p>
            <a:pPr marL="814070" lvl="1" indent="-344170">
              <a:lnSpc>
                <a:spcPct val="80000"/>
              </a:lnSpc>
              <a:spcBef>
                <a:spcPts val="560"/>
              </a:spcBef>
              <a:buClr>
                <a:srgbClr val="001F5F"/>
              </a:buClr>
              <a:buFont typeface="Arial"/>
              <a:buChar char="•"/>
              <a:tabLst>
                <a:tab pos="357505" algn="l"/>
              </a:tabLst>
            </a:pPr>
            <a:r>
              <a:rPr lang="fr-FR" sz="2000" spc="-15" dirty="0" smtClean="0">
                <a:solidFill>
                  <a:srgbClr val="001F5F"/>
                </a:solidFill>
                <a:cs typeface="Calibri"/>
              </a:rPr>
              <a:t>Di</a:t>
            </a:r>
            <a:r>
              <a:rPr lang="fr-FR" sz="2000" spc="-25" dirty="0" smtClean="0">
                <a:solidFill>
                  <a:srgbClr val="001F5F"/>
                </a:solidFill>
                <a:cs typeface="Calibri"/>
              </a:rPr>
              <a:t>s</a:t>
            </a:r>
            <a:r>
              <a:rPr lang="fr-FR" sz="2000" spc="-10" dirty="0" smtClean="0">
                <a:solidFill>
                  <a:srgbClr val="001F5F"/>
                </a:solidFill>
                <a:cs typeface="Calibri"/>
              </a:rPr>
              <a:t>c</a:t>
            </a:r>
            <a:r>
              <a:rPr lang="fr-FR" sz="2000" spc="-40" dirty="0" smtClean="0">
                <a:solidFill>
                  <a:srgbClr val="001F5F"/>
                </a:solidFill>
                <a:cs typeface="Calibri"/>
              </a:rPr>
              <a:t>r</a:t>
            </a:r>
            <a:r>
              <a:rPr lang="fr-FR" sz="2000" spc="-20" dirty="0" smtClean="0">
                <a:solidFill>
                  <a:srgbClr val="001F5F"/>
                </a:solidFill>
                <a:cs typeface="Calibri"/>
              </a:rPr>
              <a:t>é</a:t>
            </a:r>
            <a:r>
              <a:rPr lang="fr-FR" sz="2000" spc="-10" dirty="0" smtClean="0">
                <a:solidFill>
                  <a:srgbClr val="001F5F"/>
                </a:solidFill>
                <a:cs typeface="Calibri"/>
              </a:rPr>
              <a:t>tio</a:t>
            </a:r>
            <a:r>
              <a:rPr lang="fr-FR" sz="2000" spc="-15" dirty="0" smtClean="0">
                <a:solidFill>
                  <a:srgbClr val="001F5F"/>
                </a:solidFill>
                <a:cs typeface="Calibri"/>
              </a:rPr>
              <a:t>n</a:t>
            </a:r>
            <a:r>
              <a:rPr lang="fr-FR" sz="2000" spc="55" dirty="0" smtClean="0">
                <a:solidFill>
                  <a:srgbClr val="001F5F"/>
                </a:solidFill>
                <a:cs typeface="Calibri"/>
              </a:rPr>
              <a:t> </a:t>
            </a:r>
            <a:r>
              <a:rPr lang="fr-FR" sz="2000" spc="-10" dirty="0">
                <a:solidFill>
                  <a:srgbClr val="001F5F"/>
                </a:solidFill>
                <a:cs typeface="Calibri"/>
              </a:rPr>
              <a:t>= </a:t>
            </a:r>
            <a:r>
              <a:rPr lang="fr-FR" sz="2000" spc="-25" dirty="0" smtClean="0">
                <a:solidFill>
                  <a:srgbClr val="001F5F"/>
                </a:solidFill>
                <a:cs typeface="Calibri"/>
              </a:rPr>
              <a:t>a</a:t>
            </a:r>
            <a:r>
              <a:rPr lang="fr-FR" sz="2000" spc="-30" dirty="0" smtClean="0">
                <a:solidFill>
                  <a:srgbClr val="001F5F"/>
                </a:solidFill>
                <a:cs typeface="Calibri"/>
              </a:rPr>
              <a:t>t</a:t>
            </a:r>
            <a:r>
              <a:rPr lang="fr-FR" sz="2000" spc="-10" dirty="0" smtClean="0">
                <a:solidFill>
                  <a:srgbClr val="001F5F"/>
                </a:solidFill>
                <a:cs typeface="Calibri"/>
              </a:rPr>
              <a:t>ti</a:t>
            </a:r>
            <a:r>
              <a:rPr lang="fr-FR" sz="2000" spc="-5" dirty="0" smtClean="0">
                <a:solidFill>
                  <a:srgbClr val="001F5F"/>
                </a:solidFill>
                <a:cs typeface="Calibri"/>
              </a:rPr>
              <a:t>t</a:t>
            </a:r>
            <a:r>
              <a:rPr lang="fr-FR" sz="2000" spc="-10" dirty="0" smtClean="0">
                <a:solidFill>
                  <a:srgbClr val="001F5F"/>
                </a:solidFill>
                <a:cs typeface="Calibri"/>
              </a:rPr>
              <a:t>ude</a:t>
            </a:r>
          </a:p>
          <a:p>
            <a:pPr marL="814070" lvl="1" indent="-344170">
              <a:lnSpc>
                <a:spcPct val="80000"/>
              </a:lnSpc>
              <a:spcBef>
                <a:spcPts val="560"/>
              </a:spcBef>
              <a:buClr>
                <a:srgbClr val="001F5F"/>
              </a:buClr>
              <a:buFont typeface="Arial"/>
              <a:buChar char="•"/>
              <a:tabLst>
                <a:tab pos="357505" algn="l"/>
              </a:tabLst>
            </a:pPr>
            <a:r>
              <a:rPr lang="fr-FR" sz="2000" spc="-20" dirty="0" smtClean="0">
                <a:solidFill>
                  <a:srgbClr val="001F5F"/>
                </a:solidFill>
                <a:cs typeface="Calibri"/>
              </a:rPr>
              <a:t>Co</a:t>
            </a:r>
            <a:r>
              <a:rPr lang="fr-FR" sz="2000" spc="-10" dirty="0" smtClean="0">
                <a:solidFill>
                  <a:srgbClr val="001F5F"/>
                </a:solidFill>
                <a:cs typeface="Calibri"/>
              </a:rPr>
              <a:t>n</a:t>
            </a:r>
            <a:r>
              <a:rPr lang="fr-FR" sz="2000" spc="-20" dirty="0" smtClean="0">
                <a:solidFill>
                  <a:srgbClr val="001F5F"/>
                </a:solidFill>
                <a:cs typeface="Calibri"/>
              </a:rPr>
              <a:t>f</a:t>
            </a:r>
            <a:r>
              <a:rPr lang="fr-FR" sz="2000" spc="-5" dirty="0" smtClean="0">
                <a:solidFill>
                  <a:srgbClr val="001F5F"/>
                </a:solidFill>
                <a:cs typeface="Calibri"/>
              </a:rPr>
              <a:t>i</a:t>
            </a:r>
            <a:r>
              <a:rPr lang="fr-FR" sz="2000" spc="-10" dirty="0" smtClean="0">
                <a:solidFill>
                  <a:srgbClr val="001F5F"/>
                </a:solidFill>
                <a:cs typeface="Calibri"/>
              </a:rPr>
              <a:t>d</a:t>
            </a:r>
            <a:r>
              <a:rPr lang="fr-FR" sz="2000" spc="-20" dirty="0" smtClean="0">
                <a:solidFill>
                  <a:srgbClr val="001F5F"/>
                </a:solidFill>
                <a:cs typeface="Calibri"/>
              </a:rPr>
              <a:t>e</a:t>
            </a:r>
            <a:r>
              <a:rPr lang="fr-FR" sz="2000" spc="-30" dirty="0" smtClean="0">
                <a:solidFill>
                  <a:srgbClr val="001F5F"/>
                </a:solidFill>
                <a:cs typeface="Calibri"/>
              </a:rPr>
              <a:t>n</a:t>
            </a:r>
            <a:r>
              <a:rPr lang="fr-FR" sz="2000" spc="-10" dirty="0" smtClean="0">
                <a:solidFill>
                  <a:srgbClr val="001F5F"/>
                </a:solidFill>
                <a:cs typeface="Calibri"/>
              </a:rPr>
              <a:t>ti</a:t>
            </a:r>
            <a:r>
              <a:rPr lang="fr-FR" sz="2000" spc="-5" dirty="0" smtClean="0">
                <a:solidFill>
                  <a:srgbClr val="001F5F"/>
                </a:solidFill>
                <a:cs typeface="Calibri"/>
              </a:rPr>
              <a:t>ali</a:t>
            </a:r>
            <a:r>
              <a:rPr lang="fr-FR" sz="2000" spc="-35" dirty="0" smtClean="0">
                <a:solidFill>
                  <a:srgbClr val="001F5F"/>
                </a:solidFill>
                <a:cs typeface="Calibri"/>
              </a:rPr>
              <a:t>t</a:t>
            </a:r>
            <a:r>
              <a:rPr lang="fr-FR" sz="2000" spc="-10" dirty="0" smtClean="0">
                <a:solidFill>
                  <a:srgbClr val="001F5F"/>
                </a:solidFill>
                <a:cs typeface="Calibri"/>
              </a:rPr>
              <a:t>é</a:t>
            </a:r>
            <a:r>
              <a:rPr lang="fr-FR" sz="2000" spc="40" dirty="0" smtClean="0">
                <a:solidFill>
                  <a:srgbClr val="001F5F"/>
                </a:solidFill>
                <a:cs typeface="Calibri"/>
              </a:rPr>
              <a:t> </a:t>
            </a:r>
            <a:r>
              <a:rPr lang="fr-FR" sz="2000" spc="-10" dirty="0">
                <a:solidFill>
                  <a:srgbClr val="001F5F"/>
                </a:solidFill>
                <a:cs typeface="Calibri"/>
              </a:rPr>
              <a:t>=</a:t>
            </a:r>
            <a:r>
              <a:rPr lang="fr-FR" sz="2000" spc="15" dirty="0">
                <a:solidFill>
                  <a:srgbClr val="001F5F"/>
                </a:solidFill>
                <a:cs typeface="Calibri"/>
              </a:rPr>
              <a:t> </a:t>
            </a:r>
            <a:r>
              <a:rPr lang="fr-FR" sz="2000" spc="-35" dirty="0">
                <a:solidFill>
                  <a:srgbClr val="001F5F"/>
                </a:solidFill>
                <a:cs typeface="Calibri"/>
              </a:rPr>
              <a:t>r</a:t>
            </a:r>
            <a:r>
              <a:rPr lang="fr-FR" sz="2000" spc="-20" dirty="0">
                <a:solidFill>
                  <a:srgbClr val="001F5F"/>
                </a:solidFill>
                <a:cs typeface="Calibri"/>
              </a:rPr>
              <a:t>é</a:t>
            </a:r>
            <a:r>
              <a:rPr lang="fr-FR" sz="2000" spc="-25" dirty="0">
                <a:solidFill>
                  <a:srgbClr val="001F5F"/>
                </a:solidFill>
                <a:cs typeface="Calibri"/>
              </a:rPr>
              <a:t>s</a:t>
            </a:r>
            <a:r>
              <a:rPr lang="fr-FR" sz="2000" spc="-10" dirty="0">
                <a:solidFill>
                  <a:srgbClr val="001F5F"/>
                </a:solidFill>
                <a:cs typeface="Calibri"/>
              </a:rPr>
              <a:t>u</a:t>
            </a:r>
            <a:r>
              <a:rPr lang="fr-FR" sz="2000" spc="-5" dirty="0">
                <a:solidFill>
                  <a:srgbClr val="001F5F"/>
                </a:solidFill>
                <a:cs typeface="Calibri"/>
              </a:rPr>
              <a:t>l</a:t>
            </a:r>
            <a:r>
              <a:rPr lang="fr-FR" sz="2000" spc="-35" dirty="0">
                <a:solidFill>
                  <a:srgbClr val="001F5F"/>
                </a:solidFill>
                <a:cs typeface="Calibri"/>
              </a:rPr>
              <a:t>t</a:t>
            </a:r>
            <a:r>
              <a:rPr lang="fr-FR" sz="2000" spc="-30" dirty="0">
                <a:solidFill>
                  <a:srgbClr val="001F5F"/>
                </a:solidFill>
                <a:cs typeface="Calibri"/>
              </a:rPr>
              <a:t>a</a:t>
            </a:r>
            <a:r>
              <a:rPr lang="fr-FR" sz="2000" spc="-10" dirty="0">
                <a:solidFill>
                  <a:srgbClr val="001F5F"/>
                </a:solidFill>
                <a:cs typeface="Calibri"/>
              </a:rPr>
              <a:t>t</a:t>
            </a:r>
            <a:endParaRPr lang="fr-FR" sz="2000" dirty="0">
              <a:solidFill>
                <a:prstClr val="black"/>
              </a:solidFill>
              <a:cs typeface="Calibri"/>
            </a:endParaRPr>
          </a:p>
          <a:p>
            <a:pPr marL="356870">
              <a:lnSpc>
                <a:spcPct val="80000"/>
              </a:lnSpc>
            </a:pPr>
            <a:endParaRPr lang="fr-FR" sz="2000" dirty="0">
              <a:solidFill>
                <a:prstClr val="black"/>
              </a:solidFill>
              <a:cs typeface="Calibri"/>
            </a:endParaRPr>
          </a:p>
          <a:p>
            <a:pPr marL="356870">
              <a:lnSpc>
                <a:spcPct val="80000"/>
              </a:lnSpc>
            </a:pPr>
            <a:endParaRPr sz="32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550"/>
            <a:ext cx="8986520" cy="965263"/>
          </a:xfrm>
          <a:prstGeom prst="rect">
            <a:avLst/>
          </a:prstGeom>
        </p:spPr>
        <p:txBody>
          <a:bodyPr vert="horz" wrap="square" lIns="0" tIns="285368" rIns="0" bIns="0" numCol="1" rtlCol="0" anchor="ctr" anchorCtr="0" compatLnSpc="1">
            <a:prstTxWarp prst="textNoShape">
              <a:avLst/>
            </a:prstTxWarp>
            <a:spAutoFit/>
          </a:bodyPr>
          <a:lstStyle/>
          <a:p>
            <a:pPr marL="469900"/>
            <a:r>
              <a:rPr sz="4400" spc="-50" dirty="0"/>
              <a:t>C</a:t>
            </a:r>
            <a:r>
              <a:rPr sz="4400" spc="-35" dirty="0"/>
              <a:t>O</a:t>
            </a:r>
            <a:r>
              <a:rPr sz="4400" spc="-20" dirty="0"/>
              <a:t>N</a:t>
            </a:r>
            <a:r>
              <a:rPr sz="4400" spc="-30" dirty="0"/>
              <a:t>C</a:t>
            </a:r>
            <a:r>
              <a:rPr sz="4400" spc="-125" dirty="0"/>
              <a:t>L</a:t>
            </a:r>
            <a:r>
              <a:rPr sz="4400" spc="-45" dirty="0"/>
              <a:t>U</a:t>
            </a:r>
            <a:r>
              <a:rPr sz="4400" spc="-20" dirty="0"/>
              <a:t>SIO</a:t>
            </a:r>
            <a:r>
              <a:rPr sz="4400" spc="-30" dirty="0"/>
              <a:t>N</a:t>
            </a:r>
            <a:endParaRPr sz="4400" dirty="0"/>
          </a:p>
        </p:txBody>
      </p:sp>
      <p:sp>
        <p:nvSpPr>
          <p:cNvPr id="3" name="object 3"/>
          <p:cNvSpPr txBox="1"/>
          <p:nvPr/>
        </p:nvSpPr>
        <p:spPr>
          <a:xfrm>
            <a:off x="1143000" y="1301242"/>
            <a:ext cx="10591800" cy="4816703"/>
          </a:xfrm>
          <a:prstGeom prst="rect">
            <a:avLst/>
          </a:prstGeom>
        </p:spPr>
        <p:txBody>
          <a:bodyPr vert="horz" wrap="square" lIns="0" tIns="0" rIns="0" bIns="0" rtlCol="0">
            <a:spAutoFit/>
          </a:bodyPr>
          <a:lstStyle/>
          <a:p>
            <a:pPr marL="79375"/>
            <a:r>
              <a:rPr sz="2400" spc="-25" dirty="0">
                <a:solidFill>
                  <a:srgbClr val="001F5F"/>
                </a:solidFill>
                <a:latin typeface="Calibri"/>
                <a:cs typeface="Calibri"/>
              </a:rPr>
              <a:t>Comm</a:t>
            </a:r>
            <a:r>
              <a:rPr sz="2400" spc="-10" dirty="0">
                <a:solidFill>
                  <a:srgbClr val="001F5F"/>
                </a:solidFill>
                <a:latin typeface="Calibri"/>
                <a:cs typeface="Calibri"/>
              </a:rPr>
              <a:t>e</a:t>
            </a:r>
            <a:r>
              <a:rPr sz="2400" spc="-15" dirty="0">
                <a:solidFill>
                  <a:srgbClr val="001F5F"/>
                </a:solidFill>
                <a:latin typeface="Calibri"/>
                <a:cs typeface="Calibri"/>
              </a:rPr>
              <a:t>n</a:t>
            </a:r>
            <a:r>
              <a:rPr sz="2400" spc="-10" dirty="0">
                <a:solidFill>
                  <a:srgbClr val="001F5F"/>
                </a:solidFill>
                <a:latin typeface="Calibri"/>
                <a:cs typeface="Calibri"/>
              </a:rPr>
              <a:t>t</a:t>
            </a:r>
            <a:r>
              <a:rPr sz="2400" spc="-30" dirty="0">
                <a:solidFill>
                  <a:srgbClr val="001F5F"/>
                </a:solidFill>
                <a:latin typeface="Calibri"/>
                <a:cs typeface="Calibri"/>
              </a:rPr>
              <a:t> </a:t>
            </a:r>
            <a:r>
              <a:rPr sz="2400" spc="-50" dirty="0">
                <a:solidFill>
                  <a:srgbClr val="001F5F"/>
                </a:solidFill>
                <a:latin typeface="Calibri"/>
                <a:cs typeface="Calibri"/>
              </a:rPr>
              <a:t>c</a:t>
            </a:r>
            <a:r>
              <a:rPr sz="2400" dirty="0">
                <a:solidFill>
                  <a:srgbClr val="001F5F"/>
                </a:solidFill>
                <a:latin typeface="Calibri"/>
                <a:cs typeface="Calibri"/>
              </a:rPr>
              <a:t>o</a:t>
            </a:r>
            <a:r>
              <a:rPr sz="2400" spc="5" dirty="0">
                <a:solidFill>
                  <a:srgbClr val="001F5F"/>
                </a:solidFill>
                <a:latin typeface="Calibri"/>
                <a:cs typeface="Calibri"/>
              </a:rPr>
              <a:t>n</a:t>
            </a:r>
            <a:r>
              <a:rPr sz="2400" spc="-5" dirty="0">
                <a:solidFill>
                  <a:srgbClr val="001F5F"/>
                </a:solidFill>
                <a:latin typeface="Calibri"/>
                <a:cs typeface="Calibri"/>
              </a:rPr>
              <a:t>j</a:t>
            </a:r>
            <a:r>
              <a:rPr sz="2400" spc="10" dirty="0">
                <a:solidFill>
                  <a:srgbClr val="001F5F"/>
                </a:solidFill>
                <a:latin typeface="Calibri"/>
                <a:cs typeface="Calibri"/>
              </a:rPr>
              <a:t>u</a:t>
            </a:r>
            <a:r>
              <a:rPr sz="2400" dirty="0">
                <a:solidFill>
                  <a:srgbClr val="001F5F"/>
                </a:solidFill>
                <a:latin typeface="Calibri"/>
                <a:cs typeface="Calibri"/>
              </a:rPr>
              <a:t>g</a:t>
            </a:r>
            <a:r>
              <a:rPr sz="2400" spc="5" dirty="0">
                <a:solidFill>
                  <a:srgbClr val="001F5F"/>
                </a:solidFill>
                <a:latin typeface="Calibri"/>
                <a:cs typeface="Calibri"/>
              </a:rPr>
              <a:t>u</a:t>
            </a:r>
            <a:r>
              <a:rPr sz="2400" spc="-15" dirty="0">
                <a:solidFill>
                  <a:srgbClr val="001F5F"/>
                </a:solidFill>
                <a:latin typeface="Calibri"/>
                <a:cs typeface="Calibri"/>
              </a:rPr>
              <a:t>er</a:t>
            </a:r>
            <a:r>
              <a:rPr sz="2400" spc="-35" dirty="0">
                <a:solidFill>
                  <a:srgbClr val="001F5F"/>
                </a:solidFill>
                <a:latin typeface="Calibri"/>
                <a:cs typeface="Calibri"/>
              </a:rPr>
              <a:t> e</a:t>
            </a:r>
            <a:r>
              <a:rPr sz="2400" spc="-15" dirty="0">
                <a:solidFill>
                  <a:srgbClr val="001F5F"/>
                </a:solidFill>
                <a:latin typeface="Calibri"/>
                <a:cs typeface="Calibri"/>
              </a:rPr>
              <a:t>f</a:t>
            </a:r>
            <a:r>
              <a:rPr sz="2400" spc="5" dirty="0">
                <a:solidFill>
                  <a:srgbClr val="001F5F"/>
                </a:solidFill>
                <a:latin typeface="Calibri"/>
                <a:cs typeface="Calibri"/>
              </a:rPr>
              <a:t>f</a:t>
            </a:r>
            <a:r>
              <a:rPr sz="2400" dirty="0">
                <a:solidFill>
                  <a:srgbClr val="001F5F"/>
                </a:solidFill>
                <a:latin typeface="Calibri"/>
                <a:cs typeface="Calibri"/>
              </a:rPr>
              <a:t>i</a:t>
            </a:r>
            <a:r>
              <a:rPr sz="2400" spc="-35" dirty="0">
                <a:solidFill>
                  <a:srgbClr val="001F5F"/>
                </a:solidFill>
                <a:latin typeface="Calibri"/>
                <a:cs typeface="Calibri"/>
              </a:rPr>
              <a:t>c</a:t>
            </a:r>
            <a:r>
              <a:rPr sz="2400" dirty="0">
                <a:solidFill>
                  <a:srgbClr val="001F5F"/>
                </a:solidFill>
                <a:latin typeface="Calibri"/>
                <a:cs typeface="Calibri"/>
              </a:rPr>
              <a:t>aci</a:t>
            </a:r>
            <a:r>
              <a:rPr sz="2400" spc="-20" dirty="0">
                <a:solidFill>
                  <a:srgbClr val="001F5F"/>
                </a:solidFill>
                <a:latin typeface="Calibri"/>
                <a:cs typeface="Calibri"/>
              </a:rPr>
              <a:t>t</a:t>
            </a:r>
            <a:r>
              <a:rPr sz="2400" spc="-15" dirty="0">
                <a:solidFill>
                  <a:srgbClr val="001F5F"/>
                </a:solidFill>
                <a:latin typeface="Calibri"/>
                <a:cs typeface="Calibri"/>
              </a:rPr>
              <a:t>é</a:t>
            </a:r>
            <a:r>
              <a:rPr sz="2400" spc="-35" dirty="0">
                <a:solidFill>
                  <a:srgbClr val="001F5F"/>
                </a:solidFill>
                <a:latin typeface="Calibri"/>
                <a:cs typeface="Calibri"/>
              </a:rPr>
              <a:t> </a:t>
            </a:r>
            <a:r>
              <a:rPr sz="2400" spc="5" dirty="0">
                <a:solidFill>
                  <a:srgbClr val="001F5F"/>
                </a:solidFill>
                <a:latin typeface="Calibri"/>
                <a:cs typeface="Calibri"/>
              </a:rPr>
              <a:t>d</a:t>
            </a:r>
            <a:r>
              <a:rPr sz="2400" spc="-15" dirty="0">
                <a:solidFill>
                  <a:srgbClr val="001F5F"/>
                </a:solidFill>
                <a:latin typeface="Calibri"/>
                <a:cs typeface="Calibri"/>
              </a:rPr>
              <a:t>es </a:t>
            </a:r>
            <a:r>
              <a:rPr sz="2400" spc="-5" dirty="0">
                <a:solidFill>
                  <a:srgbClr val="001F5F"/>
                </a:solidFill>
                <a:latin typeface="Calibri"/>
                <a:cs typeface="Calibri"/>
              </a:rPr>
              <a:t>t</a:t>
            </a:r>
            <a:r>
              <a:rPr sz="2400" spc="5" dirty="0">
                <a:solidFill>
                  <a:srgbClr val="001F5F"/>
                </a:solidFill>
                <a:latin typeface="Calibri"/>
                <a:cs typeface="Calibri"/>
              </a:rPr>
              <a:t>h</a:t>
            </a:r>
            <a:r>
              <a:rPr sz="2400" spc="-15" dirty="0">
                <a:solidFill>
                  <a:srgbClr val="001F5F"/>
                </a:solidFill>
                <a:latin typeface="Calibri"/>
                <a:cs typeface="Calibri"/>
              </a:rPr>
              <a:t>é</a:t>
            </a:r>
            <a:r>
              <a:rPr sz="2400" spc="-50" dirty="0">
                <a:solidFill>
                  <a:srgbClr val="001F5F"/>
                </a:solidFill>
                <a:latin typeface="Calibri"/>
                <a:cs typeface="Calibri"/>
              </a:rPr>
              <a:t>r</a:t>
            </a:r>
            <a:r>
              <a:rPr sz="2400" dirty="0">
                <a:solidFill>
                  <a:srgbClr val="001F5F"/>
                </a:solidFill>
                <a:latin typeface="Calibri"/>
                <a:cs typeface="Calibri"/>
              </a:rPr>
              <a:t>a</a:t>
            </a:r>
            <a:r>
              <a:rPr sz="2400" spc="10" dirty="0">
                <a:solidFill>
                  <a:srgbClr val="001F5F"/>
                </a:solidFill>
                <a:latin typeface="Calibri"/>
                <a:cs typeface="Calibri"/>
              </a:rPr>
              <a:t>p</a:t>
            </a:r>
            <a:r>
              <a:rPr sz="2400" dirty="0">
                <a:solidFill>
                  <a:srgbClr val="001F5F"/>
                </a:solidFill>
                <a:latin typeface="Calibri"/>
                <a:cs typeface="Calibri"/>
              </a:rPr>
              <a:t>ies</a:t>
            </a:r>
            <a:r>
              <a:rPr sz="2400" spc="-40" dirty="0">
                <a:solidFill>
                  <a:srgbClr val="001F5F"/>
                </a:solidFill>
                <a:latin typeface="Calibri"/>
                <a:cs typeface="Calibri"/>
              </a:rPr>
              <a:t> </a:t>
            </a:r>
            <a:r>
              <a:rPr sz="2400" spc="-15" dirty="0">
                <a:solidFill>
                  <a:srgbClr val="001F5F"/>
                </a:solidFill>
                <a:latin typeface="Calibri"/>
                <a:cs typeface="Calibri"/>
              </a:rPr>
              <a:t>A</a:t>
            </a:r>
            <a:r>
              <a:rPr sz="2400" spc="-45" dirty="0">
                <a:solidFill>
                  <a:srgbClr val="001F5F"/>
                </a:solidFill>
                <a:latin typeface="Calibri"/>
                <a:cs typeface="Calibri"/>
              </a:rPr>
              <a:t>R</a:t>
            </a:r>
            <a:r>
              <a:rPr sz="2400" spc="-190" dirty="0">
                <a:solidFill>
                  <a:srgbClr val="001F5F"/>
                </a:solidFill>
                <a:latin typeface="Calibri"/>
                <a:cs typeface="Calibri"/>
              </a:rPr>
              <a:t>V</a:t>
            </a:r>
            <a:r>
              <a:rPr sz="2400" spc="-10" dirty="0">
                <a:solidFill>
                  <a:srgbClr val="001F5F"/>
                </a:solidFill>
                <a:latin typeface="Calibri"/>
                <a:cs typeface="Calibri"/>
              </a:rPr>
              <a:t>,</a:t>
            </a:r>
            <a:r>
              <a:rPr sz="2400" spc="-15" dirty="0">
                <a:solidFill>
                  <a:srgbClr val="001F5F"/>
                </a:solidFill>
                <a:latin typeface="Calibri"/>
                <a:cs typeface="Calibri"/>
              </a:rPr>
              <a:t> </a:t>
            </a:r>
            <a:r>
              <a:rPr sz="2400" dirty="0">
                <a:solidFill>
                  <a:srgbClr val="001F5F"/>
                </a:solidFill>
                <a:latin typeface="Calibri"/>
                <a:cs typeface="Calibri"/>
              </a:rPr>
              <a:t>a</a:t>
            </a:r>
            <a:r>
              <a:rPr sz="2400" spc="10" dirty="0">
                <a:solidFill>
                  <a:srgbClr val="001F5F"/>
                </a:solidFill>
                <a:latin typeface="Calibri"/>
                <a:cs typeface="Calibri"/>
              </a:rPr>
              <a:t>u</a:t>
            </a:r>
            <a:r>
              <a:rPr sz="2400" spc="-25" dirty="0">
                <a:solidFill>
                  <a:srgbClr val="001F5F"/>
                </a:solidFill>
                <a:latin typeface="Calibri"/>
                <a:cs typeface="Calibri"/>
              </a:rPr>
              <a:t>t</a:t>
            </a:r>
            <a:r>
              <a:rPr sz="2400" dirty="0">
                <a:solidFill>
                  <a:srgbClr val="001F5F"/>
                </a:solidFill>
                <a:latin typeface="Calibri"/>
                <a:cs typeface="Calibri"/>
              </a:rPr>
              <a:t>o</a:t>
            </a:r>
            <a:r>
              <a:rPr sz="2400" spc="5" dirty="0">
                <a:solidFill>
                  <a:srgbClr val="001F5F"/>
                </a:solidFill>
                <a:latin typeface="Calibri"/>
                <a:cs typeface="Calibri"/>
              </a:rPr>
              <a:t>n</a:t>
            </a:r>
            <a:r>
              <a:rPr sz="2400" dirty="0">
                <a:solidFill>
                  <a:srgbClr val="001F5F"/>
                </a:solidFill>
                <a:latin typeface="Calibri"/>
                <a:cs typeface="Calibri"/>
              </a:rPr>
              <a:t>o</a:t>
            </a:r>
            <a:r>
              <a:rPr sz="2400" spc="-15" dirty="0">
                <a:solidFill>
                  <a:srgbClr val="001F5F"/>
                </a:solidFill>
                <a:latin typeface="Calibri"/>
                <a:cs typeface="Calibri"/>
              </a:rPr>
              <a:t>mie</a:t>
            </a:r>
            <a:r>
              <a:rPr sz="2400" spc="-80" dirty="0">
                <a:solidFill>
                  <a:srgbClr val="001F5F"/>
                </a:solidFill>
                <a:latin typeface="Calibri"/>
                <a:cs typeface="Calibri"/>
              </a:rPr>
              <a:t> </a:t>
            </a:r>
            <a:r>
              <a:rPr sz="2400" spc="-35" dirty="0">
                <a:solidFill>
                  <a:srgbClr val="001F5F"/>
                </a:solidFill>
                <a:latin typeface="Calibri"/>
                <a:cs typeface="Calibri"/>
              </a:rPr>
              <a:t>e</a:t>
            </a:r>
            <a:r>
              <a:rPr sz="2400" spc="-10" dirty="0">
                <a:solidFill>
                  <a:srgbClr val="001F5F"/>
                </a:solidFill>
                <a:latin typeface="Calibri"/>
                <a:cs typeface="Calibri"/>
              </a:rPr>
              <a:t>t</a:t>
            </a:r>
            <a:endParaRPr sz="2400" dirty="0">
              <a:latin typeface="Calibri"/>
              <a:cs typeface="Calibri"/>
            </a:endParaRPr>
          </a:p>
          <a:p>
            <a:pPr marL="12700">
              <a:spcBef>
                <a:spcPts val="575"/>
              </a:spcBef>
            </a:pPr>
            <a:r>
              <a:rPr sz="2400" spc="5" dirty="0">
                <a:solidFill>
                  <a:srgbClr val="001F5F"/>
                </a:solidFill>
                <a:latin typeface="Calibri"/>
                <a:cs typeface="Calibri"/>
              </a:rPr>
              <a:t>qu</a:t>
            </a:r>
            <a:r>
              <a:rPr sz="2400" dirty="0">
                <a:solidFill>
                  <a:srgbClr val="001F5F"/>
                </a:solidFill>
                <a:latin typeface="Calibri"/>
                <a:cs typeface="Calibri"/>
              </a:rPr>
              <a:t>ali</a:t>
            </a:r>
            <a:r>
              <a:rPr sz="2400" spc="-10" dirty="0">
                <a:solidFill>
                  <a:srgbClr val="001F5F"/>
                </a:solidFill>
                <a:latin typeface="Calibri"/>
                <a:cs typeface="Calibri"/>
              </a:rPr>
              <a:t>t</a:t>
            </a:r>
            <a:r>
              <a:rPr sz="2400" dirty="0">
                <a:solidFill>
                  <a:srgbClr val="001F5F"/>
                </a:solidFill>
                <a:latin typeface="Calibri"/>
                <a:cs typeface="Calibri"/>
              </a:rPr>
              <a:t>é</a:t>
            </a:r>
            <a:r>
              <a:rPr sz="2400" spc="-3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a:t>
            </a:r>
            <a:r>
              <a:rPr sz="2400" spc="-15" dirty="0">
                <a:solidFill>
                  <a:srgbClr val="001F5F"/>
                </a:solidFill>
                <a:latin typeface="Calibri"/>
                <a:cs typeface="Calibri"/>
              </a:rPr>
              <a:t> </a:t>
            </a:r>
            <a:r>
              <a:rPr sz="2400" dirty="0">
                <a:solidFill>
                  <a:srgbClr val="001F5F"/>
                </a:solidFill>
                <a:latin typeface="Calibri"/>
                <a:cs typeface="Calibri"/>
              </a:rPr>
              <a:t>vie</a:t>
            </a:r>
            <a:r>
              <a:rPr sz="2400" spc="-20" dirty="0">
                <a:solidFill>
                  <a:srgbClr val="001F5F"/>
                </a:solidFill>
                <a:latin typeface="Calibri"/>
                <a:cs typeface="Calibri"/>
              </a:rPr>
              <a:t> </a:t>
            </a:r>
            <a:r>
              <a:rPr sz="2400" dirty="0">
                <a:solidFill>
                  <a:srgbClr val="001F5F"/>
                </a:solidFill>
                <a:latin typeface="Calibri"/>
                <a:cs typeface="Calibri"/>
              </a:rPr>
              <a:t>?</a:t>
            </a:r>
            <a:endParaRPr sz="2400" dirty="0">
              <a:latin typeface="Calibri"/>
              <a:cs typeface="Calibri"/>
            </a:endParaRPr>
          </a:p>
          <a:p>
            <a:pPr marL="356870" indent="-344170">
              <a:spcBef>
                <a:spcPts val="575"/>
              </a:spcBef>
              <a:buClr>
                <a:srgbClr val="001F5F"/>
              </a:buClr>
              <a:buFont typeface="Wingdings"/>
              <a:buChar char=""/>
              <a:tabLst>
                <a:tab pos="357505" algn="l"/>
              </a:tabLst>
            </a:pPr>
            <a:r>
              <a:rPr sz="2400" spc="-15" dirty="0">
                <a:solidFill>
                  <a:srgbClr val="001F5F"/>
                </a:solidFill>
                <a:latin typeface="Calibri"/>
                <a:cs typeface="Calibri"/>
              </a:rPr>
              <a:t>N</a:t>
            </a:r>
            <a:r>
              <a:rPr sz="2400" spc="-10" dirty="0">
                <a:solidFill>
                  <a:srgbClr val="001F5F"/>
                </a:solidFill>
                <a:latin typeface="Calibri"/>
                <a:cs typeface="Calibri"/>
              </a:rPr>
              <a:t>écessi</a:t>
            </a:r>
            <a:r>
              <a:rPr sz="2400" spc="-30" dirty="0">
                <a:solidFill>
                  <a:srgbClr val="001F5F"/>
                </a:solidFill>
                <a:latin typeface="Calibri"/>
                <a:cs typeface="Calibri"/>
              </a:rPr>
              <a:t>t</a:t>
            </a:r>
            <a:r>
              <a:rPr sz="2400" spc="-15" dirty="0">
                <a:solidFill>
                  <a:srgbClr val="001F5F"/>
                </a:solidFill>
                <a:latin typeface="Calibri"/>
                <a:cs typeface="Calibri"/>
              </a:rPr>
              <a:t>é</a:t>
            </a:r>
            <a:r>
              <a:rPr sz="2400" spc="-25" dirty="0">
                <a:solidFill>
                  <a:srgbClr val="001F5F"/>
                </a:solidFill>
                <a:latin typeface="Calibri"/>
                <a:cs typeface="Calibri"/>
              </a:rPr>
              <a:t> </a:t>
            </a:r>
            <a:r>
              <a:rPr sz="2400" spc="5" dirty="0">
                <a:solidFill>
                  <a:srgbClr val="001F5F"/>
                </a:solidFill>
                <a:latin typeface="Calibri"/>
                <a:cs typeface="Calibri"/>
              </a:rPr>
              <a:t>d</a:t>
            </a:r>
            <a:r>
              <a:rPr sz="2400" spc="-50" dirty="0">
                <a:solidFill>
                  <a:srgbClr val="001F5F"/>
                </a:solidFill>
                <a:latin typeface="Calibri"/>
                <a:cs typeface="Calibri"/>
              </a:rPr>
              <a:t>’</a:t>
            </a:r>
            <a:r>
              <a:rPr sz="2400" spc="5" dirty="0">
                <a:solidFill>
                  <a:srgbClr val="001F5F"/>
                </a:solidFill>
                <a:latin typeface="Calibri"/>
                <a:cs typeface="Calibri"/>
              </a:rPr>
              <a:t>un</a:t>
            </a:r>
            <a:r>
              <a:rPr sz="2400" dirty="0">
                <a:solidFill>
                  <a:srgbClr val="001F5F"/>
                </a:solidFill>
                <a:latin typeface="Calibri"/>
                <a:cs typeface="Calibri"/>
              </a:rPr>
              <a:t>e</a:t>
            </a:r>
            <a:r>
              <a:rPr sz="2400" spc="-35" dirty="0">
                <a:solidFill>
                  <a:srgbClr val="001F5F"/>
                </a:solidFill>
                <a:latin typeface="Calibri"/>
                <a:cs typeface="Calibri"/>
              </a:rPr>
              <a:t> </a:t>
            </a:r>
            <a:r>
              <a:rPr sz="2400" dirty="0">
                <a:solidFill>
                  <a:srgbClr val="001F5F"/>
                </a:solidFill>
                <a:latin typeface="Calibri"/>
                <a:cs typeface="Calibri"/>
              </a:rPr>
              <a:t>a</a:t>
            </a:r>
            <a:r>
              <a:rPr sz="2400" spc="10" dirty="0">
                <a:solidFill>
                  <a:srgbClr val="001F5F"/>
                </a:solidFill>
                <a:latin typeface="Calibri"/>
                <a:cs typeface="Calibri"/>
              </a:rPr>
              <a:t>p</a:t>
            </a:r>
            <a:r>
              <a:rPr sz="2400" spc="5" dirty="0">
                <a:solidFill>
                  <a:srgbClr val="001F5F"/>
                </a:solidFill>
                <a:latin typeface="Calibri"/>
                <a:cs typeface="Calibri"/>
              </a:rPr>
              <a:t>p</a:t>
            </a:r>
            <a:r>
              <a:rPr sz="2400" spc="-50" dirty="0">
                <a:solidFill>
                  <a:srgbClr val="001F5F"/>
                </a:solidFill>
                <a:latin typeface="Calibri"/>
                <a:cs typeface="Calibri"/>
              </a:rPr>
              <a:t>r</a:t>
            </a:r>
            <a:r>
              <a:rPr sz="2400" dirty="0">
                <a:solidFill>
                  <a:srgbClr val="001F5F"/>
                </a:solidFill>
                <a:latin typeface="Calibri"/>
                <a:cs typeface="Calibri"/>
              </a:rPr>
              <a:t>o</a:t>
            </a:r>
            <a:r>
              <a:rPr sz="2400" spc="-10" dirty="0">
                <a:solidFill>
                  <a:srgbClr val="001F5F"/>
                </a:solidFill>
                <a:latin typeface="Calibri"/>
                <a:cs typeface="Calibri"/>
              </a:rPr>
              <a:t>c</a:t>
            </a:r>
            <a:r>
              <a:rPr sz="2400" spc="5" dirty="0">
                <a:solidFill>
                  <a:srgbClr val="001F5F"/>
                </a:solidFill>
                <a:latin typeface="Calibri"/>
                <a:cs typeface="Calibri"/>
              </a:rPr>
              <a:t>h</a:t>
            </a:r>
            <a:r>
              <a:rPr sz="2400" dirty="0">
                <a:solidFill>
                  <a:srgbClr val="001F5F"/>
                </a:solidFill>
                <a:latin typeface="Calibri"/>
                <a:cs typeface="Calibri"/>
              </a:rPr>
              <a:t>e</a:t>
            </a:r>
            <a:r>
              <a:rPr sz="2400" spc="-10" dirty="0">
                <a:solidFill>
                  <a:srgbClr val="001F5F"/>
                </a:solidFill>
                <a:latin typeface="Calibri"/>
                <a:cs typeface="Calibri"/>
              </a:rPr>
              <a:t> </a:t>
            </a:r>
            <a:r>
              <a:rPr sz="2400" spc="-35" dirty="0">
                <a:solidFill>
                  <a:srgbClr val="001F5F"/>
                </a:solidFill>
                <a:latin typeface="Calibri"/>
                <a:cs typeface="Calibri"/>
              </a:rPr>
              <a:t>c</a:t>
            </a:r>
            <a:r>
              <a:rPr sz="2400" dirty="0">
                <a:solidFill>
                  <a:srgbClr val="001F5F"/>
                </a:solidFill>
                <a:latin typeface="Calibri"/>
                <a:cs typeface="Calibri"/>
              </a:rPr>
              <a:t>oo</a:t>
            </a:r>
            <a:r>
              <a:rPr sz="2400" spc="-25" dirty="0">
                <a:solidFill>
                  <a:srgbClr val="001F5F"/>
                </a:solidFill>
                <a:latin typeface="Calibri"/>
                <a:cs typeface="Calibri"/>
              </a:rPr>
              <a:t>r</a:t>
            </a:r>
            <a:r>
              <a:rPr sz="2400" spc="5" dirty="0">
                <a:solidFill>
                  <a:srgbClr val="001F5F"/>
                </a:solidFill>
                <a:latin typeface="Calibri"/>
                <a:cs typeface="Calibri"/>
              </a:rPr>
              <a:t>d</a:t>
            </a:r>
            <a:r>
              <a:rPr sz="2400" dirty="0">
                <a:solidFill>
                  <a:srgbClr val="001F5F"/>
                </a:solidFill>
                <a:latin typeface="Calibri"/>
                <a:cs typeface="Calibri"/>
              </a:rPr>
              <a:t>o</a:t>
            </a:r>
            <a:r>
              <a:rPr sz="2400" spc="5" dirty="0">
                <a:solidFill>
                  <a:srgbClr val="001F5F"/>
                </a:solidFill>
                <a:latin typeface="Calibri"/>
                <a:cs typeface="Calibri"/>
              </a:rPr>
              <a:t>nn</a:t>
            </a:r>
            <a:r>
              <a:rPr sz="2400" dirty="0">
                <a:solidFill>
                  <a:srgbClr val="001F5F"/>
                </a:solidFill>
                <a:latin typeface="Calibri"/>
                <a:cs typeface="Calibri"/>
              </a:rPr>
              <a:t>ée</a:t>
            </a:r>
            <a:r>
              <a:rPr sz="2400" spc="-60"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es</a:t>
            </a:r>
            <a:r>
              <a:rPr sz="2400" spc="-15" dirty="0">
                <a:solidFill>
                  <a:srgbClr val="001F5F"/>
                </a:solidFill>
                <a:latin typeface="Calibri"/>
                <a:cs typeface="Calibri"/>
              </a:rPr>
              <a:t> </a:t>
            </a:r>
            <a:r>
              <a:rPr sz="2400" dirty="0">
                <a:solidFill>
                  <a:srgbClr val="001F5F"/>
                </a:solidFill>
                <a:latin typeface="Calibri"/>
                <a:cs typeface="Calibri"/>
              </a:rPr>
              <a:t>ac</a:t>
            </a:r>
            <a:r>
              <a:rPr sz="2400" spc="-20" dirty="0">
                <a:solidFill>
                  <a:srgbClr val="001F5F"/>
                </a:solidFill>
                <a:latin typeface="Calibri"/>
                <a:cs typeface="Calibri"/>
              </a:rPr>
              <a:t>t</a:t>
            </a:r>
            <a:r>
              <a:rPr sz="2400" dirty="0">
                <a:solidFill>
                  <a:srgbClr val="001F5F"/>
                </a:solidFill>
                <a:latin typeface="Calibri"/>
                <a:cs typeface="Calibri"/>
              </a:rPr>
              <a:t>e</a:t>
            </a:r>
            <a:r>
              <a:rPr sz="2400" spc="10" dirty="0">
                <a:solidFill>
                  <a:srgbClr val="001F5F"/>
                </a:solidFill>
                <a:latin typeface="Calibri"/>
                <a:cs typeface="Calibri"/>
              </a:rPr>
              <a:t>u</a:t>
            </a:r>
            <a:r>
              <a:rPr sz="2400" spc="-50" dirty="0">
                <a:solidFill>
                  <a:srgbClr val="001F5F"/>
                </a:solidFill>
                <a:latin typeface="Calibri"/>
                <a:cs typeface="Calibri"/>
              </a:rPr>
              <a:t>r</a:t>
            </a:r>
            <a:r>
              <a:rPr sz="2400" dirty="0">
                <a:solidFill>
                  <a:srgbClr val="001F5F"/>
                </a:solidFill>
                <a:latin typeface="Calibri"/>
                <a:cs typeface="Calibri"/>
              </a:rPr>
              <a:t>s</a:t>
            </a:r>
            <a:r>
              <a:rPr sz="2400" spc="-4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u</a:t>
            </a:r>
            <a:r>
              <a:rPr sz="2400" spc="-5"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a</a:t>
            </a:r>
            <a:r>
              <a:rPr sz="2400" spc="-20" dirty="0">
                <a:solidFill>
                  <a:srgbClr val="001F5F"/>
                </a:solidFill>
                <a:latin typeface="Calibri"/>
                <a:cs typeface="Calibri"/>
              </a:rPr>
              <a:t>r</a:t>
            </a:r>
            <a:r>
              <a:rPr sz="2400" spc="-35" dirty="0">
                <a:solidFill>
                  <a:srgbClr val="001F5F"/>
                </a:solidFill>
                <a:latin typeface="Calibri"/>
                <a:cs typeface="Calibri"/>
              </a:rPr>
              <a:t>c</a:t>
            </a:r>
            <a:r>
              <a:rPr sz="2400" dirty="0">
                <a:solidFill>
                  <a:srgbClr val="001F5F"/>
                </a:solidFill>
                <a:latin typeface="Calibri"/>
                <a:cs typeface="Calibri"/>
              </a:rPr>
              <a:t>o</a:t>
            </a:r>
            <a:r>
              <a:rPr sz="2400" spc="5" dirty="0">
                <a:solidFill>
                  <a:srgbClr val="001F5F"/>
                </a:solidFill>
                <a:latin typeface="Calibri"/>
                <a:cs typeface="Calibri"/>
              </a:rPr>
              <a:t>u</a:t>
            </a:r>
            <a:r>
              <a:rPr sz="2400" spc="-50" dirty="0">
                <a:solidFill>
                  <a:srgbClr val="001F5F"/>
                </a:solidFill>
                <a:latin typeface="Calibri"/>
                <a:cs typeface="Calibri"/>
              </a:rPr>
              <a:t>r</a:t>
            </a:r>
            <a:r>
              <a:rPr sz="2400" dirty="0">
                <a:solidFill>
                  <a:srgbClr val="001F5F"/>
                </a:solidFill>
                <a:latin typeface="Calibri"/>
                <a:cs typeface="Calibri"/>
              </a:rPr>
              <a:t>s</a:t>
            </a:r>
            <a:endParaRPr sz="2400" dirty="0">
              <a:latin typeface="Calibri"/>
              <a:cs typeface="Calibri"/>
            </a:endParaRPr>
          </a:p>
          <a:p>
            <a:pPr marL="12700">
              <a:spcBef>
                <a:spcPts val="630"/>
              </a:spcBef>
            </a:pPr>
            <a:r>
              <a:rPr sz="2800" b="1" spc="-15" dirty="0">
                <a:solidFill>
                  <a:srgbClr val="006FC0"/>
                </a:solidFill>
                <a:latin typeface="Calibri"/>
                <a:cs typeface="Calibri"/>
              </a:rPr>
              <a:t>L</a:t>
            </a:r>
            <a:r>
              <a:rPr sz="2800" b="1" dirty="0">
                <a:solidFill>
                  <a:srgbClr val="006FC0"/>
                </a:solidFill>
                <a:latin typeface="Calibri"/>
                <a:cs typeface="Calibri"/>
              </a:rPr>
              <a:t>e</a:t>
            </a:r>
            <a:r>
              <a:rPr sz="2800" b="1" spc="15" dirty="0">
                <a:solidFill>
                  <a:srgbClr val="006FC0"/>
                </a:solidFill>
                <a:latin typeface="Calibri"/>
                <a:cs typeface="Calibri"/>
              </a:rPr>
              <a:t> </a:t>
            </a:r>
            <a:r>
              <a:rPr sz="2800" b="1" dirty="0">
                <a:solidFill>
                  <a:srgbClr val="006FC0"/>
                </a:solidFill>
                <a:latin typeface="Calibri"/>
                <a:cs typeface="Calibri"/>
              </a:rPr>
              <a:t>ph</a:t>
            </a:r>
            <a:r>
              <a:rPr sz="2800" b="1" spc="10" dirty="0">
                <a:solidFill>
                  <a:srgbClr val="006FC0"/>
                </a:solidFill>
                <a:latin typeface="Calibri"/>
                <a:cs typeface="Calibri"/>
              </a:rPr>
              <a:t>a</a:t>
            </a:r>
            <a:r>
              <a:rPr sz="2800" b="1" spc="5" dirty="0">
                <a:solidFill>
                  <a:srgbClr val="006FC0"/>
                </a:solidFill>
                <a:latin typeface="Calibri"/>
                <a:cs typeface="Calibri"/>
              </a:rPr>
              <a:t>r</a:t>
            </a:r>
            <a:r>
              <a:rPr sz="2800" b="1" spc="-5" dirty="0">
                <a:solidFill>
                  <a:srgbClr val="006FC0"/>
                </a:solidFill>
                <a:latin typeface="Calibri"/>
                <a:cs typeface="Calibri"/>
              </a:rPr>
              <a:t>mac</a:t>
            </a:r>
            <a:r>
              <a:rPr sz="2800" b="1" spc="5" dirty="0">
                <a:solidFill>
                  <a:srgbClr val="006FC0"/>
                </a:solidFill>
                <a:latin typeface="Calibri"/>
                <a:cs typeface="Calibri"/>
              </a:rPr>
              <a:t>i</a:t>
            </a:r>
            <a:r>
              <a:rPr sz="2800" b="1" spc="-5" dirty="0">
                <a:solidFill>
                  <a:srgbClr val="006FC0"/>
                </a:solidFill>
                <a:latin typeface="Calibri"/>
                <a:cs typeface="Calibri"/>
              </a:rPr>
              <a:t>e</a:t>
            </a:r>
            <a:r>
              <a:rPr sz="2800" b="1" dirty="0">
                <a:solidFill>
                  <a:srgbClr val="006FC0"/>
                </a:solidFill>
                <a:latin typeface="Calibri"/>
                <a:cs typeface="Calibri"/>
              </a:rPr>
              <a:t>n</a:t>
            </a:r>
            <a:r>
              <a:rPr sz="2800" b="1" spc="-50" dirty="0">
                <a:solidFill>
                  <a:srgbClr val="006FC0"/>
                </a:solidFill>
                <a:latin typeface="Calibri"/>
                <a:cs typeface="Calibri"/>
              </a:rPr>
              <a:t> </a:t>
            </a:r>
            <a:r>
              <a:rPr sz="2800" b="1" spc="-5" dirty="0">
                <a:solidFill>
                  <a:srgbClr val="006FC0"/>
                </a:solidFill>
                <a:latin typeface="Calibri"/>
                <a:cs typeface="Calibri"/>
              </a:rPr>
              <a:t>e</a:t>
            </a:r>
            <a:r>
              <a:rPr sz="2800" b="1" spc="-15" dirty="0">
                <a:solidFill>
                  <a:srgbClr val="006FC0"/>
                </a:solidFill>
                <a:latin typeface="Calibri"/>
                <a:cs typeface="Calibri"/>
              </a:rPr>
              <a:t>s</a:t>
            </a:r>
            <a:r>
              <a:rPr sz="2800" b="1" dirty="0">
                <a:solidFill>
                  <a:srgbClr val="006FC0"/>
                </a:solidFill>
                <a:latin typeface="Calibri"/>
                <a:cs typeface="Calibri"/>
              </a:rPr>
              <a:t>t</a:t>
            </a:r>
            <a:r>
              <a:rPr sz="2800" b="1" spc="-30" dirty="0">
                <a:solidFill>
                  <a:srgbClr val="006FC0"/>
                </a:solidFill>
                <a:latin typeface="Calibri"/>
                <a:cs typeface="Calibri"/>
              </a:rPr>
              <a:t> </a:t>
            </a:r>
            <a:r>
              <a:rPr sz="2800" b="1" dirty="0">
                <a:solidFill>
                  <a:srgbClr val="006FC0"/>
                </a:solidFill>
                <a:latin typeface="Calibri"/>
                <a:cs typeface="Calibri"/>
              </a:rPr>
              <a:t>un</a:t>
            </a:r>
            <a:r>
              <a:rPr sz="2800" b="1" spc="-25" dirty="0">
                <a:solidFill>
                  <a:srgbClr val="006FC0"/>
                </a:solidFill>
                <a:latin typeface="Calibri"/>
                <a:cs typeface="Calibri"/>
              </a:rPr>
              <a:t> </a:t>
            </a:r>
            <a:r>
              <a:rPr sz="2800" b="1" spc="-5" dirty="0">
                <a:solidFill>
                  <a:srgbClr val="006FC0"/>
                </a:solidFill>
                <a:latin typeface="Calibri"/>
                <a:cs typeface="Calibri"/>
              </a:rPr>
              <a:t>mai</a:t>
            </a:r>
            <a:r>
              <a:rPr sz="2800" b="1" spc="10" dirty="0">
                <a:solidFill>
                  <a:srgbClr val="006FC0"/>
                </a:solidFill>
                <a:latin typeface="Calibri"/>
                <a:cs typeface="Calibri"/>
              </a:rPr>
              <a:t>l</a:t>
            </a:r>
            <a:r>
              <a:rPr sz="2800" b="1" dirty="0">
                <a:solidFill>
                  <a:srgbClr val="006FC0"/>
                </a:solidFill>
                <a:latin typeface="Calibri"/>
                <a:cs typeface="Calibri"/>
              </a:rPr>
              <a:t>lon</a:t>
            </a:r>
            <a:r>
              <a:rPr sz="2800" b="1" spc="-50" dirty="0">
                <a:solidFill>
                  <a:srgbClr val="006FC0"/>
                </a:solidFill>
                <a:latin typeface="Calibri"/>
                <a:cs typeface="Calibri"/>
              </a:rPr>
              <a:t> </a:t>
            </a:r>
            <a:r>
              <a:rPr sz="2800" b="1" dirty="0">
                <a:solidFill>
                  <a:srgbClr val="006FC0"/>
                </a:solidFill>
                <a:latin typeface="Calibri"/>
                <a:cs typeface="Calibri"/>
              </a:rPr>
              <a:t>i</a:t>
            </a:r>
            <a:r>
              <a:rPr sz="2800" b="1" spc="5" dirty="0">
                <a:solidFill>
                  <a:srgbClr val="006FC0"/>
                </a:solidFill>
                <a:latin typeface="Calibri"/>
                <a:cs typeface="Calibri"/>
              </a:rPr>
              <a:t>n</a:t>
            </a:r>
            <a:r>
              <a:rPr sz="2800" b="1" dirty="0">
                <a:solidFill>
                  <a:srgbClr val="006FC0"/>
                </a:solidFill>
                <a:latin typeface="Calibri"/>
                <a:cs typeface="Calibri"/>
              </a:rPr>
              <a:t>d</a:t>
            </a:r>
            <a:r>
              <a:rPr sz="2800" b="1" spc="5" dirty="0">
                <a:solidFill>
                  <a:srgbClr val="006FC0"/>
                </a:solidFill>
                <a:latin typeface="Calibri"/>
                <a:cs typeface="Calibri"/>
              </a:rPr>
              <a:t>i</a:t>
            </a:r>
            <a:r>
              <a:rPr sz="2800" b="1" dirty="0">
                <a:solidFill>
                  <a:srgbClr val="006FC0"/>
                </a:solidFill>
                <a:latin typeface="Calibri"/>
                <a:cs typeface="Calibri"/>
              </a:rPr>
              <a:t>s</a:t>
            </a:r>
            <a:r>
              <a:rPr sz="2800" b="1" spc="5" dirty="0">
                <a:solidFill>
                  <a:srgbClr val="006FC0"/>
                </a:solidFill>
                <a:latin typeface="Calibri"/>
                <a:cs typeface="Calibri"/>
              </a:rPr>
              <a:t>p</a:t>
            </a:r>
            <a:r>
              <a:rPr sz="2800" b="1" spc="-5" dirty="0">
                <a:solidFill>
                  <a:srgbClr val="006FC0"/>
                </a:solidFill>
                <a:latin typeface="Calibri"/>
                <a:cs typeface="Calibri"/>
              </a:rPr>
              <a:t>en</a:t>
            </a:r>
            <a:r>
              <a:rPr sz="2800" b="1" spc="-10" dirty="0">
                <a:solidFill>
                  <a:srgbClr val="006FC0"/>
                </a:solidFill>
                <a:latin typeface="Calibri"/>
                <a:cs typeface="Calibri"/>
              </a:rPr>
              <a:t>s</a:t>
            </a:r>
            <a:r>
              <a:rPr sz="2800" b="1" dirty="0">
                <a:solidFill>
                  <a:srgbClr val="006FC0"/>
                </a:solidFill>
                <a:latin typeface="Calibri"/>
                <a:cs typeface="Calibri"/>
              </a:rPr>
              <a:t>a</a:t>
            </a:r>
            <a:r>
              <a:rPr sz="2800" b="1" spc="-15" dirty="0">
                <a:solidFill>
                  <a:srgbClr val="006FC0"/>
                </a:solidFill>
                <a:latin typeface="Calibri"/>
                <a:cs typeface="Calibri"/>
              </a:rPr>
              <a:t>b</a:t>
            </a:r>
            <a:r>
              <a:rPr sz="2800" b="1" dirty="0">
                <a:solidFill>
                  <a:srgbClr val="006FC0"/>
                </a:solidFill>
                <a:latin typeface="Calibri"/>
                <a:cs typeface="Calibri"/>
              </a:rPr>
              <a:t>le</a:t>
            </a:r>
            <a:r>
              <a:rPr sz="2800" b="1" spc="-80" dirty="0">
                <a:solidFill>
                  <a:srgbClr val="006FC0"/>
                </a:solidFill>
                <a:latin typeface="Calibri"/>
                <a:cs typeface="Calibri"/>
              </a:rPr>
              <a:t> </a:t>
            </a:r>
            <a:r>
              <a:rPr sz="2800" b="1" dirty="0">
                <a:solidFill>
                  <a:srgbClr val="006FC0"/>
                </a:solidFill>
                <a:latin typeface="Calibri"/>
                <a:cs typeface="Calibri"/>
              </a:rPr>
              <a:t>po</a:t>
            </a:r>
            <a:r>
              <a:rPr sz="2800" b="1" spc="5" dirty="0">
                <a:solidFill>
                  <a:srgbClr val="006FC0"/>
                </a:solidFill>
                <a:latin typeface="Calibri"/>
                <a:cs typeface="Calibri"/>
              </a:rPr>
              <a:t>u</a:t>
            </a:r>
            <a:r>
              <a:rPr sz="2800" b="1" dirty="0">
                <a:solidFill>
                  <a:srgbClr val="006FC0"/>
                </a:solidFill>
                <a:latin typeface="Calibri"/>
                <a:cs typeface="Calibri"/>
              </a:rPr>
              <a:t>r</a:t>
            </a:r>
            <a:endParaRPr sz="2800" dirty="0">
              <a:latin typeface="Calibri"/>
              <a:cs typeface="Calibri"/>
            </a:endParaRPr>
          </a:p>
          <a:p>
            <a:pPr marL="12700"/>
            <a:r>
              <a:rPr sz="2800" b="1" dirty="0">
                <a:solidFill>
                  <a:srgbClr val="006FC0"/>
                </a:solidFill>
                <a:latin typeface="Calibri"/>
                <a:cs typeface="Calibri"/>
              </a:rPr>
              <a:t>an</a:t>
            </a:r>
            <a:r>
              <a:rPr sz="2800" b="1" spc="5" dirty="0">
                <a:solidFill>
                  <a:srgbClr val="006FC0"/>
                </a:solidFill>
                <a:latin typeface="Calibri"/>
                <a:cs typeface="Calibri"/>
              </a:rPr>
              <a:t>a</a:t>
            </a:r>
            <a:r>
              <a:rPr sz="2800" b="1" dirty="0">
                <a:solidFill>
                  <a:srgbClr val="006FC0"/>
                </a:solidFill>
                <a:latin typeface="Calibri"/>
                <a:cs typeface="Calibri"/>
              </a:rPr>
              <a:t>l</a:t>
            </a:r>
            <a:r>
              <a:rPr sz="2800" b="1" spc="-30" dirty="0">
                <a:solidFill>
                  <a:srgbClr val="006FC0"/>
                </a:solidFill>
                <a:latin typeface="Calibri"/>
                <a:cs typeface="Calibri"/>
              </a:rPr>
              <a:t>y</a:t>
            </a:r>
            <a:r>
              <a:rPr sz="2800" b="1" dirty="0">
                <a:solidFill>
                  <a:srgbClr val="006FC0"/>
                </a:solidFill>
                <a:latin typeface="Calibri"/>
                <a:cs typeface="Calibri"/>
              </a:rPr>
              <a:t>se</a:t>
            </a:r>
            <a:r>
              <a:rPr sz="2800" b="1" spc="-210" dirty="0">
                <a:solidFill>
                  <a:srgbClr val="006FC0"/>
                </a:solidFill>
                <a:latin typeface="Calibri"/>
                <a:cs typeface="Calibri"/>
              </a:rPr>
              <a:t>r</a:t>
            </a:r>
            <a:r>
              <a:rPr sz="2800" b="1" dirty="0">
                <a:solidFill>
                  <a:srgbClr val="006FC0"/>
                </a:solidFill>
                <a:latin typeface="Calibri"/>
                <a:cs typeface="Calibri"/>
              </a:rPr>
              <a:t>,</a:t>
            </a:r>
            <a:r>
              <a:rPr sz="2800" b="1" spc="-30" dirty="0">
                <a:solidFill>
                  <a:srgbClr val="006FC0"/>
                </a:solidFill>
                <a:latin typeface="Calibri"/>
                <a:cs typeface="Calibri"/>
              </a:rPr>
              <a:t> </a:t>
            </a:r>
            <a:r>
              <a:rPr sz="2800" b="1" spc="-35" dirty="0">
                <a:solidFill>
                  <a:srgbClr val="006FC0"/>
                </a:solidFill>
                <a:latin typeface="Calibri"/>
                <a:cs typeface="Calibri"/>
              </a:rPr>
              <a:t>v</a:t>
            </a:r>
            <a:r>
              <a:rPr sz="2800" b="1" spc="-5" dirty="0">
                <a:solidFill>
                  <a:srgbClr val="006FC0"/>
                </a:solidFill>
                <a:latin typeface="Calibri"/>
                <a:cs typeface="Calibri"/>
              </a:rPr>
              <a:t>ei</a:t>
            </a:r>
            <a:r>
              <a:rPr sz="2800" b="1" spc="10" dirty="0">
                <a:solidFill>
                  <a:srgbClr val="006FC0"/>
                </a:solidFill>
                <a:latin typeface="Calibri"/>
                <a:cs typeface="Calibri"/>
              </a:rPr>
              <a:t>l</a:t>
            </a:r>
            <a:r>
              <a:rPr sz="2800" b="1" dirty="0">
                <a:solidFill>
                  <a:srgbClr val="006FC0"/>
                </a:solidFill>
                <a:latin typeface="Calibri"/>
                <a:cs typeface="Calibri"/>
              </a:rPr>
              <a:t>le</a:t>
            </a:r>
            <a:r>
              <a:rPr sz="2800" b="1" spc="-204" dirty="0">
                <a:solidFill>
                  <a:srgbClr val="006FC0"/>
                </a:solidFill>
                <a:latin typeface="Calibri"/>
                <a:cs typeface="Calibri"/>
              </a:rPr>
              <a:t>r</a:t>
            </a:r>
            <a:r>
              <a:rPr sz="2800" b="1" dirty="0">
                <a:solidFill>
                  <a:srgbClr val="006FC0"/>
                </a:solidFill>
                <a:latin typeface="Calibri"/>
                <a:cs typeface="Calibri"/>
              </a:rPr>
              <a:t>,</a:t>
            </a:r>
            <a:r>
              <a:rPr sz="2800" b="1" spc="-15" dirty="0">
                <a:solidFill>
                  <a:srgbClr val="006FC0"/>
                </a:solidFill>
                <a:latin typeface="Calibri"/>
                <a:cs typeface="Calibri"/>
              </a:rPr>
              <a:t> </a:t>
            </a:r>
            <a:r>
              <a:rPr sz="2800" b="1" dirty="0">
                <a:solidFill>
                  <a:srgbClr val="006FC0"/>
                </a:solidFill>
                <a:latin typeface="Calibri"/>
                <a:cs typeface="Calibri"/>
              </a:rPr>
              <a:t>i</a:t>
            </a:r>
            <a:r>
              <a:rPr sz="2800" b="1" spc="-20" dirty="0">
                <a:solidFill>
                  <a:srgbClr val="006FC0"/>
                </a:solidFill>
                <a:latin typeface="Calibri"/>
                <a:cs typeface="Calibri"/>
              </a:rPr>
              <a:t>n</a:t>
            </a:r>
            <a:r>
              <a:rPr sz="2800" b="1" spc="-50" dirty="0">
                <a:solidFill>
                  <a:srgbClr val="006FC0"/>
                </a:solidFill>
                <a:latin typeface="Calibri"/>
                <a:cs typeface="Calibri"/>
              </a:rPr>
              <a:t>f</a:t>
            </a:r>
            <a:r>
              <a:rPr sz="2800" b="1" dirty="0">
                <a:solidFill>
                  <a:srgbClr val="006FC0"/>
                </a:solidFill>
                <a:latin typeface="Calibri"/>
                <a:cs typeface="Calibri"/>
              </a:rPr>
              <a:t>o</a:t>
            </a:r>
            <a:r>
              <a:rPr sz="2800" b="1" spc="5" dirty="0">
                <a:solidFill>
                  <a:srgbClr val="006FC0"/>
                </a:solidFill>
                <a:latin typeface="Calibri"/>
                <a:cs typeface="Calibri"/>
              </a:rPr>
              <a:t>r</a:t>
            </a:r>
            <a:r>
              <a:rPr sz="2800" b="1" spc="-5" dirty="0">
                <a:solidFill>
                  <a:srgbClr val="006FC0"/>
                </a:solidFill>
                <a:latin typeface="Calibri"/>
                <a:cs typeface="Calibri"/>
              </a:rPr>
              <a:t>me</a:t>
            </a:r>
            <a:r>
              <a:rPr sz="2800" b="1" dirty="0">
                <a:solidFill>
                  <a:srgbClr val="006FC0"/>
                </a:solidFill>
                <a:latin typeface="Calibri"/>
                <a:cs typeface="Calibri"/>
              </a:rPr>
              <a:t>r</a:t>
            </a:r>
            <a:r>
              <a:rPr sz="2800" b="1" spc="-15" dirty="0">
                <a:solidFill>
                  <a:srgbClr val="006FC0"/>
                </a:solidFill>
                <a:latin typeface="Calibri"/>
                <a:cs typeface="Calibri"/>
              </a:rPr>
              <a:t> </a:t>
            </a:r>
            <a:r>
              <a:rPr sz="2800" b="1" spc="-25" dirty="0">
                <a:solidFill>
                  <a:srgbClr val="006FC0"/>
                </a:solidFill>
                <a:latin typeface="Calibri"/>
                <a:cs typeface="Calibri"/>
              </a:rPr>
              <a:t>e</a:t>
            </a:r>
            <a:r>
              <a:rPr sz="2800" b="1" dirty="0">
                <a:solidFill>
                  <a:srgbClr val="006FC0"/>
                </a:solidFill>
                <a:latin typeface="Calibri"/>
                <a:cs typeface="Calibri"/>
              </a:rPr>
              <a:t>t</a:t>
            </a:r>
            <a:r>
              <a:rPr sz="2800" b="1" spc="-5" dirty="0">
                <a:solidFill>
                  <a:srgbClr val="006FC0"/>
                </a:solidFill>
                <a:latin typeface="Calibri"/>
                <a:cs typeface="Calibri"/>
              </a:rPr>
              <a:t> </a:t>
            </a:r>
            <a:r>
              <a:rPr sz="2800" b="1" spc="-25" dirty="0">
                <a:solidFill>
                  <a:srgbClr val="006FC0"/>
                </a:solidFill>
                <a:latin typeface="Calibri"/>
                <a:cs typeface="Calibri"/>
              </a:rPr>
              <a:t>c</a:t>
            </a:r>
            <a:r>
              <a:rPr sz="2800" b="1" dirty="0">
                <a:solidFill>
                  <a:srgbClr val="006FC0"/>
                </a:solidFill>
                <a:latin typeface="Calibri"/>
                <a:cs typeface="Calibri"/>
              </a:rPr>
              <a:t>on</a:t>
            </a:r>
            <a:r>
              <a:rPr sz="2800" b="1" spc="5" dirty="0">
                <a:solidFill>
                  <a:srgbClr val="006FC0"/>
                </a:solidFill>
                <a:latin typeface="Calibri"/>
                <a:cs typeface="Calibri"/>
              </a:rPr>
              <a:t>s</a:t>
            </a:r>
            <a:r>
              <a:rPr sz="2800" b="1" spc="-5" dirty="0">
                <a:solidFill>
                  <a:srgbClr val="006FC0"/>
                </a:solidFill>
                <a:latin typeface="Calibri"/>
                <a:cs typeface="Calibri"/>
              </a:rPr>
              <a:t>ei</a:t>
            </a:r>
            <a:r>
              <a:rPr sz="2800" b="1" spc="10" dirty="0">
                <a:solidFill>
                  <a:srgbClr val="006FC0"/>
                </a:solidFill>
                <a:latin typeface="Calibri"/>
                <a:cs typeface="Calibri"/>
              </a:rPr>
              <a:t>l</a:t>
            </a:r>
            <a:r>
              <a:rPr sz="2800" b="1" dirty="0">
                <a:solidFill>
                  <a:srgbClr val="006FC0"/>
                </a:solidFill>
                <a:latin typeface="Calibri"/>
                <a:cs typeface="Calibri"/>
              </a:rPr>
              <a:t>ler</a:t>
            </a:r>
            <a:r>
              <a:rPr sz="2800" b="1" spc="-50" dirty="0">
                <a:solidFill>
                  <a:srgbClr val="006FC0"/>
                </a:solidFill>
                <a:latin typeface="Calibri"/>
                <a:cs typeface="Calibri"/>
              </a:rPr>
              <a:t> </a:t>
            </a:r>
            <a:r>
              <a:rPr sz="2800" b="1" dirty="0">
                <a:solidFill>
                  <a:srgbClr val="006FC0"/>
                </a:solidFill>
                <a:latin typeface="Calibri"/>
                <a:cs typeface="Calibri"/>
              </a:rPr>
              <a:t>s</a:t>
            </a:r>
            <a:r>
              <a:rPr sz="2800" b="1" spc="5" dirty="0">
                <a:solidFill>
                  <a:srgbClr val="006FC0"/>
                </a:solidFill>
                <a:latin typeface="Calibri"/>
                <a:cs typeface="Calibri"/>
              </a:rPr>
              <a:t>u</a:t>
            </a:r>
            <a:r>
              <a:rPr sz="2800" b="1" dirty="0">
                <a:solidFill>
                  <a:srgbClr val="006FC0"/>
                </a:solidFill>
                <a:latin typeface="Calibri"/>
                <a:cs typeface="Calibri"/>
              </a:rPr>
              <a:t>r</a:t>
            </a:r>
            <a:r>
              <a:rPr sz="2800" b="1" spc="-30" dirty="0">
                <a:solidFill>
                  <a:srgbClr val="006FC0"/>
                </a:solidFill>
                <a:latin typeface="Calibri"/>
                <a:cs typeface="Calibri"/>
              </a:rPr>
              <a:t> </a:t>
            </a:r>
            <a:r>
              <a:rPr sz="2800" b="1" dirty="0">
                <a:solidFill>
                  <a:srgbClr val="006FC0"/>
                </a:solidFill>
                <a:latin typeface="Calibri"/>
                <a:cs typeface="Calibri"/>
              </a:rPr>
              <a:t>le bon</a:t>
            </a:r>
            <a:r>
              <a:rPr sz="2800" b="1" spc="-5" dirty="0">
                <a:solidFill>
                  <a:srgbClr val="006FC0"/>
                </a:solidFill>
                <a:latin typeface="Calibri"/>
                <a:cs typeface="Calibri"/>
              </a:rPr>
              <a:t> </a:t>
            </a:r>
            <a:r>
              <a:rPr sz="2800" b="1" dirty="0">
                <a:solidFill>
                  <a:srgbClr val="006FC0"/>
                </a:solidFill>
                <a:latin typeface="Calibri"/>
                <a:cs typeface="Calibri"/>
              </a:rPr>
              <a:t>u</a:t>
            </a:r>
            <a:r>
              <a:rPr sz="2800" b="1" spc="5" dirty="0">
                <a:solidFill>
                  <a:srgbClr val="006FC0"/>
                </a:solidFill>
                <a:latin typeface="Calibri"/>
                <a:cs typeface="Calibri"/>
              </a:rPr>
              <a:t>s</a:t>
            </a:r>
            <a:r>
              <a:rPr sz="2800" b="1" dirty="0">
                <a:solidFill>
                  <a:srgbClr val="006FC0"/>
                </a:solidFill>
                <a:latin typeface="Calibri"/>
                <a:cs typeface="Calibri"/>
              </a:rPr>
              <a:t>a</a:t>
            </a:r>
            <a:r>
              <a:rPr sz="2800" b="1" spc="-35" dirty="0">
                <a:solidFill>
                  <a:srgbClr val="006FC0"/>
                </a:solidFill>
                <a:latin typeface="Calibri"/>
                <a:cs typeface="Calibri"/>
              </a:rPr>
              <a:t>g</a:t>
            </a:r>
            <a:r>
              <a:rPr sz="2800" b="1" dirty="0">
                <a:solidFill>
                  <a:srgbClr val="006FC0"/>
                </a:solidFill>
                <a:latin typeface="Calibri"/>
                <a:cs typeface="Calibri"/>
              </a:rPr>
              <a:t>e</a:t>
            </a:r>
            <a:endParaRPr sz="2800" dirty="0">
              <a:latin typeface="Calibri"/>
              <a:cs typeface="Calibri"/>
            </a:endParaRPr>
          </a:p>
          <a:p>
            <a:pPr>
              <a:spcBef>
                <a:spcPts val="49"/>
              </a:spcBef>
            </a:pPr>
            <a:endParaRPr sz="3500" dirty="0">
              <a:latin typeface="Times New Roman"/>
              <a:cs typeface="Times New Roman"/>
            </a:endParaRPr>
          </a:p>
          <a:p>
            <a:pPr marL="12700"/>
            <a:r>
              <a:rPr sz="2400" b="1" spc="-55" dirty="0">
                <a:solidFill>
                  <a:srgbClr val="001F5F"/>
                </a:solidFill>
                <a:latin typeface="Calibri"/>
                <a:cs typeface="Calibri"/>
              </a:rPr>
              <a:t>P</a:t>
            </a:r>
            <a:r>
              <a:rPr sz="2400" b="1" spc="-10" dirty="0">
                <a:solidFill>
                  <a:srgbClr val="001F5F"/>
                </a:solidFill>
                <a:latin typeface="Calibri"/>
                <a:cs typeface="Calibri"/>
              </a:rPr>
              <a:t>e</a:t>
            </a:r>
            <a:r>
              <a:rPr sz="2400" b="1" spc="-15" dirty="0">
                <a:solidFill>
                  <a:srgbClr val="001F5F"/>
                </a:solidFill>
                <a:latin typeface="Calibri"/>
                <a:cs typeface="Calibri"/>
              </a:rPr>
              <a:t>r</a:t>
            </a:r>
            <a:r>
              <a:rPr sz="2400" b="1" spc="-10" dirty="0">
                <a:solidFill>
                  <a:srgbClr val="001F5F"/>
                </a:solidFill>
                <a:latin typeface="Calibri"/>
                <a:cs typeface="Calibri"/>
              </a:rPr>
              <a:t>spe</a:t>
            </a:r>
            <a:r>
              <a:rPr sz="2400" b="1" spc="-5" dirty="0">
                <a:solidFill>
                  <a:srgbClr val="001F5F"/>
                </a:solidFill>
                <a:latin typeface="Calibri"/>
                <a:cs typeface="Calibri"/>
              </a:rPr>
              <a:t>c</a:t>
            </a:r>
            <a:r>
              <a:rPr sz="2400" b="1" spc="10" dirty="0">
                <a:solidFill>
                  <a:srgbClr val="001F5F"/>
                </a:solidFill>
                <a:latin typeface="Calibri"/>
                <a:cs typeface="Calibri"/>
              </a:rPr>
              <a:t>t</a:t>
            </a:r>
            <a:r>
              <a:rPr sz="2400" b="1" spc="-5" dirty="0">
                <a:solidFill>
                  <a:srgbClr val="001F5F"/>
                </a:solidFill>
                <a:latin typeface="Calibri"/>
                <a:cs typeface="Calibri"/>
              </a:rPr>
              <a:t>i</a:t>
            </a:r>
            <a:r>
              <a:rPr sz="2400" b="1" spc="-35" dirty="0">
                <a:solidFill>
                  <a:srgbClr val="001F5F"/>
                </a:solidFill>
                <a:latin typeface="Calibri"/>
                <a:cs typeface="Calibri"/>
              </a:rPr>
              <a:t>v</a:t>
            </a:r>
            <a:r>
              <a:rPr sz="2400" b="1" spc="-10" dirty="0">
                <a:solidFill>
                  <a:srgbClr val="001F5F"/>
                </a:solidFill>
                <a:latin typeface="Calibri"/>
                <a:cs typeface="Calibri"/>
              </a:rPr>
              <a:t>es</a:t>
            </a:r>
            <a:r>
              <a:rPr sz="2400" b="1" spc="20" dirty="0">
                <a:solidFill>
                  <a:srgbClr val="001F5F"/>
                </a:solidFill>
                <a:latin typeface="Calibri"/>
                <a:cs typeface="Calibri"/>
              </a:rPr>
              <a:t> </a:t>
            </a:r>
            <a:r>
              <a:rPr sz="2400" spc="-10" dirty="0">
                <a:solidFill>
                  <a:srgbClr val="001F5F"/>
                </a:solidFill>
                <a:latin typeface="Calibri"/>
                <a:cs typeface="Calibri"/>
              </a:rPr>
              <a:t>:</a:t>
            </a:r>
            <a:endParaRPr sz="2400" dirty="0">
              <a:latin typeface="Calibri"/>
              <a:cs typeface="Calibri"/>
            </a:endParaRPr>
          </a:p>
          <a:p>
            <a:pPr marL="356870" marR="5080" indent="-344170">
              <a:spcBef>
                <a:spcPts val="575"/>
              </a:spcBef>
              <a:buClr>
                <a:srgbClr val="001F5F"/>
              </a:buClr>
              <a:buFont typeface="Wingdings"/>
              <a:buChar char=""/>
              <a:tabLst>
                <a:tab pos="357505" algn="l"/>
              </a:tabLst>
            </a:pPr>
            <a:r>
              <a:rPr sz="2400" spc="-5" dirty="0">
                <a:solidFill>
                  <a:srgbClr val="001F5F"/>
                </a:solidFill>
                <a:latin typeface="Calibri"/>
                <a:cs typeface="Calibri"/>
              </a:rPr>
              <a:t>S</a:t>
            </a:r>
            <a:r>
              <a:rPr sz="2400" dirty="0">
                <a:solidFill>
                  <a:srgbClr val="001F5F"/>
                </a:solidFill>
                <a:latin typeface="Calibri"/>
                <a:cs typeface="Calibri"/>
              </a:rPr>
              <a:t>a</a:t>
            </a:r>
            <a:r>
              <a:rPr sz="2400" spc="-10"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ar</a:t>
            </a:r>
            <a:r>
              <a:rPr sz="2400" spc="10" dirty="0">
                <a:solidFill>
                  <a:srgbClr val="001F5F"/>
                </a:solidFill>
                <a:latin typeface="Calibri"/>
                <a:cs typeface="Calibri"/>
              </a:rPr>
              <a:t>t</a:t>
            </a:r>
            <a:r>
              <a:rPr sz="2400" dirty="0">
                <a:solidFill>
                  <a:srgbClr val="001F5F"/>
                </a:solidFill>
                <a:latin typeface="Calibri"/>
                <a:cs typeface="Calibri"/>
              </a:rPr>
              <a:t>i</a:t>
            </a:r>
            <a:r>
              <a:rPr sz="2400" spc="-10" dirty="0">
                <a:solidFill>
                  <a:srgbClr val="001F5F"/>
                </a:solidFill>
                <a:latin typeface="Calibri"/>
                <a:cs typeface="Calibri"/>
              </a:rPr>
              <a:t>c</a:t>
            </a:r>
            <a:r>
              <a:rPr sz="2400" dirty="0">
                <a:solidFill>
                  <a:srgbClr val="001F5F"/>
                </a:solidFill>
                <a:latin typeface="Calibri"/>
                <a:cs typeface="Calibri"/>
              </a:rPr>
              <a:t>i</a:t>
            </a:r>
            <a:r>
              <a:rPr sz="2400" spc="5" dirty="0">
                <a:solidFill>
                  <a:srgbClr val="001F5F"/>
                </a:solidFill>
                <a:latin typeface="Calibri"/>
                <a:cs typeface="Calibri"/>
              </a:rPr>
              <a:t>p</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ion</a:t>
            </a:r>
            <a:r>
              <a:rPr sz="2400" spc="-75" dirty="0">
                <a:solidFill>
                  <a:srgbClr val="001F5F"/>
                </a:solidFill>
                <a:latin typeface="Calibri"/>
                <a:cs typeface="Calibri"/>
              </a:rPr>
              <a:t> </a:t>
            </a:r>
            <a:r>
              <a:rPr sz="2400" dirty="0">
                <a:solidFill>
                  <a:srgbClr val="001F5F"/>
                </a:solidFill>
                <a:latin typeface="Calibri"/>
                <a:cs typeface="Calibri"/>
              </a:rPr>
              <a:t>a</a:t>
            </a:r>
            <a:r>
              <a:rPr sz="2400" spc="5" dirty="0">
                <a:solidFill>
                  <a:srgbClr val="001F5F"/>
                </a:solidFill>
                <a:latin typeface="Calibri"/>
                <a:cs typeface="Calibri"/>
              </a:rPr>
              <a:t>u</a:t>
            </a:r>
            <a:r>
              <a:rPr sz="2400" dirty="0">
                <a:solidFill>
                  <a:srgbClr val="001F5F"/>
                </a:solidFill>
                <a:latin typeface="Calibri"/>
                <a:cs typeface="Calibri"/>
              </a:rPr>
              <a:t>x </a:t>
            </a:r>
            <a:r>
              <a:rPr sz="2400" spc="5" dirty="0">
                <a:solidFill>
                  <a:srgbClr val="001F5F"/>
                </a:solidFill>
                <a:latin typeface="Calibri"/>
                <a:cs typeface="Calibri"/>
              </a:rPr>
              <a:t>p</a:t>
            </a:r>
            <a:r>
              <a:rPr sz="2400" spc="-50" dirty="0">
                <a:solidFill>
                  <a:srgbClr val="001F5F"/>
                </a:solidFill>
                <a:latin typeface="Calibri"/>
                <a:cs typeface="Calibri"/>
              </a:rPr>
              <a:t>r</a:t>
            </a:r>
            <a:r>
              <a:rPr sz="2400" dirty="0">
                <a:solidFill>
                  <a:srgbClr val="001F5F"/>
                </a:solidFill>
                <a:latin typeface="Calibri"/>
                <a:cs typeface="Calibri"/>
              </a:rPr>
              <a:t>og</a:t>
            </a:r>
            <a:r>
              <a:rPr sz="2400" spc="-45" dirty="0">
                <a:solidFill>
                  <a:srgbClr val="001F5F"/>
                </a:solidFill>
                <a:latin typeface="Calibri"/>
                <a:cs typeface="Calibri"/>
              </a:rPr>
              <a:t>r</a:t>
            </a:r>
            <a:r>
              <a:rPr sz="2400" dirty="0">
                <a:solidFill>
                  <a:srgbClr val="001F5F"/>
                </a:solidFill>
                <a:latin typeface="Calibri"/>
                <a:cs typeface="Calibri"/>
              </a:rPr>
              <a:t>ammes</a:t>
            </a:r>
            <a:r>
              <a:rPr sz="2400" spc="-60" dirty="0">
                <a:solidFill>
                  <a:srgbClr val="001F5F"/>
                </a:solidFill>
                <a:latin typeface="Calibri"/>
                <a:cs typeface="Calibri"/>
              </a:rPr>
              <a:t> </a:t>
            </a:r>
            <a:r>
              <a:rPr sz="2400" spc="5" dirty="0">
                <a:solidFill>
                  <a:srgbClr val="001F5F"/>
                </a:solidFill>
                <a:latin typeface="Calibri"/>
                <a:cs typeface="Calibri"/>
              </a:rPr>
              <a:t>d</a:t>
            </a:r>
            <a:r>
              <a:rPr sz="2400" spc="-170" dirty="0">
                <a:solidFill>
                  <a:srgbClr val="001F5F"/>
                </a:solidFill>
                <a:latin typeface="Calibri"/>
                <a:cs typeface="Calibri"/>
              </a:rPr>
              <a:t>’</a:t>
            </a:r>
            <a:r>
              <a:rPr sz="2400" dirty="0">
                <a:solidFill>
                  <a:srgbClr val="001F5F"/>
                </a:solidFill>
                <a:latin typeface="Calibri"/>
                <a:cs typeface="Calibri"/>
              </a:rPr>
              <a:t>é</a:t>
            </a:r>
            <a:r>
              <a:rPr sz="2400" spc="10" dirty="0">
                <a:solidFill>
                  <a:srgbClr val="001F5F"/>
                </a:solidFill>
                <a:latin typeface="Calibri"/>
                <a:cs typeface="Calibri"/>
              </a:rPr>
              <a:t>d</a:t>
            </a:r>
            <a:r>
              <a:rPr sz="2400" spc="5" dirty="0">
                <a:solidFill>
                  <a:srgbClr val="001F5F"/>
                </a:solidFill>
                <a:latin typeface="Calibri"/>
                <a:cs typeface="Calibri"/>
              </a:rPr>
              <a:t>u</a:t>
            </a:r>
            <a:r>
              <a:rPr sz="2400" spc="-35" dirty="0">
                <a:solidFill>
                  <a:srgbClr val="001F5F"/>
                </a:solidFill>
                <a:latin typeface="Calibri"/>
                <a:cs typeface="Calibri"/>
              </a:rPr>
              <a:t>c</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ion </a:t>
            </a:r>
            <a:r>
              <a:rPr sz="2400" spc="-5" dirty="0">
                <a:solidFill>
                  <a:srgbClr val="001F5F"/>
                </a:solidFill>
                <a:latin typeface="Calibri"/>
                <a:cs typeface="Calibri"/>
              </a:rPr>
              <a:t>t</a:t>
            </a:r>
            <a:r>
              <a:rPr sz="2400" spc="5" dirty="0">
                <a:solidFill>
                  <a:srgbClr val="001F5F"/>
                </a:solidFill>
                <a:latin typeface="Calibri"/>
                <a:cs typeface="Calibri"/>
              </a:rPr>
              <a:t>h</a:t>
            </a:r>
            <a:r>
              <a:rPr sz="2400" spc="-15" dirty="0">
                <a:solidFill>
                  <a:srgbClr val="001F5F"/>
                </a:solidFill>
                <a:latin typeface="Calibri"/>
                <a:cs typeface="Calibri"/>
              </a:rPr>
              <a:t>é</a:t>
            </a:r>
            <a:r>
              <a:rPr sz="2400" spc="-50" dirty="0">
                <a:solidFill>
                  <a:srgbClr val="001F5F"/>
                </a:solidFill>
                <a:latin typeface="Calibri"/>
                <a:cs typeface="Calibri"/>
              </a:rPr>
              <a:t>r</a:t>
            </a:r>
            <a:r>
              <a:rPr sz="2400" dirty="0">
                <a:solidFill>
                  <a:srgbClr val="001F5F"/>
                </a:solidFill>
                <a:latin typeface="Calibri"/>
                <a:cs typeface="Calibri"/>
              </a:rPr>
              <a:t>a</a:t>
            </a:r>
            <a:r>
              <a:rPr sz="2400" spc="10" dirty="0">
                <a:solidFill>
                  <a:srgbClr val="001F5F"/>
                </a:solidFill>
                <a:latin typeface="Calibri"/>
                <a:cs typeface="Calibri"/>
              </a:rPr>
              <a:t>p</a:t>
            </a:r>
            <a:r>
              <a:rPr sz="2400" spc="-15" dirty="0">
                <a:solidFill>
                  <a:srgbClr val="001F5F"/>
                </a:solidFill>
                <a:latin typeface="Calibri"/>
                <a:cs typeface="Calibri"/>
              </a:rPr>
              <a:t>e</a:t>
            </a:r>
            <a:r>
              <a:rPr sz="2400" spc="-5" dirty="0">
                <a:solidFill>
                  <a:srgbClr val="001F5F"/>
                </a:solidFill>
                <a:latin typeface="Calibri"/>
                <a:cs typeface="Calibri"/>
              </a:rPr>
              <a:t>ut</a:t>
            </a:r>
            <a:r>
              <a:rPr sz="2400" dirty="0">
                <a:solidFill>
                  <a:srgbClr val="001F5F"/>
                </a:solidFill>
                <a:latin typeface="Calibri"/>
                <a:cs typeface="Calibri"/>
              </a:rPr>
              <a:t>i</a:t>
            </a:r>
            <a:r>
              <a:rPr sz="2400" spc="5" dirty="0">
                <a:solidFill>
                  <a:srgbClr val="001F5F"/>
                </a:solidFill>
                <a:latin typeface="Calibri"/>
                <a:cs typeface="Calibri"/>
              </a:rPr>
              <a:t>q</a:t>
            </a:r>
            <a:r>
              <a:rPr sz="2400" spc="-15" dirty="0">
                <a:solidFill>
                  <a:srgbClr val="001F5F"/>
                </a:solidFill>
                <a:latin typeface="Calibri"/>
                <a:cs typeface="Calibri"/>
              </a:rPr>
              <a:t>u</a:t>
            </a:r>
            <a:r>
              <a:rPr sz="2400" dirty="0">
                <a:solidFill>
                  <a:srgbClr val="001F5F"/>
                </a:solidFill>
                <a:latin typeface="Calibri"/>
                <a:cs typeface="Calibri"/>
              </a:rPr>
              <a:t>e(ET</a:t>
            </a:r>
            <a:r>
              <a:rPr sz="2400" spc="15" dirty="0">
                <a:solidFill>
                  <a:srgbClr val="001F5F"/>
                </a:solidFill>
                <a:latin typeface="Calibri"/>
                <a:cs typeface="Calibri"/>
              </a:rPr>
              <a:t>P</a:t>
            </a:r>
            <a:r>
              <a:rPr sz="2400" dirty="0">
                <a:solidFill>
                  <a:srgbClr val="001F5F"/>
                </a:solidFill>
                <a:latin typeface="Calibri"/>
                <a:cs typeface="Calibri"/>
              </a:rPr>
              <a:t>)</a:t>
            </a:r>
            <a:r>
              <a:rPr sz="2400" spc="-7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a</a:t>
            </a:r>
            <a:r>
              <a:rPr sz="2400" spc="10" dirty="0">
                <a:solidFill>
                  <a:srgbClr val="001F5F"/>
                </a:solidFill>
                <a:latin typeface="Calibri"/>
                <a:cs typeface="Calibri"/>
              </a:rPr>
              <a:t>n</a:t>
            </a:r>
            <a:r>
              <a:rPr sz="2400" dirty="0">
                <a:solidFill>
                  <a:srgbClr val="001F5F"/>
                </a:solidFill>
                <a:latin typeface="Calibri"/>
                <a:cs typeface="Calibri"/>
              </a:rPr>
              <a:t>s</a:t>
            </a:r>
            <a:r>
              <a:rPr sz="2400" spc="-45" dirty="0">
                <a:solidFill>
                  <a:srgbClr val="001F5F"/>
                </a:solidFill>
                <a:latin typeface="Calibri"/>
                <a:cs typeface="Calibri"/>
              </a:rPr>
              <a:t> </a:t>
            </a:r>
            <a:r>
              <a:rPr sz="2400" dirty="0">
                <a:solidFill>
                  <a:srgbClr val="001F5F"/>
                </a:solidFill>
                <a:latin typeface="Calibri"/>
                <a:cs typeface="Calibri"/>
              </a:rPr>
              <a:t>le</a:t>
            </a:r>
            <a:r>
              <a:rPr sz="2400" spc="10" dirty="0">
                <a:solidFill>
                  <a:srgbClr val="001F5F"/>
                </a:solidFill>
                <a:latin typeface="Calibri"/>
                <a:cs typeface="Calibri"/>
              </a:rPr>
              <a:t> </a:t>
            </a:r>
            <a:r>
              <a:rPr sz="2400" spc="-50" dirty="0">
                <a:solidFill>
                  <a:srgbClr val="001F5F"/>
                </a:solidFill>
                <a:latin typeface="Calibri"/>
                <a:cs typeface="Calibri"/>
              </a:rPr>
              <a:t>c</a:t>
            </a:r>
            <a:r>
              <a:rPr sz="2400" dirty="0">
                <a:solidFill>
                  <a:srgbClr val="001F5F"/>
                </a:solidFill>
                <a:latin typeface="Calibri"/>
                <a:cs typeface="Calibri"/>
              </a:rPr>
              <a:t>a</a:t>
            </a:r>
            <a:r>
              <a:rPr sz="2400" spc="10" dirty="0">
                <a:solidFill>
                  <a:srgbClr val="001F5F"/>
                </a:solidFill>
                <a:latin typeface="Calibri"/>
                <a:cs typeface="Calibri"/>
              </a:rPr>
              <a:t>d</a:t>
            </a:r>
            <a:r>
              <a:rPr sz="2400" spc="-35" dirty="0">
                <a:solidFill>
                  <a:srgbClr val="001F5F"/>
                </a:solidFill>
                <a:latin typeface="Calibri"/>
                <a:cs typeface="Calibri"/>
              </a:rPr>
              <a:t>r</a:t>
            </a:r>
            <a:r>
              <a:rPr sz="2400" spc="-15" dirty="0">
                <a:solidFill>
                  <a:srgbClr val="001F5F"/>
                </a:solidFill>
                <a:latin typeface="Calibri"/>
                <a:cs typeface="Calibri"/>
              </a:rPr>
              <a:t>e</a:t>
            </a:r>
            <a:r>
              <a:rPr sz="2400" spc="-35" dirty="0">
                <a:solidFill>
                  <a:srgbClr val="001F5F"/>
                </a:solidFill>
                <a:latin typeface="Calibri"/>
                <a:cs typeface="Calibri"/>
              </a:rPr>
              <a:t> </a:t>
            </a:r>
            <a:r>
              <a:rPr sz="2400" spc="5" dirty="0">
                <a:solidFill>
                  <a:srgbClr val="001F5F"/>
                </a:solidFill>
                <a:latin typeface="Calibri"/>
                <a:cs typeface="Calibri"/>
              </a:rPr>
              <a:t>d</a:t>
            </a:r>
            <a:r>
              <a:rPr sz="2400" spc="-15" dirty="0">
                <a:solidFill>
                  <a:srgbClr val="001F5F"/>
                </a:solidFill>
                <a:latin typeface="Calibri"/>
                <a:cs typeface="Calibri"/>
              </a:rPr>
              <a:t>es </a:t>
            </a:r>
            <a:r>
              <a:rPr sz="2400" spc="-55" dirty="0">
                <a:solidFill>
                  <a:srgbClr val="001F5F"/>
                </a:solidFill>
                <a:latin typeface="Calibri"/>
                <a:cs typeface="Calibri"/>
              </a:rPr>
              <a:t>P</a:t>
            </a:r>
            <a:r>
              <a:rPr sz="2400" spc="-15" dirty="0">
                <a:solidFill>
                  <a:srgbClr val="001F5F"/>
                </a:solidFill>
                <a:latin typeface="Calibri"/>
                <a:cs typeface="Calibri"/>
              </a:rPr>
              <a:t>a</a:t>
            </a:r>
            <a:r>
              <a:rPr sz="2400" spc="-30" dirty="0">
                <a:solidFill>
                  <a:srgbClr val="001F5F"/>
                </a:solidFill>
                <a:latin typeface="Calibri"/>
                <a:cs typeface="Calibri"/>
              </a:rPr>
              <a:t>r</a:t>
            </a:r>
            <a:r>
              <a:rPr sz="2400" spc="-50" dirty="0">
                <a:solidFill>
                  <a:srgbClr val="001F5F"/>
                </a:solidFill>
                <a:latin typeface="Calibri"/>
                <a:cs typeface="Calibri"/>
              </a:rPr>
              <a:t>c</a:t>
            </a:r>
            <a:r>
              <a:rPr sz="2400" dirty="0">
                <a:solidFill>
                  <a:srgbClr val="001F5F"/>
                </a:solidFill>
                <a:latin typeface="Calibri"/>
                <a:cs typeface="Calibri"/>
              </a:rPr>
              <a:t>o</a:t>
            </a:r>
            <a:r>
              <a:rPr sz="2400" spc="5" dirty="0">
                <a:solidFill>
                  <a:srgbClr val="001F5F"/>
                </a:solidFill>
                <a:latin typeface="Calibri"/>
                <a:cs typeface="Calibri"/>
              </a:rPr>
              <a:t>u</a:t>
            </a:r>
            <a:r>
              <a:rPr sz="2400" spc="-55" dirty="0">
                <a:solidFill>
                  <a:srgbClr val="001F5F"/>
                </a:solidFill>
                <a:latin typeface="Calibri"/>
                <a:cs typeface="Calibri"/>
              </a:rPr>
              <a:t>r</a:t>
            </a:r>
            <a:r>
              <a:rPr sz="2400" dirty="0">
                <a:solidFill>
                  <a:srgbClr val="001F5F"/>
                </a:solidFill>
                <a:latin typeface="Calibri"/>
                <a:cs typeface="Calibri"/>
              </a:rPr>
              <a:t>s</a:t>
            </a:r>
            <a:r>
              <a:rPr sz="2400" spc="-45" dirty="0">
                <a:solidFill>
                  <a:srgbClr val="001F5F"/>
                </a:solidFill>
                <a:latin typeface="Calibri"/>
                <a:cs typeface="Calibri"/>
              </a:rPr>
              <a:t> </a:t>
            </a:r>
            <a:r>
              <a:rPr sz="2400" spc="-55" dirty="0">
                <a:solidFill>
                  <a:srgbClr val="001F5F"/>
                </a:solidFill>
                <a:latin typeface="Calibri"/>
                <a:cs typeface="Calibri"/>
              </a:rPr>
              <a:t>P</a:t>
            </a:r>
            <a:r>
              <a:rPr sz="2400" spc="-15" dirty="0">
                <a:solidFill>
                  <a:srgbClr val="001F5F"/>
                </a:solidFill>
                <a:latin typeface="Calibri"/>
                <a:cs typeface="Calibri"/>
              </a:rPr>
              <a:t>e</a:t>
            </a:r>
            <a:r>
              <a:rPr sz="2400" spc="-50" dirty="0">
                <a:solidFill>
                  <a:srgbClr val="001F5F"/>
                </a:solidFill>
                <a:latin typeface="Calibri"/>
                <a:cs typeface="Calibri"/>
              </a:rPr>
              <a:t>r</a:t>
            </a:r>
            <a:r>
              <a:rPr sz="2400" spc="-5" dirty="0">
                <a:solidFill>
                  <a:srgbClr val="001F5F"/>
                </a:solidFill>
                <a:latin typeface="Calibri"/>
                <a:cs typeface="Calibri"/>
              </a:rPr>
              <a:t>so</a:t>
            </a:r>
            <a:r>
              <a:rPr sz="2400" spc="10" dirty="0">
                <a:solidFill>
                  <a:srgbClr val="001F5F"/>
                </a:solidFill>
                <a:latin typeface="Calibri"/>
                <a:cs typeface="Calibri"/>
              </a:rPr>
              <a:t>n</a:t>
            </a:r>
            <a:r>
              <a:rPr sz="2400" spc="5" dirty="0">
                <a:solidFill>
                  <a:srgbClr val="001F5F"/>
                </a:solidFill>
                <a:latin typeface="Calibri"/>
                <a:cs typeface="Calibri"/>
              </a:rPr>
              <a:t>n</a:t>
            </a:r>
            <a:r>
              <a:rPr sz="2400" dirty="0">
                <a:solidFill>
                  <a:srgbClr val="001F5F"/>
                </a:solidFill>
                <a:latin typeface="Calibri"/>
                <a:cs typeface="Calibri"/>
              </a:rPr>
              <a:t>alisés</a:t>
            </a:r>
            <a:r>
              <a:rPr sz="2400" spc="-35" dirty="0">
                <a:solidFill>
                  <a:srgbClr val="001F5F"/>
                </a:solidFill>
                <a:latin typeface="Calibri"/>
                <a:cs typeface="Calibri"/>
              </a:rPr>
              <a:t> </a:t>
            </a:r>
            <a:r>
              <a:rPr sz="2400" spc="5" dirty="0">
                <a:solidFill>
                  <a:srgbClr val="001F5F"/>
                </a:solidFill>
                <a:latin typeface="Calibri"/>
                <a:cs typeface="Calibri"/>
              </a:rPr>
              <a:t>d</a:t>
            </a:r>
            <a:r>
              <a:rPr sz="2400" spc="-15" dirty="0">
                <a:solidFill>
                  <a:srgbClr val="001F5F"/>
                </a:solidFill>
                <a:latin typeface="Calibri"/>
                <a:cs typeface="Calibri"/>
              </a:rPr>
              <a:t>e</a:t>
            </a:r>
            <a:r>
              <a:rPr sz="2400" spc="-10" dirty="0">
                <a:solidFill>
                  <a:srgbClr val="001F5F"/>
                </a:solidFill>
                <a:latin typeface="Calibri"/>
                <a:cs typeface="Calibri"/>
              </a:rPr>
              <a:t> </a:t>
            </a:r>
            <a:r>
              <a:rPr sz="2400" spc="-5" dirty="0">
                <a:solidFill>
                  <a:srgbClr val="001F5F"/>
                </a:solidFill>
                <a:latin typeface="Calibri"/>
                <a:cs typeface="Calibri"/>
              </a:rPr>
              <a:t>S</a:t>
            </a:r>
            <a:r>
              <a:rPr sz="2400" dirty="0">
                <a:solidFill>
                  <a:srgbClr val="001F5F"/>
                </a:solidFill>
                <a:latin typeface="Calibri"/>
                <a:cs typeface="Calibri"/>
              </a:rPr>
              <a:t>oi</a:t>
            </a:r>
            <a:r>
              <a:rPr sz="2400" spc="5" dirty="0">
                <a:solidFill>
                  <a:srgbClr val="001F5F"/>
                </a:solidFill>
                <a:latin typeface="Calibri"/>
                <a:cs typeface="Calibri"/>
              </a:rPr>
              <a:t>n</a:t>
            </a:r>
            <a:r>
              <a:rPr sz="2400" dirty="0">
                <a:solidFill>
                  <a:srgbClr val="001F5F"/>
                </a:solidFill>
                <a:latin typeface="Calibri"/>
                <a:cs typeface="Calibri"/>
              </a:rPr>
              <a:t>s</a:t>
            </a:r>
            <a:r>
              <a:rPr sz="2400" spc="-45" dirty="0">
                <a:solidFill>
                  <a:srgbClr val="001F5F"/>
                </a:solidFill>
                <a:latin typeface="Calibri"/>
                <a:cs typeface="Calibri"/>
              </a:rPr>
              <a:t> </a:t>
            </a:r>
            <a:r>
              <a:rPr sz="2400" spc="-20" dirty="0">
                <a:solidFill>
                  <a:srgbClr val="001F5F"/>
                </a:solidFill>
                <a:latin typeface="Calibri"/>
                <a:cs typeface="Calibri"/>
              </a:rPr>
              <a:t>e</a:t>
            </a:r>
            <a:r>
              <a:rPr sz="2400" dirty="0">
                <a:solidFill>
                  <a:srgbClr val="001F5F"/>
                </a:solidFill>
                <a:latin typeface="Calibri"/>
                <a:cs typeface="Calibri"/>
              </a:rPr>
              <a:t>t</a:t>
            </a:r>
            <a:r>
              <a:rPr sz="2400" spc="30"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a:t>
            </a:r>
            <a:r>
              <a:rPr sz="2400" spc="-15" dirty="0">
                <a:solidFill>
                  <a:srgbClr val="001F5F"/>
                </a:solidFill>
                <a:latin typeface="Calibri"/>
                <a:cs typeface="Calibri"/>
              </a:rPr>
              <a:t> </a:t>
            </a:r>
            <a:r>
              <a:rPr sz="2400" spc="-5" dirty="0">
                <a:solidFill>
                  <a:srgbClr val="001F5F"/>
                </a:solidFill>
                <a:latin typeface="Calibri"/>
                <a:cs typeface="Calibri"/>
              </a:rPr>
              <a:t>Sa</a:t>
            </a:r>
            <a:r>
              <a:rPr sz="2400" spc="-10" dirty="0">
                <a:solidFill>
                  <a:srgbClr val="001F5F"/>
                </a:solidFill>
                <a:latin typeface="Calibri"/>
                <a:cs typeface="Calibri"/>
              </a:rPr>
              <a:t>n</a:t>
            </a:r>
            <a:r>
              <a:rPr sz="2400" spc="-15" dirty="0">
                <a:solidFill>
                  <a:srgbClr val="001F5F"/>
                </a:solidFill>
                <a:latin typeface="Calibri"/>
                <a:cs typeface="Calibri"/>
              </a:rPr>
              <a:t>t</a:t>
            </a:r>
            <a:r>
              <a:rPr sz="2400" dirty="0">
                <a:solidFill>
                  <a:srgbClr val="001F5F"/>
                </a:solidFill>
                <a:latin typeface="Calibri"/>
                <a:cs typeface="Calibri"/>
              </a:rPr>
              <a:t>é</a:t>
            </a:r>
            <a:r>
              <a:rPr sz="2400" spc="-30" dirty="0">
                <a:solidFill>
                  <a:srgbClr val="001F5F"/>
                </a:solidFill>
                <a:latin typeface="Calibri"/>
                <a:cs typeface="Calibri"/>
              </a:rPr>
              <a:t> </a:t>
            </a:r>
            <a:r>
              <a:rPr sz="2400" spc="-10" dirty="0">
                <a:solidFill>
                  <a:srgbClr val="001F5F"/>
                </a:solidFill>
                <a:latin typeface="Calibri"/>
                <a:cs typeface="Calibri"/>
              </a:rPr>
              <a:t>(</a:t>
            </a:r>
            <a:r>
              <a:rPr sz="2400" dirty="0">
                <a:solidFill>
                  <a:srgbClr val="001F5F"/>
                </a:solidFill>
                <a:latin typeface="Calibri"/>
                <a:cs typeface="Calibri"/>
              </a:rPr>
              <a:t>P</a:t>
            </a:r>
            <a:r>
              <a:rPr sz="2400" spc="10" dirty="0">
                <a:solidFill>
                  <a:srgbClr val="001F5F"/>
                </a:solidFill>
                <a:latin typeface="Calibri"/>
                <a:cs typeface="Calibri"/>
              </a:rPr>
              <a:t>P</a:t>
            </a:r>
            <a:r>
              <a:rPr sz="2400" spc="-5" dirty="0">
                <a:solidFill>
                  <a:srgbClr val="001F5F"/>
                </a:solidFill>
                <a:latin typeface="Calibri"/>
                <a:cs typeface="Calibri"/>
              </a:rPr>
              <a:t>S</a:t>
            </a:r>
            <a:r>
              <a:rPr sz="2400" dirty="0">
                <a:solidFill>
                  <a:srgbClr val="001F5F"/>
                </a:solidFill>
                <a:latin typeface="Calibri"/>
                <a:cs typeface="Calibri"/>
              </a:rPr>
              <a:t>)</a:t>
            </a:r>
            <a:r>
              <a:rPr sz="2400" spc="-45" dirty="0">
                <a:solidFill>
                  <a:srgbClr val="001F5F"/>
                </a:solidFill>
                <a:latin typeface="Calibri"/>
                <a:cs typeface="Calibri"/>
              </a:rPr>
              <a:t> </a:t>
            </a:r>
            <a:r>
              <a:rPr sz="2400" dirty="0">
                <a:solidFill>
                  <a:srgbClr val="001F5F"/>
                </a:solidFill>
                <a:latin typeface="Calibri"/>
                <a:cs typeface="Calibri"/>
              </a:rPr>
              <a:t>?</a:t>
            </a:r>
            <a:endParaRPr sz="2400" dirty="0">
              <a:latin typeface="Calibri"/>
              <a:cs typeface="Calibri"/>
            </a:endParaRPr>
          </a:p>
          <a:p>
            <a:pPr marL="424180" indent="-411480">
              <a:spcBef>
                <a:spcPts val="575"/>
              </a:spcBef>
              <a:buClr>
                <a:srgbClr val="001F5F"/>
              </a:buClr>
              <a:buFont typeface="Wingdings"/>
              <a:buChar char=""/>
              <a:tabLst>
                <a:tab pos="424180" algn="l"/>
              </a:tabLst>
            </a:pPr>
            <a:r>
              <a:rPr sz="2400" spc="-5" dirty="0">
                <a:solidFill>
                  <a:srgbClr val="001F5F"/>
                </a:solidFill>
                <a:latin typeface="Calibri"/>
                <a:cs typeface="Calibri"/>
              </a:rPr>
              <a:t>S</a:t>
            </a:r>
            <a:r>
              <a:rPr sz="2400" spc="5" dirty="0">
                <a:solidFill>
                  <a:srgbClr val="001F5F"/>
                </a:solidFill>
                <a:latin typeface="Calibri"/>
                <a:cs typeface="Calibri"/>
              </a:rPr>
              <a:t>o</a:t>
            </a:r>
            <a:r>
              <a:rPr sz="2400" dirty="0">
                <a:solidFill>
                  <a:srgbClr val="001F5F"/>
                </a:solidFill>
                <a:latin typeface="Calibri"/>
                <a:cs typeface="Calibri"/>
              </a:rPr>
              <a:t>n</a:t>
            </a:r>
            <a:r>
              <a:rPr sz="2400" spc="-10" dirty="0">
                <a:solidFill>
                  <a:srgbClr val="001F5F"/>
                </a:solidFill>
                <a:latin typeface="Calibri"/>
                <a:cs typeface="Calibri"/>
              </a:rPr>
              <a:t> </a:t>
            </a:r>
            <a:r>
              <a:rPr sz="2400" dirty="0">
                <a:solidFill>
                  <a:srgbClr val="001F5F"/>
                </a:solidFill>
                <a:latin typeface="Calibri"/>
                <a:cs typeface="Calibri"/>
              </a:rPr>
              <a:t>im</a:t>
            </a:r>
            <a:r>
              <a:rPr sz="2400" spc="10" dirty="0">
                <a:solidFill>
                  <a:srgbClr val="001F5F"/>
                </a:solidFill>
                <a:latin typeface="Calibri"/>
                <a:cs typeface="Calibri"/>
              </a:rPr>
              <a:t>p</a:t>
            </a:r>
            <a:r>
              <a:rPr sz="2400" dirty="0">
                <a:solidFill>
                  <a:srgbClr val="001F5F"/>
                </a:solidFill>
                <a:latin typeface="Calibri"/>
                <a:cs typeface="Calibri"/>
              </a:rPr>
              <a:t>li</a:t>
            </a:r>
            <a:r>
              <a:rPr sz="2400" spc="-35" dirty="0">
                <a:solidFill>
                  <a:srgbClr val="001F5F"/>
                </a:solidFill>
                <a:latin typeface="Calibri"/>
                <a:cs typeface="Calibri"/>
              </a:rPr>
              <a:t>c</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ion</a:t>
            </a:r>
            <a:r>
              <a:rPr sz="2400" spc="-50"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a</a:t>
            </a:r>
            <a:r>
              <a:rPr sz="2400" spc="10" dirty="0">
                <a:solidFill>
                  <a:srgbClr val="001F5F"/>
                </a:solidFill>
                <a:latin typeface="Calibri"/>
                <a:cs typeface="Calibri"/>
              </a:rPr>
              <a:t>n</a:t>
            </a:r>
            <a:r>
              <a:rPr sz="2400" dirty="0">
                <a:solidFill>
                  <a:srgbClr val="001F5F"/>
                </a:solidFill>
                <a:latin typeface="Calibri"/>
                <a:cs typeface="Calibri"/>
              </a:rPr>
              <a:t>s</a:t>
            </a:r>
            <a:r>
              <a:rPr sz="2400" spc="-20" dirty="0">
                <a:solidFill>
                  <a:srgbClr val="001F5F"/>
                </a:solidFill>
                <a:latin typeface="Calibri"/>
                <a:cs typeface="Calibri"/>
              </a:rPr>
              <a:t> </a:t>
            </a:r>
            <a:r>
              <a:rPr sz="2400" spc="5" dirty="0">
                <a:solidFill>
                  <a:srgbClr val="001F5F"/>
                </a:solidFill>
                <a:latin typeface="Calibri"/>
                <a:cs typeface="Calibri"/>
              </a:rPr>
              <a:t>d</a:t>
            </a:r>
            <a:r>
              <a:rPr sz="2400" spc="-15" dirty="0">
                <a:solidFill>
                  <a:srgbClr val="001F5F"/>
                </a:solidFill>
                <a:latin typeface="Calibri"/>
                <a:cs typeface="Calibri"/>
              </a:rPr>
              <a:t>es </a:t>
            </a:r>
            <a:r>
              <a:rPr sz="2400" dirty="0">
                <a:solidFill>
                  <a:srgbClr val="001F5F"/>
                </a:solidFill>
                <a:latin typeface="Calibri"/>
                <a:cs typeface="Calibri"/>
              </a:rPr>
              <a:t>«</a:t>
            </a:r>
            <a:r>
              <a:rPr sz="2400" spc="-20" dirty="0">
                <a:solidFill>
                  <a:srgbClr val="001F5F"/>
                </a:solidFill>
                <a:latin typeface="Calibri"/>
                <a:cs typeface="Calibri"/>
              </a:rPr>
              <a:t> </a:t>
            </a:r>
            <a:r>
              <a:rPr sz="2400" spc="-5" dirty="0">
                <a:solidFill>
                  <a:srgbClr val="001F5F"/>
                </a:solidFill>
                <a:latin typeface="Calibri"/>
                <a:cs typeface="Calibri"/>
              </a:rPr>
              <a:t>E</a:t>
            </a:r>
            <a:r>
              <a:rPr sz="2400" spc="-10" dirty="0">
                <a:solidFill>
                  <a:srgbClr val="001F5F"/>
                </a:solidFill>
                <a:latin typeface="Calibri"/>
                <a:cs typeface="Calibri"/>
              </a:rPr>
              <a:t>n</a:t>
            </a:r>
            <a:r>
              <a:rPr sz="2400" spc="-5" dirty="0">
                <a:solidFill>
                  <a:srgbClr val="001F5F"/>
                </a:solidFill>
                <a:latin typeface="Calibri"/>
                <a:cs typeface="Calibri"/>
              </a:rPr>
              <a:t>t</a:t>
            </a:r>
            <a:r>
              <a:rPr sz="2400" spc="-35" dirty="0">
                <a:solidFill>
                  <a:srgbClr val="001F5F"/>
                </a:solidFill>
                <a:latin typeface="Calibri"/>
                <a:cs typeface="Calibri"/>
              </a:rPr>
              <a:t>re</a:t>
            </a:r>
            <a:r>
              <a:rPr sz="2400" spc="-5" dirty="0">
                <a:solidFill>
                  <a:srgbClr val="001F5F"/>
                </a:solidFill>
                <a:latin typeface="Calibri"/>
                <a:cs typeface="Calibri"/>
              </a:rPr>
              <a:t>t</a:t>
            </a:r>
            <a:r>
              <a:rPr sz="2400" dirty="0">
                <a:solidFill>
                  <a:srgbClr val="001F5F"/>
                </a:solidFill>
                <a:latin typeface="Calibri"/>
                <a:cs typeface="Calibri"/>
              </a:rPr>
              <a:t>ie</a:t>
            </a:r>
            <a:r>
              <a:rPr sz="2400" spc="10" dirty="0">
                <a:solidFill>
                  <a:srgbClr val="001F5F"/>
                </a:solidFill>
                <a:latin typeface="Calibri"/>
                <a:cs typeface="Calibri"/>
              </a:rPr>
              <a:t>n</a:t>
            </a:r>
            <a:r>
              <a:rPr sz="2400" dirty="0">
                <a:solidFill>
                  <a:srgbClr val="001F5F"/>
                </a:solidFill>
                <a:latin typeface="Calibri"/>
                <a:cs typeface="Calibri"/>
              </a:rPr>
              <a:t>s</a:t>
            </a:r>
            <a:r>
              <a:rPr sz="2400" spc="-65" dirty="0">
                <a:solidFill>
                  <a:srgbClr val="001F5F"/>
                </a:solidFill>
                <a:latin typeface="Calibri"/>
                <a:cs typeface="Calibri"/>
              </a:rPr>
              <a:t> </a:t>
            </a:r>
            <a:r>
              <a:rPr sz="2400" spc="-15" dirty="0">
                <a:solidFill>
                  <a:srgbClr val="001F5F"/>
                </a:solidFill>
                <a:latin typeface="Calibri"/>
                <a:cs typeface="Calibri"/>
              </a:rPr>
              <a:t>P</a:t>
            </a:r>
            <a:r>
              <a:rPr sz="2400" dirty="0">
                <a:solidFill>
                  <a:srgbClr val="001F5F"/>
                </a:solidFill>
                <a:latin typeface="Calibri"/>
                <a:cs typeface="Calibri"/>
              </a:rPr>
              <a:t>h</a:t>
            </a:r>
            <a:r>
              <a:rPr sz="2400" spc="-15" dirty="0">
                <a:solidFill>
                  <a:srgbClr val="001F5F"/>
                </a:solidFill>
                <a:latin typeface="Calibri"/>
                <a:cs typeface="Calibri"/>
              </a:rPr>
              <a:t>arm</a:t>
            </a:r>
            <a:r>
              <a:rPr sz="2400" spc="-10" dirty="0">
                <a:solidFill>
                  <a:srgbClr val="001F5F"/>
                </a:solidFill>
                <a:latin typeface="Calibri"/>
                <a:cs typeface="Calibri"/>
              </a:rPr>
              <a:t>a</a:t>
            </a:r>
            <a:r>
              <a:rPr sz="2400" spc="-25" dirty="0">
                <a:solidFill>
                  <a:srgbClr val="001F5F"/>
                </a:solidFill>
                <a:latin typeface="Calibri"/>
                <a:cs typeface="Calibri"/>
              </a:rPr>
              <a:t>c</a:t>
            </a:r>
            <a:r>
              <a:rPr sz="2400" spc="-15" dirty="0">
                <a:solidFill>
                  <a:srgbClr val="001F5F"/>
                </a:solidFill>
                <a:latin typeface="Calibri"/>
                <a:cs typeface="Calibri"/>
              </a:rPr>
              <a:t>e</a:t>
            </a:r>
            <a:r>
              <a:rPr sz="2400" spc="-5" dirty="0">
                <a:solidFill>
                  <a:srgbClr val="001F5F"/>
                </a:solidFill>
                <a:latin typeface="Calibri"/>
                <a:cs typeface="Calibri"/>
              </a:rPr>
              <a:t>ut</a:t>
            </a:r>
            <a:r>
              <a:rPr sz="2400" dirty="0">
                <a:solidFill>
                  <a:srgbClr val="001F5F"/>
                </a:solidFill>
                <a:latin typeface="Calibri"/>
                <a:cs typeface="Calibri"/>
              </a:rPr>
              <a:t>i</a:t>
            </a:r>
            <a:r>
              <a:rPr sz="2400" spc="5" dirty="0">
                <a:solidFill>
                  <a:srgbClr val="001F5F"/>
                </a:solidFill>
                <a:latin typeface="Calibri"/>
                <a:cs typeface="Calibri"/>
              </a:rPr>
              <a:t>qu</a:t>
            </a:r>
            <a:r>
              <a:rPr sz="2400" spc="-15" dirty="0">
                <a:solidFill>
                  <a:srgbClr val="001F5F"/>
                </a:solidFill>
                <a:latin typeface="Calibri"/>
                <a:cs typeface="Calibri"/>
              </a:rPr>
              <a:t>es</a:t>
            </a:r>
            <a:r>
              <a:rPr sz="2400" spc="-65" dirty="0">
                <a:solidFill>
                  <a:srgbClr val="001F5F"/>
                </a:solidFill>
                <a:latin typeface="Calibri"/>
                <a:cs typeface="Calibri"/>
              </a:rPr>
              <a:t> </a:t>
            </a:r>
            <a:r>
              <a:rPr sz="2400" dirty="0">
                <a:solidFill>
                  <a:srgbClr val="001F5F"/>
                </a:solidFill>
                <a:latin typeface="Calibri"/>
                <a:cs typeface="Calibri"/>
              </a:rPr>
              <a:t>»</a:t>
            </a:r>
            <a:r>
              <a:rPr sz="2400" spc="-20" dirty="0">
                <a:solidFill>
                  <a:srgbClr val="001F5F"/>
                </a:solidFill>
                <a:latin typeface="Calibri"/>
                <a:cs typeface="Calibri"/>
              </a:rPr>
              <a:t> </a:t>
            </a:r>
            <a:r>
              <a:rPr sz="2400" dirty="0">
                <a:solidFill>
                  <a:srgbClr val="001F5F"/>
                </a:solidFill>
                <a:latin typeface="Calibri"/>
                <a:cs typeface="Calibri"/>
              </a:rPr>
              <a:t>?</a:t>
            </a:r>
            <a:endParaRPr sz="2400" dirty="0">
              <a:latin typeface="Calibri"/>
              <a:cs typeface="Calibri"/>
            </a:endParaRPr>
          </a:p>
          <a:p>
            <a:pPr marL="424180" indent="-411480">
              <a:spcBef>
                <a:spcPts val="575"/>
              </a:spcBef>
              <a:buClr>
                <a:srgbClr val="001F5F"/>
              </a:buClr>
              <a:buFont typeface="Wingdings"/>
              <a:buChar char=""/>
              <a:tabLst>
                <a:tab pos="424180" algn="l"/>
              </a:tabLst>
            </a:pPr>
            <a:r>
              <a:rPr sz="2400" dirty="0">
                <a:solidFill>
                  <a:srgbClr val="001F5F"/>
                </a:solidFill>
                <a:latin typeface="Calibri"/>
                <a:cs typeface="Calibri"/>
              </a:rPr>
              <a:t>Sa</a:t>
            </a:r>
            <a:r>
              <a:rPr sz="2400" spc="10" dirty="0">
                <a:solidFill>
                  <a:srgbClr val="001F5F"/>
                </a:solidFill>
                <a:latin typeface="Calibri"/>
                <a:cs typeface="Calibri"/>
              </a:rPr>
              <a:t> </a:t>
            </a:r>
            <a:r>
              <a:rPr sz="2400" spc="-35" dirty="0">
                <a:solidFill>
                  <a:srgbClr val="001F5F"/>
                </a:solidFill>
                <a:latin typeface="Calibri"/>
                <a:cs typeface="Calibri"/>
              </a:rPr>
              <a:t>c</a:t>
            </a:r>
            <a:r>
              <a:rPr sz="2400" dirty="0">
                <a:solidFill>
                  <a:srgbClr val="001F5F"/>
                </a:solidFill>
                <a:latin typeface="Calibri"/>
                <a:cs typeface="Calibri"/>
              </a:rPr>
              <a:t>o</a:t>
            </a:r>
            <a:r>
              <a:rPr sz="2400" spc="-15" dirty="0">
                <a:solidFill>
                  <a:srgbClr val="001F5F"/>
                </a:solidFill>
                <a:latin typeface="Calibri"/>
                <a:cs typeface="Calibri"/>
              </a:rPr>
              <a:t>n</a:t>
            </a:r>
            <a:r>
              <a:rPr sz="2400" spc="5" dirty="0">
                <a:solidFill>
                  <a:srgbClr val="001F5F"/>
                </a:solidFill>
                <a:latin typeface="Calibri"/>
                <a:cs typeface="Calibri"/>
              </a:rPr>
              <a:t>t</a:t>
            </a:r>
            <a:r>
              <a:rPr sz="2400" dirty="0">
                <a:solidFill>
                  <a:srgbClr val="001F5F"/>
                </a:solidFill>
                <a:latin typeface="Calibri"/>
                <a:cs typeface="Calibri"/>
              </a:rPr>
              <a:t>ri</a:t>
            </a:r>
            <a:r>
              <a:rPr sz="2400" spc="10" dirty="0">
                <a:solidFill>
                  <a:srgbClr val="001F5F"/>
                </a:solidFill>
                <a:latin typeface="Calibri"/>
                <a:cs typeface="Calibri"/>
              </a:rPr>
              <a:t>b</a:t>
            </a:r>
            <a:r>
              <a:rPr sz="2400" spc="5" dirty="0">
                <a:solidFill>
                  <a:srgbClr val="001F5F"/>
                </a:solidFill>
                <a:latin typeface="Calibri"/>
                <a:cs typeface="Calibri"/>
              </a:rPr>
              <a:t>ut</a:t>
            </a:r>
            <a:r>
              <a:rPr sz="2400" dirty="0">
                <a:solidFill>
                  <a:srgbClr val="001F5F"/>
                </a:solidFill>
                <a:latin typeface="Calibri"/>
                <a:cs typeface="Calibri"/>
              </a:rPr>
              <a:t>i</a:t>
            </a:r>
            <a:r>
              <a:rPr sz="2400" spc="-20" dirty="0">
                <a:solidFill>
                  <a:srgbClr val="001F5F"/>
                </a:solidFill>
                <a:latin typeface="Calibri"/>
                <a:cs typeface="Calibri"/>
              </a:rPr>
              <a:t>o</a:t>
            </a:r>
            <a:r>
              <a:rPr sz="2400" dirty="0">
                <a:solidFill>
                  <a:srgbClr val="001F5F"/>
                </a:solidFill>
                <a:latin typeface="Calibri"/>
                <a:cs typeface="Calibri"/>
              </a:rPr>
              <a:t>n</a:t>
            </a:r>
            <a:r>
              <a:rPr sz="2400" spc="-80" dirty="0">
                <a:solidFill>
                  <a:srgbClr val="001F5F"/>
                </a:solidFill>
                <a:latin typeface="Calibri"/>
                <a:cs typeface="Calibri"/>
              </a:rPr>
              <a:t> </a:t>
            </a:r>
            <a:r>
              <a:rPr sz="2400" dirty="0">
                <a:solidFill>
                  <a:srgbClr val="001F5F"/>
                </a:solidFill>
                <a:latin typeface="Calibri"/>
                <a:cs typeface="Calibri"/>
              </a:rPr>
              <a:t>a</a:t>
            </a:r>
            <a:r>
              <a:rPr sz="2400" spc="10" dirty="0">
                <a:solidFill>
                  <a:srgbClr val="001F5F"/>
                </a:solidFill>
                <a:latin typeface="Calibri"/>
                <a:cs typeface="Calibri"/>
              </a:rPr>
              <a:t>u</a:t>
            </a:r>
            <a:r>
              <a:rPr sz="2400" dirty="0">
                <a:solidFill>
                  <a:srgbClr val="001F5F"/>
                </a:solidFill>
                <a:latin typeface="Calibri"/>
                <a:cs typeface="Calibri"/>
              </a:rPr>
              <a:t>x P</a:t>
            </a:r>
            <a:r>
              <a:rPr sz="2400" spc="-40" dirty="0">
                <a:solidFill>
                  <a:srgbClr val="001F5F"/>
                </a:solidFill>
                <a:latin typeface="Calibri"/>
                <a:cs typeface="Calibri"/>
              </a:rPr>
              <a:t>r</a:t>
            </a:r>
            <a:r>
              <a:rPr sz="2400" dirty="0">
                <a:solidFill>
                  <a:srgbClr val="001F5F"/>
                </a:solidFill>
                <a:latin typeface="Calibri"/>
                <a:cs typeface="Calibri"/>
              </a:rPr>
              <a:t>og</a:t>
            </a:r>
            <a:r>
              <a:rPr sz="2400" spc="-50" dirty="0">
                <a:solidFill>
                  <a:srgbClr val="001F5F"/>
                </a:solidFill>
                <a:latin typeface="Calibri"/>
                <a:cs typeface="Calibri"/>
              </a:rPr>
              <a:t>r</a:t>
            </a:r>
            <a:r>
              <a:rPr sz="2400" dirty="0">
                <a:solidFill>
                  <a:srgbClr val="001F5F"/>
                </a:solidFill>
                <a:latin typeface="Calibri"/>
                <a:cs typeface="Calibri"/>
              </a:rPr>
              <a:t>ammes</a:t>
            </a:r>
            <a:r>
              <a:rPr sz="2400" spc="-60" dirty="0">
                <a:solidFill>
                  <a:srgbClr val="001F5F"/>
                </a:solidFill>
                <a:latin typeface="Calibri"/>
                <a:cs typeface="Calibri"/>
              </a:rPr>
              <a:t> </a:t>
            </a:r>
            <a:r>
              <a:rPr sz="2400" spc="5" dirty="0">
                <a:solidFill>
                  <a:srgbClr val="001F5F"/>
                </a:solidFill>
                <a:latin typeface="Calibri"/>
                <a:cs typeface="Calibri"/>
              </a:rPr>
              <a:t>d</a:t>
            </a:r>
            <a:r>
              <a:rPr sz="2400" spc="-315" dirty="0">
                <a:solidFill>
                  <a:srgbClr val="001F5F"/>
                </a:solidFill>
                <a:latin typeface="Calibri"/>
                <a:cs typeface="Calibri"/>
              </a:rPr>
              <a:t>’</a:t>
            </a:r>
            <a:r>
              <a:rPr sz="2400" dirty="0">
                <a:solidFill>
                  <a:srgbClr val="001F5F"/>
                </a:solidFill>
                <a:latin typeface="Calibri"/>
                <a:cs typeface="Calibri"/>
              </a:rPr>
              <a:t>Ac</a:t>
            </a:r>
            <a:r>
              <a:rPr sz="2400" spc="-40" dirty="0">
                <a:solidFill>
                  <a:srgbClr val="001F5F"/>
                </a:solidFill>
                <a:latin typeface="Calibri"/>
                <a:cs typeface="Calibri"/>
              </a:rPr>
              <a:t>c</a:t>
            </a:r>
            <a:r>
              <a:rPr sz="2400" dirty="0">
                <a:solidFill>
                  <a:srgbClr val="001F5F"/>
                </a:solidFill>
                <a:latin typeface="Calibri"/>
                <a:cs typeface="Calibri"/>
              </a:rPr>
              <a:t>om</a:t>
            </a:r>
            <a:r>
              <a:rPr sz="2400" spc="10" dirty="0">
                <a:solidFill>
                  <a:srgbClr val="001F5F"/>
                </a:solidFill>
                <a:latin typeface="Calibri"/>
                <a:cs typeface="Calibri"/>
              </a:rPr>
              <a:t>p</a:t>
            </a:r>
            <a:r>
              <a:rPr sz="2400" dirty="0">
                <a:solidFill>
                  <a:srgbClr val="001F5F"/>
                </a:solidFill>
                <a:latin typeface="Calibri"/>
                <a:cs typeface="Calibri"/>
              </a:rPr>
              <a:t>ag</a:t>
            </a:r>
            <a:r>
              <a:rPr sz="2400" spc="5" dirty="0">
                <a:solidFill>
                  <a:srgbClr val="001F5F"/>
                </a:solidFill>
                <a:latin typeface="Calibri"/>
                <a:cs typeface="Calibri"/>
              </a:rPr>
              <a:t>n</a:t>
            </a:r>
            <a:r>
              <a:rPr sz="2400" dirty="0">
                <a:solidFill>
                  <a:srgbClr val="001F5F"/>
                </a:solidFill>
                <a:latin typeface="Calibri"/>
                <a:cs typeface="Calibri"/>
              </a:rPr>
              <a:t>eme</a:t>
            </a:r>
            <a:r>
              <a:rPr sz="2400" spc="-10" dirty="0">
                <a:solidFill>
                  <a:srgbClr val="001F5F"/>
                </a:solidFill>
                <a:latin typeface="Calibri"/>
                <a:cs typeface="Calibri"/>
              </a:rPr>
              <a:t>n</a:t>
            </a:r>
            <a:r>
              <a:rPr sz="2400" dirty="0">
                <a:solidFill>
                  <a:srgbClr val="001F5F"/>
                </a:solidFill>
                <a:latin typeface="Calibri"/>
                <a:cs typeface="Calibri"/>
              </a:rPr>
              <a:t>t</a:t>
            </a:r>
            <a:r>
              <a:rPr sz="2400" spc="-55" dirty="0">
                <a:solidFill>
                  <a:srgbClr val="001F5F"/>
                </a:solidFill>
                <a:latin typeface="Calibri"/>
                <a:cs typeface="Calibri"/>
              </a:rPr>
              <a:t> </a:t>
            </a:r>
            <a:r>
              <a:rPr sz="2400" dirty="0">
                <a:solidFill>
                  <a:srgbClr val="001F5F"/>
                </a:solidFill>
                <a:latin typeface="Calibri"/>
                <a:cs typeface="Calibri"/>
              </a:rPr>
              <a:t>?</a:t>
            </a:r>
            <a:endParaRPr sz="2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14168" y="3318232"/>
            <a:ext cx="4525010" cy="2954655"/>
          </a:xfrm>
          <a:prstGeom prst="rect">
            <a:avLst/>
          </a:prstGeom>
        </p:spPr>
        <p:txBody>
          <a:bodyPr vert="horz" wrap="square" lIns="0" tIns="0" rIns="0" bIns="0" rtlCol="0">
            <a:spAutoFit/>
          </a:bodyPr>
          <a:lstStyle/>
          <a:p>
            <a:pPr marL="12700" marR="2386965"/>
            <a:r>
              <a:rPr sz="2400" b="1" spc="-125" dirty="0">
                <a:solidFill>
                  <a:srgbClr val="001F5F"/>
                </a:solidFill>
                <a:latin typeface="Calibri"/>
                <a:cs typeface="Calibri"/>
              </a:rPr>
              <a:t>V</a:t>
            </a:r>
            <a:r>
              <a:rPr sz="2400" b="1" dirty="0">
                <a:solidFill>
                  <a:srgbClr val="001F5F"/>
                </a:solidFill>
                <a:latin typeface="Calibri"/>
                <a:cs typeface="Calibri"/>
              </a:rPr>
              <a:t>omisse</a:t>
            </a:r>
            <a:r>
              <a:rPr sz="2400" b="1" spc="-20" dirty="0">
                <a:solidFill>
                  <a:srgbClr val="001F5F"/>
                </a:solidFill>
                <a:latin typeface="Calibri"/>
                <a:cs typeface="Calibri"/>
              </a:rPr>
              <a:t>m</a:t>
            </a:r>
            <a:r>
              <a:rPr sz="2400" b="1" spc="-10" dirty="0">
                <a:solidFill>
                  <a:srgbClr val="001F5F"/>
                </a:solidFill>
                <a:latin typeface="Calibri"/>
                <a:cs typeface="Calibri"/>
              </a:rPr>
              <a:t>e</a:t>
            </a:r>
            <a:r>
              <a:rPr sz="2400" b="1" spc="-20" dirty="0">
                <a:solidFill>
                  <a:srgbClr val="001F5F"/>
                </a:solidFill>
                <a:latin typeface="Calibri"/>
                <a:cs typeface="Calibri"/>
              </a:rPr>
              <a:t>n</a:t>
            </a:r>
            <a:r>
              <a:rPr sz="2400" b="1" dirty="0">
                <a:solidFill>
                  <a:srgbClr val="001F5F"/>
                </a:solidFill>
                <a:latin typeface="Calibri"/>
                <a:cs typeface="Calibri"/>
              </a:rPr>
              <a:t>ts </a:t>
            </a:r>
            <a:r>
              <a:rPr sz="2400" b="1" spc="5" dirty="0">
                <a:solidFill>
                  <a:srgbClr val="001F5F"/>
                </a:solidFill>
                <a:latin typeface="Calibri"/>
                <a:cs typeface="Calibri"/>
              </a:rPr>
              <a:t>O</a:t>
            </a:r>
            <a:r>
              <a:rPr sz="2400" b="1" spc="-10" dirty="0">
                <a:solidFill>
                  <a:srgbClr val="001F5F"/>
                </a:solidFill>
                <a:latin typeface="Calibri"/>
                <a:cs typeface="Calibri"/>
              </a:rPr>
              <a:t>ubli</a:t>
            </a:r>
            <a:r>
              <a:rPr sz="2400" b="1" spc="-55" dirty="0">
                <a:solidFill>
                  <a:srgbClr val="001F5F"/>
                </a:solidFill>
                <a:latin typeface="Calibri"/>
                <a:cs typeface="Calibri"/>
              </a:rPr>
              <a:t> </a:t>
            </a:r>
            <a:r>
              <a:rPr sz="2400" b="1" spc="-10" dirty="0">
                <a:solidFill>
                  <a:srgbClr val="001F5F"/>
                </a:solidFill>
                <a:latin typeface="Calibri"/>
                <a:cs typeface="Calibri"/>
              </a:rPr>
              <a:t>d</a:t>
            </a:r>
            <a:r>
              <a:rPr sz="2400" b="1" dirty="0">
                <a:solidFill>
                  <a:srgbClr val="001F5F"/>
                </a:solidFill>
                <a:latin typeface="Calibri"/>
                <a:cs typeface="Calibri"/>
              </a:rPr>
              <a:t>e</a:t>
            </a:r>
            <a:r>
              <a:rPr sz="2400" b="1" spc="-5" dirty="0">
                <a:solidFill>
                  <a:srgbClr val="001F5F"/>
                </a:solidFill>
                <a:latin typeface="Calibri"/>
                <a:cs typeface="Calibri"/>
              </a:rPr>
              <a:t> </a:t>
            </a:r>
            <a:r>
              <a:rPr sz="2400" b="1" spc="-10" dirty="0">
                <a:solidFill>
                  <a:srgbClr val="001F5F"/>
                </a:solidFill>
                <a:latin typeface="Calibri"/>
                <a:cs typeface="Calibri"/>
              </a:rPr>
              <a:t>p</a:t>
            </a:r>
            <a:r>
              <a:rPr sz="2400" b="1" spc="5" dirty="0">
                <a:solidFill>
                  <a:srgbClr val="001F5F"/>
                </a:solidFill>
                <a:latin typeface="Calibri"/>
                <a:cs typeface="Calibri"/>
              </a:rPr>
              <a:t>r</a:t>
            </a:r>
            <a:r>
              <a:rPr sz="2400" b="1" spc="-5" dirty="0">
                <a:solidFill>
                  <a:srgbClr val="001F5F"/>
                </a:solidFill>
                <a:latin typeface="Calibri"/>
                <a:cs typeface="Calibri"/>
              </a:rPr>
              <a:t>i</a:t>
            </a:r>
            <a:r>
              <a:rPr sz="2400" b="1" dirty="0">
                <a:solidFill>
                  <a:srgbClr val="001F5F"/>
                </a:solidFill>
                <a:latin typeface="Calibri"/>
                <a:cs typeface="Calibri"/>
              </a:rPr>
              <a:t>se </a:t>
            </a:r>
            <a:r>
              <a:rPr sz="2400" b="1" spc="5" dirty="0">
                <a:solidFill>
                  <a:srgbClr val="001F5F"/>
                </a:solidFill>
                <a:latin typeface="Calibri"/>
                <a:cs typeface="Calibri"/>
              </a:rPr>
              <a:t>A</a:t>
            </a:r>
            <a:r>
              <a:rPr sz="2400" b="1" spc="-35" dirty="0">
                <a:solidFill>
                  <a:srgbClr val="001F5F"/>
                </a:solidFill>
                <a:latin typeface="Calibri"/>
                <a:cs typeface="Calibri"/>
              </a:rPr>
              <a:t>R</a:t>
            </a:r>
            <a:r>
              <a:rPr sz="2400" b="1" dirty="0">
                <a:solidFill>
                  <a:srgbClr val="001F5F"/>
                </a:solidFill>
                <a:latin typeface="Calibri"/>
                <a:cs typeface="Calibri"/>
              </a:rPr>
              <a:t>V</a:t>
            </a:r>
            <a:r>
              <a:rPr sz="2400" b="1" spc="-20" dirty="0">
                <a:solidFill>
                  <a:srgbClr val="001F5F"/>
                </a:solidFill>
                <a:latin typeface="Calibri"/>
                <a:cs typeface="Calibri"/>
              </a:rPr>
              <a:t> </a:t>
            </a:r>
            <a:r>
              <a:rPr sz="2400" b="1" spc="-10" dirty="0">
                <a:solidFill>
                  <a:srgbClr val="001F5F"/>
                </a:solidFill>
                <a:latin typeface="Calibri"/>
                <a:cs typeface="Calibri"/>
              </a:rPr>
              <a:t>e</a:t>
            </a:r>
            <a:r>
              <a:rPr sz="2400" b="1" dirty="0">
                <a:solidFill>
                  <a:srgbClr val="001F5F"/>
                </a:solidFill>
                <a:latin typeface="Calibri"/>
                <a:cs typeface="Calibri"/>
              </a:rPr>
              <a:t>n</a:t>
            </a:r>
            <a:r>
              <a:rPr sz="2400" b="1" spc="10" dirty="0">
                <a:solidFill>
                  <a:srgbClr val="001F5F"/>
                </a:solidFill>
                <a:latin typeface="Calibri"/>
                <a:cs typeface="Calibri"/>
              </a:rPr>
              <a:t> </a:t>
            </a:r>
            <a:r>
              <a:rPr sz="2400" b="1" spc="-35" dirty="0">
                <a:solidFill>
                  <a:srgbClr val="001F5F"/>
                </a:solidFill>
                <a:latin typeface="Calibri"/>
                <a:cs typeface="Calibri"/>
              </a:rPr>
              <a:t>v</a:t>
            </a:r>
            <a:r>
              <a:rPr sz="2400" b="1" spc="-10" dirty="0">
                <a:solidFill>
                  <a:srgbClr val="001F5F"/>
                </a:solidFill>
                <a:latin typeface="Calibri"/>
                <a:cs typeface="Calibri"/>
              </a:rPr>
              <a:t>a</a:t>
            </a:r>
            <a:r>
              <a:rPr sz="2400" b="1" spc="-25" dirty="0">
                <a:solidFill>
                  <a:srgbClr val="001F5F"/>
                </a:solidFill>
                <a:latin typeface="Calibri"/>
                <a:cs typeface="Calibri"/>
              </a:rPr>
              <a:t>c</a:t>
            </a:r>
            <a:r>
              <a:rPr sz="2400" b="1" spc="-10" dirty="0">
                <a:solidFill>
                  <a:srgbClr val="001F5F"/>
                </a:solidFill>
                <a:latin typeface="Calibri"/>
                <a:cs typeface="Calibri"/>
              </a:rPr>
              <a:t>a</a:t>
            </a:r>
            <a:r>
              <a:rPr sz="2400" b="1" dirty="0">
                <a:solidFill>
                  <a:srgbClr val="001F5F"/>
                </a:solidFill>
                <a:latin typeface="Calibri"/>
                <a:cs typeface="Calibri"/>
              </a:rPr>
              <a:t>n</a:t>
            </a:r>
            <a:r>
              <a:rPr sz="2400" b="1" spc="5" dirty="0">
                <a:solidFill>
                  <a:srgbClr val="001F5F"/>
                </a:solidFill>
                <a:latin typeface="Calibri"/>
                <a:cs typeface="Calibri"/>
              </a:rPr>
              <a:t>c</a:t>
            </a:r>
            <a:r>
              <a:rPr sz="2400" b="1" spc="-10" dirty="0">
                <a:solidFill>
                  <a:srgbClr val="001F5F"/>
                </a:solidFill>
                <a:latin typeface="Calibri"/>
                <a:cs typeface="Calibri"/>
              </a:rPr>
              <a:t>e</a:t>
            </a:r>
            <a:r>
              <a:rPr sz="2400" b="1" dirty="0">
                <a:solidFill>
                  <a:srgbClr val="001F5F"/>
                </a:solidFill>
                <a:latin typeface="Calibri"/>
                <a:cs typeface="Calibri"/>
              </a:rPr>
              <a:t>s</a:t>
            </a:r>
            <a:endParaRPr sz="2400">
              <a:latin typeface="Calibri"/>
              <a:cs typeface="Calibri"/>
            </a:endParaRPr>
          </a:p>
          <a:p>
            <a:pPr marL="12700"/>
            <a:r>
              <a:rPr sz="2400" b="1" spc="-10" dirty="0">
                <a:solidFill>
                  <a:srgbClr val="001F5F"/>
                </a:solidFill>
                <a:latin typeface="Calibri"/>
                <a:cs typeface="Calibri"/>
              </a:rPr>
              <a:t>A</a:t>
            </a:r>
            <a:r>
              <a:rPr sz="2400" b="1" spc="-50" dirty="0">
                <a:solidFill>
                  <a:srgbClr val="001F5F"/>
                </a:solidFill>
                <a:latin typeface="Calibri"/>
                <a:cs typeface="Calibri"/>
              </a:rPr>
              <a:t>R</a:t>
            </a:r>
            <a:r>
              <a:rPr sz="2400" b="1" spc="-5" dirty="0">
                <a:solidFill>
                  <a:srgbClr val="001F5F"/>
                </a:solidFill>
                <a:latin typeface="Calibri"/>
                <a:cs typeface="Calibri"/>
              </a:rPr>
              <a:t>V</a:t>
            </a:r>
            <a:r>
              <a:rPr sz="2400" b="1" dirty="0">
                <a:solidFill>
                  <a:srgbClr val="001F5F"/>
                </a:solidFill>
                <a:latin typeface="Calibri"/>
                <a:cs typeface="Calibri"/>
              </a:rPr>
              <a:t>+</a:t>
            </a:r>
            <a:r>
              <a:rPr sz="2400" b="1" spc="-15" dirty="0">
                <a:solidFill>
                  <a:srgbClr val="001F5F"/>
                </a:solidFill>
                <a:latin typeface="Calibri"/>
                <a:cs typeface="Calibri"/>
              </a:rPr>
              <a:t> </a:t>
            </a:r>
            <a:r>
              <a:rPr sz="2400" b="1" spc="-25" dirty="0">
                <a:solidFill>
                  <a:srgbClr val="001F5F"/>
                </a:solidFill>
                <a:latin typeface="Calibri"/>
                <a:cs typeface="Calibri"/>
              </a:rPr>
              <a:t>a</a:t>
            </a:r>
            <a:r>
              <a:rPr sz="2400" b="1" spc="-5" dirty="0">
                <a:solidFill>
                  <a:srgbClr val="001F5F"/>
                </a:solidFill>
                <a:latin typeface="Calibri"/>
                <a:cs typeface="Calibri"/>
              </a:rPr>
              <a:t>lc</a:t>
            </a:r>
            <a:r>
              <a:rPr sz="2400" b="1" spc="5" dirty="0">
                <a:solidFill>
                  <a:srgbClr val="001F5F"/>
                </a:solidFill>
                <a:latin typeface="Calibri"/>
                <a:cs typeface="Calibri"/>
              </a:rPr>
              <a:t>o</a:t>
            </a:r>
            <a:r>
              <a:rPr sz="2400" b="1" spc="-10" dirty="0">
                <a:solidFill>
                  <a:srgbClr val="001F5F"/>
                </a:solidFill>
                <a:latin typeface="Calibri"/>
                <a:cs typeface="Calibri"/>
              </a:rPr>
              <a:t>ol</a:t>
            </a:r>
            <a:r>
              <a:rPr sz="2400" b="1" spc="-30" dirty="0">
                <a:solidFill>
                  <a:srgbClr val="001F5F"/>
                </a:solidFill>
                <a:latin typeface="Calibri"/>
                <a:cs typeface="Calibri"/>
              </a:rPr>
              <a:t> </a:t>
            </a:r>
            <a:r>
              <a:rPr sz="2400" b="1" spc="-35" dirty="0">
                <a:solidFill>
                  <a:srgbClr val="001F5F"/>
                </a:solidFill>
                <a:latin typeface="Calibri"/>
                <a:cs typeface="Calibri"/>
              </a:rPr>
              <a:t>e</a:t>
            </a:r>
            <a:r>
              <a:rPr sz="2400" b="1" spc="-10" dirty="0">
                <a:solidFill>
                  <a:srgbClr val="001F5F"/>
                </a:solidFill>
                <a:latin typeface="Calibri"/>
                <a:cs typeface="Calibri"/>
              </a:rPr>
              <a:t>t</a:t>
            </a:r>
            <a:r>
              <a:rPr sz="2400" b="1" spc="15" dirty="0">
                <a:solidFill>
                  <a:srgbClr val="001F5F"/>
                </a:solidFill>
                <a:latin typeface="Calibri"/>
                <a:cs typeface="Calibri"/>
              </a:rPr>
              <a:t> </a:t>
            </a:r>
            <a:r>
              <a:rPr sz="2400" b="1" spc="-25" dirty="0">
                <a:solidFill>
                  <a:srgbClr val="001F5F"/>
                </a:solidFill>
                <a:latin typeface="Calibri"/>
                <a:cs typeface="Calibri"/>
              </a:rPr>
              <a:t>a</a:t>
            </a:r>
            <a:r>
              <a:rPr sz="2400" b="1" spc="-5" dirty="0">
                <a:solidFill>
                  <a:srgbClr val="001F5F"/>
                </a:solidFill>
                <a:latin typeface="Calibri"/>
                <a:cs typeface="Calibri"/>
              </a:rPr>
              <a:t>li</a:t>
            </a:r>
            <a:r>
              <a:rPr sz="2400" b="1" spc="-10" dirty="0">
                <a:solidFill>
                  <a:srgbClr val="001F5F"/>
                </a:solidFill>
                <a:latin typeface="Calibri"/>
                <a:cs typeface="Calibri"/>
              </a:rPr>
              <a:t>me</a:t>
            </a:r>
            <a:r>
              <a:rPr sz="2400" b="1" spc="-35" dirty="0">
                <a:solidFill>
                  <a:srgbClr val="001F5F"/>
                </a:solidFill>
                <a:latin typeface="Calibri"/>
                <a:cs typeface="Calibri"/>
              </a:rPr>
              <a:t>n</a:t>
            </a:r>
            <a:r>
              <a:rPr sz="2400" b="1" spc="-10" dirty="0">
                <a:solidFill>
                  <a:srgbClr val="001F5F"/>
                </a:solidFill>
                <a:latin typeface="Calibri"/>
                <a:cs typeface="Calibri"/>
              </a:rPr>
              <a:t>ts</a:t>
            </a:r>
            <a:endParaRPr sz="2400">
              <a:latin typeface="Calibri"/>
              <a:cs typeface="Calibri"/>
            </a:endParaRPr>
          </a:p>
          <a:p>
            <a:pPr marL="12700"/>
            <a:r>
              <a:rPr sz="2400" b="1" spc="5" dirty="0">
                <a:solidFill>
                  <a:srgbClr val="001F5F"/>
                </a:solidFill>
                <a:latin typeface="Calibri"/>
                <a:cs typeface="Calibri"/>
              </a:rPr>
              <a:t>A</a:t>
            </a:r>
            <a:r>
              <a:rPr sz="2400" b="1" spc="-35" dirty="0">
                <a:solidFill>
                  <a:srgbClr val="001F5F"/>
                </a:solidFill>
                <a:latin typeface="Calibri"/>
                <a:cs typeface="Calibri"/>
              </a:rPr>
              <a:t>R</a:t>
            </a:r>
            <a:r>
              <a:rPr sz="2400" b="1" dirty="0">
                <a:solidFill>
                  <a:srgbClr val="001F5F"/>
                </a:solidFill>
                <a:latin typeface="Calibri"/>
                <a:cs typeface="Calibri"/>
              </a:rPr>
              <a:t>V</a:t>
            </a:r>
            <a:r>
              <a:rPr sz="2400" b="1" spc="-20" dirty="0">
                <a:solidFill>
                  <a:srgbClr val="001F5F"/>
                </a:solidFill>
                <a:latin typeface="Calibri"/>
                <a:cs typeface="Calibri"/>
              </a:rPr>
              <a:t> </a:t>
            </a:r>
            <a:r>
              <a:rPr sz="2400" b="1" spc="-35" dirty="0">
                <a:solidFill>
                  <a:srgbClr val="001F5F"/>
                </a:solidFill>
                <a:latin typeface="Calibri"/>
                <a:cs typeface="Calibri"/>
              </a:rPr>
              <a:t>e</a:t>
            </a:r>
            <a:r>
              <a:rPr sz="2400" b="1" dirty="0">
                <a:solidFill>
                  <a:srgbClr val="001F5F"/>
                </a:solidFill>
                <a:latin typeface="Calibri"/>
                <a:cs typeface="Calibri"/>
              </a:rPr>
              <a:t>t</a:t>
            </a:r>
            <a:r>
              <a:rPr sz="2400" b="1" spc="10" dirty="0">
                <a:solidFill>
                  <a:srgbClr val="001F5F"/>
                </a:solidFill>
                <a:latin typeface="Calibri"/>
                <a:cs typeface="Calibri"/>
              </a:rPr>
              <a:t> </a:t>
            </a:r>
            <a:r>
              <a:rPr sz="2400" b="1" spc="-10" dirty="0">
                <a:solidFill>
                  <a:srgbClr val="001F5F"/>
                </a:solidFill>
                <a:latin typeface="Calibri"/>
                <a:cs typeface="Calibri"/>
              </a:rPr>
              <a:t>g</a:t>
            </a:r>
            <a:r>
              <a:rPr sz="2400" b="1" spc="-15" dirty="0">
                <a:solidFill>
                  <a:srgbClr val="001F5F"/>
                </a:solidFill>
                <a:latin typeface="Calibri"/>
                <a:cs typeface="Calibri"/>
              </a:rPr>
              <a:t>r</a:t>
            </a:r>
            <a:r>
              <a:rPr sz="2400" b="1" dirty="0">
                <a:solidFill>
                  <a:srgbClr val="001F5F"/>
                </a:solidFill>
                <a:latin typeface="Calibri"/>
                <a:cs typeface="Calibri"/>
              </a:rPr>
              <a:t>ossesse</a:t>
            </a:r>
            <a:endParaRPr sz="2400">
              <a:latin typeface="Calibri"/>
              <a:cs typeface="Calibri"/>
            </a:endParaRPr>
          </a:p>
          <a:p>
            <a:pPr marL="12700"/>
            <a:r>
              <a:rPr sz="2400" b="1" spc="-10" dirty="0">
                <a:solidFill>
                  <a:srgbClr val="001F5F"/>
                </a:solidFill>
                <a:latin typeface="Calibri"/>
                <a:cs typeface="Calibri"/>
              </a:rPr>
              <a:t>A</a:t>
            </a:r>
            <a:r>
              <a:rPr sz="2400" b="1" spc="-50" dirty="0">
                <a:solidFill>
                  <a:srgbClr val="001F5F"/>
                </a:solidFill>
                <a:latin typeface="Calibri"/>
                <a:cs typeface="Calibri"/>
              </a:rPr>
              <a:t>R</a:t>
            </a:r>
            <a:r>
              <a:rPr sz="2400" b="1" spc="-125" dirty="0">
                <a:solidFill>
                  <a:srgbClr val="001F5F"/>
                </a:solidFill>
                <a:latin typeface="Calibri"/>
                <a:cs typeface="Calibri"/>
              </a:rPr>
              <a:t>V</a:t>
            </a:r>
            <a:r>
              <a:rPr sz="2400" b="1" spc="-35" dirty="0">
                <a:solidFill>
                  <a:srgbClr val="001F5F"/>
                </a:solidFill>
                <a:latin typeface="Calibri"/>
                <a:cs typeface="Calibri"/>
              </a:rPr>
              <a:t>e</a:t>
            </a:r>
            <a:r>
              <a:rPr sz="2400" b="1" spc="-10" dirty="0">
                <a:solidFill>
                  <a:srgbClr val="001F5F"/>
                </a:solidFill>
                <a:latin typeface="Calibri"/>
                <a:cs typeface="Calibri"/>
              </a:rPr>
              <a:t>t</a:t>
            </a:r>
            <a:r>
              <a:rPr sz="2400" b="1" spc="20" dirty="0">
                <a:solidFill>
                  <a:srgbClr val="001F5F"/>
                </a:solidFill>
                <a:latin typeface="Calibri"/>
                <a:cs typeface="Calibri"/>
              </a:rPr>
              <a:t> </a:t>
            </a:r>
            <a:r>
              <a:rPr sz="2400" b="1" dirty="0">
                <a:solidFill>
                  <a:srgbClr val="001F5F"/>
                </a:solidFill>
                <a:latin typeface="Calibri"/>
                <a:cs typeface="Calibri"/>
              </a:rPr>
              <a:t>t</a:t>
            </a:r>
            <a:r>
              <a:rPr sz="2400" b="1" spc="-30" dirty="0">
                <a:solidFill>
                  <a:srgbClr val="001F5F"/>
                </a:solidFill>
                <a:latin typeface="Calibri"/>
                <a:cs typeface="Calibri"/>
              </a:rPr>
              <a:t>r</a:t>
            </a:r>
            <a:r>
              <a:rPr sz="2400" b="1" spc="-25" dirty="0">
                <a:solidFill>
                  <a:srgbClr val="001F5F"/>
                </a:solidFill>
                <a:latin typeface="Calibri"/>
                <a:cs typeface="Calibri"/>
              </a:rPr>
              <a:t>a</a:t>
            </a:r>
            <a:r>
              <a:rPr sz="2400" b="1" spc="-5" dirty="0">
                <a:solidFill>
                  <a:srgbClr val="001F5F"/>
                </a:solidFill>
                <a:latin typeface="Calibri"/>
                <a:cs typeface="Calibri"/>
              </a:rPr>
              <a:t>i</a:t>
            </a:r>
            <a:r>
              <a:rPr sz="2400" b="1" spc="-30" dirty="0">
                <a:solidFill>
                  <a:srgbClr val="001F5F"/>
                </a:solidFill>
                <a:latin typeface="Calibri"/>
                <a:cs typeface="Calibri"/>
              </a:rPr>
              <a:t>t</a:t>
            </a:r>
            <a:r>
              <a:rPr sz="2400" b="1" spc="-10" dirty="0">
                <a:solidFill>
                  <a:srgbClr val="001F5F"/>
                </a:solidFill>
                <a:latin typeface="Calibri"/>
                <a:cs typeface="Calibri"/>
              </a:rPr>
              <a:t>eme</a:t>
            </a:r>
            <a:r>
              <a:rPr sz="2400" b="1" spc="-35" dirty="0">
                <a:solidFill>
                  <a:srgbClr val="001F5F"/>
                </a:solidFill>
                <a:latin typeface="Calibri"/>
                <a:cs typeface="Calibri"/>
              </a:rPr>
              <a:t>n</a:t>
            </a:r>
            <a:r>
              <a:rPr sz="2400" b="1" spc="-10" dirty="0">
                <a:solidFill>
                  <a:srgbClr val="001F5F"/>
                </a:solidFill>
                <a:latin typeface="Calibri"/>
                <a:cs typeface="Calibri"/>
              </a:rPr>
              <a:t>t </a:t>
            </a:r>
            <a:r>
              <a:rPr sz="2400" b="1" spc="-25" dirty="0">
                <a:solidFill>
                  <a:srgbClr val="001F5F"/>
                </a:solidFill>
                <a:latin typeface="Calibri"/>
                <a:cs typeface="Calibri"/>
              </a:rPr>
              <a:t>a</a:t>
            </a:r>
            <a:r>
              <a:rPr sz="2400" b="1" spc="-35" dirty="0">
                <a:solidFill>
                  <a:srgbClr val="001F5F"/>
                </a:solidFill>
                <a:latin typeface="Calibri"/>
                <a:cs typeface="Calibri"/>
              </a:rPr>
              <a:t>n</a:t>
            </a:r>
            <a:r>
              <a:rPr sz="2400" b="1" spc="-10" dirty="0">
                <a:solidFill>
                  <a:srgbClr val="001F5F"/>
                </a:solidFill>
                <a:latin typeface="Calibri"/>
                <a:cs typeface="Calibri"/>
              </a:rPr>
              <a:t>ti</a:t>
            </a:r>
            <a:r>
              <a:rPr sz="2400" b="1" dirty="0">
                <a:solidFill>
                  <a:srgbClr val="001F5F"/>
                </a:solidFill>
                <a:latin typeface="Calibri"/>
                <a:cs typeface="Calibri"/>
              </a:rPr>
              <a:t> </a:t>
            </a:r>
            <a:r>
              <a:rPr sz="2400" b="1" spc="-25" dirty="0">
                <a:solidFill>
                  <a:srgbClr val="001F5F"/>
                </a:solidFill>
                <a:latin typeface="Calibri"/>
                <a:cs typeface="Calibri"/>
              </a:rPr>
              <a:t>a</a:t>
            </a:r>
            <a:r>
              <a:rPr sz="2400" b="1" spc="-5" dirty="0">
                <a:solidFill>
                  <a:srgbClr val="001F5F"/>
                </a:solidFill>
                <a:latin typeface="Calibri"/>
                <a:cs typeface="Calibri"/>
              </a:rPr>
              <a:t>c</a:t>
            </a:r>
            <a:r>
              <a:rPr sz="2400" b="1" spc="10" dirty="0">
                <a:solidFill>
                  <a:srgbClr val="001F5F"/>
                </a:solidFill>
                <a:latin typeface="Calibri"/>
                <a:cs typeface="Calibri"/>
              </a:rPr>
              <a:t>i</a:t>
            </a:r>
            <a:r>
              <a:rPr sz="2400" b="1" spc="-10" dirty="0">
                <a:solidFill>
                  <a:srgbClr val="001F5F"/>
                </a:solidFill>
                <a:latin typeface="Calibri"/>
                <a:cs typeface="Calibri"/>
              </a:rPr>
              <a:t>d</a:t>
            </a:r>
            <a:r>
              <a:rPr sz="2400" b="1" dirty="0">
                <a:solidFill>
                  <a:srgbClr val="001F5F"/>
                </a:solidFill>
                <a:latin typeface="Calibri"/>
                <a:cs typeface="Calibri"/>
              </a:rPr>
              <a:t>e</a:t>
            </a:r>
            <a:endParaRPr sz="2400">
              <a:latin typeface="Calibri"/>
              <a:cs typeface="Calibri"/>
            </a:endParaRPr>
          </a:p>
          <a:p>
            <a:pPr marL="12700" marR="5080"/>
            <a:r>
              <a:rPr sz="2400" b="1" spc="-10" dirty="0">
                <a:solidFill>
                  <a:srgbClr val="001F5F"/>
                </a:solidFill>
                <a:latin typeface="Calibri"/>
                <a:cs typeface="Calibri"/>
              </a:rPr>
              <a:t>A</a:t>
            </a:r>
            <a:r>
              <a:rPr sz="2400" b="1" spc="-50" dirty="0">
                <a:solidFill>
                  <a:srgbClr val="001F5F"/>
                </a:solidFill>
                <a:latin typeface="Calibri"/>
                <a:cs typeface="Calibri"/>
              </a:rPr>
              <a:t>R</a:t>
            </a:r>
            <a:r>
              <a:rPr sz="2400" b="1" dirty="0">
                <a:solidFill>
                  <a:srgbClr val="001F5F"/>
                </a:solidFill>
                <a:latin typeface="Calibri"/>
                <a:cs typeface="Calibri"/>
              </a:rPr>
              <a:t>V</a:t>
            </a:r>
            <a:r>
              <a:rPr sz="2400" b="1" spc="-20" dirty="0">
                <a:solidFill>
                  <a:srgbClr val="001F5F"/>
                </a:solidFill>
                <a:latin typeface="Calibri"/>
                <a:cs typeface="Calibri"/>
              </a:rPr>
              <a:t> </a:t>
            </a:r>
            <a:r>
              <a:rPr sz="2400" b="1" spc="-35" dirty="0">
                <a:solidFill>
                  <a:srgbClr val="001F5F"/>
                </a:solidFill>
                <a:latin typeface="Calibri"/>
                <a:cs typeface="Calibri"/>
              </a:rPr>
              <a:t>e</a:t>
            </a:r>
            <a:r>
              <a:rPr sz="2400" b="1" spc="-10" dirty="0">
                <a:solidFill>
                  <a:srgbClr val="001F5F"/>
                </a:solidFill>
                <a:latin typeface="Calibri"/>
                <a:cs typeface="Calibri"/>
              </a:rPr>
              <a:t>t</a:t>
            </a:r>
            <a:r>
              <a:rPr sz="2400" b="1" spc="15" dirty="0">
                <a:solidFill>
                  <a:srgbClr val="001F5F"/>
                </a:solidFill>
                <a:latin typeface="Calibri"/>
                <a:cs typeface="Calibri"/>
              </a:rPr>
              <a:t> </a:t>
            </a:r>
            <a:r>
              <a:rPr sz="2400" b="1" spc="-35" dirty="0">
                <a:solidFill>
                  <a:srgbClr val="001F5F"/>
                </a:solidFill>
                <a:latin typeface="Calibri"/>
                <a:cs typeface="Calibri"/>
              </a:rPr>
              <a:t>vo</a:t>
            </a:r>
            <a:r>
              <a:rPr sz="2400" b="1" spc="-75" dirty="0">
                <a:solidFill>
                  <a:srgbClr val="001F5F"/>
                </a:solidFill>
                <a:latin typeface="Calibri"/>
                <a:cs typeface="Calibri"/>
              </a:rPr>
              <a:t>y</a:t>
            </a:r>
            <a:r>
              <a:rPr sz="2400" b="1" spc="-25" dirty="0">
                <a:solidFill>
                  <a:srgbClr val="001F5F"/>
                </a:solidFill>
                <a:latin typeface="Calibri"/>
                <a:cs typeface="Calibri"/>
              </a:rPr>
              <a:t>a</a:t>
            </a:r>
            <a:r>
              <a:rPr sz="2400" b="1" spc="-35" dirty="0">
                <a:solidFill>
                  <a:srgbClr val="001F5F"/>
                </a:solidFill>
                <a:latin typeface="Calibri"/>
                <a:cs typeface="Calibri"/>
              </a:rPr>
              <a:t>g</a:t>
            </a:r>
            <a:r>
              <a:rPr sz="2400" b="1" dirty="0">
                <a:solidFill>
                  <a:srgbClr val="001F5F"/>
                </a:solidFill>
                <a:latin typeface="Calibri"/>
                <a:cs typeface="Calibri"/>
              </a:rPr>
              <a:t>e</a:t>
            </a:r>
            <a:r>
              <a:rPr sz="2400" b="1" spc="45" dirty="0">
                <a:solidFill>
                  <a:srgbClr val="001F5F"/>
                </a:solidFill>
                <a:latin typeface="Calibri"/>
                <a:cs typeface="Calibri"/>
              </a:rPr>
              <a:t> </a:t>
            </a:r>
            <a:r>
              <a:rPr sz="2400" b="1" spc="-10" dirty="0">
                <a:solidFill>
                  <a:srgbClr val="001F5F"/>
                </a:solidFill>
                <a:latin typeface="Calibri"/>
                <a:cs typeface="Calibri"/>
              </a:rPr>
              <a:t>(</a:t>
            </a:r>
            <a:r>
              <a:rPr sz="2400" b="1" spc="-55" dirty="0">
                <a:solidFill>
                  <a:srgbClr val="001F5F"/>
                </a:solidFill>
                <a:latin typeface="Calibri"/>
                <a:cs typeface="Calibri"/>
              </a:rPr>
              <a:t>e</a:t>
            </a:r>
            <a:r>
              <a:rPr sz="2400" b="1" spc="-10" dirty="0">
                <a:solidFill>
                  <a:srgbClr val="001F5F"/>
                </a:solidFill>
                <a:latin typeface="Calibri"/>
                <a:cs typeface="Calibri"/>
              </a:rPr>
              <a:t>t</a:t>
            </a:r>
            <a:r>
              <a:rPr sz="2400" b="1" spc="35" dirty="0">
                <a:solidFill>
                  <a:srgbClr val="001F5F"/>
                </a:solidFill>
                <a:latin typeface="Calibri"/>
                <a:cs typeface="Calibri"/>
              </a:rPr>
              <a:t> </a:t>
            </a:r>
            <a:r>
              <a:rPr sz="2400" b="1" spc="-10" dirty="0">
                <a:solidFill>
                  <a:srgbClr val="001F5F"/>
                </a:solidFill>
                <a:latin typeface="Calibri"/>
                <a:cs typeface="Calibri"/>
              </a:rPr>
              <a:t>dé</a:t>
            </a:r>
            <a:r>
              <a:rPr sz="2400" b="1" spc="-25" dirty="0">
                <a:solidFill>
                  <a:srgbClr val="001F5F"/>
                </a:solidFill>
                <a:latin typeface="Calibri"/>
                <a:cs typeface="Calibri"/>
              </a:rPr>
              <a:t>ca</a:t>
            </a:r>
            <a:r>
              <a:rPr sz="2400" b="1" spc="-5" dirty="0">
                <a:solidFill>
                  <a:srgbClr val="001F5F"/>
                </a:solidFill>
                <a:latin typeface="Calibri"/>
                <a:cs typeface="Calibri"/>
              </a:rPr>
              <a:t>l</a:t>
            </a:r>
            <a:r>
              <a:rPr sz="2400" b="1" spc="-25" dirty="0">
                <a:solidFill>
                  <a:srgbClr val="001F5F"/>
                </a:solidFill>
                <a:latin typeface="Calibri"/>
                <a:cs typeface="Calibri"/>
              </a:rPr>
              <a:t>a</a:t>
            </a:r>
            <a:r>
              <a:rPr sz="2400" b="1" spc="-35" dirty="0">
                <a:solidFill>
                  <a:srgbClr val="001F5F"/>
                </a:solidFill>
                <a:latin typeface="Calibri"/>
                <a:cs typeface="Calibri"/>
              </a:rPr>
              <a:t>g</a:t>
            </a:r>
            <a:r>
              <a:rPr sz="2400" b="1" dirty="0">
                <a:solidFill>
                  <a:srgbClr val="001F5F"/>
                </a:solidFill>
                <a:latin typeface="Calibri"/>
                <a:cs typeface="Calibri"/>
              </a:rPr>
              <a:t>e</a:t>
            </a:r>
            <a:r>
              <a:rPr sz="2400" b="1" spc="20" dirty="0">
                <a:solidFill>
                  <a:srgbClr val="001F5F"/>
                </a:solidFill>
                <a:latin typeface="Calibri"/>
                <a:cs typeface="Calibri"/>
              </a:rPr>
              <a:t> </a:t>
            </a:r>
            <a:r>
              <a:rPr sz="2400" b="1" spc="-10" dirty="0">
                <a:solidFill>
                  <a:srgbClr val="001F5F"/>
                </a:solidFill>
                <a:latin typeface="Calibri"/>
                <a:cs typeface="Calibri"/>
              </a:rPr>
              <a:t>h</a:t>
            </a:r>
            <a:r>
              <a:rPr sz="2400" b="1" dirty="0">
                <a:solidFill>
                  <a:srgbClr val="001F5F"/>
                </a:solidFill>
                <a:latin typeface="Calibri"/>
                <a:cs typeface="Calibri"/>
              </a:rPr>
              <a:t>o</a:t>
            </a:r>
            <a:r>
              <a:rPr sz="2400" b="1" spc="-35" dirty="0">
                <a:solidFill>
                  <a:srgbClr val="001F5F"/>
                </a:solidFill>
                <a:latin typeface="Calibri"/>
                <a:cs typeface="Calibri"/>
              </a:rPr>
              <a:t>r</a:t>
            </a:r>
            <a:r>
              <a:rPr sz="2400" b="1" spc="-25" dirty="0">
                <a:solidFill>
                  <a:srgbClr val="001F5F"/>
                </a:solidFill>
                <a:latin typeface="Calibri"/>
                <a:cs typeface="Calibri"/>
              </a:rPr>
              <a:t>a</a:t>
            </a:r>
            <a:r>
              <a:rPr sz="2400" b="1" spc="-5" dirty="0">
                <a:solidFill>
                  <a:srgbClr val="001F5F"/>
                </a:solidFill>
                <a:latin typeface="Calibri"/>
                <a:cs typeface="Calibri"/>
              </a:rPr>
              <a:t>i</a:t>
            </a:r>
            <a:r>
              <a:rPr sz="2400" b="1" spc="-15" dirty="0">
                <a:solidFill>
                  <a:srgbClr val="001F5F"/>
                </a:solidFill>
                <a:latin typeface="Calibri"/>
                <a:cs typeface="Calibri"/>
              </a:rPr>
              <a:t>r</a:t>
            </a:r>
            <a:r>
              <a:rPr sz="2400" b="1" spc="-10" dirty="0">
                <a:solidFill>
                  <a:srgbClr val="001F5F"/>
                </a:solidFill>
                <a:latin typeface="Calibri"/>
                <a:cs typeface="Calibri"/>
              </a:rPr>
              <a:t>e) A</a:t>
            </a:r>
            <a:r>
              <a:rPr sz="2400" b="1" spc="-50" dirty="0">
                <a:solidFill>
                  <a:srgbClr val="001F5F"/>
                </a:solidFill>
                <a:latin typeface="Calibri"/>
                <a:cs typeface="Calibri"/>
              </a:rPr>
              <a:t>R</a:t>
            </a:r>
            <a:r>
              <a:rPr sz="2400" b="1" dirty="0">
                <a:solidFill>
                  <a:srgbClr val="001F5F"/>
                </a:solidFill>
                <a:latin typeface="Calibri"/>
                <a:cs typeface="Calibri"/>
              </a:rPr>
              <a:t>V</a:t>
            </a:r>
            <a:r>
              <a:rPr sz="2400" b="1" spc="-20" dirty="0">
                <a:solidFill>
                  <a:srgbClr val="001F5F"/>
                </a:solidFill>
                <a:latin typeface="Calibri"/>
                <a:cs typeface="Calibri"/>
              </a:rPr>
              <a:t> </a:t>
            </a:r>
            <a:r>
              <a:rPr sz="2400" b="1" spc="-35" dirty="0">
                <a:solidFill>
                  <a:srgbClr val="001F5F"/>
                </a:solidFill>
                <a:latin typeface="Calibri"/>
                <a:cs typeface="Calibri"/>
              </a:rPr>
              <a:t>e</a:t>
            </a:r>
            <a:r>
              <a:rPr sz="2400" b="1" spc="-10" dirty="0">
                <a:solidFill>
                  <a:srgbClr val="001F5F"/>
                </a:solidFill>
                <a:latin typeface="Calibri"/>
                <a:cs typeface="Calibri"/>
              </a:rPr>
              <a:t>t</a:t>
            </a:r>
            <a:r>
              <a:rPr sz="2400" b="1" spc="15" dirty="0">
                <a:solidFill>
                  <a:srgbClr val="001F5F"/>
                </a:solidFill>
                <a:latin typeface="Calibri"/>
                <a:cs typeface="Calibri"/>
              </a:rPr>
              <a:t> </a:t>
            </a:r>
            <a:r>
              <a:rPr sz="2400" b="1" spc="-25" dirty="0">
                <a:solidFill>
                  <a:srgbClr val="001F5F"/>
                </a:solidFill>
                <a:latin typeface="Calibri"/>
                <a:cs typeface="Calibri"/>
              </a:rPr>
              <a:t>a</a:t>
            </a:r>
            <a:r>
              <a:rPr sz="2400" b="1" spc="-35" dirty="0">
                <a:solidFill>
                  <a:srgbClr val="001F5F"/>
                </a:solidFill>
                <a:latin typeface="Calibri"/>
                <a:cs typeface="Calibri"/>
              </a:rPr>
              <a:t>s</a:t>
            </a:r>
            <a:r>
              <a:rPr sz="2400" b="1" spc="-10" dirty="0">
                <a:solidFill>
                  <a:srgbClr val="001F5F"/>
                </a:solidFill>
                <a:latin typeface="Calibri"/>
                <a:cs typeface="Calibri"/>
              </a:rPr>
              <a:t>t</a:t>
            </a:r>
            <a:r>
              <a:rPr sz="2400" b="1" spc="-5" dirty="0">
                <a:solidFill>
                  <a:srgbClr val="001F5F"/>
                </a:solidFill>
                <a:latin typeface="Calibri"/>
                <a:cs typeface="Calibri"/>
              </a:rPr>
              <a:t>h</a:t>
            </a:r>
            <a:r>
              <a:rPr sz="2400" b="1" spc="-10" dirty="0">
                <a:solidFill>
                  <a:srgbClr val="001F5F"/>
                </a:solidFill>
                <a:latin typeface="Calibri"/>
                <a:cs typeface="Calibri"/>
              </a:rPr>
              <a:t>m</a:t>
            </a:r>
            <a:r>
              <a:rPr sz="2400" b="1" dirty="0">
                <a:solidFill>
                  <a:srgbClr val="001F5F"/>
                </a:solidFill>
                <a:latin typeface="Calibri"/>
                <a:cs typeface="Calibri"/>
              </a:rPr>
              <a:t>e</a:t>
            </a:r>
            <a:endParaRPr sz="2400">
              <a:latin typeface="Calibri"/>
              <a:cs typeface="Calibri"/>
            </a:endParaRPr>
          </a:p>
        </p:txBody>
      </p:sp>
      <p:sp>
        <p:nvSpPr>
          <p:cNvPr id="3" name="object 3"/>
          <p:cNvSpPr txBox="1"/>
          <p:nvPr/>
        </p:nvSpPr>
        <p:spPr>
          <a:xfrm>
            <a:off x="3327273" y="2134466"/>
            <a:ext cx="5501640" cy="830997"/>
          </a:xfrm>
          <a:prstGeom prst="rect">
            <a:avLst/>
          </a:prstGeom>
        </p:spPr>
        <p:txBody>
          <a:bodyPr vert="horz" wrap="square" lIns="0" tIns="0" rIns="0" bIns="0" rtlCol="0">
            <a:spAutoFit/>
          </a:bodyPr>
          <a:lstStyle/>
          <a:p>
            <a:pPr marL="12700">
              <a:tabLst>
                <a:tab pos="1425575" algn="l"/>
              </a:tabLst>
            </a:pPr>
            <a:r>
              <a:rPr sz="5400" b="1" spc="-5" dirty="0">
                <a:solidFill>
                  <a:srgbClr val="001F5F"/>
                </a:solidFill>
                <a:latin typeface="Calibri"/>
                <a:cs typeface="Calibri"/>
              </a:rPr>
              <a:t>CA</a:t>
            </a:r>
            <a:r>
              <a:rPr sz="5400" b="1" dirty="0">
                <a:solidFill>
                  <a:srgbClr val="001F5F"/>
                </a:solidFill>
                <a:latin typeface="Calibri"/>
                <a:cs typeface="Calibri"/>
              </a:rPr>
              <a:t>S	</a:t>
            </a:r>
            <a:r>
              <a:rPr sz="5400" b="1" spc="10" dirty="0">
                <a:solidFill>
                  <a:srgbClr val="001F5F"/>
                </a:solidFill>
                <a:latin typeface="Calibri"/>
                <a:cs typeface="Calibri"/>
              </a:rPr>
              <a:t>D</a:t>
            </a:r>
            <a:r>
              <a:rPr sz="5400" b="1" dirty="0">
                <a:solidFill>
                  <a:srgbClr val="001F5F"/>
                </a:solidFill>
                <a:latin typeface="Calibri"/>
                <a:cs typeface="Calibri"/>
              </a:rPr>
              <a:t>E </a:t>
            </a:r>
            <a:r>
              <a:rPr sz="5400" b="1" spc="-40" dirty="0">
                <a:solidFill>
                  <a:srgbClr val="001F5F"/>
                </a:solidFill>
                <a:latin typeface="Calibri"/>
                <a:cs typeface="Calibri"/>
              </a:rPr>
              <a:t>C</a:t>
            </a:r>
            <a:r>
              <a:rPr sz="5400" b="1" spc="-5" dirty="0">
                <a:solidFill>
                  <a:srgbClr val="001F5F"/>
                </a:solidFill>
                <a:latin typeface="Calibri"/>
                <a:cs typeface="Calibri"/>
              </a:rPr>
              <a:t>OMP</a:t>
            </a:r>
            <a:r>
              <a:rPr sz="5400" b="1" spc="-160" dirty="0">
                <a:solidFill>
                  <a:srgbClr val="001F5F"/>
                </a:solidFill>
                <a:latin typeface="Calibri"/>
                <a:cs typeface="Calibri"/>
              </a:rPr>
              <a:t>T</a:t>
            </a:r>
            <a:r>
              <a:rPr sz="5400" b="1" spc="-5" dirty="0">
                <a:solidFill>
                  <a:srgbClr val="001F5F"/>
                </a:solidFill>
                <a:latin typeface="Calibri"/>
                <a:cs typeface="Calibri"/>
              </a:rPr>
              <a:t>OIR</a:t>
            </a:r>
            <a:endParaRPr sz="5400">
              <a:latin typeface="Calibri"/>
              <a:cs typeface="Calibri"/>
            </a:endParaRPr>
          </a:p>
        </p:txBody>
      </p:sp>
      <p:sp>
        <p:nvSpPr>
          <p:cNvPr id="4" name="object 4"/>
          <p:cNvSpPr/>
          <p:nvPr/>
        </p:nvSpPr>
        <p:spPr>
          <a:xfrm>
            <a:off x="9601240" y="79"/>
            <a:ext cx="1066799" cy="7715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629"/>
            <a:ext cx="8986520" cy="677980"/>
          </a:xfrm>
          <a:prstGeom prst="rect">
            <a:avLst/>
          </a:prstGeom>
        </p:spPr>
        <p:txBody>
          <a:bodyPr vert="horz" wrap="square" lIns="0" tIns="237972" rIns="0" bIns="0" numCol="1" rtlCol="0" anchor="ctr" anchorCtr="0" compatLnSpc="1">
            <a:prstTxWarp prst="textNoShape">
              <a:avLst/>
            </a:prstTxWarp>
            <a:spAutoFit/>
          </a:bodyPr>
          <a:lstStyle/>
          <a:p>
            <a:pPr marL="480695"/>
            <a:r>
              <a:rPr spc="-70" dirty="0"/>
              <a:t>V</a:t>
            </a:r>
            <a:r>
              <a:rPr spc="-5" dirty="0"/>
              <a:t>O</a:t>
            </a:r>
            <a:r>
              <a:rPr spc="-15" dirty="0"/>
              <a:t>M</a:t>
            </a:r>
            <a:r>
              <a:rPr spc="-20" dirty="0"/>
              <a:t>ISSEMEN</a:t>
            </a:r>
            <a:r>
              <a:rPr spc="-60" dirty="0"/>
              <a:t>T</a:t>
            </a:r>
            <a:r>
              <a:rPr spc="-20" dirty="0"/>
              <a:t>S</a:t>
            </a:r>
            <a:r>
              <a:rPr spc="25" dirty="0"/>
              <a:t> </a:t>
            </a:r>
            <a:r>
              <a:rPr spc="-20" dirty="0"/>
              <a:t>1</a:t>
            </a:r>
            <a:r>
              <a:rPr spc="-35" dirty="0"/>
              <a:t>/</a:t>
            </a:r>
            <a:r>
              <a:rPr spc="-20" dirty="0"/>
              <a:t>2</a:t>
            </a:r>
          </a:p>
        </p:txBody>
      </p:sp>
      <p:sp>
        <p:nvSpPr>
          <p:cNvPr id="3" name="object 3"/>
          <p:cNvSpPr/>
          <p:nvPr/>
        </p:nvSpPr>
        <p:spPr>
          <a:xfrm>
            <a:off x="9578975" y="14429"/>
            <a:ext cx="1066800" cy="7715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703387" y="1700218"/>
            <a:ext cx="4146550" cy="4238625"/>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6019800" y="1936496"/>
            <a:ext cx="5638800" cy="2862322"/>
          </a:xfrm>
          <a:prstGeom prst="rect">
            <a:avLst/>
          </a:prstGeom>
        </p:spPr>
        <p:txBody>
          <a:bodyPr vert="horz" wrap="square" lIns="0" tIns="0" rIns="0" bIns="0" rtlCol="0">
            <a:spAutoFit/>
          </a:bodyPr>
          <a:lstStyle/>
          <a:p>
            <a:pPr marL="12700"/>
            <a:r>
              <a:rPr sz="2400" b="1" dirty="0">
                <a:solidFill>
                  <a:srgbClr val="001F5F"/>
                </a:solidFill>
                <a:latin typeface="Calibri"/>
                <a:cs typeface="Calibri"/>
              </a:rPr>
              <a:t>H</a:t>
            </a:r>
            <a:r>
              <a:rPr sz="2400" b="1" spc="-10" dirty="0">
                <a:solidFill>
                  <a:srgbClr val="001F5F"/>
                </a:solidFill>
                <a:latin typeface="Calibri"/>
                <a:cs typeface="Calibri"/>
              </a:rPr>
              <a:t>a</a:t>
            </a:r>
            <a:r>
              <a:rPr sz="2400" b="1" spc="5" dirty="0">
                <a:solidFill>
                  <a:srgbClr val="001F5F"/>
                </a:solidFill>
                <a:latin typeface="Calibri"/>
                <a:cs typeface="Calibri"/>
              </a:rPr>
              <a:t>li</a:t>
            </a:r>
            <a:r>
              <a:rPr sz="2400" b="1" dirty="0">
                <a:solidFill>
                  <a:srgbClr val="001F5F"/>
                </a:solidFill>
                <a:latin typeface="Calibri"/>
                <a:cs typeface="Calibri"/>
              </a:rPr>
              <a:t>ma</a:t>
            </a:r>
            <a:r>
              <a:rPr sz="2400" b="1" spc="-5" dirty="0">
                <a:solidFill>
                  <a:srgbClr val="001F5F"/>
                </a:solidFill>
                <a:latin typeface="Calibri"/>
                <a:cs typeface="Calibri"/>
              </a:rPr>
              <a:t> </a:t>
            </a:r>
            <a:r>
              <a:rPr sz="2400" b="1" spc="-30" dirty="0">
                <a:solidFill>
                  <a:srgbClr val="001F5F"/>
                </a:solidFill>
                <a:latin typeface="Calibri"/>
                <a:cs typeface="Calibri"/>
              </a:rPr>
              <a:t>v</a:t>
            </a:r>
            <a:r>
              <a:rPr sz="2400" b="1" dirty="0">
                <a:solidFill>
                  <a:srgbClr val="001F5F"/>
                </a:solidFill>
                <a:latin typeface="Calibri"/>
                <a:cs typeface="Calibri"/>
              </a:rPr>
              <a:t>o</a:t>
            </a:r>
            <a:r>
              <a:rPr sz="2400" b="1" spc="5" dirty="0">
                <a:solidFill>
                  <a:srgbClr val="001F5F"/>
                </a:solidFill>
                <a:latin typeface="Calibri"/>
                <a:cs typeface="Calibri"/>
              </a:rPr>
              <a:t>u</a:t>
            </a:r>
            <a:r>
              <a:rPr sz="2400" b="1" dirty="0">
                <a:solidFill>
                  <a:srgbClr val="001F5F"/>
                </a:solidFill>
                <a:latin typeface="Calibri"/>
                <a:cs typeface="Calibri"/>
              </a:rPr>
              <a:t>s</a:t>
            </a:r>
            <a:r>
              <a:rPr sz="2400" b="1" spc="-10" dirty="0">
                <a:solidFill>
                  <a:srgbClr val="001F5F"/>
                </a:solidFill>
                <a:latin typeface="Calibri"/>
                <a:cs typeface="Calibri"/>
              </a:rPr>
              <a:t> </a:t>
            </a:r>
            <a:r>
              <a:rPr sz="2400" b="1" spc="-35" dirty="0">
                <a:solidFill>
                  <a:srgbClr val="001F5F"/>
                </a:solidFill>
                <a:latin typeface="Calibri"/>
                <a:cs typeface="Calibri"/>
              </a:rPr>
              <a:t>r</a:t>
            </a:r>
            <a:r>
              <a:rPr sz="2400" b="1" dirty="0">
                <a:solidFill>
                  <a:srgbClr val="001F5F"/>
                </a:solidFill>
                <a:latin typeface="Calibri"/>
                <a:cs typeface="Calibri"/>
              </a:rPr>
              <a:t>aco</a:t>
            </a:r>
            <a:r>
              <a:rPr sz="2400" b="1" spc="-15" dirty="0">
                <a:solidFill>
                  <a:srgbClr val="001F5F"/>
                </a:solidFill>
                <a:latin typeface="Calibri"/>
                <a:cs typeface="Calibri"/>
              </a:rPr>
              <a:t>nt</a:t>
            </a:r>
            <a:r>
              <a:rPr sz="2400" b="1" dirty="0">
                <a:solidFill>
                  <a:srgbClr val="001F5F"/>
                </a:solidFill>
                <a:latin typeface="Calibri"/>
                <a:cs typeface="Calibri"/>
              </a:rPr>
              <a:t>e</a:t>
            </a:r>
            <a:r>
              <a:rPr sz="2400" b="1" spc="-45" dirty="0">
                <a:solidFill>
                  <a:srgbClr val="001F5F"/>
                </a:solidFill>
                <a:latin typeface="Calibri"/>
                <a:cs typeface="Calibri"/>
              </a:rPr>
              <a:t> </a:t>
            </a:r>
            <a:r>
              <a:rPr sz="2400" b="1" dirty="0">
                <a:solidFill>
                  <a:srgbClr val="001F5F"/>
                </a:solidFill>
                <a:latin typeface="Calibri"/>
                <a:cs typeface="Calibri"/>
              </a:rPr>
              <a:t>à </a:t>
            </a:r>
            <a:r>
              <a:rPr sz="2400" b="1" spc="10" dirty="0">
                <a:solidFill>
                  <a:srgbClr val="001F5F"/>
                </a:solidFill>
                <a:latin typeface="Calibri"/>
                <a:cs typeface="Calibri"/>
              </a:rPr>
              <a:t>l</a:t>
            </a:r>
            <a:r>
              <a:rPr sz="2400" b="1" spc="-165" dirty="0">
                <a:solidFill>
                  <a:srgbClr val="001F5F"/>
                </a:solidFill>
                <a:latin typeface="Calibri"/>
                <a:cs typeface="Calibri"/>
              </a:rPr>
              <a:t>’</a:t>
            </a:r>
            <a:r>
              <a:rPr sz="2400" b="1" dirty="0">
                <a:solidFill>
                  <a:srgbClr val="001F5F"/>
                </a:solidFill>
                <a:latin typeface="Calibri"/>
                <a:cs typeface="Calibri"/>
              </a:rPr>
              <a:t>o</a:t>
            </a:r>
            <a:r>
              <a:rPr sz="2400" b="1" spc="5" dirty="0">
                <a:solidFill>
                  <a:srgbClr val="001F5F"/>
                </a:solidFill>
                <a:latin typeface="Calibri"/>
                <a:cs typeface="Calibri"/>
              </a:rPr>
              <a:t>ffi</a:t>
            </a:r>
            <a:r>
              <a:rPr sz="2400" b="1" dirty="0">
                <a:solidFill>
                  <a:srgbClr val="001F5F"/>
                </a:solidFill>
                <a:latin typeface="Calibri"/>
                <a:cs typeface="Calibri"/>
              </a:rPr>
              <a:t>c</a:t>
            </a:r>
            <a:r>
              <a:rPr sz="2400" b="1" spc="15" dirty="0">
                <a:solidFill>
                  <a:srgbClr val="001F5F"/>
                </a:solidFill>
                <a:latin typeface="Calibri"/>
                <a:cs typeface="Calibri"/>
              </a:rPr>
              <a:t>i</a:t>
            </a:r>
            <a:r>
              <a:rPr sz="2400" b="1" spc="-15" dirty="0">
                <a:solidFill>
                  <a:srgbClr val="001F5F"/>
                </a:solidFill>
                <a:latin typeface="Calibri"/>
                <a:cs typeface="Calibri"/>
              </a:rPr>
              <a:t>n</a:t>
            </a:r>
            <a:r>
              <a:rPr sz="2400" b="1" dirty="0">
                <a:solidFill>
                  <a:srgbClr val="001F5F"/>
                </a:solidFill>
                <a:latin typeface="Calibri"/>
                <a:cs typeface="Calibri"/>
              </a:rPr>
              <a:t>e…</a:t>
            </a:r>
            <a:endParaRPr sz="2400" dirty="0">
              <a:latin typeface="Calibri"/>
              <a:cs typeface="Calibri"/>
            </a:endParaRPr>
          </a:p>
          <a:p>
            <a:pPr marL="12700" marR="98425">
              <a:spcBef>
                <a:spcPts val="25"/>
              </a:spcBef>
            </a:pPr>
            <a:r>
              <a:rPr spc="10" dirty="0">
                <a:solidFill>
                  <a:srgbClr val="001F5F"/>
                </a:solidFill>
                <a:latin typeface="Calibri"/>
                <a:cs typeface="Calibri"/>
              </a:rPr>
              <a:t>Lo</a:t>
            </a:r>
            <a:r>
              <a:rPr spc="-30" dirty="0">
                <a:solidFill>
                  <a:srgbClr val="001F5F"/>
                </a:solidFill>
                <a:latin typeface="Calibri"/>
                <a:cs typeface="Calibri"/>
              </a:rPr>
              <a:t>r</a:t>
            </a:r>
            <a:r>
              <a:rPr dirty="0">
                <a:solidFill>
                  <a:srgbClr val="001F5F"/>
                </a:solidFill>
                <a:latin typeface="Calibri"/>
                <a:cs typeface="Calibri"/>
              </a:rPr>
              <a:t>s</a:t>
            </a:r>
            <a:r>
              <a:rPr spc="-35" dirty="0">
                <a:solidFill>
                  <a:srgbClr val="001F5F"/>
                </a:solidFill>
                <a:latin typeface="Calibri"/>
                <a:cs typeface="Calibri"/>
              </a:rPr>
              <a:t> </a:t>
            </a:r>
            <a:r>
              <a:rPr spc="-10" dirty="0">
                <a:solidFill>
                  <a:srgbClr val="001F5F"/>
                </a:solidFill>
                <a:latin typeface="Calibri"/>
                <a:cs typeface="Calibri"/>
              </a:rPr>
              <a:t>d</a:t>
            </a:r>
            <a:r>
              <a:rPr dirty="0">
                <a:solidFill>
                  <a:srgbClr val="001F5F"/>
                </a:solidFill>
                <a:latin typeface="Calibri"/>
                <a:cs typeface="Calibri"/>
              </a:rPr>
              <a:t>e</a:t>
            </a:r>
            <a:r>
              <a:rPr spc="40" dirty="0">
                <a:solidFill>
                  <a:srgbClr val="001F5F"/>
                </a:solidFill>
                <a:latin typeface="Calibri"/>
                <a:cs typeface="Calibri"/>
              </a:rPr>
              <a:t> </a:t>
            </a:r>
            <a:r>
              <a:rPr spc="-10" dirty="0">
                <a:solidFill>
                  <a:srgbClr val="001F5F"/>
                </a:solidFill>
                <a:latin typeface="Calibri"/>
                <a:cs typeface="Calibri"/>
              </a:rPr>
              <a:t>s</a:t>
            </a:r>
            <a:r>
              <a:rPr dirty="0">
                <a:solidFill>
                  <a:srgbClr val="001F5F"/>
                </a:solidFill>
                <a:latin typeface="Calibri"/>
                <a:cs typeface="Calibri"/>
              </a:rPr>
              <a:t>a </a:t>
            </a:r>
            <a:r>
              <a:rPr spc="-5" dirty="0">
                <a:solidFill>
                  <a:srgbClr val="001F5F"/>
                </a:solidFill>
                <a:latin typeface="Calibri"/>
                <a:cs typeface="Calibri"/>
              </a:rPr>
              <a:t>pa</a:t>
            </a:r>
            <a:r>
              <a:rPr spc="-10" dirty="0">
                <a:solidFill>
                  <a:srgbClr val="001F5F"/>
                </a:solidFill>
                <a:latin typeface="Calibri"/>
                <a:cs typeface="Calibri"/>
              </a:rPr>
              <a:t>us</a:t>
            </a:r>
            <a:r>
              <a:rPr dirty="0">
                <a:solidFill>
                  <a:srgbClr val="001F5F"/>
                </a:solidFill>
                <a:latin typeface="Calibri"/>
                <a:cs typeface="Calibri"/>
              </a:rPr>
              <a:t>e</a:t>
            </a:r>
            <a:r>
              <a:rPr spc="40" dirty="0">
                <a:solidFill>
                  <a:srgbClr val="001F5F"/>
                </a:solidFill>
                <a:latin typeface="Calibri"/>
                <a:cs typeface="Calibri"/>
              </a:rPr>
              <a:t> </a:t>
            </a:r>
            <a:r>
              <a:rPr spc="-10" dirty="0">
                <a:solidFill>
                  <a:srgbClr val="001F5F"/>
                </a:solidFill>
                <a:latin typeface="Calibri"/>
                <a:cs typeface="Calibri"/>
              </a:rPr>
              <a:t>dé</a:t>
            </a:r>
            <a:r>
              <a:rPr spc="-5" dirty="0">
                <a:solidFill>
                  <a:srgbClr val="001F5F"/>
                </a:solidFill>
                <a:latin typeface="Calibri"/>
                <a:cs typeface="Calibri"/>
              </a:rPr>
              <a:t>je</a:t>
            </a:r>
            <a:r>
              <a:rPr spc="-10" dirty="0">
                <a:solidFill>
                  <a:srgbClr val="001F5F"/>
                </a:solidFill>
                <a:latin typeface="Calibri"/>
                <a:cs typeface="Calibri"/>
              </a:rPr>
              <a:t>une</a:t>
            </a:r>
            <a:r>
              <a:rPr spc="-150" dirty="0">
                <a:solidFill>
                  <a:srgbClr val="001F5F"/>
                </a:solidFill>
                <a:latin typeface="Calibri"/>
                <a:cs typeface="Calibri"/>
              </a:rPr>
              <a:t>r</a:t>
            </a:r>
            <a:r>
              <a:rPr spc="-5" dirty="0">
                <a:solidFill>
                  <a:srgbClr val="001F5F"/>
                </a:solidFill>
                <a:latin typeface="Calibri"/>
                <a:cs typeface="Calibri"/>
              </a:rPr>
              <a:t>,</a:t>
            </a:r>
            <a:r>
              <a:rPr spc="50" dirty="0">
                <a:solidFill>
                  <a:srgbClr val="001F5F"/>
                </a:solidFill>
                <a:latin typeface="Calibri"/>
                <a:cs typeface="Calibri"/>
              </a:rPr>
              <a:t> </a:t>
            </a:r>
            <a:r>
              <a:rPr spc="5" dirty="0">
                <a:solidFill>
                  <a:srgbClr val="001F5F"/>
                </a:solidFill>
                <a:latin typeface="Calibri"/>
                <a:cs typeface="Calibri"/>
              </a:rPr>
              <a:t>E</a:t>
            </a:r>
            <a:r>
              <a:rPr spc="-10" dirty="0">
                <a:solidFill>
                  <a:srgbClr val="001F5F"/>
                </a:solidFill>
                <a:latin typeface="Calibri"/>
                <a:cs typeface="Calibri"/>
              </a:rPr>
              <a:t>ll</a:t>
            </a:r>
            <a:r>
              <a:rPr dirty="0">
                <a:solidFill>
                  <a:srgbClr val="001F5F"/>
                </a:solidFill>
                <a:latin typeface="Calibri"/>
                <a:cs typeface="Calibri"/>
              </a:rPr>
              <a:t>e</a:t>
            </a:r>
            <a:r>
              <a:rPr spc="15" dirty="0">
                <a:solidFill>
                  <a:srgbClr val="001F5F"/>
                </a:solidFill>
                <a:latin typeface="Calibri"/>
                <a:cs typeface="Calibri"/>
              </a:rPr>
              <a:t> </a:t>
            </a:r>
            <a:r>
              <a:rPr dirty="0">
                <a:solidFill>
                  <a:srgbClr val="001F5F"/>
                </a:solidFill>
                <a:latin typeface="Calibri"/>
                <a:cs typeface="Calibri"/>
              </a:rPr>
              <a:t>a </a:t>
            </a:r>
            <a:r>
              <a:rPr spc="-5" dirty="0">
                <a:solidFill>
                  <a:srgbClr val="001F5F"/>
                </a:solidFill>
                <a:latin typeface="Calibri"/>
                <a:cs typeface="Calibri"/>
              </a:rPr>
              <a:t>p</a:t>
            </a:r>
            <a:r>
              <a:rPr spc="-10" dirty="0">
                <a:solidFill>
                  <a:srgbClr val="001F5F"/>
                </a:solidFill>
                <a:latin typeface="Calibri"/>
                <a:cs typeface="Calibri"/>
              </a:rPr>
              <a:t>ri</a:t>
            </a:r>
            <a:r>
              <a:rPr dirty="0">
                <a:solidFill>
                  <a:srgbClr val="001F5F"/>
                </a:solidFill>
                <a:latin typeface="Calibri"/>
                <a:cs typeface="Calibri"/>
              </a:rPr>
              <a:t>s</a:t>
            </a:r>
            <a:r>
              <a:rPr spc="15" dirty="0">
                <a:solidFill>
                  <a:srgbClr val="001F5F"/>
                </a:solidFill>
                <a:latin typeface="Calibri"/>
                <a:cs typeface="Calibri"/>
              </a:rPr>
              <a:t> </a:t>
            </a:r>
            <a:r>
              <a:rPr spc="-10" dirty="0">
                <a:solidFill>
                  <a:srgbClr val="001F5F"/>
                </a:solidFill>
                <a:latin typeface="Calibri"/>
                <a:cs typeface="Calibri"/>
              </a:rPr>
              <a:t>s</a:t>
            </a:r>
            <a:r>
              <a:rPr spc="10" dirty="0">
                <a:solidFill>
                  <a:srgbClr val="001F5F"/>
                </a:solidFill>
                <a:latin typeface="Calibri"/>
                <a:cs typeface="Calibri"/>
              </a:rPr>
              <a:t>o</a:t>
            </a:r>
            <a:r>
              <a:rPr dirty="0">
                <a:solidFill>
                  <a:srgbClr val="001F5F"/>
                </a:solidFill>
                <a:latin typeface="Calibri"/>
                <a:cs typeface="Calibri"/>
              </a:rPr>
              <a:t>n </a:t>
            </a:r>
            <a:r>
              <a:rPr spc="-10" dirty="0">
                <a:solidFill>
                  <a:srgbClr val="001F5F"/>
                </a:solidFill>
                <a:latin typeface="Calibri"/>
                <a:cs typeface="Calibri"/>
              </a:rPr>
              <a:t>t</a:t>
            </a:r>
            <a:r>
              <a:rPr spc="-60" dirty="0">
                <a:solidFill>
                  <a:srgbClr val="001F5F"/>
                </a:solidFill>
                <a:latin typeface="Calibri"/>
                <a:cs typeface="Calibri"/>
              </a:rPr>
              <a:t>r</a:t>
            </a:r>
            <a:r>
              <a:rPr dirty="0">
                <a:solidFill>
                  <a:srgbClr val="001F5F"/>
                </a:solidFill>
                <a:latin typeface="Calibri"/>
                <a:cs typeface="Calibri"/>
              </a:rPr>
              <a:t>ai</a:t>
            </a:r>
            <a:r>
              <a:rPr spc="-30" dirty="0">
                <a:solidFill>
                  <a:srgbClr val="001F5F"/>
                </a:solidFill>
                <a:latin typeface="Calibri"/>
                <a:cs typeface="Calibri"/>
              </a:rPr>
              <a:t>t</a:t>
            </a:r>
            <a:r>
              <a:rPr spc="-15" dirty="0">
                <a:solidFill>
                  <a:srgbClr val="001F5F"/>
                </a:solidFill>
                <a:latin typeface="Calibri"/>
                <a:cs typeface="Calibri"/>
              </a:rPr>
              <a:t>eme</a:t>
            </a:r>
            <a:r>
              <a:rPr spc="-45" dirty="0">
                <a:solidFill>
                  <a:srgbClr val="001F5F"/>
                </a:solidFill>
                <a:latin typeface="Calibri"/>
                <a:cs typeface="Calibri"/>
              </a:rPr>
              <a:t>n</a:t>
            </a:r>
            <a:r>
              <a:rPr spc="-10" dirty="0">
                <a:solidFill>
                  <a:srgbClr val="001F5F"/>
                </a:solidFill>
                <a:latin typeface="Calibri"/>
                <a:cs typeface="Calibri"/>
              </a:rPr>
              <a:t>t</a:t>
            </a:r>
            <a:r>
              <a:rPr spc="70" dirty="0">
                <a:solidFill>
                  <a:srgbClr val="001F5F"/>
                </a:solidFill>
                <a:latin typeface="Calibri"/>
                <a:cs typeface="Calibri"/>
              </a:rPr>
              <a:t> </a:t>
            </a:r>
            <a:r>
              <a:rPr spc="-25" dirty="0">
                <a:solidFill>
                  <a:srgbClr val="001F5F"/>
                </a:solidFill>
                <a:latin typeface="Calibri"/>
                <a:cs typeface="Calibri"/>
              </a:rPr>
              <a:t>AR</a:t>
            </a:r>
            <a:r>
              <a:rPr dirty="0">
                <a:solidFill>
                  <a:srgbClr val="001F5F"/>
                </a:solidFill>
                <a:latin typeface="Calibri"/>
                <a:cs typeface="Calibri"/>
              </a:rPr>
              <a:t>V</a:t>
            </a:r>
            <a:r>
              <a:rPr spc="10" dirty="0">
                <a:solidFill>
                  <a:srgbClr val="001F5F"/>
                </a:solidFill>
                <a:latin typeface="Calibri"/>
                <a:cs typeface="Calibri"/>
              </a:rPr>
              <a:t> </a:t>
            </a:r>
            <a:r>
              <a:rPr spc="5" dirty="0">
                <a:solidFill>
                  <a:srgbClr val="001F5F"/>
                </a:solidFill>
                <a:latin typeface="Calibri"/>
                <a:cs typeface="Calibri"/>
              </a:rPr>
              <a:t>(</a:t>
            </a:r>
            <a:r>
              <a:rPr spc="-40" dirty="0">
                <a:solidFill>
                  <a:srgbClr val="001F5F"/>
                </a:solidFill>
                <a:latin typeface="Calibri"/>
                <a:cs typeface="Calibri"/>
              </a:rPr>
              <a:t>E</a:t>
            </a:r>
            <a:r>
              <a:rPr dirty="0">
                <a:solidFill>
                  <a:srgbClr val="001F5F"/>
                </a:solidFill>
                <a:latin typeface="Calibri"/>
                <a:cs typeface="Calibri"/>
              </a:rPr>
              <a:t>vi</a:t>
            </a:r>
            <a:r>
              <a:rPr spc="-10" dirty="0">
                <a:solidFill>
                  <a:srgbClr val="001F5F"/>
                </a:solidFill>
                <a:latin typeface="Calibri"/>
                <a:cs typeface="Calibri"/>
              </a:rPr>
              <a:t>p</a:t>
            </a:r>
            <a:r>
              <a:rPr spc="-5" dirty="0">
                <a:solidFill>
                  <a:srgbClr val="001F5F"/>
                </a:solidFill>
                <a:latin typeface="Calibri"/>
                <a:cs typeface="Calibri"/>
              </a:rPr>
              <a:t>l</a:t>
            </a:r>
            <a:r>
              <a:rPr spc="-15" dirty="0">
                <a:solidFill>
                  <a:srgbClr val="001F5F"/>
                </a:solidFill>
                <a:latin typeface="Calibri"/>
                <a:cs typeface="Calibri"/>
              </a:rPr>
              <a:t>e</a:t>
            </a:r>
            <a:r>
              <a:rPr spc="-60" dirty="0">
                <a:solidFill>
                  <a:srgbClr val="001F5F"/>
                </a:solidFill>
                <a:latin typeface="Calibri"/>
                <a:cs typeface="Calibri"/>
              </a:rPr>
              <a:t>r</a:t>
            </a:r>
            <a:r>
              <a:rPr spc="-10" dirty="0">
                <a:solidFill>
                  <a:srgbClr val="001F5F"/>
                </a:solidFill>
                <a:latin typeface="Calibri"/>
                <a:cs typeface="Calibri"/>
              </a:rPr>
              <a:t>a®</a:t>
            </a:r>
            <a:r>
              <a:rPr dirty="0">
                <a:solidFill>
                  <a:srgbClr val="001F5F"/>
                </a:solidFill>
                <a:latin typeface="Calibri"/>
                <a:cs typeface="Calibri"/>
              </a:rPr>
              <a:t>)</a:t>
            </a:r>
            <a:r>
              <a:rPr spc="30" dirty="0">
                <a:solidFill>
                  <a:srgbClr val="001F5F"/>
                </a:solidFill>
                <a:latin typeface="Calibri"/>
                <a:cs typeface="Calibri"/>
              </a:rPr>
              <a:t> </a:t>
            </a:r>
            <a:r>
              <a:rPr spc="-5" dirty="0">
                <a:solidFill>
                  <a:srgbClr val="001F5F"/>
                </a:solidFill>
                <a:latin typeface="Calibri"/>
                <a:cs typeface="Calibri"/>
              </a:rPr>
              <a:t>;</a:t>
            </a:r>
            <a:r>
              <a:rPr spc="20" dirty="0">
                <a:solidFill>
                  <a:srgbClr val="001F5F"/>
                </a:solidFill>
                <a:latin typeface="Calibri"/>
                <a:cs typeface="Calibri"/>
              </a:rPr>
              <a:t> </a:t>
            </a:r>
            <a:r>
              <a:rPr spc="-10" dirty="0">
                <a:solidFill>
                  <a:srgbClr val="001F5F"/>
                </a:solidFill>
                <a:latin typeface="Calibri"/>
                <a:cs typeface="Calibri"/>
              </a:rPr>
              <a:t>20</a:t>
            </a:r>
            <a:r>
              <a:rPr dirty="0">
                <a:solidFill>
                  <a:srgbClr val="001F5F"/>
                </a:solidFill>
                <a:latin typeface="Calibri"/>
                <a:cs typeface="Calibri"/>
              </a:rPr>
              <a:t> </a:t>
            </a:r>
            <a:r>
              <a:rPr spc="-10" dirty="0">
                <a:solidFill>
                  <a:srgbClr val="001F5F"/>
                </a:solidFill>
                <a:latin typeface="Calibri"/>
                <a:cs typeface="Calibri"/>
              </a:rPr>
              <a:t>m</a:t>
            </a:r>
            <a:r>
              <a:rPr spc="-5" dirty="0">
                <a:solidFill>
                  <a:srgbClr val="001F5F"/>
                </a:solidFill>
                <a:latin typeface="Calibri"/>
                <a:cs typeface="Calibri"/>
              </a:rPr>
              <a:t>i</a:t>
            </a:r>
            <a:r>
              <a:rPr dirty="0">
                <a:solidFill>
                  <a:srgbClr val="001F5F"/>
                </a:solidFill>
                <a:latin typeface="Calibri"/>
                <a:cs typeface="Calibri"/>
              </a:rPr>
              <a:t>n</a:t>
            </a:r>
            <a:r>
              <a:rPr spc="15" dirty="0">
                <a:solidFill>
                  <a:srgbClr val="001F5F"/>
                </a:solidFill>
                <a:latin typeface="Calibri"/>
                <a:cs typeface="Calibri"/>
              </a:rPr>
              <a:t> </a:t>
            </a:r>
            <a:r>
              <a:rPr spc="-10" dirty="0">
                <a:solidFill>
                  <a:srgbClr val="001F5F"/>
                </a:solidFill>
                <a:latin typeface="Calibri"/>
                <a:cs typeface="Calibri"/>
              </a:rPr>
              <a:t>p</a:t>
            </a:r>
            <a:r>
              <a:rPr spc="-5" dirty="0">
                <a:solidFill>
                  <a:srgbClr val="001F5F"/>
                </a:solidFill>
                <a:latin typeface="Calibri"/>
                <a:cs typeface="Calibri"/>
              </a:rPr>
              <a:t>l</a:t>
            </a:r>
            <a:r>
              <a:rPr spc="-10" dirty="0">
                <a:solidFill>
                  <a:srgbClr val="001F5F"/>
                </a:solidFill>
                <a:latin typeface="Calibri"/>
                <a:cs typeface="Calibri"/>
              </a:rPr>
              <a:t>u</a:t>
            </a:r>
            <a:r>
              <a:rPr dirty="0">
                <a:solidFill>
                  <a:srgbClr val="001F5F"/>
                </a:solidFill>
                <a:latin typeface="Calibri"/>
                <a:cs typeface="Calibri"/>
              </a:rPr>
              <a:t>s</a:t>
            </a:r>
            <a:r>
              <a:rPr spc="15" dirty="0">
                <a:solidFill>
                  <a:srgbClr val="001F5F"/>
                </a:solidFill>
                <a:latin typeface="Calibri"/>
                <a:cs typeface="Calibri"/>
              </a:rPr>
              <a:t> </a:t>
            </a:r>
            <a:r>
              <a:rPr spc="-40" dirty="0">
                <a:solidFill>
                  <a:srgbClr val="001F5F"/>
                </a:solidFill>
                <a:latin typeface="Calibri"/>
                <a:cs typeface="Calibri"/>
              </a:rPr>
              <a:t>t</a:t>
            </a:r>
            <a:r>
              <a:rPr spc="-10" dirty="0">
                <a:solidFill>
                  <a:srgbClr val="001F5F"/>
                </a:solidFill>
                <a:latin typeface="Calibri"/>
                <a:cs typeface="Calibri"/>
              </a:rPr>
              <a:t>a</a:t>
            </a:r>
            <a:r>
              <a:rPr spc="-35" dirty="0">
                <a:solidFill>
                  <a:srgbClr val="001F5F"/>
                </a:solidFill>
                <a:latin typeface="Calibri"/>
                <a:cs typeface="Calibri"/>
              </a:rPr>
              <a:t>r</a:t>
            </a:r>
            <a:r>
              <a:rPr spc="-10" dirty="0">
                <a:solidFill>
                  <a:srgbClr val="001F5F"/>
                </a:solidFill>
                <a:latin typeface="Calibri"/>
                <a:cs typeface="Calibri"/>
              </a:rPr>
              <a:t>d</a:t>
            </a:r>
            <a:r>
              <a:rPr spc="-5" dirty="0">
                <a:solidFill>
                  <a:srgbClr val="001F5F"/>
                </a:solidFill>
                <a:latin typeface="Calibri"/>
                <a:cs typeface="Calibri"/>
              </a:rPr>
              <a:t>, </a:t>
            </a:r>
            <a:r>
              <a:rPr spc="-15" dirty="0">
                <a:solidFill>
                  <a:srgbClr val="001F5F"/>
                </a:solidFill>
                <a:latin typeface="Calibri"/>
                <a:cs typeface="Calibri"/>
              </a:rPr>
              <a:t>e</a:t>
            </a:r>
            <a:r>
              <a:rPr spc="-5" dirty="0">
                <a:solidFill>
                  <a:srgbClr val="001F5F"/>
                </a:solidFill>
                <a:latin typeface="Calibri"/>
                <a:cs typeface="Calibri"/>
              </a:rPr>
              <a:t>ll</a:t>
            </a:r>
            <a:r>
              <a:rPr spc="-10" dirty="0">
                <a:solidFill>
                  <a:srgbClr val="001F5F"/>
                </a:solidFill>
                <a:latin typeface="Calibri"/>
                <a:cs typeface="Calibri"/>
              </a:rPr>
              <a:t>e</a:t>
            </a:r>
            <a:r>
              <a:rPr spc="40" dirty="0">
                <a:solidFill>
                  <a:srgbClr val="001F5F"/>
                </a:solidFill>
                <a:latin typeface="Calibri"/>
                <a:cs typeface="Calibri"/>
              </a:rPr>
              <a:t> </a:t>
            </a:r>
            <a:r>
              <a:rPr dirty="0">
                <a:solidFill>
                  <a:srgbClr val="001F5F"/>
                </a:solidFill>
                <a:latin typeface="Calibri"/>
                <a:cs typeface="Calibri"/>
              </a:rPr>
              <a:t>a </a:t>
            </a:r>
            <a:r>
              <a:rPr spc="-30" dirty="0">
                <a:solidFill>
                  <a:srgbClr val="001F5F"/>
                </a:solidFill>
                <a:latin typeface="Calibri"/>
                <a:cs typeface="Calibri"/>
              </a:rPr>
              <a:t>v</a:t>
            </a:r>
            <a:r>
              <a:rPr spc="10" dirty="0">
                <a:solidFill>
                  <a:srgbClr val="001F5F"/>
                </a:solidFill>
                <a:latin typeface="Calibri"/>
                <a:cs typeface="Calibri"/>
              </a:rPr>
              <a:t>o</a:t>
            </a:r>
            <a:r>
              <a:rPr dirty="0">
                <a:solidFill>
                  <a:srgbClr val="001F5F"/>
                </a:solidFill>
                <a:latin typeface="Calibri"/>
                <a:cs typeface="Calibri"/>
              </a:rPr>
              <a:t>mi.</a:t>
            </a:r>
            <a:endParaRPr dirty="0">
              <a:latin typeface="Calibri"/>
              <a:cs typeface="Calibri"/>
            </a:endParaRPr>
          </a:p>
          <a:p>
            <a:pPr marL="12700" marR="5080"/>
            <a:r>
              <a:rPr spc="10" dirty="0">
                <a:solidFill>
                  <a:srgbClr val="001F5F"/>
                </a:solidFill>
                <a:latin typeface="Calibri"/>
                <a:cs typeface="Calibri"/>
              </a:rPr>
              <a:t>E</a:t>
            </a:r>
            <a:r>
              <a:rPr spc="-5" dirty="0">
                <a:solidFill>
                  <a:srgbClr val="001F5F"/>
                </a:solidFill>
                <a:latin typeface="Calibri"/>
                <a:cs typeface="Calibri"/>
              </a:rPr>
              <a:t>ll</a:t>
            </a:r>
            <a:r>
              <a:rPr spc="-10" dirty="0">
                <a:solidFill>
                  <a:srgbClr val="001F5F"/>
                </a:solidFill>
                <a:latin typeface="Calibri"/>
                <a:cs typeface="Calibri"/>
              </a:rPr>
              <a:t>e</a:t>
            </a:r>
            <a:r>
              <a:rPr spc="15" dirty="0">
                <a:solidFill>
                  <a:srgbClr val="001F5F"/>
                </a:solidFill>
                <a:latin typeface="Calibri"/>
                <a:cs typeface="Calibri"/>
              </a:rPr>
              <a:t> </a:t>
            </a:r>
            <a:r>
              <a:rPr spc="-10" dirty="0">
                <a:solidFill>
                  <a:srgbClr val="001F5F"/>
                </a:solidFill>
                <a:latin typeface="Calibri"/>
                <a:cs typeface="Calibri"/>
              </a:rPr>
              <a:t>ne</a:t>
            </a:r>
            <a:r>
              <a:rPr spc="15" dirty="0">
                <a:solidFill>
                  <a:srgbClr val="001F5F"/>
                </a:solidFill>
                <a:latin typeface="Calibri"/>
                <a:cs typeface="Calibri"/>
              </a:rPr>
              <a:t> </a:t>
            </a:r>
            <a:r>
              <a:rPr spc="-5" dirty="0">
                <a:solidFill>
                  <a:srgbClr val="001F5F"/>
                </a:solidFill>
                <a:latin typeface="Calibri"/>
                <a:cs typeface="Calibri"/>
              </a:rPr>
              <a:t>s</a:t>
            </a:r>
            <a:r>
              <a:rPr spc="-30" dirty="0">
                <a:solidFill>
                  <a:srgbClr val="001F5F"/>
                </a:solidFill>
                <a:latin typeface="Calibri"/>
                <a:cs typeface="Calibri"/>
              </a:rPr>
              <a:t>av</a:t>
            </a:r>
            <a:r>
              <a:rPr dirty="0">
                <a:solidFill>
                  <a:srgbClr val="001F5F"/>
                </a:solidFill>
                <a:latin typeface="Calibri"/>
                <a:cs typeface="Calibri"/>
              </a:rPr>
              <a:t>ait </a:t>
            </a:r>
            <a:r>
              <a:rPr spc="-10" dirty="0">
                <a:solidFill>
                  <a:srgbClr val="001F5F"/>
                </a:solidFill>
                <a:latin typeface="Calibri"/>
                <a:cs typeface="Calibri"/>
              </a:rPr>
              <a:t>p</a:t>
            </a:r>
            <a:r>
              <a:rPr dirty="0">
                <a:solidFill>
                  <a:srgbClr val="001F5F"/>
                </a:solidFill>
                <a:latin typeface="Calibri"/>
                <a:cs typeface="Calibri"/>
              </a:rPr>
              <a:t>as</a:t>
            </a:r>
            <a:r>
              <a:rPr spc="20" dirty="0">
                <a:solidFill>
                  <a:srgbClr val="001F5F"/>
                </a:solidFill>
                <a:latin typeface="Calibri"/>
                <a:cs typeface="Calibri"/>
              </a:rPr>
              <a:t> </a:t>
            </a:r>
            <a:r>
              <a:rPr spc="-5" dirty="0">
                <a:solidFill>
                  <a:srgbClr val="001F5F"/>
                </a:solidFill>
                <a:latin typeface="Calibri"/>
                <a:cs typeface="Calibri"/>
              </a:rPr>
              <a:t>s</a:t>
            </a:r>
            <a:r>
              <a:rPr dirty="0">
                <a:solidFill>
                  <a:srgbClr val="001F5F"/>
                </a:solidFill>
                <a:latin typeface="Calibri"/>
                <a:cs typeface="Calibri"/>
              </a:rPr>
              <a:t>i</a:t>
            </a:r>
            <a:r>
              <a:rPr spc="-10" dirty="0">
                <a:solidFill>
                  <a:srgbClr val="001F5F"/>
                </a:solidFill>
                <a:latin typeface="Calibri"/>
                <a:cs typeface="Calibri"/>
              </a:rPr>
              <a:t> </a:t>
            </a:r>
            <a:r>
              <a:rPr dirty="0">
                <a:solidFill>
                  <a:srgbClr val="001F5F"/>
                </a:solidFill>
                <a:latin typeface="Calibri"/>
                <a:cs typeface="Calibri"/>
              </a:rPr>
              <a:t>e</a:t>
            </a:r>
            <a:r>
              <a:rPr spc="-10" dirty="0">
                <a:solidFill>
                  <a:srgbClr val="001F5F"/>
                </a:solidFill>
                <a:latin typeface="Calibri"/>
                <a:cs typeface="Calibri"/>
              </a:rPr>
              <a:t>l</a:t>
            </a:r>
            <a:r>
              <a:rPr spc="-5" dirty="0">
                <a:solidFill>
                  <a:srgbClr val="001F5F"/>
                </a:solidFill>
                <a:latin typeface="Calibri"/>
                <a:cs typeface="Calibri"/>
              </a:rPr>
              <a:t>l</a:t>
            </a:r>
            <a:r>
              <a:rPr spc="-10" dirty="0">
                <a:solidFill>
                  <a:srgbClr val="001F5F"/>
                </a:solidFill>
                <a:latin typeface="Calibri"/>
                <a:cs typeface="Calibri"/>
              </a:rPr>
              <a:t>e</a:t>
            </a:r>
            <a:r>
              <a:rPr spc="40" dirty="0">
                <a:solidFill>
                  <a:srgbClr val="001F5F"/>
                </a:solidFill>
                <a:latin typeface="Calibri"/>
                <a:cs typeface="Calibri"/>
              </a:rPr>
              <a:t> </a:t>
            </a:r>
            <a:r>
              <a:rPr spc="-10" dirty="0">
                <a:solidFill>
                  <a:srgbClr val="001F5F"/>
                </a:solidFill>
                <a:latin typeface="Calibri"/>
                <a:cs typeface="Calibri"/>
              </a:rPr>
              <a:t>d</a:t>
            </a:r>
            <a:r>
              <a:rPr spc="-15" dirty="0">
                <a:solidFill>
                  <a:srgbClr val="001F5F"/>
                </a:solidFill>
                <a:latin typeface="Calibri"/>
                <a:cs typeface="Calibri"/>
              </a:rPr>
              <a:t>e</a:t>
            </a:r>
            <a:r>
              <a:rPr spc="-30" dirty="0">
                <a:solidFill>
                  <a:srgbClr val="001F5F"/>
                </a:solidFill>
                <a:latin typeface="Calibri"/>
                <a:cs typeface="Calibri"/>
              </a:rPr>
              <a:t>v</a:t>
            </a:r>
            <a:r>
              <a:rPr dirty="0">
                <a:solidFill>
                  <a:srgbClr val="001F5F"/>
                </a:solidFill>
                <a:latin typeface="Calibri"/>
                <a:cs typeface="Calibri"/>
              </a:rPr>
              <a:t>ait </a:t>
            </a:r>
            <a:r>
              <a:rPr spc="-40" dirty="0">
                <a:solidFill>
                  <a:srgbClr val="001F5F"/>
                </a:solidFill>
                <a:latin typeface="Calibri"/>
                <a:cs typeface="Calibri"/>
              </a:rPr>
              <a:t>r</a:t>
            </a:r>
            <a:r>
              <a:rPr spc="-15" dirty="0">
                <a:solidFill>
                  <a:srgbClr val="001F5F"/>
                </a:solidFill>
                <a:latin typeface="Calibri"/>
                <a:cs typeface="Calibri"/>
              </a:rPr>
              <a:t>e</a:t>
            </a:r>
            <a:r>
              <a:rPr spc="-10" dirty="0">
                <a:solidFill>
                  <a:srgbClr val="001F5F"/>
                </a:solidFill>
                <a:latin typeface="Calibri"/>
                <a:cs typeface="Calibri"/>
              </a:rPr>
              <a:t>p</a:t>
            </a:r>
            <a:r>
              <a:rPr spc="-35" dirty="0">
                <a:solidFill>
                  <a:srgbClr val="001F5F"/>
                </a:solidFill>
                <a:latin typeface="Calibri"/>
                <a:cs typeface="Calibri"/>
              </a:rPr>
              <a:t>r</a:t>
            </a:r>
            <a:r>
              <a:rPr spc="-15" dirty="0">
                <a:solidFill>
                  <a:srgbClr val="001F5F"/>
                </a:solidFill>
                <a:latin typeface="Calibri"/>
                <a:cs typeface="Calibri"/>
              </a:rPr>
              <a:t>e</a:t>
            </a:r>
            <a:r>
              <a:rPr spc="-10" dirty="0">
                <a:solidFill>
                  <a:srgbClr val="001F5F"/>
                </a:solidFill>
                <a:latin typeface="Calibri"/>
                <a:cs typeface="Calibri"/>
              </a:rPr>
              <a:t>nd</a:t>
            </a:r>
            <a:r>
              <a:rPr spc="-35" dirty="0">
                <a:solidFill>
                  <a:srgbClr val="001F5F"/>
                </a:solidFill>
                <a:latin typeface="Calibri"/>
                <a:cs typeface="Calibri"/>
              </a:rPr>
              <a:t>r</a:t>
            </a:r>
            <a:r>
              <a:rPr spc="-10" dirty="0">
                <a:solidFill>
                  <a:srgbClr val="001F5F"/>
                </a:solidFill>
                <a:latin typeface="Calibri"/>
                <a:cs typeface="Calibri"/>
              </a:rPr>
              <a:t>e</a:t>
            </a:r>
            <a:r>
              <a:rPr spc="90" dirty="0">
                <a:solidFill>
                  <a:srgbClr val="001F5F"/>
                </a:solidFill>
                <a:latin typeface="Calibri"/>
                <a:cs typeface="Calibri"/>
              </a:rPr>
              <a:t> </a:t>
            </a:r>
            <a:r>
              <a:rPr spc="-5" dirty="0">
                <a:solidFill>
                  <a:srgbClr val="001F5F"/>
                </a:solidFill>
                <a:latin typeface="Calibri"/>
                <a:cs typeface="Calibri"/>
              </a:rPr>
              <a:t>s</a:t>
            </a:r>
            <a:r>
              <a:rPr spc="5" dirty="0">
                <a:solidFill>
                  <a:srgbClr val="001F5F"/>
                </a:solidFill>
                <a:latin typeface="Calibri"/>
                <a:cs typeface="Calibri"/>
              </a:rPr>
              <a:t>o</a:t>
            </a:r>
            <a:r>
              <a:rPr dirty="0">
                <a:solidFill>
                  <a:srgbClr val="001F5F"/>
                </a:solidFill>
                <a:latin typeface="Calibri"/>
                <a:cs typeface="Calibri"/>
              </a:rPr>
              <a:t>n </a:t>
            </a:r>
            <a:r>
              <a:rPr spc="-10" dirty="0">
                <a:solidFill>
                  <a:srgbClr val="001F5F"/>
                </a:solidFill>
                <a:latin typeface="Calibri"/>
                <a:cs typeface="Calibri"/>
              </a:rPr>
              <a:t>t</a:t>
            </a:r>
            <a:r>
              <a:rPr spc="-60" dirty="0">
                <a:solidFill>
                  <a:srgbClr val="001F5F"/>
                </a:solidFill>
                <a:latin typeface="Calibri"/>
                <a:cs typeface="Calibri"/>
              </a:rPr>
              <a:t>r</a:t>
            </a:r>
            <a:r>
              <a:rPr dirty="0">
                <a:solidFill>
                  <a:srgbClr val="001F5F"/>
                </a:solidFill>
                <a:latin typeface="Calibri"/>
                <a:cs typeface="Calibri"/>
              </a:rPr>
              <a:t>ai</a:t>
            </a:r>
            <a:r>
              <a:rPr spc="-30" dirty="0">
                <a:solidFill>
                  <a:srgbClr val="001F5F"/>
                </a:solidFill>
                <a:latin typeface="Calibri"/>
                <a:cs typeface="Calibri"/>
              </a:rPr>
              <a:t>t</a:t>
            </a:r>
            <a:r>
              <a:rPr spc="-15" dirty="0">
                <a:solidFill>
                  <a:srgbClr val="001F5F"/>
                </a:solidFill>
                <a:latin typeface="Calibri"/>
                <a:cs typeface="Calibri"/>
              </a:rPr>
              <a:t>eme</a:t>
            </a:r>
            <a:r>
              <a:rPr spc="-45" dirty="0">
                <a:solidFill>
                  <a:srgbClr val="001F5F"/>
                </a:solidFill>
                <a:latin typeface="Calibri"/>
                <a:cs typeface="Calibri"/>
              </a:rPr>
              <a:t>n</a:t>
            </a:r>
            <a:r>
              <a:rPr spc="-10" dirty="0">
                <a:solidFill>
                  <a:srgbClr val="001F5F"/>
                </a:solidFill>
                <a:latin typeface="Calibri"/>
                <a:cs typeface="Calibri"/>
              </a:rPr>
              <a:t>t</a:t>
            </a:r>
            <a:r>
              <a:rPr spc="70" dirty="0">
                <a:solidFill>
                  <a:srgbClr val="001F5F"/>
                </a:solidFill>
                <a:latin typeface="Calibri"/>
                <a:cs typeface="Calibri"/>
              </a:rPr>
              <a:t> </a:t>
            </a:r>
            <a:r>
              <a:rPr spc="-15" dirty="0">
                <a:solidFill>
                  <a:srgbClr val="001F5F"/>
                </a:solidFill>
                <a:latin typeface="Calibri"/>
                <a:cs typeface="Calibri"/>
              </a:rPr>
              <a:t>e</a:t>
            </a:r>
            <a:r>
              <a:rPr spc="-10" dirty="0">
                <a:solidFill>
                  <a:srgbClr val="001F5F"/>
                </a:solidFill>
                <a:latin typeface="Calibri"/>
                <a:cs typeface="Calibri"/>
              </a:rPr>
              <a:t>t</a:t>
            </a:r>
            <a:r>
              <a:rPr dirty="0">
                <a:solidFill>
                  <a:srgbClr val="001F5F"/>
                </a:solidFill>
                <a:latin typeface="Calibri"/>
                <a:cs typeface="Calibri"/>
              </a:rPr>
              <a:t> a </a:t>
            </a:r>
            <a:r>
              <a:rPr spc="-10" dirty="0">
                <a:solidFill>
                  <a:srgbClr val="001F5F"/>
                </a:solidFill>
                <a:latin typeface="Calibri"/>
                <a:cs typeface="Calibri"/>
              </a:rPr>
              <a:t>d</a:t>
            </a:r>
            <a:r>
              <a:rPr spc="10" dirty="0">
                <a:solidFill>
                  <a:srgbClr val="001F5F"/>
                </a:solidFill>
                <a:latin typeface="Calibri"/>
                <a:cs typeface="Calibri"/>
              </a:rPr>
              <a:t>o</a:t>
            </a:r>
            <a:r>
              <a:rPr spc="-10" dirty="0">
                <a:solidFill>
                  <a:srgbClr val="001F5F"/>
                </a:solidFill>
                <a:latin typeface="Calibri"/>
                <a:cs typeface="Calibri"/>
              </a:rPr>
              <a:t>nc</a:t>
            </a:r>
            <a:r>
              <a:rPr spc="30" dirty="0">
                <a:solidFill>
                  <a:srgbClr val="001F5F"/>
                </a:solidFill>
                <a:latin typeface="Calibri"/>
                <a:cs typeface="Calibri"/>
              </a:rPr>
              <a:t> </a:t>
            </a:r>
            <a:r>
              <a:rPr dirty="0">
                <a:solidFill>
                  <a:srgbClr val="001F5F"/>
                </a:solidFill>
                <a:latin typeface="Calibri"/>
                <a:cs typeface="Calibri"/>
              </a:rPr>
              <a:t>ap</a:t>
            </a:r>
            <a:r>
              <a:rPr spc="-15" dirty="0">
                <a:solidFill>
                  <a:srgbClr val="001F5F"/>
                </a:solidFill>
                <a:latin typeface="Calibri"/>
                <a:cs typeface="Calibri"/>
              </a:rPr>
              <a:t>pe</a:t>
            </a:r>
            <a:r>
              <a:rPr spc="-5" dirty="0">
                <a:solidFill>
                  <a:srgbClr val="001F5F"/>
                </a:solidFill>
                <a:latin typeface="Calibri"/>
                <a:cs typeface="Calibri"/>
              </a:rPr>
              <a:t>l</a:t>
            </a:r>
            <a:r>
              <a:rPr spc="-10" dirty="0">
                <a:solidFill>
                  <a:srgbClr val="001F5F"/>
                </a:solidFill>
                <a:latin typeface="Calibri"/>
                <a:cs typeface="Calibri"/>
              </a:rPr>
              <a:t>é</a:t>
            </a:r>
            <a:r>
              <a:rPr spc="40" dirty="0">
                <a:solidFill>
                  <a:srgbClr val="001F5F"/>
                </a:solidFill>
                <a:latin typeface="Calibri"/>
                <a:cs typeface="Calibri"/>
              </a:rPr>
              <a:t> </a:t>
            </a:r>
            <a:r>
              <a:rPr spc="-5" dirty="0">
                <a:solidFill>
                  <a:srgbClr val="001F5F"/>
                </a:solidFill>
                <a:latin typeface="Calibri"/>
                <a:cs typeface="Calibri"/>
              </a:rPr>
              <a:t>s</a:t>
            </a:r>
            <a:r>
              <a:rPr spc="5" dirty="0">
                <a:solidFill>
                  <a:srgbClr val="001F5F"/>
                </a:solidFill>
                <a:latin typeface="Calibri"/>
                <a:cs typeface="Calibri"/>
              </a:rPr>
              <a:t>o</a:t>
            </a:r>
            <a:r>
              <a:rPr dirty="0">
                <a:solidFill>
                  <a:srgbClr val="001F5F"/>
                </a:solidFill>
                <a:latin typeface="Calibri"/>
                <a:cs typeface="Calibri"/>
              </a:rPr>
              <a:t>n</a:t>
            </a:r>
            <a:r>
              <a:rPr spc="15" dirty="0">
                <a:solidFill>
                  <a:srgbClr val="001F5F"/>
                </a:solidFill>
                <a:latin typeface="Calibri"/>
                <a:cs typeface="Calibri"/>
              </a:rPr>
              <a:t> </a:t>
            </a:r>
            <a:r>
              <a:rPr spc="-15" dirty="0">
                <a:solidFill>
                  <a:srgbClr val="001F5F"/>
                </a:solidFill>
                <a:latin typeface="Calibri"/>
                <a:cs typeface="Calibri"/>
              </a:rPr>
              <a:t>mé</a:t>
            </a:r>
            <a:r>
              <a:rPr spc="-20" dirty="0">
                <a:solidFill>
                  <a:srgbClr val="001F5F"/>
                </a:solidFill>
                <a:latin typeface="Calibri"/>
                <a:cs typeface="Calibri"/>
              </a:rPr>
              <a:t>d</a:t>
            </a:r>
            <a:r>
              <a:rPr spc="-15" dirty="0">
                <a:solidFill>
                  <a:srgbClr val="001F5F"/>
                </a:solidFill>
                <a:latin typeface="Calibri"/>
                <a:cs typeface="Calibri"/>
              </a:rPr>
              <a:t>e</a:t>
            </a:r>
            <a:r>
              <a:rPr spc="-5" dirty="0">
                <a:solidFill>
                  <a:srgbClr val="001F5F"/>
                </a:solidFill>
                <a:latin typeface="Calibri"/>
                <a:cs typeface="Calibri"/>
              </a:rPr>
              <a:t>ci</a:t>
            </a:r>
            <a:r>
              <a:rPr dirty="0">
                <a:solidFill>
                  <a:srgbClr val="001F5F"/>
                </a:solidFill>
                <a:latin typeface="Calibri"/>
                <a:cs typeface="Calibri"/>
              </a:rPr>
              <a:t>n </a:t>
            </a:r>
            <a:r>
              <a:rPr spc="-35" dirty="0">
                <a:solidFill>
                  <a:srgbClr val="001F5F"/>
                </a:solidFill>
                <a:latin typeface="Calibri"/>
                <a:cs typeface="Calibri"/>
              </a:rPr>
              <a:t>g</a:t>
            </a:r>
            <a:r>
              <a:rPr spc="-10" dirty="0">
                <a:solidFill>
                  <a:srgbClr val="001F5F"/>
                </a:solidFill>
                <a:latin typeface="Calibri"/>
                <a:cs typeface="Calibri"/>
              </a:rPr>
              <a:t>éné</a:t>
            </a:r>
            <a:r>
              <a:rPr spc="-50" dirty="0">
                <a:solidFill>
                  <a:srgbClr val="001F5F"/>
                </a:solidFill>
                <a:latin typeface="Calibri"/>
                <a:cs typeface="Calibri"/>
              </a:rPr>
              <a:t>r</a:t>
            </a:r>
            <a:r>
              <a:rPr dirty="0">
                <a:solidFill>
                  <a:srgbClr val="001F5F"/>
                </a:solidFill>
                <a:latin typeface="Calibri"/>
                <a:cs typeface="Calibri"/>
              </a:rPr>
              <a:t>al</a:t>
            </a:r>
            <a:r>
              <a:rPr spc="-10" dirty="0">
                <a:solidFill>
                  <a:srgbClr val="001F5F"/>
                </a:solidFill>
                <a:latin typeface="Calibri"/>
                <a:cs typeface="Calibri"/>
              </a:rPr>
              <a:t>i</a:t>
            </a:r>
            <a:r>
              <a:rPr spc="-35" dirty="0">
                <a:solidFill>
                  <a:srgbClr val="001F5F"/>
                </a:solidFill>
                <a:latin typeface="Calibri"/>
                <a:cs typeface="Calibri"/>
              </a:rPr>
              <a:t>s</a:t>
            </a:r>
            <a:r>
              <a:rPr spc="-30" dirty="0">
                <a:solidFill>
                  <a:srgbClr val="001F5F"/>
                </a:solidFill>
                <a:latin typeface="Calibri"/>
                <a:cs typeface="Calibri"/>
              </a:rPr>
              <a:t>t</a:t>
            </a:r>
            <a:r>
              <a:rPr spc="-10" dirty="0">
                <a:solidFill>
                  <a:srgbClr val="001F5F"/>
                </a:solidFill>
                <a:latin typeface="Calibri"/>
                <a:cs typeface="Calibri"/>
              </a:rPr>
              <a:t>e</a:t>
            </a:r>
            <a:r>
              <a:rPr dirty="0">
                <a:solidFill>
                  <a:srgbClr val="001F5F"/>
                </a:solidFill>
                <a:latin typeface="Calibri"/>
                <a:cs typeface="Calibri"/>
              </a:rPr>
              <a:t>.</a:t>
            </a:r>
            <a:r>
              <a:rPr spc="95" dirty="0">
                <a:solidFill>
                  <a:srgbClr val="001F5F"/>
                </a:solidFill>
                <a:latin typeface="Calibri"/>
                <a:cs typeface="Calibri"/>
              </a:rPr>
              <a:t> </a:t>
            </a:r>
            <a:r>
              <a:rPr spc="-5" dirty="0">
                <a:solidFill>
                  <a:srgbClr val="001F5F"/>
                </a:solidFill>
                <a:latin typeface="Calibri"/>
                <a:cs typeface="Calibri"/>
              </a:rPr>
              <a:t>C</a:t>
            </a:r>
            <a:r>
              <a:rPr dirty="0">
                <a:solidFill>
                  <a:srgbClr val="001F5F"/>
                </a:solidFill>
                <a:latin typeface="Calibri"/>
                <a:cs typeface="Calibri"/>
              </a:rPr>
              <a:t>e</a:t>
            </a:r>
            <a:r>
              <a:rPr spc="15" dirty="0">
                <a:solidFill>
                  <a:srgbClr val="001F5F"/>
                </a:solidFill>
                <a:latin typeface="Calibri"/>
                <a:cs typeface="Calibri"/>
              </a:rPr>
              <a:t> </a:t>
            </a:r>
            <a:r>
              <a:rPr spc="-10" dirty="0">
                <a:solidFill>
                  <a:srgbClr val="001F5F"/>
                </a:solidFill>
                <a:latin typeface="Calibri"/>
                <a:cs typeface="Calibri"/>
              </a:rPr>
              <a:t>de</a:t>
            </a:r>
            <a:r>
              <a:rPr dirty="0">
                <a:solidFill>
                  <a:srgbClr val="001F5F"/>
                </a:solidFill>
                <a:latin typeface="Calibri"/>
                <a:cs typeface="Calibri"/>
              </a:rPr>
              <a:t>r</a:t>
            </a:r>
            <a:r>
              <a:rPr spc="-15" dirty="0">
                <a:solidFill>
                  <a:srgbClr val="001F5F"/>
                </a:solidFill>
                <a:latin typeface="Calibri"/>
                <a:cs typeface="Calibri"/>
              </a:rPr>
              <a:t>n</a:t>
            </a:r>
            <a:r>
              <a:rPr spc="-10" dirty="0">
                <a:solidFill>
                  <a:srgbClr val="001F5F"/>
                </a:solidFill>
                <a:latin typeface="Calibri"/>
                <a:cs typeface="Calibri"/>
              </a:rPr>
              <a:t>ie</a:t>
            </a:r>
            <a:r>
              <a:rPr dirty="0">
                <a:solidFill>
                  <a:srgbClr val="001F5F"/>
                </a:solidFill>
                <a:latin typeface="Calibri"/>
                <a:cs typeface="Calibri"/>
              </a:rPr>
              <a:t>r</a:t>
            </a:r>
            <a:r>
              <a:rPr spc="70" dirty="0">
                <a:solidFill>
                  <a:srgbClr val="001F5F"/>
                </a:solidFill>
                <a:latin typeface="Calibri"/>
                <a:cs typeface="Calibri"/>
              </a:rPr>
              <a:t> </a:t>
            </a:r>
            <a:r>
              <a:rPr spc="-10" dirty="0">
                <a:solidFill>
                  <a:srgbClr val="001F5F"/>
                </a:solidFill>
                <a:latin typeface="Calibri"/>
                <a:cs typeface="Calibri"/>
              </a:rPr>
              <a:t>n</a:t>
            </a:r>
            <a:r>
              <a:rPr dirty="0">
                <a:solidFill>
                  <a:srgbClr val="001F5F"/>
                </a:solidFill>
                <a:latin typeface="Calibri"/>
                <a:cs typeface="Calibri"/>
              </a:rPr>
              <a:t>e</a:t>
            </a:r>
            <a:r>
              <a:rPr spc="15" dirty="0">
                <a:solidFill>
                  <a:srgbClr val="001F5F"/>
                </a:solidFill>
                <a:latin typeface="Calibri"/>
                <a:cs typeface="Calibri"/>
              </a:rPr>
              <a:t> </a:t>
            </a:r>
            <a:r>
              <a:rPr spc="-10" dirty="0">
                <a:solidFill>
                  <a:srgbClr val="001F5F"/>
                </a:solidFill>
                <a:latin typeface="Calibri"/>
                <a:cs typeface="Calibri"/>
              </a:rPr>
              <a:t>s</a:t>
            </a:r>
            <a:r>
              <a:rPr spc="-25" dirty="0">
                <a:solidFill>
                  <a:srgbClr val="001F5F"/>
                </a:solidFill>
                <a:latin typeface="Calibri"/>
                <a:cs typeface="Calibri"/>
              </a:rPr>
              <a:t>a</a:t>
            </a:r>
            <a:r>
              <a:rPr spc="-20" dirty="0">
                <a:solidFill>
                  <a:srgbClr val="001F5F"/>
                </a:solidFill>
                <a:latin typeface="Calibri"/>
                <a:cs typeface="Calibri"/>
              </a:rPr>
              <a:t>v</a:t>
            </a:r>
            <a:r>
              <a:rPr dirty="0">
                <a:solidFill>
                  <a:srgbClr val="001F5F"/>
                </a:solidFill>
                <a:latin typeface="Calibri"/>
                <a:cs typeface="Calibri"/>
              </a:rPr>
              <a:t>ait </a:t>
            </a:r>
            <a:r>
              <a:rPr spc="-15" dirty="0">
                <a:solidFill>
                  <a:srgbClr val="001F5F"/>
                </a:solidFill>
                <a:latin typeface="Calibri"/>
                <a:cs typeface="Calibri"/>
              </a:rPr>
              <a:t>p</a:t>
            </a:r>
            <a:r>
              <a:rPr dirty="0">
                <a:solidFill>
                  <a:srgbClr val="001F5F"/>
                </a:solidFill>
                <a:latin typeface="Calibri"/>
                <a:cs typeface="Calibri"/>
              </a:rPr>
              <a:t>as</a:t>
            </a:r>
            <a:r>
              <a:rPr spc="20" dirty="0">
                <a:solidFill>
                  <a:srgbClr val="001F5F"/>
                </a:solidFill>
                <a:latin typeface="Calibri"/>
                <a:cs typeface="Calibri"/>
              </a:rPr>
              <a:t> </a:t>
            </a:r>
            <a:r>
              <a:rPr spc="-10" dirty="0">
                <a:solidFill>
                  <a:srgbClr val="001F5F"/>
                </a:solidFill>
                <a:latin typeface="Calibri"/>
                <a:cs typeface="Calibri"/>
              </a:rPr>
              <a:t>qu</a:t>
            </a:r>
            <a:r>
              <a:rPr spc="10" dirty="0">
                <a:solidFill>
                  <a:srgbClr val="001F5F"/>
                </a:solidFill>
                <a:latin typeface="Calibri"/>
                <a:cs typeface="Calibri"/>
              </a:rPr>
              <a:t>o</a:t>
            </a:r>
            <a:r>
              <a:rPr dirty="0">
                <a:solidFill>
                  <a:srgbClr val="001F5F"/>
                </a:solidFill>
                <a:latin typeface="Calibri"/>
                <a:cs typeface="Calibri"/>
              </a:rPr>
              <a:t>i</a:t>
            </a:r>
            <a:r>
              <a:rPr spc="15" dirty="0">
                <a:solidFill>
                  <a:srgbClr val="001F5F"/>
                </a:solidFill>
                <a:latin typeface="Calibri"/>
                <a:cs typeface="Calibri"/>
              </a:rPr>
              <a:t> </a:t>
            </a:r>
            <a:r>
              <a:rPr spc="-10" dirty="0">
                <a:solidFill>
                  <a:srgbClr val="001F5F"/>
                </a:solidFill>
                <a:latin typeface="Calibri"/>
                <a:cs typeface="Calibri"/>
              </a:rPr>
              <a:t>lu</a:t>
            </a:r>
            <a:r>
              <a:rPr dirty="0">
                <a:solidFill>
                  <a:srgbClr val="001F5F"/>
                </a:solidFill>
                <a:latin typeface="Calibri"/>
                <a:cs typeface="Calibri"/>
              </a:rPr>
              <a:t>i </a:t>
            </a:r>
            <a:r>
              <a:rPr spc="-30" dirty="0">
                <a:solidFill>
                  <a:srgbClr val="001F5F"/>
                </a:solidFill>
                <a:latin typeface="Calibri"/>
                <a:cs typeface="Calibri"/>
              </a:rPr>
              <a:t>r</a:t>
            </a:r>
            <a:r>
              <a:rPr spc="-10" dirty="0">
                <a:solidFill>
                  <a:srgbClr val="001F5F"/>
                </a:solidFill>
                <a:latin typeface="Calibri"/>
                <a:cs typeface="Calibri"/>
              </a:rPr>
              <a:t>ép</a:t>
            </a:r>
            <a:r>
              <a:rPr spc="10" dirty="0">
                <a:solidFill>
                  <a:srgbClr val="001F5F"/>
                </a:solidFill>
                <a:latin typeface="Calibri"/>
                <a:cs typeface="Calibri"/>
              </a:rPr>
              <a:t>o</a:t>
            </a:r>
            <a:r>
              <a:rPr spc="-10" dirty="0">
                <a:solidFill>
                  <a:srgbClr val="001F5F"/>
                </a:solidFill>
                <a:latin typeface="Calibri"/>
                <a:cs typeface="Calibri"/>
              </a:rPr>
              <a:t>nd</a:t>
            </a:r>
            <a:r>
              <a:rPr spc="-30" dirty="0">
                <a:solidFill>
                  <a:srgbClr val="001F5F"/>
                </a:solidFill>
                <a:latin typeface="Calibri"/>
                <a:cs typeface="Calibri"/>
              </a:rPr>
              <a:t>r</a:t>
            </a:r>
            <a:r>
              <a:rPr dirty="0">
                <a:solidFill>
                  <a:srgbClr val="001F5F"/>
                </a:solidFill>
                <a:latin typeface="Calibri"/>
                <a:cs typeface="Calibri"/>
              </a:rPr>
              <a:t>e</a:t>
            </a:r>
            <a:r>
              <a:rPr spc="65" dirty="0">
                <a:solidFill>
                  <a:srgbClr val="001F5F"/>
                </a:solidFill>
                <a:latin typeface="Calibri"/>
                <a:cs typeface="Calibri"/>
              </a:rPr>
              <a:t> </a:t>
            </a:r>
            <a:r>
              <a:rPr spc="-10" dirty="0">
                <a:solidFill>
                  <a:srgbClr val="001F5F"/>
                </a:solidFill>
                <a:latin typeface="Calibri"/>
                <a:cs typeface="Calibri"/>
              </a:rPr>
              <a:t>e</a:t>
            </a:r>
            <a:r>
              <a:rPr dirty="0">
                <a:solidFill>
                  <a:srgbClr val="001F5F"/>
                </a:solidFill>
                <a:latin typeface="Calibri"/>
                <a:cs typeface="Calibri"/>
              </a:rPr>
              <a:t>t l</a:t>
            </a:r>
            <a:r>
              <a:rPr spc="-15" dirty="0">
                <a:solidFill>
                  <a:srgbClr val="001F5F"/>
                </a:solidFill>
                <a:latin typeface="Calibri"/>
                <a:cs typeface="Calibri"/>
              </a:rPr>
              <a:t>u</a:t>
            </a:r>
            <a:r>
              <a:rPr dirty="0">
                <a:solidFill>
                  <a:srgbClr val="001F5F"/>
                </a:solidFill>
                <a:latin typeface="Calibri"/>
                <a:cs typeface="Calibri"/>
              </a:rPr>
              <a:t>i</a:t>
            </a:r>
            <a:r>
              <a:rPr spc="15" dirty="0">
                <a:solidFill>
                  <a:srgbClr val="001F5F"/>
                </a:solidFill>
                <a:latin typeface="Calibri"/>
                <a:cs typeface="Calibri"/>
              </a:rPr>
              <a:t> </a:t>
            </a:r>
            <a:r>
              <a:rPr dirty="0">
                <a:solidFill>
                  <a:srgbClr val="001F5F"/>
                </a:solidFill>
                <a:latin typeface="Calibri"/>
                <a:cs typeface="Calibri"/>
              </a:rPr>
              <a:t>a </a:t>
            </a:r>
            <a:r>
              <a:rPr spc="-15" dirty="0">
                <a:solidFill>
                  <a:srgbClr val="001F5F"/>
                </a:solidFill>
                <a:latin typeface="Calibri"/>
                <a:cs typeface="Calibri"/>
              </a:rPr>
              <a:t>c</a:t>
            </a:r>
            <a:r>
              <a:rPr spc="10" dirty="0">
                <a:solidFill>
                  <a:srgbClr val="001F5F"/>
                </a:solidFill>
                <a:latin typeface="Calibri"/>
                <a:cs typeface="Calibri"/>
              </a:rPr>
              <a:t>o</a:t>
            </a:r>
            <a:r>
              <a:rPr spc="-10" dirty="0">
                <a:solidFill>
                  <a:srgbClr val="001F5F"/>
                </a:solidFill>
                <a:latin typeface="Calibri"/>
                <a:cs typeface="Calibri"/>
              </a:rPr>
              <a:t>n</a:t>
            </a:r>
            <a:r>
              <a:rPr dirty="0">
                <a:solidFill>
                  <a:srgbClr val="001F5F"/>
                </a:solidFill>
                <a:latin typeface="Calibri"/>
                <a:cs typeface="Calibri"/>
              </a:rPr>
              <a:t>s</a:t>
            </a:r>
            <a:r>
              <a:rPr spc="-15" dirty="0">
                <a:solidFill>
                  <a:srgbClr val="001F5F"/>
                </a:solidFill>
                <a:latin typeface="Calibri"/>
                <a:cs typeface="Calibri"/>
              </a:rPr>
              <a:t>e</a:t>
            </a:r>
            <a:r>
              <a:rPr spc="-10" dirty="0">
                <a:solidFill>
                  <a:srgbClr val="001F5F"/>
                </a:solidFill>
                <a:latin typeface="Calibri"/>
                <a:cs typeface="Calibri"/>
              </a:rPr>
              <a:t>ill</a:t>
            </a:r>
            <a:r>
              <a:rPr dirty="0">
                <a:solidFill>
                  <a:srgbClr val="001F5F"/>
                </a:solidFill>
                <a:latin typeface="Calibri"/>
                <a:cs typeface="Calibri"/>
              </a:rPr>
              <a:t>é</a:t>
            </a:r>
            <a:r>
              <a:rPr spc="40" dirty="0">
                <a:solidFill>
                  <a:srgbClr val="001F5F"/>
                </a:solidFill>
                <a:latin typeface="Calibri"/>
                <a:cs typeface="Calibri"/>
              </a:rPr>
              <a:t> </a:t>
            </a:r>
            <a:r>
              <a:rPr spc="-10" dirty="0">
                <a:solidFill>
                  <a:srgbClr val="001F5F"/>
                </a:solidFill>
                <a:latin typeface="Calibri"/>
                <a:cs typeface="Calibri"/>
              </a:rPr>
              <a:t>d</a:t>
            </a:r>
            <a:r>
              <a:rPr spc="-114" dirty="0">
                <a:solidFill>
                  <a:srgbClr val="001F5F"/>
                </a:solidFill>
                <a:latin typeface="Calibri"/>
                <a:cs typeface="Calibri"/>
              </a:rPr>
              <a:t>’</a:t>
            </a:r>
            <a:r>
              <a:rPr dirty="0">
                <a:solidFill>
                  <a:srgbClr val="001F5F"/>
                </a:solidFill>
                <a:latin typeface="Calibri"/>
                <a:cs typeface="Calibri"/>
              </a:rPr>
              <a:t>ap</a:t>
            </a:r>
            <a:r>
              <a:rPr spc="-10" dirty="0">
                <a:solidFill>
                  <a:srgbClr val="001F5F"/>
                </a:solidFill>
                <a:latin typeface="Calibri"/>
                <a:cs typeface="Calibri"/>
              </a:rPr>
              <a:t>pele</a:t>
            </a:r>
            <a:r>
              <a:rPr dirty="0">
                <a:solidFill>
                  <a:srgbClr val="001F5F"/>
                </a:solidFill>
                <a:latin typeface="Calibri"/>
                <a:cs typeface="Calibri"/>
              </a:rPr>
              <a:t>r</a:t>
            </a:r>
            <a:r>
              <a:rPr spc="70" dirty="0">
                <a:solidFill>
                  <a:srgbClr val="001F5F"/>
                </a:solidFill>
                <a:latin typeface="Calibri"/>
                <a:cs typeface="Calibri"/>
              </a:rPr>
              <a:t> </a:t>
            </a:r>
            <a:r>
              <a:rPr spc="-10" dirty="0">
                <a:solidFill>
                  <a:srgbClr val="001F5F"/>
                </a:solidFill>
                <a:latin typeface="Calibri"/>
                <a:cs typeface="Calibri"/>
              </a:rPr>
              <a:t>l</a:t>
            </a:r>
            <a:r>
              <a:rPr dirty="0">
                <a:solidFill>
                  <a:srgbClr val="001F5F"/>
                </a:solidFill>
                <a:latin typeface="Calibri"/>
                <a:cs typeface="Calibri"/>
              </a:rPr>
              <a:t>e</a:t>
            </a:r>
            <a:r>
              <a:rPr spc="15" dirty="0">
                <a:solidFill>
                  <a:srgbClr val="001F5F"/>
                </a:solidFill>
                <a:latin typeface="Calibri"/>
                <a:cs typeface="Calibri"/>
              </a:rPr>
              <a:t> </a:t>
            </a:r>
            <a:r>
              <a:rPr dirty="0">
                <a:solidFill>
                  <a:srgbClr val="001F5F"/>
                </a:solidFill>
                <a:latin typeface="Calibri"/>
                <a:cs typeface="Calibri"/>
              </a:rPr>
              <a:t>C</a:t>
            </a:r>
            <a:r>
              <a:rPr spc="10" dirty="0">
                <a:solidFill>
                  <a:srgbClr val="001F5F"/>
                </a:solidFill>
                <a:latin typeface="Calibri"/>
                <a:cs typeface="Calibri"/>
              </a:rPr>
              <a:t>H</a:t>
            </a:r>
            <a:r>
              <a:rPr spc="-30" dirty="0">
                <a:solidFill>
                  <a:srgbClr val="001F5F"/>
                </a:solidFill>
                <a:latin typeface="Calibri"/>
                <a:cs typeface="Calibri"/>
              </a:rPr>
              <a:t>U</a:t>
            </a:r>
            <a:r>
              <a:rPr dirty="0">
                <a:solidFill>
                  <a:srgbClr val="001F5F"/>
                </a:solidFill>
                <a:latin typeface="Calibri"/>
                <a:cs typeface="Calibri"/>
              </a:rPr>
              <a:t>. </a:t>
            </a:r>
            <a:r>
              <a:rPr spc="-5" dirty="0">
                <a:solidFill>
                  <a:srgbClr val="001F5F"/>
                </a:solidFill>
                <a:latin typeface="Calibri"/>
                <a:cs typeface="Calibri"/>
              </a:rPr>
              <a:t>C</a:t>
            </a:r>
            <a:r>
              <a:rPr spc="10" dirty="0">
                <a:solidFill>
                  <a:srgbClr val="001F5F"/>
                </a:solidFill>
                <a:latin typeface="Calibri"/>
                <a:cs typeface="Calibri"/>
              </a:rPr>
              <a:t>o</a:t>
            </a:r>
            <a:r>
              <a:rPr spc="-15" dirty="0">
                <a:solidFill>
                  <a:srgbClr val="001F5F"/>
                </a:solidFill>
                <a:latin typeface="Calibri"/>
                <a:cs typeface="Calibri"/>
              </a:rPr>
              <a:t>m</a:t>
            </a:r>
            <a:r>
              <a:rPr spc="-10" dirty="0">
                <a:solidFill>
                  <a:srgbClr val="001F5F"/>
                </a:solidFill>
                <a:latin typeface="Calibri"/>
                <a:cs typeface="Calibri"/>
              </a:rPr>
              <a:t>me</a:t>
            </a:r>
            <a:r>
              <a:rPr spc="-5" dirty="0">
                <a:solidFill>
                  <a:srgbClr val="001F5F"/>
                </a:solidFill>
                <a:latin typeface="Calibri"/>
                <a:cs typeface="Calibri"/>
              </a:rPr>
              <a:t> s</a:t>
            </a:r>
            <a:r>
              <a:rPr dirty="0">
                <a:solidFill>
                  <a:srgbClr val="001F5F"/>
                </a:solidFill>
                <a:latin typeface="Calibri"/>
                <a:cs typeface="Calibri"/>
              </a:rPr>
              <a:t>a </a:t>
            </a:r>
            <a:r>
              <a:rPr spc="-5" dirty="0">
                <a:solidFill>
                  <a:srgbClr val="001F5F"/>
                </a:solidFill>
                <a:latin typeface="Calibri"/>
                <a:cs typeface="Calibri"/>
              </a:rPr>
              <a:t>pa</a:t>
            </a:r>
            <a:r>
              <a:rPr spc="-10" dirty="0">
                <a:solidFill>
                  <a:srgbClr val="001F5F"/>
                </a:solidFill>
                <a:latin typeface="Calibri"/>
                <a:cs typeface="Calibri"/>
              </a:rPr>
              <a:t>u</a:t>
            </a:r>
            <a:r>
              <a:rPr spc="-15" dirty="0">
                <a:solidFill>
                  <a:srgbClr val="001F5F"/>
                </a:solidFill>
                <a:latin typeface="Calibri"/>
                <a:cs typeface="Calibri"/>
              </a:rPr>
              <a:t>s</a:t>
            </a:r>
            <a:r>
              <a:rPr spc="-10" dirty="0">
                <a:solidFill>
                  <a:srgbClr val="001F5F"/>
                </a:solidFill>
                <a:latin typeface="Calibri"/>
                <a:cs typeface="Calibri"/>
              </a:rPr>
              <a:t>e</a:t>
            </a:r>
            <a:r>
              <a:rPr spc="35" dirty="0">
                <a:solidFill>
                  <a:srgbClr val="001F5F"/>
                </a:solidFill>
                <a:latin typeface="Calibri"/>
                <a:cs typeface="Calibri"/>
              </a:rPr>
              <a:t> </a:t>
            </a:r>
            <a:r>
              <a:rPr spc="-10" dirty="0">
                <a:solidFill>
                  <a:srgbClr val="001F5F"/>
                </a:solidFill>
                <a:latin typeface="Calibri"/>
                <a:cs typeface="Calibri"/>
              </a:rPr>
              <a:t>d</a:t>
            </a:r>
            <a:r>
              <a:rPr spc="-15" dirty="0">
                <a:solidFill>
                  <a:srgbClr val="001F5F"/>
                </a:solidFill>
                <a:latin typeface="Calibri"/>
                <a:cs typeface="Calibri"/>
              </a:rPr>
              <a:t>é</a:t>
            </a:r>
            <a:r>
              <a:rPr spc="-5" dirty="0">
                <a:solidFill>
                  <a:srgbClr val="001F5F"/>
                </a:solidFill>
                <a:latin typeface="Calibri"/>
                <a:cs typeface="Calibri"/>
              </a:rPr>
              <a:t>je</a:t>
            </a:r>
            <a:r>
              <a:rPr spc="-15" dirty="0">
                <a:solidFill>
                  <a:srgbClr val="001F5F"/>
                </a:solidFill>
                <a:latin typeface="Calibri"/>
                <a:cs typeface="Calibri"/>
              </a:rPr>
              <a:t>u</a:t>
            </a:r>
            <a:r>
              <a:rPr spc="-10" dirty="0">
                <a:solidFill>
                  <a:srgbClr val="001F5F"/>
                </a:solidFill>
                <a:latin typeface="Calibri"/>
                <a:cs typeface="Calibri"/>
              </a:rPr>
              <a:t>n</a:t>
            </a:r>
            <a:r>
              <a:rPr spc="-15" dirty="0">
                <a:solidFill>
                  <a:srgbClr val="001F5F"/>
                </a:solidFill>
                <a:latin typeface="Calibri"/>
                <a:cs typeface="Calibri"/>
              </a:rPr>
              <a:t>e</a:t>
            </a:r>
            <a:r>
              <a:rPr spc="-10" dirty="0">
                <a:solidFill>
                  <a:srgbClr val="001F5F"/>
                </a:solidFill>
                <a:latin typeface="Calibri"/>
                <a:cs typeface="Calibri"/>
              </a:rPr>
              <a:t>r</a:t>
            </a:r>
            <a:r>
              <a:rPr spc="95" dirty="0">
                <a:solidFill>
                  <a:srgbClr val="001F5F"/>
                </a:solidFill>
                <a:latin typeface="Calibri"/>
                <a:cs typeface="Calibri"/>
              </a:rPr>
              <a:t> </a:t>
            </a:r>
            <a:r>
              <a:rPr spc="-15" dirty="0">
                <a:solidFill>
                  <a:srgbClr val="001F5F"/>
                </a:solidFill>
                <a:latin typeface="Calibri"/>
                <a:cs typeface="Calibri"/>
              </a:rPr>
              <a:t>é</a:t>
            </a:r>
            <a:r>
              <a:rPr spc="-40" dirty="0">
                <a:solidFill>
                  <a:srgbClr val="001F5F"/>
                </a:solidFill>
                <a:latin typeface="Calibri"/>
                <a:cs typeface="Calibri"/>
              </a:rPr>
              <a:t>t</a:t>
            </a:r>
            <a:r>
              <a:rPr dirty="0">
                <a:solidFill>
                  <a:srgbClr val="001F5F"/>
                </a:solidFill>
                <a:latin typeface="Calibri"/>
                <a:cs typeface="Calibri"/>
              </a:rPr>
              <a:t>ait </a:t>
            </a:r>
            <a:r>
              <a:rPr spc="-40" dirty="0">
                <a:solidFill>
                  <a:srgbClr val="001F5F"/>
                </a:solidFill>
                <a:latin typeface="Calibri"/>
                <a:cs typeface="Calibri"/>
              </a:rPr>
              <a:t>t</a:t>
            </a:r>
            <a:r>
              <a:rPr spc="-15" dirty="0">
                <a:solidFill>
                  <a:srgbClr val="001F5F"/>
                </a:solidFill>
                <a:latin typeface="Calibri"/>
                <a:cs typeface="Calibri"/>
              </a:rPr>
              <a:t>e</a:t>
            </a:r>
            <a:r>
              <a:rPr dirty="0">
                <a:solidFill>
                  <a:srgbClr val="001F5F"/>
                </a:solidFill>
                <a:latin typeface="Calibri"/>
                <a:cs typeface="Calibri"/>
              </a:rPr>
              <a:t>rmi</a:t>
            </a:r>
            <a:r>
              <a:rPr spc="-15" dirty="0">
                <a:solidFill>
                  <a:srgbClr val="001F5F"/>
                </a:solidFill>
                <a:latin typeface="Calibri"/>
                <a:cs typeface="Calibri"/>
              </a:rPr>
              <a:t>née</a:t>
            </a:r>
            <a:r>
              <a:rPr spc="-5" dirty="0">
                <a:solidFill>
                  <a:srgbClr val="001F5F"/>
                </a:solidFill>
                <a:latin typeface="Calibri"/>
                <a:cs typeface="Calibri"/>
              </a:rPr>
              <a:t>,</a:t>
            </a:r>
            <a:r>
              <a:rPr spc="50" dirty="0">
                <a:solidFill>
                  <a:srgbClr val="001F5F"/>
                </a:solidFill>
                <a:latin typeface="Calibri"/>
                <a:cs typeface="Calibri"/>
              </a:rPr>
              <a:t> </a:t>
            </a:r>
            <a:r>
              <a:rPr spc="-15" dirty="0">
                <a:solidFill>
                  <a:srgbClr val="001F5F"/>
                </a:solidFill>
                <a:latin typeface="Calibri"/>
                <a:cs typeface="Calibri"/>
              </a:rPr>
              <a:t>e</a:t>
            </a:r>
            <a:r>
              <a:rPr spc="-5" dirty="0">
                <a:solidFill>
                  <a:srgbClr val="001F5F"/>
                </a:solidFill>
                <a:latin typeface="Calibri"/>
                <a:cs typeface="Calibri"/>
              </a:rPr>
              <a:t>ll</a:t>
            </a:r>
            <a:r>
              <a:rPr spc="-10" dirty="0">
                <a:solidFill>
                  <a:srgbClr val="001F5F"/>
                </a:solidFill>
                <a:latin typeface="Calibri"/>
                <a:cs typeface="Calibri"/>
              </a:rPr>
              <a:t>e</a:t>
            </a:r>
            <a:r>
              <a:rPr spc="-5" dirty="0">
                <a:solidFill>
                  <a:srgbClr val="001F5F"/>
                </a:solidFill>
                <a:latin typeface="Calibri"/>
                <a:cs typeface="Calibri"/>
              </a:rPr>
              <a:t> </a:t>
            </a:r>
            <a:r>
              <a:rPr dirty="0">
                <a:solidFill>
                  <a:srgbClr val="001F5F"/>
                </a:solidFill>
                <a:latin typeface="Calibri"/>
                <a:cs typeface="Calibri"/>
              </a:rPr>
              <a:t>a </a:t>
            </a:r>
            <a:r>
              <a:rPr spc="-5" dirty="0">
                <a:solidFill>
                  <a:srgbClr val="001F5F"/>
                </a:solidFill>
                <a:latin typeface="Calibri"/>
                <a:cs typeface="Calibri"/>
              </a:rPr>
              <a:t>d</a:t>
            </a:r>
            <a:r>
              <a:rPr spc="-10" dirty="0">
                <a:solidFill>
                  <a:srgbClr val="001F5F"/>
                </a:solidFill>
                <a:latin typeface="Calibri"/>
                <a:cs typeface="Calibri"/>
              </a:rPr>
              <a:t>é</a:t>
            </a:r>
            <a:r>
              <a:rPr spc="5" dirty="0">
                <a:solidFill>
                  <a:srgbClr val="001F5F"/>
                </a:solidFill>
                <a:latin typeface="Calibri"/>
                <a:cs typeface="Calibri"/>
              </a:rPr>
              <a:t>c</a:t>
            </a:r>
            <a:r>
              <a:rPr spc="-10" dirty="0">
                <a:solidFill>
                  <a:srgbClr val="001F5F"/>
                </a:solidFill>
                <a:latin typeface="Calibri"/>
                <a:cs typeface="Calibri"/>
              </a:rPr>
              <a:t>id</a:t>
            </a:r>
            <a:r>
              <a:rPr dirty="0">
                <a:solidFill>
                  <a:srgbClr val="001F5F"/>
                </a:solidFill>
                <a:latin typeface="Calibri"/>
                <a:cs typeface="Calibri"/>
              </a:rPr>
              <a:t>é</a:t>
            </a:r>
            <a:r>
              <a:rPr spc="40" dirty="0">
                <a:solidFill>
                  <a:srgbClr val="001F5F"/>
                </a:solidFill>
                <a:latin typeface="Calibri"/>
                <a:cs typeface="Calibri"/>
              </a:rPr>
              <a:t> </a:t>
            </a:r>
            <a:r>
              <a:rPr spc="-10" dirty="0">
                <a:solidFill>
                  <a:srgbClr val="001F5F"/>
                </a:solidFill>
                <a:latin typeface="Calibri"/>
                <a:cs typeface="Calibri"/>
              </a:rPr>
              <a:t>d</a:t>
            </a:r>
            <a:r>
              <a:rPr dirty="0">
                <a:solidFill>
                  <a:srgbClr val="001F5F"/>
                </a:solidFill>
                <a:latin typeface="Calibri"/>
                <a:cs typeface="Calibri"/>
              </a:rPr>
              <a:t>e</a:t>
            </a:r>
            <a:r>
              <a:rPr spc="40" dirty="0">
                <a:solidFill>
                  <a:srgbClr val="001F5F"/>
                </a:solidFill>
                <a:latin typeface="Calibri"/>
                <a:cs typeface="Calibri"/>
              </a:rPr>
              <a:t> </a:t>
            </a:r>
            <a:r>
              <a:rPr spc="-10" dirty="0">
                <a:solidFill>
                  <a:srgbClr val="001F5F"/>
                </a:solidFill>
                <a:latin typeface="Calibri"/>
                <a:cs typeface="Calibri"/>
              </a:rPr>
              <a:t>n</a:t>
            </a:r>
            <a:r>
              <a:rPr dirty="0">
                <a:solidFill>
                  <a:srgbClr val="001F5F"/>
                </a:solidFill>
                <a:latin typeface="Calibri"/>
                <a:cs typeface="Calibri"/>
              </a:rPr>
              <a:t>e</a:t>
            </a:r>
            <a:r>
              <a:rPr spc="15" dirty="0">
                <a:solidFill>
                  <a:srgbClr val="001F5F"/>
                </a:solidFill>
                <a:latin typeface="Calibri"/>
                <a:cs typeface="Calibri"/>
              </a:rPr>
              <a:t> </a:t>
            </a:r>
            <a:r>
              <a:rPr spc="-10" dirty="0">
                <a:solidFill>
                  <a:srgbClr val="001F5F"/>
                </a:solidFill>
                <a:latin typeface="Calibri"/>
                <a:cs typeface="Calibri"/>
              </a:rPr>
              <a:t>p</a:t>
            </a:r>
            <a:r>
              <a:rPr dirty="0">
                <a:solidFill>
                  <a:srgbClr val="001F5F"/>
                </a:solidFill>
                <a:latin typeface="Calibri"/>
                <a:cs typeface="Calibri"/>
              </a:rPr>
              <a:t>as</a:t>
            </a:r>
            <a:r>
              <a:rPr spc="20" dirty="0">
                <a:solidFill>
                  <a:srgbClr val="001F5F"/>
                </a:solidFill>
                <a:latin typeface="Calibri"/>
                <a:cs typeface="Calibri"/>
              </a:rPr>
              <a:t> </a:t>
            </a:r>
            <a:r>
              <a:rPr spc="-30" dirty="0">
                <a:solidFill>
                  <a:srgbClr val="001F5F"/>
                </a:solidFill>
                <a:latin typeface="Calibri"/>
                <a:cs typeface="Calibri"/>
              </a:rPr>
              <a:t>r</a:t>
            </a:r>
            <a:r>
              <a:rPr spc="-10" dirty="0">
                <a:solidFill>
                  <a:srgbClr val="001F5F"/>
                </a:solidFill>
                <a:latin typeface="Calibri"/>
                <a:cs typeface="Calibri"/>
              </a:rPr>
              <a:t>ep</a:t>
            </a:r>
            <a:r>
              <a:rPr spc="-30" dirty="0">
                <a:solidFill>
                  <a:srgbClr val="001F5F"/>
                </a:solidFill>
                <a:latin typeface="Calibri"/>
                <a:cs typeface="Calibri"/>
              </a:rPr>
              <a:t>r</a:t>
            </a:r>
            <a:r>
              <a:rPr spc="-10" dirty="0">
                <a:solidFill>
                  <a:srgbClr val="001F5F"/>
                </a:solidFill>
                <a:latin typeface="Calibri"/>
                <a:cs typeface="Calibri"/>
              </a:rPr>
              <a:t>end</a:t>
            </a:r>
            <a:r>
              <a:rPr spc="-30" dirty="0">
                <a:solidFill>
                  <a:srgbClr val="001F5F"/>
                </a:solidFill>
                <a:latin typeface="Calibri"/>
                <a:cs typeface="Calibri"/>
              </a:rPr>
              <a:t>r</a:t>
            </a:r>
            <a:r>
              <a:rPr dirty="0">
                <a:solidFill>
                  <a:srgbClr val="001F5F"/>
                </a:solidFill>
                <a:latin typeface="Calibri"/>
                <a:cs typeface="Calibri"/>
              </a:rPr>
              <a:t>e</a:t>
            </a:r>
            <a:r>
              <a:rPr spc="65" dirty="0">
                <a:solidFill>
                  <a:srgbClr val="001F5F"/>
                </a:solidFill>
                <a:latin typeface="Calibri"/>
                <a:cs typeface="Calibri"/>
              </a:rPr>
              <a:t> </a:t>
            </a:r>
            <a:r>
              <a:rPr spc="-10" dirty="0">
                <a:solidFill>
                  <a:srgbClr val="001F5F"/>
                </a:solidFill>
                <a:latin typeface="Calibri"/>
                <a:cs typeface="Calibri"/>
              </a:rPr>
              <a:t>se</a:t>
            </a:r>
            <a:r>
              <a:rPr dirty="0">
                <a:solidFill>
                  <a:srgbClr val="001F5F"/>
                </a:solidFill>
                <a:latin typeface="Calibri"/>
                <a:cs typeface="Calibri"/>
              </a:rPr>
              <a:t>s </a:t>
            </a:r>
            <a:r>
              <a:rPr spc="-15" dirty="0">
                <a:solidFill>
                  <a:srgbClr val="001F5F"/>
                </a:solidFill>
                <a:latin typeface="Calibri"/>
                <a:cs typeface="Calibri"/>
              </a:rPr>
              <a:t>mé</a:t>
            </a:r>
            <a:r>
              <a:rPr spc="-20" dirty="0">
                <a:solidFill>
                  <a:srgbClr val="001F5F"/>
                </a:solidFill>
                <a:latin typeface="Calibri"/>
                <a:cs typeface="Calibri"/>
              </a:rPr>
              <a:t>d</a:t>
            </a:r>
            <a:r>
              <a:rPr spc="-5" dirty="0">
                <a:solidFill>
                  <a:srgbClr val="001F5F"/>
                </a:solidFill>
                <a:latin typeface="Calibri"/>
                <a:cs typeface="Calibri"/>
              </a:rPr>
              <a:t>i</a:t>
            </a:r>
            <a:r>
              <a:rPr spc="-25" dirty="0">
                <a:solidFill>
                  <a:srgbClr val="001F5F"/>
                </a:solidFill>
                <a:latin typeface="Calibri"/>
                <a:cs typeface="Calibri"/>
              </a:rPr>
              <a:t>c</a:t>
            </a:r>
            <a:r>
              <a:rPr spc="-10" dirty="0">
                <a:solidFill>
                  <a:srgbClr val="001F5F"/>
                </a:solidFill>
                <a:latin typeface="Calibri"/>
                <a:cs typeface="Calibri"/>
              </a:rPr>
              <a:t>am</a:t>
            </a:r>
            <a:r>
              <a:rPr spc="-15" dirty="0">
                <a:solidFill>
                  <a:srgbClr val="001F5F"/>
                </a:solidFill>
                <a:latin typeface="Calibri"/>
                <a:cs typeface="Calibri"/>
              </a:rPr>
              <a:t>e</a:t>
            </a:r>
            <a:r>
              <a:rPr spc="-35" dirty="0">
                <a:solidFill>
                  <a:srgbClr val="001F5F"/>
                </a:solidFill>
                <a:latin typeface="Calibri"/>
                <a:cs typeface="Calibri"/>
              </a:rPr>
              <a:t>n</a:t>
            </a:r>
            <a:r>
              <a:rPr dirty="0">
                <a:solidFill>
                  <a:srgbClr val="001F5F"/>
                </a:solidFill>
                <a:latin typeface="Calibri"/>
                <a:cs typeface="Calibri"/>
              </a:rPr>
              <a:t>ts</a:t>
            </a:r>
            <a:r>
              <a:rPr spc="65" dirty="0">
                <a:solidFill>
                  <a:srgbClr val="001F5F"/>
                </a:solidFill>
                <a:latin typeface="Calibri"/>
                <a:cs typeface="Calibri"/>
              </a:rPr>
              <a:t> </a:t>
            </a:r>
            <a:r>
              <a:rPr spc="-15" dirty="0">
                <a:solidFill>
                  <a:srgbClr val="001F5F"/>
                </a:solidFill>
                <a:latin typeface="Calibri"/>
                <a:cs typeface="Calibri"/>
              </a:rPr>
              <a:t>e</a:t>
            </a:r>
            <a:r>
              <a:rPr spc="-10" dirty="0">
                <a:solidFill>
                  <a:srgbClr val="001F5F"/>
                </a:solidFill>
                <a:latin typeface="Calibri"/>
                <a:cs typeface="Calibri"/>
              </a:rPr>
              <a:t>t</a:t>
            </a:r>
            <a:r>
              <a:rPr dirty="0">
                <a:solidFill>
                  <a:srgbClr val="001F5F"/>
                </a:solidFill>
                <a:latin typeface="Calibri"/>
                <a:cs typeface="Calibri"/>
              </a:rPr>
              <a:t> </a:t>
            </a:r>
            <a:r>
              <a:rPr spc="-10" dirty="0">
                <a:solidFill>
                  <a:srgbClr val="001F5F"/>
                </a:solidFill>
                <a:latin typeface="Calibri"/>
                <a:cs typeface="Calibri"/>
              </a:rPr>
              <a:t>de</a:t>
            </a:r>
            <a:r>
              <a:rPr spc="15" dirty="0">
                <a:solidFill>
                  <a:srgbClr val="001F5F"/>
                </a:solidFill>
                <a:latin typeface="Calibri"/>
                <a:cs typeface="Calibri"/>
              </a:rPr>
              <a:t> </a:t>
            </a:r>
            <a:r>
              <a:rPr spc="-25" dirty="0">
                <a:solidFill>
                  <a:srgbClr val="001F5F"/>
                </a:solidFill>
                <a:latin typeface="Calibri"/>
                <a:cs typeface="Calibri"/>
              </a:rPr>
              <a:t>c</a:t>
            </a:r>
            <a:r>
              <a:rPr spc="10" dirty="0">
                <a:solidFill>
                  <a:srgbClr val="001F5F"/>
                </a:solidFill>
                <a:latin typeface="Calibri"/>
                <a:cs typeface="Calibri"/>
              </a:rPr>
              <a:t>o</a:t>
            </a:r>
            <a:r>
              <a:rPr spc="-35" dirty="0">
                <a:solidFill>
                  <a:srgbClr val="001F5F"/>
                </a:solidFill>
                <a:latin typeface="Calibri"/>
                <a:cs typeface="Calibri"/>
              </a:rPr>
              <a:t>n</a:t>
            </a:r>
            <a:r>
              <a:rPr dirty="0">
                <a:solidFill>
                  <a:srgbClr val="001F5F"/>
                </a:solidFill>
                <a:latin typeface="Calibri"/>
                <a:cs typeface="Calibri"/>
              </a:rPr>
              <a:t>t</a:t>
            </a:r>
            <a:r>
              <a:rPr spc="-10" dirty="0">
                <a:solidFill>
                  <a:srgbClr val="001F5F"/>
                </a:solidFill>
                <a:latin typeface="Calibri"/>
                <a:cs typeface="Calibri"/>
              </a:rPr>
              <a:t>inu</a:t>
            </a:r>
            <a:r>
              <a:rPr spc="-15" dirty="0">
                <a:solidFill>
                  <a:srgbClr val="001F5F"/>
                </a:solidFill>
                <a:latin typeface="Calibri"/>
                <a:cs typeface="Calibri"/>
              </a:rPr>
              <a:t>e</a:t>
            </a:r>
            <a:r>
              <a:rPr spc="-10" dirty="0">
                <a:solidFill>
                  <a:srgbClr val="001F5F"/>
                </a:solidFill>
                <a:latin typeface="Calibri"/>
                <a:cs typeface="Calibri"/>
              </a:rPr>
              <a:t>r</a:t>
            </a:r>
            <a:r>
              <a:rPr spc="70" dirty="0">
                <a:solidFill>
                  <a:srgbClr val="001F5F"/>
                </a:solidFill>
                <a:latin typeface="Calibri"/>
                <a:cs typeface="Calibri"/>
              </a:rPr>
              <a:t> </a:t>
            </a:r>
            <a:r>
              <a:rPr spc="-5" dirty="0">
                <a:solidFill>
                  <a:srgbClr val="001F5F"/>
                </a:solidFill>
                <a:latin typeface="Calibri"/>
                <a:cs typeface="Calibri"/>
              </a:rPr>
              <a:t>s</a:t>
            </a:r>
            <a:r>
              <a:rPr spc="5" dirty="0">
                <a:solidFill>
                  <a:srgbClr val="001F5F"/>
                </a:solidFill>
                <a:latin typeface="Calibri"/>
                <a:cs typeface="Calibri"/>
              </a:rPr>
              <a:t>o</a:t>
            </a:r>
            <a:r>
              <a:rPr dirty="0">
                <a:solidFill>
                  <a:srgbClr val="001F5F"/>
                </a:solidFill>
                <a:latin typeface="Calibri"/>
                <a:cs typeface="Calibri"/>
              </a:rPr>
              <a:t>n</a:t>
            </a:r>
            <a:r>
              <a:rPr spc="15" dirty="0">
                <a:solidFill>
                  <a:srgbClr val="001F5F"/>
                </a:solidFill>
                <a:latin typeface="Calibri"/>
                <a:cs typeface="Calibri"/>
              </a:rPr>
              <a:t> </a:t>
            </a:r>
            <a:r>
              <a:rPr spc="-10" dirty="0">
                <a:solidFill>
                  <a:srgbClr val="001F5F"/>
                </a:solidFill>
                <a:latin typeface="Calibri"/>
                <a:cs typeface="Calibri"/>
              </a:rPr>
              <a:t>t</a:t>
            </a:r>
            <a:r>
              <a:rPr spc="-60" dirty="0">
                <a:solidFill>
                  <a:srgbClr val="001F5F"/>
                </a:solidFill>
                <a:latin typeface="Calibri"/>
                <a:cs typeface="Calibri"/>
              </a:rPr>
              <a:t>r</a:t>
            </a:r>
            <a:r>
              <a:rPr dirty="0">
                <a:solidFill>
                  <a:srgbClr val="001F5F"/>
                </a:solidFill>
                <a:latin typeface="Calibri"/>
                <a:cs typeface="Calibri"/>
              </a:rPr>
              <a:t>ai</a:t>
            </a:r>
            <a:r>
              <a:rPr spc="-30" dirty="0">
                <a:solidFill>
                  <a:srgbClr val="001F5F"/>
                </a:solidFill>
                <a:latin typeface="Calibri"/>
                <a:cs typeface="Calibri"/>
              </a:rPr>
              <a:t>t</a:t>
            </a:r>
            <a:r>
              <a:rPr spc="-15" dirty="0">
                <a:solidFill>
                  <a:srgbClr val="001F5F"/>
                </a:solidFill>
                <a:latin typeface="Calibri"/>
                <a:cs typeface="Calibri"/>
              </a:rPr>
              <a:t>eme</a:t>
            </a:r>
            <a:r>
              <a:rPr spc="-45" dirty="0">
                <a:solidFill>
                  <a:srgbClr val="001F5F"/>
                </a:solidFill>
                <a:latin typeface="Calibri"/>
                <a:cs typeface="Calibri"/>
              </a:rPr>
              <a:t>n</a:t>
            </a:r>
            <a:r>
              <a:rPr spc="-10" dirty="0">
                <a:solidFill>
                  <a:srgbClr val="001F5F"/>
                </a:solidFill>
                <a:latin typeface="Calibri"/>
                <a:cs typeface="Calibri"/>
              </a:rPr>
              <a:t>t</a:t>
            </a:r>
            <a:r>
              <a:rPr spc="-5" dirty="0">
                <a:solidFill>
                  <a:srgbClr val="001F5F"/>
                </a:solidFill>
                <a:latin typeface="Calibri"/>
                <a:cs typeface="Calibri"/>
              </a:rPr>
              <a:t> </a:t>
            </a:r>
            <a:r>
              <a:rPr spc="-10" dirty="0">
                <a:solidFill>
                  <a:srgbClr val="001F5F"/>
                </a:solidFill>
                <a:latin typeface="Calibri"/>
                <a:cs typeface="Calibri"/>
              </a:rPr>
              <a:t>n</a:t>
            </a:r>
            <a:r>
              <a:rPr spc="10" dirty="0">
                <a:solidFill>
                  <a:srgbClr val="001F5F"/>
                </a:solidFill>
                <a:latin typeface="Calibri"/>
                <a:cs typeface="Calibri"/>
              </a:rPr>
              <a:t>o</a:t>
            </a:r>
            <a:r>
              <a:rPr dirty="0">
                <a:solidFill>
                  <a:srgbClr val="001F5F"/>
                </a:solidFill>
                <a:latin typeface="Calibri"/>
                <a:cs typeface="Calibri"/>
              </a:rPr>
              <a:t>rmal</a:t>
            </a:r>
            <a:r>
              <a:rPr spc="-15" dirty="0">
                <a:solidFill>
                  <a:srgbClr val="001F5F"/>
                </a:solidFill>
                <a:latin typeface="Calibri"/>
                <a:cs typeface="Calibri"/>
              </a:rPr>
              <a:t>e</a:t>
            </a:r>
            <a:r>
              <a:rPr dirty="0">
                <a:solidFill>
                  <a:srgbClr val="001F5F"/>
                </a:solidFill>
                <a:latin typeface="Calibri"/>
                <a:cs typeface="Calibri"/>
              </a:rPr>
              <a:t>me</a:t>
            </a:r>
            <a:r>
              <a:rPr spc="-40" dirty="0">
                <a:solidFill>
                  <a:srgbClr val="001F5F"/>
                </a:solidFill>
                <a:latin typeface="Calibri"/>
                <a:cs typeface="Calibri"/>
              </a:rPr>
              <a:t>n</a:t>
            </a:r>
            <a:r>
              <a:rPr dirty="0">
                <a:solidFill>
                  <a:srgbClr val="001F5F"/>
                </a:solidFill>
                <a:latin typeface="Calibri"/>
                <a:cs typeface="Calibri"/>
              </a:rPr>
              <a:t>t</a:t>
            </a:r>
            <a:r>
              <a:rPr spc="45" dirty="0">
                <a:solidFill>
                  <a:srgbClr val="001F5F"/>
                </a:solidFill>
                <a:latin typeface="Calibri"/>
                <a:cs typeface="Calibri"/>
              </a:rPr>
              <a:t> </a:t>
            </a:r>
            <a:r>
              <a:rPr spc="-10" dirty="0">
                <a:solidFill>
                  <a:srgbClr val="001F5F"/>
                </a:solidFill>
                <a:latin typeface="Calibri"/>
                <a:cs typeface="Calibri"/>
              </a:rPr>
              <a:t>s</a:t>
            </a:r>
            <a:r>
              <a:rPr dirty="0">
                <a:solidFill>
                  <a:srgbClr val="001F5F"/>
                </a:solidFill>
                <a:latin typeface="Calibri"/>
                <a:cs typeface="Calibri"/>
              </a:rPr>
              <a:t>ans</a:t>
            </a:r>
            <a:r>
              <a:rPr spc="10" dirty="0">
                <a:solidFill>
                  <a:srgbClr val="001F5F"/>
                </a:solidFill>
                <a:latin typeface="Calibri"/>
                <a:cs typeface="Calibri"/>
              </a:rPr>
              <a:t> </a:t>
            </a:r>
            <a:r>
              <a:rPr spc="-10" dirty="0">
                <a:solidFill>
                  <a:srgbClr val="001F5F"/>
                </a:solidFill>
                <a:latin typeface="Calibri"/>
                <a:cs typeface="Calibri"/>
              </a:rPr>
              <a:t>p</a:t>
            </a:r>
            <a:r>
              <a:rPr dirty="0">
                <a:solidFill>
                  <a:srgbClr val="001F5F"/>
                </a:solidFill>
                <a:latin typeface="Calibri"/>
                <a:cs typeface="Calibri"/>
              </a:rPr>
              <a:t>r</a:t>
            </a:r>
            <a:r>
              <a:rPr spc="-10" dirty="0">
                <a:solidFill>
                  <a:srgbClr val="001F5F"/>
                </a:solidFill>
                <a:latin typeface="Calibri"/>
                <a:cs typeface="Calibri"/>
              </a:rPr>
              <a:t>is</a:t>
            </a:r>
            <a:r>
              <a:rPr dirty="0">
                <a:solidFill>
                  <a:srgbClr val="001F5F"/>
                </a:solidFill>
                <a:latin typeface="Calibri"/>
                <a:cs typeface="Calibri"/>
              </a:rPr>
              <a:t>e</a:t>
            </a:r>
            <a:r>
              <a:rPr spc="40" dirty="0">
                <a:solidFill>
                  <a:srgbClr val="001F5F"/>
                </a:solidFill>
                <a:latin typeface="Calibri"/>
                <a:cs typeface="Calibri"/>
              </a:rPr>
              <a:t> </a:t>
            </a:r>
            <a:r>
              <a:rPr spc="-10" dirty="0">
                <a:solidFill>
                  <a:srgbClr val="001F5F"/>
                </a:solidFill>
                <a:latin typeface="Calibri"/>
                <a:cs typeface="Calibri"/>
              </a:rPr>
              <a:t>supplé</a:t>
            </a:r>
            <a:r>
              <a:rPr dirty="0">
                <a:solidFill>
                  <a:srgbClr val="001F5F"/>
                </a:solidFill>
                <a:latin typeface="Calibri"/>
                <a:cs typeface="Calibri"/>
              </a:rPr>
              <a:t>me</a:t>
            </a:r>
            <a:r>
              <a:rPr spc="-40" dirty="0">
                <a:solidFill>
                  <a:srgbClr val="001F5F"/>
                </a:solidFill>
                <a:latin typeface="Calibri"/>
                <a:cs typeface="Calibri"/>
              </a:rPr>
              <a:t>n</a:t>
            </a:r>
            <a:r>
              <a:rPr spc="-30" dirty="0">
                <a:solidFill>
                  <a:srgbClr val="001F5F"/>
                </a:solidFill>
                <a:latin typeface="Calibri"/>
                <a:cs typeface="Calibri"/>
              </a:rPr>
              <a:t>t</a:t>
            </a:r>
            <a:r>
              <a:rPr dirty="0">
                <a:solidFill>
                  <a:srgbClr val="001F5F"/>
                </a:solidFill>
                <a:latin typeface="Calibri"/>
                <a:cs typeface="Calibri"/>
              </a:rPr>
              <a:t>ai</a:t>
            </a:r>
            <a:r>
              <a:rPr spc="-30" dirty="0">
                <a:solidFill>
                  <a:srgbClr val="001F5F"/>
                </a:solidFill>
                <a:latin typeface="Calibri"/>
                <a:cs typeface="Calibri"/>
              </a:rPr>
              <a:t>r</a:t>
            </a:r>
            <a:r>
              <a:rPr spc="-10" dirty="0">
                <a:solidFill>
                  <a:srgbClr val="001F5F"/>
                </a:solidFill>
                <a:latin typeface="Calibri"/>
                <a:cs typeface="Calibri"/>
              </a:rPr>
              <a:t>e</a:t>
            </a:r>
            <a:r>
              <a:rPr dirty="0">
                <a:solidFill>
                  <a:srgbClr val="001F5F"/>
                </a:solidFill>
                <a:latin typeface="Calibri"/>
                <a:cs typeface="Calibri"/>
              </a:rPr>
              <a:t>.</a:t>
            </a:r>
            <a:endParaRPr dirty="0">
              <a:latin typeface="Calibri"/>
              <a:cs typeface="Calibri"/>
            </a:endParaRPr>
          </a:p>
          <a:p>
            <a:pPr marL="12700"/>
            <a:r>
              <a:rPr spc="-10" dirty="0">
                <a:solidFill>
                  <a:srgbClr val="001F5F"/>
                </a:solidFill>
                <a:latin typeface="Calibri"/>
                <a:cs typeface="Calibri"/>
              </a:rPr>
              <a:t>Qu</a:t>
            </a:r>
            <a:r>
              <a:rPr spc="-114" dirty="0">
                <a:solidFill>
                  <a:srgbClr val="001F5F"/>
                </a:solidFill>
                <a:latin typeface="Calibri"/>
                <a:cs typeface="Calibri"/>
              </a:rPr>
              <a:t>’</a:t>
            </a:r>
            <a:r>
              <a:rPr spc="-10" dirty="0">
                <a:solidFill>
                  <a:srgbClr val="001F5F"/>
                </a:solidFill>
                <a:latin typeface="Calibri"/>
                <a:cs typeface="Calibri"/>
              </a:rPr>
              <a:t>e</a:t>
            </a:r>
            <a:r>
              <a:rPr dirty="0">
                <a:solidFill>
                  <a:srgbClr val="001F5F"/>
                </a:solidFill>
                <a:latin typeface="Calibri"/>
                <a:cs typeface="Calibri"/>
              </a:rPr>
              <a:t>n</a:t>
            </a:r>
            <a:r>
              <a:rPr spc="35" dirty="0">
                <a:solidFill>
                  <a:srgbClr val="001F5F"/>
                </a:solidFill>
                <a:latin typeface="Calibri"/>
                <a:cs typeface="Calibri"/>
              </a:rPr>
              <a:t> </a:t>
            </a:r>
            <a:r>
              <a:rPr spc="-10" dirty="0">
                <a:solidFill>
                  <a:srgbClr val="001F5F"/>
                </a:solidFill>
                <a:latin typeface="Calibri"/>
                <a:cs typeface="Calibri"/>
              </a:rPr>
              <a:t>pen</a:t>
            </a:r>
            <a:r>
              <a:rPr dirty="0">
                <a:solidFill>
                  <a:srgbClr val="001F5F"/>
                </a:solidFill>
                <a:latin typeface="Calibri"/>
                <a:cs typeface="Calibri"/>
              </a:rPr>
              <a:t>s</a:t>
            </a:r>
            <a:r>
              <a:rPr spc="-40" dirty="0">
                <a:solidFill>
                  <a:srgbClr val="001F5F"/>
                </a:solidFill>
                <a:latin typeface="Calibri"/>
                <a:cs typeface="Calibri"/>
              </a:rPr>
              <a:t>e</a:t>
            </a:r>
            <a:r>
              <a:rPr spc="-5" dirty="0">
                <a:solidFill>
                  <a:srgbClr val="001F5F"/>
                </a:solidFill>
                <a:latin typeface="Calibri"/>
                <a:cs typeface="Calibri"/>
              </a:rPr>
              <a:t>z</a:t>
            </a:r>
            <a:r>
              <a:rPr dirty="0">
                <a:solidFill>
                  <a:srgbClr val="001F5F"/>
                </a:solidFill>
                <a:latin typeface="Calibri"/>
                <a:cs typeface="Calibri"/>
              </a:rPr>
              <a:t>-</a:t>
            </a:r>
            <a:r>
              <a:rPr spc="-30" dirty="0">
                <a:solidFill>
                  <a:srgbClr val="001F5F"/>
                </a:solidFill>
                <a:latin typeface="Calibri"/>
                <a:cs typeface="Calibri"/>
              </a:rPr>
              <a:t>v</a:t>
            </a:r>
            <a:r>
              <a:rPr spc="10" dirty="0">
                <a:solidFill>
                  <a:srgbClr val="001F5F"/>
                </a:solidFill>
                <a:latin typeface="Calibri"/>
                <a:cs typeface="Calibri"/>
              </a:rPr>
              <a:t>o</a:t>
            </a:r>
            <a:r>
              <a:rPr spc="-10" dirty="0">
                <a:solidFill>
                  <a:srgbClr val="001F5F"/>
                </a:solidFill>
                <a:latin typeface="Calibri"/>
                <a:cs typeface="Calibri"/>
              </a:rPr>
              <a:t>u</a:t>
            </a:r>
            <a:r>
              <a:rPr dirty="0">
                <a:solidFill>
                  <a:srgbClr val="001F5F"/>
                </a:solidFill>
                <a:latin typeface="Calibri"/>
                <a:cs typeface="Calibri"/>
              </a:rPr>
              <a:t>s</a:t>
            </a:r>
            <a:r>
              <a:rPr spc="65" dirty="0">
                <a:solidFill>
                  <a:srgbClr val="001F5F"/>
                </a:solidFill>
                <a:latin typeface="Calibri"/>
                <a:cs typeface="Calibri"/>
              </a:rPr>
              <a:t> </a:t>
            </a:r>
            <a:r>
              <a:rPr dirty="0">
                <a:solidFill>
                  <a:srgbClr val="001F5F"/>
                </a:solidFill>
                <a:latin typeface="Calibri"/>
                <a:cs typeface="Calibri"/>
              </a:rPr>
              <a:t>?</a:t>
            </a:r>
            <a:endParaRPr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707"/>
            <a:ext cx="8986520" cy="690701"/>
          </a:xfrm>
          <a:prstGeom prst="rect">
            <a:avLst/>
          </a:prstGeom>
        </p:spPr>
        <p:txBody>
          <a:bodyPr vert="horz" wrap="square" lIns="0" tIns="250570" rIns="0" bIns="0" numCol="1" rtlCol="0" anchor="ctr" anchorCtr="0" compatLnSpc="1">
            <a:prstTxWarp prst="textNoShape">
              <a:avLst/>
            </a:prstTxWarp>
            <a:spAutoFit/>
          </a:bodyPr>
          <a:lstStyle/>
          <a:p>
            <a:pPr marL="469900"/>
            <a:r>
              <a:rPr spc="-70" dirty="0"/>
              <a:t>V</a:t>
            </a:r>
            <a:r>
              <a:rPr spc="-15" dirty="0"/>
              <a:t>O</a:t>
            </a:r>
            <a:r>
              <a:rPr dirty="0"/>
              <a:t>MISS</a:t>
            </a:r>
            <a:r>
              <a:rPr spc="-10" dirty="0"/>
              <a:t>E</a:t>
            </a:r>
            <a:r>
              <a:rPr dirty="0"/>
              <a:t>MEN</a:t>
            </a:r>
            <a:r>
              <a:rPr spc="-40" dirty="0"/>
              <a:t>T</a:t>
            </a:r>
            <a:r>
              <a:rPr spc="-20" dirty="0"/>
              <a:t>S</a:t>
            </a:r>
            <a:r>
              <a:rPr spc="20" dirty="0"/>
              <a:t> </a:t>
            </a:r>
            <a:r>
              <a:rPr dirty="0"/>
              <a:t>2</a:t>
            </a:r>
            <a:r>
              <a:rPr spc="-15" dirty="0"/>
              <a:t>/</a:t>
            </a:r>
            <a:r>
              <a:rPr dirty="0"/>
              <a:t>2</a:t>
            </a:r>
          </a:p>
        </p:txBody>
      </p:sp>
      <p:sp>
        <p:nvSpPr>
          <p:cNvPr id="3" name="object 3"/>
          <p:cNvSpPr/>
          <p:nvPr/>
        </p:nvSpPr>
        <p:spPr>
          <a:xfrm>
            <a:off x="9601240" y="79"/>
            <a:ext cx="1066799" cy="7715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40" y="1628842"/>
            <a:ext cx="4427601" cy="4525899"/>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6176266" y="1720500"/>
            <a:ext cx="5482334" cy="3713837"/>
          </a:xfrm>
          <a:prstGeom prst="rect">
            <a:avLst/>
          </a:prstGeom>
        </p:spPr>
        <p:txBody>
          <a:bodyPr vert="horz" wrap="square" lIns="0" tIns="0" rIns="0" bIns="0" rtlCol="0">
            <a:spAutoFit/>
          </a:bodyPr>
          <a:lstStyle/>
          <a:p>
            <a:pPr marL="12700"/>
            <a:r>
              <a:rPr sz="2400" b="1" dirty="0">
                <a:solidFill>
                  <a:srgbClr val="001F5F"/>
                </a:solidFill>
                <a:latin typeface="Calibri"/>
                <a:cs typeface="Calibri"/>
              </a:rPr>
              <a:t>H</a:t>
            </a:r>
            <a:r>
              <a:rPr sz="2400" b="1" spc="-15" dirty="0">
                <a:solidFill>
                  <a:srgbClr val="001F5F"/>
                </a:solidFill>
                <a:latin typeface="Calibri"/>
                <a:cs typeface="Calibri"/>
              </a:rPr>
              <a:t>a</a:t>
            </a:r>
            <a:r>
              <a:rPr sz="2400" b="1" spc="5" dirty="0">
                <a:solidFill>
                  <a:srgbClr val="001F5F"/>
                </a:solidFill>
                <a:latin typeface="Calibri"/>
                <a:cs typeface="Calibri"/>
              </a:rPr>
              <a:t>li</a:t>
            </a:r>
            <a:r>
              <a:rPr sz="2400" b="1" spc="-10" dirty="0">
                <a:solidFill>
                  <a:srgbClr val="001F5F"/>
                </a:solidFill>
                <a:latin typeface="Calibri"/>
                <a:cs typeface="Calibri"/>
              </a:rPr>
              <a:t>m</a:t>
            </a:r>
            <a:r>
              <a:rPr sz="2400" b="1" dirty="0">
                <a:solidFill>
                  <a:srgbClr val="001F5F"/>
                </a:solidFill>
                <a:latin typeface="Calibri"/>
                <a:cs typeface="Calibri"/>
              </a:rPr>
              <a:t>a</a:t>
            </a:r>
            <a:r>
              <a:rPr sz="2400" b="1" spc="-5" dirty="0">
                <a:solidFill>
                  <a:srgbClr val="001F5F"/>
                </a:solidFill>
                <a:latin typeface="Calibri"/>
                <a:cs typeface="Calibri"/>
              </a:rPr>
              <a:t> </a:t>
            </a:r>
            <a:r>
              <a:rPr sz="2400" b="1" spc="-35" dirty="0">
                <a:solidFill>
                  <a:srgbClr val="001F5F"/>
                </a:solidFill>
                <a:latin typeface="Calibri"/>
                <a:cs typeface="Calibri"/>
              </a:rPr>
              <a:t>v</a:t>
            </a:r>
            <a:r>
              <a:rPr sz="2400" b="1" dirty="0">
                <a:solidFill>
                  <a:srgbClr val="001F5F"/>
                </a:solidFill>
                <a:latin typeface="Calibri"/>
                <a:cs typeface="Calibri"/>
              </a:rPr>
              <a:t>o</a:t>
            </a:r>
            <a:r>
              <a:rPr sz="2400" b="1" spc="5" dirty="0">
                <a:solidFill>
                  <a:srgbClr val="001F5F"/>
                </a:solidFill>
                <a:latin typeface="Calibri"/>
                <a:cs typeface="Calibri"/>
              </a:rPr>
              <a:t>u</a:t>
            </a:r>
            <a:r>
              <a:rPr sz="2400" b="1" dirty="0">
                <a:solidFill>
                  <a:srgbClr val="001F5F"/>
                </a:solidFill>
                <a:latin typeface="Calibri"/>
                <a:cs typeface="Calibri"/>
              </a:rPr>
              <a:t>s</a:t>
            </a:r>
            <a:r>
              <a:rPr sz="2400" b="1" spc="-15" dirty="0">
                <a:solidFill>
                  <a:srgbClr val="001F5F"/>
                </a:solidFill>
                <a:latin typeface="Calibri"/>
                <a:cs typeface="Calibri"/>
              </a:rPr>
              <a:t> </a:t>
            </a:r>
            <a:r>
              <a:rPr sz="2400" b="1" spc="-40" dirty="0">
                <a:solidFill>
                  <a:srgbClr val="001F5F"/>
                </a:solidFill>
                <a:latin typeface="Calibri"/>
                <a:cs typeface="Calibri"/>
              </a:rPr>
              <a:t>r</a:t>
            </a:r>
            <a:r>
              <a:rPr sz="2400" b="1" spc="-10" dirty="0">
                <a:solidFill>
                  <a:srgbClr val="001F5F"/>
                </a:solidFill>
                <a:latin typeface="Calibri"/>
                <a:cs typeface="Calibri"/>
              </a:rPr>
              <a:t>a</a:t>
            </a:r>
            <a:r>
              <a:rPr sz="2400" b="1" dirty="0">
                <a:solidFill>
                  <a:srgbClr val="001F5F"/>
                </a:solidFill>
                <a:latin typeface="Calibri"/>
                <a:cs typeface="Calibri"/>
              </a:rPr>
              <a:t>co</a:t>
            </a:r>
            <a:r>
              <a:rPr sz="2400" b="1" spc="-20" dirty="0">
                <a:solidFill>
                  <a:srgbClr val="001F5F"/>
                </a:solidFill>
                <a:latin typeface="Calibri"/>
                <a:cs typeface="Calibri"/>
              </a:rPr>
              <a:t>nt</a:t>
            </a:r>
            <a:r>
              <a:rPr sz="2400" b="1" dirty="0">
                <a:solidFill>
                  <a:srgbClr val="001F5F"/>
                </a:solidFill>
                <a:latin typeface="Calibri"/>
                <a:cs typeface="Calibri"/>
              </a:rPr>
              <a:t>e</a:t>
            </a:r>
            <a:r>
              <a:rPr sz="2400" b="1" spc="-50" dirty="0">
                <a:solidFill>
                  <a:srgbClr val="001F5F"/>
                </a:solidFill>
                <a:latin typeface="Calibri"/>
                <a:cs typeface="Calibri"/>
              </a:rPr>
              <a:t> </a:t>
            </a:r>
            <a:r>
              <a:rPr sz="2400" b="1" dirty="0">
                <a:solidFill>
                  <a:srgbClr val="001F5F"/>
                </a:solidFill>
                <a:latin typeface="Calibri"/>
                <a:cs typeface="Calibri"/>
              </a:rPr>
              <a:t>à</a:t>
            </a:r>
            <a:r>
              <a:rPr sz="2400" b="1" spc="-5" dirty="0">
                <a:solidFill>
                  <a:srgbClr val="001F5F"/>
                </a:solidFill>
                <a:latin typeface="Calibri"/>
                <a:cs typeface="Calibri"/>
              </a:rPr>
              <a:t> </a:t>
            </a:r>
            <a:r>
              <a:rPr sz="2400" b="1" spc="5" dirty="0">
                <a:solidFill>
                  <a:srgbClr val="001F5F"/>
                </a:solidFill>
                <a:latin typeface="Calibri"/>
                <a:cs typeface="Calibri"/>
              </a:rPr>
              <a:t>l</a:t>
            </a:r>
            <a:r>
              <a:rPr sz="2400" b="1" spc="-165" dirty="0">
                <a:solidFill>
                  <a:srgbClr val="001F5F"/>
                </a:solidFill>
                <a:latin typeface="Calibri"/>
                <a:cs typeface="Calibri"/>
              </a:rPr>
              <a:t>’</a:t>
            </a:r>
            <a:r>
              <a:rPr sz="2400" b="1" dirty="0">
                <a:solidFill>
                  <a:srgbClr val="001F5F"/>
                </a:solidFill>
                <a:latin typeface="Calibri"/>
                <a:cs typeface="Calibri"/>
              </a:rPr>
              <a:t>o</a:t>
            </a:r>
            <a:r>
              <a:rPr sz="2400" b="1" spc="5" dirty="0">
                <a:solidFill>
                  <a:srgbClr val="001F5F"/>
                </a:solidFill>
                <a:latin typeface="Calibri"/>
                <a:cs typeface="Calibri"/>
              </a:rPr>
              <a:t>ffi</a:t>
            </a:r>
            <a:r>
              <a:rPr sz="2400" b="1" dirty="0">
                <a:solidFill>
                  <a:srgbClr val="001F5F"/>
                </a:solidFill>
                <a:latin typeface="Calibri"/>
                <a:cs typeface="Calibri"/>
              </a:rPr>
              <a:t>c</a:t>
            </a:r>
            <a:r>
              <a:rPr sz="2400" b="1" spc="5" dirty="0">
                <a:solidFill>
                  <a:srgbClr val="001F5F"/>
                </a:solidFill>
                <a:latin typeface="Calibri"/>
                <a:cs typeface="Calibri"/>
              </a:rPr>
              <a:t>i</a:t>
            </a:r>
            <a:r>
              <a:rPr sz="2400" b="1" spc="-20" dirty="0">
                <a:solidFill>
                  <a:srgbClr val="001F5F"/>
                </a:solidFill>
                <a:latin typeface="Calibri"/>
                <a:cs typeface="Calibri"/>
              </a:rPr>
              <a:t>n</a:t>
            </a:r>
            <a:r>
              <a:rPr sz="2400" b="1" spc="-10" dirty="0">
                <a:solidFill>
                  <a:srgbClr val="001F5F"/>
                </a:solidFill>
                <a:latin typeface="Calibri"/>
                <a:cs typeface="Calibri"/>
              </a:rPr>
              <a:t>e</a:t>
            </a:r>
            <a:r>
              <a:rPr sz="2400" b="1" dirty="0">
                <a:solidFill>
                  <a:srgbClr val="001F5F"/>
                </a:solidFill>
                <a:latin typeface="Calibri"/>
                <a:cs typeface="Calibri"/>
              </a:rPr>
              <a:t>…</a:t>
            </a:r>
            <a:endParaRPr sz="2400" dirty="0">
              <a:latin typeface="Calibri"/>
              <a:cs typeface="Calibri"/>
            </a:endParaRPr>
          </a:p>
          <a:p>
            <a:pPr>
              <a:spcBef>
                <a:spcPts val="56"/>
              </a:spcBef>
            </a:pPr>
            <a:endParaRPr sz="1850" dirty="0">
              <a:latin typeface="Times New Roman"/>
              <a:cs typeface="Times New Roman"/>
            </a:endParaRPr>
          </a:p>
          <a:p>
            <a:pPr marL="12700" marR="399415">
              <a:buClr>
                <a:srgbClr val="001F5F"/>
              </a:buClr>
              <a:buFont typeface="Calibri"/>
              <a:buChar char="•"/>
              <a:tabLst>
                <a:tab pos="180340" algn="l"/>
              </a:tabLst>
            </a:pPr>
            <a:r>
              <a:rPr spc="-45" dirty="0">
                <a:solidFill>
                  <a:srgbClr val="001F5F"/>
                </a:solidFill>
                <a:latin typeface="Calibri"/>
                <a:cs typeface="Calibri"/>
              </a:rPr>
              <a:t>P</a:t>
            </a:r>
            <a:r>
              <a:rPr spc="-10" dirty="0">
                <a:solidFill>
                  <a:srgbClr val="001F5F"/>
                </a:solidFill>
                <a:latin typeface="Calibri"/>
                <a:cs typeface="Calibri"/>
              </a:rPr>
              <a:t>e</a:t>
            </a:r>
            <a:r>
              <a:rPr dirty="0">
                <a:solidFill>
                  <a:srgbClr val="001F5F"/>
                </a:solidFill>
                <a:latin typeface="Calibri"/>
                <a:cs typeface="Calibri"/>
              </a:rPr>
              <a:t>u</a:t>
            </a:r>
            <a:r>
              <a:rPr spc="10" dirty="0">
                <a:solidFill>
                  <a:srgbClr val="001F5F"/>
                </a:solidFill>
                <a:latin typeface="Calibri"/>
                <a:cs typeface="Calibri"/>
              </a:rPr>
              <a:t> </a:t>
            </a:r>
            <a:r>
              <a:rPr spc="-10" dirty="0">
                <a:solidFill>
                  <a:srgbClr val="001F5F"/>
                </a:solidFill>
                <a:latin typeface="Calibri"/>
                <a:cs typeface="Calibri"/>
              </a:rPr>
              <a:t>d</a:t>
            </a:r>
            <a:r>
              <a:rPr spc="-114" dirty="0">
                <a:solidFill>
                  <a:srgbClr val="001F5F"/>
                </a:solidFill>
                <a:latin typeface="Calibri"/>
                <a:cs typeface="Calibri"/>
              </a:rPr>
              <a:t>’</a:t>
            </a:r>
            <a:r>
              <a:rPr spc="-10" dirty="0">
                <a:solidFill>
                  <a:srgbClr val="001F5F"/>
                </a:solidFill>
                <a:latin typeface="Calibri"/>
                <a:cs typeface="Calibri"/>
              </a:rPr>
              <a:t>é</a:t>
            </a:r>
            <a:r>
              <a:rPr dirty="0">
                <a:solidFill>
                  <a:srgbClr val="001F5F"/>
                </a:solidFill>
                <a:latin typeface="Calibri"/>
                <a:cs typeface="Calibri"/>
              </a:rPr>
              <a:t>t</a:t>
            </a:r>
            <a:r>
              <a:rPr spc="-15" dirty="0">
                <a:solidFill>
                  <a:srgbClr val="001F5F"/>
                </a:solidFill>
                <a:latin typeface="Calibri"/>
                <a:cs typeface="Calibri"/>
              </a:rPr>
              <a:t>u</a:t>
            </a:r>
            <a:r>
              <a:rPr spc="-10" dirty="0">
                <a:solidFill>
                  <a:srgbClr val="001F5F"/>
                </a:solidFill>
                <a:latin typeface="Calibri"/>
                <a:cs typeface="Calibri"/>
              </a:rPr>
              <a:t>de</a:t>
            </a:r>
            <a:r>
              <a:rPr dirty="0">
                <a:solidFill>
                  <a:srgbClr val="001F5F"/>
                </a:solidFill>
                <a:latin typeface="Calibri"/>
                <a:cs typeface="Calibri"/>
              </a:rPr>
              <a:t>s</a:t>
            </a:r>
            <a:r>
              <a:rPr spc="35" dirty="0">
                <a:solidFill>
                  <a:srgbClr val="001F5F"/>
                </a:solidFill>
                <a:latin typeface="Calibri"/>
                <a:cs typeface="Calibri"/>
              </a:rPr>
              <a:t> </a:t>
            </a:r>
            <a:r>
              <a:rPr spc="-10" dirty="0">
                <a:solidFill>
                  <a:srgbClr val="001F5F"/>
                </a:solidFill>
                <a:latin typeface="Calibri"/>
                <a:cs typeface="Calibri"/>
              </a:rPr>
              <a:t>ph</a:t>
            </a:r>
            <a:r>
              <a:rPr dirty="0">
                <a:solidFill>
                  <a:srgbClr val="001F5F"/>
                </a:solidFill>
                <a:latin typeface="Calibri"/>
                <a:cs typeface="Calibri"/>
              </a:rPr>
              <a:t>arma</a:t>
            </a:r>
            <a:r>
              <a:rPr spc="-20" dirty="0">
                <a:solidFill>
                  <a:srgbClr val="001F5F"/>
                </a:solidFill>
                <a:latin typeface="Calibri"/>
                <a:cs typeface="Calibri"/>
              </a:rPr>
              <a:t>c</a:t>
            </a:r>
            <a:r>
              <a:rPr spc="5" dirty="0">
                <a:solidFill>
                  <a:srgbClr val="001F5F"/>
                </a:solidFill>
                <a:latin typeface="Calibri"/>
                <a:cs typeface="Calibri"/>
              </a:rPr>
              <a:t>oc</a:t>
            </a:r>
            <a:r>
              <a:rPr spc="-10" dirty="0">
                <a:solidFill>
                  <a:srgbClr val="001F5F"/>
                </a:solidFill>
                <a:latin typeface="Calibri"/>
                <a:cs typeface="Calibri"/>
              </a:rPr>
              <a:t>iné</a:t>
            </a:r>
            <a:r>
              <a:rPr dirty="0">
                <a:solidFill>
                  <a:srgbClr val="001F5F"/>
                </a:solidFill>
                <a:latin typeface="Calibri"/>
                <a:cs typeface="Calibri"/>
              </a:rPr>
              <a:t>t</a:t>
            </a:r>
            <a:r>
              <a:rPr spc="-10" dirty="0">
                <a:solidFill>
                  <a:srgbClr val="001F5F"/>
                </a:solidFill>
                <a:latin typeface="Calibri"/>
                <a:cs typeface="Calibri"/>
              </a:rPr>
              <a:t>ique</a:t>
            </a:r>
            <a:r>
              <a:rPr dirty="0">
                <a:solidFill>
                  <a:srgbClr val="001F5F"/>
                </a:solidFill>
                <a:latin typeface="Calibri"/>
                <a:cs typeface="Calibri"/>
              </a:rPr>
              <a:t>s</a:t>
            </a:r>
            <a:r>
              <a:rPr spc="85" dirty="0">
                <a:solidFill>
                  <a:srgbClr val="001F5F"/>
                </a:solidFill>
                <a:latin typeface="Calibri"/>
                <a:cs typeface="Calibri"/>
              </a:rPr>
              <a:t> </a:t>
            </a:r>
            <a:r>
              <a:rPr dirty="0">
                <a:solidFill>
                  <a:srgbClr val="001F5F"/>
                </a:solidFill>
                <a:latin typeface="Calibri"/>
                <a:cs typeface="Calibri"/>
              </a:rPr>
              <a:t>; </a:t>
            </a:r>
            <a:r>
              <a:rPr spc="-25" dirty="0">
                <a:solidFill>
                  <a:srgbClr val="001F5F"/>
                </a:solidFill>
                <a:latin typeface="Calibri"/>
                <a:cs typeface="Calibri"/>
              </a:rPr>
              <a:t>v</a:t>
            </a:r>
            <a:r>
              <a:rPr dirty="0">
                <a:solidFill>
                  <a:srgbClr val="001F5F"/>
                </a:solidFill>
                <a:latin typeface="Calibri"/>
                <a:cs typeface="Calibri"/>
              </a:rPr>
              <a:t>ar</a:t>
            </a:r>
            <a:r>
              <a:rPr spc="-10" dirty="0">
                <a:solidFill>
                  <a:srgbClr val="001F5F"/>
                </a:solidFill>
                <a:latin typeface="Calibri"/>
                <a:cs typeface="Calibri"/>
              </a:rPr>
              <a:t>i</a:t>
            </a:r>
            <a:r>
              <a:rPr dirty="0">
                <a:solidFill>
                  <a:srgbClr val="001F5F"/>
                </a:solidFill>
                <a:latin typeface="Calibri"/>
                <a:cs typeface="Calibri"/>
              </a:rPr>
              <a:t>a</a:t>
            </a:r>
            <a:r>
              <a:rPr spc="-10" dirty="0">
                <a:solidFill>
                  <a:srgbClr val="001F5F"/>
                </a:solidFill>
                <a:latin typeface="Calibri"/>
                <a:cs typeface="Calibri"/>
              </a:rPr>
              <a:t>bili</a:t>
            </a:r>
            <a:r>
              <a:rPr spc="-30" dirty="0">
                <a:solidFill>
                  <a:srgbClr val="001F5F"/>
                </a:solidFill>
                <a:latin typeface="Calibri"/>
                <a:cs typeface="Calibri"/>
              </a:rPr>
              <a:t>t</a:t>
            </a:r>
            <a:r>
              <a:rPr dirty="0">
                <a:solidFill>
                  <a:srgbClr val="001F5F"/>
                </a:solidFill>
                <a:latin typeface="Calibri"/>
                <a:cs typeface="Calibri"/>
              </a:rPr>
              <a:t>é</a:t>
            </a:r>
            <a:r>
              <a:rPr spc="35" dirty="0">
                <a:solidFill>
                  <a:srgbClr val="001F5F"/>
                </a:solidFill>
                <a:latin typeface="Calibri"/>
                <a:cs typeface="Calibri"/>
              </a:rPr>
              <a:t> </a:t>
            </a:r>
            <a:r>
              <a:rPr spc="-15" dirty="0">
                <a:solidFill>
                  <a:srgbClr val="001F5F"/>
                </a:solidFill>
                <a:latin typeface="Calibri"/>
                <a:cs typeface="Calibri"/>
              </a:rPr>
              <a:t>p</a:t>
            </a:r>
            <a:r>
              <a:rPr spc="-30" dirty="0">
                <a:solidFill>
                  <a:srgbClr val="001F5F"/>
                </a:solidFill>
                <a:latin typeface="Calibri"/>
                <a:cs typeface="Calibri"/>
              </a:rPr>
              <a:t>r</a:t>
            </a:r>
            <a:r>
              <a:rPr spc="5" dirty="0">
                <a:solidFill>
                  <a:srgbClr val="001F5F"/>
                </a:solidFill>
                <a:latin typeface="Calibri"/>
                <a:cs typeface="Calibri"/>
              </a:rPr>
              <a:t>o</a:t>
            </a:r>
            <a:r>
              <a:rPr spc="-15" dirty="0">
                <a:solidFill>
                  <a:srgbClr val="001F5F"/>
                </a:solidFill>
                <a:latin typeface="Calibri"/>
                <a:cs typeface="Calibri"/>
              </a:rPr>
              <a:t>b</a:t>
            </a:r>
            <a:r>
              <a:rPr dirty="0">
                <a:solidFill>
                  <a:srgbClr val="001F5F"/>
                </a:solidFill>
                <a:latin typeface="Calibri"/>
                <a:cs typeface="Calibri"/>
              </a:rPr>
              <a:t>a</a:t>
            </a:r>
            <a:r>
              <a:rPr spc="-10" dirty="0">
                <a:solidFill>
                  <a:srgbClr val="001F5F"/>
                </a:solidFill>
                <a:latin typeface="Calibri"/>
                <a:cs typeface="Calibri"/>
              </a:rPr>
              <a:t>bl</a:t>
            </a:r>
            <a:r>
              <a:rPr dirty="0">
                <a:solidFill>
                  <a:srgbClr val="001F5F"/>
                </a:solidFill>
                <a:latin typeface="Calibri"/>
                <a:cs typeface="Calibri"/>
              </a:rPr>
              <a:t>e</a:t>
            </a:r>
            <a:r>
              <a:rPr spc="35" dirty="0">
                <a:solidFill>
                  <a:srgbClr val="001F5F"/>
                </a:solidFill>
                <a:latin typeface="Calibri"/>
                <a:cs typeface="Calibri"/>
              </a:rPr>
              <a:t> </a:t>
            </a:r>
            <a:r>
              <a:rPr spc="-10" dirty="0">
                <a:solidFill>
                  <a:srgbClr val="001F5F"/>
                </a:solidFill>
                <a:latin typeface="Calibri"/>
                <a:cs typeface="Calibri"/>
              </a:rPr>
              <a:t>sel</a:t>
            </a:r>
            <a:r>
              <a:rPr spc="5" dirty="0">
                <a:solidFill>
                  <a:srgbClr val="001F5F"/>
                </a:solidFill>
                <a:latin typeface="Calibri"/>
                <a:cs typeface="Calibri"/>
              </a:rPr>
              <a:t>o</a:t>
            </a:r>
            <a:r>
              <a:rPr dirty="0">
                <a:solidFill>
                  <a:srgbClr val="001F5F"/>
                </a:solidFill>
                <a:latin typeface="Calibri"/>
                <a:cs typeface="Calibri"/>
              </a:rPr>
              <a:t>n</a:t>
            </a:r>
            <a:r>
              <a:rPr spc="10" dirty="0">
                <a:solidFill>
                  <a:srgbClr val="001F5F"/>
                </a:solidFill>
                <a:latin typeface="Calibri"/>
                <a:cs typeface="Calibri"/>
              </a:rPr>
              <a:t> </a:t>
            </a:r>
            <a:r>
              <a:rPr spc="-10" dirty="0">
                <a:solidFill>
                  <a:srgbClr val="001F5F"/>
                </a:solidFill>
                <a:latin typeface="Calibri"/>
                <a:cs typeface="Calibri"/>
              </a:rPr>
              <a:t>le</a:t>
            </a:r>
            <a:r>
              <a:rPr dirty="0">
                <a:solidFill>
                  <a:srgbClr val="001F5F"/>
                </a:solidFill>
                <a:latin typeface="Calibri"/>
                <a:cs typeface="Calibri"/>
              </a:rPr>
              <a:t>s</a:t>
            </a:r>
            <a:r>
              <a:rPr spc="10" dirty="0">
                <a:solidFill>
                  <a:srgbClr val="001F5F"/>
                </a:solidFill>
                <a:latin typeface="Calibri"/>
                <a:cs typeface="Calibri"/>
              </a:rPr>
              <a:t> </a:t>
            </a:r>
            <a:r>
              <a:rPr spc="-15" dirty="0">
                <a:solidFill>
                  <a:srgbClr val="001F5F"/>
                </a:solidFill>
                <a:latin typeface="Calibri"/>
                <a:cs typeface="Calibri"/>
              </a:rPr>
              <a:t>p</a:t>
            </a:r>
            <a:r>
              <a:rPr dirty="0">
                <a:solidFill>
                  <a:srgbClr val="001F5F"/>
                </a:solidFill>
                <a:latin typeface="Calibri"/>
                <a:cs typeface="Calibri"/>
              </a:rPr>
              <a:t>a</a:t>
            </a:r>
            <a:r>
              <a:rPr spc="-55" dirty="0">
                <a:solidFill>
                  <a:srgbClr val="001F5F"/>
                </a:solidFill>
                <a:latin typeface="Calibri"/>
                <a:cs typeface="Calibri"/>
              </a:rPr>
              <a:t>r</a:t>
            </a:r>
            <a:r>
              <a:rPr dirty="0">
                <a:solidFill>
                  <a:srgbClr val="001F5F"/>
                </a:solidFill>
                <a:latin typeface="Calibri"/>
                <a:cs typeface="Calibri"/>
              </a:rPr>
              <a:t>am</a:t>
            </a:r>
            <a:r>
              <a:rPr spc="-10" dirty="0">
                <a:solidFill>
                  <a:srgbClr val="001F5F"/>
                </a:solidFill>
                <a:latin typeface="Calibri"/>
                <a:cs typeface="Calibri"/>
              </a:rPr>
              <a:t>è</a:t>
            </a:r>
            <a:r>
              <a:rPr dirty="0">
                <a:solidFill>
                  <a:srgbClr val="001F5F"/>
                </a:solidFill>
                <a:latin typeface="Calibri"/>
                <a:cs typeface="Calibri"/>
              </a:rPr>
              <a:t>t</a:t>
            </a:r>
            <a:r>
              <a:rPr spc="-35" dirty="0">
                <a:solidFill>
                  <a:srgbClr val="001F5F"/>
                </a:solidFill>
                <a:latin typeface="Calibri"/>
                <a:cs typeface="Calibri"/>
              </a:rPr>
              <a:t>r</a:t>
            </a:r>
            <a:r>
              <a:rPr spc="-10" dirty="0">
                <a:solidFill>
                  <a:srgbClr val="001F5F"/>
                </a:solidFill>
                <a:latin typeface="Calibri"/>
                <a:cs typeface="Calibri"/>
              </a:rPr>
              <a:t>e</a:t>
            </a:r>
            <a:r>
              <a:rPr dirty="0">
                <a:solidFill>
                  <a:srgbClr val="001F5F"/>
                </a:solidFill>
                <a:latin typeface="Calibri"/>
                <a:cs typeface="Calibri"/>
              </a:rPr>
              <a:t>s </a:t>
            </a:r>
            <a:r>
              <a:rPr spc="-10" dirty="0">
                <a:solidFill>
                  <a:srgbClr val="001F5F"/>
                </a:solidFill>
                <a:latin typeface="Calibri"/>
                <a:cs typeface="Calibri"/>
              </a:rPr>
              <a:t>pharma</a:t>
            </a:r>
            <a:r>
              <a:rPr spc="-25" dirty="0">
                <a:solidFill>
                  <a:srgbClr val="001F5F"/>
                </a:solidFill>
                <a:latin typeface="Calibri"/>
                <a:cs typeface="Calibri"/>
              </a:rPr>
              <a:t>c</a:t>
            </a:r>
            <a:r>
              <a:rPr spc="5" dirty="0">
                <a:solidFill>
                  <a:srgbClr val="001F5F"/>
                </a:solidFill>
                <a:latin typeface="Calibri"/>
                <a:cs typeface="Calibri"/>
              </a:rPr>
              <a:t>o</a:t>
            </a:r>
            <a:r>
              <a:rPr spc="-5" dirty="0">
                <a:solidFill>
                  <a:srgbClr val="001F5F"/>
                </a:solidFill>
                <a:latin typeface="Calibri"/>
                <a:cs typeface="Calibri"/>
              </a:rPr>
              <a:t>l</a:t>
            </a:r>
            <a:r>
              <a:rPr spc="5" dirty="0">
                <a:solidFill>
                  <a:srgbClr val="001F5F"/>
                </a:solidFill>
                <a:latin typeface="Calibri"/>
                <a:cs typeface="Calibri"/>
              </a:rPr>
              <a:t>o</a:t>
            </a:r>
            <a:r>
              <a:rPr spc="-20" dirty="0">
                <a:solidFill>
                  <a:srgbClr val="001F5F"/>
                </a:solidFill>
                <a:latin typeface="Calibri"/>
                <a:cs typeface="Calibri"/>
              </a:rPr>
              <a:t>g</a:t>
            </a:r>
            <a:r>
              <a:rPr spc="-5" dirty="0">
                <a:solidFill>
                  <a:srgbClr val="001F5F"/>
                </a:solidFill>
                <a:latin typeface="Calibri"/>
                <a:cs typeface="Calibri"/>
              </a:rPr>
              <a:t>i</a:t>
            </a:r>
            <a:r>
              <a:rPr spc="-10" dirty="0">
                <a:solidFill>
                  <a:srgbClr val="001F5F"/>
                </a:solidFill>
                <a:latin typeface="Calibri"/>
                <a:cs typeface="Calibri"/>
              </a:rPr>
              <a:t>qu</a:t>
            </a:r>
            <a:r>
              <a:rPr spc="-20" dirty="0">
                <a:solidFill>
                  <a:srgbClr val="001F5F"/>
                </a:solidFill>
                <a:latin typeface="Calibri"/>
                <a:cs typeface="Calibri"/>
              </a:rPr>
              <a:t>e</a:t>
            </a:r>
            <a:r>
              <a:rPr dirty="0">
                <a:solidFill>
                  <a:srgbClr val="001F5F"/>
                </a:solidFill>
                <a:latin typeface="Calibri"/>
                <a:cs typeface="Calibri"/>
              </a:rPr>
              <a:t>s</a:t>
            </a:r>
            <a:r>
              <a:rPr spc="60" dirty="0">
                <a:solidFill>
                  <a:srgbClr val="001F5F"/>
                </a:solidFill>
                <a:latin typeface="Calibri"/>
                <a:cs typeface="Calibri"/>
              </a:rPr>
              <a:t> </a:t>
            </a:r>
            <a:r>
              <a:rPr spc="-10" dirty="0">
                <a:solidFill>
                  <a:srgbClr val="001F5F"/>
                </a:solidFill>
                <a:latin typeface="Calibri"/>
                <a:cs typeface="Calibri"/>
              </a:rPr>
              <a:t>de</a:t>
            </a:r>
            <a:r>
              <a:rPr spc="15" dirty="0">
                <a:solidFill>
                  <a:srgbClr val="001F5F"/>
                </a:solidFill>
                <a:latin typeface="Calibri"/>
                <a:cs typeface="Calibri"/>
              </a:rPr>
              <a:t> </a:t>
            </a:r>
            <a:r>
              <a:rPr spc="-5" dirty="0">
                <a:solidFill>
                  <a:srgbClr val="001F5F"/>
                </a:solidFill>
                <a:latin typeface="Calibri"/>
                <a:cs typeface="Calibri"/>
              </a:rPr>
              <a:t>c</a:t>
            </a:r>
            <a:r>
              <a:rPr spc="-10" dirty="0">
                <a:solidFill>
                  <a:srgbClr val="001F5F"/>
                </a:solidFill>
                <a:latin typeface="Calibri"/>
                <a:cs typeface="Calibri"/>
              </a:rPr>
              <a:t>h</a:t>
            </a:r>
            <a:r>
              <a:rPr dirty="0">
                <a:solidFill>
                  <a:srgbClr val="001F5F"/>
                </a:solidFill>
                <a:latin typeface="Calibri"/>
                <a:cs typeface="Calibri"/>
              </a:rPr>
              <a:t>a</a:t>
            </a:r>
            <a:r>
              <a:rPr spc="-10" dirty="0">
                <a:solidFill>
                  <a:srgbClr val="001F5F"/>
                </a:solidFill>
                <a:latin typeface="Calibri"/>
                <a:cs typeface="Calibri"/>
              </a:rPr>
              <a:t>que</a:t>
            </a:r>
            <a:r>
              <a:rPr spc="60" dirty="0">
                <a:solidFill>
                  <a:srgbClr val="001F5F"/>
                </a:solidFill>
                <a:latin typeface="Calibri"/>
                <a:cs typeface="Calibri"/>
              </a:rPr>
              <a:t> </a:t>
            </a:r>
            <a:r>
              <a:rPr spc="-30" dirty="0">
                <a:solidFill>
                  <a:srgbClr val="001F5F"/>
                </a:solidFill>
                <a:latin typeface="Calibri"/>
                <a:cs typeface="Calibri"/>
              </a:rPr>
              <a:t>AR</a:t>
            </a:r>
            <a:r>
              <a:rPr dirty="0">
                <a:solidFill>
                  <a:srgbClr val="001F5F"/>
                </a:solidFill>
                <a:latin typeface="Calibri"/>
                <a:cs typeface="Calibri"/>
              </a:rPr>
              <a:t>V</a:t>
            </a:r>
            <a:r>
              <a:rPr spc="-15" dirty="0">
                <a:solidFill>
                  <a:srgbClr val="001F5F"/>
                </a:solidFill>
                <a:latin typeface="Calibri"/>
                <a:cs typeface="Calibri"/>
              </a:rPr>
              <a:t> </a:t>
            </a:r>
            <a:r>
              <a:rPr spc="-20" dirty="0">
                <a:solidFill>
                  <a:srgbClr val="001F5F"/>
                </a:solidFill>
                <a:latin typeface="Calibri"/>
                <a:cs typeface="Calibri"/>
              </a:rPr>
              <a:t>e</a:t>
            </a:r>
            <a:r>
              <a:rPr spc="-10" dirty="0">
                <a:solidFill>
                  <a:srgbClr val="001F5F"/>
                </a:solidFill>
                <a:latin typeface="Calibri"/>
                <a:cs typeface="Calibri"/>
              </a:rPr>
              <a:t>t</a:t>
            </a:r>
            <a:r>
              <a:rPr spc="15" dirty="0">
                <a:solidFill>
                  <a:srgbClr val="001F5F"/>
                </a:solidFill>
                <a:latin typeface="Calibri"/>
                <a:cs typeface="Calibri"/>
              </a:rPr>
              <a:t> </a:t>
            </a:r>
            <a:r>
              <a:rPr spc="-5" dirty="0">
                <a:solidFill>
                  <a:srgbClr val="001F5F"/>
                </a:solidFill>
                <a:latin typeface="Calibri"/>
                <a:cs typeface="Calibri"/>
              </a:rPr>
              <a:t>l</a:t>
            </a:r>
            <a:r>
              <a:rPr spc="-20" dirty="0">
                <a:solidFill>
                  <a:srgbClr val="001F5F"/>
                </a:solidFill>
                <a:latin typeface="Calibri"/>
                <a:cs typeface="Calibri"/>
              </a:rPr>
              <a:t>e</a:t>
            </a:r>
            <a:r>
              <a:rPr dirty="0">
                <a:solidFill>
                  <a:srgbClr val="001F5F"/>
                </a:solidFill>
                <a:latin typeface="Calibri"/>
                <a:cs typeface="Calibri"/>
              </a:rPr>
              <a:t>s </a:t>
            </a:r>
            <a:r>
              <a:rPr spc="-15" dirty="0">
                <a:solidFill>
                  <a:srgbClr val="001F5F"/>
                </a:solidFill>
                <a:latin typeface="Calibri"/>
                <a:cs typeface="Calibri"/>
              </a:rPr>
              <a:t>d</a:t>
            </a:r>
            <a:r>
              <a:rPr spc="5" dirty="0">
                <a:solidFill>
                  <a:srgbClr val="001F5F"/>
                </a:solidFill>
                <a:latin typeface="Calibri"/>
                <a:cs typeface="Calibri"/>
              </a:rPr>
              <a:t>o</a:t>
            </a:r>
            <a:r>
              <a:rPr spc="-15" dirty="0">
                <a:solidFill>
                  <a:srgbClr val="001F5F"/>
                </a:solidFill>
                <a:latin typeface="Calibri"/>
                <a:cs typeface="Calibri"/>
              </a:rPr>
              <a:t>nn</a:t>
            </a:r>
            <a:r>
              <a:rPr spc="-10" dirty="0">
                <a:solidFill>
                  <a:srgbClr val="001F5F"/>
                </a:solidFill>
                <a:latin typeface="Calibri"/>
                <a:cs typeface="Calibri"/>
              </a:rPr>
              <a:t>ée</a:t>
            </a:r>
            <a:r>
              <a:rPr dirty="0">
                <a:solidFill>
                  <a:srgbClr val="001F5F"/>
                </a:solidFill>
                <a:latin typeface="Calibri"/>
                <a:cs typeface="Calibri"/>
              </a:rPr>
              <a:t>s</a:t>
            </a:r>
            <a:r>
              <a:rPr spc="60" dirty="0">
                <a:solidFill>
                  <a:srgbClr val="001F5F"/>
                </a:solidFill>
                <a:latin typeface="Calibri"/>
                <a:cs typeface="Calibri"/>
              </a:rPr>
              <a:t> </a:t>
            </a:r>
            <a:r>
              <a:rPr spc="-15" dirty="0">
                <a:solidFill>
                  <a:srgbClr val="001F5F"/>
                </a:solidFill>
                <a:latin typeface="Calibri"/>
                <a:cs typeface="Calibri"/>
              </a:rPr>
              <a:t>p</a:t>
            </a:r>
            <a:r>
              <a:rPr spc="-35" dirty="0">
                <a:solidFill>
                  <a:srgbClr val="001F5F"/>
                </a:solidFill>
                <a:latin typeface="Calibri"/>
                <a:cs typeface="Calibri"/>
              </a:rPr>
              <a:t>h</a:t>
            </a:r>
            <a:r>
              <a:rPr spc="-25" dirty="0">
                <a:solidFill>
                  <a:srgbClr val="001F5F"/>
                </a:solidFill>
                <a:latin typeface="Calibri"/>
                <a:cs typeface="Calibri"/>
              </a:rPr>
              <a:t>y</a:t>
            </a:r>
            <a:r>
              <a:rPr spc="-10" dirty="0">
                <a:solidFill>
                  <a:srgbClr val="001F5F"/>
                </a:solidFill>
                <a:latin typeface="Calibri"/>
                <a:cs typeface="Calibri"/>
              </a:rPr>
              <a:t>si</a:t>
            </a:r>
            <a:r>
              <a:rPr spc="5" dirty="0">
                <a:solidFill>
                  <a:srgbClr val="001F5F"/>
                </a:solidFill>
                <a:latin typeface="Calibri"/>
                <a:cs typeface="Calibri"/>
              </a:rPr>
              <a:t>o</a:t>
            </a:r>
            <a:r>
              <a:rPr spc="-10" dirty="0">
                <a:solidFill>
                  <a:srgbClr val="001F5F"/>
                </a:solidFill>
                <a:latin typeface="Calibri"/>
                <a:cs typeface="Calibri"/>
              </a:rPr>
              <a:t>l</a:t>
            </a:r>
            <a:r>
              <a:rPr spc="5" dirty="0">
                <a:solidFill>
                  <a:srgbClr val="001F5F"/>
                </a:solidFill>
                <a:latin typeface="Calibri"/>
                <a:cs typeface="Calibri"/>
              </a:rPr>
              <a:t>o</a:t>
            </a:r>
            <a:r>
              <a:rPr spc="-10" dirty="0">
                <a:solidFill>
                  <a:srgbClr val="001F5F"/>
                </a:solidFill>
                <a:latin typeface="Calibri"/>
                <a:cs typeface="Calibri"/>
              </a:rPr>
              <a:t>gi</a:t>
            </a:r>
            <a:r>
              <a:rPr spc="-15" dirty="0">
                <a:solidFill>
                  <a:srgbClr val="001F5F"/>
                </a:solidFill>
                <a:latin typeface="Calibri"/>
                <a:cs typeface="Calibri"/>
              </a:rPr>
              <a:t>qu</a:t>
            </a:r>
            <a:r>
              <a:rPr spc="-10" dirty="0">
                <a:solidFill>
                  <a:srgbClr val="001F5F"/>
                </a:solidFill>
                <a:latin typeface="Calibri"/>
                <a:cs typeface="Calibri"/>
              </a:rPr>
              <a:t>e</a:t>
            </a:r>
            <a:r>
              <a:rPr dirty="0">
                <a:solidFill>
                  <a:srgbClr val="001F5F"/>
                </a:solidFill>
                <a:latin typeface="Calibri"/>
                <a:cs typeface="Calibri"/>
              </a:rPr>
              <a:t>s</a:t>
            </a:r>
            <a:r>
              <a:rPr spc="60" dirty="0">
                <a:solidFill>
                  <a:srgbClr val="001F5F"/>
                </a:solidFill>
                <a:latin typeface="Calibri"/>
                <a:cs typeface="Calibri"/>
              </a:rPr>
              <a:t> </a:t>
            </a:r>
            <a:r>
              <a:rPr spc="-15" dirty="0">
                <a:solidFill>
                  <a:srgbClr val="001F5F"/>
                </a:solidFill>
                <a:latin typeface="Calibri"/>
                <a:cs typeface="Calibri"/>
              </a:rPr>
              <a:t>d</a:t>
            </a:r>
            <a:r>
              <a:rPr dirty="0">
                <a:solidFill>
                  <a:srgbClr val="001F5F"/>
                </a:solidFill>
                <a:latin typeface="Calibri"/>
                <a:cs typeface="Calibri"/>
              </a:rPr>
              <a:t>u</a:t>
            </a:r>
            <a:r>
              <a:rPr spc="10" dirty="0">
                <a:solidFill>
                  <a:srgbClr val="001F5F"/>
                </a:solidFill>
                <a:latin typeface="Calibri"/>
                <a:cs typeface="Calibri"/>
              </a:rPr>
              <a:t> </a:t>
            </a:r>
            <a:r>
              <a:rPr spc="-15" dirty="0">
                <a:solidFill>
                  <a:srgbClr val="001F5F"/>
                </a:solidFill>
                <a:latin typeface="Calibri"/>
                <a:cs typeface="Calibri"/>
              </a:rPr>
              <a:t>p</a:t>
            </a:r>
            <a:r>
              <a:rPr spc="-25" dirty="0">
                <a:solidFill>
                  <a:srgbClr val="001F5F"/>
                </a:solidFill>
                <a:latin typeface="Calibri"/>
                <a:cs typeface="Calibri"/>
              </a:rPr>
              <a:t>a</a:t>
            </a:r>
            <a:r>
              <a:rPr dirty="0">
                <a:solidFill>
                  <a:srgbClr val="001F5F"/>
                </a:solidFill>
                <a:latin typeface="Calibri"/>
                <a:cs typeface="Calibri"/>
              </a:rPr>
              <a:t>t</a:t>
            </a:r>
            <a:r>
              <a:rPr spc="-10" dirty="0">
                <a:solidFill>
                  <a:srgbClr val="001F5F"/>
                </a:solidFill>
                <a:latin typeface="Calibri"/>
                <a:cs typeface="Calibri"/>
              </a:rPr>
              <a:t>ie</a:t>
            </a:r>
            <a:r>
              <a:rPr spc="-35" dirty="0">
                <a:solidFill>
                  <a:srgbClr val="001F5F"/>
                </a:solidFill>
                <a:latin typeface="Calibri"/>
                <a:cs typeface="Calibri"/>
              </a:rPr>
              <a:t>n</a:t>
            </a:r>
            <a:r>
              <a:rPr dirty="0">
                <a:solidFill>
                  <a:srgbClr val="001F5F"/>
                </a:solidFill>
                <a:latin typeface="Calibri"/>
                <a:cs typeface="Calibri"/>
              </a:rPr>
              <a:t>t.</a:t>
            </a:r>
            <a:endParaRPr dirty="0">
              <a:latin typeface="Calibri"/>
              <a:cs typeface="Calibri"/>
            </a:endParaRPr>
          </a:p>
          <a:p>
            <a:pPr marL="180340" indent="-167640">
              <a:buClr>
                <a:srgbClr val="001F5F"/>
              </a:buClr>
              <a:buFont typeface="Calibri"/>
              <a:buChar char="•"/>
              <a:tabLst>
                <a:tab pos="180340" algn="l"/>
              </a:tabLst>
            </a:pPr>
            <a:r>
              <a:rPr b="1" spc="-45" dirty="0">
                <a:solidFill>
                  <a:srgbClr val="001F5F"/>
                </a:solidFill>
                <a:latin typeface="Calibri"/>
                <a:cs typeface="Calibri"/>
              </a:rPr>
              <a:t>R</a:t>
            </a:r>
            <a:r>
              <a:rPr b="1" dirty="0">
                <a:solidFill>
                  <a:srgbClr val="001F5F"/>
                </a:solidFill>
                <a:latin typeface="Calibri"/>
                <a:cs typeface="Calibri"/>
              </a:rPr>
              <a:t>è</a:t>
            </a:r>
            <a:r>
              <a:rPr b="1" spc="5" dirty="0">
                <a:solidFill>
                  <a:srgbClr val="001F5F"/>
                </a:solidFill>
                <a:latin typeface="Calibri"/>
                <a:cs typeface="Calibri"/>
              </a:rPr>
              <a:t>g</a:t>
            </a:r>
            <a:r>
              <a:rPr b="1" spc="-15" dirty="0">
                <a:solidFill>
                  <a:srgbClr val="001F5F"/>
                </a:solidFill>
                <a:latin typeface="Calibri"/>
                <a:cs typeface="Calibri"/>
              </a:rPr>
              <a:t>l</a:t>
            </a:r>
            <a:r>
              <a:rPr b="1" dirty="0">
                <a:solidFill>
                  <a:srgbClr val="001F5F"/>
                </a:solidFill>
                <a:latin typeface="Calibri"/>
                <a:cs typeface="Calibri"/>
              </a:rPr>
              <a:t>e</a:t>
            </a:r>
            <a:r>
              <a:rPr b="1" spc="-20" dirty="0">
                <a:solidFill>
                  <a:srgbClr val="001F5F"/>
                </a:solidFill>
                <a:latin typeface="Calibri"/>
                <a:cs typeface="Calibri"/>
              </a:rPr>
              <a:t> </a:t>
            </a:r>
            <a:r>
              <a:rPr b="1" spc="-15" dirty="0">
                <a:solidFill>
                  <a:srgbClr val="001F5F"/>
                </a:solidFill>
                <a:latin typeface="Calibri"/>
                <a:cs typeface="Calibri"/>
              </a:rPr>
              <a:t>g</a:t>
            </a:r>
            <a:r>
              <a:rPr b="1" dirty="0">
                <a:solidFill>
                  <a:srgbClr val="001F5F"/>
                </a:solidFill>
                <a:latin typeface="Calibri"/>
                <a:cs typeface="Calibri"/>
              </a:rPr>
              <a:t>é</a:t>
            </a:r>
            <a:r>
              <a:rPr b="1" spc="-20" dirty="0">
                <a:solidFill>
                  <a:srgbClr val="001F5F"/>
                </a:solidFill>
                <a:latin typeface="Calibri"/>
                <a:cs typeface="Calibri"/>
              </a:rPr>
              <a:t>n</a:t>
            </a:r>
            <a:r>
              <a:rPr b="1" dirty="0">
                <a:solidFill>
                  <a:srgbClr val="001F5F"/>
                </a:solidFill>
                <a:latin typeface="Calibri"/>
                <a:cs typeface="Calibri"/>
              </a:rPr>
              <a:t>é</a:t>
            </a:r>
            <a:r>
              <a:rPr b="1" spc="-45" dirty="0">
                <a:solidFill>
                  <a:srgbClr val="001F5F"/>
                </a:solidFill>
                <a:latin typeface="Calibri"/>
                <a:cs typeface="Calibri"/>
              </a:rPr>
              <a:t>r</a:t>
            </a:r>
            <a:r>
              <a:rPr b="1" spc="-10" dirty="0">
                <a:solidFill>
                  <a:srgbClr val="001F5F"/>
                </a:solidFill>
                <a:latin typeface="Calibri"/>
                <a:cs typeface="Calibri"/>
              </a:rPr>
              <a:t>a</a:t>
            </a:r>
            <a:r>
              <a:rPr b="1" spc="-20" dirty="0">
                <a:solidFill>
                  <a:srgbClr val="001F5F"/>
                </a:solidFill>
                <a:latin typeface="Calibri"/>
                <a:cs typeface="Calibri"/>
              </a:rPr>
              <a:t>l</a:t>
            </a:r>
            <a:r>
              <a:rPr b="1" dirty="0">
                <a:solidFill>
                  <a:srgbClr val="001F5F"/>
                </a:solidFill>
                <a:latin typeface="Calibri"/>
                <a:cs typeface="Calibri"/>
              </a:rPr>
              <a:t>e</a:t>
            </a:r>
            <a:endParaRPr dirty="0">
              <a:latin typeface="Calibri"/>
              <a:cs typeface="Calibri"/>
            </a:endParaRPr>
          </a:p>
          <a:p>
            <a:pPr marL="180340" indent="-167640">
              <a:buClr>
                <a:srgbClr val="001F5F"/>
              </a:buClr>
              <a:buFont typeface="Calibri"/>
              <a:buChar char="•"/>
              <a:tabLst>
                <a:tab pos="180340" algn="l"/>
              </a:tabLst>
            </a:pPr>
            <a:r>
              <a:rPr b="1" spc="-80" dirty="0">
                <a:solidFill>
                  <a:srgbClr val="001F5F"/>
                </a:solidFill>
                <a:latin typeface="Calibri"/>
                <a:cs typeface="Calibri"/>
              </a:rPr>
              <a:t>V</a:t>
            </a:r>
            <a:r>
              <a:rPr b="1" spc="-20" dirty="0">
                <a:solidFill>
                  <a:srgbClr val="001F5F"/>
                </a:solidFill>
                <a:latin typeface="Calibri"/>
                <a:cs typeface="Calibri"/>
              </a:rPr>
              <a:t>o</a:t>
            </a:r>
            <a:r>
              <a:rPr b="1" spc="-5" dirty="0">
                <a:solidFill>
                  <a:srgbClr val="001F5F"/>
                </a:solidFill>
                <a:latin typeface="Calibri"/>
                <a:cs typeface="Calibri"/>
              </a:rPr>
              <a:t>m</a:t>
            </a:r>
            <a:r>
              <a:rPr b="1" spc="-10" dirty="0">
                <a:solidFill>
                  <a:srgbClr val="001F5F"/>
                </a:solidFill>
                <a:latin typeface="Calibri"/>
                <a:cs typeface="Calibri"/>
              </a:rPr>
              <a:t>i</a:t>
            </a:r>
            <a:r>
              <a:rPr b="1" dirty="0">
                <a:solidFill>
                  <a:srgbClr val="001F5F"/>
                </a:solidFill>
                <a:latin typeface="Calibri"/>
                <a:cs typeface="Calibri"/>
              </a:rPr>
              <a:t>ss</a:t>
            </a:r>
            <a:r>
              <a:rPr b="1" spc="5" dirty="0">
                <a:solidFill>
                  <a:srgbClr val="001F5F"/>
                </a:solidFill>
                <a:latin typeface="Calibri"/>
                <a:cs typeface="Calibri"/>
              </a:rPr>
              <a:t>e</a:t>
            </a:r>
            <a:r>
              <a:rPr b="1" spc="-5" dirty="0">
                <a:solidFill>
                  <a:srgbClr val="001F5F"/>
                </a:solidFill>
                <a:latin typeface="Calibri"/>
                <a:cs typeface="Calibri"/>
              </a:rPr>
              <a:t>m</a:t>
            </a:r>
            <a:r>
              <a:rPr b="1" dirty="0">
                <a:solidFill>
                  <a:srgbClr val="001F5F"/>
                </a:solidFill>
                <a:latin typeface="Calibri"/>
                <a:cs typeface="Calibri"/>
              </a:rPr>
              <a:t>e</a:t>
            </a:r>
            <a:r>
              <a:rPr b="1" spc="-40" dirty="0">
                <a:solidFill>
                  <a:srgbClr val="001F5F"/>
                </a:solidFill>
                <a:latin typeface="Calibri"/>
                <a:cs typeface="Calibri"/>
              </a:rPr>
              <a:t>n</a:t>
            </a:r>
            <a:r>
              <a:rPr b="1" spc="-10" dirty="0">
                <a:solidFill>
                  <a:srgbClr val="001F5F"/>
                </a:solidFill>
                <a:latin typeface="Calibri"/>
                <a:cs typeface="Calibri"/>
              </a:rPr>
              <a:t>t</a:t>
            </a:r>
            <a:r>
              <a:rPr b="1" spc="-25" dirty="0">
                <a:solidFill>
                  <a:srgbClr val="001F5F"/>
                </a:solidFill>
                <a:latin typeface="Calibri"/>
                <a:cs typeface="Calibri"/>
              </a:rPr>
              <a:t> </a:t>
            </a:r>
            <a:r>
              <a:rPr b="1" dirty="0">
                <a:solidFill>
                  <a:srgbClr val="001F5F"/>
                </a:solidFill>
                <a:latin typeface="Calibri"/>
                <a:cs typeface="Calibri"/>
              </a:rPr>
              <a:t>&lt;</a:t>
            </a:r>
            <a:r>
              <a:rPr b="1" spc="-10" dirty="0">
                <a:solidFill>
                  <a:srgbClr val="001F5F"/>
                </a:solidFill>
                <a:latin typeface="Calibri"/>
                <a:cs typeface="Calibri"/>
              </a:rPr>
              <a:t> 1</a:t>
            </a:r>
            <a:r>
              <a:rPr b="1" spc="20" dirty="0">
                <a:solidFill>
                  <a:srgbClr val="001F5F"/>
                </a:solidFill>
                <a:latin typeface="Calibri"/>
                <a:cs typeface="Calibri"/>
              </a:rPr>
              <a:t> </a:t>
            </a:r>
            <a:r>
              <a:rPr b="1" spc="-20" dirty="0">
                <a:solidFill>
                  <a:srgbClr val="001F5F"/>
                </a:solidFill>
                <a:latin typeface="Calibri"/>
                <a:cs typeface="Calibri"/>
              </a:rPr>
              <a:t>h</a:t>
            </a:r>
            <a:r>
              <a:rPr b="1" dirty="0">
                <a:solidFill>
                  <a:srgbClr val="001F5F"/>
                </a:solidFill>
                <a:latin typeface="Calibri"/>
                <a:cs typeface="Calibri"/>
              </a:rPr>
              <a:t>e</a:t>
            </a:r>
            <a:r>
              <a:rPr b="1" spc="-20" dirty="0">
                <a:solidFill>
                  <a:srgbClr val="001F5F"/>
                </a:solidFill>
                <a:latin typeface="Calibri"/>
                <a:cs typeface="Calibri"/>
              </a:rPr>
              <a:t>ur</a:t>
            </a:r>
            <a:r>
              <a:rPr b="1" dirty="0">
                <a:solidFill>
                  <a:srgbClr val="001F5F"/>
                </a:solidFill>
                <a:latin typeface="Calibri"/>
                <a:cs typeface="Calibri"/>
              </a:rPr>
              <a:t>e</a:t>
            </a:r>
            <a:r>
              <a:rPr b="1" spc="-20" dirty="0">
                <a:solidFill>
                  <a:srgbClr val="001F5F"/>
                </a:solidFill>
                <a:latin typeface="Calibri"/>
                <a:cs typeface="Calibri"/>
              </a:rPr>
              <a:t> </a:t>
            </a:r>
            <a:r>
              <a:rPr b="1" spc="-10" dirty="0">
                <a:solidFill>
                  <a:srgbClr val="001F5F"/>
                </a:solidFill>
                <a:latin typeface="Calibri"/>
                <a:cs typeface="Calibri"/>
              </a:rPr>
              <a:t>a</a:t>
            </a:r>
            <a:r>
              <a:rPr b="1" spc="-20" dirty="0">
                <a:solidFill>
                  <a:srgbClr val="001F5F"/>
                </a:solidFill>
                <a:latin typeface="Calibri"/>
                <a:cs typeface="Calibri"/>
              </a:rPr>
              <a:t>pr</a:t>
            </a:r>
            <a:r>
              <a:rPr b="1" dirty="0">
                <a:solidFill>
                  <a:srgbClr val="001F5F"/>
                </a:solidFill>
                <a:latin typeface="Calibri"/>
                <a:cs typeface="Calibri"/>
              </a:rPr>
              <a:t>è</a:t>
            </a:r>
            <a:r>
              <a:rPr b="1" spc="-10" dirty="0">
                <a:solidFill>
                  <a:srgbClr val="001F5F"/>
                </a:solidFill>
                <a:latin typeface="Calibri"/>
                <a:cs typeface="Calibri"/>
              </a:rPr>
              <a:t>s</a:t>
            </a:r>
            <a:r>
              <a:rPr b="1" spc="-25" dirty="0">
                <a:solidFill>
                  <a:srgbClr val="001F5F"/>
                </a:solidFill>
                <a:latin typeface="Calibri"/>
                <a:cs typeface="Calibri"/>
              </a:rPr>
              <a:t> </a:t>
            </a:r>
            <a:r>
              <a:rPr b="1" spc="-15" dirty="0">
                <a:solidFill>
                  <a:srgbClr val="001F5F"/>
                </a:solidFill>
                <a:latin typeface="Calibri"/>
                <a:cs typeface="Calibri"/>
              </a:rPr>
              <a:t>l</a:t>
            </a:r>
            <a:r>
              <a:rPr b="1" spc="-10" dirty="0">
                <a:solidFill>
                  <a:srgbClr val="001F5F"/>
                </a:solidFill>
                <a:latin typeface="Calibri"/>
                <a:cs typeface="Calibri"/>
              </a:rPr>
              <a:t>a</a:t>
            </a:r>
            <a:r>
              <a:rPr b="1" dirty="0">
                <a:solidFill>
                  <a:srgbClr val="001F5F"/>
                </a:solidFill>
                <a:latin typeface="Calibri"/>
                <a:cs typeface="Calibri"/>
              </a:rPr>
              <a:t> </a:t>
            </a:r>
            <a:r>
              <a:rPr b="1" spc="-20" dirty="0">
                <a:solidFill>
                  <a:srgbClr val="001F5F"/>
                </a:solidFill>
                <a:latin typeface="Calibri"/>
                <a:cs typeface="Calibri"/>
              </a:rPr>
              <a:t>p</a:t>
            </a:r>
            <a:r>
              <a:rPr b="1" spc="5" dirty="0">
                <a:solidFill>
                  <a:srgbClr val="001F5F"/>
                </a:solidFill>
                <a:latin typeface="Calibri"/>
                <a:cs typeface="Calibri"/>
              </a:rPr>
              <a:t>r</a:t>
            </a:r>
            <a:r>
              <a:rPr b="1" spc="-15" dirty="0">
                <a:solidFill>
                  <a:srgbClr val="001F5F"/>
                </a:solidFill>
                <a:latin typeface="Calibri"/>
                <a:cs typeface="Calibri"/>
              </a:rPr>
              <a:t>i</a:t>
            </a:r>
            <a:r>
              <a:rPr b="1" dirty="0">
                <a:solidFill>
                  <a:srgbClr val="001F5F"/>
                </a:solidFill>
                <a:latin typeface="Calibri"/>
                <a:cs typeface="Calibri"/>
              </a:rPr>
              <a:t>se</a:t>
            </a:r>
            <a:endParaRPr dirty="0">
              <a:latin typeface="Calibri"/>
              <a:cs typeface="Calibri"/>
            </a:endParaRPr>
          </a:p>
          <a:p>
            <a:pPr marL="350520" indent="-337820">
              <a:buClr>
                <a:srgbClr val="001F5F"/>
              </a:buClr>
              <a:buFont typeface="Wingdings"/>
              <a:buChar char=""/>
              <a:tabLst>
                <a:tab pos="351155" algn="l"/>
              </a:tabLst>
            </a:pPr>
            <a:r>
              <a:rPr spc="-20" dirty="0">
                <a:solidFill>
                  <a:srgbClr val="001F5F"/>
                </a:solidFill>
                <a:latin typeface="Calibri"/>
                <a:cs typeface="Calibri"/>
              </a:rPr>
              <a:t>R</a:t>
            </a:r>
            <a:r>
              <a:rPr spc="-10" dirty="0">
                <a:solidFill>
                  <a:srgbClr val="001F5F"/>
                </a:solidFill>
                <a:latin typeface="Calibri"/>
                <a:cs typeface="Calibri"/>
              </a:rPr>
              <a:t>e</a:t>
            </a:r>
            <a:r>
              <a:rPr spc="-15" dirty="0">
                <a:solidFill>
                  <a:srgbClr val="001F5F"/>
                </a:solidFill>
                <a:latin typeface="Calibri"/>
                <a:cs typeface="Calibri"/>
              </a:rPr>
              <a:t>p</a:t>
            </a:r>
            <a:r>
              <a:rPr spc="-30" dirty="0">
                <a:solidFill>
                  <a:srgbClr val="001F5F"/>
                </a:solidFill>
                <a:latin typeface="Calibri"/>
                <a:cs typeface="Calibri"/>
              </a:rPr>
              <a:t>r</a:t>
            </a:r>
            <a:r>
              <a:rPr spc="-10" dirty="0">
                <a:solidFill>
                  <a:srgbClr val="001F5F"/>
                </a:solidFill>
                <a:latin typeface="Calibri"/>
                <a:cs typeface="Calibri"/>
              </a:rPr>
              <a:t>e</a:t>
            </a:r>
            <a:r>
              <a:rPr spc="-15" dirty="0">
                <a:solidFill>
                  <a:srgbClr val="001F5F"/>
                </a:solidFill>
                <a:latin typeface="Calibri"/>
                <a:cs typeface="Calibri"/>
              </a:rPr>
              <a:t>nd</a:t>
            </a:r>
            <a:r>
              <a:rPr spc="-30" dirty="0">
                <a:solidFill>
                  <a:srgbClr val="001F5F"/>
                </a:solidFill>
                <a:latin typeface="Calibri"/>
                <a:cs typeface="Calibri"/>
              </a:rPr>
              <a:t>r</a:t>
            </a:r>
            <a:r>
              <a:rPr dirty="0">
                <a:solidFill>
                  <a:srgbClr val="001F5F"/>
                </a:solidFill>
                <a:latin typeface="Calibri"/>
                <a:cs typeface="Calibri"/>
              </a:rPr>
              <a:t>e</a:t>
            </a:r>
            <a:r>
              <a:rPr spc="60" dirty="0">
                <a:solidFill>
                  <a:srgbClr val="001F5F"/>
                </a:solidFill>
                <a:latin typeface="Calibri"/>
                <a:cs typeface="Calibri"/>
              </a:rPr>
              <a:t> </a:t>
            </a:r>
            <a:r>
              <a:rPr spc="-10" dirty="0">
                <a:solidFill>
                  <a:srgbClr val="001F5F"/>
                </a:solidFill>
                <a:latin typeface="Calibri"/>
                <a:cs typeface="Calibri"/>
              </a:rPr>
              <a:t>l</a:t>
            </a:r>
            <a:r>
              <a:rPr dirty="0">
                <a:solidFill>
                  <a:srgbClr val="001F5F"/>
                </a:solidFill>
                <a:latin typeface="Calibri"/>
                <a:cs typeface="Calibri"/>
              </a:rPr>
              <a:t>e</a:t>
            </a:r>
            <a:r>
              <a:rPr spc="15" dirty="0">
                <a:solidFill>
                  <a:srgbClr val="001F5F"/>
                </a:solidFill>
                <a:latin typeface="Calibri"/>
                <a:cs typeface="Calibri"/>
              </a:rPr>
              <a:t> </a:t>
            </a:r>
            <a:r>
              <a:rPr dirty="0">
                <a:solidFill>
                  <a:srgbClr val="001F5F"/>
                </a:solidFill>
                <a:latin typeface="Calibri"/>
                <a:cs typeface="Calibri"/>
              </a:rPr>
              <a:t>t</a:t>
            </a:r>
            <a:r>
              <a:rPr spc="-60" dirty="0">
                <a:solidFill>
                  <a:srgbClr val="001F5F"/>
                </a:solidFill>
                <a:latin typeface="Calibri"/>
                <a:cs typeface="Calibri"/>
              </a:rPr>
              <a:t>r</a:t>
            </a:r>
            <a:r>
              <a:rPr dirty="0">
                <a:solidFill>
                  <a:srgbClr val="001F5F"/>
                </a:solidFill>
                <a:latin typeface="Calibri"/>
                <a:cs typeface="Calibri"/>
              </a:rPr>
              <a:t>a</a:t>
            </a:r>
            <a:r>
              <a:rPr spc="-5" dirty="0">
                <a:solidFill>
                  <a:srgbClr val="001F5F"/>
                </a:solidFill>
                <a:latin typeface="Calibri"/>
                <a:cs typeface="Calibri"/>
              </a:rPr>
              <a:t>i</a:t>
            </a:r>
            <a:r>
              <a:rPr spc="-30" dirty="0">
                <a:solidFill>
                  <a:srgbClr val="001F5F"/>
                </a:solidFill>
                <a:latin typeface="Calibri"/>
                <a:cs typeface="Calibri"/>
              </a:rPr>
              <a:t>t</a:t>
            </a:r>
            <a:r>
              <a:rPr spc="-10" dirty="0">
                <a:solidFill>
                  <a:srgbClr val="001F5F"/>
                </a:solidFill>
                <a:latin typeface="Calibri"/>
                <a:cs typeface="Calibri"/>
              </a:rPr>
              <a:t>e</a:t>
            </a:r>
            <a:r>
              <a:rPr dirty="0">
                <a:solidFill>
                  <a:srgbClr val="001F5F"/>
                </a:solidFill>
                <a:latin typeface="Calibri"/>
                <a:cs typeface="Calibri"/>
              </a:rPr>
              <a:t>m</a:t>
            </a:r>
            <a:r>
              <a:rPr spc="-10" dirty="0">
                <a:solidFill>
                  <a:srgbClr val="001F5F"/>
                </a:solidFill>
                <a:latin typeface="Calibri"/>
                <a:cs typeface="Calibri"/>
              </a:rPr>
              <a:t>e</a:t>
            </a:r>
            <a:r>
              <a:rPr spc="-35" dirty="0">
                <a:solidFill>
                  <a:srgbClr val="001F5F"/>
                </a:solidFill>
                <a:latin typeface="Calibri"/>
                <a:cs typeface="Calibri"/>
              </a:rPr>
              <a:t>n</a:t>
            </a:r>
            <a:r>
              <a:rPr dirty="0">
                <a:solidFill>
                  <a:srgbClr val="001F5F"/>
                </a:solidFill>
                <a:latin typeface="Calibri"/>
                <a:cs typeface="Calibri"/>
              </a:rPr>
              <a:t>t</a:t>
            </a:r>
            <a:endParaRPr dirty="0">
              <a:latin typeface="Calibri"/>
              <a:cs typeface="Calibri"/>
            </a:endParaRPr>
          </a:p>
          <a:p>
            <a:pPr marL="180340" indent="-167640">
              <a:buClr>
                <a:srgbClr val="001F5F"/>
              </a:buClr>
              <a:buFont typeface="Calibri"/>
              <a:buChar char="•"/>
              <a:tabLst>
                <a:tab pos="180340" algn="l"/>
              </a:tabLst>
            </a:pPr>
            <a:r>
              <a:rPr b="1" spc="-80" dirty="0">
                <a:solidFill>
                  <a:srgbClr val="001F5F"/>
                </a:solidFill>
                <a:latin typeface="Calibri"/>
                <a:cs typeface="Calibri"/>
              </a:rPr>
              <a:t>V</a:t>
            </a:r>
            <a:r>
              <a:rPr b="1" spc="-20" dirty="0">
                <a:solidFill>
                  <a:srgbClr val="001F5F"/>
                </a:solidFill>
                <a:latin typeface="Calibri"/>
                <a:cs typeface="Calibri"/>
              </a:rPr>
              <a:t>o</a:t>
            </a:r>
            <a:r>
              <a:rPr b="1" spc="-5" dirty="0">
                <a:solidFill>
                  <a:srgbClr val="001F5F"/>
                </a:solidFill>
                <a:latin typeface="Calibri"/>
                <a:cs typeface="Calibri"/>
              </a:rPr>
              <a:t>m</a:t>
            </a:r>
            <a:r>
              <a:rPr b="1" spc="-10" dirty="0">
                <a:solidFill>
                  <a:srgbClr val="001F5F"/>
                </a:solidFill>
                <a:latin typeface="Calibri"/>
                <a:cs typeface="Calibri"/>
              </a:rPr>
              <a:t>i</a:t>
            </a:r>
            <a:r>
              <a:rPr b="1" dirty="0">
                <a:solidFill>
                  <a:srgbClr val="001F5F"/>
                </a:solidFill>
                <a:latin typeface="Calibri"/>
                <a:cs typeface="Calibri"/>
              </a:rPr>
              <a:t>ss</a:t>
            </a:r>
            <a:r>
              <a:rPr b="1" spc="5" dirty="0">
                <a:solidFill>
                  <a:srgbClr val="001F5F"/>
                </a:solidFill>
                <a:latin typeface="Calibri"/>
                <a:cs typeface="Calibri"/>
              </a:rPr>
              <a:t>e</a:t>
            </a:r>
            <a:r>
              <a:rPr b="1" spc="-5" dirty="0">
                <a:solidFill>
                  <a:srgbClr val="001F5F"/>
                </a:solidFill>
                <a:latin typeface="Calibri"/>
                <a:cs typeface="Calibri"/>
              </a:rPr>
              <a:t>m</a:t>
            </a:r>
            <a:r>
              <a:rPr b="1" dirty="0">
                <a:solidFill>
                  <a:srgbClr val="001F5F"/>
                </a:solidFill>
                <a:latin typeface="Calibri"/>
                <a:cs typeface="Calibri"/>
              </a:rPr>
              <a:t>e</a:t>
            </a:r>
            <a:r>
              <a:rPr b="1" spc="-40" dirty="0">
                <a:solidFill>
                  <a:srgbClr val="001F5F"/>
                </a:solidFill>
                <a:latin typeface="Calibri"/>
                <a:cs typeface="Calibri"/>
              </a:rPr>
              <a:t>n</a:t>
            </a:r>
            <a:r>
              <a:rPr b="1" spc="-10" dirty="0">
                <a:solidFill>
                  <a:srgbClr val="001F5F"/>
                </a:solidFill>
                <a:latin typeface="Calibri"/>
                <a:cs typeface="Calibri"/>
              </a:rPr>
              <a:t>t</a:t>
            </a:r>
            <a:r>
              <a:rPr b="1" spc="-25" dirty="0">
                <a:solidFill>
                  <a:srgbClr val="001F5F"/>
                </a:solidFill>
                <a:latin typeface="Calibri"/>
                <a:cs typeface="Calibri"/>
              </a:rPr>
              <a:t> </a:t>
            </a:r>
            <a:r>
              <a:rPr b="1" dirty="0">
                <a:solidFill>
                  <a:srgbClr val="001F5F"/>
                </a:solidFill>
                <a:latin typeface="Calibri"/>
                <a:cs typeface="Calibri"/>
              </a:rPr>
              <a:t>&gt;</a:t>
            </a:r>
            <a:r>
              <a:rPr b="1" spc="-10" dirty="0">
                <a:solidFill>
                  <a:srgbClr val="001F5F"/>
                </a:solidFill>
                <a:latin typeface="Calibri"/>
                <a:cs typeface="Calibri"/>
              </a:rPr>
              <a:t> 1</a:t>
            </a:r>
            <a:r>
              <a:rPr b="1" spc="20" dirty="0">
                <a:solidFill>
                  <a:srgbClr val="001F5F"/>
                </a:solidFill>
                <a:latin typeface="Calibri"/>
                <a:cs typeface="Calibri"/>
              </a:rPr>
              <a:t> </a:t>
            </a:r>
            <a:r>
              <a:rPr b="1" spc="-20" dirty="0">
                <a:solidFill>
                  <a:srgbClr val="001F5F"/>
                </a:solidFill>
                <a:latin typeface="Calibri"/>
                <a:cs typeface="Calibri"/>
              </a:rPr>
              <a:t>h</a:t>
            </a:r>
            <a:r>
              <a:rPr b="1" dirty="0">
                <a:solidFill>
                  <a:srgbClr val="001F5F"/>
                </a:solidFill>
                <a:latin typeface="Calibri"/>
                <a:cs typeface="Calibri"/>
              </a:rPr>
              <a:t>e</a:t>
            </a:r>
            <a:r>
              <a:rPr b="1" spc="-20" dirty="0">
                <a:solidFill>
                  <a:srgbClr val="001F5F"/>
                </a:solidFill>
                <a:latin typeface="Calibri"/>
                <a:cs typeface="Calibri"/>
              </a:rPr>
              <a:t>ur</a:t>
            </a:r>
            <a:r>
              <a:rPr b="1" dirty="0">
                <a:solidFill>
                  <a:srgbClr val="001F5F"/>
                </a:solidFill>
                <a:latin typeface="Calibri"/>
                <a:cs typeface="Calibri"/>
              </a:rPr>
              <a:t>e</a:t>
            </a:r>
            <a:r>
              <a:rPr b="1" spc="-20" dirty="0">
                <a:solidFill>
                  <a:srgbClr val="001F5F"/>
                </a:solidFill>
                <a:latin typeface="Calibri"/>
                <a:cs typeface="Calibri"/>
              </a:rPr>
              <a:t> </a:t>
            </a:r>
            <a:r>
              <a:rPr b="1" spc="-10" dirty="0">
                <a:solidFill>
                  <a:srgbClr val="001F5F"/>
                </a:solidFill>
                <a:latin typeface="Calibri"/>
                <a:cs typeface="Calibri"/>
              </a:rPr>
              <a:t>a</a:t>
            </a:r>
            <a:r>
              <a:rPr b="1" spc="-20" dirty="0">
                <a:solidFill>
                  <a:srgbClr val="001F5F"/>
                </a:solidFill>
                <a:latin typeface="Calibri"/>
                <a:cs typeface="Calibri"/>
              </a:rPr>
              <a:t>pr</a:t>
            </a:r>
            <a:r>
              <a:rPr b="1" dirty="0">
                <a:solidFill>
                  <a:srgbClr val="001F5F"/>
                </a:solidFill>
                <a:latin typeface="Calibri"/>
                <a:cs typeface="Calibri"/>
              </a:rPr>
              <a:t>è</a:t>
            </a:r>
            <a:r>
              <a:rPr b="1" spc="-10" dirty="0">
                <a:solidFill>
                  <a:srgbClr val="001F5F"/>
                </a:solidFill>
                <a:latin typeface="Calibri"/>
                <a:cs typeface="Calibri"/>
              </a:rPr>
              <a:t>s</a:t>
            </a:r>
            <a:r>
              <a:rPr b="1" spc="-25" dirty="0">
                <a:solidFill>
                  <a:srgbClr val="001F5F"/>
                </a:solidFill>
                <a:latin typeface="Calibri"/>
                <a:cs typeface="Calibri"/>
              </a:rPr>
              <a:t> </a:t>
            </a:r>
            <a:r>
              <a:rPr b="1" spc="-15" dirty="0">
                <a:solidFill>
                  <a:srgbClr val="001F5F"/>
                </a:solidFill>
                <a:latin typeface="Calibri"/>
                <a:cs typeface="Calibri"/>
              </a:rPr>
              <a:t>l</a:t>
            </a:r>
            <a:r>
              <a:rPr b="1" spc="-10" dirty="0">
                <a:solidFill>
                  <a:srgbClr val="001F5F"/>
                </a:solidFill>
                <a:latin typeface="Calibri"/>
                <a:cs typeface="Calibri"/>
              </a:rPr>
              <a:t>a</a:t>
            </a:r>
            <a:r>
              <a:rPr b="1" dirty="0">
                <a:solidFill>
                  <a:srgbClr val="001F5F"/>
                </a:solidFill>
                <a:latin typeface="Calibri"/>
                <a:cs typeface="Calibri"/>
              </a:rPr>
              <a:t> </a:t>
            </a:r>
            <a:r>
              <a:rPr b="1" spc="-20" dirty="0">
                <a:solidFill>
                  <a:srgbClr val="001F5F"/>
                </a:solidFill>
                <a:latin typeface="Calibri"/>
                <a:cs typeface="Calibri"/>
              </a:rPr>
              <a:t>p</a:t>
            </a:r>
            <a:r>
              <a:rPr b="1" spc="5" dirty="0">
                <a:solidFill>
                  <a:srgbClr val="001F5F"/>
                </a:solidFill>
                <a:latin typeface="Calibri"/>
                <a:cs typeface="Calibri"/>
              </a:rPr>
              <a:t>r</a:t>
            </a:r>
            <a:r>
              <a:rPr b="1" spc="-15" dirty="0">
                <a:solidFill>
                  <a:srgbClr val="001F5F"/>
                </a:solidFill>
                <a:latin typeface="Calibri"/>
                <a:cs typeface="Calibri"/>
              </a:rPr>
              <a:t>i</a:t>
            </a:r>
            <a:r>
              <a:rPr b="1" dirty="0">
                <a:solidFill>
                  <a:srgbClr val="001F5F"/>
                </a:solidFill>
                <a:latin typeface="Calibri"/>
                <a:cs typeface="Calibri"/>
              </a:rPr>
              <a:t>se</a:t>
            </a:r>
            <a:endParaRPr dirty="0">
              <a:latin typeface="Calibri"/>
              <a:cs typeface="Calibri"/>
            </a:endParaRPr>
          </a:p>
          <a:p>
            <a:pPr marL="299085" indent="-286385">
              <a:buClr>
                <a:srgbClr val="001F5F"/>
              </a:buClr>
              <a:buFont typeface="Wingdings"/>
              <a:buChar char=""/>
              <a:tabLst>
                <a:tab pos="299720" algn="l"/>
              </a:tabLst>
            </a:pPr>
            <a:r>
              <a:rPr spc="-15" dirty="0">
                <a:solidFill>
                  <a:srgbClr val="001F5F"/>
                </a:solidFill>
                <a:latin typeface="Calibri"/>
                <a:cs typeface="Calibri"/>
              </a:rPr>
              <a:t>N</a:t>
            </a:r>
            <a:r>
              <a:rPr dirty="0">
                <a:solidFill>
                  <a:srgbClr val="001F5F"/>
                </a:solidFill>
                <a:latin typeface="Calibri"/>
                <a:cs typeface="Calibri"/>
              </a:rPr>
              <a:t>e</a:t>
            </a:r>
            <a:r>
              <a:rPr spc="15" dirty="0">
                <a:solidFill>
                  <a:srgbClr val="001F5F"/>
                </a:solidFill>
                <a:latin typeface="Calibri"/>
                <a:cs typeface="Calibri"/>
              </a:rPr>
              <a:t> </a:t>
            </a:r>
            <a:r>
              <a:rPr spc="-15" dirty="0">
                <a:solidFill>
                  <a:srgbClr val="001F5F"/>
                </a:solidFill>
                <a:latin typeface="Calibri"/>
                <a:cs typeface="Calibri"/>
              </a:rPr>
              <a:t>p</a:t>
            </a:r>
            <a:r>
              <a:rPr dirty="0">
                <a:solidFill>
                  <a:srgbClr val="001F5F"/>
                </a:solidFill>
                <a:latin typeface="Calibri"/>
                <a:cs typeface="Calibri"/>
              </a:rPr>
              <a:t>as</a:t>
            </a:r>
            <a:r>
              <a:rPr spc="15" dirty="0">
                <a:solidFill>
                  <a:srgbClr val="001F5F"/>
                </a:solidFill>
                <a:latin typeface="Calibri"/>
                <a:cs typeface="Calibri"/>
              </a:rPr>
              <a:t> </a:t>
            </a:r>
            <a:r>
              <a:rPr spc="-10" dirty="0">
                <a:solidFill>
                  <a:srgbClr val="001F5F"/>
                </a:solidFill>
                <a:latin typeface="Calibri"/>
                <a:cs typeface="Calibri"/>
              </a:rPr>
              <a:t>l</a:t>
            </a:r>
            <a:r>
              <a:rPr dirty="0">
                <a:solidFill>
                  <a:srgbClr val="001F5F"/>
                </a:solidFill>
                <a:latin typeface="Calibri"/>
                <a:cs typeface="Calibri"/>
              </a:rPr>
              <a:t>e</a:t>
            </a:r>
            <a:r>
              <a:rPr spc="15" dirty="0">
                <a:solidFill>
                  <a:srgbClr val="001F5F"/>
                </a:solidFill>
                <a:latin typeface="Calibri"/>
                <a:cs typeface="Calibri"/>
              </a:rPr>
              <a:t> </a:t>
            </a:r>
            <a:r>
              <a:rPr spc="-30" dirty="0">
                <a:solidFill>
                  <a:srgbClr val="001F5F"/>
                </a:solidFill>
                <a:latin typeface="Calibri"/>
                <a:cs typeface="Calibri"/>
              </a:rPr>
              <a:t>r</a:t>
            </a:r>
            <a:r>
              <a:rPr spc="-10" dirty="0">
                <a:solidFill>
                  <a:srgbClr val="001F5F"/>
                </a:solidFill>
                <a:latin typeface="Calibri"/>
                <a:cs typeface="Calibri"/>
              </a:rPr>
              <a:t>e</a:t>
            </a:r>
            <a:r>
              <a:rPr spc="-15" dirty="0">
                <a:solidFill>
                  <a:srgbClr val="001F5F"/>
                </a:solidFill>
                <a:latin typeface="Calibri"/>
                <a:cs typeface="Calibri"/>
              </a:rPr>
              <a:t>p</a:t>
            </a:r>
            <a:r>
              <a:rPr spc="-30" dirty="0">
                <a:solidFill>
                  <a:srgbClr val="001F5F"/>
                </a:solidFill>
                <a:latin typeface="Calibri"/>
                <a:cs typeface="Calibri"/>
              </a:rPr>
              <a:t>r</a:t>
            </a:r>
            <a:r>
              <a:rPr spc="-10" dirty="0">
                <a:solidFill>
                  <a:srgbClr val="001F5F"/>
                </a:solidFill>
                <a:latin typeface="Calibri"/>
                <a:cs typeface="Calibri"/>
              </a:rPr>
              <a:t>e</a:t>
            </a:r>
            <a:r>
              <a:rPr spc="-15" dirty="0">
                <a:solidFill>
                  <a:srgbClr val="001F5F"/>
                </a:solidFill>
                <a:latin typeface="Calibri"/>
                <a:cs typeface="Calibri"/>
              </a:rPr>
              <a:t>nd</a:t>
            </a:r>
            <a:r>
              <a:rPr spc="-30" dirty="0">
                <a:solidFill>
                  <a:srgbClr val="001F5F"/>
                </a:solidFill>
                <a:latin typeface="Calibri"/>
                <a:cs typeface="Calibri"/>
              </a:rPr>
              <a:t>r</a:t>
            </a:r>
            <a:r>
              <a:rPr dirty="0">
                <a:solidFill>
                  <a:srgbClr val="001F5F"/>
                </a:solidFill>
                <a:latin typeface="Calibri"/>
                <a:cs typeface="Calibri"/>
              </a:rPr>
              <a:t>e</a:t>
            </a:r>
            <a:endParaRPr dirty="0">
              <a:latin typeface="Calibri"/>
              <a:cs typeface="Calibri"/>
            </a:endParaRPr>
          </a:p>
          <a:p>
            <a:pPr marL="12700" marR="164465"/>
            <a:r>
              <a:rPr spc="-25" dirty="0">
                <a:solidFill>
                  <a:srgbClr val="001F5F"/>
                </a:solidFill>
                <a:latin typeface="Calibri"/>
                <a:cs typeface="Calibri"/>
              </a:rPr>
              <a:t>Né</a:t>
            </a:r>
            <a:r>
              <a:rPr dirty="0">
                <a:solidFill>
                  <a:srgbClr val="001F5F"/>
                </a:solidFill>
                <a:latin typeface="Calibri"/>
                <a:cs typeface="Calibri"/>
              </a:rPr>
              <a:t>a</a:t>
            </a:r>
            <a:r>
              <a:rPr spc="-10" dirty="0">
                <a:solidFill>
                  <a:srgbClr val="001F5F"/>
                </a:solidFill>
                <a:latin typeface="Calibri"/>
                <a:cs typeface="Calibri"/>
              </a:rPr>
              <a:t>n</a:t>
            </a:r>
            <a:r>
              <a:rPr dirty="0">
                <a:solidFill>
                  <a:srgbClr val="001F5F"/>
                </a:solidFill>
                <a:latin typeface="Calibri"/>
                <a:cs typeface="Calibri"/>
              </a:rPr>
              <a:t>m</a:t>
            </a:r>
            <a:r>
              <a:rPr spc="10" dirty="0">
                <a:solidFill>
                  <a:srgbClr val="001F5F"/>
                </a:solidFill>
                <a:latin typeface="Calibri"/>
                <a:cs typeface="Calibri"/>
              </a:rPr>
              <a:t>o</a:t>
            </a:r>
            <a:r>
              <a:rPr spc="-5" dirty="0">
                <a:solidFill>
                  <a:srgbClr val="001F5F"/>
                </a:solidFill>
                <a:latin typeface="Calibri"/>
                <a:cs typeface="Calibri"/>
              </a:rPr>
              <a:t>i</a:t>
            </a:r>
            <a:r>
              <a:rPr spc="-10" dirty="0">
                <a:solidFill>
                  <a:srgbClr val="001F5F"/>
                </a:solidFill>
                <a:latin typeface="Calibri"/>
                <a:cs typeface="Calibri"/>
              </a:rPr>
              <a:t>ns</a:t>
            </a:r>
            <a:r>
              <a:rPr spc="-5" dirty="0">
                <a:solidFill>
                  <a:srgbClr val="001F5F"/>
                </a:solidFill>
                <a:latin typeface="Calibri"/>
                <a:cs typeface="Calibri"/>
              </a:rPr>
              <a:t>,</a:t>
            </a:r>
            <a:r>
              <a:rPr spc="50" dirty="0">
                <a:solidFill>
                  <a:srgbClr val="001F5F"/>
                </a:solidFill>
                <a:latin typeface="Calibri"/>
                <a:cs typeface="Calibri"/>
              </a:rPr>
              <a:t> </a:t>
            </a:r>
            <a:r>
              <a:rPr spc="-5" dirty="0">
                <a:solidFill>
                  <a:srgbClr val="001F5F"/>
                </a:solidFill>
                <a:latin typeface="Calibri"/>
                <a:cs typeface="Calibri"/>
              </a:rPr>
              <a:t>l</a:t>
            </a:r>
            <a:r>
              <a:rPr spc="-20" dirty="0">
                <a:solidFill>
                  <a:srgbClr val="001F5F"/>
                </a:solidFill>
                <a:latin typeface="Calibri"/>
                <a:cs typeface="Calibri"/>
              </a:rPr>
              <a:t>e</a:t>
            </a:r>
            <a:r>
              <a:rPr dirty="0">
                <a:solidFill>
                  <a:srgbClr val="001F5F"/>
                </a:solidFill>
                <a:latin typeface="Calibri"/>
                <a:cs typeface="Calibri"/>
              </a:rPr>
              <a:t>s</a:t>
            </a:r>
            <a:r>
              <a:rPr spc="15" dirty="0">
                <a:solidFill>
                  <a:srgbClr val="001F5F"/>
                </a:solidFill>
                <a:latin typeface="Calibri"/>
                <a:cs typeface="Calibri"/>
              </a:rPr>
              <a:t> </a:t>
            </a:r>
            <a:r>
              <a:rPr spc="-30" dirty="0">
                <a:solidFill>
                  <a:srgbClr val="001F5F"/>
                </a:solidFill>
                <a:latin typeface="Calibri"/>
                <a:cs typeface="Calibri"/>
              </a:rPr>
              <a:t>R</a:t>
            </a:r>
            <a:r>
              <a:rPr spc="-15" dirty="0">
                <a:solidFill>
                  <a:srgbClr val="001F5F"/>
                </a:solidFill>
                <a:latin typeface="Calibri"/>
                <a:cs typeface="Calibri"/>
              </a:rPr>
              <a:t>C</a:t>
            </a:r>
            <a:r>
              <a:rPr spc="-10" dirty="0">
                <a:solidFill>
                  <a:srgbClr val="001F5F"/>
                </a:solidFill>
                <a:latin typeface="Calibri"/>
                <a:cs typeface="Calibri"/>
              </a:rPr>
              <a:t>P</a:t>
            </a:r>
            <a:r>
              <a:rPr dirty="0">
                <a:solidFill>
                  <a:srgbClr val="001F5F"/>
                </a:solidFill>
                <a:latin typeface="Calibri"/>
                <a:cs typeface="Calibri"/>
              </a:rPr>
              <a:t> </a:t>
            </a:r>
            <a:r>
              <a:rPr spc="5" dirty="0">
                <a:solidFill>
                  <a:srgbClr val="001F5F"/>
                </a:solidFill>
                <a:latin typeface="Calibri"/>
                <a:cs typeface="Calibri"/>
              </a:rPr>
              <a:t>(</a:t>
            </a:r>
            <a:r>
              <a:rPr spc="-40" dirty="0">
                <a:solidFill>
                  <a:srgbClr val="001F5F"/>
                </a:solidFill>
                <a:latin typeface="Calibri"/>
                <a:cs typeface="Calibri"/>
              </a:rPr>
              <a:t>r</a:t>
            </a:r>
            <a:r>
              <a:rPr spc="-20" dirty="0">
                <a:solidFill>
                  <a:srgbClr val="001F5F"/>
                </a:solidFill>
                <a:latin typeface="Calibri"/>
                <a:cs typeface="Calibri"/>
              </a:rPr>
              <a:t>é</a:t>
            </a:r>
            <a:r>
              <a:rPr spc="-10" dirty="0">
                <a:solidFill>
                  <a:srgbClr val="001F5F"/>
                </a:solidFill>
                <a:latin typeface="Calibri"/>
                <a:cs typeface="Calibri"/>
              </a:rPr>
              <a:t>su</a:t>
            </a:r>
            <a:r>
              <a:rPr spc="-15" dirty="0">
                <a:solidFill>
                  <a:srgbClr val="001F5F"/>
                </a:solidFill>
                <a:latin typeface="Calibri"/>
                <a:cs typeface="Calibri"/>
              </a:rPr>
              <a:t>mé</a:t>
            </a:r>
            <a:r>
              <a:rPr spc="15" dirty="0">
                <a:solidFill>
                  <a:srgbClr val="001F5F"/>
                </a:solidFill>
                <a:latin typeface="Calibri"/>
                <a:cs typeface="Calibri"/>
              </a:rPr>
              <a:t> </a:t>
            </a:r>
            <a:r>
              <a:rPr spc="-10" dirty="0">
                <a:solidFill>
                  <a:srgbClr val="001F5F"/>
                </a:solidFill>
                <a:latin typeface="Calibri"/>
                <a:cs typeface="Calibri"/>
              </a:rPr>
              <a:t>d</a:t>
            </a:r>
            <a:r>
              <a:rPr spc="-20" dirty="0">
                <a:solidFill>
                  <a:srgbClr val="001F5F"/>
                </a:solidFill>
                <a:latin typeface="Calibri"/>
                <a:cs typeface="Calibri"/>
              </a:rPr>
              <a:t>e</a:t>
            </a:r>
            <a:r>
              <a:rPr dirty="0">
                <a:solidFill>
                  <a:srgbClr val="001F5F"/>
                </a:solidFill>
                <a:latin typeface="Calibri"/>
                <a:cs typeface="Calibri"/>
              </a:rPr>
              <a:t>s </a:t>
            </a:r>
            <a:r>
              <a:rPr spc="-30" dirty="0">
                <a:solidFill>
                  <a:srgbClr val="001F5F"/>
                </a:solidFill>
                <a:latin typeface="Calibri"/>
                <a:cs typeface="Calibri"/>
              </a:rPr>
              <a:t>c</a:t>
            </a:r>
            <a:r>
              <a:rPr spc="-10" dirty="0">
                <a:solidFill>
                  <a:srgbClr val="001F5F"/>
                </a:solidFill>
                <a:latin typeface="Calibri"/>
                <a:cs typeface="Calibri"/>
              </a:rPr>
              <a:t>a</a:t>
            </a:r>
            <a:r>
              <a:rPr spc="-60" dirty="0">
                <a:solidFill>
                  <a:srgbClr val="001F5F"/>
                </a:solidFill>
                <a:latin typeface="Calibri"/>
                <a:cs typeface="Calibri"/>
              </a:rPr>
              <a:t>r</a:t>
            </a:r>
            <a:r>
              <a:rPr spc="-10" dirty="0">
                <a:solidFill>
                  <a:srgbClr val="001F5F"/>
                </a:solidFill>
                <a:latin typeface="Calibri"/>
                <a:cs typeface="Calibri"/>
              </a:rPr>
              <a:t>a</a:t>
            </a:r>
            <a:r>
              <a:rPr spc="-5" dirty="0">
                <a:solidFill>
                  <a:srgbClr val="001F5F"/>
                </a:solidFill>
                <a:latin typeface="Calibri"/>
                <a:cs typeface="Calibri"/>
              </a:rPr>
              <a:t>c</a:t>
            </a:r>
            <a:r>
              <a:rPr spc="-40" dirty="0">
                <a:solidFill>
                  <a:srgbClr val="001F5F"/>
                </a:solidFill>
                <a:latin typeface="Calibri"/>
                <a:cs typeface="Calibri"/>
              </a:rPr>
              <a:t>t</a:t>
            </a:r>
            <a:r>
              <a:rPr spc="-20" dirty="0">
                <a:solidFill>
                  <a:srgbClr val="001F5F"/>
                </a:solidFill>
                <a:latin typeface="Calibri"/>
                <a:cs typeface="Calibri"/>
              </a:rPr>
              <a:t>é</a:t>
            </a:r>
            <a:r>
              <a:rPr dirty="0">
                <a:solidFill>
                  <a:srgbClr val="001F5F"/>
                </a:solidFill>
                <a:latin typeface="Calibri"/>
                <a:cs typeface="Calibri"/>
              </a:rPr>
              <a:t>r</a:t>
            </a:r>
            <a:r>
              <a:rPr spc="-10" dirty="0">
                <a:solidFill>
                  <a:srgbClr val="001F5F"/>
                </a:solidFill>
                <a:latin typeface="Calibri"/>
                <a:cs typeface="Calibri"/>
              </a:rPr>
              <a:t>i</a:t>
            </a:r>
            <a:r>
              <a:rPr spc="-35" dirty="0">
                <a:solidFill>
                  <a:srgbClr val="001F5F"/>
                </a:solidFill>
                <a:latin typeface="Calibri"/>
                <a:cs typeface="Calibri"/>
              </a:rPr>
              <a:t>s</a:t>
            </a:r>
            <a:r>
              <a:rPr dirty="0">
                <a:solidFill>
                  <a:srgbClr val="001F5F"/>
                </a:solidFill>
                <a:latin typeface="Calibri"/>
                <a:cs typeface="Calibri"/>
              </a:rPr>
              <a:t>t</a:t>
            </a:r>
            <a:r>
              <a:rPr spc="-10" dirty="0">
                <a:solidFill>
                  <a:srgbClr val="001F5F"/>
                </a:solidFill>
                <a:latin typeface="Calibri"/>
                <a:cs typeface="Calibri"/>
              </a:rPr>
              <a:t>iqu</a:t>
            </a:r>
            <a:r>
              <a:rPr spc="-20" dirty="0">
                <a:solidFill>
                  <a:srgbClr val="001F5F"/>
                </a:solidFill>
                <a:latin typeface="Calibri"/>
                <a:cs typeface="Calibri"/>
              </a:rPr>
              <a:t>e</a:t>
            </a:r>
            <a:r>
              <a:rPr dirty="0">
                <a:solidFill>
                  <a:srgbClr val="001F5F"/>
                </a:solidFill>
                <a:latin typeface="Calibri"/>
                <a:cs typeface="Calibri"/>
              </a:rPr>
              <a:t>s</a:t>
            </a:r>
            <a:r>
              <a:rPr spc="85" dirty="0">
                <a:solidFill>
                  <a:srgbClr val="001F5F"/>
                </a:solidFill>
                <a:latin typeface="Calibri"/>
                <a:cs typeface="Calibri"/>
              </a:rPr>
              <a:t> </a:t>
            </a:r>
            <a:r>
              <a:rPr spc="-10" dirty="0">
                <a:solidFill>
                  <a:srgbClr val="001F5F"/>
                </a:solidFill>
                <a:latin typeface="Calibri"/>
                <a:cs typeface="Calibri"/>
              </a:rPr>
              <a:t>d</a:t>
            </a:r>
            <a:r>
              <a:rPr spc="-20" dirty="0">
                <a:solidFill>
                  <a:srgbClr val="001F5F"/>
                </a:solidFill>
                <a:latin typeface="Calibri"/>
                <a:cs typeface="Calibri"/>
              </a:rPr>
              <a:t>e</a:t>
            </a:r>
            <a:r>
              <a:rPr dirty="0">
                <a:solidFill>
                  <a:srgbClr val="001F5F"/>
                </a:solidFill>
                <a:latin typeface="Calibri"/>
                <a:cs typeface="Calibri"/>
              </a:rPr>
              <a:t>s</a:t>
            </a:r>
            <a:r>
              <a:rPr spc="15" dirty="0">
                <a:solidFill>
                  <a:srgbClr val="001F5F"/>
                </a:solidFill>
                <a:latin typeface="Calibri"/>
                <a:cs typeface="Calibri"/>
              </a:rPr>
              <a:t> </a:t>
            </a:r>
            <a:r>
              <a:rPr spc="-10" dirty="0">
                <a:solidFill>
                  <a:srgbClr val="001F5F"/>
                </a:solidFill>
                <a:latin typeface="Calibri"/>
                <a:cs typeface="Calibri"/>
              </a:rPr>
              <a:t>p</a:t>
            </a:r>
            <a:r>
              <a:rPr spc="-40" dirty="0">
                <a:solidFill>
                  <a:srgbClr val="001F5F"/>
                </a:solidFill>
                <a:latin typeface="Calibri"/>
                <a:cs typeface="Calibri"/>
              </a:rPr>
              <a:t>r</a:t>
            </a:r>
            <a:r>
              <a:rPr spc="5" dirty="0">
                <a:solidFill>
                  <a:srgbClr val="001F5F"/>
                </a:solidFill>
                <a:latin typeface="Calibri"/>
                <a:cs typeface="Calibri"/>
              </a:rPr>
              <a:t>o</a:t>
            </a:r>
            <a:r>
              <a:rPr spc="-10" dirty="0">
                <a:solidFill>
                  <a:srgbClr val="001F5F"/>
                </a:solidFill>
                <a:latin typeface="Calibri"/>
                <a:cs typeface="Calibri"/>
              </a:rPr>
              <a:t>du</a:t>
            </a:r>
            <a:r>
              <a:rPr spc="-5" dirty="0">
                <a:solidFill>
                  <a:srgbClr val="001F5F"/>
                </a:solidFill>
                <a:latin typeface="Calibri"/>
                <a:cs typeface="Calibri"/>
              </a:rPr>
              <a:t>i</a:t>
            </a:r>
            <a:r>
              <a:rPr dirty="0">
                <a:solidFill>
                  <a:srgbClr val="001F5F"/>
                </a:solidFill>
                <a:latin typeface="Calibri"/>
                <a:cs typeface="Calibri"/>
              </a:rPr>
              <a:t>t</a:t>
            </a:r>
            <a:r>
              <a:rPr spc="-15" dirty="0">
                <a:solidFill>
                  <a:srgbClr val="001F5F"/>
                </a:solidFill>
                <a:latin typeface="Calibri"/>
                <a:cs typeface="Calibri"/>
              </a:rPr>
              <a:t>s</a:t>
            </a:r>
            <a:r>
              <a:rPr dirty="0">
                <a:solidFill>
                  <a:srgbClr val="001F5F"/>
                </a:solidFill>
                <a:latin typeface="Calibri"/>
                <a:cs typeface="Calibri"/>
              </a:rPr>
              <a:t>)</a:t>
            </a:r>
            <a:r>
              <a:rPr spc="50" dirty="0">
                <a:solidFill>
                  <a:srgbClr val="001F5F"/>
                </a:solidFill>
                <a:latin typeface="Calibri"/>
                <a:cs typeface="Calibri"/>
              </a:rPr>
              <a:t> </a:t>
            </a:r>
            <a:r>
              <a:rPr spc="-20" dirty="0">
                <a:solidFill>
                  <a:srgbClr val="001F5F"/>
                </a:solidFill>
                <a:latin typeface="Calibri"/>
                <a:cs typeface="Calibri"/>
              </a:rPr>
              <a:t>e</a:t>
            </a:r>
            <a:r>
              <a:rPr spc="-10" dirty="0">
                <a:solidFill>
                  <a:srgbClr val="001F5F"/>
                </a:solidFill>
                <a:latin typeface="Calibri"/>
                <a:cs typeface="Calibri"/>
              </a:rPr>
              <a:t>t</a:t>
            </a:r>
            <a:r>
              <a:rPr dirty="0">
                <a:solidFill>
                  <a:srgbClr val="001F5F"/>
                </a:solidFill>
                <a:latin typeface="Calibri"/>
                <a:cs typeface="Calibri"/>
              </a:rPr>
              <a:t> </a:t>
            </a:r>
            <a:r>
              <a:rPr spc="-10" dirty="0">
                <a:solidFill>
                  <a:srgbClr val="001F5F"/>
                </a:solidFill>
                <a:latin typeface="Calibri"/>
                <a:cs typeface="Calibri"/>
              </a:rPr>
              <a:t>l</a:t>
            </a:r>
            <a:r>
              <a:rPr spc="-20" dirty="0">
                <a:solidFill>
                  <a:srgbClr val="001F5F"/>
                </a:solidFill>
                <a:latin typeface="Calibri"/>
                <a:cs typeface="Calibri"/>
              </a:rPr>
              <a:t>e</a:t>
            </a:r>
            <a:r>
              <a:rPr dirty="0">
                <a:solidFill>
                  <a:srgbClr val="001F5F"/>
                </a:solidFill>
                <a:latin typeface="Calibri"/>
                <a:cs typeface="Calibri"/>
              </a:rPr>
              <a:t>s</a:t>
            </a:r>
            <a:r>
              <a:rPr spc="15" dirty="0">
                <a:solidFill>
                  <a:srgbClr val="001F5F"/>
                </a:solidFill>
                <a:latin typeface="Calibri"/>
                <a:cs typeface="Calibri"/>
              </a:rPr>
              <a:t> </a:t>
            </a:r>
            <a:r>
              <a:rPr spc="-10" dirty="0">
                <a:solidFill>
                  <a:srgbClr val="001F5F"/>
                </a:solidFill>
                <a:latin typeface="Calibri"/>
                <a:cs typeface="Calibri"/>
              </a:rPr>
              <a:t>n</a:t>
            </a:r>
            <a:r>
              <a:rPr spc="5" dirty="0">
                <a:solidFill>
                  <a:srgbClr val="001F5F"/>
                </a:solidFill>
                <a:latin typeface="Calibri"/>
                <a:cs typeface="Calibri"/>
              </a:rPr>
              <a:t>o</a:t>
            </a:r>
            <a:r>
              <a:rPr dirty="0">
                <a:solidFill>
                  <a:srgbClr val="001F5F"/>
                </a:solidFill>
                <a:latin typeface="Calibri"/>
                <a:cs typeface="Calibri"/>
              </a:rPr>
              <a:t>t</a:t>
            </a:r>
            <a:r>
              <a:rPr spc="-10" dirty="0">
                <a:solidFill>
                  <a:srgbClr val="001F5F"/>
                </a:solidFill>
                <a:latin typeface="Calibri"/>
                <a:cs typeface="Calibri"/>
              </a:rPr>
              <a:t>i</a:t>
            </a:r>
            <a:r>
              <a:rPr spc="-5" dirty="0">
                <a:solidFill>
                  <a:srgbClr val="001F5F"/>
                </a:solidFill>
                <a:latin typeface="Calibri"/>
                <a:cs typeface="Calibri"/>
              </a:rPr>
              <a:t>c</a:t>
            </a:r>
            <a:r>
              <a:rPr spc="-20" dirty="0">
                <a:solidFill>
                  <a:srgbClr val="001F5F"/>
                </a:solidFill>
                <a:latin typeface="Calibri"/>
                <a:cs typeface="Calibri"/>
              </a:rPr>
              <a:t>e</a:t>
            </a:r>
            <a:r>
              <a:rPr dirty="0">
                <a:solidFill>
                  <a:srgbClr val="001F5F"/>
                </a:solidFill>
                <a:latin typeface="Calibri"/>
                <a:cs typeface="Calibri"/>
              </a:rPr>
              <a:t>s </a:t>
            </a:r>
            <a:r>
              <a:rPr spc="-15" dirty="0">
                <a:solidFill>
                  <a:srgbClr val="001F5F"/>
                </a:solidFill>
                <a:latin typeface="Calibri"/>
                <a:cs typeface="Calibri"/>
              </a:rPr>
              <a:t>p</a:t>
            </a:r>
            <a:r>
              <a:rPr spc="-25" dirty="0">
                <a:solidFill>
                  <a:srgbClr val="001F5F"/>
                </a:solidFill>
                <a:latin typeface="Calibri"/>
                <a:cs typeface="Calibri"/>
              </a:rPr>
              <a:t>a</a:t>
            </a:r>
            <a:r>
              <a:rPr dirty="0">
                <a:solidFill>
                  <a:srgbClr val="001F5F"/>
                </a:solidFill>
                <a:latin typeface="Calibri"/>
                <a:cs typeface="Calibri"/>
              </a:rPr>
              <a:t>t</a:t>
            </a:r>
            <a:r>
              <a:rPr spc="-10" dirty="0">
                <a:solidFill>
                  <a:srgbClr val="001F5F"/>
                </a:solidFill>
                <a:latin typeface="Calibri"/>
                <a:cs typeface="Calibri"/>
              </a:rPr>
              <a:t>ie</a:t>
            </a:r>
            <a:r>
              <a:rPr spc="-35" dirty="0">
                <a:solidFill>
                  <a:srgbClr val="001F5F"/>
                </a:solidFill>
                <a:latin typeface="Calibri"/>
                <a:cs typeface="Calibri"/>
              </a:rPr>
              <a:t>n</a:t>
            </a:r>
            <a:r>
              <a:rPr dirty="0">
                <a:solidFill>
                  <a:srgbClr val="001F5F"/>
                </a:solidFill>
                <a:latin typeface="Calibri"/>
                <a:cs typeface="Calibri"/>
              </a:rPr>
              <a:t>t</a:t>
            </a:r>
            <a:r>
              <a:rPr spc="-15" dirty="0">
                <a:solidFill>
                  <a:srgbClr val="001F5F"/>
                </a:solidFill>
                <a:latin typeface="Calibri"/>
                <a:cs typeface="Calibri"/>
              </a:rPr>
              <a:t>s</a:t>
            </a:r>
            <a:r>
              <a:rPr spc="-5" dirty="0">
                <a:solidFill>
                  <a:srgbClr val="001F5F"/>
                </a:solidFill>
                <a:latin typeface="Calibri"/>
                <a:cs typeface="Calibri"/>
              </a:rPr>
              <a:t>,</a:t>
            </a:r>
            <a:r>
              <a:rPr spc="75" dirty="0">
                <a:solidFill>
                  <a:srgbClr val="001F5F"/>
                </a:solidFill>
                <a:latin typeface="Calibri"/>
                <a:cs typeface="Calibri"/>
              </a:rPr>
              <a:t> </a:t>
            </a:r>
            <a:r>
              <a:rPr spc="-15" dirty="0">
                <a:solidFill>
                  <a:srgbClr val="001F5F"/>
                </a:solidFill>
                <a:latin typeface="Calibri"/>
                <a:cs typeface="Calibri"/>
              </a:rPr>
              <a:t>p</a:t>
            </a:r>
            <a:r>
              <a:rPr spc="-30" dirty="0">
                <a:solidFill>
                  <a:srgbClr val="001F5F"/>
                </a:solidFill>
                <a:latin typeface="Calibri"/>
                <a:cs typeface="Calibri"/>
              </a:rPr>
              <a:t>r</a:t>
            </a:r>
            <a:r>
              <a:rPr spc="-10" dirty="0">
                <a:solidFill>
                  <a:srgbClr val="001F5F"/>
                </a:solidFill>
                <a:latin typeface="Calibri"/>
                <a:cs typeface="Calibri"/>
              </a:rPr>
              <a:t>é</a:t>
            </a:r>
            <a:r>
              <a:rPr dirty="0">
                <a:solidFill>
                  <a:srgbClr val="001F5F"/>
                </a:solidFill>
                <a:latin typeface="Calibri"/>
                <a:cs typeface="Calibri"/>
              </a:rPr>
              <a:t>c</a:t>
            </a:r>
            <a:r>
              <a:rPr spc="-10" dirty="0">
                <a:solidFill>
                  <a:srgbClr val="001F5F"/>
                </a:solidFill>
                <a:latin typeface="Calibri"/>
                <a:cs typeface="Calibri"/>
              </a:rPr>
              <a:t>ise</a:t>
            </a:r>
            <a:r>
              <a:rPr spc="-35" dirty="0">
                <a:solidFill>
                  <a:srgbClr val="001F5F"/>
                </a:solidFill>
                <a:latin typeface="Calibri"/>
                <a:cs typeface="Calibri"/>
              </a:rPr>
              <a:t>n</a:t>
            </a:r>
            <a:r>
              <a:rPr dirty="0">
                <a:solidFill>
                  <a:srgbClr val="001F5F"/>
                </a:solidFill>
                <a:latin typeface="Calibri"/>
                <a:cs typeface="Calibri"/>
              </a:rPr>
              <a:t>t</a:t>
            </a:r>
            <a:r>
              <a:rPr spc="40" dirty="0">
                <a:solidFill>
                  <a:srgbClr val="001F5F"/>
                </a:solidFill>
                <a:latin typeface="Calibri"/>
                <a:cs typeface="Calibri"/>
              </a:rPr>
              <a:t> </a:t>
            </a:r>
            <a:r>
              <a:rPr spc="-15" dirty="0">
                <a:solidFill>
                  <a:srgbClr val="001F5F"/>
                </a:solidFill>
                <a:latin typeface="Calibri"/>
                <a:cs typeface="Calibri"/>
              </a:rPr>
              <a:t>d</a:t>
            </a:r>
            <a:r>
              <a:rPr dirty="0">
                <a:solidFill>
                  <a:srgbClr val="001F5F"/>
                </a:solidFill>
                <a:latin typeface="Calibri"/>
                <a:cs typeface="Calibri"/>
              </a:rPr>
              <a:t>e</a:t>
            </a:r>
            <a:r>
              <a:rPr spc="35" dirty="0">
                <a:solidFill>
                  <a:srgbClr val="001F5F"/>
                </a:solidFill>
                <a:latin typeface="Calibri"/>
                <a:cs typeface="Calibri"/>
              </a:rPr>
              <a:t> </a:t>
            </a:r>
            <a:r>
              <a:rPr spc="-15" dirty="0">
                <a:solidFill>
                  <a:srgbClr val="001F5F"/>
                </a:solidFill>
                <a:latin typeface="Calibri"/>
                <a:cs typeface="Calibri"/>
              </a:rPr>
              <a:t>p</a:t>
            </a:r>
            <a:r>
              <a:rPr spc="-10" dirty="0">
                <a:solidFill>
                  <a:srgbClr val="001F5F"/>
                </a:solidFill>
                <a:latin typeface="Calibri"/>
                <a:cs typeface="Calibri"/>
              </a:rPr>
              <a:t>l</a:t>
            </a:r>
            <a:r>
              <a:rPr spc="-15" dirty="0">
                <a:solidFill>
                  <a:srgbClr val="001F5F"/>
                </a:solidFill>
                <a:latin typeface="Calibri"/>
                <a:cs typeface="Calibri"/>
              </a:rPr>
              <a:t>u</a:t>
            </a:r>
            <a:r>
              <a:rPr dirty="0">
                <a:solidFill>
                  <a:srgbClr val="001F5F"/>
                </a:solidFill>
                <a:latin typeface="Calibri"/>
                <a:cs typeface="Calibri"/>
              </a:rPr>
              <a:t>s</a:t>
            </a:r>
            <a:r>
              <a:rPr spc="10" dirty="0">
                <a:solidFill>
                  <a:srgbClr val="001F5F"/>
                </a:solidFill>
                <a:latin typeface="Calibri"/>
                <a:cs typeface="Calibri"/>
              </a:rPr>
              <a:t> </a:t>
            </a:r>
            <a:r>
              <a:rPr spc="-10" dirty="0">
                <a:solidFill>
                  <a:srgbClr val="001F5F"/>
                </a:solidFill>
                <a:latin typeface="Calibri"/>
                <a:cs typeface="Calibri"/>
              </a:rPr>
              <a:t>e</a:t>
            </a:r>
            <a:r>
              <a:rPr dirty="0">
                <a:solidFill>
                  <a:srgbClr val="001F5F"/>
                </a:solidFill>
                <a:latin typeface="Calibri"/>
                <a:cs typeface="Calibri"/>
              </a:rPr>
              <a:t>n</a:t>
            </a:r>
            <a:r>
              <a:rPr spc="35" dirty="0">
                <a:solidFill>
                  <a:srgbClr val="001F5F"/>
                </a:solidFill>
                <a:latin typeface="Calibri"/>
                <a:cs typeface="Calibri"/>
              </a:rPr>
              <a:t> </a:t>
            </a:r>
            <a:r>
              <a:rPr spc="-15" dirty="0">
                <a:solidFill>
                  <a:srgbClr val="001F5F"/>
                </a:solidFill>
                <a:latin typeface="Calibri"/>
                <a:cs typeface="Calibri"/>
              </a:rPr>
              <a:t>p</a:t>
            </a:r>
            <a:r>
              <a:rPr spc="-10" dirty="0">
                <a:solidFill>
                  <a:srgbClr val="001F5F"/>
                </a:solidFill>
                <a:latin typeface="Calibri"/>
                <a:cs typeface="Calibri"/>
              </a:rPr>
              <a:t>l</a:t>
            </a:r>
            <a:r>
              <a:rPr spc="-15" dirty="0">
                <a:solidFill>
                  <a:srgbClr val="001F5F"/>
                </a:solidFill>
                <a:latin typeface="Calibri"/>
                <a:cs typeface="Calibri"/>
              </a:rPr>
              <a:t>u</a:t>
            </a:r>
            <a:r>
              <a:rPr dirty="0">
                <a:solidFill>
                  <a:srgbClr val="001F5F"/>
                </a:solidFill>
                <a:latin typeface="Calibri"/>
                <a:cs typeface="Calibri"/>
              </a:rPr>
              <a:t>s</a:t>
            </a:r>
            <a:r>
              <a:rPr spc="10" dirty="0">
                <a:solidFill>
                  <a:srgbClr val="001F5F"/>
                </a:solidFill>
                <a:latin typeface="Calibri"/>
                <a:cs typeface="Calibri"/>
              </a:rPr>
              <a:t> </a:t>
            </a:r>
            <a:r>
              <a:rPr spc="-10" dirty="0">
                <a:solidFill>
                  <a:srgbClr val="001F5F"/>
                </a:solidFill>
                <a:latin typeface="Calibri"/>
                <a:cs typeface="Calibri"/>
              </a:rPr>
              <a:t>s</a:t>
            </a:r>
            <a:r>
              <a:rPr spc="5" dirty="0">
                <a:solidFill>
                  <a:srgbClr val="001F5F"/>
                </a:solidFill>
                <a:latin typeface="Calibri"/>
                <a:cs typeface="Calibri"/>
              </a:rPr>
              <a:t>o</a:t>
            </a:r>
            <a:r>
              <a:rPr spc="-15" dirty="0">
                <a:solidFill>
                  <a:srgbClr val="001F5F"/>
                </a:solidFill>
                <a:latin typeface="Calibri"/>
                <a:cs typeface="Calibri"/>
              </a:rPr>
              <a:t>u</a:t>
            </a:r>
            <a:r>
              <a:rPr spc="-25" dirty="0">
                <a:solidFill>
                  <a:srgbClr val="001F5F"/>
                </a:solidFill>
                <a:latin typeface="Calibri"/>
                <a:cs typeface="Calibri"/>
              </a:rPr>
              <a:t>v</a:t>
            </a:r>
            <a:r>
              <a:rPr spc="-10" dirty="0">
                <a:solidFill>
                  <a:srgbClr val="001F5F"/>
                </a:solidFill>
                <a:latin typeface="Calibri"/>
                <a:cs typeface="Calibri"/>
              </a:rPr>
              <a:t>e</a:t>
            </a:r>
            <a:r>
              <a:rPr spc="-35" dirty="0">
                <a:solidFill>
                  <a:srgbClr val="001F5F"/>
                </a:solidFill>
                <a:latin typeface="Calibri"/>
                <a:cs typeface="Calibri"/>
              </a:rPr>
              <a:t>n</a:t>
            </a:r>
            <a:r>
              <a:rPr dirty="0">
                <a:solidFill>
                  <a:srgbClr val="001F5F"/>
                </a:solidFill>
                <a:latin typeface="Calibri"/>
                <a:cs typeface="Calibri"/>
              </a:rPr>
              <a:t>t, </a:t>
            </a:r>
            <a:r>
              <a:rPr spc="-5" dirty="0">
                <a:solidFill>
                  <a:srgbClr val="001F5F"/>
                </a:solidFill>
                <a:latin typeface="Calibri"/>
                <a:cs typeface="Calibri"/>
              </a:rPr>
              <a:t>l</a:t>
            </a:r>
            <a:r>
              <a:rPr spc="-10" dirty="0">
                <a:solidFill>
                  <a:srgbClr val="001F5F"/>
                </a:solidFill>
                <a:latin typeface="Calibri"/>
                <a:cs typeface="Calibri"/>
              </a:rPr>
              <a:t>e</a:t>
            </a:r>
            <a:r>
              <a:rPr spc="15" dirty="0">
                <a:solidFill>
                  <a:srgbClr val="001F5F"/>
                </a:solidFill>
                <a:latin typeface="Calibri"/>
                <a:cs typeface="Calibri"/>
              </a:rPr>
              <a:t> </a:t>
            </a:r>
            <a:r>
              <a:rPr spc="-10" dirty="0">
                <a:solidFill>
                  <a:srgbClr val="001F5F"/>
                </a:solidFill>
                <a:latin typeface="Calibri"/>
                <a:cs typeface="Calibri"/>
              </a:rPr>
              <a:t>d</a:t>
            </a:r>
            <a:r>
              <a:rPr spc="-20" dirty="0">
                <a:solidFill>
                  <a:srgbClr val="001F5F"/>
                </a:solidFill>
                <a:latin typeface="Calibri"/>
                <a:cs typeface="Calibri"/>
              </a:rPr>
              <a:t>é</a:t>
            </a:r>
            <a:r>
              <a:rPr spc="-5" dirty="0">
                <a:solidFill>
                  <a:srgbClr val="001F5F"/>
                </a:solidFill>
                <a:latin typeface="Calibri"/>
                <a:cs typeface="Calibri"/>
              </a:rPr>
              <a:t>l</a:t>
            </a:r>
            <a:r>
              <a:rPr dirty="0">
                <a:solidFill>
                  <a:srgbClr val="001F5F"/>
                </a:solidFill>
                <a:latin typeface="Calibri"/>
                <a:cs typeface="Calibri"/>
              </a:rPr>
              <a:t>ai</a:t>
            </a:r>
            <a:r>
              <a:rPr spc="20" dirty="0">
                <a:solidFill>
                  <a:srgbClr val="001F5F"/>
                </a:solidFill>
                <a:latin typeface="Calibri"/>
                <a:cs typeface="Calibri"/>
              </a:rPr>
              <a:t> </a:t>
            </a:r>
            <a:r>
              <a:rPr dirty="0">
                <a:solidFill>
                  <a:srgbClr val="001F5F"/>
                </a:solidFill>
                <a:latin typeface="Calibri"/>
                <a:cs typeface="Calibri"/>
              </a:rPr>
              <a:t>au</a:t>
            </a:r>
            <a:r>
              <a:rPr spc="15" dirty="0">
                <a:solidFill>
                  <a:srgbClr val="001F5F"/>
                </a:solidFill>
                <a:latin typeface="Calibri"/>
                <a:cs typeface="Calibri"/>
              </a:rPr>
              <a:t> </a:t>
            </a:r>
            <a:r>
              <a:rPr spc="-10" dirty="0">
                <a:solidFill>
                  <a:srgbClr val="001F5F"/>
                </a:solidFill>
                <a:latin typeface="Calibri"/>
                <a:cs typeface="Calibri"/>
              </a:rPr>
              <a:t>d</a:t>
            </a:r>
            <a:r>
              <a:rPr spc="-20" dirty="0">
                <a:solidFill>
                  <a:srgbClr val="001F5F"/>
                </a:solidFill>
                <a:latin typeface="Calibri"/>
                <a:cs typeface="Calibri"/>
              </a:rPr>
              <a:t>e</a:t>
            </a:r>
            <a:r>
              <a:rPr spc="-5" dirty="0">
                <a:solidFill>
                  <a:srgbClr val="001F5F"/>
                </a:solidFill>
                <a:latin typeface="Calibri"/>
                <a:cs typeface="Calibri"/>
              </a:rPr>
              <a:t>l</a:t>
            </a:r>
            <a:r>
              <a:rPr dirty="0">
                <a:solidFill>
                  <a:srgbClr val="001F5F"/>
                </a:solidFill>
                <a:latin typeface="Calibri"/>
                <a:cs typeface="Calibri"/>
              </a:rPr>
              <a:t>à</a:t>
            </a:r>
            <a:r>
              <a:rPr spc="45" dirty="0">
                <a:solidFill>
                  <a:srgbClr val="001F5F"/>
                </a:solidFill>
                <a:latin typeface="Calibri"/>
                <a:cs typeface="Calibri"/>
              </a:rPr>
              <a:t> </a:t>
            </a:r>
            <a:r>
              <a:rPr spc="-10" dirty="0">
                <a:solidFill>
                  <a:srgbClr val="001F5F"/>
                </a:solidFill>
                <a:latin typeface="Calibri"/>
                <a:cs typeface="Calibri"/>
              </a:rPr>
              <a:t>duqu</a:t>
            </a:r>
            <a:r>
              <a:rPr spc="-20" dirty="0">
                <a:solidFill>
                  <a:srgbClr val="001F5F"/>
                </a:solidFill>
                <a:latin typeface="Calibri"/>
                <a:cs typeface="Calibri"/>
              </a:rPr>
              <a:t>e</a:t>
            </a:r>
            <a:r>
              <a:rPr spc="-5" dirty="0">
                <a:solidFill>
                  <a:srgbClr val="001F5F"/>
                </a:solidFill>
                <a:latin typeface="Calibri"/>
                <a:cs typeface="Calibri"/>
              </a:rPr>
              <a:t>l,</a:t>
            </a:r>
            <a:r>
              <a:rPr spc="75" dirty="0">
                <a:solidFill>
                  <a:srgbClr val="001F5F"/>
                </a:solidFill>
                <a:latin typeface="Calibri"/>
                <a:cs typeface="Calibri"/>
              </a:rPr>
              <a:t> </a:t>
            </a:r>
            <a:r>
              <a:rPr spc="-5" dirty="0">
                <a:solidFill>
                  <a:srgbClr val="001F5F"/>
                </a:solidFill>
                <a:latin typeface="Calibri"/>
                <a:cs typeface="Calibri"/>
              </a:rPr>
              <a:t>i</a:t>
            </a:r>
            <a:r>
              <a:rPr dirty="0">
                <a:solidFill>
                  <a:srgbClr val="001F5F"/>
                </a:solidFill>
                <a:latin typeface="Calibri"/>
                <a:cs typeface="Calibri"/>
              </a:rPr>
              <a:t>l</a:t>
            </a:r>
            <a:r>
              <a:rPr spc="-5" dirty="0">
                <a:solidFill>
                  <a:srgbClr val="001F5F"/>
                </a:solidFill>
                <a:latin typeface="Calibri"/>
                <a:cs typeface="Calibri"/>
              </a:rPr>
              <a:t> </a:t>
            </a:r>
            <a:r>
              <a:rPr spc="-10" dirty="0">
                <a:solidFill>
                  <a:srgbClr val="001F5F"/>
                </a:solidFill>
                <a:latin typeface="Calibri"/>
                <a:cs typeface="Calibri"/>
              </a:rPr>
              <a:t>ne</a:t>
            </a:r>
            <a:r>
              <a:rPr spc="15" dirty="0">
                <a:solidFill>
                  <a:srgbClr val="001F5F"/>
                </a:solidFill>
                <a:latin typeface="Calibri"/>
                <a:cs typeface="Calibri"/>
              </a:rPr>
              <a:t> </a:t>
            </a:r>
            <a:r>
              <a:rPr spc="-25" dirty="0">
                <a:solidFill>
                  <a:srgbClr val="001F5F"/>
                </a:solidFill>
                <a:latin typeface="Calibri"/>
                <a:cs typeface="Calibri"/>
              </a:rPr>
              <a:t>f</a:t>
            </a:r>
            <a:r>
              <a:rPr dirty="0">
                <a:solidFill>
                  <a:srgbClr val="001F5F"/>
                </a:solidFill>
                <a:latin typeface="Calibri"/>
                <a:cs typeface="Calibri"/>
              </a:rPr>
              <a:t>a</a:t>
            </a:r>
            <a:r>
              <a:rPr spc="-10" dirty="0">
                <a:solidFill>
                  <a:srgbClr val="001F5F"/>
                </a:solidFill>
                <a:latin typeface="Calibri"/>
                <a:cs typeface="Calibri"/>
              </a:rPr>
              <a:t>ut</a:t>
            </a:r>
            <a:r>
              <a:rPr spc="15" dirty="0">
                <a:solidFill>
                  <a:srgbClr val="001F5F"/>
                </a:solidFill>
                <a:latin typeface="Calibri"/>
                <a:cs typeface="Calibri"/>
              </a:rPr>
              <a:t> </a:t>
            </a:r>
            <a:r>
              <a:rPr spc="-10" dirty="0">
                <a:solidFill>
                  <a:srgbClr val="001F5F"/>
                </a:solidFill>
                <a:latin typeface="Calibri"/>
                <a:cs typeface="Calibri"/>
              </a:rPr>
              <a:t>p</a:t>
            </a:r>
            <a:r>
              <a:rPr dirty="0">
                <a:solidFill>
                  <a:srgbClr val="001F5F"/>
                </a:solidFill>
                <a:latin typeface="Calibri"/>
                <a:cs typeface="Calibri"/>
              </a:rPr>
              <a:t>as </a:t>
            </a:r>
            <a:r>
              <a:rPr spc="-30" dirty="0">
                <a:solidFill>
                  <a:srgbClr val="001F5F"/>
                </a:solidFill>
                <a:latin typeface="Calibri"/>
                <a:cs typeface="Calibri"/>
              </a:rPr>
              <a:t>r</a:t>
            </a:r>
            <a:r>
              <a:rPr spc="-10" dirty="0">
                <a:solidFill>
                  <a:srgbClr val="001F5F"/>
                </a:solidFill>
                <a:latin typeface="Calibri"/>
                <a:cs typeface="Calibri"/>
              </a:rPr>
              <a:t>e</a:t>
            </a:r>
            <a:r>
              <a:rPr spc="-15" dirty="0">
                <a:solidFill>
                  <a:srgbClr val="001F5F"/>
                </a:solidFill>
                <a:latin typeface="Calibri"/>
                <a:cs typeface="Calibri"/>
              </a:rPr>
              <a:t>p</a:t>
            </a:r>
            <a:r>
              <a:rPr spc="-30" dirty="0">
                <a:solidFill>
                  <a:srgbClr val="001F5F"/>
                </a:solidFill>
                <a:latin typeface="Calibri"/>
                <a:cs typeface="Calibri"/>
              </a:rPr>
              <a:t>r</a:t>
            </a:r>
            <a:r>
              <a:rPr spc="-10" dirty="0">
                <a:solidFill>
                  <a:srgbClr val="001F5F"/>
                </a:solidFill>
                <a:latin typeface="Calibri"/>
                <a:cs typeface="Calibri"/>
              </a:rPr>
              <a:t>e</a:t>
            </a:r>
            <a:r>
              <a:rPr spc="-15" dirty="0">
                <a:solidFill>
                  <a:srgbClr val="001F5F"/>
                </a:solidFill>
                <a:latin typeface="Calibri"/>
                <a:cs typeface="Calibri"/>
              </a:rPr>
              <a:t>nd</a:t>
            </a:r>
            <a:r>
              <a:rPr spc="-30" dirty="0">
                <a:solidFill>
                  <a:srgbClr val="001F5F"/>
                </a:solidFill>
                <a:latin typeface="Calibri"/>
                <a:cs typeface="Calibri"/>
              </a:rPr>
              <a:t>r</a:t>
            </a:r>
            <a:r>
              <a:rPr spc="-10" dirty="0">
                <a:solidFill>
                  <a:srgbClr val="001F5F"/>
                </a:solidFill>
                <a:latin typeface="Calibri"/>
                <a:cs typeface="Calibri"/>
              </a:rPr>
              <a:t>e</a:t>
            </a:r>
            <a:r>
              <a:rPr sz="1400" spc="-5" dirty="0">
                <a:latin typeface="Times New Roman"/>
                <a:cs typeface="Times New Roman"/>
              </a:rPr>
              <a:t>.</a:t>
            </a:r>
            <a:endParaRPr sz="1400" dirty="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707"/>
            <a:ext cx="8986520" cy="690701"/>
          </a:xfrm>
          <a:prstGeom prst="rect">
            <a:avLst/>
          </a:prstGeom>
        </p:spPr>
        <p:txBody>
          <a:bodyPr vert="horz" wrap="square" lIns="0" tIns="250570" rIns="0" bIns="0" numCol="1" rtlCol="0" anchor="ctr" anchorCtr="0" compatLnSpc="1">
            <a:prstTxWarp prst="textNoShape">
              <a:avLst/>
            </a:prstTxWarp>
            <a:spAutoFit/>
          </a:bodyPr>
          <a:lstStyle/>
          <a:p>
            <a:pPr marL="469900"/>
            <a:r>
              <a:rPr spc="-15" dirty="0"/>
              <a:t>O</a:t>
            </a:r>
            <a:r>
              <a:rPr dirty="0"/>
              <a:t>UB</a:t>
            </a:r>
            <a:r>
              <a:rPr spc="-20" dirty="0"/>
              <a:t>L</a:t>
            </a:r>
            <a:r>
              <a:rPr spc="-10" dirty="0"/>
              <a:t>I</a:t>
            </a:r>
            <a:r>
              <a:rPr spc="20" dirty="0"/>
              <a:t> </a:t>
            </a:r>
            <a:r>
              <a:rPr spc="-5" dirty="0"/>
              <a:t>D</a:t>
            </a:r>
            <a:r>
              <a:rPr dirty="0"/>
              <a:t>E</a:t>
            </a:r>
            <a:r>
              <a:rPr spc="-20" dirty="0"/>
              <a:t> </a:t>
            </a:r>
            <a:r>
              <a:rPr spc="-5" dirty="0"/>
              <a:t>PRIS</a:t>
            </a:r>
            <a:r>
              <a:rPr dirty="0"/>
              <a:t>E</a:t>
            </a:r>
            <a:r>
              <a:rPr spc="-15" dirty="0"/>
              <a:t> </a:t>
            </a:r>
            <a:r>
              <a:rPr dirty="0"/>
              <a:t>1</a:t>
            </a:r>
            <a:r>
              <a:rPr spc="-15" dirty="0"/>
              <a:t>/</a:t>
            </a:r>
            <a:r>
              <a:rPr dirty="0"/>
              <a:t>2</a:t>
            </a:r>
          </a:p>
        </p:txBody>
      </p:sp>
      <p:sp>
        <p:nvSpPr>
          <p:cNvPr id="3" name="object 3"/>
          <p:cNvSpPr/>
          <p:nvPr/>
        </p:nvSpPr>
        <p:spPr>
          <a:xfrm>
            <a:off x="9578975" y="14429"/>
            <a:ext cx="1066800" cy="7715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774826" y="1628711"/>
            <a:ext cx="3017901" cy="4526026"/>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5239258" y="2007900"/>
            <a:ext cx="4362450" cy="3219215"/>
          </a:xfrm>
          <a:prstGeom prst="rect">
            <a:avLst/>
          </a:prstGeom>
        </p:spPr>
        <p:txBody>
          <a:bodyPr vert="horz" wrap="square" lIns="0" tIns="0" rIns="0" bIns="0" rtlCol="0">
            <a:spAutoFit/>
          </a:bodyPr>
          <a:lstStyle/>
          <a:p>
            <a:pPr marL="12700"/>
            <a:r>
              <a:rPr sz="2400" b="1" spc="-204" dirty="0">
                <a:solidFill>
                  <a:srgbClr val="001F5F"/>
                </a:solidFill>
                <a:latin typeface="Calibri"/>
                <a:cs typeface="Calibri"/>
              </a:rPr>
              <a:t>T</a:t>
            </a:r>
            <a:r>
              <a:rPr sz="2400" b="1" dirty="0">
                <a:solidFill>
                  <a:srgbClr val="001F5F"/>
                </a:solidFill>
                <a:latin typeface="Calibri"/>
                <a:cs typeface="Calibri"/>
              </a:rPr>
              <a:t>o</a:t>
            </a:r>
            <a:r>
              <a:rPr sz="2400" b="1" spc="-40" dirty="0">
                <a:solidFill>
                  <a:srgbClr val="001F5F"/>
                </a:solidFill>
                <a:latin typeface="Calibri"/>
                <a:cs typeface="Calibri"/>
              </a:rPr>
              <a:t>n</a:t>
            </a:r>
            <a:r>
              <a:rPr sz="2400" b="1" dirty="0">
                <a:solidFill>
                  <a:srgbClr val="001F5F"/>
                </a:solidFill>
                <a:latin typeface="Calibri"/>
                <a:cs typeface="Calibri"/>
              </a:rPr>
              <a:t>y</a:t>
            </a:r>
            <a:r>
              <a:rPr sz="2400" b="1" spc="-25" dirty="0">
                <a:solidFill>
                  <a:srgbClr val="001F5F"/>
                </a:solidFill>
                <a:latin typeface="Calibri"/>
                <a:cs typeface="Calibri"/>
              </a:rPr>
              <a:t> </a:t>
            </a:r>
            <a:r>
              <a:rPr sz="2400" b="1" spc="-35" dirty="0">
                <a:solidFill>
                  <a:srgbClr val="001F5F"/>
                </a:solidFill>
                <a:latin typeface="Calibri"/>
                <a:cs typeface="Calibri"/>
              </a:rPr>
              <a:t>v</a:t>
            </a:r>
            <a:r>
              <a:rPr sz="2400" b="1" dirty="0">
                <a:solidFill>
                  <a:srgbClr val="001F5F"/>
                </a:solidFill>
                <a:latin typeface="Calibri"/>
                <a:cs typeface="Calibri"/>
              </a:rPr>
              <a:t>o</a:t>
            </a:r>
            <a:r>
              <a:rPr sz="2400" b="1" spc="5" dirty="0">
                <a:solidFill>
                  <a:srgbClr val="001F5F"/>
                </a:solidFill>
                <a:latin typeface="Calibri"/>
                <a:cs typeface="Calibri"/>
              </a:rPr>
              <a:t>u</a:t>
            </a:r>
            <a:r>
              <a:rPr sz="2400" b="1" dirty="0">
                <a:solidFill>
                  <a:srgbClr val="001F5F"/>
                </a:solidFill>
                <a:latin typeface="Calibri"/>
                <a:cs typeface="Calibri"/>
              </a:rPr>
              <a:t>s</a:t>
            </a:r>
            <a:r>
              <a:rPr sz="2400" b="1" spc="-15" dirty="0">
                <a:solidFill>
                  <a:srgbClr val="001F5F"/>
                </a:solidFill>
                <a:latin typeface="Calibri"/>
                <a:cs typeface="Calibri"/>
              </a:rPr>
              <a:t> </a:t>
            </a:r>
            <a:r>
              <a:rPr sz="2400" b="1" spc="-40" dirty="0">
                <a:solidFill>
                  <a:srgbClr val="001F5F"/>
                </a:solidFill>
                <a:latin typeface="Calibri"/>
                <a:cs typeface="Calibri"/>
              </a:rPr>
              <a:t>r</a:t>
            </a:r>
            <a:r>
              <a:rPr sz="2400" b="1" spc="-10" dirty="0">
                <a:solidFill>
                  <a:srgbClr val="001F5F"/>
                </a:solidFill>
                <a:latin typeface="Calibri"/>
                <a:cs typeface="Calibri"/>
              </a:rPr>
              <a:t>a</a:t>
            </a:r>
            <a:r>
              <a:rPr sz="2400" b="1" dirty="0">
                <a:solidFill>
                  <a:srgbClr val="001F5F"/>
                </a:solidFill>
                <a:latin typeface="Calibri"/>
                <a:cs typeface="Calibri"/>
              </a:rPr>
              <a:t>co</a:t>
            </a:r>
            <a:r>
              <a:rPr sz="2400" b="1" spc="-20" dirty="0">
                <a:solidFill>
                  <a:srgbClr val="001F5F"/>
                </a:solidFill>
                <a:latin typeface="Calibri"/>
                <a:cs typeface="Calibri"/>
              </a:rPr>
              <a:t>nt</a:t>
            </a:r>
            <a:r>
              <a:rPr sz="2400" b="1" dirty="0">
                <a:solidFill>
                  <a:srgbClr val="001F5F"/>
                </a:solidFill>
                <a:latin typeface="Calibri"/>
                <a:cs typeface="Calibri"/>
              </a:rPr>
              <a:t>e</a:t>
            </a:r>
            <a:r>
              <a:rPr sz="2400" b="1" spc="-50" dirty="0">
                <a:solidFill>
                  <a:srgbClr val="001F5F"/>
                </a:solidFill>
                <a:latin typeface="Calibri"/>
                <a:cs typeface="Calibri"/>
              </a:rPr>
              <a:t> </a:t>
            </a:r>
            <a:r>
              <a:rPr sz="2400" b="1" dirty="0">
                <a:solidFill>
                  <a:srgbClr val="001F5F"/>
                </a:solidFill>
                <a:latin typeface="Calibri"/>
                <a:cs typeface="Calibri"/>
              </a:rPr>
              <a:t>à</a:t>
            </a:r>
            <a:r>
              <a:rPr sz="2400" b="1" spc="-5" dirty="0">
                <a:solidFill>
                  <a:srgbClr val="001F5F"/>
                </a:solidFill>
                <a:latin typeface="Calibri"/>
                <a:cs typeface="Calibri"/>
              </a:rPr>
              <a:t> </a:t>
            </a:r>
            <a:r>
              <a:rPr sz="2400" b="1" spc="5" dirty="0">
                <a:solidFill>
                  <a:srgbClr val="001F5F"/>
                </a:solidFill>
                <a:latin typeface="Calibri"/>
                <a:cs typeface="Calibri"/>
              </a:rPr>
              <a:t>l</a:t>
            </a:r>
            <a:r>
              <a:rPr sz="2400" b="1" spc="-165" dirty="0">
                <a:solidFill>
                  <a:srgbClr val="001F5F"/>
                </a:solidFill>
                <a:latin typeface="Calibri"/>
                <a:cs typeface="Calibri"/>
              </a:rPr>
              <a:t>’</a:t>
            </a:r>
            <a:r>
              <a:rPr sz="2400" b="1" dirty="0">
                <a:solidFill>
                  <a:srgbClr val="001F5F"/>
                </a:solidFill>
                <a:latin typeface="Calibri"/>
                <a:cs typeface="Calibri"/>
              </a:rPr>
              <a:t>o</a:t>
            </a:r>
            <a:r>
              <a:rPr sz="2400" b="1" spc="5" dirty="0">
                <a:solidFill>
                  <a:srgbClr val="001F5F"/>
                </a:solidFill>
                <a:latin typeface="Calibri"/>
                <a:cs typeface="Calibri"/>
              </a:rPr>
              <a:t>ffi</a:t>
            </a:r>
            <a:r>
              <a:rPr sz="2400" b="1" dirty="0">
                <a:solidFill>
                  <a:srgbClr val="001F5F"/>
                </a:solidFill>
                <a:latin typeface="Calibri"/>
                <a:cs typeface="Calibri"/>
              </a:rPr>
              <a:t>c</a:t>
            </a:r>
            <a:r>
              <a:rPr sz="2400" b="1" spc="5" dirty="0">
                <a:solidFill>
                  <a:srgbClr val="001F5F"/>
                </a:solidFill>
                <a:latin typeface="Calibri"/>
                <a:cs typeface="Calibri"/>
              </a:rPr>
              <a:t>i</a:t>
            </a:r>
            <a:r>
              <a:rPr sz="2400" b="1" dirty="0">
                <a:solidFill>
                  <a:srgbClr val="001F5F"/>
                </a:solidFill>
                <a:latin typeface="Calibri"/>
                <a:cs typeface="Calibri"/>
              </a:rPr>
              <a:t>ne…</a:t>
            </a:r>
            <a:endParaRPr sz="2400">
              <a:latin typeface="Calibri"/>
              <a:cs typeface="Calibri"/>
            </a:endParaRPr>
          </a:p>
          <a:p>
            <a:pPr>
              <a:spcBef>
                <a:spcPts val="23"/>
              </a:spcBef>
            </a:pPr>
            <a:endParaRPr sz="2500">
              <a:latin typeface="Times New Roman"/>
              <a:cs typeface="Times New Roman"/>
            </a:endParaRPr>
          </a:p>
          <a:p>
            <a:pPr marL="12700"/>
            <a:r>
              <a:rPr sz="2000" spc="-5" dirty="0">
                <a:solidFill>
                  <a:srgbClr val="001F5F"/>
                </a:solidFill>
                <a:latin typeface="Calibri"/>
                <a:cs typeface="Calibri"/>
              </a:rPr>
              <a:t>Il </a:t>
            </a:r>
            <a:r>
              <a:rPr sz="2000" spc="-10" dirty="0">
                <a:solidFill>
                  <a:srgbClr val="001F5F"/>
                </a:solidFill>
                <a:latin typeface="Calibri"/>
                <a:cs typeface="Calibri"/>
              </a:rPr>
              <a:t>e</a:t>
            </a:r>
            <a:r>
              <a:rPr sz="2000" spc="-55" dirty="0">
                <a:solidFill>
                  <a:srgbClr val="001F5F"/>
                </a:solidFill>
                <a:latin typeface="Calibri"/>
                <a:cs typeface="Calibri"/>
              </a:rPr>
              <a:t>s</a:t>
            </a:r>
            <a:r>
              <a:rPr sz="2000" spc="-10" dirty="0">
                <a:solidFill>
                  <a:srgbClr val="001F5F"/>
                </a:solidFill>
                <a:latin typeface="Calibri"/>
                <a:cs typeface="Calibri"/>
              </a:rPr>
              <a:t>t</a:t>
            </a:r>
            <a:r>
              <a:rPr sz="2000" spc="30" dirty="0">
                <a:solidFill>
                  <a:srgbClr val="001F5F"/>
                </a:solidFill>
                <a:latin typeface="Calibri"/>
                <a:cs typeface="Calibri"/>
              </a:rPr>
              <a:t> </a:t>
            </a:r>
            <a:r>
              <a:rPr sz="2000" spc="-10" dirty="0">
                <a:solidFill>
                  <a:srgbClr val="001F5F"/>
                </a:solidFill>
                <a:latin typeface="Calibri"/>
                <a:cs typeface="Calibri"/>
              </a:rPr>
              <a:t>t</a:t>
            </a:r>
            <a:r>
              <a:rPr sz="2000" spc="-30" dirty="0">
                <a:solidFill>
                  <a:srgbClr val="001F5F"/>
                </a:solidFill>
                <a:latin typeface="Calibri"/>
                <a:cs typeface="Calibri"/>
              </a:rPr>
              <a:t>r</a:t>
            </a:r>
            <a:r>
              <a:rPr sz="2000" spc="-20" dirty="0">
                <a:solidFill>
                  <a:srgbClr val="001F5F"/>
                </a:solidFill>
                <a:latin typeface="Calibri"/>
                <a:cs typeface="Calibri"/>
              </a:rPr>
              <a:t>è</a:t>
            </a:r>
            <a:r>
              <a:rPr sz="2000" spc="-10" dirty="0">
                <a:solidFill>
                  <a:srgbClr val="001F5F"/>
                </a:solidFill>
                <a:latin typeface="Calibri"/>
                <a:cs typeface="Calibri"/>
              </a:rPr>
              <a:t>s</a:t>
            </a:r>
            <a:r>
              <a:rPr sz="2000" spc="35" dirty="0">
                <a:solidFill>
                  <a:srgbClr val="001F5F"/>
                </a:solidFill>
                <a:latin typeface="Calibri"/>
                <a:cs typeface="Calibri"/>
              </a:rPr>
              <a:t> </a:t>
            </a:r>
            <a:r>
              <a:rPr sz="2000" spc="-15" dirty="0">
                <a:solidFill>
                  <a:srgbClr val="001F5F"/>
                </a:solidFill>
                <a:latin typeface="Calibri"/>
                <a:cs typeface="Calibri"/>
              </a:rPr>
              <a:t>occ</a:t>
            </a:r>
            <a:r>
              <a:rPr sz="2000" spc="-10" dirty="0">
                <a:solidFill>
                  <a:srgbClr val="001F5F"/>
                </a:solidFill>
                <a:latin typeface="Calibri"/>
                <a:cs typeface="Calibri"/>
              </a:rPr>
              <a:t>upé</a:t>
            </a:r>
            <a:r>
              <a:rPr sz="2000" spc="-15" dirty="0">
                <a:solidFill>
                  <a:srgbClr val="001F5F"/>
                </a:solidFill>
                <a:latin typeface="Calibri"/>
                <a:cs typeface="Calibri"/>
              </a:rPr>
              <a:t> </a:t>
            </a:r>
            <a:r>
              <a:rPr sz="2000" spc="-5" dirty="0">
                <a:solidFill>
                  <a:srgbClr val="001F5F"/>
                </a:solidFill>
                <a:latin typeface="Calibri"/>
                <a:cs typeface="Calibri"/>
              </a:rPr>
              <a:t>p</a:t>
            </a:r>
            <a:r>
              <a:rPr sz="2000" spc="-10" dirty="0">
                <a:solidFill>
                  <a:srgbClr val="001F5F"/>
                </a:solidFill>
                <a:latin typeface="Calibri"/>
                <a:cs typeface="Calibri"/>
              </a:rPr>
              <a:t>ar</a:t>
            </a:r>
            <a:r>
              <a:rPr sz="2000" spc="5" dirty="0">
                <a:solidFill>
                  <a:srgbClr val="001F5F"/>
                </a:solidFill>
                <a:latin typeface="Calibri"/>
                <a:cs typeface="Calibri"/>
              </a:rPr>
              <a:t> </a:t>
            </a:r>
            <a:r>
              <a:rPr sz="2000" spc="-25" dirty="0">
                <a:solidFill>
                  <a:srgbClr val="001F5F"/>
                </a:solidFill>
                <a:latin typeface="Calibri"/>
                <a:cs typeface="Calibri"/>
              </a:rPr>
              <a:t>s</a:t>
            </a:r>
            <a:r>
              <a:rPr sz="2000" spc="-20" dirty="0">
                <a:solidFill>
                  <a:srgbClr val="001F5F"/>
                </a:solidFill>
                <a:latin typeface="Calibri"/>
                <a:cs typeface="Calibri"/>
              </a:rPr>
              <a:t>o</a:t>
            </a:r>
            <a:r>
              <a:rPr sz="2000" spc="-15" dirty="0">
                <a:solidFill>
                  <a:srgbClr val="001F5F"/>
                </a:solidFill>
                <a:latin typeface="Calibri"/>
                <a:cs typeface="Calibri"/>
              </a:rPr>
              <a:t>n</a:t>
            </a:r>
            <a:r>
              <a:rPr sz="2000" spc="10" dirty="0">
                <a:solidFill>
                  <a:srgbClr val="001F5F"/>
                </a:solidFill>
                <a:latin typeface="Calibri"/>
                <a:cs typeface="Calibri"/>
              </a:rPr>
              <a:t> </a:t>
            </a:r>
            <a:r>
              <a:rPr sz="2000" spc="-5" dirty="0">
                <a:solidFill>
                  <a:srgbClr val="001F5F"/>
                </a:solidFill>
                <a:latin typeface="Calibri"/>
                <a:cs typeface="Calibri"/>
              </a:rPr>
              <a:t>a</a:t>
            </a:r>
            <a:r>
              <a:rPr sz="2000" spc="-10" dirty="0">
                <a:solidFill>
                  <a:srgbClr val="001F5F"/>
                </a:solidFill>
                <a:latin typeface="Calibri"/>
                <a:cs typeface="Calibri"/>
              </a:rPr>
              <a:t>cti</a:t>
            </a:r>
            <a:r>
              <a:rPr sz="2000" spc="-25" dirty="0">
                <a:solidFill>
                  <a:srgbClr val="001F5F"/>
                </a:solidFill>
                <a:latin typeface="Calibri"/>
                <a:cs typeface="Calibri"/>
              </a:rPr>
              <a:t>v</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é</a:t>
            </a:r>
            <a:endParaRPr sz="2000">
              <a:latin typeface="Calibri"/>
              <a:cs typeface="Calibri"/>
            </a:endParaRPr>
          </a:p>
          <a:p>
            <a:pPr marL="12700"/>
            <a:r>
              <a:rPr sz="2000" spc="-10" dirty="0">
                <a:solidFill>
                  <a:srgbClr val="001F5F"/>
                </a:solidFill>
                <a:latin typeface="Calibri"/>
                <a:cs typeface="Calibri"/>
              </a:rPr>
              <a:t>p</a:t>
            </a:r>
            <a:r>
              <a:rPr sz="2000" spc="-35" dirty="0">
                <a:solidFill>
                  <a:srgbClr val="001F5F"/>
                </a:solidFill>
                <a:latin typeface="Calibri"/>
                <a:cs typeface="Calibri"/>
              </a:rPr>
              <a:t>r</a:t>
            </a:r>
            <a:r>
              <a:rPr sz="2000" spc="-15" dirty="0">
                <a:solidFill>
                  <a:srgbClr val="001F5F"/>
                </a:solidFill>
                <a:latin typeface="Calibri"/>
                <a:cs typeface="Calibri"/>
              </a:rPr>
              <a:t>o</a:t>
            </a:r>
            <a:r>
              <a:rPr sz="2000" spc="-70" dirty="0">
                <a:solidFill>
                  <a:srgbClr val="001F5F"/>
                </a:solidFill>
                <a:latin typeface="Calibri"/>
                <a:cs typeface="Calibri"/>
              </a:rPr>
              <a:t>f</a:t>
            </a:r>
            <a:r>
              <a:rPr sz="2000" spc="-20" dirty="0">
                <a:solidFill>
                  <a:srgbClr val="001F5F"/>
                </a:solidFill>
                <a:latin typeface="Calibri"/>
                <a:cs typeface="Calibri"/>
              </a:rPr>
              <a:t>e</a:t>
            </a:r>
            <a:r>
              <a:rPr sz="2000" spc="-25" dirty="0">
                <a:solidFill>
                  <a:srgbClr val="001F5F"/>
                </a:solidFill>
                <a:latin typeface="Calibri"/>
                <a:cs typeface="Calibri"/>
              </a:rPr>
              <a:t>ss</a:t>
            </a:r>
            <a:r>
              <a:rPr sz="2000" spc="-10" dirty="0">
                <a:solidFill>
                  <a:srgbClr val="001F5F"/>
                </a:solidFill>
                <a:latin typeface="Calibri"/>
                <a:cs typeface="Calibri"/>
              </a:rPr>
              <a:t>ionn</a:t>
            </a:r>
            <a:r>
              <a:rPr sz="2000" spc="-20" dirty="0">
                <a:solidFill>
                  <a:srgbClr val="001F5F"/>
                </a:solidFill>
                <a:latin typeface="Calibri"/>
                <a:cs typeface="Calibri"/>
              </a:rPr>
              <a:t>e</a:t>
            </a:r>
            <a:r>
              <a:rPr sz="2000" spc="-10" dirty="0">
                <a:solidFill>
                  <a:srgbClr val="001F5F"/>
                </a:solidFill>
                <a:latin typeface="Calibri"/>
                <a:cs typeface="Calibri"/>
              </a:rPr>
              <a:t>lle</a:t>
            </a:r>
            <a:r>
              <a:rPr sz="2000" spc="60"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t</a:t>
            </a:r>
            <a:r>
              <a:rPr sz="2000" spc="5" dirty="0">
                <a:solidFill>
                  <a:srgbClr val="001F5F"/>
                </a:solidFill>
                <a:latin typeface="Calibri"/>
                <a:cs typeface="Calibri"/>
              </a:rPr>
              <a:t> </a:t>
            </a:r>
            <a:r>
              <a:rPr sz="2000" spc="-2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a:t>
            </a:r>
            <a:r>
              <a:rPr sz="2000" spc="50" dirty="0">
                <a:solidFill>
                  <a:srgbClr val="001F5F"/>
                </a:solidFill>
                <a:latin typeface="Calibri"/>
                <a:cs typeface="Calibri"/>
              </a:rPr>
              <a:t> </a:t>
            </a:r>
            <a:r>
              <a:rPr sz="2000" spc="-60" dirty="0">
                <a:solidFill>
                  <a:srgbClr val="001F5F"/>
                </a:solidFill>
                <a:latin typeface="Calibri"/>
                <a:cs typeface="Calibri"/>
              </a:rPr>
              <a:t>r</a:t>
            </a:r>
            <a:r>
              <a:rPr sz="2000" spc="-10" dirty="0">
                <a:solidFill>
                  <a:srgbClr val="001F5F"/>
                </a:solidFill>
                <a:latin typeface="Calibri"/>
                <a:cs typeface="Calibri"/>
              </a:rPr>
              <a:t>a</a:t>
            </a:r>
            <a:r>
              <a:rPr sz="2000" spc="-30" dirty="0">
                <a:solidFill>
                  <a:srgbClr val="001F5F"/>
                </a:solidFill>
                <a:latin typeface="Calibri"/>
                <a:cs typeface="Calibri"/>
              </a:rPr>
              <a:t>r</a:t>
            </a:r>
            <a:r>
              <a:rPr sz="2000" spc="-25" dirty="0">
                <a:solidFill>
                  <a:srgbClr val="001F5F"/>
                </a:solidFill>
                <a:latin typeface="Calibri"/>
                <a:cs typeface="Calibri"/>
              </a:rPr>
              <a:t>eme</a:t>
            </a:r>
            <a:r>
              <a:rPr sz="2000" spc="-30" dirty="0">
                <a:solidFill>
                  <a:srgbClr val="001F5F"/>
                </a:solidFill>
                <a:latin typeface="Calibri"/>
                <a:cs typeface="Calibri"/>
              </a:rPr>
              <a:t>n</a:t>
            </a:r>
            <a:r>
              <a:rPr sz="2000" spc="-10" dirty="0">
                <a:solidFill>
                  <a:srgbClr val="001F5F"/>
                </a:solidFill>
                <a:latin typeface="Calibri"/>
                <a:cs typeface="Calibri"/>
              </a:rPr>
              <a:t>t</a:t>
            </a:r>
            <a:r>
              <a:rPr sz="2000" spc="50" dirty="0">
                <a:solidFill>
                  <a:srgbClr val="001F5F"/>
                </a:solidFill>
                <a:latin typeface="Calibri"/>
                <a:cs typeface="Calibri"/>
              </a:rPr>
              <a:t> </a:t>
            </a:r>
            <a:r>
              <a:rPr sz="2000" spc="-10" dirty="0">
                <a:solidFill>
                  <a:srgbClr val="001F5F"/>
                </a:solidFill>
                <a:latin typeface="Calibri"/>
                <a:cs typeface="Calibri"/>
              </a:rPr>
              <a:t>ch</a:t>
            </a:r>
            <a:r>
              <a:rPr sz="2000" spc="-45" dirty="0">
                <a:solidFill>
                  <a:srgbClr val="001F5F"/>
                </a:solidFill>
                <a:latin typeface="Calibri"/>
                <a:cs typeface="Calibri"/>
              </a:rPr>
              <a:t>e</a:t>
            </a:r>
            <a:r>
              <a:rPr sz="2000" spc="-10" dirty="0">
                <a:solidFill>
                  <a:srgbClr val="001F5F"/>
                </a:solidFill>
                <a:latin typeface="Calibri"/>
                <a:cs typeface="Calibri"/>
              </a:rPr>
              <a:t>z</a:t>
            </a:r>
            <a:r>
              <a:rPr sz="2000" spc="30" dirty="0">
                <a:solidFill>
                  <a:srgbClr val="001F5F"/>
                </a:solidFill>
                <a:latin typeface="Calibri"/>
                <a:cs typeface="Calibri"/>
              </a:rPr>
              <a:t> </a:t>
            </a:r>
            <a:r>
              <a:rPr sz="2000" spc="-5" dirty="0">
                <a:solidFill>
                  <a:srgbClr val="001F5F"/>
                </a:solidFill>
                <a:latin typeface="Calibri"/>
                <a:cs typeface="Calibri"/>
              </a:rPr>
              <a:t>l</a:t>
            </a:r>
            <a:r>
              <a:rPr sz="2000" spc="-10" dirty="0">
                <a:solidFill>
                  <a:srgbClr val="001F5F"/>
                </a:solidFill>
                <a:latin typeface="Calibri"/>
                <a:cs typeface="Calibri"/>
              </a:rPr>
              <a:t>u</a:t>
            </a:r>
            <a:r>
              <a:rPr sz="2000" spc="-5" dirty="0">
                <a:solidFill>
                  <a:srgbClr val="001F5F"/>
                </a:solidFill>
                <a:latin typeface="Calibri"/>
                <a:cs typeface="Calibri"/>
              </a:rPr>
              <a:t>i.</a:t>
            </a:r>
            <a:endParaRPr sz="2000">
              <a:latin typeface="Calibri"/>
              <a:cs typeface="Calibri"/>
            </a:endParaRPr>
          </a:p>
          <a:p>
            <a:pPr marL="12700"/>
            <a:r>
              <a:rPr sz="2000" spc="-5" dirty="0">
                <a:solidFill>
                  <a:srgbClr val="001F5F"/>
                </a:solidFill>
                <a:latin typeface="Calibri"/>
                <a:cs typeface="Calibri"/>
              </a:rPr>
              <a:t>Il </a:t>
            </a:r>
            <a:r>
              <a:rPr sz="2000" spc="-10" dirty="0">
                <a:solidFill>
                  <a:srgbClr val="001F5F"/>
                </a:solidFill>
                <a:latin typeface="Calibri"/>
                <a:cs typeface="Calibri"/>
              </a:rPr>
              <a:t>d</a:t>
            </a:r>
            <a:r>
              <a:rPr sz="2000" spc="-15" dirty="0">
                <a:solidFill>
                  <a:srgbClr val="001F5F"/>
                </a:solidFill>
                <a:latin typeface="Calibri"/>
                <a:cs typeface="Calibri"/>
              </a:rPr>
              <a:t>oi</a:t>
            </a:r>
            <a:r>
              <a:rPr sz="2000" spc="-10" dirty="0">
                <a:solidFill>
                  <a:srgbClr val="001F5F"/>
                </a:solidFill>
                <a:latin typeface="Calibri"/>
                <a:cs typeface="Calibri"/>
              </a:rPr>
              <a:t>t</a:t>
            </a:r>
            <a:r>
              <a:rPr sz="2000" dirty="0">
                <a:solidFill>
                  <a:srgbClr val="001F5F"/>
                </a:solidFill>
                <a:latin typeface="Calibri"/>
                <a:cs typeface="Calibri"/>
              </a:rPr>
              <a:t> </a:t>
            </a:r>
            <a:r>
              <a:rPr sz="2000" spc="-5"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nd</a:t>
            </a:r>
            <a:r>
              <a:rPr sz="2000" spc="-35"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 </a:t>
            </a:r>
            <a:r>
              <a:rPr sz="2000" spc="-20" dirty="0">
                <a:solidFill>
                  <a:srgbClr val="001F5F"/>
                </a:solidFill>
                <a:latin typeface="Calibri"/>
                <a:cs typeface="Calibri"/>
              </a:rPr>
              <a:t>so</a:t>
            </a:r>
            <a:r>
              <a:rPr sz="2000" spc="-15" dirty="0">
                <a:solidFill>
                  <a:srgbClr val="001F5F"/>
                </a:solidFill>
                <a:latin typeface="Calibri"/>
                <a:cs typeface="Calibri"/>
              </a:rPr>
              <a:t>n</a:t>
            </a:r>
            <a:r>
              <a:rPr sz="2000" spc="10" dirty="0">
                <a:solidFill>
                  <a:srgbClr val="001F5F"/>
                </a:solidFill>
                <a:latin typeface="Calibri"/>
                <a:cs typeface="Calibri"/>
              </a:rPr>
              <a:t> </a:t>
            </a:r>
            <a:r>
              <a:rPr sz="2000" spc="-5" dirty="0">
                <a:solidFill>
                  <a:srgbClr val="001F5F"/>
                </a:solidFill>
                <a:latin typeface="Calibri"/>
                <a:cs typeface="Calibri"/>
              </a:rPr>
              <a:t>t</a:t>
            </a:r>
            <a:r>
              <a:rPr sz="2000" spc="-60" dirty="0">
                <a:solidFill>
                  <a:srgbClr val="001F5F"/>
                </a:solidFill>
                <a:latin typeface="Calibri"/>
                <a:cs typeface="Calibri"/>
              </a:rPr>
              <a:t>r</a:t>
            </a:r>
            <a:r>
              <a:rPr sz="2000" spc="-10" dirty="0">
                <a:solidFill>
                  <a:srgbClr val="001F5F"/>
                </a:solidFill>
                <a:latin typeface="Calibri"/>
                <a:cs typeface="Calibri"/>
              </a:rPr>
              <a:t>ai</a:t>
            </a:r>
            <a:r>
              <a:rPr sz="2000" spc="-30" dirty="0">
                <a:solidFill>
                  <a:srgbClr val="001F5F"/>
                </a:solidFill>
                <a:latin typeface="Calibri"/>
                <a:cs typeface="Calibri"/>
              </a:rPr>
              <a:t>t</a:t>
            </a:r>
            <a:r>
              <a:rPr sz="2000" spc="-25" dirty="0">
                <a:solidFill>
                  <a:srgbClr val="001F5F"/>
                </a:solidFill>
                <a:latin typeface="Calibri"/>
                <a:cs typeface="Calibri"/>
              </a:rPr>
              <a:t>eme</a:t>
            </a:r>
            <a:r>
              <a:rPr sz="2000" spc="-35" dirty="0">
                <a:solidFill>
                  <a:srgbClr val="001F5F"/>
                </a:solidFill>
                <a:latin typeface="Calibri"/>
                <a:cs typeface="Calibri"/>
              </a:rPr>
              <a:t>n</a:t>
            </a:r>
            <a:r>
              <a:rPr sz="2000" spc="-10" dirty="0">
                <a:solidFill>
                  <a:srgbClr val="001F5F"/>
                </a:solidFill>
                <a:latin typeface="Calibri"/>
                <a:cs typeface="Calibri"/>
              </a:rPr>
              <a:t>t</a:t>
            </a:r>
            <a:r>
              <a:rPr sz="2000" spc="75" dirty="0">
                <a:solidFill>
                  <a:srgbClr val="001F5F"/>
                </a:solidFill>
                <a:latin typeface="Calibri"/>
                <a:cs typeface="Calibri"/>
              </a:rPr>
              <a:t> </a:t>
            </a:r>
            <a:r>
              <a:rPr sz="2000" spc="-10" dirty="0">
                <a:solidFill>
                  <a:srgbClr val="001F5F"/>
                </a:solidFill>
                <a:latin typeface="Calibri"/>
                <a:cs typeface="Calibri"/>
              </a:rPr>
              <a:t>à</a:t>
            </a:r>
            <a:r>
              <a:rPr sz="2000" spc="5" dirty="0">
                <a:solidFill>
                  <a:srgbClr val="001F5F"/>
                </a:solidFill>
                <a:latin typeface="Calibri"/>
                <a:cs typeface="Calibri"/>
              </a:rPr>
              <a:t> </a:t>
            </a:r>
            <a:r>
              <a:rPr sz="2000" spc="-15" dirty="0">
                <a:solidFill>
                  <a:srgbClr val="001F5F"/>
                </a:solidFill>
                <a:latin typeface="Calibri"/>
                <a:cs typeface="Calibri"/>
              </a:rPr>
              <a:t>8h</a:t>
            </a:r>
            <a:r>
              <a:rPr sz="2000" spc="5"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t</a:t>
            </a:r>
            <a:r>
              <a:rPr sz="2000" spc="5" dirty="0">
                <a:solidFill>
                  <a:srgbClr val="001F5F"/>
                </a:solidFill>
                <a:latin typeface="Calibri"/>
                <a:cs typeface="Calibri"/>
              </a:rPr>
              <a:t> </a:t>
            </a:r>
            <a:r>
              <a:rPr sz="2000" spc="-15" dirty="0">
                <a:solidFill>
                  <a:srgbClr val="001F5F"/>
                </a:solidFill>
                <a:latin typeface="Calibri"/>
                <a:cs typeface="Calibri"/>
              </a:rPr>
              <a:t>2</a:t>
            </a:r>
            <a:r>
              <a:rPr sz="2000" spc="-25" dirty="0">
                <a:solidFill>
                  <a:srgbClr val="001F5F"/>
                </a:solidFill>
                <a:latin typeface="Calibri"/>
                <a:cs typeface="Calibri"/>
              </a:rPr>
              <a:t>0</a:t>
            </a:r>
            <a:r>
              <a:rPr sz="2000" spc="-10" dirty="0">
                <a:solidFill>
                  <a:srgbClr val="001F5F"/>
                </a:solidFill>
                <a:latin typeface="Calibri"/>
                <a:cs typeface="Calibri"/>
              </a:rPr>
              <a:t>h</a:t>
            </a:r>
            <a:r>
              <a:rPr sz="2000" spc="-5" dirty="0">
                <a:solidFill>
                  <a:srgbClr val="001F5F"/>
                </a:solidFill>
                <a:latin typeface="Calibri"/>
                <a:cs typeface="Calibri"/>
              </a:rPr>
              <a:t>.</a:t>
            </a:r>
            <a:endParaRPr sz="2000">
              <a:latin typeface="Calibri"/>
              <a:cs typeface="Calibri"/>
            </a:endParaRPr>
          </a:p>
          <a:p>
            <a:pPr marL="12700" marR="271780"/>
            <a:r>
              <a:rPr sz="2000" spc="-15" dirty="0">
                <a:solidFill>
                  <a:srgbClr val="001F5F"/>
                </a:solidFill>
                <a:latin typeface="Calibri"/>
                <a:cs typeface="Calibri"/>
              </a:rPr>
              <a:t>A</a:t>
            </a:r>
            <a:r>
              <a:rPr sz="2000" spc="-5" dirty="0">
                <a:solidFill>
                  <a:srgbClr val="001F5F"/>
                </a:solidFill>
                <a:latin typeface="Calibri"/>
                <a:cs typeface="Calibri"/>
              </a:rPr>
              <a:t> </a:t>
            </a:r>
            <a:r>
              <a:rPr sz="2000" spc="-15" dirty="0">
                <a:solidFill>
                  <a:srgbClr val="001F5F"/>
                </a:solidFill>
                <a:latin typeface="Calibri"/>
                <a:cs typeface="Calibri"/>
              </a:rPr>
              <a:t>11</a:t>
            </a:r>
            <a:r>
              <a:rPr sz="2000" spc="-10" dirty="0">
                <a:solidFill>
                  <a:srgbClr val="001F5F"/>
                </a:solidFill>
                <a:latin typeface="Calibri"/>
                <a:cs typeface="Calibri"/>
              </a:rPr>
              <a:t>h</a:t>
            </a:r>
            <a:r>
              <a:rPr sz="2000" spc="-5" dirty="0">
                <a:solidFill>
                  <a:srgbClr val="001F5F"/>
                </a:solidFill>
                <a:latin typeface="Calibri"/>
                <a:cs typeface="Calibri"/>
              </a:rPr>
              <a:t>,</a:t>
            </a:r>
            <a:r>
              <a:rPr sz="2000" dirty="0">
                <a:solidFill>
                  <a:srgbClr val="001F5F"/>
                </a:solidFill>
                <a:latin typeface="Calibri"/>
                <a:cs typeface="Calibri"/>
              </a:rPr>
              <a:t> il </a:t>
            </a:r>
            <a:r>
              <a:rPr sz="2000" spc="-20" dirty="0">
                <a:solidFill>
                  <a:srgbClr val="001F5F"/>
                </a:solidFill>
                <a:latin typeface="Calibri"/>
                <a:cs typeface="Calibri"/>
              </a:rPr>
              <a:t>s</a:t>
            </a:r>
            <a:r>
              <a:rPr sz="2000" spc="-145" dirty="0">
                <a:solidFill>
                  <a:srgbClr val="001F5F"/>
                </a:solidFill>
                <a:latin typeface="Calibri"/>
                <a:cs typeface="Calibri"/>
              </a:rPr>
              <a:t>’</a:t>
            </a:r>
            <a:r>
              <a:rPr sz="2000" spc="-10" dirty="0">
                <a:solidFill>
                  <a:srgbClr val="001F5F"/>
                </a:solidFill>
                <a:latin typeface="Calibri"/>
                <a:cs typeface="Calibri"/>
              </a:rPr>
              <a:t>a</a:t>
            </a:r>
            <a:r>
              <a:rPr sz="2000" spc="-5" dirty="0">
                <a:solidFill>
                  <a:srgbClr val="001F5F"/>
                </a:solidFill>
                <a:latin typeface="Calibri"/>
                <a:cs typeface="Calibri"/>
              </a:rPr>
              <a:t>p</a:t>
            </a:r>
            <a:r>
              <a:rPr sz="2000" spc="-20" dirty="0">
                <a:solidFill>
                  <a:srgbClr val="001F5F"/>
                </a:solidFill>
                <a:latin typeface="Calibri"/>
                <a:cs typeface="Calibri"/>
              </a:rPr>
              <a:t>e</a:t>
            </a:r>
            <a:r>
              <a:rPr sz="2000" spc="-35" dirty="0">
                <a:solidFill>
                  <a:srgbClr val="001F5F"/>
                </a:solidFill>
                <a:latin typeface="Calibri"/>
                <a:cs typeface="Calibri"/>
              </a:rPr>
              <a:t>r</a:t>
            </a:r>
            <a:r>
              <a:rPr sz="2000" spc="-40" dirty="0">
                <a:solidFill>
                  <a:srgbClr val="001F5F"/>
                </a:solidFill>
                <a:latin typeface="Calibri"/>
                <a:cs typeface="Calibri"/>
              </a:rPr>
              <a:t>ç</a:t>
            </a:r>
            <a:r>
              <a:rPr sz="2000" spc="-10" dirty="0">
                <a:solidFill>
                  <a:srgbClr val="001F5F"/>
                </a:solidFill>
                <a:latin typeface="Calibri"/>
                <a:cs typeface="Calibri"/>
              </a:rPr>
              <a:t>oit</a:t>
            </a:r>
            <a:r>
              <a:rPr sz="2000" spc="50" dirty="0">
                <a:solidFill>
                  <a:srgbClr val="001F5F"/>
                </a:solidFill>
                <a:latin typeface="Calibri"/>
                <a:cs typeface="Calibri"/>
              </a:rPr>
              <a:t> </a:t>
            </a:r>
            <a:r>
              <a:rPr sz="2000" spc="-10" dirty="0">
                <a:solidFill>
                  <a:srgbClr val="001F5F"/>
                </a:solidFill>
                <a:latin typeface="Calibri"/>
                <a:cs typeface="Calibri"/>
              </a:rPr>
              <a:t>qu</a:t>
            </a:r>
            <a:r>
              <a:rPr sz="2000" spc="-5" dirty="0">
                <a:solidFill>
                  <a:srgbClr val="001F5F"/>
                </a:solidFill>
                <a:latin typeface="Calibri"/>
                <a:cs typeface="Calibri"/>
              </a:rPr>
              <a:t>’</a:t>
            </a:r>
            <a:r>
              <a:rPr sz="2000" dirty="0">
                <a:solidFill>
                  <a:srgbClr val="001F5F"/>
                </a:solidFill>
                <a:latin typeface="Calibri"/>
                <a:cs typeface="Calibri"/>
              </a:rPr>
              <a:t>il</a:t>
            </a:r>
            <a:r>
              <a:rPr sz="2000" spc="-5" dirty="0">
                <a:solidFill>
                  <a:srgbClr val="001F5F"/>
                </a:solidFill>
                <a:latin typeface="Calibri"/>
                <a:cs typeface="Calibri"/>
              </a:rPr>
              <a:t> </a:t>
            </a:r>
            <a:r>
              <a:rPr sz="2000" spc="-10" dirty="0">
                <a:solidFill>
                  <a:srgbClr val="001F5F"/>
                </a:solidFill>
                <a:latin typeface="Calibri"/>
                <a:cs typeface="Calibri"/>
              </a:rPr>
              <a:t>a</a:t>
            </a:r>
            <a:r>
              <a:rPr sz="2000" dirty="0">
                <a:solidFill>
                  <a:srgbClr val="001F5F"/>
                </a:solidFill>
                <a:latin typeface="Calibri"/>
                <a:cs typeface="Calibri"/>
              </a:rPr>
              <a:t> </a:t>
            </a:r>
            <a:r>
              <a:rPr sz="2000" spc="-5" dirty="0">
                <a:solidFill>
                  <a:srgbClr val="001F5F"/>
                </a:solidFill>
                <a:latin typeface="Calibri"/>
                <a:cs typeface="Calibri"/>
              </a:rPr>
              <a:t>o</a:t>
            </a:r>
            <a:r>
              <a:rPr sz="2000" spc="-10" dirty="0">
                <a:solidFill>
                  <a:srgbClr val="001F5F"/>
                </a:solidFill>
                <a:latin typeface="Calibri"/>
                <a:cs typeface="Calibri"/>
              </a:rPr>
              <a:t>ublié</a:t>
            </a:r>
            <a:r>
              <a:rPr sz="2000" spc="-15" dirty="0">
                <a:solidFill>
                  <a:srgbClr val="001F5F"/>
                </a:solidFill>
                <a:latin typeface="Calibri"/>
                <a:cs typeface="Calibri"/>
              </a:rPr>
              <a:t> </a:t>
            </a:r>
            <a:r>
              <a:rPr sz="2000" spc="-10" dirty="0">
                <a:solidFill>
                  <a:srgbClr val="001F5F"/>
                </a:solidFill>
                <a:latin typeface="Calibri"/>
                <a:cs typeface="Calibri"/>
              </a:rPr>
              <a:t>la</a:t>
            </a:r>
            <a:r>
              <a:rPr sz="2000" spc="5" dirty="0">
                <a:solidFill>
                  <a:srgbClr val="001F5F"/>
                </a:solidFill>
                <a:latin typeface="Calibri"/>
                <a:cs typeface="Calibri"/>
              </a:rPr>
              <a:t> </a:t>
            </a:r>
            <a:r>
              <a:rPr sz="2000" spc="-5" dirty="0">
                <a:solidFill>
                  <a:srgbClr val="001F5F"/>
                </a:solidFill>
                <a:latin typeface="Calibri"/>
                <a:cs typeface="Calibri"/>
              </a:rPr>
              <a:t>p</a:t>
            </a:r>
            <a:r>
              <a:rPr sz="2000" spc="-10" dirty="0">
                <a:solidFill>
                  <a:srgbClr val="001F5F"/>
                </a:solidFill>
                <a:latin typeface="Calibri"/>
                <a:cs typeface="Calibri"/>
              </a:rPr>
              <a:t>ri</a:t>
            </a:r>
            <a:r>
              <a:rPr sz="2000" spc="-25" dirty="0">
                <a:solidFill>
                  <a:srgbClr val="001F5F"/>
                </a:solidFill>
                <a:latin typeface="Calibri"/>
                <a:cs typeface="Calibri"/>
              </a:rPr>
              <a:t>s</a:t>
            </a:r>
            <a:r>
              <a:rPr sz="2000" spc="-10" dirty="0">
                <a:solidFill>
                  <a:srgbClr val="001F5F"/>
                </a:solidFill>
                <a:latin typeface="Calibri"/>
                <a:cs typeface="Calibri"/>
              </a:rPr>
              <a:t>e</a:t>
            </a:r>
            <a:r>
              <a:rPr sz="2000" spc="-5"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u </a:t>
            </a:r>
            <a:r>
              <a:rPr sz="2000" spc="-30" dirty="0">
                <a:solidFill>
                  <a:srgbClr val="001F5F"/>
                </a:solidFill>
                <a:latin typeface="Calibri"/>
                <a:cs typeface="Calibri"/>
              </a:rPr>
              <a:t>ma</a:t>
            </a:r>
            <a:r>
              <a:rPr sz="2000" spc="-10" dirty="0">
                <a:solidFill>
                  <a:srgbClr val="001F5F"/>
                </a:solidFill>
                <a:latin typeface="Calibri"/>
                <a:cs typeface="Calibri"/>
              </a:rPr>
              <a:t>ti</a:t>
            </a:r>
            <a:r>
              <a:rPr sz="2000" spc="-5" dirty="0">
                <a:solidFill>
                  <a:srgbClr val="001F5F"/>
                </a:solidFill>
                <a:latin typeface="Calibri"/>
                <a:cs typeface="Calibri"/>
              </a:rPr>
              <a:t>n.</a:t>
            </a:r>
            <a:endParaRPr sz="2000">
              <a:latin typeface="Calibri"/>
              <a:cs typeface="Calibri"/>
            </a:endParaRPr>
          </a:p>
          <a:p>
            <a:pPr marL="12700" marR="302895"/>
            <a:r>
              <a:rPr sz="2000" spc="-5" dirty="0">
                <a:solidFill>
                  <a:srgbClr val="001F5F"/>
                </a:solidFill>
                <a:latin typeface="Calibri"/>
                <a:cs typeface="Calibri"/>
              </a:rPr>
              <a:t>Il d</a:t>
            </a:r>
            <a:r>
              <a:rPr sz="2000" spc="-20" dirty="0">
                <a:solidFill>
                  <a:srgbClr val="001F5F"/>
                </a:solidFill>
                <a:latin typeface="Calibri"/>
                <a:cs typeface="Calibri"/>
              </a:rPr>
              <a:t>é</a:t>
            </a:r>
            <a:r>
              <a:rPr sz="2000" spc="-10" dirty="0">
                <a:solidFill>
                  <a:srgbClr val="001F5F"/>
                </a:solidFill>
                <a:latin typeface="Calibri"/>
                <a:cs typeface="Calibri"/>
              </a:rPr>
              <a:t>cide</a:t>
            </a:r>
            <a:r>
              <a:rPr sz="2000" spc="20" dirty="0">
                <a:solidFill>
                  <a:srgbClr val="001F5F"/>
                </a:solidFill>
                <a:latin typeface="Calibri"/>
                <a:cs typeface="Calibri"/>
              </a:rPr>
              <a:t> </a:t>
            </a:r>
            <a:r>
              <a:rPr sz="2000" spc="-10" dirty="0">
                <a:solidFill>
                  <a:srgbClr val="001F5F"/>
                </a:solidFill>
                <a:latin typeface="Calibri"/>
                <a:cs typeface="Calibri"/>
              </a:rPr>
              <a:t>de </a:t>
            </a:r>
            <a:r>
              <a:rPr sz="2000" spc="-5" dirty="0">
                <a:solidFill>
                  <a:srgbClr val="001F5F"/>
                </a:solidFill>
                <a:latin typeface="Calibri"/>
                <a:cs typeface="Calibri"/>
              </a:rPr>
              <a:t>n</a:t>
            </a:r>
            <a:r>
              <a:rPr sz="2000" spc="-10" dirty="0">
                <a:solidFill>
                  <a:srgbClr val="001F5F"/>
                </a:solidFill>
                <a:latin typeface="Calibri"/>
                <a:cs typeface="Calibri"/>
              </a:rPr>
              <a:t>e </a:t>
            </a:r>
            <a:r>
              <a:rPr sz="2000" spc="-5" dirty="0">
                <a:solidFill>
                  <a:srgbClr val="001F5F"/>
                </a:solidFill>
                <a:latin typeface="Calibri"/>
                <a:cs typeface="Calibri"/>
              </a:rPr>
              <a:t>p</a:t>
            </a:r>
            <a:r>
              <a:rPr sz="2000" spc="-10" dirty="0">
                <a:solidFill>
                  <a:srgbClr val="001F5F"/>
                </a:solidFill>
                <a:latin typeface="Calibri"/>
                <a:cs typeface="Calibri"/>
              </a:rPr>
              <a:t>as</a:t>
            </a:r>
            <a:r>
              <a:rPr sz="2000" spc="15" dirty="0">
                <a:solidFill>
                  <a:srgbClr val="001F5F"/>
                </a:solidFill>
                <a:latin typeface="Calibri"/>
                <a:cs typeface="Calibri"/>
              </a:rPr>
              <a:t> </a:t>
            </a:r>
            <a:r>
              <a:rPr sz="2000" spc="-5" dirty="0">
                <a:solidFill>
                  <a:srgbClr val="001F5F"/>
                </a:solidFill>
                <a:latin typeface="Calibri"/>
                <a:cs typeface="Calibri"/>
              </a:rPr>
              <a:t>l</a:t>
            </a:r>
            <a:r>
              <a:rPr sz="2000" spc="-20" dirty="0">
                <a:solidFill>
                  <a:srgbClr val="001F5F"/>
                </a:solidFill>
                <a:latin typeface="Calibri"/>
                <a:cs typeface="Calibri"/>
              </a:rPr>
              <a:t>e</a:t>
            </a:r>
            <a:r>
              <a:rPr sz="2000" spc="-10" dirty="0">
                <a:solidFill>
                  <a:srgbClr val="001F5F"/>
                </a:solidFill>
                <a:latin typeface="Calibri"/>
                <a:cs typeface="Calibri"/>
              </a:rPr>
              <a:t>s</a:t>
            </a:r>
            <a:r>
              <a:rPr sz="2000" spc="15" dirty="0">
                <a:solidFill>
                  <a:srgbClr val="001F5F"/>
                </a:solidFill>
                <a:latin typeface="Calibri"/>
                <a:cs typeface="Calibri"/>
              </a:rPr>
              <a:t> </a:t>
            </a:r>
            <a:r>
              <a:rPr sz="2000" spc="-10"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nd</a:t>
            </a:r>
            <a:r>
              <a:rPr sz="2000" spc="-35"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t</a:t>
            </a:r>
            <a:r>
              <a:rPr sz="2000" spc="5" dirty="0">
                <a:solidFill>
                  <a:srgbClr val="001F5F"/>
                </a:solidFill>
                <a:latin typeface="Calibri"/>
                <a:cs typeface="Calibri"/>
              </a:rPr>
              <a:t> </a:t>
            </a:r>
            <a:r>
              <a:rPr sz="2000" spc="-10" dirty="0">
                <a:solidFill>
                  <a:srgbClr val="001F5F"/>
                </a:solidFill>
                <a:latin typeface="Calibri"/>
                <a:cs typeface="Calibri"/>
              </a:rPr>
              <a:t>de </a:t>
            </a:r>
            <a:r>
              <a:rPr sz="2000" spc="-5" dirty="0">
                <a:solidFill>
                  <a:srgbClr val="001F5F"/>
                </a:solidFill>
                <a:latin typeface="Calibri"/>
                <a:cs typeface="Calibri"/>
              </a:rPr>
              <a:t>n</a:t>
            </a:r>
            <a:r>
              <a:rPr sz="2000" spc="-10" dirty="0">
                <a:solidFill>
                  <a:srgbClr val="001F5F"/>
                </a:solidFill>
                <a:latin typeface="Calibri"/>
                <a:cs typeface="Calibri"/>
              </a:rPr>
              <a:t>e</a:t>
            </a:r>
            <a:r>
              <a:rPr sz="2000" spc="-5" dirty="0">
                <a:solidFill>
                  <a:srgbClr val="001F5F"/>
                </a:solidFill>
                <a:latin typeface="Calibri"/>
                <a:cs typeface="Calibri"/>
              </a:rPr>
              <a:t> </a:t>
            </a:r>
            <a:r>
              <a:rPr sz="2000" spc="-10"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nd</a:t>
            </a:r>
            <a:r>
              <a:rPr sz="2000" spc="-35" dirty="0">
                <a:solidFill>
                  <a:srgbClr val="001F5F"/>
                </a:solidFill>
                <a:latin typeface="Calibri"/>
                <a:cs typeface="Calibri"/>
              </a:rPr>
              <a:t>r</a:t>
            </a:r>
            <a:r>
              <a:rPr sz="2000" spc="-10" dirty="0">
                <a:solidFill>
                  <a:srgbClr val="001F5F"/>
                </a:solidFill>
                <a:latin typeface="Calibri"/>
                <a:cs typeface="Calibri"/>
              </a:rPr>
              <a:t>e </a:t>
            </a:r>
            <a:r>
              <a:rPr sz="2000" spc="-5" dirty="0">
                <a:solidFill>
                  <a:srgbClr val="001F5F"/>
                </a:solidFill>
                <a:latin typeface="Calibri"/>
                <a:cs typeface="Calibri"/>
              </a:rPr>
              <a:t>q</a:t>
            </a:r>
            <a:r>
              <a:rPr sz="2000" spc="-10" dirty="0">
                <a:solidFill>
                  <a:srgbClr val="001F5F"/>
                </a:solidFill>
                <a:latin typeface="Calibri"/>
                <a:cs typeface="Calibri"/>
              </a:rPr>
              <a:t>ue ceux</a:t>
            </a:r>
            <a:r>
              <a:rPr sz="2000" spc="25"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u </a:t>
            </a:r>
            <a:r>
              <a:rPr sz="2000" spc="-25" dirty="0">
                <a:solidFill>
                  <a:srgbClr val="001F5F"/>
                </a:solidFill>
                <a:latin typeface="Calibri"/>
                <a:cs typeface="Calibri"/>
              </a:rPr>
              <a:t>s</a:t>
            </a:r>
            <a:r>
              <a:rPr sz="2000" spc="-10" dirty="0">
                <a:solidFill>
                  <a:srgbClr val="001F5F"/>
                </a:solidFill>
                <a:latin typeface="Calibri"/>
                <a:cs typeface="Calibri"/>
              </a:rPr>
              <a:t>oir</a:t>
            </a:r>
            <a:r>
              <a:rPr sz="2000" spc="20" dirty="0">
                <a:solidFill>
                  <a:srgbClr val="001F5F"/>
                </a:solidFill>
                <a:latin typeface="Calibri"/>
                <a:cs typeface="Calibri"/>
              </a:rPr>
              <a:t> </a:t>
            </a:r>
            <a:r>
              <a:rPr sz="2000" spc="-10" dirty="0">
                <a:solidFill>
                  <a:srgbClr val="001F5F"/>
                </a:solidFill>
                <a:latin typeface="Calibri"/>
                <a:cs typeface="Calibri"/>
              </a:rPr>
              <a:t>à</a:t>
            </a:r>
            <a:r>
              <a:rPr sz="2000" spc="5" dirty="0">
                <a:solidFill>
                  <a:srgbClr val="001F5F"/>
                </a:solidFill>
                <a:latin typeface="Calibri"/>
                <a:cs typeface="Calibri"/>
              </a:rPr>
              <a:t> </a:t>
            </a:r>
            <a:r>
              <a:rPr sz="2000" spc="-10" dirty="0">
                <a:solidFill>
                  <a:srgbClr val="001F5F"/>
                </a:solidFill>
                <a:latin typeface="Calibri"/>
                <a:cs typeface="Calibri"/>
              </a:rPr>
              <a:t>20h.</a:t>
            </a:r>
            <a:endParaRPr sz="2000">
              <a:latin typeface="Calibri"/>
              <a:cs typeface="Calibri"/>
            </a:endParaRPr>
          </a:p>
          <a:p>
            <a:pPr marL="12700"/>
            <a:r>
              <a:rPr sz="2000" spc="-15" dirty="0">
                <a:solidFill>
                  <a:srgbClr val="001F5F"/>
                </a:solidFill>
                <a:latin typeface="Calibri"/>
                <a:cs typeface="Calibri"/>
              </a:rPr>
              <a:t>Q</a:t>
            </a:r>
            <a:r>
              <a:rPr sz="2000" spc="-10" dirty="0">
                <a:solidFill>
                  <a:srgbClr val="001F5F"/>
                </a:solidFill>
                <a:latin typeface="Calibri"/>
                <a:cs typeface="Calibri"/>
              </a:rPr>
              <a:t>u</a:t>
            </a:r>
            <a:r>
              <a:rPr sz="2000" spc="-145" dirty="0">
                <a:solidFill>
                  <a:srgbClr val="001F5F"/>
                </a:solidFill>
                <a:latin typeface="Calibri"/>
                <a:cs typeface="Calibri"/>
              </a:rPr>
              <a:t>’</a:t>
            </a:r>
            <a:r>
              <a:rPr sz="2000" spc="-20" dirty="0">
                <a:solidFill>
                  <a:srgbClr val="001F5F"/>
                </a:solidFill>
                <a:latin typeface="Calibri"/>
                <a:cs typeface="Calibri"/>
              </a:rPr>
              <a:t>e</a:t>
            </a:r>
            <a:r>
              <a:rPr sz="2000" spc="-15" dirty="0">
                <a:solidFill>
                  <a:srgbClr val="001F5F"/>
                </a:solidFill>
                <a:latin typeface="Calibri"/>
                <a:cs typeface="Calibri"/>
              </a:rPr>
              <a:t>n</a:t>
            </a:r>
            <a:r>
              <a:rPr sz="2000" dirty="0">
                <a:solidFill>
                  <a:srgbClr val="001F5F"/>
                </a:solidFill>
                <a:latin typeface="Calibri"/>
                <a:cs typeface="Calibri"/>
              </a:rPr>
              <a:t> </a:t>
            </a:r>
            <a:r>
              <a:rPr sz="2000" spc="-5" dirty="0">
                <a:solidFill>
                  <a:srgbClr val="001F5F"/>
                </a:solidFill>
                <a:latin typeface="Calibri"/>
                <a:cs typeface="Calibri"/>
              </a:rPr>
              <a:t>p</a:t>
            </a:r>
            <a:r>
              <a:rPr sz="2000" spc="-20" dirty="0">
                <a:solidFill>
                  <a:srgbClr val="001F5F"/>
                </a:solidFill>
                <a:latin typeface="Calibri"/>
                <a:cs typeface="Calibri"/>
              </a:rPr>
              <a:t>e</a:t>
            </a:r>
            <a:r>
              <a:rPr sz="2000" spc="-10" dirty="0">
                <a:solidFill>
                  <a:srgbClr val="001F5F"/>
                </a:solidFill>
                <a:latin typeface="Calibri"/>
                <a:cs typeface="Calibri"/>
              </a:rPr>
              <a:t>n</a:t>
            </a:r>
            <a:r>
              <a:rPr sz="2000" spc="-25" dirty="0">
                <a:solidFill>
                  <a:srgbClr val="001F5F"/>
                </a:solidFill>
                <a:latin typeface="Calibri"/>
                <a:cs typeface="Calibri"/>
              </a:rPr>
              <a:t>s</a:t>
            </a:r>
            <a:r>
              <a:rPr sz="2000" spc="-45" dirty="0">
                <a:solidFill>
                  <a:srgbClr val="001F5F"/>
                </a:solidFill>
                <a:latin typeface="Calibri"/>
                <a:cs typeface="Calibri"/>
              </a:rPr>
              <a:t>e</a:t>
            </a:r>
            <a:r>
              <a:rPr sz="2000" dirty="0">
                <a:solidFill>
                  <a:srgbClr val="001F5F"/>
                </a:solidFill>
                <a:latin typeface="Calibri"/>
                <a:cs typeface="Calibri"/>
              </a:rPr>
              <a:t>z</a:t>
            </a:r>
            <a:r>
              <a:rPr sz="2000" spc="-20" dirty="0">
                <a:solidFill>
                  <a:srgbClr val="001F5F"/>
                </a:solidFill>
                <a:latin typeface="Calibri"/>
                <a:cs typeface="Calibri"/>
              </a:rPr>
              <a:t>-</a:t>
            </a:r>
            <a:r>
              <a:rPr sz="2000" spc="-50" dirty="0">
                <a:solidFill>
                  <a:srgbClr val="001F5F"/>
                </a:solidFill>
                <a:latin typeface="Calibri"/>
                <a:cs typeface="Calibri"/>
              </a:rPr>
              <a:t>v</a:t>
            </a:r>
            <a:r>
              <a:rPr sz="2000" spc="-20" dirty="0">
                <a:solidFill>
                  <a:srgbClr val="001F5F"/>
                </a:solidFill>
                <a:latin typeface="Calibri"/>
                <a:cs typeface="Calibri"/>
              </a:rPr>
              <a:t>o</a:t>
            </a:r>
            <a:r>
              <a:rPr sz="2000" spc="-5" dirty="0">
                <a:solidFill>
                  <a:srgbClr val="001F5F"/>
                </a:solidFill>
                <a:latin typeface="Calibri"/>
                <a:cs typeface="Calibri"/>
              </a:rPr>
              <a:t>u</a:t>
            </a:r>
            <a:r>
              <a:rPr sz="2000" spc="-10" dirty="0">
                <a:solidFill>
                  <a:srgbClr val="001F5F"/>
                </a:solidFill>
                <a:latin typeface="Calibri"/>
                <a:cs typeface="Calibri"/>
              </a:rPr>
              <a:t>s</a:t>
            </a:r>
            <a:r>
              <a:rPr sz="2000" spc="60" dirty="0">
                <a:solidFill>
                  <a:srgbClr val="001F5F"/>
                </a:solidFill>
                <a:latin typeface="Calibri"/>
                <a:cs typeface="Calibri"/>
              </a:rPr>
              <a:t> </a:t>
            </a:r>
            <a:r>
              <a:rPr sz="2000" spc="-10" dirty="0">
                <a:solidFill>
                  <a:srgbClr val="001F5F"/>
                </a:solidFill>
                <a:latin typeface="Calibri"/>
                <a:cs typeface="Calibri"/>
              </a:rPr>
              <a:t>?</a:t>
            </a:r>
            <a:endParaRPr sz="20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707"/>
            <a:ext cx="8986520" cy="690701"/>
          </a:xfrm>
          <a:prstGeom prst="rect">
            <a:avLst/>
          </a:prstGeom>
        </p:spPr>
        <p:txBody>
          <a:bodyPr vert="horz" wrap="square" lIns="0" tIns="250570" rIns="0" bIns="0" numCol="1" rtlCol="0" anchor="ctr" anchorCtr="0" compatLnSpc="1">
            <a:prstTxWarp prst="textNoShape">
              <a:avLst/>
            </a:prstTxWarp>
            <a:spAutoFit/>
          </a:bodyPr>
          <a:lstStyle/>
          <a:p>
            <a:pPr marL="469900"/>
            <a:r>
              <a:rPr spc="-15" dirty="0"/>
              <a:t>O</a:t>
            </a:r>
            <a:r>
              <a:rPr dirty="0"/>
              <a:t>UB</a:t>
            </a:r>
            <a:r>
              <a:rPr spc="-20" dirty="0"/>
              <a:t>L</a:t>
            </a:r>
            <a:r>
              <a:rPr spc="-10" dirty="0"/>
              <a:t>I</a:t>
            </a:r>
            <a:r>
              <a:rPr spc="20" dirty="0"/>
              <a:t> </a:t>
            </a:r>
            <a:r>
              <a:rPr spc="-5" dirty="0"/>
              <a:t>D</a:t>
            </a:r>
            <a:r>
              <a:rPr dirty="0"/>
              <a:t>E</a:t>
            </a:r>
            <a:r>
              <a:rPr spc="-20" dirty="0"/>
              <a:t> </a:t>
            </a:r>
            <a:r>
              <a:rPr spc="-5" dirty="0"/>
              <a:t>PRIS</a:t>
            </a:r>
            <a:r>
              <a:rPr dirty="0"/>
              <a:t>E</a:t>
            </a:r>
            <a:r>
              <a:rPr spc="-15" dirty="0"/>
              <a:t> </a:t>
            </a:r>
            <a:r>
              <a:rPr dirty="0"/>
              <a:t>1</a:t>
            </a:r>
            <a:r>
              <a:rPr spc="-15" dirty="0"/>
              <a:t>/</a:t>
            </a:r>
            <a:r>
              <a:rPr dirty="0"/>
              <a:t>2</a:t>
            </a:r>
          </a:p>
        </p:txBody>
      </p:sp>
      <p:sp>
        <p:nvSpPr>
          <p:cNvPr id="3" name="object 3"/>
          <p:cNvSpPr/>
          <p:nvPr/>
        </p:nvSpPr>
        <p:spPr>
          <a:xfrm>
            <a:off x="9601240" y="79"/>
            <a:ext cx="1066799" cy="7715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774826" y="1484380"/>
            <a:ext cx="3017901" cy="4525899"/>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5105400" y="1905000"/>
            <a:ext cx="6625591" cy="3693319"/>
          </a:xfrm>
          <a:prstGeom prst="rect">
            <a:avLst/>
          </a:prstGeom>
        </p:spPr>
        <p:txBody>
          <a:bodyPr vert="horz" wrap="square" lIns="0" tIns="0" rIns="0" bIns="0" rtlCol="0">
            <a:spAutoFit/>
          </a:bodyPr>
          <a:lstStyle/>
          <a:p>
            <a:pPr marL="12700"/>
            <a:r>
              <a:rPr sz="2400" b="1" spc="-204" dirty="0">
                <a:solidFill>
                  <a:srgbClr val="001F5F"/>
                </a:solidFill>
                <a:latin typeface="Calibri"/>
                <a:cs typeface="Calibri"/>
              </a:rPr>
              <a:t>T</a:t>
            </a:r>
            <a:r>
              <a:rPr sz="2400" b="1" dirty="0">
                <a:solidFill>
                  <a:srgbClr val="001F5F"/>
                </a:solidFill>
                <a:latin typeface="Calibri"/>
                <a:cs typeface="Calibri"/>
              </a:rPr>
              <a:t>o</a:t>
            </a:r>
            <a:r>
              <a:rPr sz="2400" b="1" spc="-40" dirty="0">
                <a:solidFill>
                  <a:srgbClr val="001F5F"/>
                </a:solidFill>
                <a:latin typeface="Calibri"/>
                <a:cs typeface="Calibri"/>
              </a:rPr>
              <a:t>n</a:t>
            </a:r>
            <a:r>
              <a:rPr sz="2400" b="1" dirty="0">
                <a:solidFill>
                  <a:srgbClr val="001F5F"/>
                </a:solidFill>
                <a:latin typeface="Calibri"/>
                <a:cs typeface="Calibri"/>
              </a:rPr>
              <a:t>y</a:t>
            </a:r>
            <a:r>
              <a:rPr sz="2400" b="1" spc="-25" dirty="0">
                <a:solidFill>
                  <a:srgbClr val="001F5F"/>
                </a:solidFill>
                <a:latin typeface="Calibri"/>
                <a:cs typeface="Calibri"/>
              </a:rPr>
              <a:t> </a:t>
            </a:r>
            <a:r>
              <a:rPr sz="2400" b="1" spc="-35" dirty="0">
                <a:solidFill>
                  <a:srgbClr val="001F5F"/>
                </a:solidFill>
                <a:latin typeface="Calibri"/>
                <a:cs typeface="Calibri"/>
              </a:rPr>
              <a:t>v</a:t>
            </a:r>
            <a:r>
              <a:rPr sz="2400" b="1" dirty="0">
                <a:solidFill>
                  <a:srgbClr val="001F5F"/>
                </a:solidFill>
                <a:latin typeface="Calibri"/>
                <a:cs typeface="Calibri"/>
              </a:rPr>
              <a:t>o</a:t>
            </a:r>
            <a:r>
              <a:rPr sz="2400" b="1" spc="5" dirty="0">
                <a:solidFill>
                  <a:srgbClr val="001F5F"/>
                </a:solidFill>
                <a:latin typeface="Calibri"/>
                <a:cs typeface="Calibri"/>
              </a:rPr>
              <a:t>u</a:t>
            </a:r>
            <a:r>
              <a:rPr sz="2400" b="1" dirty="0">
                <a:solidFill>
                  <a:srgbClr val="001F5F"/>
                </a:solidFill>
                <a:latin typeface="Calibri"/>
                <a:cs typeface="Calibri"/>
              </a:rPr>
              <a:t>s</a:t>
            </a:r>
            <a:r>
              <a:rPr sz="2400" b="1" spc="-15" dirty="0">
                <a:solidFill>
                  <a:srgbClr val="001F5F"/>
                </a:solidFill>
                <a:latin typeface="Calibri"/>
                <a:cs typeface="Calibri"/>
              </a:rPr>
              <a:t> </a:t>
            </a:r>
            <a:r>
              <a:rPr sz="2400" b="1" spc="-40" dirty="0">
                <a:solidFill>
                  <a:srgbClr val="001F5F"/>
                </a:solidFill>
                <a:latin typeface="Calibri"/>
                <a:cs typeface="Calibri"/>
              </a:rPr>
              <a:t>r</a:t>
            </a:r>
            <a:r>
              <a:rPr sz="2400" b="1" spc="-10" dirty="0">
                <a:solidFill>
                  <a:srgbClr val="001F5F"/>
                </a:solidFill>
                <a:latin typeface="Calibri"/>
                <a:cs typeface="Calibri"/>
              </a:rPr>
              <a:t>a</a:t>
            </a:r>
            <a:r>
              <a:rPr sz="2400" b="1" dirty="0">
                <a:solidFill>
                  <a:srgbClr val="001F5F"/>
                </a:solidFill>
                <a:latin typeface="Calibri"/>
                <a:cs typeface="Calibri"/>
              </a:rPr>
              <a:t>co</a:t>
            </a:r>
            <a:r>
              <a:rPr sz="2400" b="1" spc="-20" dirty="0">
                <a:solidFill>
                  <a:srgbClr val="001F5F"/>
                </a:solidFill>
                <a:latin typeface="Calibri"/>
                <a:cs typeface="Calibri"/>
              </a:rPr>
              <a:t>nt</a:t>
            </a:r>
            <a:r>
              <a:rPr sz="2400" b="1" dirty="0">
                <a:solidFill>
                  <a:srgbClr val="001F5F"/>
                </a:solidFill>
                <a:latin typeface="Calibri"/>
                <a:cs typeface="Calibri"/>
              </a:rPr>
              <a:t>e</a:t>
            </a:r>
            <a:r>
              <a:rPr sz="2400" b="1" spc="-50" dirty="0">
                <a:solidFill>
                  <a:srgbClr val="001F5F"/>
                </a:solidFill>
                <a:latin typeface="Calibri"/>
                <a:cs typeface="Calibri"/>
              </a:rPr>
              <a:t> </a:t>
            </a:r>
            <a:r>
              <a:rPr sz="2400" b="1" dirty="0">
                <a:solidFill>
                  <a:srgbClr val="001F5F"/>
                </a:solidFill>
                <a:latin typeface="Calibri"/>
                <a:cs typeface="Calibri"/>
              </a:rPr>
              <a:t>à</a:t>
            </a:r>
            <a:r>
              <a:rPr sz="2400" b="1" spc="-5" dirty="0">
                <a:solidFill>
                  <a:srgbClr val="001F5F"/>
                </a:solidFill>
                <a:latin typeface="Calibri"/>
                <a:cs typeface="Calibri"/>
              </a:rPr>
              <a:t> </a:t>
            </a:r>
            <a:r>
              <a:rPr sz="2400" b="1" spc="5" dirty="0">
                <a:solidFill>
                  <a:srgbClr val="001F5F"/>
                </a:solidFill>
                <a:latin typeface="Calibri"/>
                <a:cs typeface="Calibri"/>
              </a:rPr>
              <a:t>l</a:t>
            </a:r>
            <a:r>
              <a:rPr sz="2400" b="1" spc="-165" dirty="0">
                <a:solidFill>
                  <a:srgbClr val="001F5F"/>
                </a:solidFill>
                <a:latin typeface="Calibri"/>
                <a:cs typeface="Calibri"/>
              </a:rPr>
              <a:t>’</a:t>
            </a:r>
            <a:r>
              <a:rPr sz="2400" b="1" dirty="0">
                <a:solidFill>
                  <a:srgbClr val="001F5F"/>
                </a:solidFill>
                <a:latin typeface="Calibri"/>
                <a:cs typeface="Calibri"/>
              </a:rPr>
              <a:t>o</a:t>
            </a:r>
            <a:r>
              <a:rPr sz="2400" b="1" spc="5" dirty="0">
                <a:solidFill>
                  <a:srgbClr val="001F5F"/>
                </a:solidFill>
                <a:latin typeface="Calibri"/>
                <a:cs typeface="Calibri"/>
              </a:rPr>
              <a:t>ffi</a:t>
            </a:r>
            <a:r>
              <a:rPr sz="2400" b="1" dirty="0">
                <a:solidFill>
                  <a:srgbClr val="001F5F"/>
                </a:solidFill>
                <a:latin typeface="Calibri"/>
                <a:cs typeface="Calibri"/>
              </a:rPr>
              <a:t>c</a:t>
            </a:r>
            <a:r>
              <a:rPr sz="2400" b="1" spc="5" dirty="0">
                <a:solidFill>
                  <a:srgbClr val="001F5F"/>
                </a:solidFill>
                <a:latin typeface="Calibri"/>
                <a:cs typeface="Calibri"/>
              </a:rPr>
              <a:t>i</a:t>
            </a:r>
            <a:r>
              <a:rPr sz="2400" b="1" dirty="0">
                <a:solidFill>
                  <a:srgbClr val="001F5F"/>
                </a:solidFill>
                <a:latin typeface="Calibri"/>
                <a:cs typeface="Calibri"/>
              </a:rPr>
              <a:t>ne…</a:t>
            </a:r>
            <a:endParaRPr sz="2400" dirty="0">
              <a:latin typeface="Calibri"/>
              <a:cs typeface="Calibri"/>
            </a:endParaRPr>
          </a:p>
          <a:p>
            <a:pPr marL="12700" marR="5080">
              <a:spcBef>
                <a:spcPts val="25"/>
              </a:spcBef>
              <a:buClr>
                <a:srgbClr val="001F5F"/>
              </a:buClr>
              <a:buFont typeface="Calibri"/>
              <a:buChar char="•"/>
              <a:tabLst>
                <a:tab pos="180340" algn="l"/>
              </a:tabLst>
            </a:pPr>
            <a:r>
              <a:rPr spc="-45" dirty="0">
                <a:solidFill>
                  <a:srgbClr val="001F5F"/>
                </a:solidFill>
                <a:latin typeface="Calibri"/>
                <a:cs typeface="Calibri"/>
              </a:rPr>
              <a:t>P</a:t>
            </a:r>
            <a:r>
              <a:rPr spc="-10" dirty="0">
                <a:solidFill>
                  <a:srgbClr val="001F5F"/>
                </a:solidFill>
                <a:latin typeface="Calibri"/>
                <a:cs typeface="Calibri"/>
              </a:rPr>
              <a:t>e</a:t>
            </a:r>
            <a:r>
              <a:rPr dirty="0">
                <a:solidFill>
                  <a:srgbClr val="001F5F"/>
                </a:solidFill>
                <a:latin typeface="Calibri"/>
                <a:cs typeface="Calibri"/>
              </a:rPr>
              <a:t>u</a:t>
            </a:r>
            <a:r>
              <a:rPr spc="10" dirty="0">
                <a:solidFill>
                  <a:srgbClr val="001F5F"/>
                </a:solidFill>
                <a:latin typeface="Calibri"/>
                <a:cs typeface="Calibri"/>
              </a:rPr>
              <a:t> </a:t>
            </a:r>
            <a:r>
              <a:rPr spc="-10" dirty="0">
                <a:solidFill>
                  <a:srgbClr val="001F5F"/>
                </a:solidFill>
                <a:latin typeface="Calibri"/>
                <a:cs typeface="Calibri"/>
              </a:rPr>
              <a:t>d</a:t>
            </a:r>
            <a:r>
              <a:rPr spc="-114" dirty="0">
                <a:solidFill>
                  <a:srgbClr val="001F5F"/>
                </a:solidFill>
                <a:latin typeface="Calibri"/>
                <a:cs typeface="Calibri"/>
              </a:rPr>
              <a:t>’</a:t>
            </a:r>
            <a:r>
              <a:rPr spc="-10" dirty="0">
                <a:solidFill>
                  <a:srgbClr val="001F5F"/>
                </a:solidFill>
                <a:latin typeface="Calibri"/>
                <a:cs typeface="Calibri"/>
              </a:rPr>
              <a:t>é</a:t>
            </a:r>
            <a:r>
              <a:rPr dirty="0">
                <a:solidFill>
                  <a:srgbClr val="001F5F"/>
                </a:solidFill>
                <a:latin typeface="Calibri"/>
                <a:cs typeface="Calibri"/>
              </a:rPr>
              <a:t>t</a:t>
            </a:r>
            <a:r>
              <a:rPr spc="-15" dirty="0">
                <a:solidFill>
                  <a:srgbClr val="001F5F"/>
                </a:solidFill>
                <a:latin typeface="Calibri"/>
                <a:cs typeface="Calibri"/>
              </a:rPr>
              <a:t>u</a:t>
            </a:r>
            <a:r>
              <a:rPr spc="-10" dirty="0">
                <a:solidFill>
                  <a:srgbClr val="001F5F"/>
                </a:solidFill>
                <a:latin typeface="Calibri"/>
                <a:cs typeface="Calibri"/>
              </a:rPr>
              <a:t>de</a:t>
            </a:r>
            <a:r>
              <a:rPr dirty="0">
                <a:solidFill>
                  <a:srgbClr val="001F5F"/>
                </a:solidFill>
                <a:latin typeface="Calibri"/>
                <a:cs typeface="Calibri"/>
              </a:rPr>
              <a:t>s</a:t>
            </a:r>
            <a:r>
              <a:rPr spc="35" dirty="0">
                <a:solidFill>
                  <a:srgbClr val="001F5F"/>
                </a:solidFill>
                <a:latin typeface="Calibri"/>
                <a:cs typeface="Calibri"/>
              </a:rPr>
              <a:t> </a:t>
            </a:r>
            <a:r>
              <a:rPr spc="-10" dirty="0">
                <a:solidFill>
                  <a:srgbClr val="001F5F"/>
                </a:solidFill>
                <a:latin typeface="Calibri"/>
                <a:cs typeface="Calibri"/>
              </a:rPr>
              <a:t>ph</a:t>
            </a:r>
            <a:r>
              <a:rPr dirty="0">
                <a:solidFill>
                  <a:srgbClr val="001F5F"/>
                </a:solidFill>
                <a:latin typeface="Calibri"/>
                <a:cs typeface="Calibri"/>
              </a:rPr>
              <a:t>arma</a:t>
            </a:r>
            <a:r>
              <a:rPr spc="-20" dirty="0">
                <a:solidFill>
                  <a:srgbClr val="001F5F"/>
                </a:solidFill>
                <a:latin typeface="Calibri"/>
                <a:cs typeface="Calibri"/>
              </a:rPr>
              <a:t>c</a:t>
            </a:r>
            <a:r>
              <a:rPr spc="5" dirty="0">
                <a:solidFill>
                  <a:srgbClr val="001F5F"/>
                </a:solidFill>
                <a:latin typeface="Calibri"/>
                <a:cs typeface="Calibri"/>
              </a:rPr>
              <a:t>oc</a:t>
            </a:r>
            <a:r>
              <a:rPr spc="-10" dirty="0">
                <a:solidFill>
                  <a:srgbClr val="001F5F"/>
                </a:solidFill>
                <a:latin typeface="Calibri"/>
                <a:cs typeface="Calibri"/>
              </a:rPr>
              <a:t>iné</a:t>
            </a:r>
            <a:r>
              <a:rPr dirty="0">
                <a:solidFill>
                  <a:srgbClr val="001F5F"/>
                </a:solidFill>
                <a:latin typeface="Calibri"/>
                <a:cs typeface="Calibri"/>
              </a:rPr>
              <a:t>t</a:t>
            </a:r>
            <a:r>
              <a:rPr spc="-10" dirty="0">
                <a:solidFill>
                  <a:srgbClr val="001F5F"/>
                </a:solidFill>
                <a:latin typeface="Calibri"/>
                <a:cs typeface="Calibri"/>
              </a:rPr>
              <a:t>ique</a:t>
            </a:r>
            <a:r>
              <a:rPr dirty="0">
                <a:solidFill>
                  <a:srgbClr val="001F5F"/>
                </a:solidFill>
                <a:latin typeface="Calibri"/>
                <a:cs typeface="Calibri"/>
              </a:rPr>
              <a:t>s</a:t>
            </a:r>
            <a:r>
              <a:rPr spc="85" dirty="0">
                <a:solidFill>
                  <a:srgbClr val="001F5F"/>
                </a:solidFill>
                <a:latin typeface="Calibri"/>
                <a:cs typeface="Calibri"/>
              </a:rPr>
              <a:t> </a:t>
            </a:r>
            <a:r>
              <a:rPr dirty="0">
                <a:solidFill>
                  <a:srgbClr val="001F5F"/>
                </a:solidFill>
                <a:latin typeface="Calibri"/>
                <a:cs typeface="Calibri"/>
              </a:rPr>
              <a:t>; </a:t>
            </a:r>
            <a:r>
              <a:rPr spc="-10" dirty="0">
                <a:solidFill>
                  <a:srgbClr val="001F5F"/>
                </a:solidFill>
                <a:latin typeface="Calibri"/>
                <a:cs typeface="Calibri"/>
              </a:rPr>
              <a:t>le</a:t>
            </a:r>
            <a:r>
              <a:rPr dirty="0">
                <a:solidFill>
                  <a:srgbClr val="001F5F"/>
                </a:solidFill>
                <a:latin typeface="Calibri"/>
                <a:cs typeface="Calibri"/>
              </a:rPr>
              <a:t>s</a:t>
            </a:r>
            <a:r>
              <a:rPr spc="15" dirty="0">
                <a:solidFill>
                  <a:srgbClr val="001F5F"/>
                </a:solidFill>
                <a:latin typeface="Calibri"/>
                <a:cs typeface="Calibri"/>
              </a:rPr>
              <a:t> </a:t>
            </a:r>
            <a:r>
              <a:rPr spc="-20" dirty="0">
                <a:solidFill>
                  <a:srgbClr val="001F5F"/>
                </a:solidFill>
                <a:latin typeface="Calibri"/>
                <a:cs typeface="Calibri"/>
              </a:rPr>
              <a:t>R</a:t>
            </a:r>
            <a:r>
              <a:rPr dirty="0">
                <a:solidFill>
                  <a:srgbClr val="001F5F"/>
                </a:solidFill>
                <a:latin typeface="Calibri"/>
                <a:cs typeface="Calibri"/>
              </a:rPr>
              <a:t>CP </a:t>
            </a:r>
            <a:r>
              <a:rPr i="1" dirty="0">
                <a:solidFill>
                  <a:srgbClr val="001F5F"/>
                </a:solidFill>
                <a:latin typeface="Calibri"/>
                <a:cs typeface="Calibri"/>
              </a:rPr>
              <a:t>(résu</a:t>
            </a:r>
            <a:r>
              <a:rPr i="1" spc="-10" dirty="0">
                <a:solidFill>
                  <a:srgbClr val="001F5F"/>
                </a:solidFill>
                <a:latin typeface="Calibri"/>
                <a:cs typeface="Calibri"/>
              </a:rPr>
              <a:t>m</a:t>
            </a:r>
            <a:r>
              <a:rPr i="1" dirty="0">
                <a:solidFill>
                  <a:srgbClr val="001F5F"/>
                </a:solidFill>
                <a:latin typeface="Calibri"/>
                <a:cs typeface="Calibri"/>
              </a:rPr>
              <a:t>é </a:t>
            </a:r>
            <a:r>
              <a:rPr i="1" spc="10" dirty="0">
                <a:solidFill>
                  <a:srgbClr val="001F5F"/>
                </a:solidFill>
                <a:latin typeface="Calibri"/>
                <a:cs typeface="Calibri"/>
              </a:rPr>
              <a:t>d</a:t>
            </a:r>
            <a:r>
              <a:rPr i="1" dirty="0">
                <a:solidFill>
                  <a:srgbClr val="001F5F"/>
                </a:solidFill>
                <a:latin typeface="Calibri"/>
                <a:cs typeface="Calibri"/>
              </a:rPr>
              <a:t>es</a:t>
            </a:r>
            <a:r>
              <a:rPr i="1" spc="-30" dirty="0">
                <a:solidFill>
                  <a:srgbClr val="001F5F"/>
                </a:solidFill>
                <a:latin typeface="Calibri"/>
                <a:cs typeface="Calibri"/>
              </a:rPr>
              <a:t> </a:t>
            </a:r>
            <a:r>
              <a:rPr i="1" spc="-10" dirty="0">
                <a:solidFill>
                  <a:srgbClr val="001F5F"/>
                </a:solidFill>
                <a:latin typeface="Calibri"/>
                <a:cs typeface="Calibri"/>
              </a:rPr>
              <a:t>c</a:t>
            </a:r>
            <a:r>
              <a:rPr i="1" spc="5" dirty="0">
                <a:solidFill>
                  <a:srgbClr val="001F5F"/>
                </a:solidFill>
                <a:latin typeface="Calibri"/>
                <a:cs typeface="Calibri"/>
              </a:rPr>
              <a:t>a</a:t>
            </a:r>
            <a:r>
              <a:rPr i="1" dirty="0">
                <a:solidFill>
                  <a:srgbClr val="001F5F"/>
                </a:solidFill>
                <a:latin typeface="Calibri"/>
                <a:cs typeface="Calibri"/>
              </a:rPr>
              <a:t>r</a:t>
            </a:r>
            <a:r>
              <a:rPr i="1" spc="5" dirty="0">
                <a:solidFill>
                  <a:srgbClr val="001F5F"/>
                </a:solidFill>
                <a:latin typeface="Calibri"/>
                <a:cs typeface="Calibri"/>
              </a:rPr>
              <a:t>a</a:t>
            </a:r>
            <a:r>
              <a:rPr i="1" spc="-10" dirty="0">
                <a:solidFill>
                  <a:srgbClr val="001F5F"/>
                </a:solidFill>
                <a:latin typeface="Calibri"/>
                <a:cs typeface="Calibri"/>
              </a:rPr>
              <a:t>c</a:t>
            </a:r>
            <a:r>
              <a:rPr i="1" spc="-30" dirty="0">
                <a:solidFill>
                  <a:srgbClr val="001F5F"/>
                </a:solidFill>
                <a:latin typeface="Calibri"/>
                <a:cs typeface="Calibri"/>
              </a:rPr>
              <a:t>t</a:t>
            </a:r>
            <a:r>
              <a:rPr i="1" dirty="0">
                <a:solidFill>
                  <a:srgbClr val="001F5F"/>
                </a:solidFill>
                <a:latin typeface="Calibri"/>
                <a:cs typeface="Calibri"/>
              </a:rPr>
              <a:t>é</a:t>
            </a:r>
            <a:r>
              <a:rPr i="1" spc="5" dirty="0">
                <a:solidFill>
                  <a:srgbClr val="001F5F"/>
                </a:solidFill>
                <a:latin typeface="Calibri"/>
                <a:cs typeface="Calibri"/>
              </a:rPr>
              <a:t>r</a:t>
            </a:r>
            <a:r>
              <a:rPr i="1" spc="-10" dirty="0">
                <a:solidFill>
                  <a:srgbClr val="001F5F"/>
                </a:solidFill>
                <a:latin typeface="Calibri"/>
                <a:cs typeface="Calibri"/>
              </a:rPr>
              <a:t>i</a:t>
            </a:r>
            <a:r>
              <a:rPr i="1" spc="-30" dirty="0">
                <a:solidFill>
                  <a:srgbClr val="001F5F"/>
                </a:solidFill>
                <a:latin typeface="Calibri"/>
                <a:cs typeface="Calibri"/>
              </a:rPr>
              <a:t>s</a:t>
            </a:r>
            <a:r>
              <a:rPr i="1" dirty="0">
                <a:solidFill>
                  <a:srgbClr val="001F5F"/>
                </a:solidFill>
                <a:latin typeface="Calibri"/>
                <a:cs typeface="Calibri"/>
              </a:rPr>
              <a:t>t</a:t>
            </a:r>
            <a:r>
              <a:rPr i="1" spc="-10" dirty="0">
                <a:solidFill>
                  <a:srgbClr val="001F5F"/>
                </a:solidFill>
                <a:latin typeface="Calibri"/>
                <a:cs typeface="Calibri"/>
              </a:rPr>
              <a:t>i</a:t>
            </a:r>
            <a:r>
              <a:rPr i="1" spc="5" dirty="0">
                <a:solidFill>
                  <a:srgbClr val="001F5F"/>
                </a:solidFill>
                <a:latin typeface="Calibri"/>
                <a:cs typeface="Calibri"/>
              </a:rPr>
              <a:t>qu</a:t>
            </a:r>
            <a:r>
              <a:rPr i="1" dirty="0">
                <a:solidFill>
                  <a:srgbClr val="001F5F"/>
                </a:solidFill>
                <a:latin typeface="Calibri"/>
                <a:cs typeface="Calibri"/>
              </a:rPr>
              <a:t>es</a:t>
            </a:r>
            <a:r>
              <a:rPr i="1" spc="-30" dirty="0">
                <a:solidFill>
                  <a:srgbClr val="001F5F"/>
                </a:solidFill>
                <a:latin typeface="Calibri"/>
                <a:cs typeface="Calibri"/>
              </a:rPr>
              <a:t> </a:t>
            </a:r>
            <a:r>
              <a:rPr i="1" spc="5" dirty="0">
                <a:solidFill>
                  <a:srgbClr val="001F5F"/>
                </a:solidFill>
                <a:latin typeface="Calibri"/>
                <a:cs typeface="Calibri"/>
              </a:rPr>
              <a:t>d</a:t>
            </a:r>
            <a:r>
              <a:rPr i="1" dirty="0">
                <a:solidFill>
                  <a:srgbClr val="001F5F"/>
                </a:solidFill>
                <a:latin typeface="Calibri"/>
                <a:cs typeface="Calibri"/>
              </a:rPr>
              <a:t>es</a:t>
            </a:r>
            <a:r>
              <a:rPr i="1" spc="-5" dirty="0">
                <a:solidFill>
                  <a:srgbClr val="001F5F"/>
                </a:solidFill>
                <a:latin typeface="Calibri"/>
                <a:cs typeface="Calibri"/>
              </a:rPr>
              <a:t> </a:t>
            </a:r>
            <a:r>
              <a:rPr i="1" spc="5" dirty="0">
                <a:solidFill>
                  <a:srgbClr val="001F5F"/>
                </a:solidFill>
                <a:latin typeface="Calibri"/>
                <a:cs typeface="Calibri"/>
              </a:rPr>
              <a:t>p</a:t>
            </a:r>
            <a:r>
              <a:rPr i="1" dirty="0">
                <a:solidFill>
                  <a:srgbClr val="001F5F"/>
                </a:solidFill>
                <a:latin typeface="Calibri"/>
                <a:cs typeface="Calibri"/>
              </a:rPr>
              <a:t>r</a:t>
            </a:r>
            <a:r>
              <a:rPr i="1" spc="-15" dirty="0">
                <a:solidFill>
                  <a:srgbClr val="001F5F"/>
                </a:solidFill>
                <a:latin typeface="Calibri"/>
                <a:cs typeface="Calibri"/>
              </a:rPr>
              <a:t>o</a:t>
            </a:r>
            <a:r>
              <a:rPr i="1" spc="5" dirty="0">
                <a:solidFill>
                  <a:srgbClr val="001F5F"/>
                </a:solidFill>
                <a:latin typeface="Calibri"/>
                <a:cs typeface="Calibri"/>
              </a:rPr>
              <a:t>du</a:t>
            </a:r>
            <a:r>
              <a:rPr i="1" spc="-10" dirty="0">
                <a:solidFill>
                  <a:srgbClr val="001F5F"/>
                </a:solidFill>
                <a:latin typeface="Calibri"/>
                <a:cs typeface="Calibri"/>
              </a:rPr>
              <a:t>i</a:t>
            </a:r>
            <a:r>
              <a:rPr i="1" dirty="0">
                <a:solidFill>
                  <a:srgbClr val="001F5F"/>
                </a:solidFill>
                <a:latin typeface="Calibri"/>
                <a:cs typeface="Calibri"/>
              </a:rPr>
              <a:t>t</a:t>
            </a:r>
            <a:r>
              <a:rPr i="1" spc="-10" dirty="0">
                <a:solidFill>
                  <a:srgbClr val="001F5F"/>
                </a:solidFill>
                <a:latin typeface="Calibri"/>
                <a:cs typeface="Calibri"/>
              </a:rPr>
              <a:t>s</a:t>
            </a:r>
            <a:r>
              <a:rPr i="1" dirty="0">
                <a:solidFill>
                  <a:srgbClr val="001F5F"/>
                </a:solidFill>
                <a:latin typeface="Calibri"/>
                <a:cs typeface="Calibri"/>
              </a:rPr>
              <a:t>)</a:t>
            </a:r>
            <a:r>
              <a:rPr i="1" spc="20" dirty="0">
                <a:solidFill>
                  <a:srgbClr val="001F5F"/>
                </a:solidFill>
                <a:latin typeface="Calibri"/>
                <a:cs typeface="Calibri"/>
              </a:rPr>
              <a:t> </a:t>
            </a:r>
            <a:r>
              <a:rPr spc="-10" dirty="0">
                <a:solidFill>
                  <a:srgbClr val="001F5F"/>
                </a:solidFill>
                <a:latin typeface="Calibri"/>
                <a:cs typeface="Calibri"/>
              </a:rPr>
              <a:t>e</a:t>
            </a:r>
            <a:r>
              <a:rPr dirty="0">
                <a:solidFill>
                  <a:srgbClr val="001F5F"/>
                </a:solidFill>
                <a:latin typeface="Calibri"/>
                <a:cs typeface="Calibri"/>
              </a:rPr>
              <a:t>t </a:t>
            </a:r>
            <a:r>
              <a:rPr spc="-10" dirty="0">
                <a:solidFill>
                  <a:srgbClr val="001F5F"/>
                </a:solidFill>
                <a:latin typeface="Calibri"/>
                <a:cs typeface="Calibri"/>
              </a:rPr>
              <a:t>le</a:t>
            </a:r>
            <a:r>
              <a:rPr dirty="0">
                <a:solidFill>
                  <a:srgbClr val="001F5F"/>
                </a:solidFill>
                <a:latin typeface="Calibri"/>
                <a:cs typeface="Calibri"/>
              </a:rPr>
              <a:t>s </a:t>
            </a:r>
            <a:r>
              <a:rPr spc="-10" dirty="0">
                <a:solidFill>
                  <a:srgbClr val="001F5F"/>
                </a:solidFill>
                <a:latin typeface="Calibri"/>
                <a:cs typeface="Calibri"/>
              </a:rPr>
              <a:t>n</a:t>
            </a:r>
            <a:r>
              <a:rPr spc="5" dirty="0">
                <a:solidFill>
                  <a:srgbClr val="001F5F"/>
                </a:solidFill>
                <a:latin typeface="Calibri"/>
                <a:cs typeface="Calibri"/>
              </a:rPr>
              <a:t>o</a:t>
            </a:r>
            <a:r>
              <a:rPr dirty="0">
                <a:solidFill>
                  <a:srgbClr val="001F5F"/>
                </a:solidFill>
                <a:latin typeface="Calibri"/>
                <a:cs typeface="Calibri"/>
              </a:rPr>
              <a:t>t</a:t>
            </a:r>
            <a:r>
              <a:rPr spc="-10" dirty="0">
                <a:solidFill>
                  <a:srgbClr val="001F5F"/>
                </a:solidFill>
                <a:latin typeface="Calibri"/>
                <a:cs typeface="Calibri"/>
              </a:rPr>
              <a:t>i</a:t>
            </a:r>
            <a:r>
              <a:rPr spc="-5" dirty="0">
                <a:solidFill>
                  <a:srgbClr val="001F5F"/>
                </a:solidFill>
                <a:latin typeface="Calibri"/>
                <a:cs typeface="Calibri"/>
              </a:rPr>
              <a:t>c</a:t>
            </a:r>
            <a:r>
              <a:rPr spc="-20" dirty="0">
                <a:solidFill>
                  <a:srgbClr val="001F5F"/>
                </a:solidFill>
                <a:latin typeface="Calibri"/>
                <a:cs typeface="Calibri"/>
              </a:rPr>
              <a:t>e</a:t>
            </a:r>
            <a:r>
              <a:rPr dirty="0">
                <a:solidFill>
                  <a:srgbClr val="001F5F"/>
                </a:solidFill>
                <a:latin typeface="Calibri"/>
                <a:cs typeface="Calibri"/>
              </a:rPr>
              <a:t>s</a:t>
            </a:r>
            <a:r>
              <a:rPr spc="15" dirty="0">
                <a:solidFill>
                  <a:srgbClr val="001F5F"/>
                </a:solidFill>
                <a:latin typeface="Calibri"/>
                <a:cs typeface="Calibri"/>
              </a:rPr>
              <a:t> </a:t>
            </a:r>
            <a:r>
              <a:rPr spc="-10" dirty="0">
                <a:solidFill>
                  <a:srgbClr val="001F5F"/>
                </a:solidFill>
                <a:latin typeface="Calibri"/>
                <a:cs typeface="Calibri"/>
              </a:rPr>
              <a:t>p</a:t>
            </a:r>
            <a:r>
              <a:rPr spc="-25" dirty="0">
                <a:solidFill>
                  <a:srgbClr val="001F5F"/>
                </a:solidFill>
                <a:latin typeface="Calibri"/>
                <a:cs typeface="Calibri"/>
              </a:rPr>
              <a:t>a</a:t>
            </a:r>
            <a:r>
              <a:rPr dirty="0">
                <a:solidFill>
                  <a:srgbClr val="001F5F"/>
                </a:solidFill>
                <a:latin typeface="Calibri"/>
                <a:cs typeface="Calibri"/>
              </a:rPr>
              <a:t>t</a:t>
            </a:r>
            <a:r>
              <a:rPr spc="-10" dirty="0">
                <a:solidFill>
                  <a:srgbClr val="001F5F"/>
                </a:solidFill>
                <a:latin typeface="Calibri"/>
                <a:cs typeface="Calibri"/>
              </a:rPr>
              <a:t>i</a:t>
            </a:r>
            <a:r>
              <a:rPr spc="-20" dirty="0">
                <a:solidFill>
                  <a:srgbClr val="001F5F"/>
                </a:solidFill>
                <a:latin typeface="Calibri"/>
                <a:cs typeface="Calibri"/>
              </a:rPr>
              <a:t>e</a:t>
            </a:r>
            <a:r>
              <a:rPr spc="-35" dirty="0">
                <a:solidFill>
                  <a:srgbClr val="001F5F"/>
                </a:solidFill>
                <a:latin typeface="Calibri"/>
                <a:cs typeface="Calibri"/>
              </a:rPr>
              <a:t>n</a:t>
            </a:r>
            <a:r>
              <a:rPr dirty="0">
                <a:solidFill>
                  <a:srgbClr val="001F5F"/>
                </a:solidFill>
                <a:latin typeface="Calibri"/>
                <a:cs typeface="Calibri"/>
              </a:rPr>
              <a:t>t</a:t>
            </a:r>
            <a:r>
              <a:rPr spc="-15" dirty="0">
                <a:solidFill>
                  <a:srgbClr val="001F5F"/>
                </a:solidFill>
                <a:latin typeface="Calibri"/>
                <a:cs typeface="Calibri"/>
              </a:rPr>
              <a:t>s</a:t>
            </a:r>
            <a:r>
              <a:rPr spc="-5" dirty="0">
                <a:solidFill>
                  <a:srgbClr val="001F5F"/>
                </a:solidFill>
                <a:latin typeface="Calibri"/>
                <a:cs typeface="Calibri"/>
              </a:rPr>
              <a:t>,</a:t>
            </a:r>
            <a:r>
              <a:rPr spc="75" dirty="0">
                <a:solidFill>
                  <a:srgbClr val="001F5F"/>
                </a:solidFill>
                <a:latin typeface="Calibri"/>
                <a:cs typeface="Calibri"/>
              </a:rPr>
              <a:t> </a:t>
            </a:r>
            <a:r>
              <a:rPr spc="-10" dirty="0">
                <a:solidFill>
                  <a:srgbClr val="001F5F"/>
                </a:solidFill>
                <a:latin typeface="Calibri"/>
                <a:cs typeface="Calibri"/>
              </a:rPr>
              <a:t>p</a:t>
            </a:r>
            <a:r>
              <a:rPr spc="-40" dirty="0">
                <a:solidFill>
                  <a:srgbClr val="001F5F"/>
                </a:solidFill>
                <a:latin typeface="Calibri"/>
                <a:cs typeface="Calibri"/>
              </a:rPr>
              <a:t>r</a:t>
            </a:r>
            <a:r>
              <a:rPr spc="-20" dirty="0">
                <a:solidFill>
                  <a:srgbClr val="001F5F"/>
                </a:solidFill>
                <a:latin typeface="Calibri"/>
                <a:cs typeface="Calibri"/>
              </a:rPr>
              <a:t>é</a:t>
            </a:r>
            <a:r>
              <a:rPr spc="-5" dirty="0">
                <a:solidFill>
                  <a:srgbClr val="001F5F"/>
                </a:solidFill>
                <a:latin typeface="Calibri"/>
                <a:cs typeface="Calibri"/>
              </a:rPr>
              <a:t>ci</a:t>
            </a:r>
            <a:r>
              <a:rPr spc="-10" dirty="0">
                <a:solidFill>
                  <a:srgbClr val="001F5F"/>
                </a:solidFill>
                <a:latin typeface="Calibri"/>
                <a:cs typeface="Calibri"/>
              </a:rPr>
              <a:t>s</a:t>
            </a:r>
            <a:r>
              <a:rPr spc="-20" dirty="0">
                <a:solidFill>
                  <a:srgbClr val="001F5F"/>
                </a:solidFill>
                <a:latin typeface="Calibri"/>
                <a:cs typeface="Calibri"/>
              </a:rPr>
              <a:t>e</a:t>
            </a:r>
            <a:r>
              <a:rPr spc="-35" dirty="0">
                <a:solidFill>
                  <a:srgbClr val="001F5F"/>
                </a:solidFill>
                <a:latin typeface="Calibri"/>
                <a:cs typeface="Calibri"/>
              </a:rPr>
              <a:t>n</a:t>
            </a:r>
            <a:r>
              <a:rPr spc="-10" dirty="0">
                <a:solidFill>
                  <a:srgbClr val="001F5F"/>
                </a:solidFill>
                <a:latin typeface="Calibri"/>
                <a:cs typeface="Calibri"/>
              </a:rPr>
              <a:t>t</a:t>
            </a:r>
            <a:r>
              <a:rPr spc="45" dirty="0">
                <a:solidFill>
                  <a:srgbClr val="001F5F"/>
                </a:solidFill>
                <a:latin typeface="Calibri"/>
                <a:cs typeface="Calibri"/>
              </a:rPr>
              <a:t> </a:t>
            </a:r>
            <a:r>
              <a:rPr spc="-10" dirty="0">
                <a:solidFill>
                  <a:srgbClr val="001F5F"/>
                </a:solidFill>
                <a:latin typeface="Calibri"/>
                <a:cs typeface="Calibri"/>
              </a:rPr>
              <a:t>de</a:t>
            </a:r>
            <a:r>
              <a:rPr spc="35" dirty="0">
                <a:solidFill>
                  <a:srgbClr val="001F5F"/>
                </a:solidFill>
                <a:latin typeface="Calibri"/>
                <a:cs typeface="Calibri"/>
              </a:rPr>
              <a:t> </a:t>
            </a:r>
            <a:r>
              <a:rPr spc="-10" dirty="0">
                <a:solidFill>
                  <a:srgbClr val="001F5F"/>
                </a:solidFill>
                <a:latin typeface="Calibri"/>
                <a:cs typeface="Calibri"/>
              </a:rPr>
              <a:t>p</a:t>
            </a:r>
            <a:r>
              <a:rPr spc="-5" dirty="0">
                <a:solidFill>
                  <a:srgbClr val="001F5F"/>
                </a:solidFill>
                <a:latin typeface="Calibri"/>
                <a:cs typeface="Calibri"/>
              </a:rPr>
              <a:t>l</a:t>
            </a:r>
            <a:r>
              <a:rPr spc="-10" dirty="0">
                <a:solidFill>
                  <a:srgbClr val="001F5F"/>
                </a:solidFill>
                <a:latin typeface="Calibri"/>
                <a:cs typeface="Calibri"/>
              </a:rPr>
              <a:t>u</a:t>
            </a:r>
            <a:r>
              <a:rPr dirty="0">
                <a:solidFill>
                  <a:srgbClr val="001F5F"/>
                </a:solidFill>
                <a:latin typeface="Calibri"/>
                <a:cs typeface="Calibri"/>
              </a:rPr>
              <a:t>s</a:t>
            </a:r>
            <a:r>
              <a:rPr spc="15" dirty="0">
                <a:solidFill>
                  <a:srgbClr val="001F5F"/>
                </a:solidFill>
                <a:latin typeface="Calibri"/>
                <a:cs typeface="Calibri"/>
              </a:rPr>
              <a:t> </a:t>
            </a:r>
            <a:r>
              <a:rPr spc="-20" dirty="0">
                <a:solidFill>
                  <a:srgbClr val="001F5F"/>
                </a:solidFill>
                <a:latin typeface="Calibri"/>
                <a:cs typeface="Calibri"/>
              </a:rPr>
              <a:t>e</a:t>
            </a:r>
            <a:r>
              <a:rPr dirty="0">
                <a:solidFill>
                  <a:srgbClr val="001F5F"/>
                </a:solidFill>
                <a:latin typeface="Calibri"/>
                <a:cs typeface="Calibri"/>
              </a:rPr>
              <a:t>n</a:t>
            </a:r>
            <a:r>
              <a:rPr spc="35" dirty="0">
                <a:solidFill>
                  <a:srgbClr val="001F5F"/>
                </a:solidFill>
                <a:latin typeface="Calibri"/>
                <a:cs typeface="Calibri"/>
              </a:rPr>
              <a:t> </a:t>
            </a:r>
            <a:r>
              <a:rPr spc="-10" dirty="0">
                <a:solidFill>
                  <a:srgbClr val="001F5F"/>
                </a:solidFill>
                <a:latin typeface="Calibri"/>
                <a:cs typeface="Calibri"/>
              </a:rPr>
              <a:t>p</a:t>
            </a:r>
            <a:r>
              <a:rPr spc="-5" dirty="0">
                <a:solidFill>
                  <a:srgbClr val="001F5F"/>
                </a:solidFill>
                <a:latin typeface="Calibri"/>
                <a:cs typeface="Calibri"/>
              </a:rPr>
              <a:t>l</a:t>
            </a:r>
            <a:r>
              <a:rPr spc="-10" dirty="0">
                <a:solidFill>
                  <a:srgbClr val="001F5F"/>
                </a:solidFill>
                <a:latin typeface="Calibri"/>
                <a:cs typeface="Calibri"/>
              </a:rPr>
              <a:t>u</a:t>
            </a:r>
            <a:r>
              <a:rPr dirty="0">
                <a:solidFill>
                  <a:srgbClr val="001F5F"/>
                </a:solidFill>
                <a:latin typeface="Calibri"/>
                <a:cs typeface="Calibri"/>
              </a:rPr>
              <a:t>s</a:t>
            </a:r>
            <a:r>
              <a:rPr spc="15" dirty="0">
                <a:solidFill>
                  <a:srgbClr val="001F5F"/>
                </a:solidFill>
                <a:latin typeface="Calibri"/>
                <a:cs typeface="Calibri"/>
              </a:rPr>
              <a:t> </a:t>
            </a:r>
            <a:r>
              <a:rPr spc="-10" dirty="0">
                <a:solidFill>
                  <a:srgbClr val="001F5F"/>
                </a:solidFill>
                <a:latin typeface="Calibri"/>
                <a:cs typeface="Calibri"/>
              </a:rPr>
              <a:t>s</a:t>
            </a:r>
            <a:r>
              <a:rPr spc="5" dirty="0">
                <a:solidFill>
                  <a:srgbClr val="001F5F"/>
                </a:solidFill>
                <a:latin typeface="Calibri"/>
                <a:cs typeface="Calibri"/>
              </a:rPr>
              <a:t>o</a:t>
            </a:r>
            <a:r>
              <a:rPr spc="-10" dirty="0">
                <a:solidFill>
                  <a:srgbClr val="001F5F"/>
                </a:solidFill>
                <a:latin typeface="Calibri"/>
                <a:cs typeface="Calibri"/>
              </a:rPr>
              <a:t>u</a:t>
            </a:r>
            <a:r>
              <a:rPr spc="-35" dirty="0">
                <a:solidFill>
                  <a:srgbClr val="001F5F"/>
                </a:solidFill>
                <a:latin typeface="Calibri"/>
                <a:cs typeface="Calibri"/>
              </a:rPr>
              <a:t>v</a:t>
            </a:r>
            <a:r>
              <a:rPr spc="-20" dirty="0">
                <a:solidFill>
                  <a:srgbClr val="001F5F"/>
                </a:solidFill>
                <a:latin typeface="Calibri"/>
                <a:cs typeface="Calibri"/>
              </a:rPr>
              <a:t>e</a:t>
            </a:r>
            <a:r>
              <a:rPr spc="-35" dirty="0">
                <a:solidFill>
                  <a:srgbClr val="001F5F"/>
                </a:solidFill>
                <a:latin typeface="Calibri"/>
                <a:cs typeface="Calibri"/>
              </a:rPr>
              <a:t>n</a:t>
            </a:r>
            <a:r>
              <a:rPr spc="-10" dirty="0">
                <a:solidFill>
                  <a:srgbClr val="001F5F"/>
                </a:solidFill>
                <a:latin typeface="Calibri"/>
                <a:cs typeface="Calibri"/>
              </a:rPr>
              <a:t>t,</a:t>
            </a:r>
            <a:r>
              <a:rPr spc="-5" dirty="0">
                <a:solidFill>
                  <a:srgbClr val="001F5F"/>
                </a:solidFill>
                <a:latin typeface="Calibri"/>
                <a:cs typeface="Calibri"/>
              </a:rPr>
              <a:t> l</a:t>
            </a:r>
            <a:r>
              <a:rPr spc="-10" dirty="0">
                <a:solidFill>
                  <a:srgbClr val="001F5F"/>
                </a:solidFill>
                <a:latin typeface="Calibri"/>
                <a:cs typeface="Calibri"/>
              </a:rPr>
              <a:t>e</a:t>
            </a:r>
            <a:r>
              <a:rPr spc="15" dirty="0">
                <a:solidFill>
                  <a:srgbClr val="001F5F"/>
                </a:solidFill>
                <a:latin typeface="Calibri"/>
                <a:cs typeface="Calibri"/>
              </a:rPr>
              <a:t> </a:t>
            </a:r>
            <a:r>
              <a:rPr spc="-10" dirty="0">
                <a:solidFill>
                  <a:srgbClr val="001F5F"/>
                </a:solidFill>
                <a:latin typeface="Calibri"/>
                <a:cs typeface="Calibri"/>
              </a:rPr>
              <a:t>d</a:t>
            </a:r>
            <a:r>
              <a:rPr spc="-20" dirty="0">
                <a:solidFill>
                  <a:srgbClr val="001F5F"/>
                </a:solidFill>
                <a:latin typeface="Calibri"/>
                <a:cs typeface="Calibri"/>
              </a:rPr>
              <a:t>é</a:t>
            </a:r>
            <a:r>
              <a:rPr spc="-5" dirty="0">
                <a:solidFill>
                  <a:srgbClr val="001F5F"/>
                </a:solidFill>
                <a:latin typeface="Calibri"/>
                <a:cs typeface="Calibri"/>
              </a:rPr>
              <a:t>l</a:t>
            </a:r>
            <a:r>
              <a:rPr dirty="0">
                <a:solidFill>
                  <a:srgbClr val="001F5F"/>
                </a:solidFill>
                <a:latin typeface="Calibri"/>
                <a:cs typeface="Calibri"/>
              </a:rPr>
              <a:t>ai</a:t>
            </a:r>
            <a:r>
              <a:rPr spc="20" dirty="0">
                <a:solidFill>
                  <a:srgbClr val="001F5F"/>
                </a:solidFill>
                <a:latin typeface="Calibri"/>
                <a:cs typeface="Calibri"/>
              </a:rPr>
              <a:t> </a:t>
            </a:r>
            <a:r>
              <a:rPr dirty="0">
                <a:solidFill>
                  <a:srgbClr val="001F5F"/>
                </a:solidFill>
                <a:latin typeface="Calibri"/>
                <a:cs typeface="Calibri"/>
              </a:rPr>
              <a:t>au</a:t>
            </a:r>
            <a:r>
              <a:rPr spc="15" dirty="0">
                <a:solidFill>
                  <a:srgbClr val="001F5F"/>
                </a:solidFill>
                <a:latin typeface="Calibri"/>
                <a:cs typeface="Calibri"/>
              </a:rPr>
              <a:t> </a:t>
            </a:r>
            <a:r>
              <a:rPr spc="-10" dirty="0">
                <a:solidFill>
                  <a:srgbClr val="001F5F"/>
                </a:solidFill>
                <a:latin typeface="Calibri"/>
                <a:cs typeface="Calibri"/>
              </a:rPr>
              <a:t>d</a:t>
            </a:r>
            <a:r>
              <a:rPr spc="-20" dirty="0">
                <a:solidFill>
                  <a:srgbClr val="001F5F"/>
                </a:solidFill>
                <a:latin typeface="Calibri"/>
                <a:cs typeface="Calibri"/>
              </a:rPr>
              <a:t>e</a:t>
            </a:r>
            <a:r>
              <a:rPr spc="-5" dirty="0">
                <a:solidFill>
                  <a:srgbClr val="001F5F"/>
                </a:solidFill>
                <a:latin typeface="Calibri"/>
                <a:cs typeface="Calibri"/>
              </a:rPr>
              <a:t>l</a:t>
            </a:r>
            <a:r>
              <a:rPr dirty="0">
                <a:solidFill>
                  <a:srgbClr val="001F5F"/>
                </a:solidFill>
                <a:latin typeface="Calibri"/>
                <a:cs typeface="Calibri"/>
              </a:rPr>
              <a:t>à</a:t>
            </a:r>
            <a:r>
              <a:rPr spc="45" dirty="0">
                <a:solidFill>
                  <a:srgbClr val="001F5F"/>
                </a:solidFill>
                <a:latin typeface="Calibri"/>
                <a:cs typeface="Calibri"/>
              </a:rPr>
              <a:t> </a:t>
            </a:r>
            <a:r>
              <a:rPr spc="-10" dirty="0">
                <a:solidFill>
                  <a:srgbClr val="001F5F"/>
                </a:solidFill>
                <a:latin typeface="Calibri"/>
                <a:cs typeface="Calibri"/>
              </a:rPr>
              <a:t>duqu</a:t>
            </a:r>
            <a:r>
              <a:rPr spc="-20" dirty="0">
                <a:solidFill>
                  <a:srgbClr val="001F5F"/>
                </a:solidFill>
                <a:latin typeface="Calibri"/>
                <a:cs typeface="Calibri"/>
              </a:rPr>
              <a:t>e</a:t>
            </a:r>
            <a:r>
              <a:rPr spc="-5" dirty="0">
                <a:solidFill>
                  <a:srgbClr val="001F5F"/>
                </a:solidFill>
                <a:latin typeface="Calibri"/>
                <a:cs typeface="Calibri"/>
              </a:rPr>
              <a:t>l,</a:t>
            </a:r>
            <a:r>
              <a:rPr spc="75" dirty="0">
                <a:solidFill>
                  <a:srgbClr val="001F5F"/>
                </a:solidFill>
                <a:latin typeface="Calibri"/>
                <a:cs typeface="Calibri"/>
              </a:rPr>
              <a:t> </a:t>
            </a:r>
            <a:r>
              <a:rPr spc="-5" dirty="0">
                <a:solidFill>
                  <a:srgbClr val="001F5F"/>
                </a:solidFill>
                <a:latin typeface="Calibri"/>
                <a:cs typeface="Calibri"/>
              </a:rPr>
              <a:t>i</a:t>
            </a:r>
            <a:r>
              <a:rPr dirty="0">
                <a:solidFill>
                  <a:srgbClr val="001F5F"/>
                </a:solidFill>
                <a:latin typeface="Calibri"/>
                <a:cs typeface="Calibri"/>
              </a:rPr>
              <a:t>l</a:t>
            </a:r>
            <a:r>
              <a:rPr spc="-5" dirty="0">
                <a:solidFill>
                  <a:srgbClr val="001F5F"/>
                </a:solidFill>
                <a:latin typeface="Calibri"/>
                <a:cs typeface="Calibri"/>
              </a:rPr>
              <a:t> </a:t>
            </a:r>
            <a:r>
              <a:rPr spc="-10" dirty="0">
                <a:solidFill>
                  <a:srgbClr val="001F5F"/>
                </a:solidFill>
                <a:latin typeface="Calibri"/>
                <a:cs typeface="Calibri"/>
              </a:rPr>
              <a:t>ne</a:t>
            </a:r>
            <a:r>
              <a:rPr spc="15" dirty="0">
                <a:solidFill>
                  <a:srgbClr val="001F5F"/>
                </a:solidFill>
                <a:latin typeface="Calibri"/>
                <a:cs typeface="Calibri"/>
              </a:rPr>
              <a:t> </a:t>
            </a:r>
            <a:r>
              <a:rPr spc="-25" dirty="0">
                <a:solidFill>
                  <a:srgbClr val="001F5F"/>
                </a:solidFill>
                <a:latin typeface="Calibri"/>
                <a:cs typeface="Calibri"/>
              </a:rPr>
              <a:t>f</a:t>
            </a:r>
            <a:r>
              <a:rPr dirty="0">
                <a:solidFill>
                  <a:srgbClr val="001F5F"/>
                </a:solidFill>
                <a:latin typeface="Calibri"/>
                <a:cs typeface="Calibri"/>
              </a:rPr>
              <a:t>a</a:t>
            </a:r>
            <a:r>
              <a:rPr spc="-10" dirty="0">
                <a:solidFill>
                  <a:srgbClr val="001F5F"/>
                </a:solidFill>
                <a:latin typeface="Calibri"/>
                <a:cs typeface="Calibri"/>
              </a:rPr>
              <a:t>ut</a:t>
            </a:r>
            <a:r>
              <a:rPr spc="15" dirty="0">
                <a:solidFill>
                  <a:srgbClr val="001F5F"/>
                </a:solidFill>
                <a:latin typeface="Calibri"/>
                <a:cs typeface="Calibri"/>
              </a:rPr>
              <a:t> </a:t>
            </a:r>
            <a:r>
              <a:rPr spc="-10" dirty="0">
                <a:solidFill>
                  <a:srgbClr val="001F5F"/>
                </a:solidFill>
                <a:latin typeface="Calibri"/>
                <a:cs typeface="Calibri"/>
              </a:rPr>
              <a:t>p</a:t>
            </a:r>
            <a:r>
              <a:rPr dirty="0">
                <a:solidFill>
                  <a:srgbClr val="001F5F"/>
                </a:solidFill>
                <a:latin typeface="Calibri"/>
                <a:cs typeface="Calibri"/>
              </a:rPr>
              <a:t>as</a:t>
            </a:r>
            <a:r>
              <a:rPr spc="-10" dirty="0">
                <a:solidFill>
                  <a:srgbClr val="001F5F"/>
                </a:solidFill>
                <a:latin typeface="Calibri"/>
                <a:cs typeface="Calibri"/>
              </a:rPr>
              <a:t> </a:t>
            </a:r>
            <a:r>
              <a:rPr spc="-40" dirty="0">
                <a:solidFill>
                  <a:srgbClr val="001F5F"/>
                </a:solidFill>
                <a:latin typeface="Calibri"/>
                <a:cs typeface="Calibri"/>
              </a:rPr>
              <a:t>r</a:t>
            </a:r>
            <a:r>
              <a:rPr spc="-20" dirty="0">
                <a:solidFill>
                  <a:srgbClr val="001F5F"/>
                </a:solidFill>
                <a:latin typeface="Calibri"/>
                <a:cs typeface="Calibri"/>
              </a:rPr>
              <a:t>e</a:t>
            </a:r>
            <a:r>
              <a:rPr spc="-10" dirty="0">
                <a:solidFill>
                  <a:srgbClr val="001F5F"/>
                </a:solidFill>
                <a:latin typeface="Calibri"/>
                <a:cs typeface="Calibri"/>
              </a:rPr>
              <a:t>p</a:t>
            </a:r>
            <a:r>
              <a:rPr spc="-40" dirty="0">
                <a:solidFill>
                  <a:srgbClr val="001F5F"/>
                </a:solidFill>
                <a:latin typeface="Calibri"/>
                <a:cs typeface="Calibri"/>
              </a:rPr>
              <a:t>r</a:t>
            </a:r>
            <a:r>
              <a:rPr spc="-20" dirty="0">
                <a:solidFill>
                  <a:srgbClr val="001F5F"/>
                </a:solidFill>
                <a:latin typeface="Calibri"/>
                <a:cs typeface="Calibri"/>
              </a:rPr>
              <a:t>e</a:t>
            </a:r>
            <a:r>
              <a:rPr spc="-10" dirty="0">
                <a:solidFill>
                  <a:srgbClr val="001F5F"/>
                </a:solidFill>
                <a:latin typeface="Calibri"/>
                <a:cs typeface="Calibri"/>
              </a:rPr>
              <a:t>nd</a:t>
            </a:r>
            <a:r>
              <a:rPr spc="-40" dirty="0">
                <a:solidFill>
                  <a:srgbClr val="001F5F"/>
                </a:solidFill>
                <a:latin typeface="Calibri"/>
                <a:cs typeface="Calibri"/>
              </a:rPr>
              <a:t>r</a:t>
            </a:r>
            <a:r>
              <a:rPr spc="-20" dirty="0">
                <a:solidFill>
                  <a:srgbClr val="001F5F"/>
                </a:solidFill>
                <a:latin typeface="Calibri"/>
                <a:cs typeface="Calibri"/>
              </a:rPr>
              <a:t>e</a:t>
            </a:r>
            <a:r>
              <a:rPr dirty="0">
                <a:solidFill>
                  <a:srgbClr val="001F5F"/>
                </a:solidFill>
                <a:latin typeface="Calibri"/>
                <a:cs typeface="Calibri"/>
              </a:rPr>
              <a:t>.</a:t>
            </a:r>
            <a:endParaRPr dirty="0">
              <a:latin typeface="Calibri"/>
              <a:cs typeface="Calibri"/>
            </a:endParaRPr>
          </a:p>
          <a:p>
            <a:pPr marL="12700" marR="176530">
              <a:buClr>
                <a:srgbClr val="001F5F"/>
              </a:buClr>
              <a:buFont typeface="Calibri"/>
              <a:buChar char="•"/>
              <a:tabLst>
                <a:tab pos="180340" algn="l"/>
              </a:tabLst>
            </a:pPr>
            <a:r>
              <a:rPr b="1" spc="-35" dirty="0">
                <a:solidFill>
                  <a:srgbClr val="001F5F"/>
                </a:solidFill>
                <a:latin typeface="Calibri"/>
                <a:cs typeface="Calibri"/>
              </a:rPr>
              <a:t>R</a:t>
            </a:r>
            <a:r>
              <a:rPr b="1" spc="-5" dirty="0">
                <a:solidFill>
                  <a:srgbClr val="001F5F"/>
                </a:solidFill>
                <a:latin typeface="Calibri"/>
                <a:cs typeface="Calibri"/>
              </a:rPr>
              <a:t>è</a:t>
            </a:r>
            <a:r>
              <a:rPr b="1" spc="10" dirty="0">
                <a:solidFill>
                  <a:srgbClr val="001F5F"/>
                </a:solidFill>
                <a:latin typeface="Calibri"/>
                <a:cs typeface="Calibri"/>
              </a:rPr>
              <a:t>g</a:t>
            </a:r>
            <a:r>
              <a:rPr b="1" spc="-20" dirty="0">
                <a:solidFill>
                  <a:srgbClr val="001F5F"/>
                </a:solidFill>
                <a:latin typeface="Calibri"/>
                <a:cs typeface="Calibri"/>
              </a:rPr>
              <a:t>l</a:t>
            </a:r>
            <a:r>
              <a:rPr b="1" dirty="0">
                <a:solidFill>
                  <a:srgbClr val="001F5F"/>
                </a:solidFill>
                <a:latin typeface="Calibri"/>
                <a:cs typeface="Calibri"/>
              </a:rPr>
              <a:t>e</a:t>
            </a:r>
            <a:r>
              <a:rPr b="1" spc="-20" dirty="0">
                <a:solidFill>
                  <a:srgbClr val="001F5F"/>
                </a:solidFill>
                <a:latin typeface="Calibri"/>
                <a:cs typeface="Calibri"/>
              </a:rPr>
              <a:t> </a:t>
            </a:r>
            <a:r>
              <a:rPr b="1" spc="-15" dirty="0">
                <a:solidFill>
                  <a:srgbClr val="001F5F"/>
                </a:solidFill>
                <a:latin typeface="Calibri"/>
                <a:cs typeface="Calibri"/>
              </a:rPr>
              <a:t>g</a:t>
            </a:r>
            <a:r>
              <a:rPr b="1" spc="-5" dirty="0">
                <a:solidFill>
                  <a:srgbClr val="001F5F"/>
                </a:solidFill>
                <a:latin typeface="Calibri"/>
                <a:cs typeface="Calibri"/>
              </a:rPr>
              <a:t>éné</a:t>
            </a:r>
            <a:r>
              <a:rPr b="1" spc="-40" dirty="0">
                <a:solidFill>
                  <a:srgbClr val="001F5F"/>
                </a:solidFill>
                <a:latin typeface="Calibri"/>
                <a:cs typeface="Calibri"/>
              </a:rPr>
              <a:t>r</a:t>
            </a:r>
            <a:r>
              <a:rPr b="1" dirty="0">
                <a:solidFill>
                  <a:srgbClr val="001F5F"/>
                </a:solidFill>
                <a:latin typeface="Calibri"/>
                <a:cs typeface="Calibri"/>
              </a:rPr>
              <a:t>a</a:t>
            </a:r>
            <a:r>
              <a:rPr b="1" spc="-15" dirty="0">
                <a:solidFill>
                  <a:srgbClr val="001F5F"/>
                </a:solidFill>
                <a:latin typeface="Calibri"/>
                <a:cs typeface="Calibri"/>
              </a:rPr>
              <a:t>l</a:t>
            </a:r>
            <a:r>
              <a:rPr b="1" spc="-5" dirty="0">
                <a:solidFill>
                  <a:srgbClr val="001F5F"/>
                </a:solidFill>
                <a:latin typeface="Calibri"/>
                <a:cs typeface="Calibri"/>
              </a:rPr>
              <a:t>e</a:t>
            </a:r>
            <a:r>
              <a:rPr b="1" dirty="0">
                <a:solidFill>
                  <a:srgbClr val="001F5F"/>
                </a:solidFill>
                <a:latin typeface="Calibri"/>
                <a:cs typeface="Calibri"/>
              </a:rPr>
              <a:t>:</a:t>
            </a:r>
            <a:r>
              <a:rPr b="1" spc="-30" dirty="0">
                <a:solidFill>
                  <a:srgbClr val="001F5F"/>
                </a:solidFill>
                <a:latin typeface="Calibri"/>
                <a:cs typeface="Calibri"/>
              </a:rPr>
              <a:t> </a:t>
            </a:r>
            <a:r>
              <a:rPr spc="-30" dirty="0">
                <a:solidFill>
                  <a:srgbClr val="001F5F"/>
                </a:solidFill>
                <a:latin typeface="Calibri"/>
                <a:cs typeface="Calibri"/>
              </a:rPr>
              <a:t>t</a:t>
            </a:r>
            <a:r>
              <a:rPr spc="5" dirty="0">
                <a:solidFill>
                  <a:srgbClr val="001F5F"/>
                </a:solidFill>
                <a:latin typeface="Calibri"/>
                <a:cs typeface="Calibri"/>
              </a:rPr>
              <a:t>o</a:t>
            </a:r>
            <a:r>
              <a:rPr spc="-15" dirty="0">
                <a:solidFill>
                  <a:srgbClr val="001F5F"/>
                </a:solidFill>
                <a:latin typeface="Calibri"/>
                <a:cs typeface="Calibri"/>
              </a:rPr>
              <a:t>u</a:t>
            </a:r>
            <a:r>
              <a:rPr spc="-30" dirty="0">
                <a:solidFill>
                  <a:srgbClr val="001F5F"/>
                </a:solidFill>
                <a:latin typeface="Calibri"/>
                <a:cs typeface="Calibri"/>
              </a:rPr>
              <a:t>t</a:t>
            </a:r>
            <a:r>
              <a:rPr dirty="0">
                <a:solidFill>
                  <a:srgbClr val="001F5F"/>
                </a:solidFill>
                <a:latin typeface="Calibri"/>
                <a:cs typeface="Calibri"/>
              </a:rPr>
              <a:t>e</a:t>
            </a:r>
            <a:r>
              <a:rPr spc="15" dirty="0">
                <a:solidFill>
                  <a:srgbClr val="001F5F"/>
                </a:solidFill>
                <a:latin typeface="Calibri"/>
                <a:cs typeface="Calibri"/>
              </a:rPr>
              <a:t> </a:t>
            </a:r>
            <a:r>
              <a:rPr spc="-15" dirty="0">
                <a:solidFill>
                  <a:srgbClr val="001F5F"/>
                </a:solidFill>
                <a:latin typeface="Calibri"/>
                <a:cs typeface="Calibri"/>
              </a:rPr>
              <a:t>p</a:t>
            </a:r>
            <a:r>
              <a:rPr dirty="0">
                <a:solidFill>
                  <a:srgbClr val="001F5F"/>
                </a:solidFill>
                <a:latin typeface="Calibri"/>
                <a:cs typeface="Calibri"/>
              </a:rPr>
              <a:t>r</a:t>
            </a:r>
            <a:r>
              <a:rPr spc="-10" dirty="0">
                <a:solidFill>
                  <a:srgbClr val="001F5F"/>
                </a:solidFill>
                <a:latin typeface="Calibri"/>
                <a:cs typeface="Calibri"/>
              </a:rPr>
              <a:t>is</a:t>
            </a:r>
            <a:r>
              <a:rPr dirty="0">
                <a:solidFill>
                  <a:srgbClr val="001F5F"/>
                </a:solidFill>
                <a:latin typeface="Calibri"/>
                <a:cs typeface="Calibri"/>
              </a:rPr>
              <a:t>e</a:t>
            </a:r>
            <a:r>
              <a:rPr spc="35" dirty="0">
                <a:solidFill>
                  <a:srgbClr val="001F5F"/>
                </a:solidFill>
                <a:latin typeface="Calibri"/>
                <a:cs typeface="Calibri"/>
              </a:rPr>
              <a:t> </a:t>
            </a:r>
            <a:r>
              <a:rPr spc="5" dirty="0">
                <a:solidFill>
                  <a:srgbClr val="001F5F"/>
                </a:solidFill>
                <a:latin typeface="Calibri"/>
                <a:cs typeface="Calibri"/>
              </a:rPr>
              <a:t>o</a:t>
            </a:r>
            <a:r>
              <a:rPr spc="-15" dirty="0">
                <a:solidFill>
                  <a:srgbClr val="001F5F"/>
                </a:solidFill>
                <a:latin typeface="Calibri"/>
                <a:cs typeface="Calibri"/>
              </a:rPr>
              <a:t>ub</a:t>
            </a:r>
            <a:r>
              <a:rPr spc="-10" dirty="0">
                <a:solidFill>
                  <a:srgbClr val="001F5F"/>
                </a:solidFill>
                <a:latin typeface="Calibri"/>
                <a:cs typeface="Calibri"/>
              </a:rPr>
              <a:t>lié</a:t>
            </a:r>
            <a:r>
              <a:rPr dirty="0">
                <a:solidFill>
                  <a:srgbClr val="001F5F"/>
                </a:solidFill>
                <a:latin typeface="Calibri"/>
                <a:cs typeface="Calibri"/>
              </a:rPr>
              <a:t>e</a:t>
            </a:r>
            <a:r>
              <a:rPr spc="35" dirty="0">
                <a:solidFill>
                  <a:srgbClr val="001F5F"/>
                </a:solidFill>
                <a:latin typeface="Calibri"/>
                <a:cs typeface="Calibri"/>
              </a:rPr>
              <a:t> </a:t>
            </a:r>
            <a:r>
              <a:rPr spc="-15" dirty="0">
                <a:solidFill>
                  <a:srgbClr val="001F5F"/>
                </a:solidFill>
                <a:latin typeface="Calibri"/>
                <a:cs typeface="Calibri"/>
              </a:rPr>
              <a:t>p</a:t>
            </a:r>
            <a:r>
              <a:rPr spc="-10" dirty="0">
                <a:solidFill>
                  <a:srgbClr val="001F5F"/>
                </a:solidFill>
                <a:latin typeface="Calibri"/>
                <a:cs typeface="Calibri"/>
              </a:rPr>
              <a:t>e</a:t>
            </a:r>
            <a:r>
              <a:rPr spc="-15" dirty="0">
                <a:solidFill>
                  <a:srgbClr val="001F5F"/>
                </a:solidFill>
                <a:latin typeface="Calibri"/>
                <a:cs typeface="Calibri"/>
              </a:rPr>
              <a:t>u</a:t>
            </a:r>
            <a:r>
              <a:rPr dirty="0">
                <a:solidFill>
                  <a:srgbClr val="001F5F"/>
                </a:solidFill>
                <a:latin typeface="Calibri"/>
                <a:cs typeface="Calibri"/>
              </a:rPr>
              <a:t>t</a:t>
            </a:r>
            <a:r>
              <a:rPr spc="40" dirty="0">
                <a:solidFill>
                  <a:srgbClr val="001F5F"/>
                </a:solidFill>
                <a:latin typeface="Calibri"/>
                <a:cs typeface="Calibri"/>
              </a:rPr>
              <a:t> </a:t>
            </a:r>
            <a:r>
              <a:rPr spc="-10" dirty="0">
                <a:solidFill>
                  <a:srgbClr val="001F5F"/>
                </a:solidFill>
                <a:latin typeface="Calibri"/>
                <a:cs typeface="Calibri"/>
              </a:rPr>
              <a:t>ê</a:t>
            </a:r>
            <a:r>
              <a:rPr dirty="0">
                <a:solidFill>
                  <a:srgbClr val="001F5F"/>
                </a:solidFill>
                <a:latin typeface="Calibri"/>
                <a:cs typeface="Calibri"/>
              </a:rPr>
              <a:t>t</a:t>
            </a:r>
            <a:r>
              <a:rPr spc="-35" dirty="0">
                <a:solidFill>
                  <a:srgbClr val="001F5F"/>
                </a:solidFill>
                <a:latin typeface="Calibri"/>
                <a:cs typeface="Calibri"/>
              </a:rPr>
              <a:t>r</a:t>
            </a:r>
            <a:r>
              <a:rPr dirty="0">
                <a:solidFill>
                  <a:srgbClr val="001F5F"/>
                </a:solidFill>
                <a:latin typeface="Calibri"/>
                <a:cs typeface="Calibri"/>
              </a:rPr>
              <a:t>e </a:t>
            </a:r>
            <a:r>
              <a:rPr b="1" spc="-40" dirty="0">
                <a:solidFill>
                  <a:srgbClr val="001F5F"/>
                </a:solidFill>
                <a:latin typeface="Calibri"/>
                <a:cs typeface="Calibri"/>
              </a:rPr>
              <a:t>r</a:t>
            </a:r>
            <a:r>
              <a:rPr b="1" spc="-30" dirty="0">
                <a:solidFill>
                  <a:srgbClr val="001F5F"/>
                </a:solidFill>
                <a:latin typeface="Calibri"/>
                <a:cs typeface="Calibri"/>
              </a:rPr>
              <a:t>at</a:t>
            </a:r>
            <a:r>
              <a:rPr b="1" dirty="0">
                <a:solidFill>
                  <a:srgbClr val="001F5F"/>
                </a:solidFill>
                <a:latin typeface="Calibri"/>
                <a:cs typeface="Calibri"/>
              </a:rPr>
              <a:t>t</a:t>
            </a:r>
            <a:r>
              <a:rPr b="1" spc="-40" dirty="0">
                <a:solidFill>
                  <a:srgbClr val="001F5F"/>
                </a:solidFill>
                <a:latin typeface="Calibri"/>
                <a:cs typeface="Calibri"/>
              </a:rPr>
              <a:t>r</a:t>
            </a:r>
            <a:r>
              <a:rPr b="1" dirty="0">
                <a:solidFill>
                  <a:srgbClr val="001F5F"/>
                </a:solidFill>
                <a:latin typeface="Calibri"/>
                <a:cs typeface="Calibri"/>
              </a:rPr>
              <a:t>a</a:t>
            </a:r>
            <a:r>
              <a:rPr b="1" spc="-10" dirty="0">
                <a:solidFill>
                  <a:srgbClr val="001F5F"/>
                </a:solidFill>
                <a:latin typeface="Calibri"/>
                <a:cs typeface="Calibri"/>
              </a:rPr>
              <a:t>p</a:t>
            </a:r>
            <a:r>
              <a:rPr b="1" spc="5" dirty="0">
                <a:solidFill>
                  <a:srgbClr val="001F5F"/>
                </a:solidFill>
                <a:latin typeface="Calibri"/>
                <a:cs typeface="Calibri"/>
              </a:rPr>
              <a:t>é</a:t>
            </a:r>
            <a:r>
              <a:rPr b="1" dirty="0">
                <a:solidFill>
                  <a:srgbClr val="001F5F"/>
                </a:solidFill>
                <a:latin typeface="Calibri"/>
                <a:cs typeface="Calibri"/>
              </a:rPr>
              <a:t>e</a:t>
            </a:r>
            <a:r>
              <a:rPr b="1" spc="5" dirty="0">
                <a:solidFill>
                  <a:srgbClr val="001F5F"/>
                </a:solidFill>
                <a:latin typeface="Calibri"/>
                <a:cs typeface="Calibri"/>
              </a:rPr>
              <a:t> </a:t>
            </a:r>
            <a:r>
              <a:rPr b="1" dirty="0">
                <a:solidFill>
                  <a:srgbClr val="001F5F"/>
                </a:solidFill>
                <a:latin typeface="Calibri"/>
                <a:cs typeface="Calibri"/>
              </a:rPr>
              <a:t>j</a:t>
            </a:r>
            <a:r>
              <a:rPr b="1" spc="-10" dirty="0">
                <a:solidFill>
                  <a:srgbClr val="001F5F"/>
                </a:solidFill>
                <a:latin typeface="Calibri"/>
                <a:cs typeface="Calibri"/>
              </a:rPr>
              <a:t>u</a:t>
            </a:r>
            <a:r>
              <a:rPr b="1" dirty="0">
                <a:solidFill>
                  <a:srgbClr val="001F5F"/>
                </a:solidFill>
                <a:latin typeface="Calibri"/>
                <a:cs typeface="Calibri"/>
              </a:rPr>
              <a:t>sq</a:t>
            </a:r>
            <a:r>
              <a:rPr b="1" spc="-15" dirty="0">
                <a:solidFill>
                  <a:srgbClr val="001F5F"/>
                </a:solidFill>
                <a:latin typeface="Calibri"/>
                <a:cs typeface="Calibri"/>
              </a:rPr>
              <a:t>u</a:t>
            </a:r>
            <a:r>
              <a:rPr b="1" spc="-130" dirty="0">
                <a:solidFill>
                  <a:srgbClr val="001F5F"/>
                </a:solidFill>
                <a:latin typeface="Calibri"/>
                <a:cs typeface="Calibri"/>
              </a:rPr>
              <a:t>’</a:t>
            </a:r>
            <a:r>
              <a:rPr b="1" dirty="0">
                <a:solidFill>
                  <a:srgbClr val="001F5F"/>
                </a:solidFill>
                <a:latin typeface="Calibri"/>
                <a:cs typeface="Calibri"/>
              </a:rPr>
              <a:t>à</a:t>
            </a:r>
            <a:r>
              <a:rPr b="1" spc="20" dirty="0">
                <a:solidFill>
                  <a:srgbClr val="001F5F"/>
                </a:solidFill>
                <a:latin typeface="Calibri"/>
                <a:cs typeface="Calibri"/>
              </a:rPr>
              <a:t> </a:t>
            </a:r>
            <a:r>
              <a:rPr b="1" dirty="0">
                <a:solidFill>
                  <a:srgbClr val="001F5F"/>
                </a:solidFill>
                <a:latin typeface="Calibri"/>
                <a:cs typeface="Calibri"/>
              </a:rPr>
              <a:t>4h</a:t>
            </a:r>
            <a:r>
              <a:rPr b="1" spc="-10" dirty="0">
                <a:solidFill>
                  <a:srgbClr val="001F5F"/>
                </a:solidFill>
                <a:latin typeface="Calibri"/>
                <a:cs typeface="Calibri"/>
              </a:rPr>
              <a:t> </a:t>
            </a:r>
            <a:r>
              <a:rPr b="1" spc="-25" dirty="0">
                <a:solidFill>
                  <a:srgbClr val="001F5F"/>
                </a:solidFill>
                <a:latin typeface="Calibri"/>
                <a:cs typeface="Calibri"/>
              </a:rPr>
              <a:t>a</a:t>
            </a:r>
            <a:r>
              <a:rPr b="1" spc="-40" dirty="0">
                <a:solidFill>
                  <a:srgbClr val="001F5F"/>
                </a:solidFill>
                <a:latin typeface="Calibri"/>
                <a:cs typeface="Calibri"/>
              </a:rPr>
              <a:t>v</a:t>
            </a:r>
            <a:r>
              <a:rPr b="1" dirty="0">
                <a:solidFill>
                  <a:srgbClr val="001F5F"/>
                </a:solidFill>
                <a:latin typeface="Calibri"/>
                <a:cs typeface="Calibri"/>
              </a:rPr>
              <a:t>a</a:t>
            </a:r>
            <a:r>
              <a:rPr b="1" spc="-35" dirty="0">
                <a:solidFill>
                  <a:srgbClr val="001F5F"/>
                </a:solidFill>
                <a:latin typeface="Calibri"/>
                <a:cs typeface="Calibri"/>
              </a:rPr>
              <a:t>n</a:t>
            </a:r>
            <a:r>
              <a:rPr b="1" dirty="0">
                <a:solidFill>
                  <a:srgbClr val="001F5F"/>
                </a:solidFill>
                <a:latin typeface="Calibri"/>
                <a:cs typeface="Calibri"/>
              </a:rPr>
              <a:t>t</a:t>
            </a:r>
            <a:r>
              <a:rPr b="1" spc="20" dirty="0">
                <a:solidFill>
                  <a:srgbClr val="001F5F"/>
                </a:solidFill>
                <a:latin typeface="Calibri"/>
                <a:cs typeface="Calibri"/>
              </a:rPr>
              <a:t> </a:t>
            </a:r>
            <a:r>
              <a:rPr b="1" spc="-15" dirty="0">
                <a:solidFill>
                  <a:srgbClr val="001F5F"/>
                </a:solidFill>
                <a:latin typeface="Calibri"/>
                <a:cs typeface="Calibri"/>
              </a:rPr>
              <a:t>l</a:t>
            </a:r>
            <a:r>
              <a:rPr b="1" dirty="0">
                <a:solidFill>
                  <a:srgbClr val="001F5F"/>
                </a:solidFill>
                <a:latin typeface="Calibri"/>
                <a:cs typeface="Calibri"/>
              </a:rPr>
              <a:t>a </a:t>
            </a:r>
            <a:r>
              <a:rPr b="1" spc="-10" dirty="0">
                <a:solidFill>
                  <a:srgbClr val="001F5F"/>
                </a:solidFill>
                <a:latin typeface="Calibri"/>
                <a:cs typeface="Calibri"/>
              </a:rPr>
              <a:t>p</a:t>
            </a:r>
            <a:r>
              <a:rPr b="1" spc="-15" dirty="0">
                <a:solidFill>
                  <a:srgbClr val="001F5F"/>
                </a:solidFill>
                <a:latin typeface="Calibri"/>
                <a:cs typeface="Calibri"/>
              </a:rPr>
              <a:t>r</a:t>
            </a:r>
            <a:r>
              <a:rPr b="1" spc="-10" dirty="0">
                <a:solidFill>
                  <a:srgbClr val="001F5F"/>
                </a:solidFill>
                <a:latin typeface="Calibri"/>
                <a:cs typeface="Calibri"/>
              </a:rPr>
              <a:t>och</a:t>
            </a:r>
            <a:r>
              <a:rPr b="1" dirty="0">
                <a:solidFill>
                  <a:srgbClr val="001F5F"/>
                </a:solidFill>
                <a:latin typeface="Calibri"/>
                <a:cs typeface="Calibri"/>
              </a:rPr>
              <a:t>a</a:t>
            </a:r>
            <a:r>
              <a:rPr b="1" spc="-15" dirty="0">
                <a:solidFill>
                  <a:srgbClr val="001F5F"/>
                </a:solidFill>
                <a:latin typeface="Calibri"/>
                <a:cs typeface="Calibri"/>
              </a:rPr>
              <a:t>i</a:t>
            </a:r>
            <a:r>
              <a:rPr b="1" spc="-10" dirty="0">
                <a:solidFill>
                  <a:srgbClr val="001F5F"/>
                </a:solidFill>
                <a:latin typeface="Calibri"/>
                <a:cs typeface="Calibri"/>
              </a:rPr>
              <a:t>n</a:t>
            </a:r>
            <a:r>
              <a:rPr b="1" dirty="0">
                <a:solidFill>
                  <a:srgbClr val="001F5F"/>
                </a:solidFill>
                <a:latin typeface="Calibri"/>
                <a:cs typeface="Calibri"/>
              </a:rPr>
              <a:t>e</a:t>
            </a:r>
            <a:r>
              <a:rPr b="1" spc="5" dirty="0">
                <a:solidFill>
                  <a:srgbClr val="001F5F"/>
                </a:solidFill>
                <a:latin typeface="Calibri"/>
                <a:cs typeface="Calibri"/>
              </a:rPr>
              <a:t> </a:t>
            </a:r>
            <a:r>
              <a:rPr b="1" spc="-10" dirty="0">
                <a:solidFill>
                  <a:srgbClr val="001F5F"/>
                </a:solidFill>
                <a:latin typeface="Calibri"/>
                <a:cs typeface="Calibri"/>
              </a:rPr>
              <a:t>p</a:t>
            </a:r>
            <a:r>
              <a:rPr b="1" spc="5" dirty="0">
                <a:solidFill>
                  <a:srgbClr val="001F5F"/>
                </a:solidFill>
                <a:latin typeface="Calibri"/>
                <a:cs typeface="Calibri"/>
              </a:rPr>
              <a:t>r</a:t>
            </a:r>
            <a:r>
              <a:rPr b="1" spc="-15" dirty="0">
                <a:solidFill>
                  <a:srgbClr val="001F5F"/>
                </a:solidFill>
                <a:latin typeface="Calibri"/>
                <a:cs typeface="Calibri"/>
              </a:rPr>
              <a:t>i</a:t>
            </a:r>
            <a:r>
              <a:rPr b="1" dirty="0">
                <a:solidFill>
                  <a:srgbClr val="001F5F"/>
                </a:solidFill>
                <a:latin typeface="Calibri"/>
                <a:cs typeface="Calibri"/>
              </a:rPr>
              <a:t>s</a:t>
            </a:r>
            <a:r>
              <a:rPr b="1" spc="30" dirty="0">
                <a:solidFill>
                  <a:srgbClr val="001F5F"/>
                </a:solidFill>
                <a:latin typeface="Calibri"/>
                <a:cs typeface="Calibri"/>
              </a:rPr>
              <a:t>e</a:t>
            </a:r>
            <a:r>
              <a:rPr spc="-5" dirty="0">
                <a:solidFill>
                  <a:srgbClr val="001F5F"/>
                </a:solidFill>
                <a:latin typeface="Calibri"/>
                <a:cs typeface="Calibri"/>
              </a:rPr>
              <a:t>;</a:t>
            </a:r>
            <a:r>
              <a:rPr dirty="0">
                <a:solidFill>
                  <a:srgbClr val="001F5F"/>
                </a:solidFill>
                <a:latin typeface="Calibri"/>
                <a:cs typeface="Calibri"/>
              </a:rPr>
              <a:t> </a:t>
            </a:r>
            <a:r>
              <a:rPr spc="-15" dirty="0">
                <a:solidFill>
                  <a:srgbClr val="001F5F"/>
                </a:solidFill>
                <a:latin typeface="Calibri"/>
                <a:cs typeface="Calibri"/>
              </a:rPr>
              <a:t>n</a:t>
            </a:r>
            <a:r>
              <a:rPr spc="-10" dirty="0">
                <a:solidFill>
                  <a:srgbClr val="001F5F"/>
                </a:solidFill>
                <a:latin typeface="Calibri"/>
                <a:cs typeface="Calibri"/>
              </a:rPr>
              <a:t>e</a:t>
            </a:r>
            <a:r>
              <a:rPr spc="-5" dirty="0">
                <a:solidFill>
                  <a:srgbClr val="001F5F"/>
                </a:solidFill>
                <a:latin typeface="Calibri"/>
                <a:cs typeface="Calibri"/>
              </a:rPr>
              <a:t> </a:t>
            </a:r>
            <a:r>
              <a:rPr spc="-15" dirty="0">
                <a:solidFill>
                  <a:srgbClr val="001F5F"/>
                </a:solidFill>
                <a:latin typeface="Calibri"/>
                <a:cs typeface="Calibri"/>
              </a:rPr>
              <a:t>p</a:t>
            </a:r>
            <a:r>
              <a:rPr dirty="0">
                <a:solidFill>
                  <a:srgbClr val="001F5F"/>
                </a:solidFill>
                <a:latin typeface="Calibri"/>
                <a:cs typeface="Calibri"/>
              </a:rPr>
              <a:t>as</a:t>
            </a:r>
            <a:r>
              <a:rPr spc="15" dirty="0">
                <a:solidFill>
                  <a:srgbClr val="001F5F"/>
                </a:solidFill>
                <a:latin typeface="Calibri"/>
                <a:cs typeface="Calibri"/>
              </a:rPr>
              <a:t> </a:t>
            </a:r>
            <a:r>
              <a:rPr spc="-15" dirty="0">
                <a:solidFill>
                  <a:srgbClr val="001F5F"/>
                </a:solidFill>
                <a:latin typeface="Calibri"/>
                <a:cs typeface="Calibri"/>
              </a:rPr>
              <a:t>d</a:t>
            </a:r>
            <a:r>
              <a:rPr spc="-10" dirty="0">
                <a:solidFill>
                  <a:srgbClr val="001F5F"/>
                </a:solidFill>
                <a:latin typeface="Calibri"/>
                <a:cs typeface="Calibri"/>
              </a:rPr>
              <a:t>é</a:t>
            </a:r>
            <a:r>
              <a:rPr spc="-20" dirty="0">
                <a:solidFill>
                  <a:srgbClr val="001F5F"/>
                </a:solidFill>
                <a:latin typeface="Calibri"/>
                <a:cs typeface="Calibri"/>
              </a:rPr>
              <a:t>c</a:t>
            </a:r>
            <a:r>
              <a:rPr dirty="0">
                <a:solidFill>
                  <a:srgbClr val="001F5F"/>
                </a:solidFill>
                <a:latin typeface="Calibri"/>
                <a:cs typeface="Calibri"/>
              </a:rPr>
              <a:t>a</a:t>
            </a:r>
            <a:r>
              <a:rPr spc="-5" dirty="0">
                <a:solidFill>
                  <a:srgbClr val="001F5F"/>
                </a:solidFill>
                <a:latin typeface="Calibri"/>
                <a:cs typeface="Calibri"/>
              </a:rPr>
              <a:t>l</a:t>
            </a:r>
            <a:r>
              <a:rPr spc="-10" dirty="0">
                <a:solidFill>
                  <a:srgbClr val="001F5F"/>
                </a:solidFill>
                <a:latin typeface="Calibri"/>
                <a:cs typeface="Calibri"/>
              </a:rPr>
              <a:t>e</a:t>
            </a:r>
            <a:r>
              <a:rPr dirty="0">
                <a:solidFill>
                  <a:srgbClr val="001F5F"/>
                </a:solidFill>
                <a:latin typeface="Calibri"/>
                <a:cs typeface="Calibri"/>
              </a:rPr>
              <a:t>r</a:t>
            </a:r>
            <a:r>
              <a:rPr spc="40" dirty="0">
                <a:solidFill>
                  <a:srgbClr val="001F5F"/>
                </a:solidFill>
                <a:latin typeface="Calibri"/>
                <a:cs typeface="Calibri"/>
              </a:rPr>
              <a:t> </a:t>
            </a:r>
            <a:r>
              <a:rPr spc="-10" dirty="0">
                <a:solidFill>
                  <a:srgbClr val="001F5F"/>
                </a:solidFill>
                <a:latin typeface="Calibri"/>
                <a:cs typeface="Calibri"/>
              </a:rPr>
              <a:t>l</a:t>
            </a:r>
            <a:r>
              <a:rPr dirty="0">
                <a:solidFill>
                  <a:srgbClr val="001F5F"/>
                </a:solidFill>
                <a:latin typeface="Calibri"/>
                <a:cs typeface="Calibri"/>
              </a:rPr>
              <a:t>a </a:t>
            </a:r>
            <a:r>
              <a:rPr spc="-10" dirty="0">
                <a:solidFill>
                  <a:srgbClr val="001F5F"/>
                </a:solidFill>
                <a:latin typeface="Calibri"/>
                <a:cs typeface="Calibri"/>
              </a:rPr>
              <a:t>s</a:t>
            </a:r>
            <a:r>
              <a:rPr spc="-15" dirty="0">
                <a:solidFill>
                  <a:srgbClr val="001F5F"/>
                </a:solidFill>
                <a:latin typeface="Calibri"/>
                <a:cs typeface="Calibri"/>
              </a:rPr>
              <a:t>u</a:t>
            </a:r>
            <a:r>
              <a:rPr spc="-10" dirty="0">
                <a:solidFill>
                  <a:srgbClr val="001F5F"/>
                </a:solidFill>
                <a:latin typeface="Calibri"/>
                <a:cs typeface="Calibri"/>
              </a:rPr>
              <a:t>i</a:t>
            </a:r>
            <a:r>
              <a:rPr spc="-25" dirty="0">
                <a:solidFill>
                  <a:srgbClr val="001F5F"/>
                </a:solidFill>
                <a:latin typeface="Calibri"/>
                <a:cs typeface="Calibri"/>
              </a:rPr>
              <a:t>v</a:t>
            </a:r>
            <a:r>
              <a:rPr dirty="0">
                <a:solidFill>
                  <a:srgbClr val="001F5F"/>
                </a:solidFill>
                <a:latin typeface="Calibri"/>
                <a:cs typeface="Calibri"/>
              </a:rPr>
              <a:t>a</a:t>
            </a:r>
            <a:r>
              <a:rPr spc="-35" dirty="0">
                <a:solidFill>
                  <a:srgbClr val="001F5F"/>
                </a:solidFill>
                <a:latin typeface="Calibri"/>
                <a:cs typeface="Calibri"/>
              </a:rPr>
              <a:t>n</a:t>
            </a:r>
            <a:r>
              <a:rPr spc="-30" dirty="0">
                <a:solidFill>
                  <a:srgbClr val="001F5F"/>
                </a:solidFill>
                <a:latin typeface="Calibri"/>
                <a:cs typeface="Calibri"/>
              </a:rPr>
              <a:t>t</a:t>
            </a:r>
            <a:r>
              <a:rPr spc="-10" dirty="0">
                <a:solidFill>
                  <a:srgbClr val="001F5F"/>
                </a:solidFill>
                <a:latin typeface="Calibri"/>
                <a:cs typeface="Calibri"/>
              </a:rPr>
              <a:t>e</a:t>
            </a:r>
            <a:r>
              <a:rPr dirty="0">
                <a:solidFill>
                  <a:srgbClr val="001F5F"/>
                </a:solidFill>
                <a:latin typeface="Calibri"/>
                <a:cs typeface="Calibri"/>
              </a:rPr>
              <a:t>.</a:t>
            </a:r>
            <a:endParaRPr dirty="0">
              <a:latin typeface="Calibri"/>
              <a:cs typeface="Calibri"/>
            </a:endParaRPr>
          </a:p>
          <a:p>
            <a:pPr marL="12700" marR="147320">
              <a:buClr>
                <a:srgbClr val="001F5F"/>
              </a:buClr>
              <a:buFont typeface="Calibri"/>
              <a:buChar char="•"/>
              <a:tabLst>
                <a:tab pos="180340" algn="l"/>
              </a:tabLst>
            </a:pPr>
            <a:r>
              <a:rPr spc="5" dirty="0">
                <a:solidFill>
                  <a:srgbClr val="001F5F"/>
                </a:solidFill>
                <a:latin typeface="Calibri"/>
                <a:cs typeface="Calibri"/>
              </a:rPr>
              <a:t>E</a:t>
            </a:r>
            <a:r>
              <a:rPr dirty="0">
                <a:solidFill>
                  <a:srgbClr val="001F5F"/>
                </a:solidFill>
                <a:latin typeface="Calibri"/>
                <a:cs typeface="Calibri"/>
              </a:rPr>
              <a:t>n</a:t>
            </a:r>
            <a:r>
              <a:rPr spc="-10" dirty="0">
                <a:solidFill>
                  <a:srgbClr val="001F5F"/>
                </a:solidFill>
                <a:latin typeface="Calibri"/>
                <a:cs typeface="Calibri"/>
              </a:rPr>
              <a:t> sui</a:t>
            </a:r>
            <a:r>
              <a:rPr spc="-25" dirty="0">
                <a:solidFill>
                  <a:srgbClr val="001F5F"/>
                </a:solidFill>
                <a:latin typeface="Calibri"/>
                <a:cs typeface="Calibri"/>
              </a:rPr>
              <a:t>v</a:t>
            </a:r>
            <a:r>
              <a:rPr dirty="0">
                <a:solidFill>
                  <a:srgbClr val="001F5F"/>
                </a:solidFill>
                <a:latin typeface="Calibri"/>
                <a:cs typeface="Calibri"/>
              </a:rPr>
              <a:t>a</a:t>
            </a:r>
            <a:r>
              <a:rPr spc="-35" dirty="0">
                <a:solidFill>
                  <a:srgbClr val="001F5F"/>
                </a:solidFill>
                <a:latin typeface="Calibri"/>
                <a:cs typeface="Calibri"/>
              </a:rPr>
              <a:t>n</a:t>
            </a:r>
            <a:r>
              <a:rPr dirty="0">
                <a:solidFill>
                  <a:srgbClr val="001F5F"/>
                </a:solidFill>
                <a:latin typeface="Calibri"/>
                <a:cs typeface="Calibri"/>
              </a:rPr>
              <a:t>t</a:t>
            </a:r>
            <a:r>
              <a:rPr spc="45" dirty="0">
                <a:solidFill>
                  <a:srgbClr val="001F5F"/>
                </a:solidFill>
                <a:latin typeface="Calibri"/>
                <a:cs typeface="Calibri"/>
              </a:rPr>
              <a:t> </a:t>
            </a:r>
            <a:r>
              <a:rPr spc="5" dirty="0">
                <a:solidFill>
                  <a:srgbClr val="001F5F"/>
                </a:solidFill>
                <a:latin typeface="Calibri"/>
                <a:cs typeface="Calibri"/>
              </a:rPr>
              <a:t>c</a:t>
            </a:r>
            <a:r>
              <a:rPr spc="-10" dirty="0">
                <a:solidFill>
                  <a:srgbClr val="001F5F"/>
                </a:solidFill>
                <a:latin typeface="Calibri"/>
                <a:cs typeface="Calibri"/>
              </a:rPr>
              <a:t>e</a:t>
            </a:r>
            <a:r>
              <a:rPr spc="-30" dirty="0">
                <a:solidFill>
                  <a:srgbClr val="001F5F"/>
                </a:solidFill>
                <a:latin typeface="Calibri"/>
                <a:cs typeface="Calibri"/>
              </a:rPr>
              <a:t>tt</a:t>
            </a:r>
            <a:r>
              <a:rPr dirty="0">
                <a:solidFill>
                  <a:srgbClr val="001F5F"/>
                </a:solidFill>
                <a:latin typeface="Calibri"/>
                <a:cs typeface="Calibri"/>
              </a:rPr>
              <a:t>e</a:t>
            </a:r>
            <a:r>
              <a:rPr spc="-10" dirty="0">
                <a:solidFill>
                  <a:srgbClr val="001F5F"/>
                </a:solidFill>
                <a:latin typeface="Calibri"/>
                <a:cs typeface="Calibri"/>
              </a:rPr>
              <a:t> </a:t>
            </a:r>
            <a:r>
              <a:rPr spc="-30" dirty="0">
                <a:solidFill>
                  <a:srgbClr val="001F5F"/>
                </a:solidFill>
                <a:latin typeface="Calibri"/>
                <a:cs typeface="Calibri"/>
              </a:rPr>
              <a:t>r</a:t>
            </a:r>
            <a:r>
              <a:rPr spc="-10" dirty="0">
                <a:solidFill>
                  <a:srgbClr val="001F5F"/>
                </a:solidFill>
                <a:latin typeface="Calibri"/>
                <a:cs typeface="Calibri"/>
              </a:rPr>
              <a:t>ègle</a:t>
            </a:r>
            <a:r>
              <a:rPr dirty="0">
                <a:solidFill>
                  <a:srgbClr val="001F5F"/>
                </a:solidFill>
                <a:latin typeface="Calibri"/>
                <a:cs typeface="Calibri"/>
              </a:rPr>
              <a:t>,</a:t>
            </a:r>
            <a:r>
              <a:rPr spc="50" dirty="0">
                <a:solidFill>
                  <a:srgbClr val="001F5F"/>
                </a:solidFill>
                <a:latin typeface="Calibri"/>
                <a:cs typeface="Calibri"/>
              </a:rPr>
              <a:t> </a:t>
            </a:r>
            <a:r>
              <a:rPr spc="5" dirty="0">
                <a:solidFill>
                  <a:srgbClr val="001F5F"/>
                </a:solidFill>
                <a:latin typeface="Calibri"/>
                <a:cs typeface="Calibri"/>
              </a:rPr>
              <a:t>o</a:t>
            </a:r>
            <a:r>
              <a:rPr dirty="0">
                <a:solidFill>
                  <a:srgbClr val="001F5F"/>
                </a:solidFill>
                <a:latin typeface="Calibri"/>
                <a:cs typeface="Calibri"/>
              </a:rPr>
              <a:t>n</a:t>
            </a:r>
            <a:r>
              <a:rPr spc="-10" dirty="0">
                <a:solidFill>
                  <a:srgbClr val="001F5F"/>
                </a:solidFill>
                <a:latin typeface="Calibri"/>
                <a:cs typeface="Calibri"/>
              </a:rPr>
              <a:t> </a:t>
            </a:r>
            <a:r>
              <a:rPr dirty="0">
                <a:solidFill>
                  <a:srgbClr val="001F5F"/>
                </a:solidFill>
                <a:latin typeface="Calibri"/>
                <a:cs typeface="Calibri"/>
              </a:rPr>
              <a:t>l</a:t>
            </a:r>
            <a:r>
              <a:rPr spc="-15" dirty="0">
                <a:solidFill>
                  <a:srgbClr val="001F5F"/>
                </a:solidFill>
                <a:latin typeface="Calibri"/>
                <a:cs typeface="Calibri"/>
              </a:rPr>
              <a:t>i</a:t>
            </a:r>
            <a:r>
              <a:rPr dirty="0">
                <a:solidFill>
                  <a:srgbClr val="001F5F"/>
                </a:solidFill>
                <a:latin typeface="Calibri"/>
                <a:cs typeface="Calibri"/>
              </a:rPr>
              <a:t>mi</a:t>
            </a:r>
            <a:r>
              <a:rPr spc="-35" dirty="0">
                <a:solidFill>
                  <a:srgbClr val="001F5F"/>
                </a:solidFill>
                <a:latin typeface="Calibri"/>
                <a:cs typeface="Calibri"/>
              </a:rPr>
              <a:t>t</a:t>
            </a:r>
            <a:r>
              <a:rPr dirty="0">
                <a:solidFill>
                  <a:srgbClr val="001F5F"/>
                </a:solidFill>
                <a:latin typeface="Calibri"/>
                <a:cs typeface="Calibri"/>
              </a:rPr>
              <a:t>e</a:t>
            </a:r>
            <a:r>
              <a:rPr spc="35" dirty="0">
                <a:solidFill>
                  <a:srgbClr val="001F5F"/>
                </a:solidFill>
                <a:latin typeface="Calibri"/>
                <a:cs typeface="Calibri"/>
              </a:rPr>
              <a:t> </a:t>
            </a:r>
            <a:r>
              <a:rPr spc="-10" dirty="0">
                <a:solidFill>
                  <a:srgbClr val="001F5F"/>
                </a:solidFill>
                <a:latin typeface="Calibri"/>
                <a:cs typeface="Calibri"/>
              </a:rPr>
              <a:t>le</a:t>
            </a:r>
            <a:r>
              <a:rPr dirty="0">
                <a:solidFill>
                  <a:srgbClr val="001F5F"/>
                </a:solidFill>
                <a:latin typeface="Calibri"/>
                <a:cs typeface="Calibri"/>
              </a:rPr>
              <a:t>s</a:t>
            </a:r>
            <a:r>
              <a:rPr spc="15" dirty="0">
                <a:solidFill>
                  <a:srgbClr val="001F5F"/>
                </a:solidFill>
                <a:latin typeface="Calibri"/>
                <a:cs typeface="Calibri"/>
              </a:rPr>
              <a:t> </a:t>
            </a:r>
            <a:r>
              <a:rPr dirty="0">
                <a:solidFill>
                  <a:srgbClr val="001F5F"/>
                </a:solidFill>
                <a:latin typeface="Calibri"/>
                <a:cs typeface="Calibri"/>
              </a:rPr>
              <a:t>r</a:t>
            </a:r>
            <a:r>
              <a:rPr spc="-15" dirty="0">
                <a:solidFill>
                  <a:srgbClr val="001F5F"/>
                </a:solidFill>
                <a:latin typeface="Calibri"/>
                <a:cs typeface="Calibri"/>
              </a:rPr>
              <a:t>i</a:t>
            </a:r>
            <a:r>
              <a:rPr spc="-10" dirty="0">
                <a:solidFill>
                  <a:srgbClr val="001F5F"/>
                </a:solidFill>
                <a:latin typeface="Calibri"/>
                <a:cs typeface="Calibri"/>
              </a:rPr>
              <a:t>sque</a:t>
            </a:r>
            <a:r>
              <a:rPr dirty="0">
                <a:solidFill>
                  <a:srgbClr val="001F5F"/>
                </a:solidFill>
                <a:latin typeface="Calibri"/>
                <a:cs typeface="Calibri"/>
              </a:rPr>
              <a:t>s</a:t>
            </a:r>
            <a:r>
              <a:rPr spc="35" dirty="0">
                <a:solidFill>
                  <a:srgbClr val="001F5F"/>
                </a:solidFill>
                <a:latin typeface="Calibri"/>
                <a:cs typeface="Calibri"/>
              </a:rPr>
              <a:t> </a:t>
            </a:r>
            <a:r>
              <a:rPr spc="-10" dirty="0">
                <a:solidFill>
                  <a:srgbClr val="001F5F"/>
                </a:solidFill>
                <a:latin typeface="Calibri"/>
                <a:cs typeface="Calibri"/>
              </a:rPr>
              <a:t>d</a:t>
            </a:r>
            <a:r>
              <a:rPr dirty="0">
                <a:solidFill>
                  <a:srgbClr val="001F5F"/>
                </a:solidFill>
                <a:latin typeface="Calibri"/>
                <a:cs typeface="Calibri"/>
              </a:rPr>
              <a:t>e </a:t>
            </a:r>
            <a:r>
              <a:rPr spc="-30" dirty="0">
                <a:solidFill>
                  <a:srgbClr val="001F5F"/>
                </a:solidFill>
                <a:latin typeface="Calibri"/>
                <a:cs typeface="Calibri"/>
              </a:rPr>
              <a:t>r</a:t>
            </a:r>
            <a:r>
              <a:rPr spc="-10" dirty="0">
                <a:solidFill>
                  <a:srgbClr val="001F5F"/>
                </a:solidFill>
                <a:latin typeface="Calibri"/>
                <a:cs typeface="Calibri"/>
              </a:rPr>
              <a:t>ési</a:t>
            </a:r>
            <a:r>
              <a:rPr spc="-35" dirty="0">
                <a:solidFill>
                  <a:srgbClr val="001F5F"/>
                </a:solidFill>
                <a:latin typeface="Calibri"/>
                <a:cs typeface="Calibri"/>
              </a:rPr>
              <a:t>s</a:t>
            </a:r>
            <a:r>
              <a:rPr spc="-30" dirty="0">
                <a:solidFill>
                  <a:srgbClr val="001F5F"/>
                </a:solidFill>
                <a:latin typeface="Calibri"/>
                <a:cs typeface="Calibri"/>
              </a:rPr>
              <a:t>t</a:t>
            </a:r>
            <a:r>
              <a:rPr dirty="0">
                <a:solidFill>
                  <a:srgbClr val="001F5F"/>
                </a:solidFill>
                <a:latin typeface="Calibri"/>
                <a:cs typeface="Calibri"/>
              </a:rPr>
              <a:t>a</a:t>
            </a:r>
            <a:r>
              <a:rPr spc="-10" dirty="0">
                <a:solidFill>
                  <a:srgbClr val="001F5F"/>
                </a:solidFill>
                <a:latin typeface="Calibri"/>
                <a:cs typeface="Calibri"/>
              </a:rPr>
              <a:t>n</a:t>
            </a:r>
            <a:r>
              <a:rPr spc="5" dirty="0">
                <a:solidFill>
                  <a:srgbClr val="001F5F"/>
                </a:solidFill>
                <a:latin typeface="Calibri"/>
                <a:cs typeface="Calibri"/>
              </a:rPr>
              <a:t>c</a:t>
            </a:r>
            <a:r>
              <a:rPr dirty="0">
                <a:solidFill>
                  <a:srgbClr val="001F5F"/>
                </a:solidFill>
                <a:latin typeface="Calibri"/>
                <a:cs typeface="Calibri"/>
              </a:rPr>
              <a:t>e</a:t>
            </a:r>
            <a:r>
              <a:rPr spc="35" dirty="0">
                <a:solidFill>
                  <a:srgbClr val="001F5F"/>
                </a:solidFill>
                <a:latin typeface="Calibri"/>
                <a:cs typeface="Calibri"/>
              </a:rPr>
              <a:t> </a:t>
            </a:r>
            <a:r>
              <a:rPr spc="-10" dirty="0">
                <a:solidFill>
                  <a:srgbClr val="001F5F"/>
                </a:solidFill>
                <a:latin typeface="Calibri"/>
                <a:cs typeface="Calibri"/>
              </a:rPr>
              <a:t>sui</a:t>
            </a:r>
            <a:r>
              <a:rPr spc="-30" dirty="0">
                <a:solidFill>
                  <a:srgbClr val="001F5F"/>
                </a:solidFill>
                <a:latin typeface="Calibri"/>
                <a:cs typeface="Calibri"/>
              </a:rPr>
              <a:t>t</a:t>
            </a:r>
            <a:r>
              <a:rPr dirty="0">
                <a:solidFill>
                  <a:srgbClr val="001F5F"/>
                </a:solidFill>
                <a:latin typeface="Calibri"/>
                <a:cs typeface="Calibri"/>
              </a:rPr>
              <a:t>e</a:t>
            </a:r>
            <a:r>
              <a:rPr spc="35" dirty="0">
                <a:solidFill>
                  <a:srgbClr val="001F5F"/>
                </a:solidFill>
                <a:latin typeface="Calibri"/>
                <a:cs typeface="Calibri"/>
              </a:rPr>
              <a:t> </a:t>
            </a:r>
            <a:r>
              <a:rPr dirty="0">
                <a:solidFill>
                  <a:srgbClr val="001F5F"/>
                </a:solidFill>
                <a:latin typeface="Calibri"/>
                <a:cs typeface="Calibri"/>
              </a:rPr>
              <a:t>à l</a:t>
            </a:r>
            <a:r>
              <a:rPr spc="-120" dirty="0">
                <a:solidFill>
                  <a:srgbClr val="001F5F"/>
                </a:solidFill>
                <a:latin typeface="Calibri"/>
                <a:cs typeface="Calibri"/>
              </a:rPr>
              <a:t>’</a:t>
            </a:r>
            <a:r>
              <a:rPr spc="5" dirty="0">
                <a:solidFill>
                  <a:srgbClr val="001F5F"/>
                </a:solidFill>
                <a:latin typeface="Calibri"/>
                <a:cs typeface="Calibri"/>
              </a:rPr>
              <a:t>o</a:t>
            </a:r>
            <a:r>
              <a:rPr spc="-10" dirty="0">
                <a:solidFill>
                  <a:srgbClr val="001F5F"/>
                </a:solidFill>
                <a:latin typeface="Calibri"/>
                <a:cs typeface="Calibri"/>
              </a:rPr>
              <a:t>ubl</a:t>
            </a:r>
            <a:r>
              <a:rPr dirty="0">
                <a:solidFill>
                  <a:srgbClr val="001F5F"/>
                </a:solidFill>
                <a:latin typeface="Calibri"/>
                <a:cs typeface="Calibri"/>
              </a:rPr>
              <a:t>i</a:t>
            </a:r>
            <a:r>
              <a:rPr spc="15" dirty="0">
                <a:solidFill>
                  <a:srgbClr val="001F5F"/>
                </a:solidFill>
                <a:latin typeface="Calibri"/>
                <a:cs typeface="Calibri"/>
              </a:rPr>
              <a:t> </a:t>
            </a:r>
            <a:r>
              <a:rPr spc="-10" dirty="0">
                <a:solidFill>
                  <a:srgbClr val="001F5F"/>
                </a:solidFill>
                <a:latin typeface="Calibri"/>
                <a:cs typeface="Calibri"/>
              </a:rPr>
              <a:t>d</a:t>
            </a:r>
            <a:r>
              <a:rPr dirty="0">
                <a:solidFill>
                  <a:srgbClr val="001F5F"/>
                </a:solidFill>
                <a:latin typeface="Calibri"/>
                <a:cs typeface="Calibri"/>
              </a:rPr>
              <a:t>e</a:t>
            </a:r>
            <a:r>
              <a:rPr spc="10" dirty="0">
                <a:solidFill>
                  <a:srgbClr val="001F5F"/>
                </a:solidFill>
                <a:latin typeface="Calibri"/>
                <a:cs typeface="Calibri"/>
              </a:rPr>
              <a:t> </a:t>
            </a:r>
            <a:r>
              <a:rPr spc="-30" dirty="0">
                <a:solidFill>
                  <a:srgbClr val="001F5F"/>
                </a:solidFill>
                <a:latin typeface="Calibri"/>
                <a:cs typeface="Calibri"/>
              </a:rPr>
              <a:t>t</a:t>
            </a:r>
            <a:r>
              <a:rPr spc="5" dirty="0">
                <a:solidFill>
                  <a:srgbClr val="001F5F"/>
                </a:solidFill>
                <a:latin typeface="Calibri"/>
                <a:cs typeface="Calibri"/>
              </a:rPr>
              <a:t>o</a:t>
            </a:r>
            <a:r>
              <a:rPr spc="-10" dirty="0">
                <a:solidFill>
                  <a:srgbClr val="001F5F"/>
                </a:solidFill>
                <a:latin typeface="Calibri"/>
                <a:cs typeface="Calibri"/>
              </a:rPr>
              <a:t>u</a:t>
            </a:r>
            <a:r>
              <a:rPr dirty="0">
                <a:solidFill>
                  <a:srgbClr val="001F5F"/>
                </a:solidFill>
                <a:latin typeface="Calibri"/>
                <a:cs typeface="Calibri"/>
              </a:rPr>
              <a:t>t</a:t>
            </a:r>
            <a:r>
              <a:rPr spc="15" dirty="0">
                <a:solidFill>
                  <a:srgbClr val="001F5F"/>
                </a:solidFill>
                <a:latin typeface="Calibri"/>
                <a:cs typeface="Calibri"/>
              </a:rPr>
              <a:t> </a:t>
            </a:r>
            <a:r>
              <a:rPr spc="-15" dirty="0">
                <a:solidFill>
                  <a:srgbClr val="001F5F"/>
                </a:solidFill>
                <a:latin typeface="Calibri"/>
                <a:cs typeface="Calibri"/>
              </a:rPr>
              <a:t>A</a:t>
            </a:r>
            <a:r>
              <a:rPr spc="-20" dirty="0">
                <a:solidFill>
                  <a:srgbClr val="001F5F"/>
                </a:solidFill>
                <a:latin typeface="Calibri"/>
                <a:cs typeface="Calibri"/>
              </a:rPr>
              <a:t>R</a:t>
            </a:r>
            <a:r>
              <a:rPr spc="-180" dirty="0">
                <a:solidFill>
                  <a:srgbClr val="001F5F"/>
                </a:solidFill>
                <a:latin typeface="Calibri"/>
                <a:cs typeface="Calibri"/>
              </a:rPr>
              <a:t>V</a:t>
            </a:r>
            <a:r>
              <a:rPr dirty="0">
                <a:solidFill>
                  <a:srgbClr val="001F5F"/>
                </a:solidFill>
                <a:latin typeface="Calibri"/>
                <a:cs typeface="Calibri"/>
              </a:rPr>
              <a:t>. </a:t>
            </a:r>
            <a:r>
              <a:rPr spc="-105" dirty="0">
                <a:solidFill>
                  <a:srgbClr val="001F5F"/>
                </a:solidFill>
                <a:latin typeface="Calibri"/>
                <a:cs typeface="Calibri"/>
              </a:rPr>
              <a:t>L</a:t>
            </a:r>
            <a:r>
              <a:rPr dirty="0">
                <a:solidFill>
                  <a:srgbClr val="001F5F"/>
                </a:solidFill>
                <a:latin typeface="Calibri"/>
                <a:cs typeface="Calibri"/>
              </a:rPr>
              <a:t>’</a:t>
            </a:r>
            <a:r>
              <a:rPr spc="-10" dirty="0">
                <a:solidFill>
                  <a:srgbClr val="001F5F"/>
                </a:solidFill>
                <a:latin typeface="Calibri"/>
                <a:cs typeface="Calibri"/>
              </a:rPr>
              <a:t>idé</a:t>
            </a:r>
            <a:r>
              <a:rPr dirty="0">
                <a:solidFill>
                  <a:srgbClr val="001F5F"/>
                </a:solidFill>
                <a:latin typeface="Calibri"/>
                <a:cs typeface="Calibri"/>
              </a:rPr>
              <a:t>al</a:t>
            </a:r>
            <a:r>
              <a:rPr spc="15" dirty="0">
                <a:solidFill>
                  <a:srgbClr val="001F5F"/>
                </a:solidFill>
                <a:latin typeface="Calibri"/>
                <a:cs typeface="Calibri"/>
              </a:rPr>
              <a:t> </a:t>
            </a:r>
            <a:r>
              <a:rPr spc="-10" dirty="0">
                <a:solidFill>
                  <a:srgbClr val="001F5F"/>
                </a:solidFill>
                <a:latin typeface="Calibri"/>
                <a:cs typeface="Calibri"/>
              </a:rPr>
              <a:t>é</a:t>
            </a:r>
            <a:r>
              <a:rPr spc="-30" dirty="0">
                <a:solidFill>
                  <a:srgbClr val="001F5F"/>
                </a:solidFill>
                <a:latin typeface="Calibri"/>
                <a:cs typeface="Calibri"/>
              </a:rPr>
              <a:t>t</a:t>
            </a:r>
            <a:r>
              <a:rPr dirty="0">
                <a:solidFill>
                  <a:srgbClr val="001F5F"/>
                </a:solidFill>
                <a:latin typeface="Calibri"/>
                <a:cs typeface="Calibri"/>
              </a:rPr>
              <a:t>a</a:t>
            </a:r>
            <a:r>
              <a:rPr spc="-35" dirty="0">
                <a:solidFill>
                  <a:srgbClr val="001F5F"/>
                </a:solidFill>
                <a:latin typeface="Calibri"/>
                <a:cs typeface="Calibri"/>
              </a:rPr>
              <a:t>n</a:t>
            </a:r>
            <a:r>
              <a:rPr dirty="0">
                <a:solidFill>
                  <a:srgbClr val="001F5F"/>
                </a:solidFill>
                <a:latin typeface="Calibri"/>
                <a:cs typeface="Calibri"/>
              </a:rPr>
              <a:t>t </a:t>
            </a:r>
            <a:r>
              <a:rPr spc="-15" dirty="0">
                <a:solidFill>
                  <a:srgbClr val="001F5F"/>
                </a:solidFill>
                <a:latin typeface="Calibri"/>
                <a:cs typeface="Calibri"/>
              </a:rPr>
              <a:t>qu</a:t>
            </a:r>
            <a:r>
              <a:rPr dirty="0">
                <a:solidFill>
                  <a:srgbClr val="001F5F"/>
                </a:solidFill>
                <a:latin typeface="Calibri"/>
                <a:cs typeface="Calibri"/>
              </a:rPr>
              <a:t>a</a:t>
            </a:r>
            <a:r>
              <a:rPr spc="-10" dirty="0">
                <a:solidFill>
                  <a:srgbClr val="001F5F"/>
                </a:solidFill>
                <a:latin typeface="Calibri"/>
                <a:cs typeface="Calibri"/>
              </a:rPr>
              <a:t>n</a:t>
            </a:r>
            <a:r>
              <a:rPr dirty="0">
                <a:solidFill>
                  <a:srgbClr val="001F5F"/>
                </a:solidFill>
                <a:latin typeface="Calibri"/>
                <a:cs typeface="Calibri"/>
              </a:rPr>
              <a:t>d</a:t>
            </a:r>
            <a:r>
              <a:rPr spc="35" dirty="0">
                <a:solidFill>
                  <a:srgbClr val="001F5F"/>
                </a:solidFill>
                <a:latin typeface="Calibri"/>
                <a:cs typeface="Calibri"/>
              </a:rPr>
              <a:t> </a:t>
            </a:r>
            <a:r>
              <a:rPr dirty="0">
                <a:solidFill>
                  <a:srgbClr val="001F5F"/>
                </a:solidFill>
                <a:latin typeface="Calibri"/>
                <a:cs typeface="Calibri"/>
              </a:rPr>
              <a:t>m</a:t>
            </a:r>
            <a:r>
              <a:rPr spc="-10" dirty="0">
                <a:solidFill>
                  <a:srgbClr val="001F5F"/>
                </a:solidFill>
                <a:latin typeface="Calibri"/>
                <a:cs typeface="Calibri"/>
              </a:rPr>
              <a:t>ê</a:t>
            </a:r>
            <a:r>
              <a:rPr dirty="0">
                <a:solidFill>
                  <a:srgbClr val="001F5F"/>
                </a:solidFill>
                <a:latin typeface="Calibri"/>
                <a:cs typeface="Calibri"/>
              </a:rPr>
              <a:t>me</a:t>
            </a:r>
            <a:r>
              <a:rPr spc="15" dirty="0">
                <a:solidFill>
                  <a:srgbClr val="001F5F"/>
                </a:solidFill>
                <a:latin typeface="Calibri"/>
                <a:cs typeface="Calibri"/>
              </a:rPr>
              <a:t> </a:t>
            </a:r>
            <a:r>
              <a:rPr spc="-15" dirty="0">
                <a:solidFill>
                  <a:srgbClr val="001F5F"/>
                </a:solidFill>
                <a:latin typeface="Calibri"/>
                <a:cs typeface="Calibri"/>
              </a:rPr>
              <a:t>d</a:t>
            </a:r>
            <a:r>
              <a:rPr dirty="0">
                <a:solidFill>
                  <a:srgbClr val="001F5F"/>
                </a:solidFill>
                <a:latin typeface="Calibri"/>
                <a:cs typeface="Calibri"/>
              </a:rPr>
              <a:t>e</a:t>
            </a:r>
            <a:r>
              <a:rPr spc="35" dirty="0">
                <a:solidFill>
                  <a:srgbClr val="001F5F"/>
                </a:solidFill>
                <a:latin typeface="Calibri"/>
                <a:cs typeface="Calibri"/>
              </a:rPr>
              <a:t> </a:t>
            </a:r>
            <a:r>
              <a:rPr spc="-10" dirty="0">
                <a:solidFill>
                  <a:srgbClr val="001F5F"/>
                </a:solidFill>
                <a:latin typeface="Calibri"/>
                <a:cs typeface="Calibri"/>
              </a:rPr>
              <a:t>s</a:t>
            </a:r>
            <a:r>
              <a:rPr dirty="0">
                <a:solidFill>
                  <a:srgbClr val="001F5F"/>
                </a:solidFill>
                <a:latin typeface="Calibri"/>
                <a:cs typeface="Calibri"/>
              </a:rPr>
              <a:t>e</a:t>
            </a:r>
            <a:r>
              <a:rPr spc="15" dirty="0">
                <a:solidFill>
                  <a:srgbClr val="001F5F"/>
                </a:solidFill>
                <a:latin typeface="Calibri"/>
                <a:cs typeface="Calibri"/>
              </a:rPr>
              <a:t> </a:t>
            </a:r>
            <a:r>
              <a:rPr spc="-30" dirty="0">
                <a:solidFill>
                  <a:srgbClr val="001F5F"/>
                </a:solidFill>
                <a:latin typeface="Calibri"/>
                <a:cs typeface="Calibri"/>
              </a:rPr>
              <a:t>r</a:t>
            </a:r>
            <a:r>
              <a:rPr spc="-35" dirty="0">
                <a:solidFill>
                  <a:srgbClr val="001F5F"/>
                </a:solidFill>
                <a:latin typeface="Calibri"/>
                <a:cs typeface="Calibri"/>
              </a:rPr>
              <a:t>é</a:t>
            </a:r>
            <a:r>
              <a:rPr spc="-45" dirty="0">
                <a:solidFill>
                  <a:srgbClr val="001F5F"/>
                </a:solidFill>
                <a:latin typeface="Calibri"/>
                <a:cs typeface="Calibri"/>
              </a:rPr>
              <a:t>f</a:t>
            </a:r>
            <a:r>
              <a:rPr spc="-10" dirty="0">
                <a:solidFill>
                  <a:srgbClr val="001F5F"/>
                </a:solidFill>
                <a:latin typeface="Calibri"/>
                <a:cs typeface="Calibri"/>
              </a:rPr>
              <a:t>é</a:t>
            </a:r>
            <a:r>
              <a:rPr spc="-30" dirty="0">
                <a:solidFill>
                  <a:srgbClr val="001F5F"/>
                </a:solidFill>
                <a:latin typeface="Calibri"/>
                <a:cs typeface="Calibri"/>
              </a:rPr>
              <a:t>r</a:t>
            </a:r>
            <a:r>
              <a:rPr spc="-10" dirty="0">
                <a:solidFill>
                  <a:srgbClr val="001F5F"/>
                </a:solidFill>
                <a:latin typeface="Calibri"/>
                <a:cs typeface="Calibri"/>
              </a:rPr>
              <a:t>e</a:t>
            </a:r>
            <a:r>
              <a:rPr dirty="0">
                <a:solidFill>
                  <a:srgbClr val="001F5F"/>
                </a:solidFill>
                <a:latin typeface="Calibri"/>
                <a:cs typeface="Calibri"/>
              </a:rPr>
              <a:t>r</a:t>
            </a:r>
            <a:r>
              <a:rPr spc="40" dirty="0">
                <a:solidFill>
                  <a:srgbClr val="001F5F"/>
                </a:solidFill>
                <a:latin typeface="Calibri"/>
                <a:cs typeface="Calibri"/>
              </a:rPr>
              <a:t> </a:t>
            </a:r>
            <a:r>
              <a:rPr dirty="0">
                <a:solidFill>
                  <a:srgbClr val="001F5F"/>
                </a:solidFill>
                <a:latin typeface="Calibri"/>
                <a:cs typeface="Calibri"/>
              </a:rPr>
              <a:t>à la </a:t>
            </a:r>
            <a:r>
              <a:rPr spc="-15" dirty="0">
                <a:solidFill>
                  <a:srgbClr val="001F5F"/>
                </a:solidFill>
                <a:latin typeface="Calibri"/>
                <a:cs typeface="Calibri"/>
              </a:rPr>
              <a:t>n</a:t>
            </a:r>
            <a:r>
              <a:rPr spc="5" dirty="0">
                <a:solidFill>
                  <a:srgbClr val="001F5F"/>
                </a:solidFill>
                <a:latin typeface="Calibri"/>
                <a:cs typeface="Calibri"/>
              </a:rPr>
              <a:t>o</a:t>
            </a:r>
            <a:r>
              <a:rPr dirty="0">
                <a:solidFill>
                  <a:srgbClr val="001F5F"/>
                </a:solidFill>
                <a:latin typeface="Calibri"/>
                <a:cs typeface="Calibri"/>
              </a:rPr>
              <a:t>t</a:t>
            </a:r>
            <a:r>
              <a:rPr spc="-15" dirty="0">
                <a:solidFill>
                  <a:srgbClr val="001F5F"/>
                </a:solidFill>
                <a:latin typeface="Calibri"/>
                <a:cs typeface="Calibri"/>
              </a:rPr>
              <a:t>i</a:t>
            </a:r>
            <a:r>
              <a:rPr dirty="0">
                <a:solidFill>
                  <a:srgbClr val="001F5F"/>
                </a:solidFill>
                <a:latin typeface="Calibri"/>
                <a:cs typeface="Calibri"/>
              </a:rPr>
              <a:t>ce</a:t>
            </a:r>
            <a:r>
              <a:rPr spc="15" dirty="0">
                <a:solidFill>
                  <a:srgbClr val="001F5F"/>
                </a:solidFill>
                <a:latin typeface="Calibri"/>
                <a:cs typeface="Calibri"/>
              </a:rPr>
              <a:t> </a:t>
            </a:r>
            <a:r>
              <a:rPr spc="-15" dirty="0">
                <a:solidFill>
                  <a:srgbClr val="001F5F"/>
                </a:solidFill>
                <a:latin typeface="Calibri"/>
                <a:cs typeface="Calibri"/>
              </a:rPr>
              <a:t>d</a:t>
            </a:r>
            <a:r>
              <a:rPr dirty="0">
                <a:solidFill>
                  <a:srgbClr val="001F5F"/>
                </a:solidFill>
                <a:latin typeface="Calibri"/>
                <a:cs typeface="Calibri"/>
              </a:rPr>
              <a:t>e</a:t>
            </a:r>
            <a:r>
              <a:rPr spc="15" dirty="0">
                <a:solidFill>
                  <a:srgbClr val="001F5F"/>
                </a:solidFill>
                <a:latin typeface="Calibri"/>
                <a:cs typeface="Calibri"/>
              </a:rPr>
              <a:t> </a:t>
            </a:r>
            <a:r>
              <a:rPr spc="-10" dirty="0">
                <a:solidFill>
                  <a:srgbClr val="001F5F"/>
                </a:solidFill>
                <a:latin typeface="Calibri"/>
                <a:cs typeface="Calibri"/>
              </a:rPr>
              <a:t>l</a:t>
            </a:r>
            <a:r>
              <a:rPr spc="-235" dirty="0">
                <a:solidFill>
                  <a:srgbClr val="001F5F"/>
                </a:solidFill>
                <a:latin typeface="Calibri"/>
                <a:cs typeface="Calibri"/>
              </a:rPr>
              <a:t>’</a:t>
            </a:r>
            <a:r>
              <a:rPr spc="-15" dirty="0">
                <a:solidFill>
                  <a:srgbClr val="001F5F"/>
                </a:solidFill>
                <a:latin typeface="Calibri"/>
                <a:cs typeface="Calibri"/>
              </a:rPr>
              <a:t>A</a:t>
            </a:r>
            <a:r>
              <a:rPr spc="-20" dirty="0">
                <a:solidFill>
                  <a:srgbClr val="001F5F"/>
                </a:solidFill>
                <a:latin typeface="Calibri"/>
                <a:cs typeface="Calibri"/>
              </a:rPr>
              <a:t>R</a:t>
            </a:r>
            <a:r>
              <a:rPr dirty="0">
                <a:solidFill>
                  <a:srgbClr val="001F5F"/>
                </a:solidFill>
                <a:latin typeface="Calibri"/>
                <a:cs typeface="Calibri"/>
              </a:rPr>
              <a:t>V </a:t>
            </a:r>
            <a:r>
              <a:rPr spc="-30" dirty="0">
                <a:solidFill>
                  <a:srgbClr val="001F5F"/>
                </a:solidFill>
                <a:latin typeface="Calibri"/>
                <a:cs typeface="Calibri"/>
              </a:rPr>
              <a:t>c</a:t>
            </a:r>
            <a:r>
              <a:rPr spc="5" dirty="0">
                <a:solidFill>
                  <a:srgbClr val="001F5F"/>
                </a:solidFill>
                <a:latin typeface="Calibri"/>
                <a:cs typeface="Calibri"/>
              </a:rPr>
              <a:t>o</a:t>
            </a:r>
            <a:r>
              <a:rPr spc="-10" dirty="0">
                <a:solidFill>
                  <a:srgbClr val="001F5F"/>
                </a:solidFill>
                <a:latin typeface="Calibri"/>
                <a:cs typeface="Calibri"/>
              </a:rPr>
              <a:t>n</a:t>
            </a:r>
            <a:r>
              <a:rPr spc="-5" dirty="0">
                <a:solidFill>
                  <a:srgbClr val="001F5F"/>
                </a:solidFill>
                <a:latin typeface="Calibri"/>
                <a:cs typeface="Calibri"/>
              </a:rPr>
              <a:t>c</a:t>
            </a:r>
            <a:r>
              <a:rPr spc="-20" dirty="0">
                <a:solidFill>
                  <a:srgbClr val="001F5F"/>
                </a:solidFill>
                <a:latin typeface="Calibri"/>
                <a:cs typeface="Calibri"/>
              </a:rPr>
              <a:t>e</a:t>
            </a:r>
            <a:r>
              <a:rPr dirty="0">
                <a:solidFill>
                  <a:srgbClr val="001F5F"/>
                </a:solidFill>
                <a:latin typeface="Calibri"/>
                <a:cs typeface="Calibri"/>
              </a:rPr>
              <a:t>r</a:t>
            </a:r>
            <a:r>
              <a:rPr spc="-15" dirty="0">
                <a:solidFill>
                  <a:srgbClr val="001F5F"/>
                </a:solidFill>
                <a:latin typeface="Calibri"/>
                <a:cs typeface="Calibri"/>
              </a:rPr>
              <a:t>n</a:t>
            </a:r>
            <a:r>
              <a:rPr spc="-20" dirty="0">
                <a:solidFill>
                  <a:srgbClr val="001F5F"/>
                </a:solidFill>
                <a:latin typeface="Calibri"/>
                <a:cs typeface="Calibri"/>
              </a:rPr>
              <a:t>é</a:t>
            </a:r>
            <a:r>
              <a:rPr dirty="0">
                <a:solidFill>
                  <a:srgbClr val="001F5F"/>
                </a:solidFill>
                <a:latin typeface="Calibri"/>
                <a:cs typeface="Calibri"/>
              </a:rPr>
              <a:t>.</a:t>
            </a:r>
            <a:endParaRPr dirty="0">
              <a:latin typeface="Calibri"/>
              <a:cs typeface="Calibri"/>
            </a:endParaRPr>
          </a:p>
          <a:p>
            <a:pPr marL="12700" marR="12700">
              <a:buClr>
                <a:srgbClr val="001F5F"/>
              </a:buClr>
              <a:buFont typeface="Calibri"/>
              <a:buChar char="•"/>
              <a:tabLst>
                <a:tab pos="180340" algn="l"/>
              </a:tabLst>
            </a:pPr>
            <a:r>
              <a:rPr dirty="0">
                <a:solidFill>
                  <a:srgbClr val="001F5F"/>
                </a:solidFill>
                <a:latin typeface="Calibri"/>
                <a:cs typeface="Calibri"/>
              </a:rPr>
              <a:t>Ra</a:t>
            </a:r>
            <a:r>
              <a:rPr spc="-15" dirty="0">
                <a:solidFill>
                  <a:srgbClr val="001F5F"/>
                </a:solidFill>
                <a:latin typeface="Calibri"/>
                <a:cs typeface="Calibri"/>
              </a:rPr>
              <a:t>pp</a:t>
            </a:r>
            <a:r>
              <a:rPr spc="-10" dirty="0">
                <a:solidFill>
                  <a:srgbClr val="001F5F"/>
                </a:solidFill>
                <a:latin typeface="Calibri"/>
                <a:cs typeface="Calibri"/>
              </a:rPr>
              <a:t>ele</a:t>
            </a:r>
            <a:r>
              <a:rPr dirty="0">
                <a:solidFill>
                  <a:srgbClr val="001F5F"/>
                </a:solidFill>
                <a:latin typeface="Calibri"/>
                <a:cs typeface="Calibri"/>
              </a:rPr>
              <a:t>r</a:t>
            </a:r>
            <a:r>
              <a:rPr spc="40" dirty="0">
                <a:solidFill>
                  <a:srgbClr val="001F5F"/>
                </a:solidFill>
                <a:latin typeface="Calibri"/>
                <a:cs typeface="Calibri"/>
              </a:rPr>
              <a:t> </a:t>
            </a:r>
            <a:r>
              <a:rPr spc="-10" dirty="0">
                <a:solidFill>
                  <a:srgbClr val="001F5F"/>
                </a:solidFill>
                <a:latin typeface="Calibri"/>
                <a:cs typeface="Calibri"/>
              </a:rPr>
              <a:t>é</a:t>
            </a:r>
            <a:r>
              <a:rPr spc="-35" dirty="0">
                <a:solidFill>
                  <a:srgbClr val="001F5F"/>
                </a:solidFill>
                <a:latin typeface="Calibri"/>
                <a:cs typeface="Calibri"/>
              </a:rPr>
              <a:t>g</a:t>
            </a:r>
            <a:r>
              <a:rPr dirty="0">
                <a:solidFill>
                  <a:srgbClr val="001F5F"/>
                </a:solidFill>
                <a:latin typeface="Calibri"/>
                <a:cs typeface="Calibri"/>
              </a:rPr>
              <a:t>a</a:t>
            </a:r>
            <a:r>
              <a:rPr spc="-10" dirty="0">
                <a:solidFill>
                  <a:srgbClr val="001F5F"/>
                </a:solidFill>
                <a:latin typeface="Calibri"/>
                <a:cs typeface="Calibri"/>
              </a:rPr>
              <a:t>le</a:t>
            </a:r>
            <a:r>
              <a:rPr dirty="0">
                <a:solidFill>
                  <a:srgbClr val="001F5F"/>
                </a:solidFill>
                <a:latin typeface="Calibri"/>
                <a:cs typeface="Calibri"/>
              </a:rPr>
              <a:t>m</a:t>
            </a:r>
            <a:r>
              <a:rPr spc="-10" dirty="0">
                <a:solidFill>
                  <a:srgbClr val="001F5F"/>
                </a:solidFill>
                <a:latin typeface="Calibri"/>
                <a:cs typeface="Calibri"/>
              </a:rPr>
              <a:t>e</a:t>
            </a:r>
            <a:r>
              <a:rPr spc="-35" dirty="0">
                <a:solidFill>
                  <a:srgbClr val="001F5F"/>
                </a:solidFill>
                <a:latin typeface="Calibri"/>
                <a:cs typeface="Calibri"/>
              </a:rPr>
              <a:t>n</a:t>
            </a:r>
            <a:r>
              <a:rPr dirty="0">
                <a:solidFill>
                  <a:srgbClr val="001F5F"/>
                </a:solidFill>
                <a:latin typeface="Calibri"/>
                <a:cs typeface="Calibri"/>
              </a:rPr>
              <a:t>t</a:t>
            </a:r>
            <a:r>
              <a:rPr spc="40" dirty="0">
                <a:solidFill>
                  <a:srgbClr val="001F5F"/>
                </a:solidFill>
                <a:latin typeface="Calibri"/>
                <a:cs typeface="Calibri"/>
              </a:rPr>
              <a:t> </a:t>
            </a:r>
            <a:r>
              <a:rPr dirty="0">
                <a:solidFill>
                  <a:srgbClr val="001F5F"/>
                </a:solidFill>
                <a:latin typeface="Calibri"/>
                <a:cs typeface="Calibri"/>
              </a:rPr>
              <a:t>au</a:t>
            </a:r>
            <a:r>
              <a:rPr spc="15" dirty="0">
                <a:solidFill>
                  <a:srgbClr val="001F5F"/>
                </a:solidFill>
                <a:latin typeface="Calibri"/>
                <a:cs typeface="Calibri"/>
              </a:rPr>
              <a:t> </a:t>
            </a:r>
            <a:r>
              <a:rPr spc="-15" dirty="0">
                <a:solidFill>
                  <a:srgbClr val="001F5F"/>
                </a:solidFill>
                <a:latin typeface="Calibri"/>
                <a:cs typeface="Calibri"/>
              </a:rPr>
              <a:t>p</a:t>
            </a:r>
            <a:r>
              <a:rPr spc="-25" dirty="0">
                <a:solidFill>
                  <a:srgbClr val="001F5F"/>
                </a:solidFill>
                <a:latin typeface="Calibri"/>
                <a:cs typeface="Calibri"/>
              </a:rPr>
              <a:t>a</a:t>
            </a:r>
            <a:r>
              <a:rPr dirty="0">
                <a:solidFill>
                  <a:srgbClr val="001F5F"/>
                </a:solidFill>
                <a:latin typeface="Calibri"/>
                <a:cs typeface="Calibri"/>
              </a:rPr>
              <a:t>t</a:t>
            </a:r>
            <a:r>
              <a:rPr spc="-15" dirty="0">
                <a:solidFill>
                  <a:srgbClr val="001F5F"/>
                </a:solidFill>
                <a:latin typeface="Calibri"/>
                <a:cs typeface="Calibri"/>
              </a:rPr>
              <a:t>i</a:t>
            </a:r>
            <a:r>
              <a:rPr spc="-10" dirty="0">
                <a:solidFill>
                  <a:srgbClr val="001F5F"/>
                </a:solidFill>
                <a:latin typeface="Calibri"/>
                <a:cs typeface="Calibri"/>
              </a:rPr>
              <a:t>e</a:t>
            </a:r>
            <a:r>
              <a:rPr spc="-35" dirty="0">
                <a:solidFill>
                  <a:srgbClr val="001F5F"/>
                </a:solidFill>
                <a:latin typeface="Calibri"/>
                <a:cs typeface="Calibri"/>
              </a:rPr>
              <a:t>n</a:t>
            </a:r>
            <a:r>
              <a:rPr dirty="0">
                <a:solidFill>
                  <a:srgbClr val="001F5F"/>
                </a:solidFill>
                <a:latin typeface="Calibri"/>
                <a:cs typeface="Calibri"/>
              </a:rPr>
              <a:t>t</a:t>
            </a:r>
            <a:r>
              <a:rPr spc="65" dirty="0">
                <a:solidFill>
                  <a:srgbClr val="001F5F"/>
                </a:solidFill>
                <a:latin typeface="Calibri"/>
                <a:cs typeface="Calibri"/>
              </a:rPr>
              <a:t> </a:t>
            </a:r>
            <a:r>
              <a:rPr spc="-15" dirty="0">
                <a:solidFill>
                  <a:srgbClr val="001F5F"/>
                </a:solidFill>
                <a:latin typeface="Calibri"/>
                <a:cs typeface="Calibri"/>
              </a:rPr>
              <a:t>qu</a:t>
            </a:r>
            <a:r>
              <a:rPr dirty="0">
                <a:solidFill>
                  <a:srgbClr val="001F5F"/>
                </a:solidFill>
                <a:latin typeface="Calibri"/>
                <a:cs typeface="Calibri"/>
              </a:rPr>
              <a:t>e</a:t>
            </a:r>
            <a:r>
              <a:rPr spc="35" dirty="0">
                <a:solidFill>
                  <a:srgbClr val="001F5F"/>
                </a:solidFill>
                <a:latin typeface="Calibri"/>
                <a:cs typeface="Calibri"/>
              </a:rPr>
              <a:t> </a:t>
            </a:r>
            <a:r>
              <a:rPr dirty="0">
                <a:solidFill>
                  <a:srgbClr val="001F5F"/>
                </a:solidFill>
                <a:latin typeface="Calibri"/>
                <a:cs typeface="Calibri"/>
              </a:rPr>
              <a:t>c</a:t>
            </a:r>
            <a:r>
              <a:rPr spc="-10" dirty="0">
                <a:solidFill>
                  <a:srgbClr val="001F5F"/>
                </a:solidFill>
                <a:latin typeface="Calibri"/>
                <a:cs typeface="Calibri"/>
              </a:rPr>
              <a:t>e</a:t>
            </a:r>
            <a:r>
              <a:rPr spc="-30" dirty="0">
                <a:solidFill>
                  <a:srgbClr val="001F5F"/>
                </a:solidFill>
                <a:latin typeface="Calibri"/>
                <a:cs typeface="Calibri"/>
              </a:rPr>
              <a:t>tt</a:t>
            </a:r>
            <a:r>
              <a:rPr dirty="0">
                <a:solidFill>
                  <a:srgbClr val="001F5F"/>
                </a:solidFill>
                <a:latin typeface="Calibri"/>
                <a:cs typeface="Calibri"/>
              </a:rPr>
              <a:t>e</a:t>
            </a:r>
            <a:r>
              <a:rPr spc="-10" dirty="0">
                <a:solidFill>
                  <a:srgbClr val="001F5F"/>
                </a:solidFill>
                <a:latin typeface="Calibri"/>
                <a:cs typeface="Calibri"/>
              </a:rPr>
              <a:t> </a:t>
            </a:r>
            <a:r>
              <a:rPr dirty="0">
                <a:solidFill>
                  <a:srgbClr val="001F5F"/>
                </a:solidFill>
                <a:latin typeface="Calibri"/>
                <a:cs typeface="Calibri"/>
              </a:rPr>
              <a:t>‘ma</a:t>
            </a:r>
            <a:r>
              <a:rPr spc="-30" dirty="0">
                <a:solidFill>
                  <a:srgbClr val="001F5F"/>
                </a:solidFill>
                <a:latin typeface="Calibri"/>
                <a:cs typeface="Calibri"/>
              </a:rPr>
              <a:t>r</a:t>
            </a:r>
            <a:r>
              <a:rPr spc="-35" dirty="0">
                <a:solidFill>
                  <a:srgbClr val="001F5F"/>
                </a:solidFill>
                <a:latin typeface="Calibri"/>
                <a:cs typeface="Calibri"/>
              </a:rPr>
              <a:t>g</a:t>
            </a:r>
            <a:r>
              <a:rPr spc="-10" dirty="0">
                <a:solidFill>
                  <a:srgbClr val="001F5F"/>
                </a:solidFill>
                <a:latin typeface="Calibri"/>
                <a:cs typeface="Calibri"/>
              </a:rPr>
              <a:t>e</a:t>
            </a:r>
            <a:r>
              <a:rPr dirty="0">
                <a:solidFill>
                  <a:srgbClr val="001F5F"/>
                </a:solidFill>
                <a:latin typeface="Calibri"/>
                <a:cs typeface="Calibri"/>
              </a:rPr>
              <a:t>’ </a:t>
            </a:r>
            <a:r>
              <a:rPr spc="-10" dirty="0">
                <a:solidFill>
                  <a:srgbClr val="001F5F"/>
                </a:solidFill>
                <a:latin typeface="Calibri"/>
                <a:cs typeface="Calibri"/>
              </a:rPr>
              <a:t>de</a:t>
            </a:r>
            <a:r>
              <a:rPr spc="15" dirty="0">
                <a:solidFill>
                  <a:srgbClr val="001F5F"/>
                </a:solidFill>
                <a:latin typeface="Calibri"/>
                <a:cs typeface="Calibri"/>
              </a:rPr>
              <a:t> </a:t>
            </a:r>
            <a:r>
              <a:rPr spc="-65" dirty="0">
                <a:solidFill>
                  <a:srgbClr val="001F5F"/>
                </a:solidFill>
                <a:latin typeface="Calibri"/>
                <a:cs typeface="Calibri"/>
              </a:rPr>
              <a:t>r</a:t>
            </a:r>
            <a:r>
              <a:rPr spc="-25" dirty="0">
                <a:solidFill>
                  <a:srgbClr val="001F5F"/>
                </a:solidFill>
                <a:latin typeface="Calibri"/>
                <a:cs typeface="Calibri"/>
              </a:rPr>
              <a:t>a</a:t>
            </a:r>
            <a:r>
              <a:rPr spc="-40" dirty="0">
                <a:solidFill>
                  <a:srgbClr val="001F5F"/>
                </a:solidFill>
                <a:latin typeface="Calibri"/>
                <a:cs typeface="Calibri"/>
              </a:rPr>
              <a:t>t</a:t>
            </a:r>
            <a:r>
              <a:rPr spc="-10" dirty="0">
                <a:solidFill>
                  <a:srgbClr val="001F5F"/>
                </a:solidFill>
                <a:latin typeface="Calibri"/>
                <a:cs typeface="Calibri"/>
              </a:rPr>
              <a:t>t</a:t>
            </a:r>
            <a:r>
              <a:rPr spc="-70" dirty="0">
                <a:solidFill>
                  <a:srgbClr val="001F5F"/>
                </a:solidFill>
                <a:latin typeface="Calibri"/>
                <a:cs typeface="Calibri"/>
              </a:rPr>
              <a:t>r</a:t>
            </a:r>
            <a:r>
              <a:rPr dirty="0">
                <a:solidFill>
                  <a:srgbClr val="001F5F"/>
                </a:solidFill>
                <a:latin typeface="Calibri"/>
                <a:cs typeface="Calibri"/>
              </a:rPr>
              <a:t>a</a:t>
            </a:r>
            <a:r>
              <a:rPr spc="-10" dirty="0">
                <a:solidFill>
                  <a:srgbClr val="001F5F"/>
                </a:solidFill>
                <a:latin typeface="Calibri"/>
                <a:cs typeface="Calibri"/>
              </a:rPr>
              <a:t>pa</a:t>
            </a:r>
            <a:r>
              <a:rPr spc="-40" dirty="0">
                <a:solidFill>
                  <a:srgbClr val="001F5F"/>
                </a:solidFill>
                <a:latin typeface="Calibri"/>
                <a:cs typeface="Calibri"/>
              </a:rPr>
              <a:t>g</a:t>
            </a:r>
            <a:r>
              <a:rPr spc="-10" dirty="0">
                <a:solidFill>
                  <a:srgbClr val="001F5F"/>
                </a:solidFill>
                <a:latin typeface="Calibri"/>
                <a:cs typeface="Calibri"/>
              </a:rPr>
              <a:t>e</a:t>
            </a:r>
            <a:r>
              <a:rPr spc="60" dirty="0">
                <a:solidFill>
                  <a:srgbClr val="001F5F"/>
                </a:solidFill>
                <a:latin typeface="Calibri"/>
                <a:cs typeface="Calibri"/>
              </a:rPr>
              <a:t> </a:t>
            </a:r>
            <a:r>
              <a:rPr spc="-10" dirty="0">
                <a:solidFill>
                  <a:srgbClr val="001F5F"/>
                </a:solidFill>
                <a:latin typeface="Calibri"/>
                <a:cs typeface="Calibri"/>
              </a:rPr>
              <a:t>d</a:t>
            </a:r>
            <a:r>
              <a:rPr spc="5" dirty="0">
                <a:solidFill>
                  <a:srgbClr val="001F5F"/>
                </a:solidFill>
                <a:latin typeface="Calibri"/>
                <a:cs typeface="Calibri"/>
              </a:rPr>
              <a:t>o</a:t>
            </a:r>
            <a:r>
              <a:rPr spc="-5" dirty="0">
                <a:solidFill>
                  <a:srgbClr val="001F5F"/>
                </a:solidFill>
                <a:latin typeface="Calibri"/>
                <a:cs typeface="Calibri"/>
              </a:rPr>
              <a:t>i</a:t>
            </a:r>
            <a:r>
              <a:rPr spc="-10" dirty="0">
                <a:solidFill>
                  <a:srgbClr val="001F5F"/>
                </a:solidFill>
                <a:latin typeface="Calibri"/>
                <a:cs typeface="Calibri"/>
              </a:rPr>
              <a:t>t</a:t>
            </a:r>
            <a:r>
              <a:rPr spc="15" dirty="0">
                <a:solidFill>
                  <a:srgbClr val="001F5F"/>
                </a:solidFill>
                <a:latin typeface="Calibri"/>
                <a:cs typeface="Calibri"/>
              </a:rPr>
              <a:t> </a:t>
            </a:r>
            <a:r>
              <a:rPr spc="-40" dirty="0">
                <a:solidFill>
                  <a:srgbClr val="001F5F"/>
                </a:solidFill>
                <a:latin typeface="Calibri"/>
                <a:cs typeface="Calibri"/>
              </a:rPr>
              <a:t>r</a:t>
            </a:r>
            <a:r>
              <a:rPr spc="-20" dirty="0">
                <a:solidFill>
                  <a:srgbClr val="001F5F"/>
                </a:solidFill>
                <a:latin typeface="Calibri"/>
                <a:cs typeface="Calibri"/>
              </a:rPr>
              <a:t>e</a:t>
            </a:r>
            <a:r>
              <a:rPr spc="-35" dirty="0">
                <a:solidFill>
                  <a:srgbClr val="001F5F"/>
                </a:solidFill>
                <a:latin typeface="Calibri"/>
                <a:cs typeface="Calibri"/>
              </a:rPr>
              <a:t>s</a:t>
            </a:r>
            <a:r>
              <a:rPr spc="-40" dirty="0">
                <a:solidFill>
                  <a:srgbClr val="001F5F"/>
                </a:solidFill>
                <a:latin typeface="Calibri"/>
                <a:cs typeface="Calibri"/>
              </a:rPr>
              <a:t>t</a:t>
            </a:r>
            <a:r>
              <a:rPr spc="-20" dirty="0">
                <a:solidFill>
                  <a:srgbClr val="001F5F"/>
                </a:solidFill>
                <a:latin typeface="Calibri"/>
                <a:cs typeface="Calibri"/>
              </a:rPr>
              <a:t>e</a:t>
            </a:r>
            <a:r>
              <a:rPr spc="-10" dirty="0">
                <a:solidFill>
                  <a:srgbClr val="001F5F"/>
                </a:solidFill>
                <a:latin typeface="Calibri"/>
                <a:cs typeface="Calibri"/>
              </a:rPr>
              <a:t>r</a:t>
            </a:r>
            <a:r>
              <a:rPr spc="40" dirty="0">
                <a:solidFill>
                  <a:srgbClr val="001F5F"/>
                </a:solidFill>
                <a:latin typeface="Calibri"/>
                <a:cs typeface="Calibri"/>
              </a:rPr>
              <a:t> </a:t>
            </a:r>
            <a:r>
              <a:rPr spc="-10" dirty="0">
                <a:solidFill>
                  <a:srgbClr val="001F5F"/>
                </a:solidFill>
                <a:latin typeface="Calibri"/>
                <a:cs typeface="Calibri"/>
              </a:rPr>
              <a:t>une</a:t>
            </a:r>
            <a:r>
              <a:rPr spc="35" dirty="0">
                <a:solidFill>
                  <a:srgbClr val="001F5F"/>
                </a:solidFill>
                <a:latin typeface="Calibri"/>
                <a:cs typeface="Calibri"/>
              </a:rPr>
              <a:t> </a:t>
            </a:r>
            <a:r>
              <a:rPr spc="-10" dirty="0">
                <a:solidFill>
                  <a:srgbClr val="001F5F"/>
                </a:solidFill>
                <a:latin typeface="Calibri"/>
                <a:cs typeface="Calibri"/>
              </a:rPr>
              <a:t>s</a:t>
            </a:r>
            <a:r>
              <a:rPr spc="5" dirty="0">
                <a:solidFill>
                  <a:srgbClr val="001F5F"/>
                </a:solidFill>
                <a:latin typeface="Calibri"/>
                <a:cs typeface="Calibri"/>
              </a:rPr>
              <a:t>o</a:t>
            </a:r>
            <a:r>
              <a:rPr spc="-5" dirty="0">
                <a:solidFill>
                  <a:srgbClr val="001F5F"/>
                </a:solidFill>
                <a:latin typeface="Calibri"/>
                <a:cs typeface="Calibri"/>
              </a:rPr>
              <a:t>l</a:t>
            </a:r>
            <a:r>
              <a:rPr spc="-10" dirty="0">
                <a:solidFill>
                  <a:srgbClr val="001F5F"/>
                </a:solidFill>
                <a:latin typeface="Calibri"/>
                <a:cs typeface="Calibri"/>
              </a:rPr>
              <a:t>u</a:t>
            </a:r>
            <a:r>
              <a:rPr dirty="0">
                <a:solidFill>
                  <a:srgbClr val="001F5F"/>
                </a:solidFill>
                <a:latin typeface="Calibri"/>
                <a:cs typeface="Calibri"/>
              </a:rPr>
              <a:t>t</a:t>
            </a:r>
            <a:r>
              <a:rPr spc="-10" dirty="0">
                <a:solidFill>
                  <a:srgbClr val="001F5F"/>
                </a:solidFill>
                <a:latin typeface="Calibri"/>
                <a:cs typeface="Calibri"/>
              </a:rPr>
              <a:t>i</a:t>
            </a:r>
            <a:r>
              <a:rPr spc="5" dirty="0">
                <a:solidFill>
                  <a:srgbClr val="001F5F"/>
                </a:solidFill>
                <a:latin typeface="Calibri"/>
                <a:cs typeface="Calibri"/>
              </a:rPr>
              <a:t>o</a:t>
            </a:r>
            <a:r>
              <a:rPr dirty="0">
                <a:solidFill>
                  <a:srgbClr val="001F5F"/>
                </a:solidFill>
                <a:latin typeface="Calibri"/>
                <a:cs typeface="Calibri"/>
              </a:rPr>
              <a:t>n</a:t>
            </a:r>
            <a:r>
              <a:rPr spc="10" dirty="0">
                <a:solidFill>
                  <a:srgbClr val="001F5F"/>
                </a:solidFill>
                <a:latin typeface="Calibri"/>
                <a:cs typeface="Calibri"/>
              </a:rPr>
              <a:t> </a:t>
            </a:r>
            <a:r>
              <a:rPr spc="-10" dirty="0">
                <a:solidFill>
                  <a:srgbClr val="001F5F"/>
                </a:solidFill>
                <a:latin typeface="Calibri"/>
                <a:cs typeface="Calibri"/>
              </a:rPr>
              <a:t>p</a:t>
            </a:r>
            <a:r>
              <a:rPr spc="5" dirty="0">
                <a:solidFill>
                  <a:srgbClr val="001F5F"/>
                </a:solidFill>
                <a:latin typeface="Calibri"/>
                <a:cs typeface="Calibri"/>
              </a:rPr>
              <a:t>o</a:t>
            </a:r>
            <a:r>
              <a:rPr spc="-10" dirty="0">
                <a:solidFill>
                  <a:srgbClr val="001F5F"/>
                </a:solidFill>
                <a:latin typeface="Calibri"/>
                <a:cs typeface="Calibri"/>
              </a:rPr>
              <a:t>n</a:t>
            </a:r>
            <a:r>
              <a:rPr spc="-5" dirty="0">
                <a:solidFill>
                  <a:srgbClr val="001F5F"/>
                </a:solidFill>
                <a:latin typeface="Calibri"/>
                <a:cs typeface="Calibri"/>
              </a:rPr>
              <a:t>c</a:t>
            </a:r>
            <a:r>
              <a:rPr dirty="0">
                <a:solidFill>
                  <a:srgbClr val="001F5F"/>
                </a:solidFill>
                <a:latin typeface="Calibri"/>
                <a:cs typeface="Calibri"/>
              </a:rPr>
              <a:t>t</a:t>
            </a:r>
            <a:r>
              <a:rPr spc="-15" dirty="0">
                <a:solidFill>
                  <a:srgbClr val="001F5F"/>
                </a:solidFill>
                <a:latin typeface="Calibri"/>
                <a:cs typeface="Calibri"/>
              </a:rPr>
              <a:t>u</a:t>
            </a:r>
            <a:r>
              <a:rPr spc="-20" dirty="0">
                <a:solidFill>
                  <a:srgbClr val="001F5F"/>
                </a:solidFill>
                <a:latin typeface="Calibri"/>
                <a:cs typeface="Calibri"/>
              </a:rPr>
              <a:t>e</a:t>
            </a:r>
            <a:r>
              <a:rPr spc="-5" dirty="0">
                <a:solidFill>
                  <a:srgbClr val="001F5F"/>
                </a:solidFill>
                <a:latin typeface="Calibri"/>
                <a:cs typeface="Calibri"/>
              </a:rPr>
              <a:t>ll</a:t>
            </a:r>
            <a:r>
              <a:rPr spc="-10" dirty="0">
                <a:solidFill>
                  <a:srgbClr val="001F5F"/>
                </a:solidFill>
                <a:latin typeface="Calibri"/>
                <a:cs typeface="Calibri"/>
              </a:rPr>
              <a:t>e</a:t>
            </a:r>
            <a:r>
              <a:rPr spc="-5" dirty="0">
                <a:solidFill>
                  <a:srgbClr val="001F5F"/>
                </a:solidFill>
                <a:latin typeface="Calibri"/>
                <a:cs typeface="Calibri"/>
              </a:rPr>
              <a:t> </a:t>
            </a:r>
            <a:r>
              <a:rPr spc="-10" dirty="0">
                <a:solidFill>
                  <a:srgbClr val="001F5F"/>
                </a:solidFill>
                <a:latin typeface="Calibri"/>
                <a:cs typeface="Calibri"/>
              </a:rPr>
              <a:t>e</a:t>
            </a:r>
            <a:r>
              <a:rPr dirty="0">
                <a:solidFill>
                  <a:srgbClr val="001F5F"/>
                </a:solidFill>
                <a:latin typeface="Calibri"/>
                <a:cs typeface="Calibri"/>
              </a:rPr>
              <a:t>n</a:t>
            </a:r>
            <a:r>
              <a:rPr spc="10" dirty="0">
                <a:solidFill>
                  <a:srgbClr val="001F5F"/>
                </a:solidFill>
                <a:latin typeface="Calibri"/>
                <a:cs typeface="Calibri"/>
              </a:rPr>
              <a:t> </a:t>
            </a:r>
            <a:r>
              <a:rPr spc="-20" dirty="0">
                <a:solidFill>
                  <a:srgbClr val="001F5F"/>
                </a:solidFill>
                <a:latin typeface="Calibri"/>
                <a:cs typeface="Calibri"/>
              </a:rPr>
              <a:t>c</a:t>
            </a:r>
            <a:r>
              <a:rPr dirty="0">
                <a:solidFill>
                  <a:srgbClr val="001F5F"/>
                </a:solidFill>
                <a:latin typeface="Calibri"/>
                <a:cs typeface="Calibri"/>
              </a:rPr>
              <a:t>as</a:t>
            </a:r>
            <a:r>
              <a:rPr spc="15" dirty="0">
                <a:solidFill>
                  <a:srgbClr val="001F5F"/>
                </a:solidFill>
                <a:latin typeface="Calibri"/>
                <a:cs typeface="Calibri"/>
              </a:rPr>
              <a:t> </a:t>
            </a:r>
            <a:r>
              <a:rPr spc="-10" dirty="0">
                <a:solidFill>
                  <a:srgbClr val="001F5F"/>
                </a:solidFill>
                <a:latin typeface="Calibri"/>
                <a:cs typeface="Calibri"/>
              </a:rPr>
              <a:t>d</a:t>
            </a:r>
            <a:r>
              <a:rPr spc="-114" dirty="0">
                <a:solidFill>
                  <a:srgbClr val="001F5F"/>
                </a:solidFill>
                <a:latin typeface="Calibri"/>
                <a:cs typeface="Calibri"/>
              </a:rPr>
              <a:t>’</a:t>
            </a:r>
            <a:r>
              <a:rPr spc="5" dirty="0">
                <a:solidFill>
                  <a:srgbClr val="001F5F"/>
                </a:solidFill>
                <a:latin typeface="Calibri"/>
                <a:cs typeface="Calibri"/>
              </a:rPr>
              <a:t>o</a:t>
            </a:r>
            <a:r>
              <a:rPr spc="-10" dirty="0">
                <a:solidFill>
                  <a:srgbClr val="001F5F"/>
                </a:solidFill>
                <a:latin typeface="Calibri"/>
                <a:cs typeface="Calibri"/>
              </a:rPr>
              <a:t>ubli</a:t>
            </a:r>
            <a:r>
              <a:rPr dirty="0">
                <a:solidFill>
                  <a:srgbClr val="001F5F"/>
                </a:solidFill>
                <a:latin typeface="Calibri"/>
                <a:cs typeface="Calibri"/>
              </a:rPr>
              <a:t>.</a:t>
            </a:r>
            <a:r>
              <a:rPr spc="25" dirty="0">
                <a:solidFill>
                  <a:srgbClr val="001F5F"/>
                </a:solidFill>
                <a:latin typeface="Calibri"/>
                <a:cs typeface="Calibri"/>
              </a:rPr>
              <a:t> </a:t>
            </a:r>
            <a:r>
              <a:rPr spc="-15" dirty="0">
                <a:solidFill>
                  <a:srgbClr val="001F5F"/>
                </a:solidFill>
                <a:latin typeface="Calibri"/>
                <a:cs typeface="Calibri"/>
              </a:rPr>
              <a:t>E</a:t>
            </a:r>
            <a:r>
              <a:rPr dirty="0">
                <a:solidFill>
                  <a:srgbClr val="001F5F"/>
                </a:solidFill>
                <a:latin typeface="Calibri"/>
                <a:cs typeface="Calibri"/>
              </a:rPr>
              <a:t>t</a:t>
            </a:r>
            <a:r>
              <a:rPr spc="-30" dirty="0">
                <a:solidFill>
                  <a:srgbClr val="001F5F"/>
                </a:solidFill>
                <a:latin typeface="Calibri"/>
                <a:cs typeface="Calibri"/>
              </a:rPr>
              <a:t> </a:t>
            </a:r>
            <a:r>
              <a:rPr spc="-10" dirty="0">
                <a:solidFill>
                  <a:srgbClr val="001F5F"/>
                </a:solidFill>
                <a:latin typeface="Calibri"/>
                <a:cs typeface="Calibri"/>
              </a:rPr>
              <a:t>qu</a:t>
            </a:r>
            <a:r>
              <a:rPr dirty="0">
                <a:solidFill>
                  <a:srgbClr val="001F5F"/>
                </a:solidFill>
                <a:latin typeface="Calibri"/>
                <a:cs typeface="Calibri"/>
              </a:rPr>
              <a:t>’</a:t>
            </a:r>
            <a:r>
              <a:rPr spc="-10" dirty="0">
                <a:solidFill>
                  <a:srgbClr val="001F5F"/>
                </a:solidFill>
                <a:latin typeface="Calibri"/>
                <a:cs typeface="Calibri"/>
              </a:rPr>
              <a:t>i</a:t>
            </a:r>
            <a:r>
              <a:rPr dirty="0">
                <a:solidFill>
                  <a:srgbClr val="001F5F"/>
                </a:solidFill>
                <a:latin typeface="Calibri"/>
                <a:cs typeface="Calibri"/>
              </a:rPr>
              <a:t>l</a:t>
            </a:r>
            <a:r>
              <a:rPr spc="40" dirty="0">
                <a:solidFill>
                  <a:srgbClr val="001F5F"/>
                </a:solidFill>
                <a:latin typeface="Calibri"/>
                <a:cs typeface="Calibri"/>
              </a:rPr>
              <a:t> </a:t>
            </a:r>
            <a:r>
              <a:rPr spc="-25" dirty="0">
                <a:solidFill>
                  <a:srgbClr val="001F5F"/>
                </a:solidFill>
                <a:latin typeface="Calibri"/>
                <a:cs typeface="Calibri"/>
              </a:rPr>
              <a:t>f</a:t>
            </a:r>
            <a:r>
              <a:rPr dirty="0">
                <a:solidFill>
                  <a:srgbClr val="001F5F"/>
                </a:solidFill>
                <a:latin typeface="Calibri"/>
                <a:cs typeface="Calibri"/>
              </a:rPr>
              <a:t>a</a:t>
            </a:r>
            <a:r>
              <a:rPr spc="-10" dirty="0">
                <a:solidFill>
                  <a:srgbClr val="001F5F"/>
                </a:solidFill>
                <a:latin typeface="Calibri"/>
                <a:cs typeface="Calibri"/>
              </a:rPr>
              <a:t>u</a:t>
            </a:r>
            <a:r>
              <a:rPr dirty="0">
                <a:solidFill>
                  <a:srgbClr val="001F5F"/>
                </a:solidFill>
                <a:latin typeface="Calibri"/>
                <a:cs typeface="Calibri"/>
              </a:rPr>
              <a:t>t </a:t>
            </a:r>
            <a:r>
              <a:rPr spc="-35" dirty="0">
                <a:solidFill>
                  <a:srgbClr val="001F5F"/>
                </a:solidFill>
                <a:latin typeface="Calibri"/>
                <a:cs typeface="Calibri"/>
              </a:rPr>
              <a:t>r</a:t>
            </a:r>
            <a:r>
              <a:rPr spc="-10" dirty="0">
                <a:solidFill>
                  <a:srgbClr val="001F5F"/>
                </a:solidFill>
                <a:latin typeface="Calibri"/>
                <a:cs typeface="Calibri"/>
              </a:rPr>
              <a:t>espe</a:t>
            </a:r>
            <a:r>
              <a:rPr spc="5" dirty="0">
                <a:solidFill>
                  <a:srgbClr val="001F5F"/>
                </a:solidFill>
                <a:latin typeface="Calibri"/>
                <a:cs typeface="Calibri"/>
              </a:rPr>
              <a:t>c</a:t>
            </a:r>
            <a:r>
              <a:rPr spc="-30" dirty="0">
                <a:solidFill>
                  <a:srgbClr val="001F5F"/>
                </a:solidFill>
                <a:latin typeface="Calibri"/>
                <a:cs typeface="Calibri"/>
              </a:rPr>
              <a:t>t</a:t>
            </a:r>
            <a:r>
              <a:rPr spc="-10" dirty="0">
                <a:solidFill>
                  <a:srgbClr val="001F5F"/>
                </a:solidFill>
                <a:latin typeface="Calibri"/>
                <a:cs typeface="Calibri"/>
              </a:rPr>
              <a:t>e</a:t>
            </a:r>
            <a:r>
              <a:rPr dirty="0">
                <a:solidFill>
                  <a:srgbClr val="001F5F"/>
                </a:solidFill>
                <a:latin typeface="Calibri"/>
                <a:cs typeface="Calibri"/>
              </a:rPr>
              <a:t>r</a:t>
            </a:r>
            <a:r>
              <a:rPr spc="65" dirty="0">
                <a:solidFill>
                  <a:srgbClr val="001F5F"/>
                </a:solidFill>
                <a:latin typeface="Calibri"/>
                <a:cs typeface="Calibri"/>
              </a:rPr>
              <a:t> </a:t>
            </a:r>
            <a:r>
              <a:rPr spc="-10" dirty="0">
                <a:solidFill>
                  <a:srgbClr val="001F5F"/>
                </a:solidFill>
                <a:latin typeface="Calibri"/>
                <a:cs typeface="Calibri"/>
              </a:rPr>
              <a:t>u</a:t>
            </a:r>
            <a:r>
              <a:rPr dirty="0">
                <a:solidFill>
                  <a:srgbClr val="001F5F"/>
                </a:solidFill>
                <a:latin typeface="Calibri"/>
                <a:cs typeface="Calibri"/>
              </a:rPr>
              <a:t>n</a:t>
            </a:r>
            <a:r>
              <a:rPr spc="10" dirty="0">
                <a:solidFill>
                  <a:srgbClr val="001F5F"/>
                </a:solidFill>
                <a:latin typeface="Calibri"/>
                <a:cs typeface="Calibri"/>
              </a:rPr>
              <a:t> </a:t>
            </a:r>
            <a:r>
              <a:rPr spc="-10" dirty="0" smtClean="0">
                <a:solidFill>
                  <a:srgbClr val="001F5F"/>
                </a:solidFill>
                <a:latin typeface="Calibri"/>
                <a:cs typeface="Calibri"/>
              </a:rPr>
              <a:t>h</a:t>
            </a:r>
            <a:r>
              <a:rPr spc="5" dirty="0" smtClean="0">
                <a:solidFill>
                  <a:srgbClr val="001F5F"/>
                </a:solidFill>
                <a:latin typeface="Calibri"/>
                <a:cs typeface="Calibri"/>
              </a:rPr>
              <a:t>o</a:t>
            </a:r>
            <a:r>
              <a:rPr spc="-55" dirty="0" smtClean="0">
                <a:solidFill>
                  <a:srgbClr val="001F5F"/>
                </a:solidFill>
                <a:latin typeface="Calibri"/>
                <a:cs typeface="Calibri"/>
              </a:rPr>
              <a:t>r</a:t>
            </a:r>
            <a:r>
              <a:rPr dirty="0" smtClean="0">
                <a:solidFill>
                  <a:srgbClr val="001F5F"/>
                </a:solidFill>
                <a:latin typeface="Calibri"/>
                <a:cs typeface="Calibri"/>
              </a:rPr>
              <a:t>ai</a:t>
            </a:r>
            <a:r>
              <a:rPr spc="-35" dirty="0" smtClean="0">
                <a:solidFill>
                  <a:srgbClr val="001F5F"/>
                </a:solidFill>
                <a:latin typeface="Calibri"/>
                <a:cs typeface="Calibri"/>
              </a:rPr>
              <a:t>r</a:t>
            </a:r>
            <a:r>
              <a:rPr dirty="0" smtClean="0">
                <a:solidFill>
                  <a:srgbClr val="001F5F"/>
                </a:solidFill>
                <a:latin typeface="Calibri"/>
                <a:cs typeface="Calibri"/>
              </a:rPr>
              <a:t>e</a:t>
            </a:r>
            <a:r>
              <a:rPr lang="fr-FR" dirty="0">
                <a:latin typeface="Calibri"/>
                <a:cs typeface="Calibri"/>
              </a:rPr>
              <a:t> </a:t>
            </a:r>
            <a:r>
              <a:rPr spc="-5" dirty="0" smtClean="0">
                <a:solidFill>
                  <a:srgbClr val="001F5F"/>
                </a:solidFill>
                <a:latin typeface="Calibri"/>
                <a:cs typeface="Calibri"/>
              </a:rPr>
              <a:t>fi</a:t>
            </a:r>
            <a:r>
              <a:rPr spc="-65" dirty="0" smtClean="0">
                <a:solidFill>
                  <a:srgbClr val="001F5F"/>
                </a:solidFill>
                <a:latin typeface="Calibri"/>
                <a:cs typeface="Calibri"/>
              </a:rPr>
              <a:t>x</a:t>
            </a:r>
            <a:r>
              <a:rPr dirty="0" smtClean="0">
                <a:solidFill>
                  <a:srgbClr val="001F5F"/>
                </a:solidFill>
                <a:latin typeface="Calibri"/>
                <a:cs typeface="Calibri"/>
              </a:rPr>
              <a:t>e</a:t>
            </a:r>
            <a:r>
              <a:rPr spc="15" dirty="0" smtClean="0">
                <a:solidFill>
                  <a:srgbClr val="001F5F"/>
                </a:solidFill>
                <a:latin typeface="Calibri"/>
                <a:cs typeface="Calibri"/>
              </a:rPr>
              <a:t> </a:t>
            </a:r>
            <a:r>
              <a:rPr spc="-10" dirty="0">
                <a:solidFill>
                  <a:srgbClr val="001F5F"/>
                </a:solidFill>
                <a:latin typeface="Calibri"/>
                <a:cs typeface="Calibri"/>
              </a:rPr>
              <a:t>l</a:t>
            </a:r>
            <a:r>
              <a:rPr dirty="0">
                <a:solidFill>
                  <a:srgbClr val="001F5F"/>
                </a:solidFill>
                <a:latin typeface="Calibri"/>
                <a:cs typeface="Calibri"/>
              </a:rPr>
              <a:t>e</a:t>
            </a:r>
            <a:r>
              <a:rPr spc="15" dirty="0">
                <a:solidFill>
                  <a:srgbClr val="001F5F"/>
                </a:solidFill>
                <a:latin typeface="Calibri"/>
                <a:cs typeface="Calibri"/>
              </a:rPr>
              <a:t> </a:t>
            </a:r>
            <a:r>
              <a:rPr spc="-30" dirty="0">
                <a:solidFill>
                  <a:srgbClr val="001F5F"/>
                </a:solidFill>
                <a:latin typeface="Calibri"/>
                <a:cs typeface="Calibri"/>
              </a:rPr>
              <a:t>r</a:t>
            </a:r>
            <a:r>
              <a:rPr spc="-10" dirty="0">
                <a:solidFill>
                  <a:srgbClr val="001F5F"/>
                </a:solidFill>
                <a:latin typeface="Calibri"/>
                <a:cs typeface="Calibri"/>
              </a:rPr>
              <a:t>e</a:t>
            </a:r>
            <a:r>
              <a:rPr spc="-35" dirty="0">
                <a:solidFill>
                  <a:srgbClr val="001F5F"/>
                </a:solidFill>
                <a:latin typeface="Calibri"/>
                <a:cs typeface="Calibri"/>
              </a:rPr>
              <a:t>s</a:t>
            </a:r>
            <a:r>
              <a:rPr spc="-30" dirty="0">
                <a:solidFill>
                  <a:srgbClr val="001F5F"/>
                </a:solidFill>
                <a:latin typeface="Calibri"/>
                <a:cs typeface="Calibri"/>
              </a:rPr>
              <a:t>t</a:t>
            </a:r>
            <a:r>
              <a:rPr dirty="0">
                <a:solidFill>
                  <a:srgbClr val="001F5F"/>
                </a:solidFill>
                <a:latin typeface="Calibri"/>
                <a:cs typeface="Calibri"/>
              </a:rPr>
              <a:t>e</a:t>
            </a:r>
            <a:r>
              <a:rPr spc="35" dirty="0">
                <a:solidFill>
                  <a:srgbClr val="001F5F"/>
                </a:solidFill>
                <a:latin typeface="Calibri"/>
                <a:cs typeface="Calibri"/>
              </a:rPr>
              <a:t> </a:t>
            </a:r>
            <a:r>
              <a:rPr spc="-15" dirty="0">
                <a:solidFill>
                  <a:srgbClr val="001F5F"/>
                </a:solidFill>
                <a:latin typeface="Calibri"/>
                <a:cs typeface="Calibri"/>
              </a:rPr>
              <a:t>d</a:t>
            </a:r>
            <a:r>
              <a:rPr dirty="0">
                <a:solidFill>
                  <a:srgbClr val="001F5F"/>
                </a:solidFill>
                <a:latin typeface="Calibri"/>
                <a:cs typeface="Calibri"/>
              </a:rPr>
              <a:t>u</a:t>
            </a:r>
            <a:r>
              <a:rPr spc="10" dirty="0">
                <a:solidFill>
                  <a:srgbClr val="001F5F"/>
                </a:solidFill>
                <a:latin typeface="Calibri"/>
                <a:cs typeface="Calibri"/>
              </a:rPr>
              <a:t> </a:t>
            </a:r>
            <a:r>
              <a:rPr spc="-30" dirty="0">
                <a:solidFill>
                  <a:srgbClr val="001F5F"/>
                </a:solidFill>
                <a:latin typeface="Calibri"/>
                <a:cs typeface="Calibri"/>
              </a:rPr>
              <a:t>t</a:t>
            </a:r>
            <a:r>
              <a:rPr spc="-10" dirty="0">
                <a:solidFill>
                  <a:srgbClr val="001F5F"/>
                </a:solidFill>
                <a:latin typeface="Calibri"/>
                <a:cs typeface="Calibri"/>
              </a:rPr>
              <a:t>e</a:t>
            </a:r>
            <a:r>
              <a:rPr dirty="0">
                <a:solidFill>
                  <a:srgbClr val="001F5F"/>
                </a:solidFill>
                <a:latin typeface="Calibri"/>
                <a:cs typeface="Calibri"/>
              </a:rPr>
              <a:t>m</a:t>
            </a:r>
            <a:r>
              <a:rPr spc="-15" dirty="0">
                <a:solidFill>
                  <a:srgbClr val="001F5F"/>
                </a:solidFill>
                <a:latin typeface="Calibri"/>
                <a:cs typeface="Calibri"/>
              </a:rPr>
              <a:t>p</a:t>
            </a:r>
            <a:r>
              <a:rPr spc="-10" dirty="0">
                <a:solidFill>
                  <a:srgbClr val="001F5F"/>
                </a:solidFill>
                <a:latin typeface="Calibri"/>
                <a:cs typeface="Calibri"/>
              </a:rPr>
              <a:t>s</a:t>
            </a:r>
            <a:r>
              <a:rPr dirty="0">
                <a:solidFill>
                  <a:srgbClr val="001F5F"/>
                </a:solidFill>
                <a:latin typeface="Calibri"/>
                <a:cs typeface="Calibri"/>
              </a:rPr>
              <a:t>.</a:t>
            </a:r>
            <a:r>
              <a:rPr spc="25" dirty="0">
                <a:solidFill>
                  <a:srgbClr val="001F5F"/>
                </a:solidFill>
                <a:latin typeface="Calibri"/>
                <a:cs typeface="Calibri"/>
              </a:rPr>
              <a:t> </a:t>
            </a:r>
            <a:r>
              <a:rPr spc="-15" dirty="0">
                <a:solidFill>
                  <a:srgbClr val="001F5F"/>
                </a:solidFill>
                <a:latin typeface="Calibri"/>
                <a:cs typeface="Calibri"/>
              </a:rPr>
              <a:t>S</a:t>
            </a:r>
            <a:r>
              <a:rPr spc="-10" dirty="0">
                <a:solidFill>
                  <a:srgbClr val="001F5F"/>
                </a:solidFill>
                <a:latin typeface="Calibri"/>
                <a:cs typeface="Calibri"/>
              </a:rPr>
              <a:t>i</a:t>
            </a:r>
            <a:r>
              <a:rPr spc="-15" dirty="0">
                <a:solidFill>
                  <a:srgbClr val="001F5F"/>
                </a:solidFill>
                <a:latin typeface="Calibri"/>
                <a:cs typeface="Calibri"/>
              </a:rPr>
              <a:t>n</a:t>
            </a:r>
            <a:r>
              <a:rPr spc="5" dirty="0">
                <a:solidFill>
                  <a:srgbClr val="001F5F"/>
                </a:solidFill>
                <a:latin typeface="Calibri"/>
                <a:cs typeface="Calibri"/>
              </a:rPr>
              <a:t>o</a:t>
            </a:r>
            <a:r>
              <a:rPr dirty="0">
                <a:solidFill>
                  <a:srgbClr val="001F5F"/>
                </a:solidFill>
                <a:latin typeface="Calibri"/>
                <a:cs typeface="Calibri"/>
              </a:rPr>
              <a:t>n</a:t>
            </a:r>
            <a:r>
              <a:rPr spc="35" dirty="0">
                <a:solidFill>
                  <a:srgbClr val="001F5F"/>
                </a:solidFill>
                <a:latin typeface="Calibri"/>
                <a:cs typeface="Calibri"/>
              </a:rPr>
              <a:t> </a:t>
            </a:r>
            <a:r>
              <a:rPr dirty="0">
                <a:solidFill>
                  <a:srgbClr val="001F5F"/>
                </a:solidFill>
                <a:latin typeface="Calibri"/>
                <a:cs typeface="Calibri"/>
              </a:rPr>
              <a:t>r</a:t>
            </a:r>
            <a:r>
              <a:rPr spc="-10" dirty="0">
                <a:solidFill>
                  <a:srgbClr val="001F5F"/>
                </a:solidFill>
                <a:latin typeface="Calibri"/>
                <a:cs typeface="Calibri"/>
              </a:rPr>
              <a:t>is</a:t>
            </a:r>
            <a:r>
              <a:rPr spc="-15" dirty="0">
                <a:solidFill>
                  <a:srgbClr val="001F5F"/>
                </a:solidFill>
                <a:latin typeface="Calibri"/>
                <a:cs typeface="Calibri"/>
              </a:rPr>
              <a:t>qu</a:t>
            </a:r>
            <a:r>
              <a:rPr dirty="0">
                <a:solidFill>
                  <a:srgbClr val="001F5F"/>
                </a:solidFill>
                <a:latin typeface="Calibri"/>
                <a:cs typeface="Calibri"/>
              </a:rPr>
              <a:t>e</a:t>
            </a:r>
            <a:r>
              <a:rPr spc="35" dirty="0">
                <a:solidFill>
                  <a:srgbClr val="001F5F"/>
                </a:solidFill>
                <a:latin typeface="Calibri"/>
                <a:cs typeface="Calibri"/>
              </a:rPr>
              <a:t> </a:t>
            </a:r>
            <a:r>
              <a:rPr spc="-15" dirty="0">
                <a:solidFill>
                  <a:srgbClr val="001F5F"/>
                </a:solidFill>
                <a:latin typeface="Calibri"/>
                <a:cs typeface="Calibri"/>
              </a:rPr>
              <a:t>d</a:t>
            </a:r>
            <a:r>
              <a:rPr dirty="0">
                <a:solidFill>
                  <a:srgbClr val="001F5F"/>
                </a:solidFill>
                <a:latin typeface="Calibri"/>
                <a:cs typeface="Calibri"/>
              </a:rPr>
              <a:t>e</a:t>
            </a:r>
            <a:r>
              <a:rPr spc="15" dirty="0">
                <a:solidFill>
                  <a:srgbClr val="001F5F"/>
                </a:solidFill>
                <a:latin typeface="Calibri"/>
                <a:cs typeface="Calibri"/>
              </a:rPr>
              <a:t> </a:t>
            </a:r>
            <a:r>
              <a:rPr spc="-15" dirty="0" smtClean="0">
                <a:solidFill>
                  <a:srgbClr val="001F5F"/>
                </a:solidFill>
                <a:latin typeface="Calibri"/>
                <a:cs typeface="Calibri"/>
              </a:rPr>
              <a:t>d</a:t>
            </a:r>
            <a:r>
              <a:rPr spc="-10" dirty="0" smtClean="0">
                <a:solidFill>
                  <a:srgbClr val="001F5F"/>
                </a:solidFill>
                <a:latin typeface="Calibri"/>
                <a:cs typeface="Calibri"/>
              </a:rPr>
              <a:t>é</a:t>
            </a:r>
            <a:r>
              <a:rPr spc="-25" dirty="0" smtClean="0">
                <a:solidFill>
                  <a:srgbClr val="001F5F"/>
                </a:solidFill>
                <a:latin typeface="Calibri"/>
                <a:cs typeface="Calibri"/>
              </a:rPr>
              <a:t>v</a:t>
            </a:r>
            <a:r>
              <a:rPr spc="-10" dirty="0" smtClean="0">
                <a:solidFill>
                  <a:srgbClr val="001F5F"/>
                </a:solidFill>
                <a:latin typeface="Calibri"/>
                <a:cs typeface="Calibri"/>
              </a:rPr>
              <a:t>el</a:t>
            </a:r>
            <a:r>
              <a:rPr spc="5" dirty="0" smtClean="0">
                <a:solidFill>
                  <a:srgbClr val="001F5F"/>
                </a:solidFill>
                <a:latin typeface="Calibri"/>
                <a:cs typeface="Calibri"/>
              </a:rPr>
              <a:t>o</a:t>
            </a:r>
            <a:r>
              <a:rPr spc="-15" dirty="0" smtClean="0">
                <a:solidFill>
                  <a:srgbClr val="001F5F"/>
                </a:solidFill>
                <a:latin typeface="Calibri"/>
                <a:cs typeface="Calibri"/>
              </a:rPr>
              <a:t>pp</a:t>
            </a:r>
            <a:r>
              <a:rPr spc="-10" dirty="0" smtClean="0">
                <a:solidFill>
                  <a:srgbClr val="001F5F"/>
                </a:solidFill>
                <a:latin typeface="Calibri"/>
                <a:cs typeface="Calibri"/>
              </a:rPr>
              <a:t>e</a:t>
            </a:r>
            <a:r>
              <a:rPr dirty="0" smtClean="0">
                <a:solidFill>
                  <a:srgbClr val="001F5F"/>
                </a:solidFill>
                <a:latin typeface="Calibri"/>
                <a:cs typeface="Calibri"/>
              </a:rPr>
              <a:t>r</a:t>
            </a:r>
            <a:r>
              <a:rPr lang="fr-FR" dirty="0">
                <a:latin typeface="Calibri"/>
                <a:cs typeface="Calibri"/>
              </a:rPr>
              <a:t> </a:t>
            </a:r>
            <a:r>
              <a:rPr spc="-10" dirty="0" smtClean="0">
                <a:solidFill>
                  <a:srgbClr val="001F5F"/>
                </a:solidFill>
                <a:latin typeface="Calibri"/>
                <a:cs typeface="Calibri"/>
              </a:rPr>
              <a:t>d</a:t>
            </a:r>
            <a:r>
              <a:rPr spc="-20" dirty="0" smtClean="0">
                <a:solidFill>
                  <a:srgbClr val="001F5F"/>
                </a:solidFill>
                <a:latin typeface="Calibri"/>
                <a:cs typeface="Calibri"/>
              </a:rPr>
              <a:t>e</a:t>
            </a:r>
            <a:r>
              <a:rPr dirty="0" smtClean="0">
                <a:solidFill>
                  <a:srgbClr val="001F5F"/>
                </a:solidFill>
                <a:latin typeface="Calibri"/>
                <a:cs typeface="Calibri"/>
              </a:rPr>
              <a:t>s</a:t>
            </a:r>
            <a:r>
              <a:rPr spc="15" dirty="0" smtClean="0">
                <a:solidFill>
                  <a:srgbClr val="001F5F"/>
                </a:solidFill>
                <a:latin typeface="Calibri"/>
                <a:cs typeface="Calibri"/>
              </a:rPr>
              <a:t> </a:t>
            </a:r>
            <a:r>
              <a:rPr spc="-40" dirty="0">
                <a:solidFill>
                  <a:srgbClr val="001F5F"/>
                </a:solidFill>
                <a:latin typeface="Calibri"/>
                <a:cs typeface="Calibri"/>
              </a:rPr>
              <a:t>r</a:t>
            </a:r>
            <a:r>
              <a:rPr spc="-20" dirty="0">
                <a:solidFill>
                  <a:srgbClr val="001F5F"/>
                </a:solidFill>
                <a:latin typeface="Calibri"/>
                <a:cs typeface="Calibri"/>
              </a:rPr>
              <a:t>é</a:t>
            </a:r>
            <a:r>
              <a:rPr spc="-10" dirty="0">
                <a:solidFill>
                  <a:srgbClr val="001F5F"/>
                </a:solidFill>
                <a:latin typeface="Calibri"/>
                <a:cs typeface="Calibri"/>
              </a:rPr>
              <a:t>s</a:t>
            </a:r>
            <a:r>
              <a:rPr spc="-5" dirty="0">
                <a:solidFill>
                  <a:srgbClr val="001F5F"/>
                </a:solidFill>
                <a:latin typeface="Calibri"/>
                <a:cs typeface="Calibri"/>
              </a:rPr>
              <a:t>i</a:t>
            </a:r>
            <a:r>
              <a:rPr spc="-35" dirty="0">
                <a:solidFill>
                  <a:srgbClr val="001F5F"/>
                </a:solidFill>
                <a:latin typeface="Calibri"/>
                <a:cs typeface="Calibri"/>
              </a:rPr>
              <a:t>s</a:t>
            </a:r>
            <a:r>
              <a:rPr spc="-40" dirty="0">
                <a:solidFill>
                  <a:srgbClr val="001F5F"/>
                </a:solidFill>
                <a:latin typeface="Calibri"/>
                <a:cs typeface="Calibri"/>
              </a:rPr>
              <a:t>t</a:t>
            </a:r>
            <a:r>
              <a:rPr dirty="0">
                <a:solidFill>
                  <a:srgbClr val="001F5F"/>
                </a:solidFill>
                <a:latin typeface="Calibri"/>
                <a:cs typeface="Calibri"/>
              </a:rPr>
              <a:t>a</a:t>
            </a:r>
            <a:r>
              <a:rPr spc="-10" dirty="0">
                <a:solidFill>
                  <a:srgbClr val="001F5F"/>
                </a:solidFill>
                <a:latin typeface="Calibri"/>
                <a:cs typeface="Calibri"/>
              </a:rPr>
              <a:t>n</a:t>
            </a:r>
            <a:r>
              <a:rPr spc="-5" dirty="0">
                <a:solidFill>
                  <a:srgbClr val="001F5F"/>
                </a:solidFill>
                <a:latin typeface="Calibri"/>
                <a:cs typeface="Calibri"/>
              </a:rPr>
              <a:t>c</a:t>
            </a:r>
            <a:r>
              <a:rPr spc="-20" dirty="0">
                <a:solidFill>
                  <a:srgbClr val="001F5F"/>
                </a:solidFill>
                <a:latin typeface="Calibri"/>
                <a:cs typeface="Calibri"/>
              </a:rPr>
              <a:t>e</a:t>
            </a:r>
            <a:r>
              <a:rPr spc="-10" dirty="0">
                <a:solidFill>
                  <a:srgbClr val="001F5F"/>
                </a:solidFill>
                <a:latin typeface="Calibri"/>
                <a:cs typeface="Calibri"/>
              </a:rPr>
              <a:t>s</a:t>
            </a:r>
            <a:r>
              <a:rPr dirty="0">
                <a:solidFill>
                  <a:srgbClr val="001F5F"/>
                </a:solidFill>
                <a:latin typeface="Calibri"/>
                <a:cs typeface="Calibri"/>
              </a:rPr>
              <a:t>.</a:t>
            </a:r>
            <a:endParaRPr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707"/>
            <a:ext cx="8986520" cy="690701"/>
          </a:xfrm>
          <a:prstGeom prst="rect">
            <a:avLst/>
          </a:prstGeom>
        </p:spPr>
        <p:txBody>
          <a:bodyPr vert="horz" wrap="square" lIns="0" tIns="250570" rIns="0" bIns="0" numCol="1" rtlCol="0" anchor="ctr" anchorCtr="0" compatLnSpc="1">
            <a:prstTxWarp prst="textNoShape">
              <a:avLst/>
            </a:prstTxWarp>
            <a:spAutoFit/>
          </a:bodyPr>
          <a:lstStyle/>
          <a:p>
            <a:pPr marL="469900"/>
            <a:r>
              <a:rPr dirty="0"/>
              <a:t>A</a:t>
            </a:r>
            <a:r>
              <a:rPr spc="-60" dirty="0"/>
              <a:t>R</a:t>
            </a:r>
            <a:r>
              <a:rPr dirty="0"/>
              <a:t>V</a:t>
            </a:r>
            <a:r>
              <a:rPr spc="-5" dirty="0"/>
              <a:t> </a:t>
            </a:r>
            <a:r>
              <a:rPr dirty="0"/>
              <a:t>EN </a:t>
            </a:r>
            <a:r>
              <a:rPr spc="-180" dirty="0"/>
              <a:t>V</a:t>
            </a:r>
            <a:r>
              <a:rPr spc="-50" dirty="0"/>
              <a:t>A</a:t>
            </a:r>
            <a:r>
              <a:rPr spc="-5" dirty="0"/>
              <a:t>CAN</a:t>
            </a:r>
            <a:r>
              <a:rPr spc="-20" dirty="0"/>
              <a:t>C</a:t>
            </a:r>
            <a:r>
              <a:rPr spc="-30" dirty="0"/>
              <a:t>E</a:t>
            </a:r>
            <a:r>
              <a:rPr spc="-20" dirty="0"/>
              <a:t>S </a:t>
            </a:r>
            <a:r>
              <a:rPr dirty="0"/>
              <a:t>1</a:t>
            </a:r>
            <a:r>
              <a:rPr spc="-15" dirty="0"/>
              <a:t>/</a:t>
            </a:r>
            <a:r>
              <a:rPr dirty="0"/>
              <a:t>2</a:t>
            </a:r>
          </a:p>
        </p:txBody>
      </p:sp>
      <p:sp>
        <p:nvSpPr>
          <p:cNvPr id="3" name="object 3"/>
          <p:cNvSpPr/>
          <p:nvPr/>
        </p:nvSpPr>
        <p:spPr>
          <a:xfrm>
            <a:off x="9601240" y="79"/>
            <a:ext cx="1066799" cy="7715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774825" y="2420873"/>
            <a:ext cx="3048000" cy="228600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5109214" y="1791980"/>
            <a:ext cx="6777986" cy="3216265"/>
          </a:xfrm>
          <a:prstGeom prst="rect">
            <a:avLst/>
          </a:prstGeom>
        </p:spPr>
        <p:txBody>
          <a:bodyPr vert="horz" wrap="square" lIns="0" tIns="0" rIns="0" bIns="0" rtlCol="0">
            <a:spAutoFit/>
          </a:bodyPr>
          <a:lstStyle/>
          <a:p>
            <a:pPr marL="12700"/>
            <a:r>
              <a:rPr sz="2400" b="1" spc="-204" dirty="0">
                <a:solidFill>
                  <a:srgbClr val="001F5F"/>
                </a:solidFill>
                <a:latin typeface="Calibri"/>
                <a:cs typeface="Calibri"/>
              </a:rPr>
              <a:t>T</a:t>
            </a:r>
            <a:r>
              <a:rPr sz="2400" b="1" dirty="0">
                <a:solidFill>
                  <a:srgbClr val="001F5F"/>
                </a:solidFill>
                <a:latin typeface="Calibri"/>
                <a:cs typeface="Calibri"/>
              </a:rPr>
              <a:t>om</a:t>
            </a:r>
            <a:r>
              <a:rPr sz="2400" b="1" spc="-20" dirty="0">
                <a:solidFill>
                  <a:srgbClr val="001F5F"/>
                </a:solidFill>
                <a:latin typeface="Calibri"/>
                <a:cs typeface="Calibri"/>
              </a:rPr>
              <a:t> </a:t>
            </a:r>
            <a:r>
              <a:rPr sz="2400" b="1" spc="-35" dirty="0">
                <a:solidFill>
                  <a:srgbClr val="001F5F"/>
                </a:solidFill>
                <a:latin typeface="Calibri"/>
                <a:cs typeface="Calibri"/>
              </a:rPr>
              <a:t>v</a:t>
            </a:r>
            <a:r>
              <a:rPr sz="2400" b="1" dirty="0">
                <a:solidFill>
                  <a:srgbClr val="001F5F"/>
                </a:solidFill>
                <a:latin typeface="Calibri"/>
                <a:cs typeface="Calibri"/>
              </a:rPr>
              <a:t>o</a:t>
            </a:r>
            <a:r>
              <a:rPr sz="2400" b="1" spc="5" dirty="0">
                <a:solidFill>
                  <a:srgbClr val="001F5F"/>
                </a:solidFill>
                <a:latin typeface="Calibri"/>
                <a:cs typeface="Calibri"/>
              </a:rPr>
              <a:t>u</a:t>
            </a:r>
            <a:r>
              <a:rPr sz="2400" b="1" dirty="0">
                <a:solidFill>
                  <a:srgbClr val="001F5F"/>
                </a:solidFill>
                <a:latin typeface="Calibri"/>
                <a:cs typeface="Calibri"/>
              </a:rPr>
              <a:t>s</a:t>
            </a:r>
            <a:r>
              <a:rPr sz="2400" b="1" spc="-15" dirty="0">
                <a:solidFill>
                  <a:srgbClr val="001F5F"/>
                </a:solidFill>
                <a:latin typeface="Calibri"/>
                <a:cs typeface="Calibri"/>
              </a:rPr>
              <a:t> </a:t>
            </a:r>
            <a:r>
              <a:rPr sz="2400" b="1" spc="-40" dirty="0">
                <a:solidFill>
                  <a:srgbClr val="001F5F"/>
                </a:solidFill>
                <a:latin typeface="Calibri"/>
                <a:cs typeface="Calibri"/>
              </a:rPr>
              <a:t>r</a:t>
            </a:r>
            <a:r>
              <a:rPr sz="2400" b="1" spc="-10" dirty="0">
                <a:solidFill>
                  <a:srgbClr val="001F5F"/>
                </a:solidFill>
                <a:latin typeface="Calibri"/>
                <a:cs typeface="Calibri"/>
              </a:rPr>
              <a:t>a</a:t>
            </a:r>
            <a:r>
              <a:rPr sz="2400" b="1" dirty="0">
                <a:solidFill>
                  <a:srgbClr val="001F5F"/>
                </a:solidFill>
                <a:latin typeface="Calibri"/>
                <a:cs typeface="Calibri"/>
              </a:rPr>
              <a:t>c</a:t>
            </a:r>
            <a:r>
              <a:rPr sz="2400" b="1" spc="5" dirty="0">
                <a:solidFill>
                  <a:srgbClr val="001F5F"/>
                </a:solidFill>
                <a:latin typeface="Calibri"/>
                <a:cs typeface="Calibri"/>
              </a:rPr>
              <a:t>o</a:t>
            </a:r>
            <a:r>
              <a:rPr sz="2400" b="1" spc="-20" dirty="0">
                <a:solidFill>
                  <a:srgbClr val="001F5F"/>
                </a:solidFill>
                <a:latin typeface="Calibri"/>
                <a:cs typeface="Calibri"/>
              </a:rPr>
              <a:t>nt</a:t>
            </a:r>
            <a:r>
              <a:rPr sz="2400" b="1" dirty="0">
                <a:solidFill>
                  <a:srgbClr val="001F5F"/>
                </a:solidFill>
                <a:latin typeface="Calibri"/>
                <a:cs typeface="Calibri"/>
              </a:rPr>
              <a:t>e</a:t>
            </a:r>
            <a:r>
              <a:rPr sz="2400" b="1" spc="-50" dirty="0">
                <a:solidFill>
                  <a:srgbClr val="001F5F"/>
                </a:solidFill>
                <a:latin typeface="Calibri"/>
                <a:cs typeface="Calibri"/>
              </a:rPr>
              <a:t> </a:t>
            </a:r>
            <a:r>
              <a:rPr sz="2400" b="1" dirty="0">
                <a:solidFill>
                  <a:srgbClr val="001F5F"/>
                </a:solidFill>
                <a:latin typeface="Calibri"/>
                <a:cs typeface="Calibri"/>
              </a:rPr>
              <a:t>à</a:t>
            </a:r>
            <a:r>
              <a:rPr sz="2400" b="1" spc="-5" dirty="0">
                <a:solidFill>
                  <a:srgbClr val="001F5F"/>
                </a:solidFill>
                <a:latin typeface="Calibri"/>
                <a:cs typeface="Calibri"/>
              </a:rPr>
              <a:t> </a:t>
            </a:r>
            <a:r>
              <a:rPr sz="2400" b="1" spc="5" dirty="0">
                <a:solidFill>
                  <a:srgbClr val="001F5F"/>
                </a:solidFill>
                <a:latin typeface="Calibri"/>
                <a:cs typeface="Calibri"/>
              </a:rPr>
              <a:t>l</a:t>
            </a:r>
            <a:r>
              <a:rPr sz="2400" b="1" spc="-165" dirty="0">
                <a:solidFill>
                  <a:srgbClr val="001F5F"/>
                </a:solidFill>
                <a:latin typeface="Calibri"/>
                <a:cs typeface="Calibri"/>
              </a:rPr>
              <a:t>’</a:t>
            </a:r>
            <a:r>
              <a:rPr sz="2400" b="1" dirty="0">
                <a:solidFill>
                  <a:srgbClr val="001F5F"/>
                </a:solidFill>
                <a:latin typeface="Calibri"/>
                <a:cs typeface="Calibri"/>
              </a:rPr>
              <a:t>o</a:t>
            </a:r>
            <a:r>
              <a:rPr sz="2400" b="1" spc="10" dirty="0">
                <a:solidFill>
                  <a:srgbClr val="001F5F"/>
                </a:solidFill>
                <a:latin typeface="Calibri"/>
                <a:cs typeface="Calibri"/>
              </a:rPr>
              <a:t>f</a:t>
            </a:r>
            <a:r>
              <a:rPr sz="2400" b="1" spc="5" dirty="0">
                <a:solidFill>
                  <a:srgbClr val="001F5F"/>
                </a:solidFill>
                <a:latin typeface="Calibri"/>
                <a:cs typeface="Calibri"/>
              </a:rPr>
              <a:t>fi</a:t>
            </a:r>
            <a:r>
              <a:rPr sz="2400" b="1" dirty="0">
                <a:solidFill>
                  <a:srgbClr val="001F5F"/>
                </a:solidFill>
                <a:latin typeface="Calibri"/>
                <a:cs typeface="Calibri"/>
              </a:rPr>
              <a:t>c</a:t>
            </a:r>
            <a:r>
              <a:rPr sz="2400" b="1" spc="10" dirty="0">
                <a:solidFill>
                  <a:srgbClr val="001F5F"/>
                </a:solidFill>
                <a:latin typeface="Calibri"/>
                <a:cs typeface="Calibri"/>
              </a:rPr>
              <a:t>i</a:t>
            </a:r>
            <a:r>
              <a:rPr sz="2400" b="1" dirty="0">
                <a:solidFill>
                  <a:srgbClr val="001F5F"/>
                </a:solidFill>
                <a:latin typeface="Calibri"/>
                <a:cs typeface="Calibri"/>
              </a:rPr>
              <a:t>n</a:t>
            </a:r>
            <a:r>
              <a:rPr sz="2400" b="1" spc="-10" dirty="0">
                <a:solidFill>
                  <a:srgbClr val="001F5F"/>
                </a:solidFill>
                <a:latin typeface="Calibri"/>
                <a:cs typeface="Calibri"/>
              </a:rPr>
              <a:t>e</a:t>
            </a:r>
            <a:r>
              <a:rPr sz="2400" b="1" dirty="0">
                <a:solidFill>
                  <a:srgbClr val="001F5F"/>
                </a:solidFill>
                <a:latin typeface="Calibri"/>
                <a:cs typeface="Calibri"/>
              </a:rPr>
              <a:t>…</a:t>
            </a:r>
            <a:endParaRPr sz="2400" dirty="0">
              <a:latin typeface="Calibri"/>
              <a:cs typeface="Calibri"/>
            </a:endParaRPr>
          </a:p>
          <a:p>
            <a:pPr>
              <a:spcBef>
                <a:spcPts val="24"/>
              </a:spcBef>
            </a:pPr>
            <a:endParaRPr sz="2500" dirty="0">
              <a:latin typeface="Times New Roman"/>
              <a:cs typeface="Times New Roman"/>
            </a:endParaRPr>
          </a:p>
          <a:p>
            <a:pPr marL="12700" marR="416559"/>
            <a:r>
              <a:rPr sz="2000" spc="-190" dirty="0">
                <a:solidFill>
                  <a:srgbClr val="001F5F"/>
                </a:solidFill>
                <a:latin typeface="Calibri"/>
                <a:cs typeface="Calibri"/>
              </a:rPr>
              <a:t>T</a:t>
            </a:r>
            <a:r>
              <a:rPr sz="2000" spc="-15" dirty="0">
                <a:solidFill>
                  <a:srgbClr val="001F5F"/>
                </a:solidFill>
                <a:latin typeface="Calibri"/>
                <a:cs typeface="Calibri"/>
              </a:rPr>
              <a:t>om</a:t>
            </a:r>
            <a:r>
              <a:rPr sz="2000" spc="-10" dirty="0">
                <a:solidFill>
                  <a:srgbClr val="001F5F"/>
                </a:solidFill>
                <a:latin typeface="Calibri"/>
                <a:cs typeface="Calibri"/>
              </a:rPr>
              <a:t> </a:t>
            </a:r>
            <a:r>
              <a:rPr sz="2000" spc="-5"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n</a:t>
            </a:r>
            <a:r>
              <a:rPr sz="2000" spc="-15" dirty="0">
                <a:solidFill>
                  <a:srgbClr val="001F5F"/>
                </a:solidFill>
                <a:latin typeface="Calibri"/>
                <a:cs typeface="Calibri"/>
              </a:rPr>
              <a:t>d</a:t>
            </a:r>
            <a:r>
              <a:rPr sz="2000" spc="5" dirty="0">
                <a:solidFill>
                  <a:srgbClr val="001F5F"/>
                </a:solidFill>
                <a:latin typeface="Calibri"/>
                <a:cs typeface="Calibri"/>
              </a:rPr>
              <a:t> </a:t>
            </a:r>
            <a:r>
              <a:rPr sz="2000" spc="-10" dirty="0">
                <a:solidFill>
                  <a:srgbClr val="001F5F"/>
                </a:solidFill>
                <a:latin typeface="Calibri"/>
                <a:cs typeface="Calibri"/>
              </a:rPr>
              <a:t>le</a:t>
            </a:r>
            <a:r>
              <a:rPr sz="2000" spc="20" dirty="0">
                <a:solidFill>
                  <a:srgbClr val="001F5F"/>
                </a:solidFill>
                <a:latin typeface="Calibri"/>
                <a:cs typeface="Calibri"/>
              </a:rPr>
              <a:t> </a:t>
            </a:r>
            <a:r>
              <a:rPr sz="2000" spc="-10" dirty="0">
                <a:solidFill>
                  <a:srgbClr val="001F5F"/>
                </a:solidFill>
                <a:latin typeface="Calibri"/>
                <a:cs typeface="Calibri"/>
              </a:rPr>
              <a:t>t</a:t>
            </a:r>
            <a:r>
              <a:rPr sz="2000" spc="-55" dirty="0">
                <a:solidFill>
                  <a:srgbClr val="001F5F"/>
                </a:solidFill>
                <a:latin typeface="Calibri"/>
                <a:cs typeface="Calibri"/>
              </a:rPr>
              <a:t>r</a:t>
            </a:r>
            <a:r>
              <a:rPr sz="2000" spc="-10" dirty="0">
                <a:solidFill>
                  <a:srgbClr val="001F5F"/>
                </a:solidFill>
                <a:latin typeface="Calibri"/>
                <a:cs typeface="Calibri"/>
              </a:rPr>
              <a:t>ai</a:t>
            </a:r>
            <a:r>
              <a:rPr sz="2000" spc="-25" dirty="0">
                <a:solidFill>
                  <a:srgbClr val="001F5F"/>
                </a:solidFill>
                <a:latin typeface="Calibri"/>
                <a:cs typeface="Calibri"/>
              </a:rPr>
              <a:t>teme</a:t>
            </a:r>
            <a:r>
              <a:rPr sz="2000" spc="-30" dirty="0">
                <a:solidFill>
                  <a:srgbClr val="001F5F"/>
                </a:solidFill>
                <a:latin typeface="Calibri"/>
                <a:cs typeface="Calibri"/>
              </a:rPr>
              <a:t>n</a:t>
            </a:r>
            <a:r>
              <a:rPr sz="2000" spc="-10" dirty="0">
                <a:solidFill>
                  <a:srgbClr val="001F5F"/>
                </a:solidFill>
                <a:latin typeface="Calibri"/>
                <a:cs typeface="Calibri"/>
              </a:rPr>
              <a:t>t</a:t>
            </a:r>
            <a:r>
              <a:rPr sz="2000" spc="75" dirty="0">
                <a:solidFill>
                  <a:srgbClr val="001F5F"/>
                </a:solidFill>
                <a:latin typeface="Calibri"/>
                <a:cs typeface="Calibri"/>
              </a:rPr>
              <a:t> </a:t>
            </a:r>
            <a:r>
              <a:rPr sz="2000" spc="-25" dirty="0">
                <a:solidFill>
                  <a:srgbClr val="001F5F"/>
                </a:solidFill>
                <a:latin typeface="Calibri"/>
                <a:cs typeface="Calibri"/>
              </a:rPr>
              <a:t>s</a:t>
            </a:r>
            <a:r>
              <a:rPr sz="2000" spc="-10" dirty="0">
                <a:solidFill>
                  <a:srgbClr val="001F5F"/>
                </a:solidFill>
                <a:latin typeface="Calibri"/>
                <a:cs typeface="Calibri"/>
              </a:rPr>
              <a:t>u</a:t>
            </a:r>
            <a:r>
              <a:rPr sz="2000" spc="-5" dirty="0">
                <a:solidFill>
                  <a:srgbClr val="001F5F"/>
                </a:solidFill>
                <a:latin typeface="Calibri"/>
                <a:cs typeface="Calibri"/>
              </a:rPr>
              <a:t>i</a:t>
            </a:r>
            <a:r>
              <a:rPr sz="2000" spc="-50" dirty="0">
                <a:solidFill>
                  <a:srgbClr val="001F5F"/>
                </a:solidFill>
                <a:latin typeface="Calibri"/>
                <a:cs typeface="Calibri"/>
              </a:rPr>
              <a:t>v</a:t>
            </a:r>
            <a:r>
              <a:rPr sz="2000" spc="-10" dirty="0">
                <a:solidFill>
                  <a:srgbClr val="001F5F"/>
                </a:solidFill>
                <a:latin typeface="Calibri"/>
                <a:cs typeface="Calibri"/>
              </a:rPr>
              <a:t>a</a:t>
            </a:r>
            <a:r>
              <a:rPr sz="2000" spc="-25"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spc="-140" dirty="0">
                <a:solidFill>
                  <a:srgbClr val="001F5F"/>
                </a:solidFill>
                <a:latin typeface="Calibri"/>
                <a:cs typeface="Calibri"/>
              </a:rPr>
              <a:t>T</a:t>
            </a:r>
            <a:r>
              <a:rPr sz="2000" spc="-10" dirty="0">
                <a:solidFill>
                  <a:srgbClr val="001F5F"/>
                </a:solidFill>
                <a:latin typeface="Calibri"/>
                <a:cs typeface="Calibri"/>
              </a:rPr>
              <a:t>ru</a:t>
            </a:r>
            <a:r>
              <a:rPr sz="2000" spc="-50" dirty="0">
                <a:solidFill>
                  <a:srgbClr val="001F5F"/>
                </a:solidFill>
                <a:latin typeface="Calibri"/>
                <a:cs typeface="Calibri"/>
              </a:rPr>
              <a:t>v</a:t>
            </a:r>
            <a:r>
              <a:rPr sz="2000" spc="-10" dirty="0">
                <a:solidFill>
                  <a:srgbClr val="001F5F"/>
                </a:solidFill>
                <a:latin typeface="Calibri"/>
                <a:cs typeface="Calibri"/>
              </a:rPr>
              <a:t>a</a:t>
            </a:r>
            <a:r>
              <a:rPr sz="2000" spc="-5" dirty="0">
                <a:solidFill>
                  <a:srgbClr val="001F5F"/>
                </a:solidFill>
                <a:latin typeface="Calibri"/>
                <a:cs typeface="Calibri"/>
              </a:rPr>
              <a:t>d</a:t>
            </a:r>
            <a:r>
              <a:rPr sz="2000" spc="-10" dirty="0">
                <a:solidFill>
                  <a:srgbClr val="001F5F"/>
                </a:solidFill>
                <a:latin typeface="Calibri"/>
                <a:cs typeface="Calibri"/>
              </a:rPr>
              <a:t>a®</a:t>
            </a:r>
            <a:r>
              <a:rPr sz="2000" spc="30"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spc="-15" dirty="0">
                <a:solidFill>
                  <a:srgbClr val="001F5F"/>
                </a:solidFill>
                <a:latin typeface="Calibri"/>
                <a:cs typeface="Calibri"/>
              </a:rPr>
              <a:t>Vi</a:t>
            </a:r>
            <a:r>
              <a:rPr sz="2000" spc="-60" dirty="0">
                <a:solidFill>
                  <a:srgbClr val="001F5F"/>
                </a:solidFill>
                <a:latin typeface="Calibri"/>
                <a:cs typeface="Calibri"/>
              </a:rPr>
              <a:t>r</a:t>
            </a:r>
            <a:r>
              <a:rPr sz="2000" spc="-15" dirty="0">
                <a:solidFill>
                  <a:srgbClr val="001F5F"/>
                </a:solidFill>
                <a:latin typeface="Calibri"/>
                <a:cs typeface="Calibri"/>
              </a:rPr>
              <a:t>am</a:t>
            </a:r>
            <a:r>
              <a:rPr sz="2000" spc="-10" dirty="0">
                <a:solidFill>
                  <a:srgbClr val="001F5F"/>
                </a:solidFill>
                <a:latin typeface="Calibri"/>
                <a:cs typeface="Calibri"/>
              </a:rPr>
              <a:t>un</a:t>
            </a:r>
            <a:r>
              <a:rPr sz="2000" spc="-20" dirty="0">
                <a:solidFill>
                  <a:srgbClr val="001F5F"/>
                </a:solidFill>
                <a:latin typeface="Calibri"/>
                <a:cs typeface="Calibri"/>
              </a:rPr>
              <a:t>e</a:t>
            </a:r>
            <a:r>
              <a:rPr sz="2000" spc="-15" dirty="0">
                <a:solidFill>
                  <a:srgbClr val="001F5F"/>
                </a:solidFill>
                <a:latin typeface="Calibri"/>
                <a:cs typeface="Calibri"/>
              </a:rPr>
              <a:t>®</a:t>
            </a:r>
            <a:endParaRPr sz="2000" dirty="0">
              <a:latin typeface="Calibri"/>
              <a:cs typeface="Calibri"/>
            </a:endParaRPr>
          </a:p>
          <a:p>
            <a:pPr marL="12700" marR="816610"/>
            <a:r>
              <a:rPr sz="2000" spc="-5" dirty="0">
                <a:solidFill>
                  <a:srgbClr val="001F5F"/>
                </a:solidFill>
                <a:latin typeface="Calibri"/>
                <a:cs typeface="Calibri"/>
              </a:rPr>
              <a:t>Il </a:t>
            </a:r>
            <a:r>
              <a:rPr sz="2000" spc="-1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a:t>
            </a:r>
            <a:r>
              <a:rPr sz="2000" spc="30" dirty="0">
                <a:solidFill>
                  <a:srgbClr val="001F5F"/>
                </a:solidFill>
                <a:latin typeface="Calibri"/>
                <a:cs typeface="Calibri"/>
              </a:rPr>
              <a:t> </a:t>
            </a:r>
            <a:r>
              <a:rPr sz="2000" spc="-10" dirty="0">
                <a:solidFill>
                  <a:srgbClr val="001F5F"/>
                </a:solidFill>
                <a:latin typeface="Calibri"/>
                <a:cs typeface="Calibri"/>
              </a:rPr>
              <a:t>parti</a:t>
            </a:r>
            <a:r>
              <a:rPr sz="2000" spc="5" dirty="0">
                <a:solidFill>
                  <a:srgbClr val="001F5F"/>
                </a:solidFill>
                <a:latin typeface="Calibri"/>
                <a:cs typeface="Calibri"/>
              </a:rPr>
              <a:t> </a:t>
            </a:r>
            <a:r>
              <a:rPr sz="2000" spc="-20" dirty="0">
                <a:solidFill>
                  <a:srgbClr val="001F5F"/>
                </a:solidFill>
                <a:latin typeface="Calibri"/>
                <a:cs typeface="Calibri"/>
              </a:rPr>
              <a:t>e</a:t>
            </a:r>
            <a:r>
              <a:rPr sz="2000" spc="-15" dirty="0">
                <a:solidFill>
                  <a:srgbClr val="001F5F"/>
                </a:solidFill>
                <a:latin typeface="Calibri"/>
                <a:cs typeface="Calibri"/>
              </a:rPr>
              <a:t>n</a:t>
            </a:r>
            <a:r>
              <a:rPr sz="2000" spc="30" dirty="0">
                <a:solidFill>
                  <a:srgbClr val="001F5F"/>
                </a:solidFill>
                <a:latin typeface="Calibri"/>
                <a:cs typeface="Calibri"/>
              </a:rPr>
              <a:t> </a:t>
            </a:r>
            <a:r>
              <a:rPr sz="2000" spc="-50" dirty="0">
                <a:solidFill>
                  <a:srgbClr val="001F5F"/>
                </a:solidFill>
                <a:latin typeface="Calibri"/>
                <a:cs typeface="Calibri"/>
              </a:rPr>
              <a:t>w</a:t>
            </a:r>
            <a:r>
              <a:rPr sz="2000" spc="-20" dirty="0">
                <a:solidFill>
                  <a:srgbClr val="001F5F"/>
                </a:solidFill>
                <a:latin typeface="Calibri"/>
                <a:cs typeface="Calibri"/>
              </a:rPr>
              <a:t>ee</a:t>
            </a:r>
            <a:r>
              <a:rPr sz="2000" spc="5" dirty="0">
                <a:solidFill>
                  <a:srgbClr val="001F5F"/>
                </a:solidFill>
                <a:latin typeface="Calibri"/>
                <a:cs typeface="Calibri"/>
              </a:rPr>
              <a:t>k</a:t>
            </a:r>
            <a:r>
              <a:rPr sz="2000" spc="-20" dirty="0">
                <a:solidFill>
                  <a:srgbClr val="001F5F"/>
                </a:solidFill>
                <a:latin typeface="Calibri"/>
                <a:cs typeface="Calibri"/>
              </a:rPr>
              <a:t>-e</a:t>
            </a:r>
            <a:r>
              <a:rPr sz="2000" spc="-10" dirty="0">
                <a:solidFill>
                  <a:srgbClr val="001F5F"/>
                </a:solidFill>
                <a:latin typeface="Calibri"/>
                <a:cs typeface="Calibri"/>
              </a:rPr>
              <a:t>n</a:t>
            </a:r>
            <a:r>
              <a:rPr sz="2000" spc="-15" dirty="0">
                <a:solidFill>
                  <a:srgbClr val="001F5F"/>
                </a:solidFill>
                <a:latin typeface="Calibri"/>
                <a:cs typeface="Calibri"/>
              </a:rPr>
              <a:t>d</a:t>
            </a:r>
            <a:r>
              <a:rPr sz="2000" spc="55" dirty="0">
                <a:solidFill>
                  <a:srgbClr val="001F5F"/>
                </a:solidFill>
                <a:latin typeface="Calibri"/>
                <a:cs typeface="Calibri"/>
              </a:rPr>
              <a:t> </a:t>
            </a:r>
            <a:r>
              <a:rPr sz="2000" spc="-10" dirty="0">
                <a:solidFill>
                  <a:srgbClr val="001F5F"/>
                </a:solidFill>
                <a:latin typeface="Calibri"/>
                <a:cs typeface="Calibri"/>
              </a:rPr>
              <a:t>ch</a:t>
            </a:r>
            <a:r>
              <a:rPr sz="2000" spc="-45" dirty="0">
                <a:solidFill>
                  <a:srgbClr val="001F5F"/>
                </a:solidFill>
                <a:latin typeface="Calibri"/>
                <a:cs typeface="Calibri"/>
              </a:rPr>
              <a:t>e</a:t>
            </a:r>
            <a:r>
              <a:rPr sz="2000" spc="-10" dirty="0">
                <a:solidFill>
                  <a:srgbClr val="001F5F"/>
                </a:solidFill>
                <a:latin typeface="Calibri"/>
                <a:cs typeface="Calibri"/>
              </a:rPr>
              <a:t>z</a:t>
            </a:r>
            <a:r>
              <a:rPr sz="2000" spc="30"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e</a:t>
            </a:r>
            <a:r>
              <a:rPr sz="2000" spc="-10" dirty="0">
                <a:solidFill>
                  <a:srgbClr val="001F5F"/>
                </a:solidFill>
                <a:latin typeface="Calibri"/>
                <a:cs typeface="Calibri"/>
              </a:rPr>
              <a:t>s</a:t>
            </a:r>
            <a:r>
              <a:rPr sz="2000" spc="15" dirty="0">
                <a:solidFill>
                  <a:srgbClr val="001F5F"/>
                </a:solidFill>
                <a:latin typeface="Calibri"/>
                <a:cs typeface="Calibri"/>
              </a:rPr>
              <a:t> </a:t>
            </a:r>
            <a:r>
              <a:rPr sz="2000" spc="-10" dirty="0">
                <a:solidFill>
                  <a:srgbClr val="001F5F"/>
                </a:solidFill>
                <a:latin typeface="Calibri"/>
                <a:cs typeface="Calibri"/>
              </a:rPr>
              <a:t>amis</a:t>
            </a:r>
            <a:r>
              <a:rPr sz="2000" spc="10" dirty="0">
                <a:solidFill>
                  <a:srgbClr val="001F5F"/>
                </a:solidFill>
                <a:latin typeface="Calibri"/>
                <a:cs typeface="Calibri"/>
              </a:rPr>
              <a:t> </a:t>
            </a:r>
            <a:r>
              <a:rPr sz="2000" spc="-20" dirty="0">
                <a:solidFill>
                  <a:srgbClr val="001F5F"/>
                </a:solidFill>
                <a:latin typeface="Calibri"/>
                <a:cs typeface="Calibri"/>
              </a:rPr>
              <a:t>e</a:t>
            </a:r>
            <a:r>
              <a:rPr sz="2000" spc="-15" dirty="0">
                <a:solidFill>
                  <a:srgbClr val="001F5F"/>
                </a:solidFill>
                <a:latin typeface="Calibri"/>
                <a:cs typeface="Calibri"/>
              </a:rPr>
              <a:t>n</a:t>
            </a:r>
            <a:r>
              <a:rPr sz="2000" spc="-5" dirty="0">
                <a:solidFill>
                  <a:srgbClr val="001F5F"/>
                </a:solidFill>
                <a:latin typeface="Calibri"/>
                <a:cs typeface="Calibri"/>
              </a:rPr>
              <a:t> </a:t>
            </a:r>
            <a:r>
              <a:rPr sz="2000" spc="-10" dirty="0">
                <a:solidFill>
                  <a:srgbClr val="001F5F"/>
                </a:solidFill>
                <a:latin typeface="Calibri"/>
                <a:cs typeface="Calibri"/>
              </a:rPr>
              <a:t>Nor</a:t>
            </a:r>
            <a:r>
              <a:rPr sz="2000" spc="-30" dirty="0">
                <a:solidFill>
                  <a:srgbClr val="001F5F"/>
                </a:solidFill>
                <a:latin typeface="Calibri"/>
                <a:cs typeface="Calibri"/>
              </a:rPr>
              <a:t>m</a:t>
            </a:r>
            <a:r>
              <a:rPr sz="2000" spc="-10" dirty="0">
                <a:solidFill>
                  <a:srgbClr val="001F5F"/>
                </a:solidFill>
                <a:latin typeface="Calibri"/>
                <a:cs typeface="Calibri"/>
              </a:rPr>
              <a:t>a</a:t>
            </a:r>
            <a:r>
              <a:rPr sz="2000" spc="-5" dirty="0">
                <a:solidFill>
                  <a:srgbClr val="001F5F"/>
                </a:solidFill>
                <a:latin typeface="Calibri"/>
                <a:cs typeface="Calibri"/>
              </a:rPr>
              <a:t>n</a:t>
            </a:r>
            <a:r>
              <a:rPr sz="2000" spc="-10" dirty="0">
                <a:solidFill>
                  <a:srgbClr val="001F5F"/>
                </a:solidFill>
                <a:latin typeface="Calibri"/>
                <a:cs typeface="Calibri"/>
              </a:rPr>
              <a:t>d</a:t>
            </a:r>
            <a:r>
              <a:rPr sz="2000" spc="-5" dirty="0">
                <a:solidFill>
                  <a:srgbClr val="001F5F"/>
                </a:solidFill>
                <a:latin typeface="Calibri"/>
                <a:cs typeface="Calibri"/>
              </a:rPr>
              <a:t>i</a:t>
            </a:r>
            <a:r>
              <a:rPr sz="2000" spc="-20" dirty="0">
                <a:solidFill>
                  <a:srgbClr val="001F5F"/>
                </a:solidFill>
                <a:latin typeface="Calibri"/>
                <a:cs typeface="Calibri"/>
              </a:rPr>
              <a:t>e</a:t>
            </a:r>
            <a:r>
              <a:rPr sz="2000" spc="-5" dirty="0">
                <a:solidFill>
                  <a:srgbClr val="001F5F"/>
                </a:solidFill>
                <a:latin typeface="Calibri"/>
                <a:cs typeface="Calibri"/>
              </a:rPr>
              <a:t>.</a:t>
            </a:r>
            <a:endParaRPr sz="2000" dirty="0">
              <a:latin typeface="Calibri"/>
              <a:cs typeface="Calibri"/>
            </a:endParaRPr>
          </a:p>
          <a:p>
            <a:pPr marL="12700"/>
            <a:r>
              <a:rPr sz="2000" spc="-5" dirty="0">
                <a:solidFill>
                  <a:srgbClr val="001F5F"/>
                </a:solidFill>
                <a:latin typeface="Calibri"/>
                <a:cs typeface="Calibri"/>
              </a:rPr>
              <a:t>Il </a:t>
            </a:r>
            <a:r>
              <a:rPr sz="2000" spc="-20" dirty="0">
                <a:solidFill>
                  <a:srgbClr val="001F5F"/>
                </a:solidFill>
                <a:latin typeface="Calibri"/>
                <a:cs typeface="Calibri"/>
              </a:rPr>
              <a:t>s</a:t>
            </a:r>
            <a:r>
              <a:rPr sz="2000" spc="-145" dirty="0">
                <a:solidFill>
                  <a:srgbClr val="001F5F"/>
                </a:solidFill>
                <a:latin typeface="Calibri"/>
                <a:cs typeface="Calibri"/>
              </a:rPr>
              <a:t>’</a:t>
            </a:r>
            <a:r>
              <a:rPr sz="2000" spc="-2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a:t>
            </a:r>
            <a:r>
              <a:rPr sz="2000" spc="50" dirty="0">
                <a:solidFill>
                  <a:srgbClr val="001F5F"/>
                </a:solidFill>
                <a:latin typeface="Calibri"/>
                <a:cs typeface="Calibri"/>
              </a:rPr>
              <a:t> </a:t>
            </a:r>
            <a:r>
              <a:rPr sz="2000" spc="-10" dirty="0">
                <a:solidFill>
                  <a:srgbClr val="001F5F"/>
                </a:solidFill>
                <a:latin typeface="Calibri"/>
                <a:cs typeface="Calibri"/>
              </a:rPr>
              <a:t>a</a:t>
            </a:r>
            <a:r>
              <a:rPr sz="2000" spc="-5" dirty="0">
                <a:solidFill>
                  <a:srgbClr val="001F5F"/>
                </a:solidFill>
                <a:latin typeface="Calibri"/>
                <a:cs typeface="Calibri"/>
              </a:rPr>
              <a:t>p</a:t>
            </a:r>
            <a:r>
              <a:rPr sz="2000" spc="-20" dirty="0">
                <a:solidFill>
                  <a:srgbClr val="001F5F"/>
                </a:solidFill>
                <a:latin typeface="Calibri"/>
                <a:cs typeface="Calibri"/>
              </a:rPr>
              <a:t>e</a:t>
            </a:r>
            <a:r>
              <a:rPr sz="2000" spc="-35" dirty="0">
                <a:solidFill>
                  <a:srgbClr val="001F5F"/>
                </a:solidFill>
                <a:latin typeface="Calibri"/>
                <a:cs typeface="Calibri"/>
              </a:rPr>
              <a:t>r</a:t>
            </a:r>
            <a:r>
              <a:rPr sz="2000" spc="-10" dirty="0">
                <a:solidFill>
                  <a:srgbClr val="001F5F"/>
                </a:solidFill>
                <a:latin typeface="Calibri"/>
                <a:cs typeface="Calibri"/>
              </a:rPr>
              <a:t>çu,</a:t>
            </a:r>
            <a:r>
              <a:rPr sz="2000" spc="5" dirty="0">
                <a:solidFill>
                  <a:srgbClr val="001F5F"/>
                </a:solidFill>
                <a:latin typeface="Calibri"/>
                <a:cs typeface="Calibri"/>
              </a:rPr>
              <a:t> </a:t>
            </a:r>
            <a:r>
              <a:rPr sz="2000" spc="-5" dirty="0">
                <a:solidFill>
                  <a:srgbClr val="001F5F"/>
                </a:solidFill>
                <a:latin typeface="Calibri"/>
                <a:cs typeface="Calibri"/>
              </a:rPr>
              <a:t>a</a:t>
            </a:r>
            <a:r>
              <a:rPr sz="2000" spc="-10" dirty="0">
                <a:solidFill>
                  <a:srgbClr val="001F5F"/>
                </a:solidFill>
                <a:latin typeface="Calibri"/>
                <a:cs typeface="Calibri"/>
              </a:rPr>
              <a:t>rri</a:t>
            </a:r>
            <a:r>
              <a:rPr sz="2000" spc="-50" dirty="0">
                <a:solidFill>
                  <a:srgbClr val="001F5F"/>
                </a:solidFill>
                <a:latin typeface="Calibri"/>
                <a:cs typeface="Calibri"/>
              </a:rPr>
              <a:t>v</a:t>
            </a:r>
            <a:r>
              <a:rPr sz="2000" spc="-10" dirty="0">
                <a:solidFill>
                  <a:srgbClr val="001F5F"/>
                </a:solidFill>
                <a:latin typeface="Calibri"/>
                <a:cs typeface="Calibri"/>
              </a:rPr>
              <a:t>é</a:t>
            </a:r>
            <a:r>
              <a:rPr sz="2000" spc="40" dirty="0">
                <a:solidFill>
                  <a:srgbClr val="001F5F"/>
                </a:solidFill>
                <a:latin typeface="Calibri"/>
                <a:cs typeface="Calibri"/>
              </a:rPr>
              <a:t> </a:t>
            </a:r>
            <a:r>
              <a:rPr sz="2000" spc="-10" dirty="0">
                <a:solidFill>
                  <a:srgbClr val="001F5F"/>
                </a:solidFill>
                <a:latin typeface="Calibri"/>
                <a:cs typeface="Calibri"/>
              </a:rPr>
              <a:t>à</a:t>
            </a:r>
            <a:r>
              <a:rPr sz="2000" spc="5" dirty="0">
                <a:solidFill>
                  <a:srgbClr val="001F5F"/>
                </a:solidFill>
                <a:latin typeface="Calibri"/>
                <a:cs typeface="Calibri"/>
              </a:rPr>
              <a:t> </a:t>
            </a:r>
            <a:r>
              <a:rPr sz="2000" spc="-15" dirty="0">
                <a:solidFill>
                  <a:srgbClr val="001F5F"/>
                </a:solidFill>
                <a:latin typeface="Calibri"/>
                <a:cs typeface="Calibri"/>
              </a:rPr>
              <a:t>H</a:t>
            </a:r>
            <a:r>
              <a:rPr sz="2000" spc="-10" dirty="0">
                <a:solidFill>
                  <a:srgbClr val="001F5F"/>
                </a:solidFill>
                <a:latin typeface="Calibri"/>
                <a:cs typeface="Calibri"/>
              </a:rPr>
              <a:t>on</a:t>
            </a:r>
            <a:r>
              <a:rPr sz="2000" spc="-20" dirty="0">
                <a:solidFill>
                  <a:srgbClr val="001F5F"/>
                </a:solidFill>
                <a:latin typeface="Calibri"/>
                <a:cs typeface="Calibri"/>
              </a:rPr>
              <a:t>f</a:t>
            </a:r>
            <a:r>
              <a:rPr sz="2000" spc="-5" dirty="0">
                <a:solidFill>
                  <a:srgbClr val="001F5F"/>
                </a:solidFill>
                <a:latin typeface="Calibri"/>
                <a:cs typeface="Calibri"/>
              </a:rPr>
              <a:t>l</a:t>
            </a:r>
            <a:r>
              <a:rPr sz="2000" spc="-25" dirty="0">
                <a:solidFill>
                  <a:srgbClr val="001F5F"/>
                </a:solidFill>
                <a:latin typeface="Calibri"/>
                <a:cs typeface="Calibri"/>
              </a:rPr>
              <a:t>e</a:t>
            </a:r>
            <a:r>
              <a:rPr sz="2000" spc="-10" dirty="0">
                <a:solidFill>
                  <a:srgbClr val="001F5F"/>
                </a:solidFill>
                <a:latin typeface="Calibri"/>
                <a:cs typeface="Calibri"/>
              </a:rPr>
              <a:t>u</a:t>
            </a:r>
            <a:r>
              <a:rPr sz="2000" spc="-180" dirty="0">
                <a:solidFill>
                  <a:srgbClr val="001F5F"/>
                </a:solidFill>
                <a:latin typeface="Calibri"/>
                <a:cs typeface="Calibri"/>
              </a:rPr>
              <a:t>r</a:t>
            </a:r>
            <a:r>
              <a:rPr sz="2000" spc="-5" dirty="0">
                <a:solidFill>
                  <a:srgbClr val="001F5F"/>
                </a:solidFill>
                <a:latin typeface="Calibri"/>
                <a:cs typeface="Calibri"/>
              </a:rPr>
              <a:t>,</a:t>
            </a:r>
            <a:r>
              <a:rPr sz="2000" spc="5" dirty="0">
                <a:solidFill>
                  <a:srgbClr val="001F5F"/>
                </a:solidFill>
                <a:latin typeface="Calibri"/>
                <a:cs typeface="Calibri"/>
              </a:rPr>
              <a:t> </a:t>
            </a:r>
            <a:r>
              <a:rPr sz="2000" spc="-10" dirty="0">
                <a:solidFill>
                  <a:srgbClr val="001F5F"/>
                </a:solidFill>
                <a:latin typeface="Calibri"/>
                <a:cs typeface="Calibri"/>
              </a:rPr>
              <a:t>qu</a:t>
            </a:r>
            <a:r>
              <a:rPr sz="2000" dirty="0">
                <a:solidFill>
                  <a:srgbClr val="001F5F"/>
                </a:solidFill>
                <a:latin typeface="Calibri"/>
                <a:cs typeface="Calibri"/>
              </a:rPr>
              <a:t>’il</a:t>
            </a:r>
            <a:r>
              <a:rPr sz="2000" spc="-5" dirty="0">
                <a:solidFill>
                  <a:srgbClr val="001F5F"/>
                </a:solidFill>
                <a:latin typeface="Calibri"/>
                <a:cs typeface="Calibri"/>
              </a:rPr>
              <a:t> </a:t>
            </a:r>
            <a:r>
              <a:rPr sz="2000" spc="-25" dirty="0">
                <a:solidFill>
                  <a:srgbClr val="001F5F"/>
                </a:solidFill>
                <a:latin typeface="Calibri"/>
                <a:cs typeface="Calibri"/>
              </a:rPr>
              <a:t>a</a:t>
            </a:r>
            <a:r>
              <a:rPr sz="2000" spc="-50" dirty="0">
                <a:solidFill>
                  <a:srgbClr val="001F5F"/>
                </a:solidFill>
                <a:latin typeface="Calibri"/>
                <a:cs typeface="Calibri"/>
              </a:rPr>
              <a:t>v</a:t>
            </a:r>
            <a:r>
              <a:rPr sz="2000" spc="-10" dirty="0">
                <a:solidFill>
                  <a:srgbClr val="001F5F"/>
                </a:solidFill>
                <a:latin typeface="Calibri"/>
                <a:cs typeface="Calibri"/>
              </a:rPr>
              <a:t>ait</a:t>
            </a:r>
            <a:endParaRPr sz="2000" dirty="0">
              <a:latin typeface="Calibri"/>
              <a:cs typeface="Calibri"/>
            </a:endParaRPr>
          </a:p>
          <a:p>
            <a:pPr marL="12700"/>
            <a:r>
              <a:rPr sz="2000" spc="-15" dirty="0">
                <a:solidFill>
                  <a:srgbClr val="001F5F"/>
                </a:solidFill>
                <a:latin typeface="Calibri"/>
                <a:cs typeface="Calibri"/>
              </a:rPr>
              <a:t>o</a:t>
            </a:r>
            <a:r>
              <a:rPr sz="2000" spc="-10" dirty="0">
                <a:solidFill>
                  <a:srgbClr val="001F5F"/>
                </a:solidFill>
                <a:latin typeface="Calibri"/>
                <a:cs typeface="Calibri"/>
              </a:rPr>
              <a:t>ublié</a:t>
            </a:r>
            <a:r>
              <a:rPr sz="2000" spc="-15" dirty="0">
                <a:solidFill>
                  <a:srgbClr val="001F5F"/>
                </a:solidFill>
                <a:latin typeface="Calibri"/>
                <a:cs typeface="Calibri"/>
              </a:rPr>
              <a:t> s</a:t>
            </a:r>
            <a:r>
              <a:rPr sz="2000" spc="-25" dirty="0">
                <a:solidFill>
                  <a:srgbClr val="001F5F"/>
                </a:solidFill>
                <a:latin typeface="Calibri"/>
                <a:cs typeface="Calibri"/>
              </a:rPr>
              <a:t>e</a:t>
            </a:r>
            <a:r>
              <a:rPr sz="2000" spc="-10" dirty="0">
                <a:solidFill>
                  <a:srgbClr val="001F5F"/>
                </a:solidFill>
                <a:latin typeface="Calibri"/>
                <a:cs typeface="Calibri"/>
              </a:rPr>
              <a:t>s</a:t>
            </a:r>
            <a:r>
              <a:rPr sz="2000" spc="35" dirty="0">
                <a:solidFill>
                  <a:srgbClr val="001F5F"/>
                </a:solidFill>
                <a:latin typeface="Calibri"/>
                <a:cs typeface="Calibri"/>
              </a:rPr>
              <a:t> </a:t>
            </a:r>
            <a:r>
              <a:rPr sz="2000" spc="-25" dirty="0">
                <a:solidFill>
                  <a:srgbClr val="001F5F"/>
                </a:solidFill>
                <a:latin typeface="Calibri"/>
                <a:cs typeface="Calibri"/>
              </a:rPr>
              <a:t>mé</a:t>
            </a:r>
            <a:r>
              <a:rPr sz="2000" spc="-10" dirty="0">
                <a:solidFill>
                  <a:srgbClr val="001F5F"/>
                </a:solidFill>
                <a:latin typeface="Calibri"/>
                <a:cs typeface="Calibri"/>
              </a:rPr>
              <a:t>d</a:t>
            </a:r>
            <a:r>
              <a:rPr sz="2000" spc="-5" dirty="0">
                <a:solidFill>
                  <a:srgbClr val="001F5F"/>
                </a:solidFill>
                <a:latin typeface="Calibri"/>
                <a:cs typeface="Calibri"/>
              </a:rPr>
              <a:t>i</a:t>
            </a:r>
            <a:r>
              <a:rPr sz="2000" spc="-40" dirty="0">
                <a:solidFill>
                  <a:srgbClr val="001F5F"/>
                </a:solidFill>
                <a:latin typeface="Calibri"/>
                <a:cs typeface="Calibri"/>
              </a:rPr>
              <a:t>c</a:t>
            </a:r>
            <a:r>
              <a:rPr sz="2000" spc="-15" dirty="0">
                <a:solidFill>
                  <a:srgbClr val="001F5F"/>
                </a:solidFill>
                <a:latin typeface="Calibri"/>
                <a:cs typeface="Calibri"/>
              </a:rPr>
              <a:t>am</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a:t>
            </a:r>
            <a:r>
              <a:rPr sz="2000" spc="-20" dirty="0">
                <a:solidFill>
                  <a:srgbClr val="001F5F"/>
                </a:solidFill>
                <a:latin typeface="Calibri"/>
                <a:cs typeface="Calibri"/>
              </a:rPr>
              <a:t>s</a:t>
            </a:r>
            <a:r>
              <a:rPr sz="2000" spc="-5" dirty="0">
                <a:solidFill>
                  <a:srgbClr val="001F5F"/>
                </a:solidFill>
                <a:latin typeface="Calibri"/>
                <a:cs typeface="Calibri"/>
              </a:rPr>
              <a:t>.</a:t>
            </a:r>
            <a:endParaRPr sz="2000" dirty="0">
              <a:latin typeface="Calibri"/>
              <a:cs typeface="Calibri"/>
            </a:endParaRPr>
          </a:p>
          <a:p>
            <a:pPr marL="12700" marR="5080"/>
            <a:r>
              <a:rPr sz="2000" spc="-15" dirty="0">
                <a:solidFill>
                  <a:srgbClr val="001F5F"/>
                </a:solidFill>
                <a:latin typeface="Calibri"/>
                <a:cs typeface="Calibri"/>
              </a:rPr>
              <a:t>Son</a:t>
            </a:r>
            <a:r>
              <a:rPr sz="2000" spc="5" dirty="0">
                <a:solidFill>
                  <a:srgbClr val="001F5F"/>
                </a:solidFill>
                <a:latin typeface="Calibri"/>
                <a:cs typeface="Calibri"/>
              </a:rPr>
              <a:t> </a:t>
            </a:r>
            <a:r>
              <a:rPr sz="2000" spc="-10" dirty="0">
                <a:solidFill>
                  <a:srgbClr val="001F5F"/>
                </a:solidFill>
                <a:latin typeface="Calibri"/>
                <a:cs typeface="Calibri"/>
              </a:rPr>
              <a:t>o</a:t>
            </a:r>
            <a:r>
              <a:rPr sz="2000" spc="-35" dirty="0">
                <a:solidFill>
                  <a:srgbClr val="001F5F"/>
                </a:solidFill>
                <a:latin typeface="Calibri"/>
                <a:cs typeface="Calibri"/>
              </a:rPr>
              <a:t>r</a:t>
            </a:r>
            <a:r>
              <a:rPr sz="2000" spc="-10" dirty="0">
                <a:solidFill>
                  <a:srgbClr val="001F5F"/>
                </a:solidFill>
                <a:latin typeface="Calibri"/>
                <a:cs typeface="Calibri"/>
              </a:rPr>
              <a:t>d</a:t>
            </a:r>
            <a:r>
              <a:rPr sz="2000" spc="-20" dirty="0">
                <a:solidFill>
                  <a:srgbClr val="001F5F"/>
                </a:solidFill>
                <a:latin typeface="Calibri"/>
                <a:cs typeface="Calibri"/>
              </a:rPr>
              <a:t>o</a:t>
            </a:r>
            <a:r>
              <a:rPr sz="2000" spc="-5" dirty="0">
                <a:solidFill>
                  <a:srgbClr val="001F5F"/>
                </a:solidFill>
                <a:latin typeface="Calibri"/>
                <a:cs typeface="Calibri"/>
              </a:rPr>
              <a:t>n</a:t>
            </a:r>
            <a:r>
              <a:rPr sz="2000" spc="-10" dirty="0">
                <a:solidFill>
                  <a:srgbClr val="001F5F"/>
                </a:solidFill>
                <a:latin typeface="Calibri"/>
                <a:cs typeface="Calibri"/>
              </a:rPr>
              <a:t>na</a:t>
            </a:r>
            <a:r>
              <a:rPr sz="2000" spc="-5" dirty="0">
                <a:solidFill>
                  <a:srgbClr val="001F5F"/>
                </a:solidFill>
                <a:latin typeface="Calibri"/>
                <a:cs typeface="Calibri"/>
              </a:rPr>
              <a:t>n</a:t>
            </a:r>
            <a:r>
              <a:rPr sz="2000" spc="-10" dirty="0">
                <a:solidFill>
                  <a:srgbClr val="001F5F"/>
                </a:solidFill>
                <a:latin typeface="Calibri"/>
                <a:cs typeface="Calibri"/>
              </a:rPr>
              <a:t>ce</a:t>
            </a:r>
            <a:r>
              <a:rPr sz="2000" spc="-35" dirty="0">
                <a:solidFill>
                  <a:srgbClr val="001F5F"/>
                </a:solidFill>
                <a:latin typeface="Calibri"/>
                <a:cs typeface="Calibri"/>
              </a:rPr>
              <a:t> </a:t>
            </a:r>
            <a:r>
              <a:rPr sz="2000" spc="-20" dirty="0">
                <a:solidFill>
                  <a:srgbClr val="001F5F"/>
                </a:solidFill>
                <a:latin typeface="Calibri"/>
                <a:cs typeface="Calibri"/>
              </a:rPr>
              <a:t>é</a:t>
            </a:r>
            <a:r>
              <a:rPr sz="2000" spc="-30" dirty="0">
                <a:solidFill>
                  <a:srgbClr val="001F5F"/>
                </a:solidFill>
                <a:latin typeface="Calibri"/>
                <a:cs typeface="Calibri"/>
              </a:rPr>
              <a:t>t</a:t>
            </a:r>
            <a:r>
              <a:rPr sz="2000" spc="-10" dirty="0">
                <a:solidFill>
                  <a:srgbClr val="001F5F"/>
                </a:solidFill>
                <a:latin typeface="Calibri"/>
                <a:cs typeface="Calibri"/>
              </a:rPr>
              <a:t>ait</a:t>
            </a:r>
            <a:r>
              <a:rPr sz="2000" spc="30" dirty="0">
                <a:solidFill>
                  <a:srgbClr val="001F5F"/>
                </a:solidFill>
                <a:latin typeface="Calibri"/>
                <a:cs typeface="Calibri"/>
              </a:rPr>
              <a:t> </a:t>
            </a:r>
            <a:r>
              <a:rPr sz="2000" spc="-10" dirty="0">
                <a:solidFill>
                  <a:srgbClr val="001F5F"/>
                </a:solidFill>
                <a:latin typeface="Calibri"/>
                <a:cs typeface="Calibri"/>
              </a:rPr>
              <a:t>b</a:t>
            </a:r>
            <a:r>
              <a:rPr sz="2000" spc="-5" dirty="0">
                <a:solidFill>
                  <a:srgbClr val="001F5F"/>
                </a:solidFill>
                <a:latin typeface="Calibri"/>
                <a:cs typeface="Calibri"/>
              </a:rPr>
              <a:t>i</a:t>
            </a:r>
            <a:r>
              <a:rPr sz="2000" spc="-25" dirty="0">
                <a:solidFill>
                  <a:srgbClr val="001F5F"/>
                </a:solidFill>
                <a:latin typeface="Calibri"/>
                <a:cs typeface="Calibri"/>
              </a:rPr>
              <a:t>e</a:t>
            </a:r>
            <a:r>
              <a:rPr sz="2000" spc="-15" dirty="0">
                <a:solidFill>
                  <a:srgbClr val="001F5F"/>
                </a:solidFill>
                <a:latin typeface="Calibri"/>
                <a:cs typeface="Calibri"/>
              </a:rPr>
              <a:t>n</a:t>
            </a:r>
            <a:r>
              <a:rPr sz="2000" dirty="0">
                <a:solidFill>
                  <a:srgbClr val="001F5F"/>
                </a:solidFill>
                <a:latin typeface="Calibri"/>
                <a:cs typeface="Calibri"/>
              </a:rPr>
              <a:t> </a:t>
            </a:r>
            <a:r>
              <a:rPr sz="2000" spc="-20" dirty="0">
                <a:solidFill>
                  <a:srgbClr val="001F5F"/>
                </a:solidFill>
                <a:latin typeface="Calibri"/>
                <a:cs typeface="Calibri"/>
              </a:rPr>
              <a:t>s</a:t>
            </a:r>
            <a:r>
              <a:rPr sz="2000" spc="-10" dirty="0">
                <a:solidFill>
                  <a:srgbClr val="001F5F"/>
                </a:solidFill>
                <a:latin typeface="Calibri"/>
                <a:cs typeface="Calibri"/>
              </a:rPr>
              <a:t>ûr</a:t>
            </a:r>
            <a:r>
              <a:rPr sz="2000" spc="25" dirty="0">
                <a:solidFill>
                  <a:srgbClr val="001F5F"/>
                </a:solidFill>
                <a:latin typeface="Calibri"/>
                <a:cs typeface="Calibri"/>
              </a:rPr>
              <a:t> </a:t>
            </a:r>
            <a:r>
              <a:rPr sz="2000" spc="-10" dirty="0">
                <a:solidFill>
                  <a:srgbClr val="001F5F"/>
                </a:solidFill>
                <a:latin typeface="Calibri"/>
                <a:cs typeface="Calibri"/>
              </a:rPr>
              <a:t>plac</a:t>
            </a:r>
            <a:r>
              <a:rPr sz="2000" spc="-25" dirty="0">
                <a:solidFill>
                  <a:srgbClr val="001F5F"/>
                </a:solidFill>
                <a:latin typeface="Calibri"/>
                <a:cs typeface="Calibri"/>
              </a:rPr>
              <a:t>é</a:t>
            </a:r>
            <a:r>
              <a:rPr sz="2000" spc="-10" dirty="0">
                <a:solidFill>
                  <a:srgbClr val="001F5F"/>
                </a:solidFill>
                <a:latin typeface="Calibri"/>
                <a:cs typeface="Calibri"/>
              </a:rPr>
              <a:t>e</a:t>
            </a:r>
            <a:r>
              <a:rPr sz="2000" spc="15" dirty="0">
                <a:solidFill>
                  <a:srgbClr val="001F5F"/>
                </a:solidFill>
                <a:latin typeface="Calibri"/>
                <a:cs typeface="Calibri"/>
              </a:rPr>
              <a:t> </a:t>
            </a:r>
            <a:r>
              <a:rPr sz="2000" spc="-30" dirty="0">
                <a:solidFill>
                  <a:srgbClr val="001F5F"/>
                </a:solidFill>
                <a:latin typeface="Calibri"/>
                <a:cs typeface="Calibri"/>
              </a:rPr>
              <a:t>a</a:t>
            </a:r>
            <a:r>
              <a:rPr sz="2000" spc="-50" dirty="0">
                <a:solidFill>
                  <a:srgbClr val="001F5F"/>
                </a:solidFill>
                <a:latin typeface="Calibri"/>
                <a:cs typeface="Calibri"/>
              </a:rPr>
              <a:t>v</a:t>
            </a:r>
            <a:r>
              <a:rPr sz="2000" spc="-20" dirty="0">
                <a:solidFill>
                  <a:srgbClr val="001F5F"/>
                </a:solidFill>
                <a:latin typeface="Calibri"/>
                <a:cs typeface="Calibri"/>
              </a:rPr>
              <a:t>e</a:t>
            </a:r>
            <a:r>
              <a:rPr sz="2000" spc="-10" dirty="0">
                <a:solidFill>
                  <a:srgbClr val="001F5F"/>
                </a:solidFill>
                <a:latin typeface="Calibri"/>
                <a:cs typeface="Calibri"/>
              </a:rPr>
              <a:t>c</a:t>
            </a:r>
            <a:r>
              <a:rPr sz="2000" spc="20" dirty="0">
                <a:solidFill>
                  <a:srgbClr val="001F5F"/>
                </a:solidFill>
                <a:latin typeface="Calibri"/>
                <a:cs typeface="Calibri"/>
              </a:rPr>
              <a:t> </a:t>
            </a:r>
            <a:r>
              <a:rPr sz="2000" spc="-5" dirty="0">
                <a:solidFill>
                  <a:srgbClr val="001F5F"/>
                </a:solidFill>
                <a:latin typeface="Calibri"/>
                <a:cs typeface="Calibri"/>
              </a:rPr>
              <a:t>l</a:t>
            </a:r>
            <a:r>
              <a:rPr sz="2000" spc="-25" dirty="0">
                <a:solidFill>
                  <a:srgbClr val="001F5F"/>
                </a:solidFill>
                <a:latin typeface="Calibri"/>
                <a:cs typeface="Calibri"/>
              </a:rPr>
              <a:t>e</a:t>
            </a:r>
            <a:r>
              <a:rPr sz="2000" spc="-10" dirty="0">
                <a:solidFill>
                  <a:srgbClr val="001F5F"/>
                </a:solidFill>
                <a:latin typeface="Calibri"/>
                <a:cs typeface="Calibri"/>
              </a:rPr>
              <a:t>s</a:t>
            </a:r>
            <a:r>
              <a:rPr sz="2000" spc="-5" dirty="0">
                <a:solidFill>
                  <a:srgbClr val="001F5F"/>
                </a:solidFill>
                <a:latin typeface="Calibri"/>
                <a:cs typeface="Calibri"/>
              </a:rPr>
              <a:t> </a:t>
            </a:r>
            <a:r>
              <a:rPr sz="2000" spc="-25" dirty="0">
                <a:solidFill>
                  <a:srgbClr val="001F5F"/>
                </a:solidFill>
                <a:latin typeface="Calibri"/>
                <a:cs typeface="Calibri"/>
              </a:rPr>
              <a:t>mé</a:t>
            </a:r>
            <a:r>
              <a:rPr sz="2000" spc="-10" dirty="0">
                <a:solidFill>
                  <a:srgbClr val="001F5F"/>
                </a:solidFill>
                <a:latin typeface="Calibri"/>
                <a:cs typeface="Calibri"/>
              </a:rPr>
              <a:t>d</a:t>
            </a:r>
            <a:r>
              <a:rPr sz="2000" spc="-5" dirty="0">
                <a:solidFill>
                  <a:srgbClr val="001F5F"/>
                </a:solidFill>
                <a:latin typeface="Calibri"/>
                <a:cs typeface="Calibri"/>
              </a:rPr>
              <a:t>i</a:t>
            </a:r>
            <a:r>
              <a:rPr sz="2000" spc="-40" dirty="0">
                <a:solidFill>
                  <a:srgbClr val="001F5F"/>
                </a:solidFill>
                <a:latin typeface="Calibri"/>
                <a:cs typeface="Calibri"/>
              </a:rPr>
              <a:t>c</a:t>
            </a:r>
            <a:r>
              <a:rPr sz="2000" spc="-15" dirty="0">
                <a:solidFill>
                  <a:srgbClr val="001F5F"/>
                </a:solidFill>
                <a:latin typeface="Calibri"/>
                <a:cs typeface="Calibri"/>
              </a:rPr>
              <a:t>am</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a:t>
            </a:r>
            <a:r>
              <a:rPr sz="2000" spc="-20" dirty="0">
                <a:solidFill>
                  <a:srgbClr val="001F5F"/>
                </a:solidFill>
                <a:latin typeface="Calibri"/>
                <a:cs typeface="Calibri"/>
              </a:rPr>
              <a:t>s</a:t>
            </a:r>
            <a:r>
              <a:rPr sz="2000" spc="-5" dirty="0">
                <a:solidFill>
                  <a:srgbClr val="001F5F"/>
                </a:solidFill>
                <a:latin typeface="Calibri"/>
                <a:cs typeface="Calibri"/>
              </a:rPr>
              <a:t>.</a:t>
            </a:r>
            <a:r>
              <a:rPr sz="2000" spc="95" dirty="0">
                <a:solidFill>
                  <a:srgbClr val="001F5F"/>
                </a:solidFill>
                <a:latin typeface="Calibri"/>
                <a:cs typeface="Calibri"/>
              </a:rPr>
              <a:t> </a:t>
            </a:r>
            <a:r>
              <a:rPr sz="2000" spc="-20" dirty="0">
                <a:solidFill>
                  <a:srgbClr val="001F5F"/>
                </a:solidFill>
                <a:latin typeface="Calibri"/>
                <a:cs typeface="Calibri"/>
              </a:rPr>
              <a:t>Dé</a:t>
            </a:r>
            <a:r>
              <a:rPr sz="2000" spc="-10" dirty="0">
                <a:solidFill>
                  <a:srgbClr val="001F5F"/>
                </a:solidFill>
                <a:latin typeface="Calibri"/>
                <a:cs typeface="Calibri"/>
              </a:rPr>
              <a:t>cidé</a:t>
            </a:r>
            <a:r>
              <a:rPr sz="2000" spc="45" dirty="0">
                <a:solidFill>
                  <a:srgbClr val="001F5F"/>
                </a:solidFill>
                <a:latin typeface="Calibri"/>
                <a:cs typeface="Calibri"/>
              </a:rPr>
              <a:t> </a:t>
            </a:r>
            <a:r>
              <a:rPr sz="2000" spc="-10" dirty="0">
                <a:solidFill>
                  <a:srgbClr val="001F5F"/>
                </a:solidFill>
                <a:latin typeface="Calibri"/>
                <a:cs typeface="Calibri"/>
              </a:rPr>
              <a:t>à</a:t>
            </a:r>
            <a:r>
              <a:rPr sz="2000" spc="-15" dirty="0">
                <a:solidFill>
                  <a:srgbClr val="001F5F"/>
                </a:solidFill>
                <a:latin typeface="Calibri"/>
                <a:cs typeface="Calibri"/>
              </a:rPr>
              <a:t> </a:t>
            </a:r>
            <a:r>
              <a:rPr sz="2000" spc="-10" dirty="0">
                <a:solidFill>
                  <a:srgbClr val="001F5F"/>
                </a:solidFill>
                <a:latin typeface="Calibri"/>
                <a:cs typeface="Calibri"/>
              </a:rPr>
              <a:t>p</a:t>
            </a:r>
            <a:r>
              <a:rPr sz="2000" spc="-35" dirty="0">
                <a:solidFill>
                  <a:srgbClr val="001F5F"/>
                </a:solidFill>
                <a:latin typeface="Calibri"/>
                <a:cs typeface="Calibri"/>
              </a:rPr>
              <a:t>r</a:t>
            </a:r>
            <a:r>
              <a:rPr sz="2000" spc="-15" dirty="0">
                <a:solidFill>
                  <a:srgbClr val="001F5F"/>
                </a:solidFill>
                <a:latin typeface="Calibri"/>
                <a:cs typeface="Calibri"/>
              </a:rPr>
              <a:t>o</a:t>
            </a:r>
            <a:r>
              <a:rPr sz="2000" spc="-20" dirty="0">
                <a:solidFill>
                  <a:srgbClr val="001F5F"/>
                </a:solidFill>
                <a:latin typeface="Calibri"/>
                <a:cs typeface="Calibri"/>
              </a:rPr>
              <a:t>f</a:t>
            </a:r>
            <a:r>
              <a:rPr sz="2000" spc="-5" dirty="0">
                <a:solidFill>
                  <a:srgbClr val="001F5F"/>
                </a:solidFill>
                <a:latin typeface="Calibri"/>
                <a:cs typeface="Calibri"/>
              </a:rPr>
              <a:t>i</a:t>
            </a:r>
            <a:r>
              <a:rPr sz="2000" spc="-35"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r</a:t>
            </a:r>
            <a:r>
              <a:rPr sz="2000" spc="25"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25" dirty="0">
                <a:solidFill>
                  <a:srgbClr val="001F5F"/>
                </a:solidFill>
                <a:latin typeface="Calibri"/>
                <a:cs typeface="Calibri"/>
              </a:rPr>
              <a:t>s</a:t>
            </a:r>
            <a:r>
              <a:rPr sz="2000" spc="-15" dirty="0">
                <a:solidFill>
                  <a:srgbClr val="001F5F"/>
                </a:solidFill>
                <a:latin typeface="Calibri"/>
                <a:cs typeface="Calibri"/>
              </a:rPr>
              <a:t>on</a:t>
            </a:r>
            <a:r>
              <a:rPr sz="2000" spc="5" dirty="0">
                <a:solidFill>
                  <a:srgbClr val="001F5F"/>
                </a:solidFill>
                <a:latin typeface="Calibri"/>
                <a:cs typeface="Calibri"/>
              </a:rPr>
              <a:t> </a:t>
            </a:r>
            <a:r>
              <a:rPr sz="2000" spc="-45" dirty="0">
                <a:solidFill>
                  <a:srgbClr val="001F5F"/>
                </a:solidFill>
                <a:latin typeface="Calibri"/>
                <a:cs typeface="Calibri"/>
              </a:rPr>
              <a:t>w</a:t>
            </a:r>
            <a:r>
              <a:rPr sz="2000" spc="-20" dirty="0">
                <a:solidFill>
                  <a:srgbClr val="001F5F"/>
                </a:solidFill>
                <a:latin typeface="Calibri"/>
                <a:cs typeface="Calibri"/>
              </a:rPr>
              <a:t>ee</a:t>
            </a:r>
            <a:r>
              <a:rPr sz="2000" spc="-75" dirty="0">
                <a:solidFill>
                  <a:srgbClr val="001F5F"/>
                </a:solidFill>
                <a:latin typeface="Calibri"/>
                <a:cs typeface="Calibri"/>
              </a:rPr>
              <a:t>k</a:t>
            </a:r>
            <a:r>
              <a:rPr sz="2000" spc="-20" dirty="0">
                <a:solidFill>
                  <a:srgbClr val="001F5F"/>
                </a:solidFill>
                <a:latin typeface="Calibri"/>
                <a:cs typeface="Calibri"/>
              </a:rPr>
              <a:t>e</a:t>
            </a:r>
            <a:r>
              <a:rPr sz="2000" spc="-10" dirty="0">
                <a:solidFill>
                  <a:srgbClr val="001F5F"/>
                </a:solidFill>
                <a:latin typeface="Calibri"/>
                <a:cs typeface="Calibri"/>
              </a:rPr>
              <a:t>nd</a:t>
            </a:r>
            <a:r>
              <a:rPr sz="2000" spc="-5" dirty="0">
                <a:solidFill>
                  <a:srgbClr val="001F5F"/>
                </a:solidFill>
                <a:latin typeface="Calibri"/>
                <a:cs typeface="Calibri"/>
              </a:rPr>
              <a:t>, </a:t>
            </a:r>
            <a:r>
              <a:rPr sz="2000" dirty="0">
                <a:solidFill>
                  <a:srgbClr val="001F5F"/>
                </a:solidFill>
                <a:latin typeface="Calibri"/>
                <a:cs typeface="Calibri"/>
              </a:rPr>
              <a:t>il</a:t>
            </a:r>
            <a:r>
              <a:rPr sz="2000" spc="-5" dirty="0">
                <a:solidFill>
                  <a:srgbClr val="001F5F"/>
                </a:solidFill>
                <a:latin typeface="Calibri"/>
                <a:cs typeface="Calibri"/>
              </a:rPr>
              <a:t> </a:t>
            </a:r>
            <a:r>
              <a:rPr sz="2000" spc="-25" dirty="0">
                <a:solidFill>
                  <a:srgbClr val="001F5F"/>
                </a:solidFill>
                <a:latin typeface="Calibri"/>
                <a:cs typeface="Calibri"/>
              </a:rPr>
              <a:t>s</a:t>
            </a:r>
            <a:r>
              <a:rPr sz="2000" spc="-145" dirty="0">
                <a:solidFill>
                  <a:srgbClr val="001F5F"/>
                </a:solidFill>
                <a:latin typeface="Calibri"/>
                <a:cs typeface="Calibri"/>
              </a:rPr>
              <a:t>’</a:t>
            </a:r>
            <a:r>
              <a:rPr sz="2000" spc="-2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a:t>
            </a:r>
            <a:r>
              <a:rPr sz="2000" spc="50" dirty="0">
                <a:solidFill>
                  <a:srgbClr val="001F5F"/>
                </a:solidFill>
                <a:latin typeface="Calibri"/>
                <a:cs typeface="Calibri"/>
              </a:rPr>
              <a:t> </a:t>
            </a:r>
            <a:r>
              <a:rPr sz="2000" spc="-10" dirty="0">
                <a:solidFill>
                  <a:srgbClr val="001F5F"/>
                </a:solidFill>
                <a:latin typeface="Calibri"/>
                <a:cs typeface="Calibri"/>
              </a:rPr>
              <a:t>dit</a:t>
            </a:r>
            <a:r>
              <a:rPr sz="2000" dirty="0">
                <a:solidFill>
                  <a:srgbClr val="001F5F"/>
                </a:solidFill>
                <a:latin typeface="Calibri"/>
                <a:cs typeface="Calibri"/>
              </a:rPr>
              <a:t> </a:t>
            </a:r>
            <a:r>
              <a:rPr sz="2000" spc="-10" dirty="0">
                <a:solidFill>
                  <a:srgbClr val="001F5F"/>
                </a:solidFill>
                <a:latin typeface="Calibri"/>
                <a:cs typeface="Calibri"/>
              </a:rPr>
              <a:t>que</a:t>
            </a:r>
            <a:r>
              <a:rPr sz="2000" spc="-15" dirty="0">
                <a:solidFill>
                  <a:srgbClr val="001F5F"/>
                </a:solidFill>
                <a:latin typeface="Calibri"/>
                <a:cs typeface="Calibri"/>
              </a:rPr>
              <a:t> </a:t>
            </a:r>
            <a:r>
              <a:rPr sz="2000" spc="-20" dirty="0">
                <a:solidFill>
                  <a:srgbClr val="001F5F"/>
                </a:solidFill>
                <a:latin typeface="Calibri"/>
                <a:cs typeface="Calibri"/>
              </a:rPr>
              <a:t>s</a:t>
            </a:r>
            <a:r>
              <a:rPr sz="2000" spc="-15" dirty="0">
                <a:solidFill>
                  <a:srgbClr val="001F5F"/>
                </a:solidFill>
                <a:latin typeface="Calibri"/>
                <a:cs typeface="Calibri"/>
              </a:rPr>
              <a:t>on</a:t>
            </a:r>
            <a:r>
              <a:rPr sz="2000" spc="10" dirty="0">
                <a:solidFill>
                  <a:srgbClr val="001F5F"/>
                </a:solidFill>
                <a:latin typeface="Calibri"/>
                <a:cs typeface="Calibri"/>
              </a:rPr>
              <a:t> </a:t>
            </a:r>
            <a:r>
              <a:rPr sz="2000" spc="-5" dirty="0">
                <a:solidFill>
                  <a:srgbClr val="001F5F"/>
                </a:solidFill>
                <a:latin typeface="Calibri"/>
                <a:cs typeface="Calibri"/>
              </a:rPr>
              <a:t>t</a:t>
            </a:r>
            <a:r>
              <a:rPr sz="2000" spc="-60" dirty="0">
                <a:solidFill>
                  <a:srgbClr val="001F5F"/>
                </a:solidFill>
                <a:latin typeface="Calibri"/>
                <a:cs typeface="Calibri"/>
              </a:rPr>
              <a:t>r</a:t>
            </a:r>
            <a:r>
              <a:rPr sz="2000" spc="-10" dirty="0">
                <a:solidFill>
                  <a:srgbClr val="001F5F"/>
                </a:solidFill>
                <a:latin typeface="Calibri"/>
                <a:cs typeface="Calibri"/>
              </a:rPr>
              <a:t>ai</a:t>
            </a:r>
            <a:r>
              <a:rPr sz="2000" spc="-30" dirty="0">
                <a:solidFill>
                  <a:srgbClr val="001F5F"/>
                </a:solidFill>
                <a:latin typeface="Calibri"/>
                <a:cs typeface="Calibri"/>
              </a:rPr>
              <a:t>t</a:t>
            </a:r>
            <a:r>
              <a:rPr sz="2000" spc="-25" dirty="0">
                <a:solidFill>
                  <a:srgbClr val="001F5F"/>
                </a:solidFill>
                <a:latin typeface="Calibri"/>
                <a:cs typeface="Calibri"/>
              </a:rPr>
              <a:t>eme</a:t>
            </a:r>
            <a:r>
              <a:rPr sz="2000" spc="-35" dirty="0">
                <a:solidFill>
                  <a:srgbClr val="001F5F"/>
                </a:solidFill>
                <a:latin typeface="Calibri"/>
                <a:cs typeface="Calibri"/>
              </a:rPr>
              <a:t>n</a:t>
            </a:r>
            <a:r>
              <a:rPr sz="2000" spc="-10" dirty="0">
                <a:solidFill>
                  <a:srgbClr val="001F5F"/>
                </a:solidFill>
                <a:latin typeface="Calibri"/>
                <a:cs typeface="Calibri"/>
              </a:rPr>
              <a:t>t</a:t>
            </a:r>
            <a:r>
              <a:rPr sz="2000" spc="75" dirty="0">
                <a:solidFill>
                  <a:srgbClr val="001F5F"/>
                </a:solidFill>
                <a:latin typeface="Calibri"/>
                <a:cs typeface="Calibri"/>
              </a:rPr>
              <a:t> </a:t>
            </a:r>
            <a:r>
              <a:rPr sz="2000" spc="-30" dirty="0" smtClean="0">
                <a:solidFill>
                  <a:srgbClr val="001F5F"/>
                </a:solidFill>
                <a:latin typeface="Calibri"/>
                <a:cs typeface="Calibri"/>
              </a:rPr>
              <a:t>att</a:t>
            </a:r>
            <a:r>
              <a:rPr sz="2000" spc="-20" dirty="0" smtClean="0">
                <a:solidFill>
                  <a:srgbClr val="001F5F"/>
                </a:solidFill>
                <a:latin typeface="Calibri"/>
                <a:cs typeface="Calibri"/>
              </a:rPr>
              <a:t>e</a:t>
            </a:r>
            <a:r>
              <a:rPr sz="2000" spc="-10" dirty="0" smtClean="0">
                <a:solidFill>
                  <a:srgbClr val="001F5F"/>
                </a:solidFill>
                <a:latin typeface="Calibri"/>
                <a:cs typeface="Calibri"/>
              </a:rPr>
              <a:t>nd</a:t>
            </a:r>
            <a:r>
              <a:rPr sz="2000" spc="-60" dirty="0" smtClean="0">
                <a:solidFill>
                  <a:srgbClr val="001F5F"/>
                </a:solidFill>
                <a:latin typeface="Calibri"/>
                <a:cs typeface="Calibri"/>
              </a:rPr>
              <a:t>r</a:t>
            </a:r>
            <a:r>
              <a:rPr sz="2000" spc="-10" dirty="0" smtClean="0">
                <a:solidFill>
                  <a:srgbClr val="001F5F"/>
                </a:solidFill>
                <a:latin typeface="Calibri"/>
                <a:cs typeface="Calibri"/>
              </a:rPr>
              <a:t>ait</a:t>
            </a:r>
            <a:r>
              <a:rPr lang="fr-FR" sz="2000" dirty="0">
                <a:latin typeface="Calibri"/>
                <a:cs typeface="Calibri"/>
              </a:rPr>
              <a:t> </a:t>
            </a:r>
            <a:r>
              <a:rPr sz="2000" spc="-10" dirty="0" smtClean="0">
                <a:solidFill>
                  <a:srgbClr val="001F5F"/>
                </a:solidFill>
                <a:latin typeface="Calibri"/>
                <a:cs typeface="Calibri"/>
              </a:rPr>
              <a:t>b</a:t>
            </a:r>
            <a:r>
              <a:rPr sz="2000" spc="-5" dirty="0" smtClean="0">
                <a:solidFill>
                  <a:srgbClr val="001F5F"/>
                </a:solidFill>
                <a:latin typeface="Calibri"/>
                <a:cs typeface="Calibri"/>
              </a:rPr>
              <a:t>i</a:t>
            </a:r>
            <a:r>
              <a:rPr sz="2000" spc="-20" dirty="0" smtClean="0">
                <a:solidFill>
                  <a:srgbClr val="001F5F"/>
                </a:solidFill>
                <a:latin typeface="Calibri"/>
                <a:cs typeface="Calibri"/>
              </a:rPr>
              <a:t>e</a:t>
            </a:r>
            <a:r>
              <a:rPr sz="2000" spc="-15" dirty="0" smtClean="0">
                <a:solidFill>
                  <a:srgbClr val="001F5F"/>
                </a:solidFill>
                <a:latin typeface="Calibri"/>
                <a:cs typeface="Calibri"/>
              </a:rPr>
              <a:t>n</a:t>
            </a:r>
            <a:r>
              <a:rPr sz="2000" spc="5" dirty="0" smtClean="0">
                <a:solidFill>
                  <a:srgbClr val="001F5F"/>
                </a:solidFill>
                <a:latin typeface="Calibri"/>
                <a:cs typeface="Calibri"/>
              </a:rPr>
              <a:t> </a:t>
            </a:r>
            <a:r>
              <a:rPr sz="2000" spc="-15" dirty="0">
                <a:solidFill>
                  <a:srgbClr val="001F5F"/>
                </a:solidFill>
                <a:latin typeface="Calibri"/>
                <a:cs typeface="Calibri"/>
              </a:rPr>
              <a:t>3</a:t>
            </a:r>
            <a:r>
              <a:rPr sz="2000" spc="5" dirty="0">
                <a:solidFill>
                  <a:srgbClr val="001F5F"/>
                </a:solidFill>
                <a:latin typeface="Calibri"/>
                <a:cs typeface="Calibri"/>
              </a:rPr>
              <a:t> </a:t>
            </a:r>
            <a:r>
              <a:rPr sz="2000" spc="-10" dirty="0">
                <a:solidFill>
                  <a:srgbClr val="001F5F"/>
                </a:solidFill>
                <a:latin typeface="Calibri"/>
                <a:cs typeface="Calibri"/>
              </a:rPr>
              <a:t>jou</a:t>
            </a:r>
            <a:r>
              <a:rPr sz="2000" spc="-35" dirty="0">
                <a:solidFill>
                  <a:srgbClr val="001F5F"/>
                </a:solidFill>
                <a:latin typeface="Calibri"/>
                <a:cs typeface="Calibri"/>
              </a:rPr>
              <a:t>r</a:t>
            </a:r>
            <a:r>
              <a:rPr sz="2000" spc="-25" dirty="0">
                <a:solidFill>
                  <a:srgbClr val="001F5F"/>
                </a:solidFill>
                <a:latin typeface="Calibri"/>
                <a:cs typeface="Calibri"/>
              </a:rPr>
              <a:t>s</a:t>
            </a:r>
            <a:r>
              <a:rPr sz="2000" spc="-5" dirty="0">
                <a:solidFill>
                  <a:srgbClr val="001F5F"/>
                </a:solidFill>
                <a:latin typeface="Calibri"/>
                <a:cs typeface="Calibri"/>
              </a:rPr>
              <a:t>.</a:t>
            </a:r>
            <a:endParaRPr sz="2000" dirty="0">
              <a:latin typeface="Calibri"/>
              <a:cs typeface="Calibri"/>
            </a:endParaRPr>
          </a:p>
          <a:p>
            <a:pPr marL="12700"/>
            <a:r>
              <a:rPr sz="2000" spc="-15" dirty="0">
                <a:solidFill>
                  <a:srgbClr val="001F5F"/>
                </a:solidFill>
                <a:latin typeface="Calibri"/>
                <a:cs typeface="Calibri"/>
              </a:rPr>
              <a:t>Q</a:t>
            </a:r>
            <a:r>
              <a:rPr sz="2000" spc="-5" dirty="0">
                <a:solidFill>
                  <a:srgbClr val="001F5F"/>
                </a:solidFill>
                <a:latin typeface="Calibri"/>
                <a:cs typeface="Calibri"/>
              </a:rPr>
              <a:t>u</a:t>
            </a:r>
            <a:r>
              <a:rPr sz="2000" spc="-145" dirty="0">
                <a:solidFill>
                  <a:srgbClr val="001F5F"/>
                </a:solidFill>
                <a:latin typeface="Calibri"/>
                <a:cs typeface="Calibri"/>
              </a:rPr>
              <a:t>’</a:t>
            </a:r>
            <a:r>
              <a:rPr sz="2000" spc="-20" dirty="0">
                <a:solidFill>
                  <a:srgbClr val="001F5F"/>
                </a:solidFill>
                <a:latin typeface="Calibri"/>
                <a:cs typeface="Calibri"/>
              </a:rPr>
              <a:t>e</a:t>
            </a:r>
            <a:r>
              <a:rPr sz="2000" spc="-15" dirty="0">
                <a:solidFill>
                  <a:srgbClr val="001F5F"/>
                </a:solidFill>
                <a:latin typeface="Calibri"/>
                <a:cs typeface="Calibri"/>
              </a:rPr>
              <a:t>n</a:t>
            </a:r>
            <a:r>
              <a:rPr sz="2000" spc="5" dirty="0">
                <a:solidFill>
                  <a:srgbClr val="001F5F"/>
                </a:solidFill>
                <a:latin typeface="Calibri"/>
                <a:cs typeface="Calibri"/>
              </a:rPr>
              <a:t> </a:t>
            </a:r>
            <a:r>
              <a:rPr sz="2000" spc="-5" dirty="0">
                <a:solidFill>
                  <a:srgbClr val="001F5F"/>
                </a:solidFill>
                <a:latin typeface="Calibri"/>
                <a:cs typeface="Calibri"/>
              </a:rPr>
              <a:t>p</a:t>
            </a:r>
            <a:r>
              <a:rPr sz="2000" spc="-20" dirty="0">
                <a:solidFill>
                  <a:srgbClr val="001F5F"/>
                </a:solidFill>
                <a:latin typeface="Calibri"/>
                <a:cs typeface="Calibri"/>
              </a:rPr>
              <a:t>e</a:t>
            </a:r>
            <a:r>
              <a:rPr sz="2000" spc="-10" dirty="0">
                <a:solidFill>
                  <a:srgbClr val="001F5F"/>
                </a:solidFill>
                <a:latin typeface="Calibri"/>
                <a:cs typeface="Calibri"/>
              </a:rPr>
              <a:t>n</a:t>
            </a:r>
            <a:r>
              <a:rPr sz="2000" spc="-20" dirty="0">
                <a:solidFill>
                  <a:srgbClr val="001F5F"/>
                </a:solidFill>
                <a:latin typeface="Calibri"/>
                <a:cs typeface="Calibri"/>
              </a:rPr>
              <a:t>s</a:t>
            </a:r>
            <a:r>
              <a:rPr sz="2000" spc="-45" dirty="0">
                <a:solidFill>
                  <a:srgbClr val="001F5F"/>
                </a:solidFill>
                <a:latin typeface="Calibri"/>
                <a:cs typeface="Calibri"/>
              </a:rPr>
              <a:t>e</a:t>
            </a:r>
            <a:r>
              <a:rPr sz="2000" dirty="0">
                <a:solidFill>
                  <a:srgbClr val="001F5F"/>
                </a:solidFill>
                <a:latin typeface="Calibri"/>
                <a:cs typeface="Calibri"/>
              </a:rPr>
              <a:t>z</a:t>
            </a:r>
            <a:r>
              <a:rPr sz="2000" spc="-20" dirty="0">
                <a:solidFill>
                  <a:srgbClr val="001F5F"/>
                </a:solidFill>
                <a:latin typeface="Calibri"/>
                <a:cs typeface="Calibri"/>
              </a:rPr>
              <a:t>-</a:t>
            </a:r>
            <a:r>
              <a:rPr sz="2000" spc="-50" dirty="0">
                <a:solidFill>
                  <a:srgbClr val="001F5F"/>
                </a:solidFill>
                <a:latin typeface="Calibri"/>
                <a:cs typeface="Calibri"/>
              </a:rPr>
              <a:t>v</a:t>
            </a:r>
            <a:r>
              <a:rPr sz="2000" spc="-15" dirty="0">
                <a:solidFill>
                  <a:srgbClr val="001F5F"/>
                </a:solidFill>
                <a:latin typeface="Calibri"/>
                <a:cs typeface="Calibri"/>
              </a:rPr>
              <a:t>o</a:t>
            </a:r>
            <a:r>
              <a:rPr sz="2000" spc="-10" dirty="0">
                <a:solidFill>
                  <a:srgbClr val="001F5F"/>
                </a:solidFill>
                <a:latin typeface="Calibri"/>
                <a:cs typeface="Calibri"/>
              </a:rPr>
              <a:t>us</a:t>
            </a:r>
            <a:r>
              <a:rPr sz="2000" spc="60" dirty="0">
                <a:solidFill>
                  <a:srgbClr val="001F5F"/>
                </a:solidFill>
                <a:latin typeface="Calibri"/>
                <a:cs typeface="Calibri"/>
              </a:rPr>
              <a:t> </a:t>
            </a:r>
            <a:r>
              <a:rPr sz="2000" spc="-10" dirty="0">
                <a:solidFill>
                  <a:srgbClr val="001F5F"/>
                </a:solidFill>
                <a:latin typeface="Calibri"/>
                <a:cs typeface="Calibri"/>
              </a:rPr>
              <a:t>?</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707"/>
            <a:ext cx="8986520" cy="690701"/>
          </a:xfrm>
          <a:prstGeom prst="rect">
            <a:avLst/>
          </a:prstGeom>
        </p:spPr>
        <p:txBody>
          <a:bodyPr vert="horz" wrap="square" lIns="0" tIns="250570" rIns="0" bIns="0" numCol="1" rtlCol="0" anchor="ctr" anchorCtr="0" compatLnSpc="1">
            <a:prstTxWarp prst="textNoShape">
              <a:avLst/>
            </a:prstTxWarp>
            <a:spAutoFit/>
          </a:bodyPr>
          <a:lstStyle/>
          <a:p>
            <a:pPr marL="469900"/>
            <a:r>
              <a:rPr dirty="0"/>
              <a:t>A</a:t>
            </a:r>
            <a:r>
              <a:rPr spc="-60" dirty="0"/>
              <a:t>R</a:t>
            </a:r>
            <a:r>
              <a:rPr dirty="0"/>
              <a:t>V</a:t>
            </a:r>
            <a:r>
              <a:rPr spc="-5" dirty="0"/>
              <a:t> </a:t>
            </a:r>
            <a:r>
              <a:rPr dirty="0"/>
              <a:t>EN </a:t>
            </a:r>
            <a:r>
              <a:rPr spc="-180" dirty="0"/>
              <a:t>V</a:t>
            </a:r>
            <a:r>
              <a:rPr spc="-50" dirty="0"/>
              <a:t>A</a:t>
            </a:r>
            <a:r>
              <a:rPr spc="-5" dirty="0"/>
              <a:t>CAN</a:t>
            </a:r>
            <a:r>
              <a:rPr spc="-20" dirty="0"/>
              <a:t>C</a:t>
            </a:r>
            <a:r>
              <a:rPr spc="-30" dirty="0"/>
              <a:t>E</a:t>
            </a:r>
            <a:r>
              <a:rPr spc="-20" dirty="0"/>
              <a:t>S </a:t>
            </a:r>
            <a:r>
              <a:rPr dirty="0"/>
              <a:t>2</a:t>
            </a:r>
            <a:r>
              <a:rPr spc="-15" dirty="0"/>
              <a:t>/</a:t>
            </a:r>
            <a:r>
              <a:rPr dirty="0"/>
              <a:t>2</a:t>
            </a:r>
          </a:p>
        </p:txBody>
      </p:sp>
      <p:sp>
        <p:nvSpPr>
          <p:cNvPr id="3" name="object 3"/>
          <p:cNvSpPr/>
          <p:nvPr/>
        </p:nvSpPr>
        <p:spPr>
          <a:xfrm>
            <a:off x="9601240" y="79"/>
            <a:ext cx="1066799" cy="7715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774825" y="2420873"/>
            <a:ext cx="3048000" cy="228600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5096389" y="1858773"/>
            <a:ext cx="6867011" cy="3416320"/>
          </a:xfrm>
          <a:prstGeom prst="rect">
            <a:avLst/>
          </a:prstGeom>
        </p:spPr>
        <p:txBody>
          <a:bodyPr vert="horz" wrap="square" lIns="0" tIns="0" rIns="0" bIns="0" rtlCol="0">
            <a:spAutoFit/>
          </a:bodyPr>
          <a:lstStyle/>
          <a:p>
            <a:pPr marL="12700"/>
            <a:r>
              <a:rPr sz="2400" b="1" spc="-204" dirty="0">
                <a:solidFill>
                  <a:srgbClr val="001F5F"/>
                </a:solidFill>
                <a:latin typeface="Calibri"/>
                <a:cs typeface="Calibri"/>
              </a:rPr>
              <a:t>T</a:t>
            </a:r>
            <a:r>
              <a:rPr sz="2400" b="1" dirty="0">
                <a:solidFill>
                  <a:srgbClr val="001F5F"/>
                </a:solidFill>
                <a:latin typeface="Calibri"/>
                <a:cs typeface="Calibri"/>
              </a:rPr>
              <a:t>om</a:t>
            </a:r>
            <a:r>
              <a:rPr sz="2400" b="1" spc="-20" dirty="0">
                <a:solidFill>
                  <a:srgbClr val="001F5F"/>
                </a:solidFill>
                <a:latin typeface="Calibri"/>
                <a:cs typeface="Calibri"/>
              </a:rPr>
              <a:t> </a:t>
            </a:r>
            <a:r>
              <a:rPr sz="2400" b="1" spc="-35" dirty="0">
                <a:solidFill>
                  <a:srgbClr val="001F5F"/>
                </a:solidFill>
                <a:latin typeface="Calibri"/>
                <a:cs typeface="Calibri"/>
              </a:rPr>
              <a:t>v</a:t>
            </a:r>
            <a:r>
              <a:rPr sz="2400" b="1" dirty="0">
                <a:solidFill>
                  <a:srgbClr val="001F5F"/>
                </a:solidFill>
                <a:latin typeface="Calibri"/>
                <a:cs typeface="Calibri"/>
              </a:rPr>
              <a:t>o</a:t>
            </a:r>
            <a:r>
              <a:rPr sz="2400" b="1" spc="5" dirty="0">
                <a:solidFill>
                  <a:srgbClr val="001F5F"/>
                </a:solidFill>
                <a:latin typeface="Calibri"/>
                <a:cs typeface="Calibri"/>
              </a:rPr>
              <a:t>u</a:t>
            </a:r>
            <a:r>
              <a:rPr sz="2400" b="1" dirty="0">
                <a:solidFill>
                  <a:srgbClr val="001F5F"/>
                </a:solidFill>
                <a:latin typeface="Calibri"/>
                <a:cs typeface="Calibri"/>
              </a:rPr>
              <a:t>s</a:t>
            </a:r>
            <a:r>
              <a:rPr sz="2400" b="1" spc="-15" dirty="0">
                <a:solidFill>
                  <a:srgbClr val="001F5F"/>
                </a:solidFill>
                <a:latin typeface="Calibri"/>
                <a:cs typeface="Calibri"/>
              </a:rPr>
              <a:t> </a:t>
            </a:r>
            <a:r>
              <a:rPr sz="2400" b="1" spc="-40" dirty="0">
                <a:solidFill>
                  <a:srgbClr val="001F5F"/>
                </a:solidFill>
                <a:latin typeface="Calibri"/>
                <a:cs typeface="Calibri"/>
              </a:rPr>
              <a:t>r</a:t>
            </a:r>
            <a:r>
              <a:rPr sz="2400" b="1" spc="-10" dirty="0">
                <a:solidFill>
                  <a:srgbClr val="001F5F"/>
                </a:solidFill>
                <a:latin typeface="Calibri"/>
                <a:cs typeface="Calibri"/>
              </a:rPr>
              <a:t>a</a:t>
            </a:r>
            <a:r>
              <a:rPr sz="2400" b="1" dirty="0">
                <a:solidFill>
                  <a:srgbClr val="001F5F"/>
                </a:solidFill>
                <a:latin typeface="Calibri"/>
                <a:cs typeface="Calibri"/>
              </a:rPr>
              <a:t>c</a:t>
            </a:r>
            <a:r>
              <a:rPr sz="2400" b="1" spc="5" dirty="0">
                <a:solidFill>
                  <a:srgbClr val="001F5F"/>
                </a:solidFill>
                <a:latin typeface="Calibri"/>
                <a:cs typeface="Calibri"/>
              </a:rPr>
              <a:t>o</a:t>
            </a:r>
            <a:r>
              <a:rPr sz="2400" b="1" spc="-20" dirty="0">
                <a:solidFill>
                  <a:srgbClr val="001F5F"/>
                </a:solidFill>
                <a:latin typeface="Calibri"/>
                <a:cs typeface="Calibri"/>
              </a:rPr>
              <a:t>nt</a:t>
            </a:r>
            <a:r>
              <a:rPr sz="2400" b="1" dirty="0">
                <a:solidFill>
                  <a:srgbClr val="001F5F"/>
                </a:solidFill>
                <a:latin typeface="Calibri"/>
                <a:cs typeface="Calibri"/>
              </a:rPr>
              <a:t>e</a:t>
            </a:r>
            <a:r>
              <a:rPr sz="2400" b="1" spc="-50" dirty="0">
                <a:solidFill>
                  <a:srgbClr val="001F5F"/>
                </a:solidFill>
                <a:latin typeface="Calibri"/>
                <a:cs typeface="Calibri"/>
              </a:rPr>
              <a:t> </a:t>
            </a:r>
            <a:r>
              <a:rPr sz="2400" b="1" dirty="0">
                <a:solidFill>
                  <a:srgbClr val="001F5F"/>
                </a:solidFill>
                <a:latin typeface="Calibri"/>
                <a:cs typeface="Calibri"/>
              </a:rPr>
              <a:t>à</a:t>
            </a:r>
            <a:r>
              <a:rPr sz="2400" b="1" spc="-5" dirty="0">
                <a:solidFill>
                  <a:srgbClr val="001F5F"/>
                </a:solidFill>
                <a:latin typeface="Calibri"/>
                <a:cs typeface="Calibri"/>
              </a:rPr>
              <a:t> </a:t>
            </a:r>
            <a:r>
              <a:rPr sz="2400" b="1" spc="5" dirty="0">
                <a:solidFill>
                  <a:srgbClr val="001F5F"/>
                </a:solidFill>
                <a:latin typeface="Calibri"/>
                <a:cs typeface="Calibri"/>
              </a:rPr>
              <a:t>l</a:t>
            </a:r>
            <a:r>
              <a:rPr sz="2400" b="1" spc="-165" dirty="0">
                <a:solidFill>
                  <a:srgbClr val="001F5F"/>
                </a:solidFill>
                <a:latin typeface="Calibri"/>
                <a:cs typeface="Calibri"/>
              </a:rPr>
              <a:t>’</a:t>
            </a:r>
            <a:r>
              <a:rPr sz="2400" b="1" dirty="0">
                <a:solidFill>
                  <a:srgbClr val="001F5F"/>
                </a:solidFill>
                <a:latin typeface="Calibri"/>
                <a:cs typeface="Calibri"/>
              </a:rPr>
              <a:t>o</a:t>
            </a:r>
            <a:r>
              <a:rPr sz="2400" b="1" spc="10" dirty="0">
                <a:solidFill>
                  <a:srgbClr val="001F5F"/>
                </a:solidFill>
                <a:latin typeface="Calibri"/>
                <a:cs typeface="Calibri"/>
              </a:rPr>
              <a:t>f</a:t>
            </a:r>
            <a:r>
              <a:rPr sz="2400" b="1" spc="5" dirty="0">
                <a:solidFill>
                  <a:srgbClr val="001F5F"/>
                </a:solidFill>
                <a:latin typeface="Calibri"/>
                <a:cs typeface="Calibri"/>
              </a:rPr>
              <a:t>fi</a:t>
            </a:r>
            <a:r>
              <a:rPr sz="2400" b="1" dirty="0">
                <a:solidFill>
                  <a:srgbClr val="001F5F"/>
                </a:solidFill>
                <a:latin typeface="Calibri"/>
                <a:cs typeface="Calibri"/>
              </a:rPr>
              <a:t>c</a:t>
            </a:r>
            <a:r>
              <a:rPr sz="2400" b="1" spc="10" dirty="0">
                <a:solidFill>
                  <a:srgbClr val="001F5F"/>
                </a:solidFill>
                <a:latin typeface="Calibri"/>
                <a:cs typeface="Calibri"/>
              </a:rPr>
              <a:t>i</a:t>
            </a:r>
            <a:r>
              <a:rPr sz="2400" b="1" dirty="0">
                <a:solidFill>
                  <a:srgbClr val="001F5F"/>
                </a:solidFill>
                <a:latin typeface="Calibri"/>
                <a:cs typeface="Calibri"/>
              </a:rPr>
              <a:t>n</a:t>
            </a:r>
            <a:r>
              <a:rPr sz="2400" b="1" spc="-10" dirty="0">
                <a:solidFill>
                  <a:srgbClr val="001F5F"/>
                </a:solidFill>
                <a:latin typeface="Calibri"/>
                <a:cs typeface="Calibri"/>
              </a:rPr>
              <a:t>e</a:t>
            </a:r>
            <a:r>
              <a:rPr sz="2400" b="1" dirty="0">
                <a:solidFill>
                  <a:srgbClr val="001F5F"/>
                </a:solidFill>
                <a:latin typeface="Calibri"/>
                <a:cs typeface="Calibri"/>
              </a:rPr>
              <a:t>…</a:t>
            </a:r>
            <a:endParaRPr sz="2400" dirty="0">
              <a:latin typeface="Calibri"/>
              <a:cs typeface="Calibri"/>
            </a:endParaRPr>
          </a:p>
          <a:p>
            <a:pPr marL="179705" indent="-167005">
              <a:spcBef>
                <a:spcPts val="25"/>
              </a:spcBef>
              <a:buClr>
                <a:srgbClr val="001F5F"/>
              </a:buClr>
              <a:buFont typeface="Calibri"/>
              <a:buChar char="•"/>
              <a:tabLst>
                <a:tab pos="180340" algn="l"/>
              </a:tabLst>
            </a:pPr>
            <a:r>
              <a:rPr spc="-15" dirty="0">
                <a:solidFill>
                  <a:srgbClr val="001F5F"/>
                </a:solidFill>
                <a:latin typeface="Calibri"/>
                <a:cs typeface="Calibri"/>
              </a:rPr>
              <a:t>A</a:t>
            </a:r>
            <a:r>
              <a:rPr dirty="0">
                <a:solidFill>
                  <a:srgbClr val="001F5F"/>
                </a:solidFill>
                <a:latin typeface="Calibri"/>
                <a:cs typeface="Calibri"/>
              </a:rPr>
              <a:t>r</a:t>
            </a:r>
            <a:r>
              <a:rPr spc="-35" dirty="0">
                <a:solidFill>
                  <a:srgbClr val="001F5F"/>
                </a:solidFill>
                <a:latin typeface="Calibri"/>
                <a:cs typeface="Calibri"/>
              </a:rPr>
              <a:t>r</a:t>
            </a:r>
            <a:r>
              <a:rPr spc="-10" dirty="0">
                <a:solidFill>
                  <a:srgbClr val="001F5F"/>
                </a:solidFill>
                <a:latin typeface="Calibri"/>
                <a:cs typeface="Calibri"/>
              </a:rPr>
              <a:t>ê</a:t>
            </a:r>
            <a:r>
              <a:rPr dirty="0">
                <a:solidFill>
                  <a:srgbClr val="001F5F"/>
                </a:solidFill>
                <a:latin typeface="Calibri"/>
                <a:cs typeface="Calibri"/>
              </a:rPr>
              <a:t>t </a:t>
            </a:r>
            <a:r>
              <a:rPr spc="-15" dirty="0">
                <a:solidFill>
                  <a:srgbClr val="001F5F"/>
                </a:solidFill>
                <a:latin typeface="Calibri"/>
                <a:cs typeface="Calibri"/>
              </a:rPr>
              <a:t>d</a:t>
            </a:r>
            <a:r>
              <a:rPr dirty="0">
                <a:solidFill>
                  <a:srgbClr val="001F5F"/>
                </a:solidFill>
                <a:latin typeface="Calibri"/>
                <a:cs typeface="Calibri"/>
              </a:rPr>
              <a:t>u</a:t>
            </a:r>
            <a:r>
              <a:rPr spc="35" dirty="0">
                <a:solidFill>
                  <a:srgbClr val="001F5F"/>
                </a:solidFill>
                <a:latin typeface="Calibri"/>
                <a:cs typeface="Calibri"/>
              </a:rPr>
              <a:t> </a:t>
            </a:r>
            <a:r>
              <a:rPr dirty="0">
                <a:solidFill>
                  <a:srgbClr val="001F5F"/>
                </a:solidFill>
                <a:latin typeface="Calibri"/>
                <a:cs typeface="Calibri"/>
              </a:rPr>
              <a:t>t</a:t>
            </a:r>
            <a:r>
              <a:rPr spc="-60" dirty="0">
                <a:solidFill>
                  <a:srgbClr val="001F5F"/>
                </a:solidFill>
                <a:latin typeface="Calibri"/>
                <a:cs typeface="Calibri"/>
              </a:rPr>
              <a:t>r</a:t>
            </a:r>
            <a:r>
              <a:rPr dirty="0">
                <a:solidFill>
                  <a:srgbClr val="001F5F"/>
                </a:solidFill>
                <a:latin typeface="Calibri"/>
                <a:cs typeface="Calibri"/>
              </a:rPr>
              <a:t>ai</a:t>
            </a:r>
            <a:r>
              <a:rPr spc="-35" dirty="0">
                <a:solidFill>
                  <a:srgbClr val="001F5F"/>
                </a:solidFill>
                <a:latin typeface="Calibri"/>
                <a:cs typeface="Calibri"/>
              </a:rPr>
              <a:t>t</a:t>
            </a:r>
            <a:r>
              <a:rPr spc="-10" dirty="0">
                <a:solidFill>
                  <a:srgbClr val="001F5F"/>
                </a:solidFill>
                <a:latin typeface="Calibri"/>
                <a:cs typeface="Calibri"/>
              </a:rPr>
              <a:t>e</a:t>
            </a:r>
            <a:r>
              <a:rPr dirty="0">
                <a:solidFill>
                  <a:srgbClr val="001F5F"/>
                </a:solidFill>
                <a:latin typeface="Calibri"/>
                <a:cs typeface="Calibri"/>
              </a:rPr>
              <a:t>m</a:t>
            </a:r>
            <a:r>
              <a:rPr spc="-10" dirty="0">
                <a:solidFill>
                  <a:srgbClr val="001F5F"/>
                </a:solidFill>
                <a:latin typeface="Calibri"/>
                <a:cs typeface="Calibri"/>
              </a:rPr>
              <a:t>e</a:t>
            </a:r>
            <a:r>
              <a:rPr spc="-35" dirty="0">
                <a:solidFill>
                  <a:srgbClr val="001F5F"/>
                </a:solidFill>
                <a:latin typeface="Calibri"/>
                <a:cs typeface="Calibri"/>
              </a:rPr>
              <a:t>n</a:t>
            </a:r>
            <a:r>
              <a:rPr dirty="0">
                <a:solidFill>
                  <a:srgbClr val="001F5F"/>
                </a:solidFill>
                <a:latin typeface="Calibri"/>
                <a:cs typeface="Calibri"/>
              </a:rPr>
              <a:t>t</a:t>
            </a:r>
            <a:r>
              <a:rPr spc="45" dirty="0">
                <a:solidFill>
                  <a:srgbClr val="001F5F"/>
                </a:solidFill>
                <a:latin typeface="Calibri"/>
                <a:cs typeface="Calibri"/>
              </a:rPr>
              <a:t> </a:t>
            </a:r>
            <a:r>
              <a:rPr spc="-10" dirty="0">
                <a:solidFill>
                  <a:srgbClr val="001F5F"/>
                </a:solidFill>
                <a:latin typeface="Calibri"/>
                <a:cs typeface="Calibri"/>
              </a:rPr>
              <a:t>pend</a:t>
            </a:r>
            <a:r>
              <a:rPr dirty="0">
                <a:solidFill>
                  <a:srgbClr val="001F5F"/>
                </a:solidFill>
                <a:latin typeface="Calibri"/>
                <a:cs typeface="Calibri"/>
              </a:rPr>
              <a:t>a</a:t>
            </a:r>
            <a:r>
              <a:rPr spc="-35" dirty="0">
                <a:solidFill>
                  <a:srgbClr val="001F5F"/>
                </a:solidFill>
                <a:latin typeface="Calibri"/>
                <a:cs typeface="Calibri"/>
              </a:rPr>
              <a:t>n</a:t>
            </a:r>
            <a:r>
              <a:rPr dirty="0">
                <a:solidFill>
                  <a:srgbClr val="001F5F"/>
                </a:solidFill>
                <a:latin typeface="Calibri"/>
                <a:cs typeface="Calibri"/>
              </a:rPr>
              <a:t>t</a:t>
            </a:r>
            <a:r>
              <a:rPr spc="90" dirty="0">
                <a:solidFill>
                  <a:srgbClr val="001F5F"/>
                </a:solidFill>
                <a:latin typeface="Calibri"/>
                <a:cs typeface="Calibri"/>
              </a:rPr>
              <a:t> </a:t>
            </a:r>
            <a:r>
              <a:rPr dirty="0">
                <a:solidFill>
                  <a:srgbClr val="001F5F"/>
                </a:solidFill>
                <a:latin typeface="Calibri"/>
                <a:cs typeface="Calibri"/>
              </a:rPr>
              <a:t>3 j</a:t>
            </a:r>
            <a:r>
              <a:rPr spc="10" dirty="0">
                <a:solidFill>
                  <a:srgbClr val="001F5F"/>
                </a:solidFill>
                <a:latin typeface="Calibri"/>
                <a:cs typeface="Calibri"/>
              </a:rPr>
              <a:t>o</a:t>
            </a:r>
            <a:r>
              <a:rPr spc="-10" dirty="0">
                <a:solidFill>
                  <a:srgbClr val="001F5F"/>
                </a:solidFill>
                <a:latin typeface="Calibri"/>
                <a:cs typeface="Calibri"/>
              </a:rPr>
              <a:t>u</a:t>
            </a:r>
            <a:r>
              <a:rPr spc="-30" dirty="0">
                <a:solidFill>
                  <a:srgbClr val="001F5F"/>
                </a:solidFill>
                <a:latin typeface="Calibri"/>
                <a:cs typeface="Calibri"/>
              </a:rPr>
              <a:t>r</a:t>
            </a:r>
            <a:r>
              <a:rPr dirty="0">
                <a:solidFill>
                  <a:srgbClr val="001F5F"/>
                </a:solidFill>
                <a:latin typeface="Calibri"/>
                <a:cs typeface="Calibri"/>
              </a:rPr>
              <a:t>s</a:t>
            </a:r>
            <a:r>
              <a:rPr spc="-10" dirty="0">
                <a:solidFill>
                  <a:srgbClr val="001F5F"/>
                </a:solidFill>
                <a:latin typeface="Calibri"/>
                <a:cs typeface="Calibri"/>
              </a:rPr>
              <a:t> </a:t>
            </a:r>
            <a:r>
              <a:rPr spc="-10" dirty="0" smtClean="0">
                <a:solidFill>
                  <a:srgbClr val="001F5F"/>
                </a:solidFill>
                <a:latin typeface="Calibri"/>
                <a:cs typeface="Calibri"/>
              </a:rPr>
              <a:t>peu</a:t>
            </a:r>
            <a:r>
              <a:rPr dirty="0" smtClean="0">
                <a:solidFill>
                  <a:srgbClr val="001F5F"/>
                </a:solidFill>
                <a:latin typeface="Calibri"/>
                <a:cs typeface="Calibri"/>
              </a:rPr>
              <a:t>t</a:t>
            </a:r>
            <a:r>
              <a:rPr lang="fr-FR" dirty="0">
                <a:latin typeface="Calibri"/>
                <a:cs typeface="Calibri"/>
              </a:rPr>
              <a:t> </a:t>
            </a:r>
            <a:r>
              <a:rPr spc="-10" dirty="0" smtClean="0">
                <a:solidFill>
                  <a:srgbClr val="001F5F"/>
                </a:solidFill>
                <a:latin typeface="Calibri"/>
                <a:cs typeface="Calibri"/>
              </a:rPr>
              <a:t>e</a:t>
            </a:r>
            <a:r>
              <a:rPr spc="-35" dirty="0" smtClean="0">
                <a:solidFill>
                  <a:srgbClr val="001F5F"/>
                </a:solidFill>
                <a:latin typeface="Calibri"/>
                <a:cs typeface="Calibri"/>
              </a:rPr>
              <a:t>n</a:t>
            </a:r>
            <a:r>
              <a:rPr dirty="0" smtClean="0">
                <a:solidFill>
                  <a:srgbClr val="001F5F"/>
                </a:solidFill>
                <a:latin typeface="Calibri"/>
                <a:cs typeface="Calibri"/>
              </a:rPr>
              <a:t>t</a:t>
            </a:r>
            <a:r>
              <a:rPr spc="-60" dirty="0" smtClean="0">
                <a:solidFill>
                  <a:srgbClr val="001F5F"/>
                </a:solidFill>
                <a:latin typeface="Calibri"/>
                <a:cs typeface="Calibri"/>
              </a:rPr>
              <a:t>r</a:t>
            </a:r>
            <a:r>
              <a:rPr dirty="0" smtClean="0">
                <a:solidFill>
                  <a:srgbClr val="001F5F"/>
                </a:solidFill>
                <a:latin typeface="Calibri"/>
                <a:cs typeface="Calibri"/>
              </a:rPr>
              <a:t>a</a:t>
            </a:r>
            <a:r>
              <a:rPr spc="-5" dirty="0" smtClean="0">
                <a:solidFill>
                  <a:srgbClr val="001F5F"/>
                </a:solidFill>
                <a:latin typeface="Calibri"/>
                <a:cs typeface="Calibri"/>
              </a:rPr>
              <a:t>i</a:t>
            </a:r>
            <a:r>
              <a:rPr spc="-15" dirty="0" smtClean="0">
                <a:solidFill>
                  <a:srgbClr val="001F5F"/>
                </a:solidFill>
                <a:latin typeface="Calibri"/>
                <a:cs typeface="Calibri"/>
              </a:rPr>
              <a:t>n</a:t>
            </a:r>
            <a:r>
              <a:rPr spc="-10" dirty="0" smtClean="0">
                <a:solidFill>
                  <a:srgbClr val="001F5F"/>
                </a:solidFill>
                <a:latin typeface="Calibri"/>
                <a:cs typeface="Calibri"/>
              </a:rPr>
              <a:t>e</a:t>
            </a:r>
            <a:r>
              <a:rPr dirty="0" smtClean="0">
                <a:solidFill>
                  <a:srgbClr val="001F5F"/>
                </a:solidFill>
                <a:latin typeface="Calibri"/>
                <a:cs typeface="Calibri"/>
              </a:rPr>
              <a:t>r</a:t>
            </a:r>
            <a:r>
              <a:rPr spc="65" dirty="0" smtClean="0">
                <a:solidFill>
                  <a:srgbClr val="001F5F"/>
                </a:solidFill>
                <a:latin typeface="Calibri"/>
                <a:cs typeface="Calibri"/>
              </a:rPr>
              <a:t> </a:t>
            </a:r>
            <a:r>
              <a:rPr spc="-15" dirty="0">
                <a:solidFill>
                  <a:srgbClr val="001F5F"/>
                </a:solidFill>
                <a:latin typeface="Calibri"/>
                <a:cs typeface="Calibri"/>
              </a:rPr>
              <a:t>d</a:t>
            </a:r>
            <a:r>
              <a:rPr spc="-10" dirty="0">
                <a:solidFill>
                  <a:srgbClr val="001F5F"/>
                </a:solidFill>
                <a:latin typeface="Calibri"/>
                <a:cs typeface="Calibri"/>
              </a:rPr>
              <a:t>e</a:t>
            </a:r>
            <a:r>
              <a:rPr dirty="0">
                <a:solidFill>
                  <a:srgbClr val="001F5F"/>
                </a:solidFill>
                <a:latin typeface="Calibri"/>
                <a:cs typeface="Calibri"/>
              </a:rPr>
              <a:t>s</a:t>
            </a:r>
            <a:r>
              <a:rPr spc="35" dirty="0">
                <a:solidFill>
                  <a:srgbClr val="001F5F"/>
                </a:solidFill>
                <a:latin typeface="Calibri"/>
                <a:cs typeface="Calibri"/>
              </a:rPr>
              <a:t> </a:t>
            </a:r>
            <a:r>
              <a:rPr spc="-30" dirty="0" smtClean="0">
                <a:solidFill>
                  <a:srgbClr val="001F5F"/>
                </a:solidFill>
                <a:latin typeface="Calibri"/>
                <a:cs typeface="Calibri"/>
              </a:rPr>
              <a:t>r</a:t>
            </a:r>
            <a:r>
              <a:rPr spc="-10" dirty="0" smtClean="0">
                <a:solidFill>
                  <a:srgbClr val="001F5F"/>
                </a:solidFill>
                <a:latin typeface="Calibri"/>
                <a:cs typeface="Calibri"/>
              </a:rPr>
              <a:t>ési</a:t>
            </a:r>
            <a:r>
              <a:rPr spc="-35" dirty="0" smtClean="0">
                <a:solidFill>
                  <a:srgbClr val="001F5F"/>
                </a:solidFill>
                <a:latin typeface="Calibri"/>
                <a:cs typeface="Calibri"/>
              </a:rPr>
              <a:t>s</a:t>
            </a:r>
            <a:r>
              <a:rPr spc="-30" dirty="0" smtClean="0">
                <a:solidFill>
                  <a:srgbClr val="001F5F"/>
                </a:solidFill>
                <a:latin typeface="Calibri"/>
                <a:cs typeface="Calibri"/>
              </a:rPr>
              <a:t>t</a:t>
            </a:r>
            <a:r>
              <a:rPr dirty="0" smtClean="0">
                <a:solidFill>
                  <a:srgbClr val="001F5F"/>
                </a:solidFill>
                <a:latin typeface="Calibri"/>
                <a:cs typeface="Calibri"/>
              </a:rPr>
              <a:t>a</a:t>
            </a:r>
            <a:r>
              <a:rPr spc="-10" dirty="0" smtClean="0">
                <a:solidFill>
                  <a:srgbClr val="001F5F"/>
                </a:solidFill>
                <a:latin typeface="Calibri"/>
                <a:cs typeface="Calibri"/>
              </a:rPr>
              <a:t>n</a:t>
            </a:r>
            <a:r>
              <a:rPr dirty="0" smtClean="0">
                <a:solidFill>
                  <a:srgbClr val="001F5F"/>
                </a:solidFill>
                <a:latin typeface="Calibri"/>
                <a:cs typeface="Calibri"/>
              </a:rPr>
              <a:t>c</a:t>
            </a:r>
            <a:r>
              <a:rPr spc="-10" dirty="0" smtClean="0">
                <a:solidFill>
                  <a:srgbClr val="001F5F"/>
                </a:solidFill>
                <a:latin typeface="Calibri"/>
                <a:cs typeface="Calibri"/>
              </a:rPr>
              <a:t>e</a:t>
            </a:r>
            <a:r>
              <a:rPr dirty="0" smtClean="0">
                <a:solidFill>
                  <a:srgbClr val="001F5F"/>
                </a:solidFill>
                <a:latin typeface="Calibri"/>
                <a:cs typeface="Calibri"/>
              </a:rPr>
              <a:t>s</a:t>
            </a:r>
            <a:r>
              <a:rPr lang="fr-FR" dirty="0" smtClean="0">
                <a:solidFill>
                  <a:srgbClr val="001F5F"/>
                </a:solidFill>
                <a:latin typeface="Calibri"/>
                <a:cs typeface="Calibri"/>
              </a:rPr>
              <a:t> (surtout si elle se répète</a:t>
            </a:r>
            <a:r>
              <a:rPr lang="mr-IN" dirty="0" smtClean="0">
                <a:solidFill>
                  <a:srgbClr val="001F5F"/>
                </a:solidFill>
                <a:latin typeface="Calibri"/>
                <a:cs typeface="Calibri"/>
              </a:rPr>
              <a:t>…</a:t>
            </a:r>
            <a:r>
              <a:rPr lang="fr-FR" dirty="0" smtClean="0">
                <a:solidFill>
                  <a:srgbClr val="001F5F"/>
                </a:solidFill>
                <a:latin typeface="Calibri"/>
                <a:cs typeface="Calibri"/>
              </a:rPr>
              <a:t>)</a:t>
            </a:r>
            <a:r>
              <a:rPr spc="35" dirty="0" smtClean="0">
                <a:solidFill>
                  <a:srgbClr val="001F5F"/>
                </a:solidFill>
                <a:latin typeface="Calibri"/>
                <a:cs typeface="Calibri"/>
              </a:rPr>
              <a:t> </a:t>
            </a:r>
            <a:r>
              <a:rPr dirty="0">
                <a:solidFill>
                  <a:srgbClr val="001F5F"/>
                </a:solidFill>
                <a:latin typeface="Calibri"/>
                <a:cs typeface="Calibri"/>
              </a:rPr>
              <a:t>!</a:t>
            </a:r>
            <a:endParaRPr dirty="0">
              <a:latin typeface="Calibri"/>
              <a:cs typeface="Calibri"/>
            </a:endParaRPr>
          </a:p>
          <a:p>
            <a:pPr marL="179705" indent="-167005">
              <a:buClr>
                <a:srgbClr val="001F5F"/>
              </a:buClr>
              <a:buFont typeface="Calibri"/>
              <a:buChar char="•"/>
              <a:tabLst>
                <a:tab pos="180340" algn="l"/>
              </a:tabLst>
            </a:pPr>
            <a:r>
              <a:rPr spc="5" dirty="0">
                <a:solidFill>
                  <a:srgbClr val="001F5F"/>
                </a:solidFill>
                <a:latin typeface="Calibri"/>
                <a:cs typeface="Calibri"/>
              </a:rPr>
              <a:t>O</a:t>
            </a:r>
            <a:r>
              <a:rPr spc="-30" dirty="0">
                <a:solidFill>
                  <a:srgbClr val="001F5F"/>
                </a:solidFill>
                <a:latin typeface="Calibri"/>
                <a:cs typeface="Calibri"/>
              </a:rPr>
              <a:t>r</a:t>
            </a:r>
            <a:r>
              <a:rPr spc="-10" dirty="0">
                <a:solidFill>
                  <a:srgbClr val="001F5F"/>
                </a:solidFill>
                <a:latin typeface="Calibri"/>
                <a:cs typeface="Calibri"/>
              </a:rPr>
              <a:t>d</a:t>
            </a:r>
            <a:r>
              <a:rPr spc="5" dirty="0">
                <a:solidFill>
                  <a:srgbClr val="001F5F"/>
                </a:solidFill>
                <a:latin typeface="Calibri"/>
                <a:cs typeface="Calibri"/>
              </a:rPr>
              <a:t>o</a:t>
            </a:r>
            <a:r>
              <a:rPr spc="-10" dirty="0">
                <a:solidFill>
                  <a:srgbClr val="001F5F"/>
                </a:solidFill>
                <a:latin typeface="Calibri"/>
                <a:cs typeface="Calibri"/>
              </a:rPr>
              <a:t>nn</a:t>
            </a:r>
            <a:r>
              <a:rPr dirty="0">
                <a:solidFill>
                  <a:srgbClr val="001F5F"/>
                </a:solidFill>
                <a:latin typeface="Calibri"/>
                <a:cs typeface="Calibri"/>
              </a:rPr>
              <a:t>a</a:t>
            </a:r>
            <a:r>
              <a:rPr spc="-10" dirty="0">
                <a:solidFill>
                  <a:srgbClr val="001F5F"/>
                </a:solidFill>
                <a:latin typeface="Calibri"/>
                <a:cs typeface="Calibri"/>
              </a:rPr>
              <a:t>n</a:t>
            </a:r>
            <a:r>
              <a:rPr spc="5" dirty="0">
                <a:solidFill>
                  <a:srgbClr val="001F5F"/>
                </a:solidFill>
                <a:latin typeface="Calibri"/>
                <a:cs typeface="Calibri"/>
              </a:rPr>
              <a:t>c</a:t>
            </a:r>
            <a:r>
              <a:rPr dirty="0">
                <a:solidFill>
                  <a:srgbClr val="001F5F"/>
                </a:solidFill>
                <a:latin typeface="Calibri"/>
                <a:cs typeface="Calibri"/>
              </a:rPr>
              <a:t>e</a:t>
            </a:r>
            <a:r>
              <a:rPr spc="35" dirty="0">
                <a:solidFill>
                  <a:srgbClr val="001F5F"/>
                </a:solidFill>
                <a:latin typeface="Calibri"/>
                <a:cs typeface="Calibri"/>
              </a:rPr>
              <a:t> </a:t>
            </a:r>
            <a:r>
              <a:rPr spc="-10" dirty="0">
                <a:solidFill>
                  <a:srgbClr val="001F5F"/>
                </a:solidFill>
                <a:latin typeface="Calibri"/>
                <a:cs typeface="Calibri"/>
              </a:rPr>
              <a:t>peu</a:t>
            </a:r>
            <a:r>
              <a:rPr dirty="0">
                <a:solidFill>
                  <a:srgbClr val="001F5F"/>
                </a:solidFill>
                <a:latin typeface="Calibri"/>
                <a:cs typeface="Calibri"/>
              </a:rPr>
              <a:t>t</a:t>
            </a:r>
            <a:r>
              <a:rPr spc="15" dirty="0">
                <a:solidFill>
                  <a:srgbClr val="001F5F"/>
                </a:solidFill>
                <a:latin typeface="Calibri"/>
                <a:cs typeface="Calibri"/>
              </a:rPr>
              <a:t> </a:t>
            </a:r>
            <a:r>
              <a:rPr spc="-10" dirty="0">
                <a:solidFill>
                  <a:srgbClr val="001F5F"/>
                </a:solidFill>
                <a:latin typeface="Calibri"/>
                <a:cs typeface="Calibri"/>
              </a:rPr>
              <a:t>ê</a:t>
            </a:r>
            <a:r>
              <a:rPr dirty="0">
                <a:solidFill>
                  <a:srgbClr val="001F5F"/>
                </a:solidFill>
                <a:latin typeface="Calibri"/>
                <a:cs typeface="Calibri"/>
              </a:rPr>
              <a:t>t</a:t>
            </a:r>
            <a:r>
              <a:rPr spc="-35" dirty="0">
                <a:solidFill>
                  <a:srgbClr val="001F5F"/>
                </a:solidFill>
                <a:latin typeface="Calibri"/>
                <a:cs typeface="Calibri"/>
              </a:rPr>
              <a:t>r</a:t>
            </a:r>
            <a:r>
              <a:rPr dirty="0">
                <a:solidFill>
                  <a:srgbClr val="001F5F"/>
                </a:solidFill>
                <a:latin typeface="Calibri"/>
                <a:cs typeface="Calibri"/>
              </a:rPr>
              <a:t>e</a:t>
            </a:r>
            <a:r>
              <a:rPr spc="10" dirty="0">
                <a:solidFill>
                  <a:srgbClr val="001F5F"/>
                </a:solidFill>
                <a:latin typeface="Calibri"/>
                <a:cs typeface="Calibri"/>
              </a:rPr>
              <a:t> </a:t>
            </a:r>
            <a:r>
              <a:rPr spc="-30" dirty="0">
                <a:solidFill>
                  <a:srgbClr val="001F5F"/>
                </a:solidFill>
                <a:latin typeface="Calibri"/>
                <a:cs typeface="Calibri"/>
              </a:rPr>
              <a:t>r</a:t>
            </a:r>
            <a:r>
              <a:rPr spc="-10" dirty="0">
                <a:solidFill>
                  <a:srgbClr val="001F5F"/>
                </a:solidFill>
                <a:latin typeface="Calibri"/>
                <a:cs typeface="Calibri"/>
              </a:rPr>
              <a:t>é</a:t>
            </a:r>
            <a:r>
              <a:rPr spc="5" dirty="0">
                <a:solidFill>
                  <a:srgbClr val="001F5F"/>
                </a:solidFill>
                <a:latin typeface="Calibri"/>
                <a:cs typeface="Calibri"/>
              </a:rPr>
              <a:t>c</a:t>
            </a:r>
            <a:r>
              <a:rPr spc="-10" dirty="0">
                <a:solidFill>
                  <a:srgbClr val="001F5F"/>
                </a:solidFill>
                <a:latin typeface="Calibri"/>
                <a:cs typeface="Calibri"/>
              </a:rPr>
              <a:t>upé</a:t>
            </a:r>
            <a:r>
              <a:rPr spc="-30" dirty="0">
                <a:solidFill>
                  <a:srgbClr val="001F5F"/>
                </a:solidFill>
                <a:latin typeface="Calibri"/>
                <a:cs typeface="Calibri"/>
              </a:rPr>
              <a:t>r</a:t>
            </a:r>
            <a:r>
              <a:rPr spc="-10" dirty="0">
                <a:solidFill>
                  <a:srgbClr val="001F5F"/>
                </a:solidFill>
                <a:latin typeface="Calibri"/>
                <a:cs typeface="Calibri"/>
              </a:rPr>
              <a:t>é</a:t>
            </a:r>
            <a:r>
              <a:rPr dirty="0">
                <a:solidFill>
                  <a:srgbClr val="001F5F"/>
                </a:solidFill>
                <a:latin typeface="Calibri"/>
                <a:cs typeface="Calibri"/>
              </a:rPr>
              <a:t>e</a:t>
            </a:r>
            <a:endParaRPr dirty="0">
              <a:latin typeface="Calibri"/>
              <a:cs typeface="Calibri"/>
            </a:endParaRPr>
          </a:p>
          <a:p>
            <a:pPr marL="186055" indent="-173355">
              <a:buClr>
                <a:srgbClr val="001F5F"/>
              </a:buClr>
              <a:buFont typeface="Calibri"/>
              <a:buChar char="-"/>
              <a:tabLst>
                <a:tab pos="186690" algn="l"/>
              </a:tabLst>
            </a:pPr>
            <a:r>
              <a:rPr spc="-15" dirty="0">
                <a:solidFill>
                  <a:srgbClr val="001F5F"/>
                </a:solidFill>
                <a:latin typeface="Calibri"/>
                <a:cs typeface="Calibri"/>
              </a:rPr>
              <a:t>Aup</a:t>
            </a:r>
            <a:r>
              <a:rPr spc="-30" dirty="0">
                <a:solidFill>
                  <a:srgbClr val="001F5F"/>
                </a:solidFill>
                <a:latin typeface="Calibri"/>
                <a:cs typeface="Calibri"/>
              </a:rPr>
              <a:t>r</a:t>
            </a:r>
            <a:r>
              <a:rPr spc="-10" dirty="0">
                <a:solidFill>
                  <a:srgbClr val="001F5F"/>
                </a:solidFill>
                <a:latin typeface="Calibri"/>
                <a:cs typeface="Calibri"/>
              </a:rPr>
              <a:t>è</a:t>
            </a:r>
            <a:r>
              <a:rPr dirty="0">
                <a:solidFill>
                  <a:srgbClr val="001F5F"/>
                </a:solidFill>
                <a:latin typeface="Calibri"/>
                <a:cs typeface="Calibri"/>
              </a:rPr>
              <a:t>s</a:t>
            </a:r>
            <a:r>
              <a:rPr spc="60" dirty="0">
                <a:solidFill>
                  <a:srgbClr val="001F5F"/>
                </a:solidFill>
                <a:latin typeface="Calibri"/>
                <a:cs typeface="Calibri"/>
              </a:rPr>
              <a:t> </a:t>
            </a:r>
            <a:r>
              <a:rPr spc="-15" dirty="0">
                <a:solidFill>
                  <a:srgbClr val="001F5F"/>
                </a:solidFill>
                <a:latin typeface="Calibri"/>
                <a:cs typeface="Calibri"/>
              </a:rPr>
              <a:t>d</a:t>
            </a:r>
            <a:r>
              <a:rPr dirty="0">
                <a:solidFill>
                  <a:srgbClr val="001F5F"/>
                </a:solidFill>
                <a:latin typeface="Calibri"/>
                <a:cs typeface="Calibri"/>
              </a:rPr>
              <a:t>u</a:t>
            </a:r>
            <a:r>
              <a:rPr spc="10" dirty="0">
                <a:solidFill>
                  <a:srgbClr val="001F5F"/>
                </a:solidFill>
                <a:latin typeface="Calibri"/>
                <a:cs typeface="Calibri"/>
              </a:rPr>
              <a:t> </a:t>
            </a:r>
            <a:r>
              <a:rPr spc="-10" dirty="0">
                <a:solidFill>
                  <a:srgbClr val="001F5F"/>
                </a:solidFill>
                <a:latin typeface="Calibri"/>
                <a:cs typeface="Calibri"/>
              </a:rPr>
              <a:t>se</a:t>
            </a:r>
            <a:r>
              <a:rPr spc="15" dirty="0">
                <a:solidFill>
                  <a:srgbClr val="001F5F"/>
                </a:solidFill>
                <a:latin typeface="Calibri"/>
                <a:cs typeface="Calibri"/>
              </a:rPr>
              <a:t>r</a:t>
            </a:r>
            <a:r>
              <a:rPr dirty="0">
                <a:solidFill>
                  <a:srgbClr val="001F5F"/>
                </a:solidFill>
                <a:latin typeface="Calibri"/>
                <a:cs typeface="Calibri"/>
              </a:rPr>
              <a:t>vice</a:t>
            </a:r>
            <a:r>
              <a:rPr spc="15" dirty="0">
                <a:solidFill>
                  <a:srgbClr val="001F5F"/>
                </a:solidFill>
                <a:latin typeface="Calibri"/>
                <a:cs typeface="Calibri"/>
              </a:rPr>
              <a:t> </a:t>
            </a:r>
            <a:r>
              <a:rPr spc="5" dirty="0">
                <a:solidFill>
                  <a:srgbClr val="001F5F"/>
                </a:solidFill>
                <a:latin typeface="Calibri"/>
                <a:cs typeface="Calibri"/>
              </a:rPr>
              <a:t>o</a:t>
            </a:r>
            <a:r>
              <a:rPr dirty="0">
                <a:solidFill>
                  <a:srgbClr val="001F5F"/>
                </a:solidFill>
                <a:latin typeface="Calibri"/>
                <a:cs typeface="Calibri"/>
              </a:rPr>
              <a:t>u</a:t>
            </a:r>
            <a:r>
              <a:rPr spc="-15" dirty="0">
                <a:solidFill>
                  <a:srgbClr val="001F5F"/>
                </a:solidFill>
                <a:latin typeface="Calibri"/>
                <a:cs typeface="Calibri"/>
              </a:rPr>
              <a:t> </a:t>
            </a:r>
            <a:r>
              <a:rPr spc="-10" dirty="0">
                <a:solidFill>
                  <a:srgbClr val="001F5F"/>
                </a:solidFill>
                <a:latin typeface="Calibri"/>
                <a:cs typeface="Calibri"/>
              </a:rPr>
              <a:t>d</a:t>
            </a:r>
            <a:r>
              <a:rPr dirty="0">
                <a:solidFill>
                  <a:srgbClr val="001F5F"/>
                </a:solidFill>
                <a:latin typeface="Calibri"/>
                <a:cs typeface="Calibri"/>
              </a:rPr>
              <a:t>e</a:t>
            </a:r>
            <a:r>
              <a:rPr spc="15" dirty="0">
                <a:solidFill>
                  <a:srgbClr val="001F5F"/>
                </a:solidFill>
                <a:latin typeface="Calibri"/>
                <a:cs typeface="Calibri"/>
              </a:rPr>
              <a:t> </a:t>
            </a:r>
            <a:r>
              <a:rPr spc="-10" dirty="0">
                <a:solidFill>
                  <a:srgbClr val="001F5F"/>
                </a:solidFill>
                <a:latin typeface="Calibri"/>
                <a:cs typeface="Calibri"/>
              </a:rPr>
              <a:t>l</a:t>
            </a:r>
            <a:r>
              <a:rPr dirty="0">
                <a:solidFill>
                  <a:srgbClr val="001F5F"/>
                </a:solidFill>
                <a:latin typeface="Calibri"/>
                <a:cs typeface="Calibri"/>
              </a:rPr>
              <a:t>a</a:t>
            </a:r>
            <a:r>
              <a:rPr spc="20" dirty="0">
                <a:solidFill>
                  <a:srgbClr val="001F5F"/>
                </a:solidFill>
                <a:latin typeface="Calibri"/>
                <a:cs typeface="Calibri"/>
              </a:rPr>
              <a:t> </a:t>
            </a:r>
            <a:r>
              <a:rPr spc="-15" dirty="0" smtClean="0">
                <a:solidFill>
                  <a:srgbClr val="001F5F"/>
                </a:solidFill>
                <a:latin typeface="Calibri"/>
                <a:cs typeface="Calibri"/>
              </a:rPr>
              <a:t>ph</a:t>
            </a:r>
            <a:r>
              <a:rPr dirty="0" smtClean="0">
                <a:solidFill>
                  <a:srgbClr val="001F5F"/>
                </a:solidFill>
                <a:latin typeface="Calibri"/>
                <a:cs typeface="Calibri"/>
              </a:rPr>
              <a:t>armacie</a:t>
            </a:r>
            <a:r>
              <a:rPr lang="fr-FR" dirty="0">
                <a:latin typeface="Calibri"/>
                <a:cs typeface="Calibri"/>
              </a:rPr>
              <a:t> </a:t>
            </a:r>
            <a:r>
              <a:rPr spc="-10" dirty="0" smtClean="0">
                <a:solidFill>
                  <a:srgbClr val="001F5F"/>
                </a:solidFill>
                <a:latin typeface="Calibri"/>
                <a:cs typeface="Calibri"/>
              </a:rPr>
              <a:t>h</a:t>
            </a:r>
            <a:r>
              <a:rPr spc="5" dirty="0" smtClean="0">
                <a:solidFill>
                  <a:srgbClr val="001F5F"/>
                </a:solidFill>
                <a:latin typeface="Calibri"/>
                <a:cs typeface="Calibri"/>
              </a:rPr>
              <a:t>o</a:t>
            </a:r>
            <a:r>
              <a:rPr spc="-10" dirty="0" smtClean="0">
                <a:solidFill>
                  <a:srgbClr val="001F5F"/>
                </a:solidFill>
                <a:latin typeface="Calibri"/>
                <a:cs typeface="Calibri"/>
              </a:rPr>
              <a:t>sp</a:t>
            </a:r>
            <a:r>
              <a:rPr spc="-5" dirty="0" smtClean="0">
                <a:solidFill>
                  <a:srgbClr val="001F5F"/>
                </a:solidFill>
                <a:latin typeface="Calibri"/>
                <a:cs typeface="Calibri"/>
              </a:rPr>
              <a:t>i</a:t>
            </a:r>
            <a:r>
              <a:rPr spc="-40" dirty="0" smtClean="0">
                <a:solidFill>
                  <a:srgbClr val="001F5F"/>
                </a:solidFill>
                <a:latin typeface="Calibri"/>
                <a:cs typeface="Calibri"/>
              </a:rPr>
              <a:t>t</a:t>
            </a:r>
            <a:r>
              <a:rPr dirty="0" smtClean="0">
                <a:solidFill>
                  <a:srgbClr val="001F5F"/>
                </a:solidFill>
                <a:latin typeface="Calibri"/>
                <a:cs typeface="Calibri"/>
              </a:rPr>
              <a:t>al</a:t>
            </a:r>
            <a:r>
              <a:rPr spc="-10" dirty="0" smtClean="0">
                <a:solidFill>
                  <a:srgbClr val="001F5F"/>
                </a:solidFill>
                <a:latin typeface="Calibri"/>
                <a:cs typeface="Calibri"/>
              </a:rPr>
              <a:t>i</a:t>
            </a:r>
            <a:r>
              <a:rPr spc="-20" dirty="0" smtClean="0">
                <a:solidFill>
                  <a:srgbClr val="001F5F"/>
                </a:solidFill>
                <a:latin typeface="Calibri"/>
                <a:cs typeface="Calibri"/>
              </a:rPr>
              <a:t>è</a:t>
            </a:r>
            <a:r>
              <a:rPr spc="-40" dirty="0" smtClean="0">
                <a:solidFill>
                  <a:srgbClr val="001F5F"/>
                </a:solidFill>
                <a:latin typeface="Calibri"/>
                <a:cs typeface="Calibri"/>
              </a:rPr>
              <a:t>r</a:t>
            </a:r>
            <a:r>
              <a:rPr spc="-10" dirty="0" smtClean="0">
                <a:solidFill>
                  <a:srgbClr val="001F5F"/>
                </a:solidFill>
                <a:latin typeface="Calibri"/>
                <a:cs typeface="Calibri"/>
              </a:rPr>
              <a:t>e</a:t>
            </a:r>
            <a:r>
              <a:rPr spc="60" dirty="0" smtClean="0">
                <a:solidFill>
                  <a:srgbClr val="001F5F"/>
                </a:solidFill>
                <a:latin typeface="Calibri"/>
                <a:cs typeface="Calibri"/>
              </a:rPr>
              <a:t> </a:t>
            </a:r>
            <a:r>
              <a:rPr spc="-10" dirty="0">
                <a:solidFill>
                  <a:srgbClr val="001F5F"/>
                </a:solidFill>
                <a:latin typeface="Calibri"/>
                <a:cs typeface="Calibri"/>
              </a:rPr>
              <a:t>d</a:t>
            </a:r>
            <a:r>
              <a:rPr dirty="0">
                <a:solidFill>
                  <a:srgbClr val="001F5F"/>
                </a:solidFill>
                <a:latin typeface="Calibri"/>
                <a:cs typeface="Calibri"/>
              </a:rPr>
              <a:t>u</a:t>
            </a:r>
            <a:r>
              <a:rPr spc="10" dirty="0">
                <a:solidFill>
                  <a:srgbClr val="001F5F"/>
                </a:solidFill>
                <a:latin typeface="Calibri"/>
                <a:cs typeface="Calibri"/>
              </a:rPr>
              <a:t> </a:t>
            </a:r>
            <a:r>
              <a:rPr spc="-5" dirty="0">
                <a:solidFill>
                  <a:srgbClr val="001F5F"/>
                </a:solidFill>
                <a:latin typeface="Calibri"/>
                <a:cs typeface="Calibri"/>
              </a:rPr>
              <a:t>C</a:t>
            </a:r>
            <a:r>
              <a:rPr spc="5" dirty="0">
                <a:solidFill>
                  <a:srgbClr val="001F5F"/>
                </a:solidFill>
                <a:latin typeface="Calibri"/>
                <a:cs typeface="Calibri"/>
              </a:rPr>
              <a:t>H</a:t>
            </a:r>
            <a:r>
              <a:rPr spc="-15" dirty="0">
                <a:solidFill>
                  <a:srgbClr val="001F5F"/>
                </a:solidFill>
                <a:latin typeface="Calibri"/>
                <a:cs typeface="Calibri"/>
              </a:rPr>
              <a:t>U</a:t>
            </a:r>
            <a:r>
              <a:rPr dirty="0">
                <a:solidFill>
                  <a:srgbClr val="001F5F"/>
                </a:solidFill>
                <a:latin typeface="Calibri"/>
                <a:cs typeface="Calibri"/>
              </a:rPr>
              <a:t> </a:t>
            </a:r>
            <a:r>
              <a:rPr spc="5" dirty="0">
                <a:solidFill>
                  <a:srgbClr val="001F5F"/>
                </a:solidFill>
                <a:latin typeface="Calibri"/>
                <a:cs typeface="Calibri"/>
              </a:rPr>
              <a:t>o</a:t>
            </a:r>
            <a:r>
              <a:rPr dirty="0">
                <a:solidFill>
                  <a:srgbClr val="001F5F"/>
                </a:solidFill>
                <a:latin typeface="Calibri"/>
                <a:cs typeface="Calibri"/>
              </a:rPr>
              <a:t>ù</a:t>
            </a:r>
            <a:r>
              <a:rPr spc="10" dirty="0">
                <a:solidFill>
                  <a:srgbClr val="001F5F"/>
                </a:solidFill>
                <a:latin typeface="Calibri"/>
                <a:cs typeface="Calibri"/>
              </a:rPr>
              <a:t> </a:t>
            </a:r>
            <a:r>
              <a:rPr spc="-5" dirty="0">
                <a:solidFill>
                  <a:srgbClr val="001F5F"/>
                </a:solidFill>
                <a:latin typeface="Calibri"/>
                <a:cs typeface="Calibri"/>
              </a:rPr>
              <a:t>i</a:t>
            </a:r>
            <a:r>
              <a:rPr dirty="0">
                <a:solidFill>
                  <a:srgbClr val="001F5F"/>
                </a:solidFill>
                <a:latin typeface="Calibri"/>
                <a:cs typeface="Calibri"/>
              </a:rPr>
              <a:t>l</a:t>
            </a:r>
            <a:r>
              <a:rPr spc="-5" dirty="0">
                <a:solidFill>
                  <a:srgbClr val="001F5F"/>
                </a:solidFill>
                <a:latin typeface="Calibri"/>
                <a:cs typeface="Calibri"/>
              </a:rPr>
              <a:t> </a:t>
            </a:r>
            <a:r>
              <a:rPr spc="-20" dirty="0">
                <a:solidFill>
                  <a:srgbClr val="001F5F"/>
                </a:solidFill>
                <a:latin typeface="Calibri"/>
                <a:cs typeface="Calibri"/>
              </a:rPr>
              <a:t>e</a:t>
            </a:r>
            <a:r>
              <a:rPr spc="-35" dirty="0">
                <a:solidFill>
                  <a:srgbClr val="001F5F"/>
                </a:solidFill>
                <a:latin typeface="Calibri"/>
                <a:cs typeface="Calibri"/>
              </a:rPr>
              <a:t>s</a:t>
            </a:r>
            <a:r>
              <a:rPr spc="-10" dirty="0">
                <a:solidFill>
                  <a:srgbClr val="001F5F"/>
                </a:solidFill>
                <a:latin typeface="Calibri"/>
                <a:cs typeface="Calibri"/>
              </a:rPr>
              <a:t>t</a:t>
            </a:r>
            <a:r>
              <a:rPr spc="15" dirty="0">
                <a:solidFill>
                  <a:srgbClr val="001F5F"/>
                </a:solidFill>
                <a:latin typeface="Calibri"/>
                <a:cs typeface="Calibri"/>
              </a:rPr>
              <a:t> </a:t>
            </a:r>
            <a:r>
              <a:rPr spc="-10" dirty="0">
                <a:solidFill>
                  <a:srgbClr val="001F5F"/>
                </a:solidFill>
                <a:latin typeface="Calibri"/>
                <a:cs typeface="Calibri"/>
              </a:rPr>
              <a:t>su</a:t>
            </a:r>
            <a:r>
              <a:rPr spc="-5" dirty="0">
                <a:solidFill>
                  <a:srgbClr val="001F5F"/>
                </a:solidFill>
                <a:latin typeface="Calibri"/>
                <a:cs typeface="Calibri"/>
              </a:rPr>
              <a:t>i</a:t>
            </a:r>
            <a:r>
              <a:rPr dirty="0">
                <a:solidFill>
                  <a:srgbClr val="001F5F"/>
                </a:solidFill>
                <a:latin typeface="Calibri"/>
                <a:cs typeface="Calibri"/>
              </a:rPr>
              <a:t>vi</a:t>
            </a:r>
            <a:endParaRPr dirty="0">
              <a:latin typeface="Calibri"/>
              <a:cs typeface="Calibri"/>
            </a:endParaRPr>
          </a:p>
          <a:p>
            <a:pPr marL="134620" indent="-121920">
              <a:buClr>
                <a:srgbClr val="001F5F"/>
              </a:buClr>
              <a:buFont typeface="Calibri"/>
              <a:buChar char="-"/>
              <a:tabLst>
                <a:tab pos="134620" algn="l"/>
              </a:tabLst>
            </a:pPr>
            <a:r>
              <a:rPr spc="-15" dirty="0">
                <a:solidFill>
                  <a:srgbClr val="001F5F"/>
                </a:solidFill>
                <a:latin typeface="Calibri"/>
                <a:cs typeface="Calibri"/>
              </a:rPr>
              <a:t>S</a:t>
            </a:r>
            <a:r>
              <a:rPr spc="-30" dirty="0">
                <a:solidFill>
                  <a:srgbClr val="001F5F"/>
                </a:solidFill>
                <a:latin typeface="Calibri"/>
                <a:cs typeface="Calibri"/>
              </a:rPr>
              <a:t>c</a:t>
            </a:r>
            <a:r>
              <a:rPr dirty="0">
                <a:solidFill>
                  <a:srgbClr val="001F5F"/>
                </a:solidFill>
                <a:latin typeface="Calibri"/>
                <a:cs typeface="Calibri"/>
              </a:rPr>
              <a:t>an</a:t>
            </a:r>
            <a:r>
              <a:rPr spc="15" dirty="0">
                <a:solidFill>
                  <a:srgbClr val="001F5F"/>
                </a:solidFill>
                <a:latin typeface="Calibri"/>
                <a:cs typeface="Calibri"/>
              </a:rPr>
              <a:t> </a:t>
            </a:r>
            <a:r>
              <a:rPr spc="5" dirty="0">
                <a:solidFill>
                  <a:srgbClr val="001F5F"/>
                </a:solidFill>
                <a:latin typeface="Calibri"/>
                <a:cs typeface="Calibri"/>
              </a:rPr>
              <a:t>o</a:t>
            </a:r>
            <a:r>
              <a:rPr dirty="0">
                <a:solidFill>
                  <a:srgbClr val="001F5F"/>
                </a:solidFill>
                <a:latin typeface="Calibri"/>
                <a:cs typeface="Calibri"/>
              </a:rPr>
              <a:t>u</a:t>
            </a:r>
            <a:r>
              <a:rPr spc="10" dirty="0">
                <a:solidFill>
                  <a:srgbClr val="001F5F"/>
                </a:solidFill>
                <a:latin typeface="Calibri"/>
                <a:cs typeface="Calibri"/>
              </a:rPr>
              <a:t> </a:t>
            </a:r>
            <a:r>
              <a:rPr spc="-25" dirty="0">
                <a:solidFill>
                  <a:srgbClr val="001F5F"/>
                </a:solidFill>
                <a:latin typeface="Calibri"/>
                <a:cs typeface="Calibri"/>
              </a:rPr>
              <a:t>fa</a:t>
            </a:r>
            <a:r>
              <a:rPr dirty="0">
                <a:solidFill>
                  <a:srgbClr val="001F5F"/>
                </a:solidFill>
                <a:latin typeface="Calibri"/>
                <a:cs typeface="Calibri"/>
              </a:rPr>
              <a:t>x</a:t>
            </a:r>
            <a:r>
              <a:rPr spc="-15" dirty="0">
                <a:solidFill>
                  <a:srgbClr val="001F5F"/>
                </a:solidFill>
                <a:latin typeface="Calibri"/>
                <a:cs typeface="Calibri"/>
              </a:rPr>
              <a:t> </a:t>
            </a:r>
            <a:r>
              <a:rPr spc="-10" dirty="0">
                <a:solidFill>
                  <a:srgbClr val="001F5F"/>
                </a:solidFill>
                <a:latin typeface="Calibri"/>
                <a:cs typeface="Calibri"/>
              </a:rPr>
              <a:t>par</a:t>
            </a:r>
            <a:r>
              <a:rPr spc="20" dirty="0">
                <a:solidFill>
                  <a:srgbClr val="001F5F"/>
                </a:solidFill>
                <a:latin typeface="Calibri"/>
                <a:cs typeface="Calibri"/>
              </a:rPr>
              <a:t> </a:t>
            </a:r>
            <a:r>
              <a:rPr spc="-10" dirty="0">
                <a:solidFill>
                  <a:srgbClr val="001F5F"/>
                </a:solidFill>
                <a:latin typeface="Calibri"/>
                <a:cs typeface="Calibri"/>
              </a:rPr>
              <a:t>s</a:t>
            </a:r>
            <a:r>
              <a:rPr spc="5" dirty="0">
                <a:solidFill>
                  <a:srgbClr val="001F5F"/>
                </a:solidFill>
                <a:latin typeface="Calibri"/>
                <a:cs typeface="Calibri"/>
              </a:rPr>
              <a:t>o</a:t>
            </a:r>
            <a:r>
              <a:rPr dirty="0">
                <a:solidFill>
                  <a:srgbClr val="001F5F"/>
                </a:solidFill>
                <a:latin typeface="Calibri"/>
                <a:cs typeface="Calibri"/>
              </a:rPr>
              <a:t>n</a:t>
            </a:r>
            <a:r>
              <a:rPr spc="-10" dirty="0">
                <a:solidFill>
                  <a:srgbClr val="001F5F"/>
                </a:solidFill>
                <a:latin typeface="Calibri"/>
                <a:cs typeface="Calibri"/>
              </a:rPr>
              <a:t> </a:t>
            </a:r>
            <a:r>
              <a:rPr spc="10" dirty="0">
                <a:solidFill>
                  <a:srgbClr val="001F5F"/>
                </a:solidFill>
                <a:latin typeface="Calibri"/>
                <a:cs typeface="Calibri"/>
              </a:rPr>
              <a:t>o</a:t>
            </a:r>
            <a:r>
              <a:rPr spc="-25" dirty="0">
                <a:solidFill>
                  <a:srgbClr val="001F5F"/>
                </a:solidFill>
                <a:latin typeface="Calibri"/>
                <a:cs typeface="Calibri"/>
              </a:rPr>
              <a:t>f</a:t>
            </a:r>
            <a:r>
              <a:rPr spc="-5" dirty="0">
                <a:solidFill>
                  <a:srgbClr val="001F5F"/>
                </a:solidFill>
                <a:latin typeface="Calibri"/>
                <a:cs typeface="Calibri"/>
              </a:rPr>
              <a:t>fici</a:t>
            </a:r>
            <a:r>
              <a:rPr spc="-10" dirty="0">
                <a:solidFill>
                  <a:srgbClr val="001F5F"/>
                </a:solidFill>
                <a:latin typeface="Calibri"/>
                <a:cs typeface="Calibri"/>
              </a:rPr>
              <a:t>ne</a:t>
            </a:r>
            <a:r>
              <a:rPr spc="15" dirty="0">
                <a:solidFill>
                  <a:srgbClr val="001F5F"/>
                </a:solidFill>
                <a:latin typeface="Calibri"/>
                <a:cs typeface="Calibri"/>
              </a:rPr>
              <a:t> </a:t>
            </a:r>
            <a:r>
              <a:rPr spc="-10" dirty="0" smtClean="0">
                <a:solidFill>
                  <a:srgbClr val="001F5F"/>
                </a:solidFill>
                <a:latin typeface="Calibri"/>
                <a:cs typeface="Calibri"/>
              </a:rPr>
              <a:t>h</a:t>
            </a:r>
            <a:r>
              <a:rPr dirty="0" smtClean="0">
                <a:solidFill>
                  <a:srgbClr val="001F5F"/>
                </a:solidFill>
                <a:latin typeface="Calibri"/>
                <a:cs typeface="Calibri"/>
              </a:rPr>
              <a:t>a</a:t>
            </a:r>
            <a:r>
              <a:rPr spc="-10" dirty="0" smtClean="0">
                <a:solidFill>
                  <a:srgbClr val="001F5F"/>
                </a:solidFill>
                <a:latin typeface="Calibri"/>
                <a:cs typeface="Calibri"/>
              </a:rPr>
              <a:t>b</a:t>
            </a:r>
            <a:r>
              <a:rPr spc="-5" dirty="0" smtClean="0">
                <a:solidFill>
                  <a:srgbClr val="001F5F"/>
                </a:solidFill>
                <a:latin typeface="Calibri"/>
                <a:cs typeface="Calibri"/>
              </a:rPr>
              <a:t>i</a:t>
            </a:r>
            <a:r>
              <a:rPr dirty="0" smtClean="0">
                <a:solidFill>
                  <a:srgbClr val="001F5F"/>
                </a:solidFill>
                <a:latin typeface="Calibri"/>
                <a:cs typeface="Calibri"/>
              </a:rPr>
              <a:t>t</a:t>
            </a:r>
            <a:r>
              <a:rPr spc="-15" dirty="0" smtClean="0">
                <a:solidFill>
                  <a:srgbClr val="001F5F"/>
                </a:solidFill>
                <a:latin typeface="Calibri"/>
                <a:cs typeface="Calibri"/>
              </a:rPr>
              <a:t>u</a:t>
            </a:r>
            <a:r>
              <a:rPr spc="-20" dirty="0" smtClean="0">
                <a:solidFill>
                  <a:srgbClr val="001F5F"/>
                </a:solidFill>
                <a:latin typeface="Calibri"/>
                <a:cs typeface="Calibri"/>
              </a:rPr>
              <a:t>e</a:t>
            </a:r>
            <a:r>
              <a:rPr spc="-5" dirty="0" smtClean="0">
                <a:solidFill>
                  <a:srgbClr val="001F5F"/>
                </a:solidFill>
                <a:latin typeface="Calibri"/>
                <a:cs typeface="Calibri"/>
              </a:rPr>
              <a:t>ll</a:t>
            </a:r>
            <a:r>
              <a:rPr spc="-10" dirty="0" smtClean="0">
                <a:solidFill>
                  <a:srgbClr val="001F5F"/>
                </a:solidFill>
                <a:latin typeface="Calibri"/>
                <a:cs typeface="Calibri"/>
              </a:rPr>
              <a:t>e</a:t>
            </a:r>
            <a:endParaRPr lang="fr-FR" dirty="0">
              <a:latin typeface="Calibri"/>
              <a:cs typeface="Calibri"/>
            </a:endParaRPr>
          </a:p>
          <a:p>
            <a:pPr marL="134620" indent="-121920">
              <a:buClr>
                <a:srgbClr val="001F5F"/>
              </a:buClr>
              <a:buFont typeface="Calibri"/>
              <a:buChar char="-"/>
              <a:tabLst>
                <a:tab pos="134620" algn="l"/>
              </a:tabLst>
            </a:pPr>
            <a:r>
              <a:rPr dirty="0" smtClean="0">
                <a:solidFill>
                  <a:srgbClr val="001F5F"/>
                </a:solidFill>
                <a:latin typeface="Calibri"/>
                <a:cs typeface="Calibri"/>
              </a:rPr>
              <a:t>M</a:t>
            </a:r>
            <a:r>
              <a:rPr spc="-15" dirty="0" smtClean="0">
                <a:solidFill>
                  <a:srgbClr val="001F5F"/>
                </a:solidFill>
                <a:latin typeface="Calibri"/>
                <a:cs typeface="Calibri"/>
              </a:rPr>
              <a:t>éd</a:t>
            </a:r>
            <a:r>
              <a:rPr spc="-10" dirty="0" smtClean="0">
                <a:solidFill>
                  <a:srgbClr val="001F5F"/>
                </a:solidFill>
                <a:latin typeface="Calibri"/>
                <a:cs typeface="Calibri"/>
              </a:rPr>
              <a:t>e</a:t>
            </a:r>
            <a:r>
              <a:rPr dirty="0" smtClean="0">
                <a:solidFill>
                  <a:srgbClr val="001F5F"/>
                </a:solidFill>
                <a:latin typeface="Calibri"/>
                <a:cs typeface="Calibri"/>
              </a:rPr>
              <a:t>c</a:t>
            </a:r>
            <a:r>
              <a:rPr spc="-10" dirty="0" smtClean="0">
                <a:solidFill>
                  <a:srgbClr val="001F5F"/>
                </a:solidFill>
                <a:latin typeface="Calibri"/>
                <a:cs typeface="Calibri"/>
              </a:rPr>
              <a:t>i</a:t>
            </a:r>
            <a:r>
              <a:rPr dirty="0" smtClean="0">
                <a:solidFill>
                  <a:srgbClr val="001F5F"/>
                </a:solidFill>
                <a:latin typeface="Calibri"/>
                <a:cs typeface="Calibri"/>
              </a:rPr>
              <a:t>n</a:t>
            </a:r>
            <a:r>
              <a:rPr spc="55" dirty="0" smtClean="0">
                <a:solidFill>
                  <a:srgbClr val="001F5F"/>
                </a:solidFill>
                <a:latin typeface="Calibri"/>
                <a:cs typeface="Calibri"/>
              </a:rPr>
              <a:t> </a:t>
            </a:r>
            <a:r>
              <a:rPr dirty="0">
                <a:solidFill>
                  <a:srgbClr val="001F5F"/>
                </a:solidFill>
                <a:latin typeface="Calibri"/>
                <a:cs typeface="Calibri"/>
              </a:rPr>
              <a:t>t</a:t>
            </a:r>
            <a:r>
              <a:rPr spc="-60" dirty="0">
                <a:solidFill>
                  <a:srgbClr val="001F5F"/>
                </a:solidFill>
                <a:latin typeface="Calibri"/>
                <a:cs typeface="Calibri"/>
              </a:rPr>
              <a:t>r</a:t>
            </a:r>
            <a:r>
              <a:rPr dirty="0">
                <a:solidFill>
                  <a:srgbClr val="001F5F"/>
                </a:solidFill>
                <a:latin typeface="Calibri"/>
                <a:cs typeface="Calibri"/>
              </a:rPr>
              <a:t>a</a:t>
            </a:r>
            <a:r>
              <a:rPr spc="-5" dirty="0">
                <a:solidFill>
                  <a:srgbClr val="001F5F"/>
                </a:solidFill>
                <a:latin typeface="Calibri"/>
                <a:cs typeface="Calibri"/>
              </a:rPr>
              <a:t>i</a:t>
            </a:r>
            <a:r>
              <a:rPr spc="-30" dirty="0">
                <a:solidFill>
                  <a:srgbClr val="001F5F"/>
                </a:solidFill>
                <a:latin typeface="Calibri"/>
                <a:cs typeface="Calibri"/>
              </a:rPr>
              <a:t>t</a:t>
            </a:r>
            <a:r>
              <a:rPr dirty="0">
                <a:solidFill>
                  <a:srgbClr val="001F5F"/>
                </a:solidFill>
                <a:latin typeface="Calibri"/>
                <a:cs typeface="Calibri"/>
              </a:rPr>
              <a:t>a</a:t>
            </a:r>
            <a:r>
              <a:rPr spc="-35" dirty="0">
                <a:solidFill>
                  <a:srgbClr val="001F5F"/>
                </a:solidFill>
                <a:latin typeface="Calibri"/>
                <a:cs typeface="Calibri"/>
              </a:rPr>
              <a:t>n</a:t>
            </a:r>
            <a:r>
              <a:rPr dirty="0">
                <a:solidFill>
                  <a:srgbClr val="001F5F"/>
                </a:solidFill>
                <a:latin typeface="Calibri"/>
                <a:cs typeface="Calibri"/>
              </a:rPr>
              <a:t>t</a:t>
            </a:r>
            <a:r>
              <a:rPr spc="20" dirty="0">
                <a:solidFill>
                  <a:srgbClr val="001F5F"/>
                </a:solidFill>
                <a:latin typeface="Calibri"/>
                <a:cs typeface="Calibri"/>
              </a:rPr>
              <a:t> </a:t>
            </a:r>
            <a:r>
              <a:rPr dirty="0">
                <a:solidFill>
                  <a:srgbClr val="001F5F"/>
                </a:solidFill>
                <a:latin typeface="Calibri"/>
                <a:cs typeface="Calibri"/>
              </a:rPr>
              <a:t>(</a:t>
            </a:r>
            <a:r>
              <a:rPr spc="-10" dirty="0">
                <a:solidFill>
                  <a:srgbClr val="001F5F"/>
                </a:solidFill>
                <a:latin typeface="Calibri"/>
                <a:cs typeface="Calibri"/>
              </a:rPr>
              <a:t>s</a:t>
            </a:r>
            <a:r>
              <a:rPr dirty="0">
                <a:solidFill>
                  <a:srgbClr val="001F5F"/>
                </a:solidFill>
                <a:latin typeface="Calibri"/>
                <a:cs typeface="Calibri"/>
              </a:rPr>
              <a:t>i</a:t>
            </a:r>
            <a:r>
              <a:rPr spc="15" dirty="0">
                <a:solidFill>
                  <a:srgbClr val="001F5F"/>
                </a:solidFill>
                <a:latin typeface="Calibri"/>
                <a:cs typeface="Calibri"/>
              </a:rPr>
              <a:t> </a:t>
            </a:r>
            <a:r>
              <a:rPr spc="-15" dirty="0">
                <a:solidFill>
                  <a:srgbClr val="001F5F"/>
                </a:solidFill>
                <a:latin typeface="Calibri"/>
                <a:cs typeface="Calibri"/>
              </a:rPr>
              <a:t>p</a:t>
            </a:r>
            <a:r>
              <a:rPr spc="-30" dirty="0">
                <a:solidFill>
                  <a:srgbClr val="001F5F"/>
                </a:solidFill>
                <a:latin typeface="Calibri"/>
                <a:cs typeface="Calibri"/>
              </a:rPr>
              <a:t>r</a:t>
            </a:r>
            <a:r>
              <a:rPr spc="-10" dirty="0">
                <a:solidFill>
                  <a:srgbClr val="001F5F"/>
                </a:solidFill>
                <a:latin typeface="Calibri"/>
                <a:cs typeface="Calibri"/>
              </a:rPr>
              <a:t>es</a:t>
            </a:r>
            <a:r>
              <a:rPr dirty="0">
                <a:solidFill>
                  <a:srgbClr val="001F5F"/>
                </a:solidFill>
                <a:latin typeface="Calibri"/>
                <a:cs typeface="Calibri"/>
              </a:rPr>
              <a:t>cr</a:t>
            </a:r>
            <a:r>
              <a:rPr spc="-10" dirty="0">
                <a:solidFill>
                  <a:srgbClr val="001F5F"/>
                </a:solidFill>
                <a:latin typeface="Calibri"/>
                <a:cs typeface="Calibri"/>
              </a:rPr>
              <a:t>i</a:t>
            </a:r>
            <a:r>
              <a:rPr spc="-15" dirty="0">
                <a:solidFill>
                  <a:srgbClr val="001F5F"/>
                </a:solidFill>
                <a:latin typeface="Calibri"/>
                <a:cs typeface="Calibri"/>
              </a:rPr>
              <a:t>p</a:t>
            </a:r>
            <a:r>
              <a:rPr dirty="0">
                <a:solidFill>
                  <a:srgbClr val="001F5F"/>
                </a:solidFill>
                <a:latin typeface="Calibri"/>
                <a:cs typeface="Calibri"/>
              </a:rPr>
              <a:t>t</a:t>
            </a:r>
            <a:r>
              <a:rPr spc="-10" dirty="0">
                <a:solidFill>
                  <a:srgbClr val="001F5F"/>
                </a:solidFill>
                <a:latin typeface="Calibri"/>
                <a:cs typeface="Calibri"/>
              </a:rPr>
              <a:t>i</a:t>
            </a:r>
            <a:r>
              <a:rPr spc="5" dirty="0">
                <a:solidFill>
                  <a:srgbClr val="001F5F"/>
                </a:solidFill>
                <a:latin typeface="Calibri"/>
                <a:cs typeface="Calibri"/>
              </a:rPr>
              <a:t>o</a:t>
            </a:r>
            <a:r>
              <a:rPr dirty="0">
                <a:solidFill>
                  <a:srgbClr val="001F5F"/>
                </a:solidFill>
                <a:latin typeface="Calibri"/>
                <a:cs typeface="Calibri"/>
              </a:rPr>
              <a:t>n</a:t>
            </a:r>
            <a:r>
              <a:rPr spc="35" dirty="0">
                <a:solidFill>
                  <a:srgbClr val="001F5F"/>
                </a:solidFill>
                <a:latin typeface="Calibri"/>
                <a:cs typeface="Calibri"/>
              </a:rPr>
              <a:t> </a:t>
            </a:r>
            <a:r>
              <a:rPr spc="-10" dirty="0">
                <a:solidFill>
                  <a:srgbClr val="001F5F"/>
                </a:solidFill>
                <a:latin typeface="Calibri"/>
                <a:cs typeface="Calibri"/>
              </a:rPr>
              <a:t>i</a:t>
            </a:r>
            <a:r>
              <a:rPr spc="-15" dirty="0">
                <a:solidFill>
                  <a:srgbClr val="001F5F"/>
                </a:solidFill>
                <a:latin typeface="Calibri"/>
                <a:cs typeface="Calibri"/>
              </a:rPr>
              <a:t>n</a:t>
            </a:r>
            <a:r>
              <a:rPr spc="-10" dirty="0">
                <a:solidFill>
                  <a:srgbClr val="001F5F"/>
                </a:solidFill>
                <a:latin typeface="Calibri"/>
                <a:cs typeface="Calibri"/>
              </a:rPr>
              <a:t>i</a:t>
            </a:r>
            <a:r>
              <a:rPr dirty="0">
                <a:solidFill>
                  <a:srgbClr val="001F5F"/>
                </a:solidFill>
                <a:latin typeface="Calibri"/>
                <a:cs typeface="Calibri"/>
              </a:rPr>
              <a:t>t</a:t>
            </a:r>
            <a:r>
              <a:rPr spc="-10" dirty="0">
                <a:solidFill>
                  <a:srgbClr val="001F5F"/>
                </a:solidFill>
                <a:latin typeface="Calibri"/>
                <a:cs typeface="Calibri"/>
              </a:rPr>
              <a:t>i</a:t>
            </a:r>
            <a:r>
              <a:rPr dirty="0">
                <a:solidFill>
                  <a:srgbClr val="001F5F"/>
                </a:solidFill>
                <a:latin typeface="Calibri"/>
                <a:cs typeface="Calibri"/>
              </a:rPr>
              <a:t>a</a:t>
            </a:r>
            <a:r>
              <a:rPr spc="-5" dirty="0">
                <a:solidFill>
                  <a:srgbClr val="001F5F"/>
                </a:solidFill>
                <a:latin typeface="Calibri"/>
                <a:cs typeface="Calibri"/>
              </a:rPr>
              <a:t>l</a:t>
            </a:r>
            <a:r>
              <a:rPr dirty="0">
                <a:solidFill>
                  <a:srgbClr val="001F5F"/>
                </a:solidFill>
                <a:latin typeface="Calibri"/>
                <a:cs typeface="Calibri"/>
              </a:rPr>
              <a:t>e</a:t>
            </a:r>
            <a:r>
              <a:rPr lang="fr-FR" dirty="0">
                <a:latin typeface="Calibri"/>
                <a:cs typeface="Calibri"/>
              </a:rPr>
              <a:t> </a:t>
            </a:r>
            <a:r>
              <a:rPr spc="-10" dirty="0">
                <a:solidFill>
                  <a:srgbClr val="001F5F"/>
                </a:solidFill>
                <a:latin typeface="Calibri"/>
                <a:cs typeface="Calibri"/>
              </a:rPr>
              <a:t>h</a:t>
            </a:r>
            <a:r>
              <a:rPr spc="5" dirty="0">
                <a:solidFill>
                  <a:srgbClr val="001F5F"/>
                </a:solidFill>
                <a:latin typeface="Calibri"/>
                <a:cs typeface="Calibri"/>
              </a:rPr>
              <a:t>o</a:t>
            </a:r>
            <a:r>
              <a:rPr spc="-10" dirty="0">
                <a:solidFill>
                  <a:srgbClr val="001F5F"/>
                </a:solidFill>
                <a:latin typeface="Calibri"/>
                <a:cs typeface="Calibri"/>
              </a:rPr>
              <a:t>sp</a:t>
            </a:r>
            <a:r>
              <a:rPr spc="-5" dirty="0">
                <a:solidFill>
                  <a:srgbClr val="001F5F"/>
                </a:solidFill>
                <a:latin typeface="Calibri"/>
                <a:cs typeface="Calibri"/>
              </a:rPr>
              <a:t>i</a:t>
            </a:r>
            <a:r>
              <a:rPr spc="-40" dirty="0">
                <a:solidFill>
                  <a:srgbClr val="001F5F"/>
                </a:solidFill>
                <a:latin typeface="Calibri"/>
                <a:cs typeface="Calibri"/>
              </a:rPr>
              <a:t>t</a:t>
            </a:r>
            <a:r>
              <a:rPr dirty="0">
                <a:solidFill>
                  <a:srgbClr val="001F5F"/>
                </a:solidFill>
                <a:latin typeface="Calibri"/>
                <a:cs typeface="Calibri"/>
              </a:rPr>
              <a:t>al</a:t>
            </a:r>
            <a:r>
              <a:rPr spc="-10" dirty="0">
                <a:solidFill>
                  <a:srgbClr val="001F5F"/>
                </a:solidFill>
                <a:latin typeface="Calibri"/>
                <a:cs typeface="Calibri"/>
              </a:rPr>
              <a:t>i</a:t>
            </a:r>
            <a:r>
              <a:rPr spc="-20" dirty="0">
                <a:solidFill>
                  <a:srgbClr val="001F5F"/>
                </a:solidFill>
                <a:latin typeface="Calibri"/>
                <a:cs typeface="Calibri"/>
              </a:rPr>
              <a:t>è</a:t>
            </a:r>
            <a:r>
              <a:rPr spc="-40" dirty="0">
                <a:solidFill>
                  <a:srgbClr val="001F5F"/>
                </a:solidFill>
                <a:latin typeface="Calibri"/>
                <a:cs typeface="Calibri"/>
              </a:rPr>
              <a:t>r</a:t>
            </a:r>
            <a:r>
              <a:rPr spc="-10" dirty="0">
                <a:solidFill>
                  <a:srgbClr val="001F5F"/>
                </a:solidFill>
                <a:latin typeface="Calibri"/>
                <a:cs typeface="Calibri"/>
              </a:rPr>
              <a:t>e</a:t>
            </a:r>
            <a:r>
              <a:rPr spc="60" dirty="0">
                <a:solidFill>
                  <a:srgbClr val="001F5F"/>
                </a:solidFill>
                <a:latin typeface="Calibri"/>
                <a:cs typeface="Calibri"/>
              </a:rPr>
              <a:t> </a:t>
            </a:r>
            <a:r>
              <a:rPr dirty="0">
                <a:solidFill>
                  <a:srgbClr val="001F5F"/>
                </a:solidFill>
                <a:latin typeface="Calibri"/>
                <a:cs typeface="Calibri"/>
              </a:rPr>
              <a:t>«</a:t>
            </a:r>
            <a:r>
              <a:rPr spc="-10" dirty="0">
                <a:solidFill>
                  <a:srgbClr val="001F5F"/>
                </a:solidFill>
                <a:latin typeface="Calibri"/>
                <a:cs typeface="Calibri"/>
              </a:rPr>
              <a:t> </a:t>
            </a:r>
            <a:r>
              <a:rPr spc="-5" dirty="0">
                <a:solidFill>
                  <a:srgbClr val="001F5F"/>
                </a:solidFill>
                <a:latin typeface="Calibri"/>
                <a:cs typeface="Calibri"/>
              </a:rPr>
              <a:t>P</a:t>
            </a:r>
            <a:r>
              <a:rPr dirty="0">
                <a:solidFill>
                  <a:srgbClr val="001F5F"/>
                </a:solidFill>
                <a:latin typeface="Calibri"/>
                <a:cs typeface="Calibri"/>
              </a:rPr>
              <a:t>IH</a:t>
            </a:r>
            <a:r>
              <a:rPr spc="5" dirty="0">
                <a:solidFill>
                  <a:srgbClr val="001F5F"/>
                </a:solidFill>
                <a:latin typeface="Calibri"/>
                <a:cs typeface="Calibri"/>
              </a:rPr>
              <a:t> </a:t>
            </a:r>
            <a:r>
              <a:rPr dirty="0">
                <a:solidFill>
                  <a:srgbClr val="001F5F"/>
                </a:solidFill>
                <a:latin typeface="Calibri"/>
                <a:cs typeface="Calibri"/>
              </a:rPr>
              <a:t>»</a:t>
            </a:r>
            <a:r>
              <a:rPr spc="10" dirty="0">
                <a:solidFill>
                  <a:srgbClr val="001F5F"/>
                </a:solidFill>
                <a:latin typeface="Calibri"/>
                <a:cs typeface="Calibri"/>
              </a:rPr>
              <a:t> </a:t>
            </a:r>
            <a:r>
              <a:rPr dirty="0">
                <a:solidFill>
                  <a:srgbClr val="001F5F"/>
                </a:solidFill>
                <a:latin typeface="Calibri"/>
                <a:cs typeface="Calibri"/>
              </a:rPr>
              <a:t>&lt;</a:t>
            </a:r>
            <a:r>
              <a:rPr spc="-10" dirty="0">
                <a:solidFill>
                  <a:srgbClr val="001F5F"/>
                </a:solidFill>
                <a:latin typeface="Calibri"/>
                <a:cs typeface="Calibri"/>
              </a:rPr>
              <a:t> 1</a:t>
            </a:r>
            <a:r>
              <a:rPr dirty="0">
                <a:solidFill>
                  <a:srgbClr val="001F5F"/>
                </a:solidFill>
                <a:latin typeface="Calibri"/>
                <a:cs typeface="Calibri"/>
              </a:rPr>
              <a:t> a</a:t>
            </a:r>
            <a:r>
              <a:rPr spc="-10" dirty="0">
                <a:solidFill>
                  <a:srgbClr val="001F5F"/>
                </a:solidFill>
                <a:latin typeface="Calibri"/>
                <a:cs typeface="Calibri"/>
              </a:rPr>
              <a:t>n</a:t>
            </a:r>
            <a:r>
              <a:rPr dirty="0">
                <a:solidFill>
                  <a:srgbClr val="001F5F"/>
                </a:solidFill>
                <a:latin typeface="Calibri"/>
                <a:cs typeface="Calibri"/>
              </a:rPr>
              <a:t>)</a:t>
            </a:r>
            <a:endParaRPr dirty="0">
              <a:latin typeface="Calibri"/>
              <a:cs typeface="Calibri"/>
            </a:endParaRPr>
          </a:p>
          <a:p>
            <a:pPr marL="12700" marR="629920">
              <a:buClr>
                <a:srgbClr val="001F5F"/>
              </a:buClr>
              <a:buFont typeface="Calibri"/>
              <a:buChar char="•"/>
              <a:tabLst>
                <a:tab pos="180340" algn="l"/>
              </a:tabLst>
            </a:pPr>
            <a:r>
              <a:rPr dirty="0">
                <a:solidFill>
                  <a:srgbClr val="001F5F"/>
                </a:solidFill>
                <a:latin typeface="Calibri"/>
                <a:cs typeface="Calibri"/>
              </a:rPr>
              <a:t>D</a:t>
            </a:r>
            <a:r>
              <a:rPr spc="-10" dirty="0">
                <a:solidFill>
                  <a:srgbClr val="001F5F"/>
                </a:solidFill>
                <a:latin typeface="Calibri"/>
                <a:cs typeface="Calibri"/>
              </a:rPr>
              <a:t>ispens</a:t>
            </a:r>
            <a:r>
              <a:rPr spc="-25" dirty="0">
                <a:solidFill>
                  <a:srgbClr val="001F5F"/>
                </a:solidFill>
                <a:latin typeface="Calibri"/>
                <a:cs typeface="Calibri"/>
              </a:rPr>
              <a:t>a</a:t>
            </a:r>
            <a:r>
              <a:rPr dirty="0">
                <a:solidFill>
                  <a:srgbClr val="001F5F"/>
                </a:solidFill>
                <a:latin typeface="Calibri"/>
                <a:cs typeface="Calibri"/>
              </a:rPr>
              <a:t>t</a:t>
            </a:r>
            <a:r>
              <a:rPr spc="-10" dirty="0">
                <a:solidFill>
                  <a:srgbClr val="001F5F"/>
                </a:solidFill>
                <a:latin typeface="Calibri"/>
                <a:cs typeface="Calibri"/>
              </a:rPr>
              <a:t>i</a:t>
            </a:r>
            <a:r>
              <a:rPr spc="5" dirty="0">
                <a:solidFill>
                  <a:srgbClr val="001F5F"/>
                </a:solidFill>
                <a:latin typeface="Calibri"/>
                <a:cs typeface="Calibri"/>
              </a:rPr>
              <a:t>o</a:t>
            </a:r>
            <a:r>
              <a:rPr dirty="0">
                <a:solidFill>
                  <a:srgbClr val="001F5F"/>
                </a:solidFill>
                <a:latin typeface="Calibri"/>
                <a:cs typeface="Calibri"/>
              </a:rPr>
              <a:t>n</a:t>
            </a:r>
            <a:r>
              <a:rPr spc="60" dirty="0">
                <a:solidFill>
                  <a:srgbClr val="001F5F"/>
                </a:solidFill>
                <a:latin typeface="Calibri"/>
                <a:cs typeface="Calibri"/>
              </a:rPr>
              <a:t> </a:t>
            </a:r>
            <a:r>
              <a:rPr spc="-10" dirty="0">
                <a:solidFill>
                  <a:srgbClr val="001F5F"/>
                </a:solidFill>
                <a:latin typeface="Calibri"/>
                <a:cs typeface="Calibri"/>
              </a:rPr>
              <a:t>de</a:t>
            </a:r>
            <a:r>
              <a:rPr dirty="0">
                <a:solidFill>
                  <a:srgbClr val="001F5F"/>
                </a:solidFill>
                <a:latin typeface="Calibri"/>
                <a:cs typeface="Calibri"/>
              </a:rPr>
              <a:t>s</a:t>
            </a:r>
            <a:r>
              <a:rPr spc="15" dirty="0">
                <a:solidFill>
                  <a:srgbClr val="001F5F"/>
                </a:solidFill>
                <a:latin typeface="Calibri"/>
                <a:cs typeface="Calibri"/>
              </a:rPr>
              <a:t> </a:t>
            </a:r>
            <a:r>
              <a:rPr dirty="0">
                <a:solidFill>
                  <a:srgbClr val="001F5F"/>
                </a:solidFill>
                <a:latin typeface="Calibri"/>
                <a:cs typeface="Calibri"/>
              </a:rPr>
              <a:t>m</a:t>
            </a:r>
            <a:r>
              <a:rPr spc="-10" dirty="0">
                <a:solidFill>
                  <a:srgbClr val="001F5F"/>
                </a:solidFill>
                <a:latin typeface="Calibri"/>
                <a:cs typeface="Calibri"/>
              </a:rPr>
              <a:t>édi</a:t>
            </a:r>
            <a:r>
              <a:rPr spc="-20" dirty="0">
                <a:solidFill>
                  <a:srgbClr val="001F5F"/>
                </a:solidFill>
                <a:latin typeface="Calibri"/>
                <a:cs typeface="Calibri"/>
              </a:rPr>
              <a:t>c</a:t>
            </a:r>
            <a:r>
              <a:rPr dirty="0">
                <a:solidFill>
                  <a:srgbClr val="001F5F"/>
                </a:solidFill>
                <a:latin typeface="Calibri"/>
                <a:cs typeface="Calibri"/>
              </a:rPr>
              <a:t>ame</a:t>
            </a:r>
            <a:r>
              <a:rPr spc="-40" dirty="0">
                <a:solidFill>
                  <a:srgbClr val="001F5F"/>
                </a:solidFill>
                <a:latin typeface="Calibri"/>
                <a:cs typeface="Calibri"/>
              </a:rPr>
              <a:t>n</a:t>
            </a:r>
            <a:r>
              <a:rPr dirty="0">
                <a:solidFill>
                  <a:srgbClr val="001F5F"/>
                </a:solidFill>
                <a:latin typeface="Calibri"/>
                <a:cs typeface="Calibri"/>
              </a:rPr>
              <a:t>ts</a:t>
            </a:r>
            <a:r>
              <a:rPr spc="60" dirty="0">
                <a:solidFill>
                  <a:srgbClr val="001F5F"/>
                </a:solidFill>
                <a:latin typeface="Calibri"/>
                <a:cs typeface="Calibri"/>
              </a:rPr>
              <a:t> </a:t>
            </a:r>
            <a:r>
              <a:rPr spc="-10" dirty="0">
                <a:solidFill>
                  <a:srgbClr val="001F5F"/>
                </a:solidFill>
                <a:latin typeface="Calibri"/>
                <a:cs typeface="Calibri"/>
              </a:rPr>
              <a:t>p</a:t>
            </a:r>
            <a:r>
              <a:rPr spc="5" dirty="0">
                <a:solidFill>
                  <a:srgbClr val="001F5F"/>
                </a:solidFill>
                <a:latin typeface="Calibri"/>
                <a:cs typeface="Calibri"/>
              </a:rPr>
              <a:t>o</a:t>
            </a:r>
            <a:r>
              <a:rPr spc="-10" dirty="0">
                <a:solidFill>
                  <a:srgbClr val="001F5F"/>
                </a:solidFill>
                <a:latin typeface="Calibri"/>
                <a:cs typeface="Calibri"/>
              </a:rPr>
              <a:t>ssibl</a:t>
            </a:r>
            <a:r>
              <a:rPr dirty="0">
                <a:solidFill>
                  <a:srgbClr val="001F5F"/>
                </a:solidFill>
                <a:latin typeface="Calibri"/>
                <a:cs typeface="Calibri"/>
              </a:rPr>
              <a:t>e</a:t>
            </a:r>
            <a:r>
              <a:rPr spc="60" dirty="0">
                <a:solidFill>
                  <a:srgbClr val="001F5F"/>
                </a:solidFill>
                <a:latin typeface="Calibri"/>
                <a:cs typeface="Calibri"/>
              </a:rPr>
              <a:t> </a:t>
            </a:r>
            <a:r>
              <a:rPr spc="-10" dirty="0">
                <a:solidFill>
                  <a:srgbClr val="001F5F"/>
                </a:solidFill>
                <a:latin typeface="Calibri"/>
                <a:cs typeface="Calibri"/>
              </a:rPr>
              <a:t>su</a:t>
            </a:r>
            <a:r>
              <a:rPr dirty="0">
                <a:solidFill>
                  <a:srgbClr val="001F5F"/>
                </a:solidFill>
                <a:latin typeface="Calibri"/>
                <a:cs typeface="Calibri"/>
              </a:rPr>
              <a:t>r </a:t>
            </a:r>
            <a:r>
              <a:rPr spc="-10" dirty="0">
                <a:solidFill>
                  <a:srgbClr val="001F5F"/>
                </a:solidFill>
                <a:latin typeface="Calibri"/>
                <a:cs typeface="Calibri"/>
              </a:rPr>
              <a:t>l</a:t>
            </a:r>
            <a:r>
              <a:rPr dirty="0">
                <a:solidFill>
                  <a:srgbClr val="001F5F"/>
                </a:solidFill>
                <a:latin typeface="Calibri"/>
                <a:cs typeface="Calibri"/>
              </a:rPr>
              <a:t>e </a:t>
            </a:r>
            <a:r>
              <a:rPr spc="-5" dirty="0">
                <a:solidFill>
                  <a:srgbClr val="001F5F"/>
                </a:solidFill>
                <a:latin typeface="Calibri"/>
                <a:cs typeface="Calibri"/>
              </a:rPr>
              <a:t>li</a:t>
            </a:r>
            <a:r>
              <a:rPr spc="-20" dirty="0">
                <a:solidFill>
                  <a:srgbClr val="001F5F"/>
                </a:solidFill>
                <a:latin typeface="Calibri"/>
                <a:cs typeface="Calibri"/>
              </a:rPr>
              <a:t>e</a:t>
            </a:r>
            <a:r>
              <a:rPr dirty="0">
                <a:solidFill>
                  <a:srgbClr val="001F5F"/>
                </a:solidFill>
                <a:latin typeface="Calibri"/>
                <a:cs typeface="Calibri"/>
              </a:rPr>
              <a:t>u</a:t>
            </a:r>
            <a:r>
              <a:rPr spc="35" dirty="0">
                <a:solidFill>
                  <a:srgbClr val="001F5F"/>
                </a:solidFill>
                <a:latin typeface="Calibri"/>
                <a:cs typeface="Calibri"/>
              </a:rPr>
              <a:t> </a:t>
            </a:r>
            <a:r>
              <a:rPr spc="-10" dirty="0">
                <a:solidFill>
                  <a:srgbClr val="001F5F"/>
                </a:solidFill>
                <a:latin typeface="Calibri"/>
                <a:cs typeface="Calibri"/>
              </a:rPr>
              <a:t>de</a:t>
            </a:r>
            <a:r>
              <a:rPr spc="15" dirty="0">
                <a:solidFill>
                  <a:srgbClr val="001F5F"/>
                </a:solidFill>
                <a:latin typeface="Calibri"/>
                <a:cs typeface="Calibri"/>
              </a:rPr>
              <a:t> </a:t>
            </a:r>
            <a:r>
              <a:rPr spc="-35" dirty="0">
                <a:solidFill>
                  <a:srgbClr val="001F5F"/>
                </a:solidFill>
                <a:latin typeface="Calibri"/>
                <a:cs typeface="Calibri"/>
              </a:rPr>
              <a:t>v</a:t>
            </a:r>
            <a:r>
              <a:rPr spc="-10" dirty="0">
                <a:solidFill>
                  <a:srgbClr val="001F5F"/>
                </a:solidFill>
                <a:latin typeface="Calibri"/>
                <a:cs typeface="Calibri"/>
              </a:rPr>
              <a:t>a</a:t>
            </a:r>
            <a:r>
              <a:rPr spc="-30" dirty="0">
                <a:solidFill>
                  <a:srgbClr val="001F5F"/>
                </a:solidFill>
                <a:latin typeface="Calibri"/>
                <a:cs typeface="Calibri"/>
              </a:rPr>
              <a:t>c</a:t>
            </a:r>
            <a:r>
              <a:rPr dirty="0">
                <a:solidFill>
                  <a:srgbClr val="001F5F"/>
                </a:solidFill>
                <a:latin typeface="Calibri"/>
                <a:cs typeface="Calibri"/>
              </a:rPr>
              <a:t>a</a:t>
            </a:r>
            <a:r>
              <a:rPr spc="-10" dirty="0">
                <a:solidFill>
                  <a:srgbClr val="001F5F"/>
                </a:solidFill>
                <a:latin typeface="Calibri"/>
                <a:cs typeface="Calibri"/>
              </a:rPr>
              <a:t>n</a:t>
            </a:r>
            <a:r>
              <a:rPr spc="-5" dirty="0">
                <a:solidFill>
                  <a:srgbClr val="001F5F"/>
                </a:solidFill>
                <a:latin typeface="Calibri"/>
                <a:cs typeface="Calibri"/>
              </a:rPr>
              <a:t>c</a:t>
            </a:r>
            <a:r>
              <a:rPr spc="-20" dirty="0">
                <a:solidFill>
                  <a:srgbClr val="001F5F"/>
                </a:solidFill>
                <a:latin typeface="Calibri"/>
                <a:cs typeface="Calibri"/>
              </a:rPr>
              <a:t>e</a:t>
            </a:r>
            <a:r>
              <a:rPr dirty="0">
                <a:solidFill>
                  <a:srgbClr val="001F5F"/>
                </a:solidFill>
                <a:latin typeface="Calibri"/>
                <a:cs typeface="Calibri"/>
              </a:rPr>
              <a:t>s</a:t>
            </a:r>
            <a:r>
              <a:rPr spc="15" dirty="0">
                <a:solidFill>
                  <a:srgbClr val="001F5F"/>
                </a:solidFill>
                <a:latin typeface="Calibri"/>
                <a:cs typeface="Calibri"/>
              </a:rPr>
              <a:t> </a:t>
            </a:r>
            <a:r>
              <a:rPr spc="5" dirty="0">
                <a:solidFill>
                  <a:srgbClr val="001F5F"/>
                </a:solidFill>
                <a:latin typeface="Calibri"/>
                <a:cs typeface="Calibri"/>
              </a:rPr>
              <a:t>(</a:t>
            </a:r>
            <a:r>
              <a:rPr spc="-20" dirty="0">
                <a:solidFill>
                  <a:srgbClr val="001F5F"/>
                </a:solidFill>
                <a:latin typeface="Calibri"/>
                <a:cs typeface="Calibri"/>
              </a:rPr>
              <a:t>e</a:t>
            </a:r>
            <a:r>
              <a:rPr dirty="0">
                <a:solidFill>
                  <a:srgbClr val="001F5F"/>
                </a:solidFill>
                <a:latin typeface="Calibri"/>
                <a:cs typeface="Calibri"/>
              </a:rPr>
              <a:t>n</a:t>
            </a:r>
            <a:r>
              <a:rPr spc="10" dirty="0">
                <a:solidFill>
                  <a:srgbClr val="001F5F"/>
                </a:solidFill>
                <a:latin typeface="Calibri"/>
                <a:cs typeface="Calibri"/>
              </a:rPr>
              <a:t> </a:t>
            </a:r>
            <a:r>
              <a:rPr spc="-10" dirty="0">
                <a:solidFill>
                  <a:srgbClr val="001F5F"/>
                </a:solidFill>
                <a:latin typeface="Calibri"/>
                <a:cs typeface="Calibri"/>
              </a:rPr>
              <a:t>d</a:t>
            </a:r>
            <a:r>
              <a:rPr spc="-20" dirty="0">
                <a:solidFill>
                  <a:srgbClr val="001F5F"/>
                </a:solidFill>
                <a:latin typeface="Calibri"/>
                <a:cs typeface="Calibri"/>
              </a:rPr>
              <a:t>é</a:t>
            </a:r>
            <a:r>
              <a:rPr spc="-5" dirty="0">
                <a:solidFill>
                  <a:srgbClr val="001F5F"/>
                </a:solidFill>
                <a:latin typeface="Calibri"/>
                <a:cs typeface="Calibri"/>
              </a:rPr>
              <a:t>cl</a:t>
            </a:r>
            <a:r>
              <a:rPr spc="-10" dirty="0">
                <a:solidFill>
                  <a:srgbClr val="001F5F"/>
                </a:solidFill>
                <a:latin typeface="Calibri"/>
                <a:cs typeface="Calibri"/>
              </a:rPr>
              <a:t>a</a:t>
            </a:r>
            <a:r>
              <a:rPr spc="-60" dirty="0">
                <a:solidFill>
                  <a:srgbClr val="001F5F"/>
                </a:solidFill>
                <a:latin typeface="Calibri"/>
                <a:cs typeface="Calibri"/>
              </a:rPr>
              <a:t>r</a:t>
            </a:r>
            <a:r>
              <a:rPr dirty="0">
                <a:solidFill>
                  <a:srgbClr val="001F5F"/>
                </a:solidFill>
                <a:latin typeface="Calibri"/>
                <a:cs typeface="Calibri"/>
              </a:rPr>
              <a:t>a</a:t>
            </a:r>
            <a:r>
              <a:rPr spc="-35" dirty="0">
                <a:solidFill>
                  <a:srgbClr val="001F5F"/>
                </a:solidFill>
                <a:latin typeface="Calibri"/>
                <a:cs typeface="Calibri"/>
              </a:rPr>
              <a:t>n</a:t>
            </a:r>
            <a:r>
              <a:rPr spc="-10" dirty="0">
                <a:solidFill>
                  <a:srgbClr val="001F5F"/>
                </a:solidFill>
                <a:latin typeface="Calibri"/>
                <a:cs typeface="Calibri"/>
              </a:rPr>
              <a:t>t</a:t>
            </a:r>
            <a:r>
              <a:rPr spc="65" dirty="0">
                <a:solidFill>
                  <a:srgbClr val="001F5F"/>
                </a:solidFill>
                <a:latin typeface="Calibri"/>
                <a:cs typeface="Calibri"/>
              </a:rPr>
              <a:t> </a:t>
            </a:r>
            <a:r>
              <a:rPr spc="-5" dirty="0">
                <a:solidFill>
                  <a:srgbClr val="001F5F"/>
                </a:solidFill>
                <a:latin typeface="Calibri"/>
                <a:cs typeface="Calibri"/>
              </a:rPr>
              <a:t>l</a:t>
            </a:r>
            <a:r>
              <a:rPr dirty="0">
                <a:solidFill>
                  <a:srgbClr val="001F5F"/>
                </a:solidFill>
                <a:latin typeface="Calibri"/>
                <a:cs typeface="Calibri"/>
              </a:rPr>
              <a:t>a </a:t>
            </a:r>
            <a:r>
              <a:rPr spc="-10" dirty="0">
                <a:solidFill>
                  <a:srgbClr val="001F5F"/>
                </a:solidFill>
                <a:latin typeface="Calibri"/>
                <a:cs typeface="Calibri"/>
              </a:rPr>
              <a:t>p</a:t>
            </a:r>
            <a:r>
              <a:rPr spc="-20" dirty="0">
                <a:solidFill>
                  <a:srgbClr val="001F5F"/>
                </a:solidFill>
                <a:latin typeface="Calibri"/>
                <a:cs typeface="Calibri"/>
              </a:rPr>
              <a:t>e</a:t>
            </a:r>
            <a:r>
              <a:rPr spc="-10" dirty="0">
                <a:solidFill>
                  <a:srgbClr val="001F5F"/>
                </a:solidFill>
                <a:latin typeface="Calibri"/>
                <a:cs typeface="Calibri"/>
              </a:rPr>
              <a:t>r</a:t>
            </a:r>
            <a:r>
              <a:rPr spc="-45" dirty="0">
                <a:solidFill>
                  <a:srgbClr val="001F5F"/>
                </a:solidFill>
                <a:latin typeface="Calibri"/>
                <a:cs typeface="Calibri"/>
              </a:rPr>
              <a:t>t</a:t>
            </a:r>
            <a:r>
              <a:rPr spc="-10" dirty="0">
                <a:solidFill>
                  <a:srgbClr val="001F5F"/>
                </a:solidFill>
                <a:latin typeface="Calibri"/>
                <a:cs typeface="Calibri"/>
              </a:rPr>
              <a:t>e</a:t>
            </a:r>
            <a:r>
              <a:rPr spc="35" dirty="0">
                <a:solidFill>
                  <a:srgbClr val="001F5F"/>
                </a:solidFill>
                <a:latin typeface="Calibri"/>
                <a:cs typeface="Calibri"/>
              </a:rPr>
              <a:t> </a:t>
            </a:r>
            <a:r>
              <a:rPr spc="-20" dirty="0">
                <a:solidFill>
                  <a:srgbClr val="001F5F"/>
                </a:solidFill>
                <a:latin typeface="Calibri"/>
                <a:cs typeface="Calibri"/>
              </a:rPr>
              <a:t>e</a:t>
            </a:r>
            <a:r>
              <a:rPr spc="-10" dirty="0">
                <a:solidFill>
                  <a:srgbClr val="001F5F"/>
                </a:solidFill>
                <a:latin typeface="Calibri"/>
                <a:cs typeface="Calibri"/>
              </a:rPr>
              <a:t>t</a:t>
            </a:r>
            <a:r>
              <a:rPr dirty="0">
                <a:solidFill>
                  <a:srgbClr val="001F5F"/>
                </a:solidFill>
                <a:latin typeface="Calibri"/>
                <a:cs typeface="Calibri"/>
              </a:rPr>
              <a:t> </a:t>
            </a:r>
            <a:r>
              <a:rPr spc="-20" dirty="0" smtClean="0">
                <a:solidFill>
                  <a:srgbClr val="001F5F"/>
                </a:solidFill>
                <a:latin typeface="Calibri"/>
                <a:cs typeface="Calibri"/>
              </a:rPr>
              <a:t>e</a:t>
            </a:r>
            <a:r>
              <a:rPr dirty="0" smtClean="0">
                <a:solidFill>
                  <a:srgbClr val="001F5F"/>
                </a:solidFill>
                <a:latin typeface="Calibri"/>
                <a:cs typeface="Calibri"/>
              </a:rPr>
              <a:t>n</a:t>
            </a:r>
            <a:r>
              <a:rPr lang="fr-FR" dirty="0">
                <a:latin typeface="Calibri"/>
                <a:cs typeface="Calibri"/>
              </a:rPr>
              <a:t> </a:t>
            </a:r>
            <a:r>
              <a:rPr spc="-10" dirty="0" smtClean="0">
                <a:solidFill>
                  <a:srgbClr val="001F5F"/>
                </a:solidFill>
                <a:latin typeface="Calibri"/>
                <a:cs typeface="Calibri"/>
              </a:rPr>
              <a:t>p</a:t>
            </a:r>
            <a:r>
              <a:rPr spc="-40" dirty="0" smtClean="0">
                <a:solidFill>
                  <a:srgbClr val="001F5F"/>
                </a:solidFill>
                <a:latin typeface="Calibri"/>
                <a:cs typeface="Calibri"/>
              </a:rPr>
              <a:t>r</a:t>
            </a:r>
            <a:r>
              <a:rPr spc="-20" dirty="0" smtClean="0">
                <a:solidFill>
                  <a:srgbClr val="001F5F"/>
                </a:solidFill>
                <a:latin typeface="Calibri"/>
                <a:cs typeface="Calibri"/>
              </a:rPr>
              <a:t>é</a:t>
            </a:r>
            <a:r>
              <a:rPr spc="-10" dirty="0" smtClean="0">
                <a:solidFill>
                  <a:srgbClr val="001F5F"/>
                </a:solidFill>
                <a:latin typeface="Calibri"/>
                <a:cs typeface="Calibri"/>
              </a:rPr>
              <a:t>s</a:t>
            </a:r>
            <a:r>
              <a:rPr spc="-20" dirty="0" smtClean="0">
                <a:solidFill>
                  <a:srgbClr val="001F5F"/>
                </a:solidFill>
                <a:latin typeface="Calibri"/>
                <a:cs typeface="Calibri"/>
              </a:rPr>
              <a:t>e</a:t>
            </a:r>
            <a:r>
              <a:rPr spc="-35" dirty="0" smtClean="0">
                <a:solidFill>
                  <a:srgbClr val="001F5F"/>
                </a:solidFill>
                <a:latin typeface="Calibri"/>
                <a:cs typeface="Calibri"/>
              </a:rPr>
              <a:t>n</a:t>
            </a:r>
            <a:r>
              <a:rPr spc="-40" dirty="0" smtClean="0">
                <a:solidFill>
                  <a:srgbClr val="001F5F"/>
                </a:solidFill>
                <a:latin typeface="Calibri"/>
                <a:cs typeface="Calibri"/>
              </a:rPr>
              <a:t>t</a:t>
            </a:r>
            <a:r>
              <a:rPr dirty="0" smtClean="0">
                <a:solidFill>
                  <a:srgbClr val="001F5F"/>
                </a:solidFill>
                <a:latin typeface="Calibri"/>
                <a:cs typeface="Calibri"/>
              </a:rPr>
              <a:t>a</a:t>
            </a:r>
            <a:r>
              <a:rPr spc="-35" dirty="0" smtClean="0">
                <a:solidFill>
                  <a:srgbClr val="001F5F"/>
                </a:solidFill>
                <a:latin typeface="Calibri"/>
                <a:cs typeface="Calibri"/>
              </a:rPr>
              <a:t>n</a:t>
            </a:r>
            <a:r>
              <a:rPr spc="-10" dirty="0" smtClean="0">
                <a:solidFill>
                  <a:srgbClr val="001F5F"/>
                </a:solidFill>
                <a:latin typeface="Calibri"/>
                <a:cs typeface="Calibri"/>
              </a:rPr>
              <a:t>t</a:t>
            </a:r>
            <a:r>
              <a:rPr spc="90" dirty="0" smtClean="0">
                <a:solidFill>
                  <a:srgbClr val="001F5F"/>
                </a:solidFill>
                <a:latin typeface="Calibri"/>
                <a:cs typeface="Calibri"/>
              </a:rPr>
              <a:t> </a:t>
            </a:r>
            <a:r>
              <a:rPr spc="-10" dirty="0">
                <a:solidFill>
                  <a:srgbClr val="001F5F"/>
                </a:solidFill>
                <a:latin typeface="Calibri"/>
                <a:cs typeface="Calibri"/>
              </a:rPr>
              <a:t>s</a:t>
            </a:r>
            <a:r>
              <a:rPr dirty="0">
                <a:solidFill>
                  <a:srgbClr val="001F5F"/>
                </a:solidFill>
                <a:latin typeface="Calibri"/>
                <a:cs typeface="Calibri"/>
              </a:rPr>
              <a:t>i</a:t>
            </a:r>
            <a:r>
              <a:rPr spc="-5" dirty="0">
                <a:solidFill>
                  <a:srgbClr val="001F5F"/>
                </a:solidFill>
                <a:latin typeface="Calibri"/>
                <a:cs typeface="Calibri"/>
              </a:rPr>
              <a:t> </a:t>
            </a:r>
            <a:r>
              <a:rPr spc="-10" dirty="0">
                <a:solidFill>
                  <a:srgbClr val="001F5F"/>
                </a:solidFill>
                <a:latin typeface="Calibri"/>
                <a:cs typeface="Calibri"/>
              </a:rPr>
              <a:t>p</a:t>
            </a:r>
            <a:r>
              <a:rPr spc="5" dirty="0">
                <a:solidFill>
                  <a:srgbClr val="001F5F"/>
                </a:solidFill>
                <a:latin typeface="Calibri"/>
                <a:cs typeface="Calibri"/>
              </a:rPr>
              <a:t>o</a:t>
            </a:r>
            <a:r>
              <a:rPr spc="-10" dirty="0">
                <a:solidFill>
                  <a:srgbClr val="001F5F"/>
                </a:solidFill>
                <a:latin typeface="Calibri"/>
                <a:cs typeface="Calibri"/>
              </a:rPr>
              <a:t>ss</a:t>
            </a:r>
            <a:r>
              <a:rPr spc="-5" dirty="0">
                <a:solidFill>
                  <a:srgbClr val="001F5F"/>
                </a:solidFill>
                <a:latin typeface="Calibri"/>
                <a:cs typeface="Calibri"/>
              </a:rPr>
              <a:t>i</a:t>
            </a:r>
            <a:r>
              <a:rPr spc="-10" dirty="0">
                <a:solidFill>
                  <a:srgbClr val="001F5F"/>
                </a:solidFill>
                <a:latin typeface="Calibri"/>
                <a:cs typeface="Calibri"/>
              </a:rPr>
              <a:t>b</a:t>
            </a:r>
            <a:r>
              <a:rPr spc="-5" dirty="0">
                <a:solidFill>
                  <a:srgbClr val="001F5F"/>
                </a:solidFill>
                <a:latin typeface="Calibri"/>
                <a:cs typeface="Calibri"/>
              </a:rPr>
              <a:t>l</a:t>
            </a:r>
            <a:r>
              <a:rPr spc="-10" dirty="0">
                <a:solidFill>
                  <a:srgbClr val="001F5F"/>
                </a:solidFill>
                <a:latin typeface="Calibri"/>
                <a:cs typeface="Calibri"/>
              </a:rPr>
              <a:t>e</a:t>
            </a:r>
            <a:r>
              <a:rPr spc="60" dirty="0">
                <a:solidFill>
                  <a:srgbClr val="001F5F"/>
                </a:solidFill>
                <a:latin typeface="Calibri"/>
                <a:cs typeface="Calibri"/>
              </a:rPr>
              <a:t> </a:t>
            </a:r>
            <a:r>
              <a:rPr spc="-10" dirty="0">
                <a:solidFill>
                  <a:srgbClr val="001F5F"/>
                </a:solidFill>
                <a:latin typeface="Calibri"/>
                <a:cs typeface="Calibri"/>
              </a:rPr>
              <a:t>une</a:t>
            </a:r>
            <a:r>
              <a:rPr spc="15" dirty="0">
                <a:solidFill>
                  <a:srgbClr val="001F5F"/>
                </a:solidFill>
                <a:latin typeface="Calibri"/>
                <a:cs typeface="Calibri"/>
              </a:rPr>
              <a:t> </a:t>
            </a:r>
            <a:r>
              <a:rPr spc="-10" dirty="0">
                <a:solidFill>
                  <a:srgbClr val="001F5F"/>
                </a:solidFill>
                <a:latin typeface="Calibri"/>
                <a:cs typeface="Calibri"/>
              </a:rPr>
              <a:t>d</a:t>
            </a:r>
            <a:r>
              <a:rPr spc="-20" dirty="0">
                <a:solidFill>
                  <a:srgbClr val="001F5F"/>
                </a:solidFill>
                <a:latin typeface="Calibri"/>
                <a:cs typeface="Calibri"/>
              </a:rPr>
              <a:t>é</a:t>
            </a:r>
            <a:r>
              <a:rPr spc="-5" dirty="0">
                <a:solidFill>
                  <a:srgbClr val="001F5F"/>
                </a:solidFill>
                <a:latin typeface="Calibri"/>
                <a:cs typeface="Calibri"/>
              </a:rPr>
              <a:t>cl</a:t>
            </a:r>
            <a:r>
              <a:rPr spc="-10" dirty="0">
                <a:solidFill>
                  <a:srgbClr val="001F5F"/>
                </a:solidFill>
                <a:latin typeface="Calibri"/>
                <a:cs typeface="Calibri"/>
              </a:rPr>
              <a:t>a</a:t>
            </a:r>
            <a:r>
              <a:rPr spc="-60" dirty="0">
                <a:solidFill>
                  <a:srgbClr val="001F5F"/>
                </a:solidFill>
                <a:latin typeface="Calibri"/>
                <a:cs typeface="Calibri"/>
              </a:rPr>
              <a:t>r</a:t>
            </a:r>
            <a:r>
              <a:rPr spc="-25" dirty="0">
                <a:solidFill>
                  <a:srgbClr val="001F5F"/>
                </a:solidFill>
                <a:latin typeface="Calibri"/>
                <a:cs typeface="Calibri"/>
              </a:rPr>
              <a:t>a</a:t>
            </a:r>
            <a:r>
              <a:rPr dirty="0">
                <a:solidFill>
                  <a:srgbClr val="001F5F"/>
                </a:solidFill>
                <a:latin typeface="Calibri"/>
                <a:cs typeface="Calibri"/>
              </a:rPr>
              <a:t>t</a:t>
            </a:r>
            <a:r>
              <a:rPr spc="-10" dirty="0">
                <a:solidFill>
                  <a:srgbClr val="001F5F"/>
                </a:solidFill>
                <a:latin typeface="Calibri"/>
                <a:cs typeface="Calibri"/>
              </a:rPr>
              <a:t>i</a:t>
            </a:r>
            <a:r>
              <a:rPr spc="5" dirty="0">
                <a:solidFill>
                  <a:srgbClr val="001F5F"/>
                </a:solidFill>
                <a:latin typeface="Calibri"/>
                <a:cs typeface="Calibri"/>
              </a:rPr>
              <a:t>o</a:t>
            </a:r>
            <a:r>
              <a:rPr dirty="0">
                <a:solidFill>
                  <a:srgbClr val="001F5F"/>
                </a:solidFill>
                <a:latin typeface="Calibri"/>
                <a:cs typeface="Calibri"/>
              </a:rPr>
              <a:t>n</a:t>
            </a:r>
            <a:r>
              <a:rPr spc="60" dirty="0">
                <a:solidFill>
                  <a:srgbClr val="001F5F"/>
                </a:solidFill>
                <a:latin typeface="Calibri"/>
                <a:cs typeface="Calibri"/>
              </a:rPr>
              <a:t> </a:t>
            </a:r>
            <a:r>
              <a:rPr spc="5" dirty="0">
                <a:solidFill>
                  <a:srgbClr val="001F5F"/>
                </a:solidFill>
                <a:latin typeface="Calibri"/>
                <a:cs typeface="Calibri"/>
              </a:rPr>
              <a:t>o</a:t>
            </a:r>
            <a:r>
              <a:rPr spc="-25" dirty="0">
                <a:solidFill>
                  <a:srgbClr val="001F5F"/>
                </a:solidFill>
                <a:latin typeface="Calibri"/>
                <a:cs typeface="Calibri"/>
              </a:rPr>
              <a:t>f</a:t>
            </a:r>
            <a:r>
              <a:rPr spc="-5" dirty="0">
                <a:solidFill>
                  <a:srgbClr val="001F5F"/>
                </a:solidFill>
                <a:latin typeface="Calibri"/>
                <a:cs typeface="Calibri"/>
              </a:rPr>
              <a:t>fici</a:t>
            </a:r>
            <a:r>
              <a:rPr spc="-10" dirty="0">
                <a:solidFill>
                  <a:srgbClr val="001F5F"/>
                </a:solidFill>
                <a:latin typeface="Calibri"/>
                <a:cs typeface="Calibri"/>
              </a:rPr>
              <a:t>e</a:t>
            </a:r>
            <a:r>
              <a:rPr spc="-5" dirty="0">
                <a:solidFill>
                  <a:srgbClr val="001F5F"/>
                </a:solidFill>
                <a:latin typeface="Calibri"/>
                <a:cs typeface="Calibri"/>
              </a:rPr>
              <a:t>ll</a:t>
            </a:r>
            <a:r>
              <a:rPr spc="-10" dirty="0">
                <a:solidFill>
                  <a:srgbClr val="001F5F"/>
                </a:solidFill>
                <a:latin typeface="Calibri"/>
                <a:cs typeface="Calibri"/>
              </a:rPr>
              <a:t>e</a:t>
            </a:r>
            <a:r>
              <a:rPr spc="15" dirty="0">
                <a:solidFill>
                  <a:srgbClr val="001F5F"/>
                </a:solidFill>
                <a:latin typeface="Calibri"/>
                <a:cs typeface="Calibri"/>
              </a:rPr>
              <a:t> </a:t>
            </a:r>
            <a:r>
              <a:rPr spc="-10" dirty="0">
                <a:solidFill>
                  <a:srgbClr val="001F5F"/>
                </a:solidFill>
                <a:latin typeface="Calibri"/>
                <a:cs typeface="Calibri"/>
              </a:rPr>
              <a:t>de</a:t>
            </a:r>
            <a:r>
              <a:rPr spc="15" dirty="0">
                <a:solidFill>
                  <a:srgbClr val="001F5F"/>
                </a:solidFill>
                <a:latin typeface="Calibri"/>
                <a:cs typeface="Calibri"/>
              </a:rPr>
              <a:t> </a:t>
            </a:r>
            <a:r>
              <a:rPr spc="-35" dirty="0">
                <a:solidFill>
                  <a:srgbClr val="001F5F"/>
                </a:solidFill>
                <a:latin typeface="Calibri"/>
                <a:cs typeface="Calibri"/>
              </a:rPr>
              <a:t>v</a:t>
            </a:r>
            <a:r>
              <a:rPr spc="5" dirty="0">
                <a:solidFill>
                  <a:srgbClr val="001F5F"/>
                </a:solidFill>
                <a:latin typeface="Calibri"/>
                <a:cs typeface="Calibri"/>
              </a:rPr>
              <a:t>o</a:t>
            </a:r>
            <a:r>
              <a:rPr spc="-5" dirty="0">
                <a:solidFill>
                  <a:srgbClr val="001F5F"/>
                </a:solidFill>
                <a:latin typeface="Calibri"/>
                <a:cs typeface="Calibri"/>
              </a:rPr>
              <a:t>l</a:t>
            </a:r>
            <a:r>
              <a:rPr dirty="0">
                <a:solidFill>
                  <a:srgbClr val="001F5F"/>
                </a:solidFill>
                <a:latin typeface="Calibri"/>
                <a:cs typeface="Calibri"/>
              </a:rPr>
              <a:t>)</a:t>
            </a:r>
            <a:endParaRPr dirty="0">
              <a:latin typeface="Calibri"/>
              <a:cs typeface="Calibri"/>
            </a:endParaRPr>
          </a:p>
          <a:p>
            <a:pPr marL="134620" indent="-121920">
              <a:buClr>
                <a:srgbClr val="001F5F"/>
              </a:buClr>
              <a:buFont typeface="Calibri"/>
              <a:buChar char="-"/>
              <a:tabLst>
                <a:tab pos="134620" algn="l"/>
              </a:tabLst>
            </a:pPr>
            <a:r>
              <a:rPr spc="5" dirty="0">
                <a:solidFill>
                  <a:srgbClr val="001F5F"/>
                </a:solidFill>
                <a:latin typeface="Calibri"/>
                <a:cs typeface="Calibri"/>
              </a:rPr>
              <a:t>O</a:t>
            </a:r>
            <a:r>
              <a:rPr spc="-25" dirty="0">
                <a:solidFill>
                  <a:srgbClr val="001F5F"/>
                </a:solidFill>
                <a:latin typeface="Calibri"/>
                <a:cs typeface="Calibri"/>
              </a:rPr>
              <a:t>f</a:t>
            </a:r>
            <a:r>
              <a:rPr spc="-5" dirty="0">
                <a:solidFill>
                  <a:srgbClr val="001F5F"/>
                </a:solidFill>
                <a:latin typeface="Calibri"/>
                <a:cs typeface="Calibri"/>
              </a:rPr>
              <a:t>fici</a:t>
            </a:r>
            <a:r>
              <a:rPr spc="-15" dirty="0">
                <a:solidFill>
                  <a:srgbClr val="001F5F"/>
                </a:solidFill>
                <a:latin typeface="Calibri"/>
                <a:cs typeface="Calibri"/>
              </a:rPr>
              <a:t>n</a:t>
            </a:r>
            <a:r>
              <a:rPr dirty="0">
                <a:solidFill>
                  <a:srgbClr val="001F5F"/>
                </a:solidFill>
                <a:latin typeface="Calibri"/>
                <a:cs typeface="Calibri"/>
              </a:rPr>
              <a:t>e</a:t>
            </a:r>
            <a:endParaRPr dirty="0">
              <a:latin typeface="Calibri"/>
              <a:cs typeface="Calibri"/>
            </a:endParaRPr>
          </a:p>
          <a:p>
            <a:pPr marL="134620" indent="-121920">
              <a:buClr>
                <a:srgbClr val="001F5F"/>
              </a:buClr>
              <a:buFont typeface="Calibri"/>
              <a:buChar char="-"/>
              <a:tabLst>
                <a:tab pos="134620" algn="l"/>
              </a:tabLst>
            </a:pPr>
            <a:r>
              <a:rPr spc="-15" dirty="0">
                <a:solidFill>
                  <a:srgbClr val="001F5F"/>
                </a:solidFill>
                <a:latin typeface="Calibri"/>
                <a:cs typeface="Calibri"/>
              </a:rPr>
              <a:t>À</a:t>
            </a:r>
            <a:r>
              <a:rPr spc="10" dirty="0">
                <a:solidFill>
                  <a:srgbClr val="001F5F"/>
                </a:solidFill>
                <a:latin typeface="Calibri"/>
                <a:cs typeface="Calibri"/>
              </a:rPr>
              <a:t> </a:t>
            </a:r>
            <a:r>
              <a:rPr spc="-5" dirty="0">
                <a:solidFill>
                  <a:srgbClr val="001F5F"/>
                </a:solidFill>
                <a:latin typeface="Calibri"/>
                <a:cs typeface="Calibri"/>
              </a:rPr>
              <a:t>l</a:t>
            </a:r>
            <a:r>
              <a:rPr dirty="0">
                <a:solidFill>
                  <a:srgbClr val="001F5F"/>
                </a:solidFill>
                <a:latin typeface="Calibri"/>
                <a:cs typeface="Calibri"/>
              </a:rPr>
              <a:t>a </a:t>
            </a:r>
            <a:r>
              <a:rPr spc="-10" dirty="0">
                <a:solidFill>
                  <a:srgbClr val="001F5F"/>
                </a:solidFill>
                <a:latin typeface="Calibri"/>
                <a:cs typeface="Calibri"/>
              </a:rPr>
              <a:t>pharma</a:t>
            </a:r>
            <a:r>
              <a:rPr spc="-5" dirty="0">
                <a:solidFill>
                  <a:srgbClr val="001F5F"/>
                </a:solidFill>
                <a:latin typeface="Calibri"/>
                <a:cs typeface="Calibri"/>
              </a:rPr>
              <a:t>ci</a:t>
            </a:r>
            <a:r>
              <a:rPr spc="-10" dirty="0">
                <a:solidFill>
                  <a:srgbClr val="001F5F"/>
                </a:solidFill>
                <a:latin typeface="Calibri"/>
                <a:cs typeface="Calibri"/>
              </a:rPr>
              <a:t>e</a:t>
            </a:r>
            <a:r>
              <a:rPr spc="15" dirty="0">
                <a:solidFill>
                  <a:srgbClr val="001F5F"/>
                </a:solidFill>
                <a:latin typeface="Calibri"/>
                <a:cs typeface="Calibri"/>
              </a:rPr>
              <a:t> </a:t>
            </a:r>
            <a:r>
              <a:rPr spc="-10" dirty="0">
                <a:solidFill>
                  <a:srgbClr val="001F5F"/>
                </a:solidFill>
                <a:latin typeface="Calibri"/>
                <a:cs typeface="Calibri"/>
              </a:rPr>
              <a:t>h</a:t>
            </a:r>
            <a:r>
              <a:rPr spc="5" dirty="0">
                <a:solidFill>
                  <a:srgbClr val="001F5F"/>
                </a:solidFill>
                <a:latin typeface="Calibri"/>
                <a:cs typeface="Calibri"/>
              </a:rPr>
              <a:t>o</a:t>
            </a:r>
            <a:r>
              <a:rPr spc="-10" dirty="0">
                <a:solidFill>
                  <a:srgbClr val="001F5F"/>
                </a:solidFill>
                <a:latin typeface="Calibri"/>
                <a:cs typeface="Calibri"/>
              </a:rPr>
              <a:t>sp</a:t>
            </a:r>
            <a:r>
              <a:rPr spc="-5" dirty="0">
                <a:solidFill>
                  <a:srgbClr val="001F5F"/>
                </a:solidFill>
                <a:latin typeface="Calibri"/>
                <a:cs typeface="Calibri"/>
              </a:rPr>
              <a:t>i</a:t>
            </a:r>
            <a:r>
              <a:rPr spc="-40" dirty="0">
                <a:solidFill>
                  <a:srgbClr val="001F5F"/>
                </a:solidFill>
                <a:latin typeface="Calibri"/>
                <a:cs typeface="Calibri"/>
              </a:rPr>
              <a:t>t</a:t>
            </a:r>
            <a:r>
              <a:rPr dirty="0">
                <a:solidFill>
                  <a:srgbClr val="001F5F"/>
                </a:solidFill>
                <a:latin typeface="Calibri"/>
                <a:cs typeface="Calibri"/>
              </a:rPr>
              <a:t>al</a:t>
            </a:r>
            <a:r>
              <a:rPr spc="-10" dirty="0">
                <a:solidFill>
                  <a:srgbClr val="001F5F"/>
                </a:solidFill>
                <a:latin typeface="Calibri"/>
                <a:cs typeface="Calibri"/>
              </a:rPr>
              <a:t>i</a:t>
            </a:r>
            <a:r>
              <a:rPr spc="-20" dirty="0">
                <a:solidFill>
                  <a:srgbClr val="001F5F"/>
                </a:solidFill>
                <a:latin typeface="Calibri"/>
                <a:cs typeface="Calibri"/>
              </a:rPr>
              <a:t>è</a:t>
            </a:r>
            <a:r>
              <a:rPr spc="-40" dirty="0">
                <a:solidFill>
                  <a:srgbClr val="001F5F"/>
                </a:solidFill>
                <a:latin typeface="Calibri"/>
                <a:cs typeface="Calibri"/>
              </a:rPr>
              <a:t>r</a:t>
            </a:r>
            <a:r>
              <a:rPr spc="-10" dirty="0">
                <a:solidFill>
                  <a:srgbClr val="001F5F"/>
                </a:solidFill>
                <a:latin typeface="Calibri"/>
                <a:cs typeface="Calibri"/>
              </a:rPr>
              <a:t>e</a:t>
            </a:r>
            <a:r>
              <a:rPr spc="60" dirty="0">
                <a:solidFill>
                  <a:srgbClr val="001F5F"/>
                </a:solidFill>
                <a:latin typeface="Calibri"/>
                <a:cs typeface="Calibri"/>
              </a:rPr>
              <a:t> </a:t>
            </a:r>
            <a:r>
              <a:rPr spc="-10" dirty="0">
                <a:solidFill>
                  <a:srgbClr val="001F5F"/>
                </a:solidFill>
                <a:latin typeface="Calibri"/>
                <a:cs typeface="Calibri"/>
              </a:rPr>
              <a:t>d</a:t>
            </a:r>
            <a:r>
              <a:rPr dirty="0">
                <a:solidFill>
                  <a:srgbClr val="001F5F"/>
                </a:solidFill>
                <a:latin typeface="Calibri"/>
                <a:cs typeface="Calibri"/>
              </a:rPr>
              <a:t>u</a:t>
            </a:r>
            <a:r>
              <a:rPr spc="35" dirty="0">
                <a:solidFill>
                  <a:srgbClr val="001F5F"/>
                </a:solidFill>
                <a:latin typeface="Calibri"/>
                <a:cs typeface="Calibri"/>
              </a:rPr>
              <a:t> </a:t>
            </a:r>
            <a:r>
              <a:rPr spc="-5" dirty="0">
                <a:solidFill>
                  <a:srgbClr val="001F5F"/>
                </a:solidFill>
                <a:latin typeface="Calibri"/>
                <a:cs typeface="Calibri"/>
              </a:rPr>
              <a:t>C</a:t>
            </a:r>
            <a:r>
              <a:rPr spc="5" dirty="0">
                <a:solidFill>
                  <a:srgbClr val="001F5F"/>
                </a:solidFill>
                <a:latin typeface="Calibri"/>
                <a:cs typeface="Calibri"/>
              </a:rPr>
              <a:t>H</a:t>
            </a:r>
            <a:r>
              <a:rPr spc="-15" dirty="0">
                <a:solidFill>
                  <a:srgbClr val="001F5F"/>
                </a:solidFill>
                <a:latin typeface="Calibri"/>
                <a:cs typeface="Calibri"/>
              </a:rPr>
              <a:t>U</a:t>
            </a:r>
            <a:endParaRPr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1524000" y="228601"/>
            <a:ext cx="8534400" cy="758825"/>
          </a:xfrm>
        </p:spPr>
        <p:txBody>
          <a:bodyPr/>
          <a:lstStyle/>
          <a:p>
            <a:r>
              <a:rPr lang="fr-FR" dirty="0" smtClean="0"/>
              <a:t>Personnes vivant avec le VIH</a:t>
            </a:r>
            <a:endParaRPr lang="fr-FR" dirty="0"/>
          </a:p>
        </p:txBody>
      </p:sp>
      <p:sp>
        <p:nvSpPr>
          <p:cNvPr id="6" name="ZoneTexte 5"/>
          <p:cNvSpPr txBox="1"/>
          <p:nvPr/>
        </p:nvSpPr>
        <p:spPr>
          <a:xfrm>
            <a:off x="2102425" y="6486766"/>
            <a:ext cx="8049974" cy="260423"/>
          </a:xfrm>
          <a:prstGeom prst="rect">
            <a:avLst/>
          </a:prstGeom>
          <a:noFill/>
        </p:spPr>
        <p:txBody>
          <a:bodyPr wrap="square" lIns="105503" tIns="52752" rIns="105503" bIns="52752" rtlCol="0">
            <a:spAutoFit/>
          </a:bodyPr>
          <a:lstStyle/>
          <a:p>
            <a:r>
              <a:rPr lang="fr-FR" sz="1000" dirty="0">
                <a:latin typeface="Calibri"/>
                <a:cs typeface="Calibri"/>
              </a:rPr>
              <a:t>Rapport ONUSIDA 2011</a:t>
            </a:r>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50362" y="1929793"/>
            <a:ext cx="6649156" cy="39948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88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629"/>
            <a:ext cx="8986520" cy="617066"/>
          </a:xfrm>
          <a:prstGeom prst="rect">
            <a:avLst/>
          </a:prstGeom>
        </p:spPr>
        <p:txBody>
          <a:bodyPr vert="horz" wrap="square" lIns="0" tIns="177647" rIns="0" bIns="0" numCol="1" rtlCol="0" anchor="ctr" anchorCtr="0" compatLnSpc="1">
            <a:prstTxWarp prst="textNoShape">
              <a:avLst/>
            </a:prstTxWarp>
            <a:spAutoFit/>
          </a:bodyPr>
          <a:lstStyle/>
          <a:p>
            <a:pPr marL="407670"/>
            <a:r>
              <a:rPr spc="-25" dirty="0"/>
              <a:t>A</a:t>
            </a:r>
            <a:r>
              <a:rPr spc="-80" dirty="0"/>
              <a:t>R</a:t>
            </a:r>
            <a:r>
              <a:rPr dirty="0"/>
              <a:t>V</a:t>
            </a:r>
            <a:r>
              <a:rPr spc="5" dirty="0"/>
              <a:t> </a:t>
            </a:r>
            <a:r>
              <a:rPr dirty="0"/>
              <a:t>+</a:t>
            </a:r>
            <a:r>
              <a:rPr spc="-15" dirty="0"/>
              <a:t> </a:t>
            </a:r>
            <a:r>
              <a:rPr spc="-25" dirty="0"/>
              <a:t>A</a:t>
            </a:r>
            <a:r>
              <a:rPr spc="-70" dirty="0"/>
              <a:t>L</a:t>
            </a:r>
            <a:r>
              <a:rPr spc="-30" dirty="0"/>
              <a:t>C</a:t>
            </a:r>
            <a:r>
              <a:rPr spc="-5" dirty="0"/>
              <a:t>O</a:t>
            </a:r>
            <a:r>
              <a:rPr spc="-20" dirty="0"/>
              <a:t>OL</a:t>
            </a:r>
            <a:r>
              <a:rPr spc="60" dirty="0"/>
              <a:t> </a:t>
            </a:r>
            <a:r>
              <a:rPr spc="-20" dirty="0"/>
              <a:t>ET</a:t>
            </a:r>
            <a:r>
              <a:rPr spc="-5" dirty="0"/>
              <a:t> </a:t>
            </a:r>
            <a:r>
              <a:rPr spc="-20" dirty="0"/>
              <a:t>ALIMEN</a:t>
            </a:r>
            <a:r>
              <a:rPr spc="-50" dirty="0"/>
              <a:t>T</a:t>
            </a:r>
            <a:r>
              <a:rPr spc="-20" dirty="0"/>
              <a:t>S</a:t>
            </a:r>
            <a:r>
              <a:rPr spc="25" dirty="0"/>
              <a:t> </a:t>
            </a:r>
            <a:r>
              <a:rPr spc="-20" dirty="0"/>
              <a:t>1/2</a:t>
            </a:r>
          </a:p>
        </p:txBody>
      </p:sp>
      <p:sp>
        <p:nvSpPr>
          <p:cNvPr id="3" name="object 3"/>
          <p:cNvSpPr/>
          <p:nvPr/>
        </p:nvSpPr>
        <p:spPr>
          <a:xfrm>
            <a:off x="9601240" y="79"/>
            <a:ext cx="1066799" cy="7715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79875" y="1125553"/>
            <a:ext cx="2030476" cy="202882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397128" y="2852801"/>
            <a:ext cx="1600200" cy="143027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927351" y="4791138"/>
            <a:ext cx="3248025" cy="1862074"/>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6349405" y="1433019"/>
            <a:ext cx="5385395" cy="2908489"/>
          </a:xfrm>
          <a:prstGeom prst="rect">
            <a:avLst/>
          </a:prstGeom>
        </p:spPr>
        <p:txBody>
          <a:bodyPr vert="horz" wrap="square" lIns="0" tIns="0" rIns="0" bIns="0" rtlCol="0">
            <a:spAutoFit/>
          </a:bodyPr>
          <a:lstStyle/>
          <a:p>
            <a:pPr marL="12700" marR="770890"/>
            <a:r>
              <a:rPr sz="2400" b="1" spc="-25" dirty="0">
                <a:solidFill>
                  <a:srgbClr val="001F5F"/>
                </a:solidFill>
                <a:latin typeface="Calibri"/>
                <a:cs typeface="Calibri"/>
              </a:rPr>
              <a:t>G</a:t>
            </a:r>
            <a:r>
              <a:rPr sz="2400" b="1" spc="-5" dirty="0">
                <a:solidFill>
                  <a:srgbClr val="001F5F"/>
                </a:solidFill>
                <a:latin typeface="Calibri"/>
                <a:cs typeface="Calibri"/>
              </a:rPr>
              <a:t>uill</a:t>
            </a:r>
            <a:r>
              <a:rPr sz="2400" b="1" spc="-25" dirty="0">
                <a:solidFill>
                  <a:srgbClr val="001F5F"/>
                </a:solidFill>
                <a:latin typeface="Calibri"/>
                <a:cs typeface="Calibri"/>
              </a:rPr>
              <a:t>a</a:t>
            </a:r>
            <a:r>
              <a:rPr sz="2400" b="1" spc="-10" dirty="0">
                <a:solidFill>
                  <a:srgbClr val="001F5F"/>
                </a:solidFill>
                <a:latin typeface="Calibri"/>
                <a:cs typeface="Calibri"/>
              </a:rPr>
              <a:t>um</a:t>
            </a:r>
            <a:r>
              <a:rPr sz="2400" b="1" dirty="0">
                <a:solidFill>
                  <a:srgbClr val="001F5F"/>
                </a:solidFill>
                <a:latin typeface="Calibri"/>
                <a:cs typeface="Calibri"/>
              </a:rPr>
              <a:t>e</a:t>
            </a:r>
            <a:r>
              <a:rPr sz="2400" b="1" spc="-50" dirty="0">
                <a:solidFill>
                  <a:srgbClr val="001F5F"/>
                </a:solidFill>
                <a:latin typeface="Calibri"/>
                <a:cs typeface="Calibri"/>
              </a:rPr>
              <a:t> </a:t>
            </a:r>
            <a:r>
              <a:rPr sz="2400" b="1" spc="-35" dirty="0">
                <a:solidFill>
                  <a:srgbClr val="001F5F"/>
                </a:solidFill>
                <a:latin typeface="Calibri"/>
                <a:cs typeface="Calibri"/>
              </a:rPr>
              <a:t>v</a:t>
            </a:r>
            <a:r>
              <a:rPr sz="2400" b="1" spc="-15" dirty="0">
                <a:solidFill>
                  <a:srgbClr val="001F5F"/>
                </a:solidFill>
                <a:latin typeface="Calibri"/>
                <a:cs typeface="Calibri"/>
              </a:rPr>
              <a:t>o</a:t>
            </a:r>
            <a:r>
              <a:rPr sz="2400" b="1" spc="-5" dirty="0">
                <a:solidFill>
                  <a:srgbClr val="001F5F"/>
                </a:solidFill>
                <a:latin typeface="Calibri"/>
                <a:cs typeface="Calibri"/>
              </a:rPr>
              <a:t>u</a:t>
            </a:r>
            <a:r>
              <a:rPr sz="2400" b="1" spc="-10" dirty="0">
                <a:solidFill>
                  <a:srgbClr val="001F5F"/>
                </a:solidFill>
                <a:latin typeface="Calibri"/>
                <a:cs typeface="Calibri"/>
              </a:rPr>
              <a:t>s</a:t>
            </a:r>
            <a:r>
              <a:rPr sz="2400" b="1" spc="-15" dirty="0">
                <a:solidFill>
                  <a:srgbClr val="001F5F"/>
                </a:solidFill>
                <a:latin typeface="Calibri"/>
                <a:cs typeface="Calibri"/>
              </a:rPr>
              <a:t> </a:t>
            </a:r>
            <a:r>
              <a:rPr sz="2400" b="1" spc="-40" dirty="0">
                <a:solidFill>
                  <a:srgbClr val="001F5F"/>
                </a:solidFill>
                <a:latin typeface="Calibri"/>
                <a:cs typeface="Calibri"/>
              </a:rPr>
              <a:t>r</a:t>
            </a:r>
            <a:r>
              <a:rPr sz="2400" b="1" spc="-25" dirty="0">
                <a:solidFill>
                  <a:srgbClr val="001F5F"/>
                </a:solidFill>
                <a:latin typeface="Calibri"/>
                <a:cs typeface="Calibri"/>
              </a:rPr>
              <a:t>a</a:t>
            </a:r>
            <a:r>
              <a:rPr sz="2400" b="1" spc="-5" dirty="0">
                <a:solidFill>
                  <a:srgbClr val="001F5F"/>
                </a:solidFill>
                <a:latin typeface="Calibri"/>
                <a:cs typeface="Calibri"/>
              </a:rPr>
              <a:t>c</a:t>
            </a:r>
            <a:r>
              <a:rPr sz="2400" b="1" spc="5" dirty="0">
                <a:solidFill>
                  <a:srgbClr val="001F5F"/>
                </a:solidFill>
                <a:latin typeface="Calibri"/>
                <a:cs typeface="Calibri"/>
              </a:rPr>
              <a:t>o</a:t>
            </a:r>
            <a:r>
              <a:rPr sz="2400" b="1" spc="-35" dirty="0">
                <a:solidFill>
                  <a:srgbClr val="001F5F"/>
                </a:solidFill>
                <a:latin typeface="Calibri"/>
                <a:cs typeface="Calibri"/>
              </a:rPr>
              <a:t>nt</a:t>
            </a:r>
            <a:r>
              <a:rPr sz="2400" b="1" dirty="0">
                <a:solidFill>
                  <a:srgbClr val="001F5F"/>
                </a:solidFill>
                <a:latin typeface="Calibri"/>
                <a:cs typeface="Calibri"/>
              </a:rPr>
              <a:t>e</a:t>
            </a:r>
            <a:r>
              <a:rPr sz="2400" b="1" spc="-50" dirty="0">
                <a:solidFill>
                  <a:srgbClr val="001F5F"/>
                </a:solidFill>
                <a:latin typeface="Calibri"/>
                <a:cs typeface="Calibri"/>
              </a:rPr>
              <a:t> </a:t>
            </a:r>
            <a:r>
              <a:rPr sz="2400" b="1" spc="-15" dirty="0">
                <a:solidFill>
                  <a:srgbClr val="001F5F"/>
                </a:solidFill>
                <a:latin typeface="Calibri"/>
                <a:cs typeface="Calibri"/>
              </a:rPr>
              <a:t>à</a:t>
            </a:r>
            <a:r>
              <a:rPr sz="2400" b="1" spc="-10" dirty="0">
                <a:solidFill>
                  <a:srgbClr val="001F5F"/>
                </a:solidFill>
                <a:latin typeface="Calibri"/>
                <a:cs typeface="Calibri"/>
              </a:rPr>
              <a:t> </a:t>
            </a:r>
            <a:r>
              <a:rPr sz="2400" b="1" spc="5" dirty="0">
                <a:solidFill>
                  <a:srgbClr val="001F5F"/>
                </a:solidFill>
                <a:latin typeface="Calibri"/>
                <a:cs typeface="Calibri"/>
              </a:rPr>
              <a:t>l</a:t>
            </a:r>
            <a:r>
              <a:rPr sz="2400" b="1" spc="-165" dirty="0">
                <a:solidFill>
                  <a:srgbClr val="001F5F"/>
                </a:solidFill>
                <a:latin typeface="Calibri"/>
                <a:cs typeface="Calibri"/>
              </a:rPr>
              <a:t>’</a:t>
            </a:r>
            <a:r>
              <a:rPr sz="2400" b="1" dirty="0">
                <a:solidFill>
                  <a:srgbClr val="001F5F"/>
                </a:solidFill>
                <a:latin typeface="Calibri"/>
                <a:cs typeface="Calibri"/>
              </a:rPr>
              <a:t>o</a:t>
            </a:r>
            <a:r>
              <a:rPr sz="2400" b="1" spc="10" dirty="0">
                <a:solidFill>
                  <a:srgbClr val="001F5F"/>
                </a:solidFill>
                <a:latin typeface="Calibri"/>
                <a:cs typeface="Calibri"/>
              </a:rPr>
              <a:t>f</a:t>
            </a:r>
            <a:r>
              <a:rPr sz="2400" b="1" spc="5" dirty="0">
                <a:solidFill>
                  <a:srgbClr val="001F5F"/>
                </a:solidFill>
                <a:latin typeface="Calibri"/>
                <a:cs typeface="Calibri"/>
              </a:rPr>
              <a:t>fi</a:t>
            </a:r>
            <a:r>
              <a:rPr sz="2400" b="1" dirty="0">
                <a:solidFill>
                  <a:srgbClr val="001F5F"/>
                </a:solidFill>
                <a:latin typeface="Calibri"/>
                <a:cs typeface="Calibri"/>
              </a:rPr>
              <a:t>c</a:t>
            </a:r>
            <a:r>
              <a:rPr sz="2400" b="1" spc="10" dirty="0">
                <a:solidFill>
                  <a:srgbClr val="001F5F"/>
                </a:solidFill>
                <a:latin typeface="Calibri"/>
                <a:cs typeface="Calibri"/>
              </a:rPr>
              <a:t>i</a:t>
            </a:r>
            <a:r>
              <a:rPr sz="2400" b="1" dirty="0">
                <a:solidFill>
                  <a:srgbClr val="001F5F"/>
                </a:solidFill>
                <a:latin typeface="Calibri"/>
                <a:cs typeface="Calibri"/>
              </a:rPr>
              <a:t>n</a:t>
            </a:r>
            <a:r>
              <a:rPr sz="2400" b="1" spc="-10" dirty="0">
                <a:solidFill>
                  <a:srgbClr val="001F5F"/>
                </a:solidFill>
                <a:latin typeface="Calibri"/>
                <a:cs typeface="Calibri"/>
              </a:rPr>
              <a:t>e</a:t>
            </a:r>
            <a:r>
              <a:rPr sz="2400" b="1" dirty="0">
                <a:solidFill>
                  <a:srgbClr val="001F5F"/>
                </a:solidFill>
                <a:latin typeface="Calibri"/>
                <a:cs typeface="Calibri"/>
              </a:rPr>
              <a:t>…</a:t>
            </a:r>
            <a:endParaRPr sz="2400" dirty="0">
              <a:latin typeface="Calibri"/>
              <a:cs typeface="Calibri"/>
            </a:endParaRPr>
          </a:p>
          <a:p>
            <a:pPr>
              <a:spcBef>
                <a:spcPts val="23"/>
              </a:spcBef>
            </a:pPr>
            <a:endParaRPr sz="2500" dirty="0">
              <a:latin typeface="Times New Roman"/>
              <a:cs typeface="Times New Roman"/>
            </a:endParaRPr>
          </a:p>
          <a:p>
            <a:pPr marL="12700" marR="824865" algn="just"/>
            <a:r>
              <a:rPr sz="2000" spc="-5" dirty="0">
                <a:solidFill>
                  <a:srgbClr val="001F5F"/>
                </a:solidFill>
                <a:latin typeface="Calibri"/>
                <a:cs typeface="Calibri"/>
              </a:rPr>
              <a:t>Il h</a:t>
            </a:r>
            <a:r>
              <a:rPr sz="2000" spc="-20" dirty="0">
                <a:solidFill>
                  <a:srgbClr val="001F5F"/>
                </a:solidFill>
                <a:latin typeface="Calibri"/>
                <a:cs typeface="Calibri"/>
              </a:rPr>
              <a:t>é</a:t>
            </a:r>
            <a:r>
              <a:rPr sz="2000" spc="-25" dirty="0">
                <a:solidFill>
                  <a:srgbClr val="001F5F"/>
                </a:solidFill>
                <a:latin typeface="Calibri"/>
                <a:cs typeface="Calibri"/>
              </a:rPr>
              <a:t>s</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à</a:t>
            </a:r>
            <a:r>
              <a:rPr sz="2000" spc="5" dirty="0">
                <a:solidFill>
                  <a:srgbClr val="001F5F"/>
                </a:solidFill>
                <a:latin typeface="Calibri"/>
                <a:cs typeface="Calibri"/>
              </a:rPr>
              <a:t> </a:t>
            </a:r>
            <a:r>
              <a:rPr sz="2000" spc="-40" dirty="0">
                <a:solidFill>
                  <a:srgbClr val="001F5F"/>
                </a:solidFill>
                <a:latin typeface="Calibri"/>
                <a:cs typeface="Calibri"/>
              </a:rPr>
              <a:t>c</a:t>
            </a:r>
            <a:r>
              <a:rPr sz="2000" spc="-15" dirty="0">
                <a:solidFill>
                  <a:srgbClr val="001F5F"/>
                </a:solidFill>
                <a:latin typeface="Calibri"/>
                <a:cs typeface="Calibri"/>
              </a:rPr>
              <a:t>o</a:t>
            </a:r>
            <a:r>
              <a:rPr sz="2000" spc="-10" dirty="0">
                <a:solidFill>
                  <a:srgbClr val="001F5F"/>
                </a:solidFill>
                <a:latin typeface="Calibri"/>
                <a:cs typeface="Calibri"/>
              </a:rPr>
              <a:t>n</a:t>
            </a:r>
            <a:r>
              <a:rPr sz="2000" spc="-25" dirty="0">
                <a:solidFill>
                  <a:srgbClr val="001F5F"/>
                </a:solidFill>
                <a:latin typeface="Calibri"/>
                <a:cs typeface="Calibri"/>
              </a:rPr>
              <a:t>s</a:t>
            </a:r>
            <a:r>
              <a:rPr sz="2000" spc="-15" dirty="0">
                <a:solidFill>
                  <a:srgbClr val="001F5F"/>
                </a:solidFill>
                <a:latin typeface="Calibri"/>
                <a:cs typeface="Calibri"/>
              </a:rPr>
              <a:t>o</a:t>
            </a:r>
            <a:r>
              <a:rPr sz="2000" spc="-25" dirty="0">
                <a:solidFill>
                  <a:srgbClr val="001F5F"/>
                </a:solidFill>
                <a:latin typeface="Calibri"/>
                <a:cs typeface="Calibri"/>
              </a:rPr>
              <a:t>mme</a:t>
            </a:r>
            <a:r>
              <a:rPr sz="2000" spc="-10" dirty="0">
                <a:solidFill>
                  <a:srgbClr val="001F5F"/>
                </a:solidFill>
                <a:latin typeface="Calibri"/>
                <a:cs typeface="Calibri"/>
              </a:rPr>
              <a:t>r</a:t>
            </a:r>
            <a:r>
              <a:rPr sz="2000" spc="70" dirty="0">
                <a:solidFill>
                  <a:srgbClr val="001F5F"/>
                </a:solidFill>
                <a:latin typeface="Calibri"/>
                <a:cs typeface="Calibri"/>
              </a:rPr>
              <a:t> </a:t>
            </a:r>
            <a:r>
              <a:rPr sz="2000" spc="-10" dirty="0">
                <a:solidFill>
                  <a:srgbClr val="001F5F"/>
                </a:solidFill>
                <a:latin typeface="Calibri"/>
                <a:cs typeface="Calibri"/>
              </a:rPr>
              <a:t>c</a:t>
            </a:r>
            <a:r>
              <a:rPr sz="2000" spc="-20" dirty="0">
                <a:solidFill>
                  <a:srgbClr val="001F5F"/>
                </a:solidFill>
                <a:latin typeface="Calibri"/>
                <a:cs typeface="Calibri"/>
              </a:rPr>
              <a:t>e</a:t>
            </a:r>
            <a:r>
              <a:rPr sz="2000" spc="-10" dirty="0">
                <a:solidFill>
                  <a:srgbClr val="001F5F"/>
                </a:solidFill>
                <a:latin typeface="Calibri"/>
                <a:cs typeface="Calibri"/>
              </a:rPr>
              <a:t>r</a:t>
            </a:r>
            <a:r>
              <a:rPr sz="2000" spc="-30" dirty="0">
                <a:solidFill>
                  <a:srgbClr val="001F5F"/>
                </a:solidFill>
                <a:latin typeface="Calibri"/>
                <a:cs typeface="Calibri"/>
              </a:rPr>
              <a:t>t</a:t>
            </a:r>
            <a:r>
              <a:rPr sz="2000" spc="-10" dirty="0">
                <a:solidFill>
                  <a:srgbClr val="001F5F"/>
                </a:solidFill>
                <a:latin typeface="Calibri"/>
                <a:cs typeface="Calibri"/>
              </a:rPr>
              <a:t>ai</a:t>
            </a:r>
            <a:r>
              <a:rPr sz="2000" spc="-5" dirty="0">
                <a:solidFill>
                  <a:srgbClr val="001F5F"/>
                </a:solidFill>
                <a:latin typeface="Calibri"/>
                <a:cs typeface="Calibri"/>
              </a:rPr>
              <a:t>n</a:t>
            </a:r>
            <a:r>
              <a:rPr sz="2000" spc="-10" dirty="0">
                <a:solidFill>
                  <a:srgbClr val="001F5F"/>
                </a:solidFill>
                <a:latin typeface="Calibri"/>
                <a:cs typeface="Calibri"/>
              </a:rPr>
              <a:t>s ali</a:t>
            </a:r>
            <a:r>
              <a:rPr sz="2000" spc="-25" dirty="0">
                <a:solidFill>
                  <a:srgbClr val="001F5F"/>
                </a:solidFill>
                <a:latin typeface="Calibri"/>
                <a:cs typeface="Calibri"/>
              </a:rPr>
              <a:t>m</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ts</a:t>
            </a:r>
            <a:r>
              <a:rPr sz="2000" spc="65" dirty="0">
                <a:solidFill>
                  <a:srgbClr val="001F5F"/>
                </a:solidFill>
                <a:latin typeface="Calibri"/>
                <a:cs typeface="Calibri"/>
              </a:rPr>
              <a:t> </a:t>
            </a:r>
            <a:r>
              <a:rPr sz="2000" spc="-15" dirty="0">
                <a:solidFill>
                  <a:srgbClr val="001F5F"/>
                </a:solidFill>
                <a:latin typeface="Calibri"/>
                <a:cs typeface="Calibri"/>
              </a:rPr>
              <a:t>ou </a:t>
            </a:r>
            <a:r>
              <a:rPr sz="2000" spc="-10" dirty="0">
                <a:solidFill>
                  <a:srgbClr val="001F5F"/>
                </a:solidFill>
                <a:latin typeface="Calibri"/>
                <a:cs typeface="Calibri"/>
              </a:rPr>
              <a:t>boi</a:t>
            </a:r>
            <a:r>
              <a:rPr sz="2000" spc="-25" dirty="0">
                <a:solidFill>
                  <a:srgbClr val="001F5F"/>
                </a:solidFill>
                <a:latin typeface="Calibri"/>
                <a:cs typeface="Calibri"/>
              </a:rPr>
              <a:t>ss</a:t>
            </a:r>
            <a:r>
              <a:rPr sz="2000" spc="-15" dirty="0">
                <a:solidFill>
                  <a:srgbClr val="001F5F"/>
                </a:solidFill>
                <a:latin typeface="Calibri"/>
                <a:cs typeface="Calibri"/>
              </a:rPr>
              <a:t>o</a:t>
            </a:r>
            <a:r>
              <a:rPr sz="2000" spc="-10" dirty="0">
                <a:solidFill>
                  <a:srgbClr val="001F5F"/>
                </a:solidFill>
                <a:latin typeface="Calibri"/>
                <a:cs typeface="Calibri"/>
              </a:rPr>
              <a:t>ns</a:t>
            </a:r>
            <a:r>
              <a:rPr sz="2000" spc="15" dirty="0">
                <a:solidFill>
                  <a:srgbClr val="001F5F"/>
                </a:solidFill>
                <a:latin typeface="Calibri"/>
                <a:cs typeface="Calibri"/>
              </a:rPr>
              <a:t> </a:t>
            </a:r>
            <a:r>
              <a:rPr sz="2000" spc="-30" dirty="0">
                <a:solidFill>
                  <a:srgbClr val="001F5F"/>
                </a:solidFill>
                <a:latin typeface="Calibri"/>
                <a:cs typeface="Calibri"/>
              </a:rPr>
              <a:t>a</a:t>
            </a:r>
            <a:r>
              <a:rPr sz="2000" spc="-50" dirty="0">
                <a:solidFill>
                  <a:srgbClr val="001F5F"/>
                </a:solidFill>
                <a:latin typeface="Calibri"/>
                <a:cs typeface="Calibri"/>
              </a:rPr>
              <a:t>v</a:t>
            </a:r>
            <a:r>
              <a:rPr sz="2000" spc="-20" dirty="0">
                <a:solidFill>
                  <a:srgbClr val="001F5F"/>
                </a:solidFill>
                <a:latin typeface="Calibri"/>
                <a:cs typeface="Calibri"/>
              </a:rPr>
              <a:t>e</a:t>
            </a:r>
            <a:r>
              <a:rPr sz="2000" spc="-10" dirty="0">
                <a:solidFill>
                  <a:srgbClr val="001F5F"/>
                </a:solidFill>
                <a:latin typeface="Calibri"/>
                <a:cs typeface="Calibri"/>
              </a:rPr>
              <a:t>c</a:t>
            </a:r>
            <a:r>
              <a:rPr sz="2000" spc="45" dirty="0">
                <a:solidFill>
                  <a:srgbClr val="001F5F"/>
                </a:solidFill>
                <a:latin typeface="Calibri"/>
                <a:cs typeface="Calibri"/>
              </a:rPr>
              <a:t> </a:t>
            </a:r>
            <a:r>
              <a:rPr sz="2000" spc="-25" dirty="0">
                <a:solidFill>
                  <a:srgbClr val="001F5F"/>
                </a:solidFill>
                <a:latin typeface="Calibri"/>
                <a:cs typeface="Calibri"/>
              </a:rPr>
              <a:t>s</a:t>
            </a:r>
            <a:r>
              <a:rPr sz="2000" spc="-15" dirty="0">
                <a:solidFill>
                  <a:srgbClr val="001F5F"/>
                </a:solidFill>
                <a:latin typeface="Calibri"/>
                <a:cs typeface="Calibri"/>
              </a:rPr>
              <a:t>on</a:t>
            </a:r>
            <a:r>
              <a:rPr sz="2000" spc="-10" dirty="0">
                <a:solidFill>
                  <a:srgbClr val="001F5F"/>
                </a:solidFill>
                <a:latin typeface="Calibri"/>
                <a:cs typeface="Calibri"/>
              </a:rPr>
              <a:t> t</a:t>
            </a:r>
            <a:r>
              <a:rPr sz="2000" spc="-55" dirty="0">
                <a:solidFill>
                  <a:srgbClr val="001F5F"/>
                </a:solidFill>
                <a:latin typeface="Calibri"/>
                <a:cs typeface="Calibri"/>
              </a:rPr>
              <a:t>r</a:t>
            </a:r>
            <a:r>
              <a:rPr sz="2000" spc="-10" dirty="0">
                <a:solidFill>
                  <a:srgbClr val="001F5F"/>
                </a:solidFill>
                <a:latin typeface="Calibri"/>
                <a:cs typeface="Calibri"/>
              </a:rPr>
              <a:t>ai</a:t>
            </a:r>
            <a:r>
              <a:rPr sz="2000" spc="-25" dirty="0">
                <a:solidFill>
                  <a:srgbClr val="001F5F"/>
                </a:solidFill>
                <a:latin typeface="Calibri"/>
                <a:cs typeface="Calibri"/>
              </a:rPr>
              <a:t>teme</a:t>
            </a:r>
            <a:r>
              <a:rPr sz="2000" spc="-30" dirty="0">
                <a:solidFill>
                  <a:srgbClr val="001F5F"/>
                </a:solidFill>
                <a:latin typeface="Calibri"/>
                <a:cs typeface="Calibri"/>
              </a:rPr>
              <a:t>n</a:t>
            </a:r>
            <a:r>
              <a:rPr sz="2000" spc="-10" dirty="0">
                <a:solidFill>
                  <a:srgbClr val="001F5F"/>
                </a:solidFill>
                <a:latin typeface="Calibri"/>
                <a:cs typeface="Calibri"/>
              </a:rPr>
              <a:t>t</a:t>
            </a:r>
            <a:r>
              <a:rPr sz="2000" spc="75" dirty="0">
                <a:solidFill>
                  <a:srgbClr val="001F5F"/>
                </a:solidFill>
                <a:latin typeface="Calibri"/>
                <a:cs typeface="Calibri"/>
              </a:rPr>
              <a:t> </a:t>
            </a:r>
            <a:r>
              <a:rPr sz="2000" spc="-10" dirty="0">
                <a:solidFill>
                  <a:srgbClr val="001F5F"/>
                </a:solidFill>
                <a:latin typeface="Calibri"/>
                <a:cs typeface="Calibri"/>
              </a:rPr>
              <a:t>ha</a:t>
            </a:r>
            <a:r>
              <a:rPr sz="2000" spc="-5" dirty="0">
                <a:solidFill>
                  <a:srgbClr val="001F5F"/>
                </a:solidFill>
                <a:latin typeface="Calibri"/>
                <a:cs typeface="Calibri"/>
              </a:rPr>
              <a:t>b</a:t>
            </a:r>
            <a:r>
              <a:rPr sz="2000" spc="-10" dirty="0">
                <a:solidFill>
                  <a:srgbClr val="001F5F"/>
                </a:solidFill>
                <a:latin typeface="Calibri"/>
                <a:cs typeface="Calibri"/>
              </a:rPr>
              <a:t>itu</a:t>
            </a:r>
            <a:r>
              <a:rPr sz="2000" spc="-20" dirty="0">
                <a:solidFill>
                  <a:srgbClr val="001F5F"/>
                </a:solidFill>
                <a:latin typeface="Calibri"/>
                <a:cs typeface="Calibri"/>
              </a:rPr>
              <a:t>e</a:t>
            </a:r>
            <a:r>
              <a:rPr sz="2000" spc="-5" dirty="0">
                <a:solidFill>
                  <a:srgbClr val="001F5F"/>
                </a:solidFill>
                <a:latin typeface="Calibri"/>
                <a:cs typeface="Calibri"/>
              </a:rPr>
              <a:t>l.</a:t>
            </a:r>
            <a:endParaRPr sz="2000" dirty="0">
              <a:latin typeface="Calibri"/>
              <a:cs typeface="Calibri"/>
            </a:endParaRPr>
          </a:p>
          <a:p>
            <a:pPr marL="12700" marR="5080"/>
            <a:r>
              <a:rPr sz="2000" spc="-60" dirty="0">
                <a:solidFill>
                  <a:srgbClr val="001F5F"/>
                </a:solidFill>
                <a:latin typeface="Calibri"/>
                <a:cs typeface="Calibri"/>
              </a:rPr>
              <a:t>P</a:t>
            </a:r>
            <a:r>
              <a:rPr sz="2000" spc="-10" dirty="0">
                <a:solidFill>
                  <a:srgbClr val="001F5F"/>
                </a:solidFill>
                <a:latin typeface="Calibri"/>
                <a:cs typeface="Calibri"/>
              </a:rPr>
              <a:t>ar</a:t>
            </a:r>
            <a:r>
              <a:rPr sz="2000" dirty="0">
                <a:solidFill>
                  <a:srgbClr val="001F5F"/>
                </a:solidFill>
                <a:latin typeface="Calibri"/>
                <a:cs typeface="Calibri"/>
              </a:rPr>
              <a:t> </a:t>
            </a:r>
            <a:r>
              <a:rPr sz="2000" spc="-35" dirty="0">
                <a:solidFill>
                  <a:srgbClr val="001F5F"/>
                </a:solidFill>
                <a:latin typeface="Calibri"/>
                <a:cs typeface="Calibri"/>
              </a:rPr>
              <a:t>e</a:t>
            </a:r>
            <a:r>
              <a:rPr sz="2000" spc="-60" dirty="0">
                <a:solidFill>
                  <a:srgbClr val="001F5F"/>
                </a:solidFill>
                <a:latin typeface="Calibri"/>
                <a:cs typeface="Calibri"/>
              </a:rPr>
              <a:t>x</a:t>
            </a:r>
            <a:r>
              <a:rPr sz="2000" spc="-25" dirty="0">
                <a:solidFill>
                  <a:srgbClr val="001F5F"/>
                </a:solidFill>
                <a:latin typeface="Calibri"/>
                <a:cs typeface="Calibri"/>
              </a:rPr>
              <a:t>em</a:t>
            </a:r>
            <a:r>
              <a:rPr sz="2000" spc="-10" dirty="0">
                <a:solidFill>
                  <a:srgbClr val="001F5F"/>
                </a:solidFill>
                <a:latin typeface="Calibri"/>
                <a:cs typeface="Calibri"/>
              </a:rPr>
              <a:t>p</a:t>
            </a:r>
            <a:r>
              <a:rPr sz="2000" spc="-5" dirty="0">
                <a:solidFill>
                  <a:srgbClr val="001F5F"/>
                </a:solidFill>
                <a:latin typeface="Calibri"/>
                <a:cs typeface="Calibri"/>
              </a:rPr>
              <a:t>l</a:t>
            </a:r>
            <a:r>
              <a:rPr sz="2000" spc="-20" dirty="0">
                <a:solidFill>
                  <a:srgbClr val="001F5F"/>
                </a:solidFill>
                <a:latin typeface="Calibri"/>
                <a:cs typeface="Calibri"/>
              </a:rPr>
              <a:t>e</a:t>
            </a:r>
            <a:r>
              <a:rPr sz="2000" spc="-5" dirty="0">
                <a:solidFill>
                  <a:srgbClr val="001F5F"/>
                </a:solidFill>
                <a:latin typeface="Calibri"/>
                <a:cs typeface="Calibri"/>
              </a:rPr>
              <a:t>,</a:t>
            </a:r>
            <a:r>
              <a:rPr sz="2000" spc="55" dirty="0">
                <a:solidFill>
                  <a:srgbClr val="001F5F"/>
                </a:solidFill>
                <a:latin typeface="Calibri"/>
                <a:cs typeface="Calibri"/>
              </a:rPr>
              <a:t> </a:t>
            </a:r>
            <a:r>
              <a:rPr sz="2000" spc="-5" dirty="0">
                <a:solidFill>
                  <a:srgbClr val="001F5F"/>
                </a:solidFill>
                <a:latin typeface="Calibri"/>
                <a:cs typeface="Calibri"/>
              </a:rPr>
              <a:t>il</a:t>
            </a:r>
            <a:r>
              <a:rPr sz="2000" spc="20" dirty="0">
                <a:solidFill>
                  <a:srgbClr val="001F5F"/>
                </a:solidFill>
                <a:latin typeface="Calibri"/>
                <a:cs typeface="Calibri"/>
              </a:rPr>
              <a:t> </a:t>
            </a:r>
            <a:r>
              <a:rPr sz="2000" spc="-10" dirty="0">
                <a:solidFill>
                  <a:srgbClr val="001F5F"/>
                </a:solidFill>
                <a:latin typeface="Calibri"/>
                <a:cs typeface="Calibri"/>
              </a:rPr>
              <a:t>ne </a:t>
            </a:r>
            <a:r>
              <a:rPr sz="2000" spc="-5"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n</a:t>
            </a:r>
            <a:r>
              <a:rPr sz="2000" spc="-15" dirty="0">
                <a:solidFill>
                  <a:srgbClr val="001F5F"/>
                </a:solidFill>
                <a:latin typeface="Calibri"/>
                <a:cs typeface="Calibri"/>
              </a:rPr>
              <a:t>d </a:t>
            </a:r>
            <a:r>
              <a:rPr sz="2000" spc="-10" dirty="0">
                <a:solidFill>
                  <a:srgbClr val="001F5F"/>
                </a:solidFill>
                <a:latin typeface="Calibri"/>
                <a:cs typeface="Calibri"/>
              </a:rPr>
              <a:t>j</a:t>
            </a:r>
            <a:r>
              <a:rPr sz="2000" spc="-5" dirty="0">
                <a:solidFill>
                  <a:srgbClr val="001F5F"/>
                </a:solidFill>
                <a:latin typeface="Calibri"/>
                <a:cs typeface="Calibri"/>
              </a:rPr>
              <a:t>a</a:t>
            </a:r>
            <a:r>
              <a:rPr sz="2000" spc="-30" dirty="0">
                <a:solidFill>
                  <a:srgbClr val="001F5F"/>
                </a:solidFill>
                <a:latin typeface="Calibri"/>
                <a:cs typeface="Calibri"/>
              </a:rPr>
              <a:t>m</a:t>
            </a:r>
            <a:r>
              <a:rPr sz="2000" spc="-10" dirty="0">
                <a:solidFill>
                  <a:srgbClr val="001F5F"/>
                </a:solidFill>
                <a:latin typeface="Calibri"/>
                <a:cs typeface="Calibri"/>
              </a:rPr>
              <a:t>ais</a:t>
            </a:r>
            <a:r>
              <a:rPr sz="2000" spc="40" dirty="0">
                <a:solidFill>
                  <a:srgbClr val="001F5F"/>
                </a:solidFill>
                <a:latin typeface="Calibri"/>
                <a:cs typeface="Calibri"/>
              </a:rPr>
              <a:t> </a:t>
            </a:r>
            <a:r>
              <a:rPr sz="2000" spc="-25" dirty="0">
                <a:solidFill>
                  <a:srgbClr val="001F5F"/>
                </a:solidFill>
                <a:latin typeface="Calibri"/>
                <a:cs typeface="Calibri"/>
              </a:rPr>
              <a:t>s</a:t>
            </a:r>
            <a:r>
              <a:rPr sz="2000" spc="-15" dirty="0">
                <a:solidFill>
                  <a:srgbClr val="001F5F"/>
                </a:solidFill>
                <a:latin typeface="Calibri"/>
                <a:cs typeface="Calibri"/>
              </a:rPr>
              <a:t>on</a:t>
            </a:r>
            <a:r>
              <a:rPr sz="2000" spc="-5" dirty="0">
                <a:solidFill>
                  <a:srgbClr val="001F5F"/>
                </a:solidFill>
                <a:latin typeface="Calibri"/>
                <a:cs typeface="Calibri"/>
              </a:rPr>
              <a:t> </a:t>
            </a:r>
            <a:r>
              <a:rPr sz="2000" spc="-10" dirty="0">
                <a:solidFill>
                  <a:srgbClr val="001F5F"/>
                </a:solidFill>
                <a:latin typeface="Calibri"/>
                <a:cs typeface="Calibri"/>
              </a:rPr>
              <a:t>t</a:t>
            </a:r>
            <a:r>
              <a:rPr sz="2000" spc="-55" dirty="0">
                <a:solidFill>
                  <a:srgbClr val="001F5F"/>
                </a:solidFill>
                <a:latin typeface="Calibri"/>
                <a:cs typeface="Calibri"/>
              </a:rPr>
              <a:t>r</a:t>
            </a:r>
            <a:r>
              <a:rPr sz="2000" spc="-10" dirty="0">
                <a:solidFill>
                  <a:srgbClr val="001F5F"/>
                </a:solidFill>
                <a:latin typeface="Calibri"/>
                <a:cs typeface="Calibri"/>
              </a:rPr>
              <a:t>ai</a:t>
            </a:r>
            <a:r>
              <a:rPr sz="2000" spc="-30" dirty="0">
                <a:solidFill>
                  <a:srgbClr val="001F5F"/>
                </a:solidFill>
                <a:latin typeface="Calibri"/>
                <a:cs typeface="Calibri"/>
              </a:rPr>
              <a:t>t</a:t>
            </a:r>
            <a:r>
              <a:rPr sz="2000" spc="-25" dirty="0">
                <a:solidFill>
                  <a:srgbClr val="001F5F"/>
                </a:solidFill>
                <a:latin typeface="Calibri"/>
                <a:cs typeface="Calibri"/>
              </a:rPr>
              <a:t>eme</a:t>
            </a:r>
            <a:r>
              <a:rPr sz="2000" spc="-35" dirty="0">
                <a:solidFill>
                  <a:srgbClr val="001F5F"/>
                </a:solidFill>
                <a:latin typeface="Calibri"/>
                <a:cs typeface="Calibri"/>
              </a:rPr>
              <a:t>n</a:t>
            </a:r>
            <a:r>
              <a:rPr sz="2000" spc="-10" dirty="0">
                <a:solidFill>
                  <a:srgbClr val="001F5F"/>
                </a:solidFill>
                <a:latin typeface="Calibri"/>
                <a:cs typeface="Calibri"/>
              </a:rPr>
              <a:t>t</a:t>
            </a:r>
            <a:r>
              <a:rPr sz="2000" spc="75" dirty="0">
                <a:solidFill>
                  <a:srgbClr val="001F5F"/>
                </a:solidFill>
                <a:latin typeface="Calibri"/>
                <a:cs typeface="Calibri"/>
              </a:rPr>
              <a:t> </a:t>
            </a:r>
            <a:r>
              <a:rPr sz="2000" spc="-10" dirty="0">
                <a:solidFill>
                  <a:srgbClr val="001F5F"/>
                </a:solidFill>
                <a:latin typeface="Calibri"/>
                <a:cs typeface="Calibri"/>
              </a:rPr>
              <a:t>qua</a:t>
            </a:r>
            <a:r>
              <a:rPr sz="2000" spc="-5" dirty="0">
                <a:solidFill>
                  <a:srgbClr val="001F5F"/>
                </a:solidFill>
                <a:latin typeface="Calibri"/>
                <a:cs typeface="Calibri"/>
              </a:rPr>
              <a:t>n</a:t>
            </a:r>
            <a:r>
              <a:rPr sz="2000" spc="-15" dirty="0">
                <a:solidFill>
                  <a:srgbClr val="001F5F"/>
                </a:solidFill>
                <a:latin typeface="Calibri"/>
                <a:cs typeface="Calibri"/>
              </a:rPr>
              <a:t>d </a:t>
            </a:r>
            <a:r>
              <a:rPr sz="2000" dirty="0">
                <a:solidFill>
                  <a:srgbClr val="001F5F"/>
                </a:solidFill>
                <a:latin typeface="Calibri"/>
                <a:cs typeface="Calibri"/>
              </a:rPr>
              <a:t>il</a:t>
            </a:r>
            <a:r>
              <a:rPr sz="2000" spc="-5" dirty="0">
                <a:solidFill>
                  <a:srgbClr val="001F5F"/>
                </a:solidFill>
                <a:latin typeface="Calibri"/>
                <a:cs typeface="Calibri"/>
              </a:rPr>
              <a:t> </a:t>
            </a:r>
            <a:r>
              <a:rPr sz="2000" spc="-50" dirty="0">
                <a:solidFill>
                  <a:srgbClr val="001F5F"/>
                </a:solidFill>
                <a:latin typeface="Calibri"/>
                <a:cs typeface="Calibri"/>
              </a:rPr>
              <a:t>v</a:t>
            </a:r>
            <a:r>
              <a:rPr sz="2000" spc="-10" dirty="0">
                <a:solidFill>
                  <a:srgbClr val="001F5F"/>
                </a:solidFill>
                <a:latin typeface="Calibri"/>
                <a:cs typeface="Calibri"/>
              </a:rPr>
              <a:t>a</a:t>
            </a:r>
            <a:r>
              <a:rPr sz="2000" spc="5" dirty="0">
                <a:solidFill>
                  <a:srgbClr val="001F5F"/>
                </a:solidFill>
                <a:latin typeface="Calibri"/>
                <a:cs typeface="Calibri"/>
              </a:rPr>
              <a:t> </a:t>
            </a:r>
            <a:r>
              <a:rPr sz="2000" spc="-10" dirty="0">
                <a:solidFill>
                  <a:srgbClr val="001F5F"/>
                </a:solidFill>
                <a:latin typeface="Calibri"/>
                <a:cs typeface="Calibri"/>
              </a:rPr>
              <a:t>boi</a:t>
            </a:r>
            <a:r>
              <a:rPr sz="2000" spc="-35"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dirty="0">
                <a:solidFill>
                  <a:srgbClr val="001F5F"/>
                </a:solidFill>
                <a:latin typeface="Calibri"/>
                <a:cs typeface="Calibri"/>
              </a:rPr>
              <a:t>l</a:t>
            </a:r>
            <a:r>
              <a:rPr sz="2000" spc="-145" dirty="0">
                <a:solidFill>
                  <a:srgbClr val="001F5F"/>
                </a:solidFill>
                <a:latin typeface="Calibri"/>
                <a:cs typeface="Calibri"/>
              </a:rPr>
              <a:t>’</a:t>
            </a:r>
            <a:r>
              <a:rPr sz="2000" spc="-10" dirty="0">
                <a:solidFill>
                  <a:srgbClr val="001F5F"/>
                </a:solidFill>
                <a:latin typeface="Calibri"/>
                <a:cs typeface="Calibri"/>
              </a:rPr>
              <a:t>al</a:t>
            </a:r>
            <a:r>
              <a:rPr sz="2000" spc="-40" dirty="0">
                <a:solidFill>
                  <a:srgbClr val="001F5F"/>
                </a:solidFill>
                <a:latin typeface="Calibri"/>
                <a:cs typeface="Calibri"/>
              </a:rPr>
              <a:t>c</a:t>
            </a:r>
            <a:r>
              <a:rPr sz="2000" spc="-15" dirty="0">
                <a:solidFill>
                  <a:srgbClr val="001F5F"/>
                </a:solidFill>
                <a:latin typeface="Calibri"/>
                <a:cs typeface="Calibri"/>
              </a:rPr>
              <a:t>o</a:t>
            </a:r>
            <a:r>
              <a:rPr sz="2000" spc="-10" dirty="0">
                <a:solidFill>
                  <a:srgbClr val="001F5F"/>
                </a:solidFill>
                <a:latin typeface="Calibri"/>
                <a:cs typeface="Calibri"/>
              </a:rPr>
              <a:t>o</a:t>
            </a:r>
            <a:r>
              <a:rPr sz="2000" dirty="0">
                <a:solidFill>
                  <a:srgbClr val="001F5F"/>
                </a:solidFill>
                <a:latin typeface="Calibri"/>
                <a:cs typeface="Calibri"/>
              </a:rPr>
              <a:t>l </a:t>
            </a:r>
            <a:r>
              <a:rPr sz="2000" spc="-40" dirty="0">
                <a:solidFill>
                  <a:srgbClr val="001F5F"/>
                </a:solidFill>
                <a:latin typeface="Calibri"/>
                <a:cs typeface="Calibri"/>
              </a:rPr>
              <a:t>c</a:t>
            </a:r>
            <a:r>
              <a:rPr sz="2000" spc="-10" dirty="0">
                <a:solidFill>
                  <a:srgbClr val="001F5F"/>
                </a:solidFill>
                <a:latin typeface="Calibri"/>
                <a:cs typeface="Calibri"/>
              </a:rPr>
              <a:t>ar</a:t>
            </a:r>
            <a:r>
              <a:rPr sz="2000" spc="30" dirty="0">
                <a:solidFill>
                  <a:srgbClr val="001F5F"/>
                </a:solidFill>
                <a:latin typeface="Calibri"/>
                <a:cs typeface="Calibri"/>
              </a:rPr>
              <a:t> </a:t>
            </a:r>
            <a:r>
              <a:rPr sz="2000" dirty="0">
                <a:solidFill>
                  <a:srgbClr val="001F5F"/>
                </a:solidFill>
                <a:latin typeface="Calibri"/>
                <a:cs typeface="Calibri"/>
              </a:rPr>
              <a:t>il</a:t>
            </a:r>
            <a:r>
              <a:rPr sz="2000" spc="-5" dirty="0">
                <a:solidFill>
                  <a:srgbClr val="001F5F"/>
                </a:solidFill>
                <a:latin typeface="Calibri"/>
                <a:cs typeface="Calibri"/>
              </a:rPr>
              <a:t> </a:t>
            </a:r>
            <a:r>
              <a:rPr sz="2000" spc="-2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a:t>
            </a:r>
            <a:r>
              <a:rPr sz="2000" spc="30" dirty="0">
                <a:solidFill>
                  <a:srgbClr val="001F5F"/>
                </a:solidFill>
                <a:latin typeface="Calibri"/>
                <a:cs typeface="Calibri"/>
              </a:rPr>
              <a:t> </a:t>
            </a:r>
            <a:r>
              <a:rPr sz="2000" spc="-10" dirty="0">
                <a:solidFill>
                  <a:srgbClr val="001F5F"/>
                </a:solidFill>
                <a:latin typeface="Calibri"/>
                <a:cs typeface="Calibri"/>
              </a:rPr>
              <a:t>b</a:t>
            </a:r>
            <a:r>
              <a:rPr sz="2000" spc="-5" dirty="0">
                <a:solidFill>
                  <a:srgbClr val="001F5F"/>
                </a:solidFill>
                <a:latin typeface="Calibri"/>
                <a:cs typeface="Calibri"/>
              </a:rPr>
              <a:t>i</a:t>
            </a:r>
            <a:r>
              <a:rPr sz="2000" spc="-20" dirty="0">
                <a:solidFill>
                  <a:srgbClr val="001F5F"/>
                </a:solidFill>
                <a:latin typeface="Calibri"/>
                <a:cs typeface="Calibri"/>
              </a:rPr>
              <a:t>e</a:t>
            </a:r>
            <a:r>
              <a:rPr sz="2000" spc="-15" dirty="0">
                <a:solidFill>
                  <a:srgbClr val="001F5F"/>
                </a:solidFill>
                <a:latin typeface="Calibri"/>
                <a:cs typeface="Calibri"/>
              </a:rPr>
              <a:t>n</a:t>
            </a:r>
            <a:r>
              <a:rPr sz="2000" spc="30" dirty="0">
                <a:solidFill>
                  <a:srgbClr val="001F5F"/>
                </a:solidFill>
                <a:latin typeface="Calibri"/>
                <a:cs typeface="Calibri"/>
              </a:rPr>
              <a:t> </a:t>
            </a:r>
            <a:r>
              <a:rPr sz="2000" spc="-40" dirty="0">
                <a:solidFill>
                  <a:srgbClr val="001F5F"/>
                </a:solidFill>
                <a:latin typeface="Calibri"/>
                <a:cs typeface="Calibri"/>
              </a:rPr>
              <a:t>c</a:t>
            </a:r>
            <a:r>
              <a:rPr sz="2000" spc="-15" dirty="0">
                <a:solidFill>
                  <a:srgbClr val="001F5F"/>
                </a:solidFill>
                <a:latin typeface="Calibri"/>
                <a:cs typeface="Calibri"/>
              </a:rPr>
              <a:t>o</a:t>
            </a:r>
            <a:r>
              <a:rPr sz="2000" spc="-10" dirty="0">
                <a:solidFill>
                  <a:srgbClr val="001F5F"/>
                </a:solidFill>
                <a:latin typeface="Calibri"/>
                <a:cs typeface="Calibri"/>
              </a:rPr>
              <a:t>nn</a:t>
            </a:r>
            <a:r>
              <a:rPr sz="2000" spc="-15" dirty="0">
                <a:solidFill>
                  <a:srgbClr val="001F5F"/>
                </a:solidFill>
                <a:latin typeface="Calibri"/>
                <a:cs typeface="Calibri"/>
              </a:rPr>
              <a:t>u </a:t>
            </a:r>
            <a:r>
              <a:rPr sz="2000" spc="-10" dirty="0">
                <a:solidFill>
                  <a:srgbClr val="001F5F"/>
                </a:solidFill>
                <a:latin typeface="Calibri"/>
                <a:cs typeface="Calibri"/>
              </a:rPr>
              <a:t>qu</a:t>
            </a:r>
            <a:r>
              <a:rPr sz="2000" spc="-5" dirty="0">
                <a:solidFill>
                  <a:srgbClr val="001F5F"/>
                </a:solidFill>
                <a:latin typeface="Calibri"/>
                <a:cs typeface="Calibri"/>
              </a:rPr>
              <a:t>’</a:t>
            </a:r>
            <a:r>
              <a:rPr sz="2000" dirty="0">
                <a:solidFill>
                  <a:srgbClr val="001F5F"/>
                </a:solidFill>
                <a:latin typeface="Calibri"/>
                <a:cs typeface="Calibri"/>
              </a:rPr>
              <a:t>il</a:t>
            </a:r>
            <a:r>
              <a:rPr sz="2000" spc="-5" dirty="0">
                <a:solidFill>
                  <a:srgbClr val="001F5F"/>
                </a:solidFill>
                <a:latin typeface="Calibri"/>
                <a:cs typeface="Calibri"/>
              </a:rPr>
              <a:t> n</a:t>
            </a:r>
            <a:r>
              <a:rPr sz="2000" spc="-10" dirty="0">
                <a:solidFill>
                  <a:srgbClr val="001F5F"/>
                </a:solidFill>
                <a:latin typeface="Calibri"/>
                <a:cs typeface="Calibri"/>
              </a:rPr>
              <a:t>e </a:t>
            </a:r>
            <a:r>
              <a:rPr sz="2000" spc="-60" dirty="0">
                <a:solidFill>
                  <a:srgbClr val="001F5F"/>
                </a:solidFill>
                <a:latin typeface="Calibri"/>
                <a:cs typeface="Calibri"/>
              </a:rPr>
              <a:t>f</a:t>
            </a:r>
            <a:r>
              <a:rPr sz="2000" spc="-10" dirty="0">
                <a:solidFill>
                  <a:srgbClr val="001F5F"/>
                </a:solidFill>
                <a:latin typeface="Calibri"/>
                <a:cs typeface="Calibri"/>
              </a:rPr>
              <a:t>a</a:t>
            </a:r>
            <a:r>
              <a:rPr sz="2000" spc="-5" dirty="0">
                <a:solidFill>
                  <a:srgbClr val="001F5F"/>
                </a:solidFill>
                <a:latin typeface="Calibri"/>
                <a:cs typeface="Calibri"/>
              </a:rPr>
              <a:t>u</a:t>
            </a:r>
            <a:r>
              <a:rPr sz="2000" spc="-10" dirty="0">
                <a:solidFill>
                  <a:srgbClr val="001F5F"/>
                </a:solidFill>
                <a:latin typeface="Calibri"/>
                <a:cs typeface="Calibri"/>
              </a:rPr>
              <a:t>t</a:t>
            </a:r>
            <a:r>
              <a:rPr sz="2000" spc="30" dirty="0">
                <a:solidFill>
                  <a:srgbClr val="001F5F"/>
                </a:solidFill>
                <a:latin typeface="Calibri"/>
                <a:cs typeface="Calibri"/>
              </a:rPr>
              <a:t> </a:t>
            </a:r>
            <a:r>
              <a:rPr sz="2000" spc="-10" dirty="0">
                <a:solidFill>
                  <a:srgbClr val="001F5F"/>
                </a:solidFill>
                <a:latin typeface="Calibri"/>
                <a:cs typeface="Calibri"/>
              </a:rPr>
              <a:t>pas</a:t>
            </a:r>
            <a:r>
              <a:rPr sz="2000" spc="-5" dirty="0">
                <a:solidFill>
                  <a:srgbClr val="001F5F"/>
                </a:solidFill>
                <a:latin typeface="Calibri"/>
                <a:cs typeface="Calibri"/>
              </a:rPr>
              <a:t> </a:t>
            </a:r>
            <a:r>
              <a:rPr sz="2000" spc="-10"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nd</a:t>
            </a:r>
            <a:r>
              <a:rPr sz="2000" spc="-35"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 </a:t>
            </a:r>
            <a:r>
              <a:rPr sz="2000" spc="-5" dirty="0">
                <a:solidFill>
                  <a:srgbClr val="001F5F"/>
                </a:solidFill>
                <a:latin typeface="Calibri"/>
                <a:cs typeface="Calibri"/>
              </a:rPr>
              <a:t>d</a:t>
            </a:r>
            <a:r>
              <a:rPr sz="2000" spc="-10" dirty="0">
                <a:solidFill>
                  <a:srgbClr val="001F5F"/>
                </a:solidFill>
                <a:latin typeface="Calibri"/>
                <a:cs typeface="Calibri"/>
              </a:rPr>
              <a:t>e</a:t>
            </a:r>
            <a:r>
              <a:rPr sz="2000" spc="15" dirty="0">
                <a:solidFill>
                  <a:srgbClr val="001F5F"/>
                </a:solidFill>
                <a:latin typeface="Calibri"/>
                <a:cs typeface="Calibri"/>
              </a:rPr>
              <a:t> </a:t>
            </a:r>
            <a:r>
              <a:rPr sz="2000" spc="-25" dirty="0">
                <a:solidFill>
                  <a:srgbClr val="001F5F"/>
                </a:solidFill>
                <a:latin typeface="Calibri"/>
                <a:cs typeface="Calibri"/>
              </a:rPr>
              <a:t>mé</a:t>
            </a:r>
            <a:r>
              <a:rPr sz="2000" spc="-10" dirty="0">
                <a:solidFill>
                  <a:srgbClr val="001F5F"/>
                </a:solidFill>
                <a:latin typeface="Calibri"/>
                <a:cs typeface="Calibri"/>
              </a:rPr>
              <a:t>d</a:t>
            </a:r>
            <a:r>
              <a:rPr sz="2000" spc="-5" dirty="0">
                <a:solidFill>
                  <a:srgbClr val="001F5F"/>
                </a:solidFill>
                <a:latin typeface="Calibri"/>
                <a:cs typeface="Calibri"/>
              </a:rPr>
              <a:t>i</a:t>
            </a:r>
            <a:r>
              <a:rPr sz="2000" spc="-40" dirty="0">
                <a:solidFill>
                  <a:srgbClr val="001F5F"/>
                </a:solidFill>
                <a:latin typeface="Calibri"/>
                <a:cs typeface="Calibri"/>
              </a:rPr>
              <a:t>c</a:t>
            </a:r>
            <a:r>
              <a:rPr sz="2000" spc="-15" dirty="0">
                <a:solidFill>
                  <a:srgbClr val="001F5F"/>
                </a:solidFill>
                <a:latin typeface="Calibri"/>
                <a:cs typeface="Calibri"/>
              </a:rPr>
              <a:t>am</a:t>
            </a:r>
            <a:r>
              <a:rPr sz="2000" spc="-25" dirty="0">
                <a:solidFill>
                  <a:srgbClr val="001F5F"/>
                </a:solidFill>
                <a:latin typeface="Calibri"/>
                <a:cs typeface="Calibri"/>
              </a:rPr>
              <a:t>e</a:t>
            </a:r>
            <a:r>
              <a:rPr sz="2000" spc="-35" dirty="0">
                <a:solidFill>
                  <a:srgbClr val="001F5F"/>
                </a:solidFill>
                <a:latin typeface="Calibri"/>
                <a:cs typeface="Calibri"/>
              </a:rPr>
              <a:t>n</a:t>
            </a:r>
            <a:r>
              <a:rPr sz="2000" spc="-10" dirty="0">
                <a:solidFill>
                  <a:srgbClr val="001F5F"/>
                </a:solidFill>
                <a:latin typeface="Calibri"/>
                <a:cs typeface="Calibri"/>
              </a:rPr>
              <a:t>ts</a:t>
            </a:r>
            <a:r>
              <a:rPr sz="2000" spc="90" dirty="0">
                <a:solidFill>
                  <a:srgbClr val="001F5F"/>
                </a:solidFill>
                <a:latin typeface="Calibri"/>
                <a:cs typeface="Calibri"/>
              </a:rPr>
              <a:t> </a:t>
            </a:r>
            <a:r>
              <a:rPr sz="2000" spc="-30" dirty="0">
                <a:solidFill>
                  <a:srgbClr val="001F5F"/>
                </a:solidFill>
                <a:latin typeface="Calibri"/>
                <a:cs typeface="Calibri"/>
              </a:rPr>
              <a:t>a</a:t>
            </a:r>
            <a:r>
              <a:rPr sz="2000" spc="-50" dirty="0">
                <a:solidFill>
                  <a:srgbClr val="001F5F"/>
                </a:solidFill>
                <a:latin typeface="Calibri"/>
                <a:cs typeface="Calibri"/>
              </a:rPr>
              <a:t>v</a:t>
            </a:r>
            <a:r>
              <a:rPr sz="2000" spc="-20" dirty="0">
                <a:solidFill>
                  <a:srgbClr val="001F5F"/>
                </a:solidFill>
                <a:latin typeface="Calibri"/>
                <a:cs typeface="Calibri"/>
              </a:rPr>
              <a:t>e</a:t>
            </a:r>
            <a:r>
              <a:rPr sz="2000" spc="-10" dirty="0">
                <a:solidFill>
                  <a:srgbClr val="001F5F"/>
                </a:solidFill>
                <a:latin typeface="Calibri"/>
                <a:cs typeface="Calibri"/>
              </a:rPr>
              <a:t>c</a:t>
            </a:r>
            <a:r>
              <a:rPr sz="2000" spc="20"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e</a:t>
            </a:r>
            <a:r>
              <a:rPr sz="2000" spc="-10" dirty="0">
                <a:solidFill>
                  <a:srgbClr val="001F5F"/>
                </a:solidFill>
                <a:latin typeface="Calibri"/>
                <a:cs typeface="Calibri"/>
              </a:rPr>
              <a:t>s</a:t>
            </a:r>
            <a:r>
              <a:rPr sz="2000" spc="-5" dirty="0">
                <a:solidFill>
                  <a:srgbClr val="001F5F"/>
                </a:solidFill>
                <a:latin typeface="Calibri"/>
                <a:cs typeface="Calibri"/>
              </a:rPr>
              <a:t> </a:t>
            </a:r>
            <a:r>
              <a:rPr sz="2000" spc="-10" dirty="0">
                <a:solidFill>
                  <a:srgbClr val="001F5F"/>
                </a:solidFill>
                <a:latin typeface="Calibri"/>
                <a:cs typeface="Calibri"/>
              </a:rPr>
              <a:t>boi</a:t>
            </a:r>
            <a:r>
              <a:rPr sz="2000" spc="-25" dirty="0">
                <a:solidFill>
                  <a:srgbClr val="001F5F"/>
                </a:solidFill>
                <a:latin typeface="Calibri"/>
                <a:cs typeface="Calibri"/>
              </a:rPr>
              <a:t>ss</a:t>
            </a:r>
            <a:r>
              <a:rPr sz="2000" spc="-15" dirty="0">
                <a:solidFill>
                  <a:srgbClr val="001F5F"/>
                </a:solidFill>
                <a:latin typeface="Calibri"/>
                <a:cs typeface="Calibri"/>
              </a:rPr>
              <a:t>o</a:t>
            </a:r>
            <a:r>
              <a:rPr sz="2000" spc="-10" dirty="0">
                <a:solidFill>
                  <a:srgbClr val="001F5F"/>
                </a:solidFill>
                <a:latin typeface="Calibri"/>
                <a:cs typeface="Calibri"/>
              </a:rPr>
              <a:t>ns</a:t>
            </a:r>
            <a:r>
              <a:rPr sz="2000" spc="15" dirty="0">
                <a:solidFill>
                  <a:srgbClr val="001F5F"/>
                </a:solidFill>
                <a:latin typeface="Calibri"/>
                <a:cs typeface="Calibri"/>
              </a:rPr>
              <a:t> </a:t>
            </a:r>
            <a:r>
              <a:rPr sz="2000" spc="-10" dirty="0">
                <a:solidFill>
                  <a:srgbClr val="001F5F"/>
                </a:solidFill>
                <a:latin typeface="Calibri"/>
                <a:cs typeface="Calibri"/>
              </a:rPr>
              <a:t>al</a:t>
            </a:r>
            <a:r>
              <a:rPr sz="2000" spc="-35" dirty="0">
                <a:solidFill>
                  <a:srgbClr val="001F5F"/>
                </a:solidFill>
                <a:latin typeface="Calibri"/>
                <a:cs typeface="Calibri"/>
              </a:rPr>
              <a:t>c</a:t>
            </a:r>
            <a:r>
              <a:rPr sz="2000" spc="-10" dirty="0">
                <a:solidFill>
                  <a:srgbClr val="001F5F"/>
                </a:solidFill>
                <a:latin typeface="Calibri"/>
                <a:cs typeface="Calibri"/>
              </a:rPr>
              <a:t>ooli</a:t>
            </a:r>
            <a:r>
              <a:rPr sz="2000" spc="-30" dirty="0">
                <a:solidFill>
                  <a:srgbClr val="001F5F"/>
                </a:solidFill>
                <a:latin typeface="Calibri"/>
                <a:cs typeface="Calibri"/>
              </a:rPr>
              <a:t>s</a:t>
            </a:r>
            <a:r>
              <a:rPr sz="2000" spc="-20" dirty="0">
                <a:solidFill>
                  <a:srgbClr val="001F5F"/>
                </a:solidFill>
                <a:latin typeface="Calibri"/>
                <a:cs typeface="Calibri"/>
              </a:rPr>
              <a:t>ée</a:t>
            </a:r>
            <a:r>
              <a:rPr sz="2000" spc="-25" dirty="0">
                <a:solidFill>
                  <a:srgbClr val="001F5F"/>
                </a:solidFill>
                <a:latin typeface="Calibri"/>
                <a:cs typeface="Calibri"/>
              </a:rPr>
              <a:t>s</a:t>
            </a:r>
            <a:r>
              <a:rPr sz="2000" spc="-5" dirty="0">
                <a:solidFill>
                  <a:srgbClr val="001F5F"/>
                </a:solidFill>
                <a:latin typeface="Calibri"/>
                <a:cs typeface="Calibri"/>
              </a:rPr>
              <a:t>.</a:t>
            </a:r>
            <a:endParaRPr sz="2000" dirty="0">
              <a:latin typeface="Calibri"/>
              <a:cs typeface="Calibri"/>
            </a:endParaRPr>
          </a:p>
          <a:p>
            <a:pPr marL="12700"/>
            <a:r>
              <a:rPr sz="2000" spc="-15" dirty="0">
                <a:solidFill>
                  <a:srgbClr val="001F5F"/>
                </a:solidFill>
                <a:latin typeface="Calibri"/>
                <a:cs typeface="Calibri"/>
              </a:rPr>
              <a:t>Q</a:t>
            </a:r>
            <a:r>
              <a:rPr sz="2000" spc="-5" dirty="0">
                <a:solidFill>
                  <a:srgbClr val="001F5F"/>
                </a:solidFill>
                <a:latin typeface="Calibri"/>
                <a:cs typeface="Calibri"/>
              </a:rPr>
              <a:t>u</a:t>
            </a:r>
            <a:r>
              <a:rPr sz="2000" spc="-10" dirty="0">
                <a:solidFill>
                  <a:srgbClr val="001F5F"/>
                </a:solidFill>
                <a:latin typeface="Calibri"/>
                <a:cs typeface="Calibri"/>
              </a:rPr>
              <a:t>e </a:t>
            </a:r>
            <a:r>
              <a:rPr sz="2000" spc="-5" dirty="0">
                <a:solidFill>
                  <a:srgbClr val="001F5F"/>
                </a:solidFill>
                <a:latin typeface="Calibri"/>
                <a:cs typeface="Calibri"/>
              </a:rPr>
              <a:t>p</a:t>
            </a:r>
            <a:r>
              <a:rPr sz="2000" spc="-15" dirty="0">
                <a:solidFill>
                  <a:srgbClr val="001F5F"/>
                </a:solidFill>
                <a:latin typeface="Calibri"/>
                <a:cs typeface="Calibri"/>
              </a:rPr>
              <a:t>o</a:t>
            </a:r>
            <a:r>
              <a:rPr sz="2000" spc="-10" dirty="0">
                <a:solidFill>
                  <a:srgbClr val="001F5F"/>
                </a:solidFill>
                <a:latin typeface="Calibri"/>
                <a:cs typeface="Calibri"/>
              </a:rPr>
              <a:t>u</a:t>
            </a:r>
            <a:r>
              <a:rPr sz="2000" spc="-50" dirty="0">
                <a:solidFill>
                  <a:srgbClr val="001F5F"/>
                </a:solidFill>
                <a:latin typeface="Calibri"/>
                <a:cs typeface="Calibri"/>
              </a:rPr>
              <a:t>v</a:t>
            </a:r>
            <a:r>
              <a:rPr sz="2000" spc="-45" dirty="0">
                <a:solidFill>
                  <a:srgbClr val="001F5F"/>
                </a:solidFill>
                <a:latin typeface="Calibri"/>
                <a:cs typeface="Calibri"/>
              </a:rPr>
              <a:t>e</a:t>
            </a:r>
            <a:r>
              <a:rPr sz="2000" dirty="0">
                <a:solidFill>
                  <a:srgbClr val="001F5F"/>
                </a:solidFill>
                <a:latin typeface="Calibri"/>
                <a:cs typeface="Calibri"/>
              </a:rPr>
              <a:t>z</a:t>
            </a:r>
            <a:r>
              <a:rPr sz="2000" spc="-20" dirty="0">
                <a:solidFill>
                  <a:srgbClr val="001F5F"/>
                </a:solidFill>
                <a:latin typeface="Calibri"/>
                <a:cs typeface="Calibri"/>
              </a:rPr>
              <a:t>-</a:t>
            </a:r>
            <a:r>
              <a:rPr sz="2000" spc="-50" dirty="0">
                <a:solidFill>
                  <a:srgbClr val="001F5F"/>
                </a:solidFill>
                <a:latin typeface="Calibri"/>
                <a:cs typeface="Calibri"/>
              </a:rPr>
              <a:t>v</a:t>
            </a:r>
            <a:r>
              <a:rPr sz="2000" spc="-15" dirty="0">
                <a:solidFill>
                  <a:srgbClr val="001F5F"/>
                </a:solidFill>
                <a:latin typeface="Calibri"/>
                <a:cs typeface="Calibri"/>
              </a:rPr>
              <a:t>o</a:t>
            </a:r>
            <a:r>
              <a:rPr sz="2000" spc="-10" dirty="0">
                <a:solidFill>
                  <a:srgbClr val="001F5F"/>
                </a:solidFill>
                <a:latin typeface="Calibri"/>
                <a:cs typeface="Calibri"/>
              </a:rPr>
              <a:t>us</a:t>
            </a:r>
            <a:r>
              <a:rPr sz="2000" spc="35" dirty="0">
                <a:solidFill>
                  <a:srgbClr val="001F5F"/>
                </a:solidFill>
                <a:latin typeface="Calibri"/>
                <a:cs typeface="Calibri"/>
              </a:rPr>
              <a:t> </a:t>
            </a:r>
            <a:r>
              <a:rPr sz="2000" spc="-5" dirty="0">
                <a:solidFill>
                  <a:srgbClr val="001F5F"/>
                </a:solidFill>
                <a:latin typeface="Calibri"/>
                <a:cs typeface="Calibri"/>
              </a:rPr>
              <a:t>l</a:t>
            </a:r>
            <a:r>
              <a:rPr sz="2000" spc="-10" dirty="0">
                <a:solidFill>
                  <a:srgbClr val="001F5F"/>
                </a:solidFill>
                <a:latin typeface="Calibri"/>
                <a:cs typeface="Calibri"/>
              </a:rPr>
              <a:t>u</a:t>
            </a:r>
            <a:r>
              <a:rPr sz="2000" spc="-5" dirty="0">
                <a:solidFill>
                  <a:srgbClr val="001F5F"/>
                </a:solidFill>
                <a:latin typeface="Calibri"/>
                <a:cs typeface="Calibri"/>
              </a:rPr>
              <a:t>i </a:t>
            </a:r>
            <a:r>
              <a:rPr sz="2000" spc="-30" dirty="0">
                <a:solidFill>
                  <a:srgbClr val="001F5F"/>
                </a:solidFill>
                <a:latin typeface="Calibri"/>
                <a:cs typeface="Calibri"/>
              </a:rPr>
              <a:t>r</a:t>
            </a:r>
            <a:r>
              <a:rPr sz="2000" spc="-20" dirty="0">
                <a:solidFill>
                  <a:srgbClr val="001F5F"/>
                </a:solidFill>
                <a:latin typeface="Calibri"/>
                <a:cs typeface="Calibri"/>
              </a:rPr>
              <a:t>é</a:t>
            </a:r>
            <a:r>
              <a:rPr sz="2000" spc="-10" dirty="0">
                <a:solidFill>
                  <a:srgbClr val="001F5F"/>
                </a:solidFill>
                <a:latin typeface="Calibri"/>
                <a:cs typeface="Calibri"/>
              </a:rPr>
              <a:t>p</a:t>
            </a:r>
            <a:r>
              <a:rPr sz="2000" spc="-15" dirty="0">
                <a:solidFill>
                  <a:srgbClr val="001F5F"/>
                </a:solidFill>
                <a:latin typeface="Calibri"/>
                <a:cs typeface="Calibri"/>
              </a:rPr>
              <a:t>o</a:t>
            </a:r>
            <a:r>
              <a:rPr sz="2000" spc="-10" dirty="0">
                <a:solidFill>
                  <a:srgbClr val="001F5F"/>
                </a:solidFill>
                <a:latin typeface="Calibri"/>
                <a:cs typeface="Calibri"/>
              </a:rPr>
              <a:t>nd</a:t>
            </a:r>
            <a:r>
              <a:rPr sz="2000" spc="-35"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629"/>
            <a:ext cx="8986520" cy="629890"/>
          </a:xfrm>
          <a:prstGeom prst="rect">
            <a:avLst/>
          </a:prstGeom>
        </p:spPr>
        <p:txBody>
          <a:bodyPr vert="horz" wrap="square" lIns="0" tIns="190347" rIns="0" bIns="0" numCol="1" rtlCol="0" anchor="ctr" anchorCtr="0" compatLnSpc="1">
            <a:prstTxWarp prst="textNoShape">
              <a:avLst/>
            </a:prstTxWarp>
            <a:spAutoFit/>
          </a:bodyPr>
          <a:lstStyle/>
          <a:p>
            <a:pPr marL="407670"/>
            <a:r>
              <a:rPr spc="-25" dirty="0"/>
              <a:t>A</a:t>
            </a:r>
            <a:r>
              <a:rPr spc="-80" dirty="0"/>
              <a:t>R</a:t>
            </a:r>
            <a:r>
              <a:rPr dirty="0"/>
              <a:t>V</a:t>
            </a:r>
            <a:r>
              <a:rPr spc="5" dirty="0"/>
              <a:t> </a:t>
            </a:r>
            <a:r>
              <a:rPr dirty="0"/>
              <a:t>+</a:t>
            </a:r>
            <a:r>
              <a:rPr spc="-15" dirty="0"/>
              <a:t> </a:t>
            </a:r>
            <a:r>
              <a:rPr spc="-25" dirty="0"/>
              <a:t>A</a:t>
            </a:r>
            <a:r>
              <a:rPr spc="-70" dirty="0"/>
              <a:t>L</a:t>
            </a:r>
            <a:r>
              <a:rPr spc="-30" dirty="0"/>
              <a:t>C</a:t>
            </a:r>
            <a:r>
              <a:rPr spc="-5" dirty="0"/>
              <a:t>O</a:t>
            </a:r>
            <a:r>
              <a:rPr spc="-20" dirty="0"/>
              <a:t>OL</a:t>
            </a:r>
            <a:r>
              <a:rPr spc="60" dirty="0"/>
              <a:t> </a:t>
            </a:r>
            <a:r>
              <a:rPr spc="-20" dirty="0"/>
              <a:t>ET</a:t>
            </a:r>
            <a:r>
              <a:rPr spc="-5" dirty="0"/>
              <a:t> </a:t>
            </a:r>
            <a:r>
              <a:rPr spc="-20" dirty="0"/>
              <a:t>ALIMEN</a:t>
            </a:r>
            <a:r>
              <a:rPr spc="-50" dirty="0"/>
              <a:t>T</a:t>
            </a:r>
            <a:r>
              <a:rPr spc="-20" dirty="0"/>
              <a:t>S</a:t>
            </a:r>
            <a:r>
              <a:rPr spc="25" dirty="0"/>
              <a:t> </a:t>
            </a:r>
            <a:r>
              <a:rPr spc="-20" dirty="0"/>
              <a:t>2/2</a:t>
            </a:r>
          </a:p>
        </p:txBody>
      </p:sp>
      <p:sp>
        <p:nvSpPr>
          <p:cNvPr id="4" name="object 4"/>
          <p:cNvSpPr/>
          <p:nvPr/>
        </p:nvSpPr>
        <p:spPr>
          <a:xfrm>
            <a:off x="4079875" y="1125553"/>
            <a:ext cx="2030476" cy="202882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397128" y="2852801"/>
            <a:ext cx="1600200" cy="143027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927351" y="4791138"/>
            <a:ext cx="3248025" cy="1862074"/>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6477000" y="1621418"/>
            <a:ext cx="5537795" cy="3662541"/>
          </a:xfrm>
          <a:prstGeom prst="rect">
            <a:avLst/>
          </a:prstGeom>
        </p:spPr>
        <p:txBody>
          <a:bodyPr vert="horz" wrap="square" lIns="0" tIns="0" rIns="0" bIns="0" rtlCol="0">
            <a:spAutoFit/>
          </a:bodyPr>
          <a:lstStyle/>
          <a:p>
            <a:pPr marL="12700" marR="5080"/>
            <a:r>
              <a:rPr sz="2000" b="1" spc="-15" dirty="0">
                <a:solidFill>
                  <a:srgbClr val="001F5F"/>
                </a:solidFill>
                <a:latin typeface="Calibri"/>
                <a:cs typeface="Calibri"/>
              </a:rPr>
              <a:t>G</a:t>
            </a:r>
            <a:r>
              <a:rPr sz="2000" b="1" spc="-10" dirty="0">
                <a:solidFill>
                  <a:srgbClr val="001F5F"/>
                </a:solidFill>
                <a:latin typeface="Calibri"/>
                <a:cs typeface="Calibri"/>
              </a:rPr>
              <a:t>u</a:t>
            </a:r>
            <a:r>
              <a:rPr sz="2000" b="1" spc="-15" dirty="0">
                <a:solidFill>
                  <a:srgbClr val="001F5F"/>
                </a:solidFill>
                <a:latin typeface="Calibri"/>
                <a:cs typeface="Calibri"/>
              </a:rPr>
              <a:t>ill</a:t>
            </a:r>
            <a:r>
              <a:rPr sz="2000" b="1" spc="-10" dirty="0">
                <a:solidFill>
                  <a:srgbClr val="001F5F"/>
                </a:solidFill>
                <a:latin typeface="Calibri"/>
                <a:cs typeface="Calibri"/>
              </a:rPr>
              <a:t>aume</a:t>
            </a:r>
            <a:r>
              <a:rPr sz="2000" b="1" spc="5" dirty="0">
                <a:solidFill>
                  <a:srgbClr val="001F5F"/>
                </a:solidFill>
                <a:latin typeface="Calibri"/>
                <a:cs typeface="Calibri"/>
              </a:rPr>
              <a:t> </a:t>
            </a:r>
            <a:r>
              <a:rPr sz="2000" b="1" spc="-45" dirty="0">
                <a:solidFill>
                  <a:srgbClr val="001F5F"/>
                </a:solidFill>
                <a:latin typeface="Calibri"/>
                <a:cs typeface="Calibri"/>
              </a:rPr>
              <a:t>v</a:t>
            </a:r>
            <a:r>
              <a:rPr sz="2000" b="1" spc="-10" dirty="0">
                <a:solidFill>
                  <a:srgbClr val="001F5F"/>
                </a:solidFill>
                <a:latin typeface="Calibri"/>
                <a:cs typeface="Calibri"/>
              </a:rPr>
              <a:t>ous</a:t>
            </a:r>
            <a:r>
              <a:rPr sz="2000" b="1" spc="20" dirty="0">
                <a:solidFill>
                  <a:srgbClr val="001F5F"/>
                </a:solidFill>
                <a:latin typeface="Calibri"/>
                <a:cs typeface="Calibri"/>
              </a:rPr>
              <a:t> </a:t>
            </a:r>
            <a:r>
              <a:rPr sz="2000" b="1" spc="-50" dirty="0">
                <a:solidFill>
                  <a:srgbClr val="001F5F"/>
                </a:solidFill>
                <a:latin typeface="Calibri"/>
                <a:cs typeface="Calibri"/>
              </a:rPr>
              <a:t>r</a:t>
            </a:r>
            <a:r>
              <a:rPr sz="2000" b="1" spc="-10" dirty="0">
                <a:solidFill>
                  <a:srgbClr val="001F5F"/>
                </a:solidFill>
                <a:latin typeface="Calibri"/>
                <a:cs typeface="Calibri"/>
              </a:rPr>
              <a:t>ac</a:t>
            </a:r>
            <a:r>
              <a:rPr sz="2000" b="1" spc="-5" dirty="0">
                <a:solidFill>
                  <a:srgbClr val="001F5F"/>
                </a:solidFill>
                <a:latin typeface="Calibri"/>
                <a:cs typeface="Calibri"/>
              </a:rPr>
              <a:t>o</a:t>
            </a:r>
            <a:r>
              <a:rPr sz="2000" b="1" spc="-30" dirty="0">
                <a:solidFill>
                  <a:srgbClr val="001F5F"/>
                </a:solidFill>
                <a:latin typeface="Calibri"/>
                <a:cs typeface="Calibri"/>
              </a:rPr>
              <a:t>nt</a:t>
            </a:r>
            <a:r>
              <a:rPr sz="2000" b="1" spc="-10" dirty="0">
                <a:solidFill>
                  <a:srgbClr val="001F5F"/>
                </a:solidFill>
                <a:latin typeface="Calibri"/>
                <a:cs typeface="Calibri"/>
              </a:rPr>
              <a:t>e</a:t>
            </a:r>
            <a:r>
              <a:rPr sz="2000" b="1" spc="-20" dirty="0">
                <a:solidFill>
                  <a:srgbClr val="001F5F"/>
                </a:solidFill>
                <a:latin typeface="Calibri"/>
                <a:cs typeface="Calibri"/>
              </a:rPr>
              <a:t> </a:t>
            </a:r>
            <a:r>
              <a:rPr sz="2000" b="1" spc="-10" dirty="0">
                <a:solidFill>
                  <a:srgbClr val="001F5F"/>
                </a:solidFill>
                <a:latin typeface="Calibri"/>
                <a:cs typeface="Calibri"/>
              </a:rPr>
              <a:t>à</a:t>
            </a:r>
            <a:r>
              <a:rPr sz="2000" b="1" spc="-5" dirty="0">
                <a:solidFill>
                  <a:srgbClr val="001F5F"/>
                </a:solidFill>
                <a:latin typeface="Calibri"/>
                <a:cs typeface="Calibri"/>
              </a:rPr>
              <a:t> </a:t>
            </a:r>
            <a:r>
              <a:rPr sz="2000" b="1" spc="-15" dirty="0" smtClean="0">
                <a:solidFill>
                  <a:srgbClr val="001F5F"/>
                </a:solidFill>
                <a:latin typeface="Calibri"/>
                <a:cs typeface="Calibri"/>
              </a:rPr>
              <a:t>l</a:t>
            </a:r>
            <a:r>
              <a:rPr sz="2000" b="1" spc="-165" dirty="0" smtClean="0">
                <a:solidFill>
                  <a:srgbClr val="001F5F"/>
                </a:solidFill>
                <a:latin typeface="Calibri"/>
                <a:cs typeface="Calibri"/>
              </a:rPr>
              <a:t>’</a:t>
            </a:r>
            <a:r>
              <a:rPr sz="2000" b="1" spc="-10" dirty="0" smtClean="0">
                <a:solidFill>
                  <a:srgbClr val="001F5F"/>
                </a:solidFill>
                <a:latin typeface="Calibri"/>
                <a:cs typeface="Calibri"/>
              </a:rPr>
              <a:t>o</a:t>
            </a:r>
            <a:r>
              <a:rPr sz="2000" b="1" spc="-20" dirty="0" smtClean="0">
                <a:solidFill>
                  <a:srgbClr val="001F5F"/>
                </a:solidFill>
                <a:latin typeface="Calibri"/>
                <a:cs typeface="Calibri"/>
              </a:rPr>
              <a:t>ffi</a:t>
            </a:r>
            <a:r>
              <a:rPr sz="2000" b="1" spc="-10" dirty="0" smtClean="0">
                <a:solidFill>
                  <a:srgbClr val="001F5F"/>
                </a:solidFill>
                <a:latin typeface="Calibri"/>
                <a:cs typeface="Calibri"/>
              </a:rPr>
              <a:t>c</a:t>
            </a:r>
            <a:r>
              <a:rPr sz="2000" b="1" spc="-15" dirty="0" smtClean="0">
                <a:solidFill>
                  <a:srgbClr val="001F5F"/>
                </a:solidFill>
                <a:latin typeface="Calibri"/>
                <a:cs typeface="Calibri"/>
              </a:rPr>
              <a:t>i</a:t>
            </a:r>
            <a:r>
              <a:rPr sz="2000" b="1" spc="-10" dirty="0" smtClean="0">
                <a:solidFill>
                  <a:srgbClr val="001F5F"/>
                </a:solidFill>
                <a:latin typeface="Calibri"/>
                <a:cs typeface="Calibri"/>
              </a:rPr>
              <a:t>n</a:t>
            </a:r>
            <a:r>
              <a:rPr sz="2000" b="1" spc="-15" dirty="0" smtClean="0">
                <a:solidFill>
                  <a:srgbClr val="001F5F"/>
                </a:solidFill>
                <a:latin typeface="Calibri"/>
                <a:cs typeface="Calibri"/>
              </a:rPr>
              <a:t>e…</a:t>
            </a:r>
            <a:endParaRPr lang="fr-FR" sz="2000" b="1" spc="-5" dirty="0">
              <a:solidFill>
                <a:srgbClr val="001F5F"/>
              </a:solidFill>
              <a:latin typeface="Calibri"/>
              <a:cs typeface="Calibri"/>
            </a:endParaRPr>
          </a:p>
          <a:p>
            <a:pPr marL="12700" marR="5080"/>
            <a:endParaRPr lang="fr-FR" sz="2000" b="1" spc="-5" dirty="0">
              <a:solidFill>
                <a:srgbClr val="001F5F"/>
              </a:solidFill>
              <a:latin typeface="Calibri"/>
              <a:cs typeface="Calibri"/>
            </a:endParaRPr>
          </a:p>
          <a:p>
            <a:pPr marL="12700" marR="5080"/>
            <a:r>
              <a:rPr b="1" spc="-5" dirty="0" smtClean="0">
                <a:solidFill>
                  <a:srgbClr val="001F5F"/>
                </a:solidFill>
                <a:latin typeface="Calibri"/>
                <a:cs typeface="Calibri"/>
              </a:rPr>
              <a:t>I</a:t>
            </a:r>
            <a:r>
              <a:rPr b="1" spc="-40" dirty="0" smtClean="0">
                <a:solidFill>
                  <a:srgbClr val="001F5F"/>
                </a:solidFill>
                <a:latin typeface="Calibri"/>
                <a:cs typeface="Calibri"/>
              </a:rPr>
              <a:t>n</a:t>
            </a:r>
            <a:r>
              <a:rPr b="1" spc="-35" dirty="0" smtClean="0">
                <a:solidFill>
                  <a:srgbClr val="001F5F"/>
                </a:solidFill>
                <a:latin typeface="Calibri"/>
                <a:cs typeface="Calibri"/>
              </a:rPr>
              <a:t>t</a:t>
            </a:r>
            <a:r>
              <a:rPr b="1" dirty="0" smtClean="0">
                <a:solidFill>
                  <a:srgbClr val="001F5F"/>
                </a:solidFill>
                <a:latin typeface="Calibri"/>
                <a:cs typeface="Calibri"/>
              </a:rPr>
              <a:t>e</a:t>
            </a:r>
            <a:r>
              <a:rPr b="1" spc="-45" dirty="0" smtClean="0">
                <a:solidFill>
                  <a:srgbClr val="001F5F"/>
                </a:solidFill>
                <a:latin typeface="Calibri"/>
                <a:cs typeface="Calibri"/>
              </a:rPr>
              <a:t>r</a:t>
            </a:r>
            <a:r>
              <a:rPr b="1" dirty="0" smtClean="0">
                <a:solidFill>
                  <a:srgbClr val="001F5F"/>
                </a:solidFill>
                <a:latin typeface="Calibri"/>
                <a:cs typeface="Calibri"/>
              </a:rPr>
              <a:t>a</a:t>
            </a:r>
            <a:r>
              <a:rPr b="1" spc="-10" dirty="0" smtClean="0">
                <a:solidFill>
                  <a:srgbClr val="001F5F"/>
                </a:solidFill>
                <a:latin typeface="Calibri"/>
                <a:cs typeface="Calibri"/>
              </a:rPr>
              <a:t>ct</a:t>
            </a:r>
            <a:r>
              <a:rPr b="1" spc="-20" dirty="0" smtClean="0">
                <a:solidFill>
                  <a:srgbClr val="001F5F"/>
                </a:solidFill>
                <a:latin typeface="Calibri"/>
                <a:cs typeface="Calibri"/>
              </a:rPr>
              <a:t>ion</a:t>
            </a:r>
            <a:r>
              <a:rPr b="1" spc="-10" dirty="0" smtClean="0">
                <a:solidFill>
                  <a:srgbClr val="001F5F"/>
                </a:solidFill>
                <a:latin typeface="Calibri"/>
                <a:cs typeface="Calibri"/>
              </a:rPr>
              <a:t>s</a:t>
            </a:r>
            <a:r>
              <a:rPr b="1" dirty="0" smtClean="0">
                <a:solidFill>
                  <a:srgbClr val="001F5F"/>
                </a:solidFill>
                <a:latin typeface="Calibri"/>
                <a:cs typeface="Calibri"/>
              </a:rPr>
              <a:t> </a:t>
            </a:r>
            <a:r>
              <a:rPr b="1" spc="-10" dirty="0">
                <a:solidFill>
                  <a:srgbClr val="001F5F"/>
                </a:solidFill>
                <a:latin typeface="Calibri"/>
                <a:cs typeface="Calibri"/>
              </a:rPr>
              <a:t>b</a:t>
            </a:r>
            <a:r>
              <a:rPr b="1" spc="-25" dirty="0">
                <a:solidFill>
                  <a:srgbClr val="001F5F"/>
                </a:solidFill>
                <a:latin typeface="Calibri"/>
                <a:cs typeface="Calibri"/>
              </a:rPr>
              <a:t>o</a:t>
            </a:r>
            <a:r>
              <a:rPr b="1" spc="-15" dirty="0">
                <a:solidFill>
                  <a:srgbClr val="001F5F"/>
                </a:solidFill>
                <a:latin typeface="Calibri"/>
                <a:cs typeface="Calibri"/>
              </a:rPr>
              <a:t>i</a:t>
            </a:r>
            <a:r>
              <a:rPr b="1" spc="-10" dirty="0">
                <a:solidFill>
                  <a:srgbClr val="001F5F"/>
                </a:solidFill>
                <a:latin typeface="Calibri"/>
                <a:cs typeface="Calibri"/>
              </a:rPr>
              <a:t>sso</a:t>
            </a:r>
            <a:r>
              <a:rPr b="1" spc="-20" dirty="0">
                <a:solidFill>
                  <a:srgbClr val="001F5F"/>
                </a:solidFill>
                <a:latin typeface="Calibri"/>
                <a:cs typeface="Calibri"/>
              </a:rPr>
              <a:t>n</a:t>
            </a:r>
            <a:r>
              <a:rPr b="1" spc="-10" dirty="0">
                <a:solidFill>
                  <a:srgbClr val="001F5F"/>
                </a:solidFill>
                <a:latin typeface="Calibri"/>
                <a:cs typeface="Calibri"/>
              </a:rPr>
              <a:t>s</a:t>
            </a:r>
            <a:r>
              <a:rPr b="1" dirty="0">
                <a:solidFill>
                  <a:srgbClr val="001F5F"/>
                </a:solidFill>
                <a:latin typeface="Calibri"/>
                <a:cs typeface="Calibri"/>
              </a:rPr>
              <a:t> </a:t>
            </a:r>
            <a:r>
              <a:rPr b="1" spc="-15" dirty="0">
                <a:solidFill>
                  <a:srgbClr val="001F5F"/>
                </a:solidFill>
                <a:latin typeface="Calibri"/>
                <a:cs typeface="Calibri"/>
              </a:rPr>
              <a:t>o</a:t>
            </a:r>
            <a:r>
              <a:rPr b="1" spc="-10" dirty="0">
                <a:solidFill>
                  <a:srgbClr val="001F5F"/>
                </a:solidFill>
                <a:latin typeface="Calibri"/>
                <a:cs typeface="Calibri"/>
              </a:rPr>
              <a:t>u</a:t>
            </a:r>
            <a:r>
              <a:rPr b="1" spc="15" dirty="0">
                <a:solidFill>
                  <a:srgbClr val="001F5F"/>
                </a:solidFill>
                <a:latin typeface="Calibri"/>
                <a:cs typeface="Calibri"/>
              </a:rPr>
              <a:t> </a:t>
            </a:r>
            <a:r>
              <a:rPr b="1" spc="-10" dirty="0">
                <a:solidFill>
                  <a:srgbClr val="001F5F"/>
                </a:solidFill>
                <a:latin typeface="Calibri"/>
                <a:cs typeface="Calibri"/>
              </a:rPr>
              <a:t>a</a:t>
            </a:r>
            <a:r>
              <a:rPr b="1" spc="-20" dirty="0">
                <a:solidFill>
                  <a:srgbClr val="001F5F"/>
                </a:solidFill>
                <a:latin typeface="Calibri"/>
                <a:cs typeface="Calibri"/>
              </a:rPr>
              <a:t>l</a:t>
            </a:r>
            <a:r>
              <a:rPr b="1" spc="-15" dirty="0">
                <a:solidFill>
                  <a:srgbClr val="001F5F"/>
                </a:solidFill>
                <a:latin typeface="Calibri"/>
                <a:cs typeface="Calibri"/>
              </a:rPr>
              <a:t>i</a:t>
            </a:r>
            <a:r>
              <a:rPr b="1" spc="-5" dirty="0">
                <a:solidFill>
                  <a:srgbClr val="001F5F"/>
                </a:solidFill>
                <a:latin typeface="Calibri"/>
                <a:cs typeface="Calibri"/>
              </a:rPr>
              <a:t>m</a:t>
            </a:r>
            <a:r>
              <a:rPr b="1" dirty="0">
                <a:solidFill>
                  <a:srgbClr val="001F5F"/>
                </a:solidFill>
                <a:latin typeface="Calibri"/>
                <a:cs typeface="Calibri"/>
              </a:rPr>
              <a:t>e</a:t>
            </a:r>
            <a:r>
              <a:rPr b="1" spc="-40" dirty="0">
                <a:solidFill>
                  <a:srgbClr val="001F5F"/>
                </a:solidFill>
                <a:latin typeface="Calibri"/>
                <a:cs typeface="Calibri"/>
              </a:rPr>
              <a:t>n</a:t>
            </a:r>
            <a:r>
              <a:rPr b="1" spc="-10" dirty="0">
                <a:solidFill>
                  <a:srgbClr val="001F5F"/>
                </a:solidFill>
                <a:latin typeface="Calibri"/>
                <a:cs typeface="Calibri"/>
              </a:rPr>
              <a:t>ts</a:t>
            </a:r>
            <a:r>
              <a:rPr b="1" spc="-5" dirty="0">
                <a:solidFill>
                  <a:srgbClr val="001F5F"/>
                </a:solidFill>
                <a:latin typeface="Calibri"/>
                <a:cs typeface="Calibri"/>
              </a:rPr>
              <a:t> </a:t>
            </a:r>
            <a:r>
              <a:rPr b="1" spc="-35" dirty="0">
                <a:solidFill>
                  <a:srgbClr val="001F5F"/>
                </a:solidFill>
                <a:latin typeface="Calibri"/>
                <a:cs typeface="Calibri"/>
              </a:rPr>
              <a:t>a</a:t>
            </a:r>
            <a:r>
              <a:rPr b="1" spc="-40" dirty="0">
                <a:solidFill>
                  <a:srgbClr val="001F5F"/>
                </a:solidFill>
                <a:latin typeface="Calibri"/>
                <a:cs typeface="Calibri"/>
              </a:rPr>
              <a:t>v</a:t>
            </a:r>
            <a:r>
              <a:rPr b="1" dirty="0">
                <a:solidFill>
                  <a:srgbClr val="001F5F"/>
                </a:solidFill>
                <a:latin typeface="Calibri"/>
                <a:cs typeface="Calibri"/>
              </a:rPr>
              <a:t>ec </a:t>
            </a:r>
            <a:r>
              <a:rPr b="1" spc="-15" dirty="0">
                <a:solidFill>
                  <a:srgbClr val="001F5F"/>
                </a:solidFill>
                <a:latin typeface="Calibri"/>
                <a:cs typeface="Calibri"/>
              </a:rPr>
              <a:t>A</a:t>
            </a:r>
            <a:r>
              <a:rPr b="1" spc="-35" dirty="0">
                <a:solidFill>
                  <a:srgbClr val="001F5F"/>
                </a:solidFill>
                <a:latin typeface="Calibri"/>
                <a:cs typeface="Calibri"/>
              </a:rPr>
              <a:t>R</a:t>
            </a:r>
            <a:r>
              <a:rPr b="1" dirty="0">
                <a:solidFill>
                  <a:srgbClr val="001F5F"/>
                </a:solidFill>
                <a:latin typeface="Calibri"/>
                <a:cs typeface="Calibri"/>
              </a:rPr>
              <a:t>V</a:t>
            </a:r>
            <a:r>
              <a:rPr b="1" spc="10" dirty="0">
                <a:solidFill>
                  <a:srgbClr val="001F5F"/>
                </a:solidFill>
                <a:latin typeface="Calibri"/>
                <a:cs typeface="Calibri"/>
              </a:rPr>
              <a:t> </a:t>
            </a:r>
            <a:r>
              <a:rPr b="1" spc="-40" dirty="0">
                <a:solidFill>
                  <a:srgbClr val="001F5F"/>
                </a:solidFill>
                <a:latin typeface="Calibri"/>
                <a:cs typeface="Calibri"/>
              </a:rPr>
              <a:t>v</a:t>
            </a:r>
            <a:r>
              <a:rPr b="1" dirty="0">
                <a:solidFill>
                  <a:srgbClr val="001F5F"/>
                </a:solidFill>
                <a:latin typeface="Calibri"/>
                <a:cs typeface="Calibri"/>
              </a:rPr>
              <a:t>ar</a:t>
            </a:r>
            <a:r>
              <a:rPr b="1" spc="-20" dirty="0">
                <a:solidFill>
                  <a:srgbClr val="001F5F"/>
                </a:solidFill>
                <a:latin typeface="Calibri"/>
                <a:cs typeface="Calibri"/>
              </a:rPr>
              <a:t>i</a:t>
            </a:r>
            <a:r>
              <a:rPr b="1" dirty="0">
                <a:solidFill>
                  <a:srgbClr val="001F5F"/>
                </a:solidFill>
                <a:latin typeface="Calibri"/>
                <a:cs typeface="Calibri"/>
              </a:rPr>
              <a:t>a</a:t>
            </a:r>
            <a:r>
              <a:rPr b="1" spc="-15" dirty="0">
                <a:solidFill>
                  <a:srgbClr val="001F5F"/>
                </a:solidFill>
                <a:latin typeface="Calibri"/>
                <a:cs typeface="Calibri"/>
              </a:rPr>
              <a:t>b</a:t>
            </a:r>
            <a:r>
              <a:rPr b="1" spc="-20" dirty="0">
                <a:solidFill>
                  <a:srgbClr val="001F5F"/>
                </a:solidFill>
                <a:latin typeface="Calibri"/>
                <a:cs typeface="Calibri"/>
              </a:rPr>
              <a:t>l</a:t>
            </a:r>
            <a:r>
              <a:rPr b="1" spc="-5" dirty="0">
                <a:solidFill>
                  <a:srgbClr val="001F5F"/>
                </a:solidFill>
                <a:latin typeface="Calibri"/>
                <a:cs typeface="Calibri"/>
              </a:rPr>
              <a:t>e</a:t>
            </a:r>
            <a:r>
              <a:rPr b="1" dirty="0">
                <a:solidFill>
                  <a:srgbClr val="001F5F"/>
                </a:solidFill>
                <a:latin typeface="Calibri"/>
                <a:cs typeface="Calibri"/>
              </a:rPr>
              <a:t>s se</a:t>
            </a:r>
            <a:r>
              <a:rPr b="1" spc="-20" dirty="0">
                <a:solidFill>
                  <a:srgbClr val="001F5F"/>
                </a:solidFill>
                <a:latin typeface="Calibri"/>
                <a:cs typeface="Calibri"/>
              </a:rPr>
              <a:t>l</a:t>
            </a:r>
            <a:r>
              <a:rPr b="1" spc="-10" dirty="0">
                <a:solidFill>
                  <a:srgbClr val="001F5F"/>
                </a:solidFill>
                <a:latin typeface="Calibri"/>
                <a:cs typeface="Calibri"/>
              </a:rPr>
              <a:t>o</a:t>
            </a:r>
            <a:r>
              <a:rPr b="1" dirty="0">
                <a:solidFill>
                  <a:srgbClr val="001F5F"/>
                </a:solidFill>
                <a:latin typeface="Calibri"/>
                <a:cs typeface="Calibri"/>
              </a:rPr>
              <a:t>n</a:t>
            </a:r>
            <a:r>
              <a:rPr b="1" spc="-10" dirty="0">
                <a:solidFill>
                  <a:srgbClr val="001F5F"/>
                </a:solidFill>
                <a:latin typeface="Calibri"/>
                <a:cs typeface="Calibri"/>
              </a:rPr>
              <a:t> </a:t>
            </a:r>
            <a:r>
              <a:rPr b="1" spc="-20" dirty="0">
                <a:solidFill>
                  <a:srgbClr val="001F5F"/>
                </a:solidFill>
                <a:latin typeface="Calibri"/>
                <a:cs typeface="Calibri"/>
              </a:rPr>
              <a:t>l</a:t>
            </a:r>
            <a:r>
              <a:rPr b="1" dirty="0">
                <a:solidFill>
                  <a:srgbClr val="001F5F"/>
                </a:solidFill>
                <a:latin typeface="Calibri"/>
                <a:cs typeface="Calibri"/>
              </a:rPr>
              <a:t>a </a:t>
            </a:r>
            <a:r>
              <a:rPr b="1" spc="-10" dirty="0">
                <a:solidFill>
                  <a:srgbClr val="001F5F"/>
                </a:solidFill>
                <a:latin typeface="Calibri"/>
                <a:cs typeface="Calibri"/>
              </a:rPr>
              <a:t>ph</a:t>
            </a:r>
            <a:r>
              <a:rPr b="1" dirty="0">
                <a:solidFill>
                  <a:srgbClr val="001F5F"/>
                </a:solidFill>
                <a:latin typeface="Calibri"/>
                <a:cs typeface="Calibri"/>
              </a:rPr>
              <a:t>ar</a:t>
            </a:r>
            <a:r>
              <a:rPr b="1" spc="-5" dirty="0">
                <a:solidFill>
                  <a:srgbClr val="001F5F"/>
                </a:solidFill>
                <a:latin typeface="Calibri"/>
                <a:cs typeface="Calibri"/>
              </a:rPr>
              <a:t>ma</a:t>
            </a:r>
            <a:r>
              <a:rPr b="1" spc="-15" dirty="0">
                <a:solidFill>
                  <a:srgbClr val="001F5F"/>
                </a:solidFill>
                <a:latin typeface="Calibri"/>
                <a:cs typeface="Calibri"/>
              </a:rPr>
              <a:t>c</a:t>
            </a:r>
            <a:r>
              <a:rPr b="1" spc="-10" dirty="0">
                <a:solidFill>
                  <a:srgbClr val="001F5F"/>
                </a:solidFill>
                <a:latin typeface="Calibri"/>
                <a:cs typeface="Calibri"/>
              </a:rPr>
              <a:t>oc</a:t>
            </a:r>
            <a:r>
              <a:rPr b="1" spc="-20" dirty="0">
                <a:solidFill>
                  <a:srgbClr val="001F5F"/>
                </a:solidFill>
                <a:latin typeface="Calibri"/>
                <a:cs typeface="Calibri"/>
              </a:rPr>
              <a:t>i</a:t>
            </a:r>
            <a:r>
              <a:rPr b="1" spc="-10" dirty="0">
                <a:solidFill>
                  <a:srgbClr val="001F5F"/>
                </a:solidFill>
                <a:latin typeface="Calibri"/>
                <a:cs typeface="Calibri"/>
              </a:rPr>
              <a:t>n</a:t>
            </a:r>
            <a:r>
              <a:rPr b="1" spc="-20" dirty="0">
                <a:solidFill>
                  <a:srgbClr val="001F5F"/>
                </a:solidFill>
                <a:latin typeface="Calibri"/>
                <a:cs typeface="Calibri"/>
              </a:rPr>
              <a:t>é</a:t>
            </a:r>
            <a:r>
              <a:rPr b="1" dirty="0">
                <a:solidFill>
                  <a:srgbClr val="001F5F"/>
                </a:solidFill>
                <a:latin typeface="Calibri"/>
                <a:cs typeface="Calibri"/>
              </a:rPr>
              <a:t>t</a:t>
            </a:r>
            <a:r>
              <a:rPr b="1" spc="-15" dirty="0">
                <a:solidFill>
                  <a:srgbClr val="001F5F"/>
                </a:solidFill>
                <a:latin typeface="Calibri"/>
                <a:cs typeface="Calibri"/>
              </a:rPr>
              <a:t>i</a:t>
            </a:r>
            <a:r>
              <a:rPr b="1" spc="-10" dirty="0">
                <a:solidFill>
                  <a:srgbClr val="001F5F"/>
                </a:solidFill>
                <a:latin typeface="Calibri"/>
                <a:cs typeface="Calibri"/>
              </a:rPr>
              <a:t>qu</a:t>
            </a:r>
            <a:r>
              <a:rPr b="1" dirty="0">
                <a:solidFill>
                  <a:srgbClr val="001F5F"/>
                </a:solidFill>
                <a:latin typeface="Calibri"/>
                <a:cs typeface="Calibri"/>
              </a:rPr>
              <a:t>e </a:t>
            </a:r>
            <a:r>
              <a:rPr b="1" spc="-10" dirty="0">
                <a:solidFill>
                  <a:srgbClr val="001F5F"/>
                </a:solidFill>
                <a:latin typeface="Calibri"/>
                <a:cs typeface="Calibri"/>
              </a:rPr>
              <a:t>d</a:t>
            </a:r>
            <a:r>
              <a:rPr b="1" dirty="0">
                <a:solidFill>
                  <a:srgbClr val="001F5F"/>
                </a:solidFill>
                <a:latin typeface="Calibri"/>
                <a:cs typeface="Calibri"/>
              </a:rPr>
              <a:t>e</a:t>
            </a:r>
            <a:r>
              <a:rPr b="1" spc="5" dirty="0">
                <a:solidFill>
                  <a:srgbClr val="001F5F"/>
                </a:solidFill>
                <a:latin typeface="Calibri"/>
                <a:cs typeface="Calibri"/>
              </a:rPr>
              <a:t> </a:t>
            </a:r>
            <a:r>
              <a:rPr b="1" spc="-10" dirty="0">
                <a:solidFill>
                  <a:srgbClr val="001F5F"/>
                </a:solidFill>
                <a:latin typeface="Calibri"/>
                <a:cs typeface="Calibri"/>
              </a:rPr>
              <a:t>l</a:t>
            </a:r>
            <a:r>
              <a:rPr b="1" spc="-225" dirty="0">
                <a:solidFill>
                  <a:srgbClr val="001F5F"/>
                </a:solidFill>
                <a:latin typeface="Calibri"/>
                <a:cs typeface="Calibri"/>
              </a:rPr>
              <a:t>’</a:t>
            </a:r>
            <a:r>
              <a:rPr b="1" spc="-15" dirty="0">
                <a:solidFill>
                  <a:srgbClr val="001F5F"/>
                </a:solidFill>
                <a:latin typeface="Calibri"/>
                <a:cs typeface="Calibri"/>
              </a:rPr>
              <a:t>A</a:t>
            </a:r>
            <a:r>
              <a:rPr b="1" spc="-30" dirty="0">
                <a:solidFill>
                  <a:srgbClr val="001F5F"/>
                </a:solidFill>
                <a:latin typeface="Calibri"/>
                <a:cs typeface="Calibri"/>
              </a:rPr>
              <a:t>R</a:t>
            </a:r>
            <a:r>
              <a:rPr b="1" spc="-180" dirty="0">
                <a:solidFill>
                  <a:srgbClr val="001F5F"/>
                </a:solidFill>
                <a:latin typeface="Calibri"/>
                <a:cs typeface="Calibri"/>
              </a:rPr>
              <a:t>V</a:t>
            </a:r>
            <a:r>
              <a:rPr b="1" dirty="0">
                <a:solidFill>
                  <a:srgbClr val="001F5F"/>
                </a:solidFill>
                <a:latin typeface="Calibri"/>
                <a:cs typeface="Calibri"/>
              </a:rPr>
              <a:t>.</a:t>
            </a:r>
            <a:endParaRPr dirty="0">
              <a:latin typeface="Calibri"/>
              <a:cs typeface="Calibri"/>
            </a:endParaRPr>
          </a:p>
          <a:p>
            <a:pPr marL="12700" marR="161925">
              <a:buClr>
                <a:srgbClr val="001F5F"/>
              </a:buClr>
              <a:buFont typeface="Calibri"/>
              <a:buChar char="•"/>
              <a:tabLst>
                <a:tab pos="180340" algn="l"/>
              </a:tabLst>
            </a:pPr>
            <a:r>
              <a:rPr b="1" i="1" spc="-30" dirty="0">
                <a:solidFill>
                  <a:srgbClr val="001F5F"/>
                </a:solidFill>
                <a:latin typeface="Calibri"/>
                <a:cs typeface="Calibri"/>
              </a:rPr>
              <a:t>A</a:t>
            </a:r>
            <a:r>
              <a:rPr b="1" i="1" spc="-15" dirty="0">
                <a:solidFill>
                  <a:srgbClr val="001F5F"/>
                </a:solidFill>
                <a:latin typeface="Calibri"/>
                <a:cs typeface="Calibri"/>
              </a:rPr>
              <a:t>l</a:t>
            </a:r>
            <a:r>
              <a:rPr b="1" i="1" spc="-35" dirty="0">
                <a:solidFill>
                  <a:srgbClr val="001F5F"/>
                </a:solidFill>
                <a:latin typeface="Calibri"/>
                <a:cs typeface="Calibri"/>
              </a:rPr>
              <a:t>c</a:t>
            </a:r>
            <a:r>
              <a:rPr b="1" i="1" spc="5" dirty="0">
                <a:solidFill>
                  <a:srgbClr val="001F5F"/>
                </a:solidFill>
                <a:latin typeface="Calibri"/>
                <a:cs typeface="Calibri"/>
              </a:rPr>
              <a:t>oo</a:t>
            </a:r>
            <a:r>
              <a:rPr b="1" i="1" spc="-5" dirty="0">
                <a:solidFill>
                  <a:srgbClr val="001F5F"/>
                </a:solidFill>
                <a:latin typeface="Calibri"/>
                <a:cs typeface="Calibri"/>
              </a:rPr>
              <a:t>l </a:t>
            </a:r>
            <a:r>
              <a:rPr spc="-5" dirty="0">
                <a:solidFill>
                  <a:srgbClr val="001F5F"/>
                </a:solidFill>
                <a:latin typeface="Calibri"/>
                <a:cs typeface="Calibri"/>
              </a:rPr>
              <a:t>:</a:t>
            </a:r>
            <a:r>
              <a:rPr dirty="0">
                <a:solidFill>
                  <a:srgbClr val="001F5F"/>
                </a:solidFill>
                <a:latin typeface="Calibri"/>
                <a:cs typeface="Calibri"/>
              </a:rPr>
              <a:t> </a:t>
            </a:r>
            <a:r>
              <a:rPr spc="-10" dirty="0">
                <a:solidFill>
                  <a:srgbClr val="001F5F"/>
                </a:solidFill>
                <a:latin typeface="Calibri"/>
                <a:cs typeface="Calibri"/>
              </a:rPr>
              <a:t>inh</a:t>
            </a:r>
            <a:r>
              <a:rPr spc="-5" dirty="0">
                <a:solidFill>
                  <a:srgbClr val="001F5F"/>
                </a:solidFill>
                <a:latin typeface="Calibri"/>
                <a:cs typeface="Calibri"/>
              </a:rPr>
              <a:t>i</a:t>
            </a:r>
            <a:r>
              <a:rPr spc="-10" dirty="0">
                <a:solidFill>
                  <a:srgbClr val="001F5F"/>
                </a:solidFill>
                <a:latin typeface="Calibri"/>
                <a:cs typeface="Calibri"/>
              </a:rPr>
              <a:t>b</a:t>
            </a:r>
            <a:r>
              <a:rPr spc="-5" dirty="0">
                <a:solidFill>
                  <a:srgbClr val="001F5F"/>
                </a:solidFill>
                <a:latin typeface="Calibri"/>
                <a:cs typeface="Calibri"/>
              </a:rPr>
              <a:t>i</a:t>
            </a:r>
            <a:r>
              <a:rPr spc="-40" dirty="0">
                <a:solidFill>
                  <a:srgbClr val="001F5F"/>
                </a:solidFill>
                <a:latin typeface="Calibri"/>
                <a:cs typeface="Calibri"/>
              </a:rPr>
              <a:t>t</a:t>
            </a:r>
            <a:r>
              <a:rPr spc="-20" dirty="0">
                <a:solidFill>
                  <a:srgbClr val="001F5F"/>
                </a:solidFill>
                <a:latin typeface="Calibri"/>
                <a:cs typeface="Calibri"/>
              </a:rPr>
              <a:t>e</a:t>
            </a:r>
            <a:r>
              <a:rPr spc="-10" dirty="0">
                <a:solidFill>
                  <a:srgbClr val="001F5F"/>
                </a:solidFill>
                <a:latin typeface="Calibri"/>
                <a:cs typeface="Calibri"/>
              </a:rPr>
              <a:t>ur</a:t>
            </a:r>
            <a:r>
              <a:rPr spc="90" dirty="0">
                <a:solidFill>
                  <a:srgbClr val="001F5F"/>
                </a:solidFill>
                <a:latin typeface="Calibri"/>
                <a:cs typeface="Calibri"/>
              </a:rPr>
              <a:t> </a:t>
            </a:r>
            <a:r>
              <a:rPr spc="-20" dirty="0">
                <a:solidFill>
                  <a:srgbClr val="001F5F"/>
                </a:solidFill>
                <a:latin typeface="Calibri"/>
                <a:cs typeface="Calibri"/>
              </a:rPr>
              <a:t>e</a:t>
            </a:r>
            <a:r>
              <a:rPr spc="-10" dirty="0">
                <a:solidFill>
                  <a:srgbClr val="001F5F"/>
                </a:solidFill>
                <a:latin typeface="Calibri"/>
                <a:cs typeface="Calibri"/>
              </a:rPr>
              <a:t>n</a:t>
            </a:r>
            <a:r>
              <a:rPr spc="-15" dirty="0">
                <a:solidFill>
                  <a:srgbClr val="001F5F"/>
                </a:solidFill>
                <a:latin typeface="Calibri"/>
                <a:cs typeface="Calibri"/>
              </a:rPr>
              <a:t>zym</a:t>
            </a:r>
            <a:r>
              <a:rPr spc="-35" dirty="0">
                <a:solidFill>
                  <a:srgbClr val="001F5F"/>
                </a:solidFill>
                <a:latin typeface="Calibri"/>
                <a:cs typeface="Calibri"/>
              </a:rPr>
              <a:t>a</a:t>
            </a:r>
            <a:r>
              <a:rPr dirty="0">
                <a:solidFill>
                  <a:srgbClr val="001F5F"/>
                </a:solidFill>
                <a:latin typeface="Calibri"/>
                <a:cs typeface="Calibri"/>
              </a:rPr>
              <a:t>t</a:t>
            </a:r>
            <a:r>
              <a:rPr spc="-10" dirty="0">
                <a:solidFill>
                  <a:srgbClr val="001F5F"/>
                </a:solidFill>
                <a:latin typeface="Calibri"/>
                <a:cs typeface="Calibri"/>
              </a:rPr>
              <a:t>ique</a:t>
            </a:r>
            <a:r>
              <a:rPr spc="60" dirty="0">
                <a:solidFill>
                  <a:srgbClr val="001F5F"/>
                </a:solidFill>
                <a:latin typeface="Calibri"/>
                <a:cs typeface="Calibri"/>
              </a:rPr>
              <a:t> </a:t>
            </a:r>
            <a:r>
              <a:rPr spc="-20" dirty="0">
                <a:solidFill>
                  <a:srgbClr val="001F5F"/>
                </a:solidFill>
                <a:latin typeface="Calibri"/>
                <a:cs typeface="Calibri"/>
              </a:rPr>
              <a:t>e</a:t>
            </a:r>
            <a:r>
              <a:rPr dirty="0">
                <a:solidFill>
                  <a:srgbClr val="001F5F"/>
                </a:solidFill>
                <a:latin typeface="Calibri"/>
                <a:cs typeface="Calibri"/>
              </a:rPr>
              <a:t>n</a:t>
            </a:r>
            <a:r>
              <a:rPr spc="35" dirty="0">
                <a:solidFill>
                  <a:srgbClr val="001F5F"/>
                </a:solidFill>
                <a:latin typeface="Calibri"/>
                <a:cs typeface="Calibri"/>
              </a:rPr>
              <a:t> </a:t>
            </a:r>
            <a:r>
              <a:rPr dirty="0">
                <a:solidFill>
                  <a:srgbClr val="001F5F"/>
                </a:solidFill>
                <a:latin typeface="Calibri"/>
                <a:cs typeface="Calibri"/>
              </a:rPr>
              <a:t>ai</a:t>
            </a:r>
            <a:r>
              <a:rPr spc="-15" dirty="0">
                <a:solidFill>
                  <a:srgbClr val="001F5F"/>
                </a:solidFill>
                <a:latin typeface="Calibri"/>
                <a:cs typeface="Calibri"/>
              </a:rPr>
              <a:t>g</a:t>
            </a:r>
            <a:r>
              <a:rPr dirty="0">
                <a:solidFill>
                  <a:srgbClr val="001F5F"/>
                </a:solidFill>
                <a:latin typeface="Calibri"/>
                <a:cs typeface="Calibri"/>
              </a:rPr>
              <a:t>u (a</a:t>
            </a:r>
            <a:r>
              <a:rPr spc="-10" dirty="0">
                <a:solidFill>
                  <a:srgbClr val="001F5F"/>
                </a:solidFill>
                <a:latin typeface="Calibri"/>
                <a:cs typeface="Calibri"/>
              </a:rPr>
              <a:t>ug</a:t>
            </a:r>
            <a:r>
              <a:rPr dirty="0">
                <a:solidFill>
                  <a:srgbClr val="001F5F"/>
                </a:solidFill>
                <a:latin typeface="Calibri"/>
                <a:cs typeface="Calibri"/>
              </a:rPr>
              <a:t>m</a:t>
            </a:r>
            <a:r>
              <a:rPr spc="-10" dirty="0">
                <a:solidFill>
                  <a:srgbClr val="001F5F"/>
                </a:solidFill>
                <a:latin typeface="Calibri"/>
                <a:cs typeface="Calibri"/>
              </a:rPr>
              <a:t>e</a:t>
            </a:r>
            <a:r>
              <a:rPr spc="-35" dirty="0">
                <a:solidFill>
                  <a:srgbClr val="001F5F"/>
                </a:solidFill>
                <a:latin typeface="Calibri"/>
                <a:cs typeface="Calibri"/>
              </a:rPr>
              <a:t>n</a:t>
            </a:r>
            <a:r>
              <a:rPr spc="-30" dirty="0">
                <a:solidFill>
                  <a:srgbClr val="001F5F"/>
                </a:solidFill>
                <a:latin typeface="Calibri"/>
                <a:cs typeface="Calibri"/>
              </a:rPr>
              <a:t>t</a:t>
            </a:r>
            <a:r>
              <a:rPr dirty="0">
                <a:solidFill>
                  <a:srgbClr val="001F5F"/>
                </a:solidFill>
                <a:latin typeface="Calibri"/>
                <a:cs typeface="Calibri"/>
              </a:rPr>
              <a:t>e</a:t>
            </a:r>
            <a:r>
              <a:rPr spc="60" dirty="0">
                <a:solidFill>
                  <a:srgbClr val="001F5F"/>
                </a:solidFill>
                <a:latin typeface="Calibri"/>
                <a:cs typeface="Calibri"/>
              </a:rPr>
              <a:t> </a:t>
            </a:r>
            <a:r>
              <a:rPr spc="-10" dirty="0">
                <a:solidFill>
                  <a:srgbClr val="001F5F"/>
                </a:solidFill>
                <a:latin typeface="Calibri"/>
                <a:cs typeface="Calibri"/>
              </a:rPr>
              <a:t>le</a:t>
            </a:r>
            <a:r>
              <a:rPr dirty="0">
                <a:solidFill>
                  <a:srgbClr val="001F5F"/>
                </a:solidFill>
                <a:latin typeface="Calibri"/>
                <a:cs typeface="Calibri"/>
              </a:rPr>
              <a:t>s </a:t>
            </a:r>
            <a:r>
              <a:rPr spc="15" dirty="0">
                <a:solidFill>
                  <a:srgbClr val="001F5F"/>
                </a:solidFill>
                <a:latin typeface="Calibri"/>
                <a:cs typeface="Calibri"/>
              </a:rPr>
              <a:t> </a:t>
            </a:r>
            <a:r>
              <a:rPr spc="-15" dirty="0">
                <a:solidFill>
                  <a:srgbClr val="001F5F"/>
                </a:solidFill>
                <a:latin typeface="Calibri"/>
                <a:cs typeface="Calibri"/>
              </a:rPr>
              <a:t>A</a:t>
            </a:r>
            <a:r>
              <a:rPr spc="-20" dirty="0">
                <a:solidFill>
                  <a:srgbClr val="001F5F"/>
                </a:solidFill>
                <a:latin typeface="Calibri"/>
                <a:cs typeface="Calibri"/>
              </a:rPr>
              <a:t>R</a:t>
            </a:r>
            <a:r>
              <a:rPr spc="5" dirty="0">
                <a:solidFill>
                  <a:srgbClr val="001F5F"/>
                </a:solidFill>
                <a:latin typeface="Calibri"/>
                <a:cs typeface="Calibri"/>
              </a:rPr>
              <a:t>V</a:t>
            </a:r>
            <a:r>
              <a:rPr dirty="0">
                <a:solidFill>
                  <a:srgbClr val="001F5F"/>
                </a:solidFill>
                <a:latin typeface="Calibri"/>
                <a:cs typeface="Calibri"/>
              </a:rPr>
              <a:t>) </a:t>
            </a:r>
            <a:r>
              <a:rPr spc="-5" dirty="0">
                <a:solidFill>
                  <a:srgbClr val="001F5F"/>
                </a:solidFill>
                <a:latin typeface="Calibri"/>
                <a:cs typeface="Calibri"/>
              </a:rPr>
              <a:t>/i</a:t>
            </a:r>
            <a:r>
              <a:rPr spc="-15" dirty="0">
                <a:solidFill>
                  <a:srgbClr val="001F5F"/>
                </a:solidFill>
                <a:latin typeface="Calibri"/>
                <a:cs typeface="Calibri"/>
              </a:rPr>
              <a:t>ndu</a:t>
            </a:r>
            <a:r>
              <a:rPr dirty="0">
                <a:solidFill>
                  <a:srgbClr val="001F5F"/>
                </a:solidFill>
                <a:latin typeface="Calibri"/>
                <a:cs typeface="Calibri"/>
              </a:rPr>
              <a:t>c</a:t>
            </a:r>
            <a:r>
              <a:rPr spc="-30" dirty="0">
                <a:solidFill>
                  <a:srgbClr val="001F5F"/>
                </a:solidFill>
                <a:latin typeface="Calibri"/>
                <a:cs typeface="Calibri"/>
              </a:rPr>
              <a:t>t</a:t>
            </a:r>
            <a:r>
              <a:rPr spc="-10" dirty="0">
                <a:solidFill>
                  <a:srgbClr val="001F5F"/>
                </a:solidFill>
                <a:latin typeface="Calibri"/>
                <a:cs typeface="Calibri"/>
              </a:rPr>
              <a:t>e</a:t>
            </a:r>
            <a:r>
              <a:rPr spc="-15" dirty="0">
                <a:solidFill>
                  <a:srgbClr val="001F5F"/>
                </a:solidFill>
                <a:latin typeface="Calibri"/>
                <a:cs typeface="Calibri"/>
              </a:rPr>
              <a:t>u</a:t>
            </a:r>
            <a:r>
              <a:rPr dirty="0">
                <a:solidFill>
                  <a:srgbClr val="001F5F"/>
                </a:solidFill>
                <a:latin typeface="Calibri"/>
                <a:cs typeface="Calibri"/>
              </a:rPr>
              <a:t>r</a:t>
            </a:r>
            <a:r>
              <a:rPr spc="65" dirty="0">
                <a:solidFill>
                  <a:srgbClr val="001F5F"/>
                </a:solidFill>
                <a:latin typeface="Calibri"/>
                <a:cs typeface="Calibri"/>
              </a:rPr>
              <a:t> </a:t>
            </a:r>
            <a:r>
              <a:rPr spc="-10" dirty="0">
                <a:solidFill>
                  <a:srgbClr val="001F5F"/>
                </a:solidFill>
                <a:latin typeface="Calibri"/>
                <a:cs typeface="Calibri"/>
              </a:rPr>
              <a:t>e</a:t>
            </a:r>
            <a:r>
              <a:rPr dirty="0">
                <a:solidFill>
                  <a:srgbClr val="001F5F"/>
                </a:solidFill>
                <a:latin typeface="Calibri"/>
                <a:cs typeface="Calibri"/>
              </a:rPr>
              <a:t>n </a:t>
            </a:r>
            <a:r>
              <a:rPr spc="-5" dirty="0">
                <a:solidFill>
                  <a:srgbClr val="001F5F"/>
                </a:solidFill>
                <a:latin typeface="Calibri"/>
                <a:cs typeface="Calibri"/>
              </a:rPr>
              <a:t>c</a:t>
            </a:r>
            <a:r>
              <a:rPr spc="-10" dirty="0">
                <a:solidFill>
                  <a:srgbClr val="001F5F"/>
                </a:solidFill>
                <a:latin typeface="Calibri"/>
                <a:cs typeface="Calibri"/>
              </a:rPr>
              <a:t>h</a:t>
            </a:r>
            <a:r>
              <a:rPr spc="-40" dirty="0">
                <a:solidFill>
                  <a:srgbClr val="001F5F"/>
                </a:solidFill>
                <a:latin typeface="Calibri"/>
                <a:cs typeface="Calibri"/>
              </a:rPr>
              <a:t>r</a:t>
            </a:r>
            <a:r>
              <a:rPr spc="5" dirty="0">
                <a:solidFill>
                  <a:srgbClr val="001F5F"/>
                </a:solidFill>
                <a:latin typeface="Calibri"/>
                <a:cs typeface="Calibri"/>
              </a:rPr>
              <a:t>o</a:t>
            </a:r>
            <a:r>
              <a:rPr spc="-10" dirty="0">
                <a:solidFill>
                  <a:srgbClr val="001F5F"/>
                </a:solidFill>
                <a:latin typeface="Calibri"/>
                <a:cs typeface="Calibri"/>
              </a:rPr>
              <a:t>n</a:t>
            </a:r>
            <a:r>
              <a:rPr spc="-5" dirty="0">
                <a:solidFill>
                  <a:srgbClr val="001F5F"/>
                </a:solidFill>
                <a:latin typeface="Calibri"/>
                <a:cs typeface="Calibri"/>
              </a:rPr>
              <a:t>i</a:t>
            </a:r>
            <a:r>
              <a:rPr spc="-10" dirty="0">
                <a:solidFill>
                  <a:srgbClr val="001F5F"/>
                </a:solidFill>
                <a:latin typeface="Calibri"/>
                <a:cs typeface="Calibri"/>
              </a:rPr>
              <a:t>que</a:t>
            </a:r>
            <a:r>
              <a:rPr spc="35" dirty="0">
                <a:solidFill>
                  <a:srgbClr val="001F5F"/>
                </a:solidFill>
                <a:latin typeface="Calibri"/>
                <a:cs typeface="Calibri"/>
              </a:rPr>
              <a:t> </a:t>
            </a:r>
            <a:r>
              <a:rPr spc="-10" dirty="0">
                <a:solidFill>
                  <a:srgbClr val="001F5F"/>
                </a:solidFill>
                <a:latin typeface="Calibri"/>
                <a:cs typeface="Calibri"/>
              </a:rPr>
              <a:t>d</a:t>
            </a:r>
            <a:r>
              <a:rPr spc="-5" dirty="0">
                <a:solidFill>
                  <a:srgbClr val="001F5F"/>
                </a:solidFill>
                <a:latin typeface="Calibri"/>
                <a:cs typeface="Calibri"/>
              </a:rPr>
              <a:t>i</a:t>
            </a:r>
            <a:r>
              <a:rPr dirty="0">
                <a:solidFill>
                  <a:srgbClr val="001F5F"/>
                </a:solidFill>
                <a:latin typeface="Calibri"/>
                <a:cs typeface="Calibri"/>
              </a:rPr>
              <a:t>mi</a:t>
            </a:r>
            <a:r>
              <a:rPr spc="-15" dirty="0">
                <a:solidFill>
                  <a:srgbClr val="001F5F"/>
                </a:solidFill>
                <a:latin typeface="Calibri"/>
                <a:cs typeface="Calibri"/>
              </a:rPr>
              <a:t>n</a:t>
            </a:r>
            <a:r>
              <a:rPr spc="-10" dirty="0">
                <a:solidFill>
                  <a:srgbClr val="001F5F"/>
                </a:solidFill>
                <a:latin typeface="Calibri"/>
                <a:cs typeface="Calibri"/>
              </a:rPr>
              <a:t>ue</a:t>
            </a:r>
            <a:r>
              <a:rPr spc="60" dirty="0">
                <a:solidFill>
                  <a:srgbClr val="001F5F"/>
                </a:solidFill>
                <a:latin typeface="Calibri"/>
                <a:cs typeface="Calibri"/>
              </a:rPr>
              <a:t> </a:t>
            </a:r>
            <a:r>
              <a:rPr spc="-5" dirty="0">
                <a:solidFill>
                  <a:srgbClr val="001F5F"/>
                </a:solidFill>
                <a:latin typeface="Calibri"/>
                <a:cs typeface="Calibri"/>
              </a:rPr>
              <a:t>l</a:t>
            </a:r>
            <a:r>
              <a:rPr spc="-20" dirty="0">
                <a:solidFill>
                  <a:srgbClr val="001F5F"/>
                </a:solidFill>
                <a:latin typeface="Calibri"/>
                <a:cs typeface="Calibri"/>
              </a:rPr>
              <a:t>e</a:t>
            </a:r>
            <a:r>
              <a:rPr dirty="0">
                <a:solidFill>
                  <a:srgbClr val="001F5F"/>
                </a:solidFill>
                <a:latin typeface="Calibri"/>
                <a:cs typeface="Calibri"/>
              </a:rPr>
              <a:t>s</a:t>
            </a:r>
            <a:r>
              <a:rPr spc="15" dirty="0">
                <a:solidFill>
                  <a:srgbClr val="001F5F"/>
                </a:solidFill>
                <a:latin typeface="Calibri"/>
                <a:cs typeface="Calibri"/>
              </a:rPr>
              <a:t> </a:t>
            </a:r>
            <a:r>
              <a:rPr spc="-30" dirty="0">
                <a:solidFill>
                  <a:srgbClr val="001F5F"/>
                </a:solidFill>
                <a:latin typeface="Calibri"/>
                <a:cs typeface="Calibri"/>
              </a:rPr>
              <a:t>AR</a:t>
            </a:r>
            <a:r>
              <a:rPr spc="5" dirty="0">
                <a:solidFill>
                  <a:srgbClr val="001F5F"/>
                </a:solidFill>
                <a:latin typeface="Calibri"/>
                <a:cs typeface="Calibri"/>
              </a:rPr>
              <a:t>V)</a:t>
            </a:r>
            <a:r>
              <a:rPr dirty="0">
                <a:solidFill>
                  <a:srgbClr val="001F5F"/>
                </a:solidFill>
                <a:latin typeface="Calibri"/>
                <a:cs typeface="Calibri"/>
              </a:rPr>
              <a:t>.</a:t>
            </a:r>
            <a:endParaRPr dirty="0">
              <a:latin typeface="Calibri"/>
              <a:cs typeface="Calibri"/>
            </a:endParaRPr>
          </a:p>
          <a:p>
            <a:pPr marL="180340" indent="-167640">
              <a:buClr>
                <a:srgbClr val="001F5F"/>
              </a:buClr>
              <a:buFont typeface="Calibri"/>
              <a:buChar char="•"/>
              <a:tabLst>
                <a:tab pos="180340" algn="l"/>
              </a:tabLst>
            </a:pPr>
            <a:r>
              <a:rPr b="1" i="1" spc="-25" dirty="0">
                <a:solidFill>
                  <a:srgbClr val="001F5F"/>
                </a:solidFill>
                <a:latin typeface="Calibri"/>
                <a:cs typeface="Calibri"/>
              </a:rPr>
              <a:t>P</a:t>
            </a:r>
            <a:r>
              <a:rPr b="1" i="1" spc="5" dirty="0">
                <a:solidFill>
                  <a:srgbClr val="001F5F"/>
                </a:solidFill>
                <a:latin typeface="Calibri"/>
                <a:cs typeface="Calibri"/>
              </a:rPr>
              <a:t>a</a:t>
            </a:r>
            <a:r>
              <a:rPr b="1" i="1" spc="-10" dirty="0">
                <a:solidFill>
                  <a:srgbClr val="001F5F"/>
                </a:solidFill>
                <a:latin typeface="Calibri"/>
                <a:cs typeface="Calibri"/>
              </a:rPr>
              <a:t>m</a:t>
            </a:r>
            <a:r>
              <a:rPr b="1" i="1" spc="5" dirty="0">
                <a:solidFill>
                  <a:srgbClr val="001F5F"/>
                </a:solidFill>
                <a:latin typeface="Calibri"/>
                <a:cs typeface="Calibri"/>
              </a:rPr>
              <a:t>p</a:t>
            </a:r>
            <a:r>
              <a:rPr b="1" i="1" spc="-20" dirty="0">
                <a:solidFill>
                  <a:srgbClr val="001F5F"/>
                </a:solidFill>
                <a:latin typeface="Calibri"/>
                <a:cs typeface="Calibri"/>
              </a:rPr>
              <a:t>l</a:t>
            </a:r>
            <a:r>
              <a:rPr b="1" i="1" spc="-5" dirty="0">
                <a:solidFill>
                  <a:srgbClr val="001F5F"/>
                </a:solidFill>
                <a:latin typeface="Calibri"/>
                <a:cs typeface="Calibri"/>
              </a:rPr>
              <a:t>em</a:t>
            </a:r>
            <a:r>
              <a:rPr b="1" i="1" spc="5" dirty="0">
                <a:solidFill>
                  <a:srgbClr val="001F5F"/>
                </a:solidFill>
                <a:latin typeface="Calibri"/>
                <a:cs typeface="Calibri"/>
              </a:rPr>
              <a:t>ouss</a:t>
            </a:r>
            <a:r>
              <a:rPr b="1" i="1" dirty="0">
                <a:solidFill>
                  <a:srgbClr val="001F5F"/>
                </a:solidFill>
                <a:latin typeface="Calibri"/>
                <a:cs typeface="Calibri"/>
              </a:rPr>
              <a:t>e</a:t>
            </a:r>
            <a:r>
              <a:rPr b="1" i="1" spc="-10" dirty="0">
                <a:solidFill>
                  <a:srgbClr val="001F5F"/>
                </a:solidFill>
                <a:latin typeface="Calibri"/>
                <a:cs typeface="Calibri"/>
              </a:rPr>
              <a:t> </a:t>
            </a:r>
            <a:r>
              <a:rPr spc="-5" dirty="0">
                <a:solidFill>
                  <a:srgbClr val="001F5F"/>
                </a:solidFill>
                <a:latin typeface="Calibri"/>
                <a:cs typeface="Calibri"/>
              </a:rPr>
              <a:t>:</a:t>
            </a:r>
            <a:r>
              <a:rPr dirty="0">
                <a:solidFill>
                  <a:srgbClr val="001F5F"/>
                </a:solidFill>
                <a:latin typeface="Calibri"/>
                <a:cs typeface="Calibri"/>
              </a:rPr>
              <a:t> </a:t>
            </a:r>
            <a:r>
              <a:rPr spc="-10" dirty="0">
                <a:solidFill>
                  <a:srgbClr val="001F5F"/>
                </a:solidFill>
                <a:latin typeface="Calibri"/>
                <a:cs typeface="Calibri"/>
              </a:rPr>
              <a:t>i</a:t>
            </a:r>
            <a:r>
              <a:rPr spc="-15" dirty="0">
                <a:solidFill>
                  <a:srgbClr val="001F5F"/>
                </a:solidFill>
                <a:latin typeface="Calibri"/>
                <a:cs typeface="Calibri"/>
              </a:rPr>
              <a:t>nh</a:t>
            </a:r>
            <a:r>
              <a:rPr spc="-10" dirty="0">
                <a:solidFill>
                  <a:srgbClr val="001F5F"/>
                </a:solidFill>
                <a:latin typeface="Calibri"/>
                <a:cs typeface="Calibri"/>
              </a:rPr>
              <a:t>i</a:t>
            </a:r>
            <a:r>
              <a:rPr spc="-15" dirty="0">
                <a:solidFill>
                  <a:srgbClr val="001F5F"/>
                </a:solidFill>
                <a:latin typeface="Calibri"/>
                <a:cs typeface="Calibri"/>
              </a:rPr>
              <a:t>b</a:t>
            </a:r>
            <a:r>
              <a:rPr spc="-10" dirty="0">
                <a:solidFill>
                  <a:srgbClr val="001F5F"/>
                </a:solidFill>
                <a:latin typeface="Calibri"/>
                <a:cs typeface="Calibri"/>
              </a:rPr>
              <a:t>i</a:t>
            </a:r>
            <a:r>
              <a:rPr spc="-30" dirty="0">
                <a:solidFill>
                  <a:srgbClr val="001F5F"/>
                </a:solidFill>
                <a:latin typeface="Calibri"/>
                <a:cs typeface="Calibri"/>
              </a:rPr>
              <a:t>t</a:t>
            </a:r>
            <a:r>
              <a:rPr spc="-10" dirty="0">
                <a:solidFill>
                  <a:srgbClr val="001F5F"/>
                </a:solidFill>
                <a:latin typeface="Calibri"/>
                <a:cs typeface="Calibri"/>
              </a:rPr>
              <a:t>e</a:t>
            </a:r>
            <a:r>
              <a:rPr spc="-15" dirty="0">
                <a:solidFill>
                  <a:srgbClr val="001F5F"/>
                </a:solidFill>
                <a:latin typeface="Calibri"/>
                <a:cs typeface="Calibri"/>
              </a:rPr>
              <a:t>u</a:t>
            </a:r>
            <a:r>
              <a:rPr dirty="0">
                <a:solidFill>
                  <a:srgbClr val="001F5F"/>
                </a:solidFill>
                <a:latin typeface="Calibri"/>
                <a:cs typeface="Calibri"/>
              </a:rPr>
              <a:t>r</a:t>
            </a:r>
            <a:r>
              <a:rPr spc="90" dirty="0">
                <a:solidFill>
                  <a:srgbClr val="001F5F"/>
                </a:solidFill>
                <a:latin typeface="Calibri"/>
                <a:cs typeface="Calibri"/>
              </a:rPr>
              <a:t> </a:t>
            </a:r>
            <a:r>
              <a:rPr spc="-5" dirty="0">
                <a:solidFill>
                  <a:srgbClr val="001F5F"/>
                </a:solidFill>
                <a:latin typeface="Calibri"/>
                <a:cs typeface="Calibri"/>
              </a:rPr>
              <a:t>C</a:t>
            </a:r>
            <a:r>
              <a:rPr spc="5" dirty="0">
                <a:solidFill>
                  <a:srgbClr val="001F5F"/>
                </a:solidFill>
                <a:latin typeface="Calibri"/>
                <a:cs typeface="Calibri"/>
              </a:rPr>
              <a:t>Y</a:t>
            </a:r>
            <a:r>
              <a:rPr dirty="0">
                <a:solidFill>
                  <a:srgbClr val="001F5F"/>
                </a:solidFill>
                <a:latin typeface="Calibri"/>
                <a:cs typeface="Calibri"/>
              </a:rPr>
              <a:t>P</a:t>
            </a:r>
            <a:r>
              <a:rPr spc="-20" dirty="0">
                <a:solidFill>
                  <a:srgbClr val="001F5F"/>
                </a:solidFill>
                <a:latin typeface="Calibri"/>
                <a:cs typeface="Calibri"/>
              </a:rPr>
              <a:t> </a:t>
            </a:r>
            <a:r>
              <a:rPr dirty="0">
                <a:solidFill>
                  <a:srgbClr val="001F5F"/>
                </a:solidFill>
                <a:latin typeface="Calibri"/>
                <a:cs typeface="Calibri"/>
              </a:rPr>
              <a:t>450</a:t>
            </a:r>
            <a:r>
              <a:rPr spc="15" dirty="0">
                <a:solidFill>
                  <a:srgbClr val="001F5F"/>
                </a:solidFill>
                <a:latin typeface="Calibri"/>
                <a:cs typeface="Calibri"/>
              </a:rPr>
              <a:t> </a:t>
            </a:r>
            <a:r>
              <a:rPr dirty="0">
                <a:solidFill>
                  <a:srgbClr val="001F5F"/>
                </a:solidFill>
                <a:latin typeface="Calibri"/>
                <a:cs typeface="Calibri"/>
              </a:rPr>
              <a:t>3</a:t>
            </a:r>
            <a:r>
              <a:rPr spc="-15" dirty="0">
                <a:solidFill>
                  <a:srgbClr val="001F5F"/>
                </a:solidFill>
                <a:latin typeface="Calibri"/>
                <a:cs typeface="Calibri"/>
              </a:rPr>
              <a:t>A</a:t>
            </a:r>
            <a:r>
              <a:rPr dirty="0">
                <a:solidFill>
                  <a:srgbClr val="001F5F"/>
                </a:solidFill>
                <a:latin typeface="Calibri"/>
                <a:cs typeface="Calibri"/>
              </a:rPr>
              <a:t>4</a:t>
            </a:r>
            <a:endParaRPr dirty="0">
              <a:latin typeface="Calibri"/>
              <a:cs typeface="Calibri"/>
            </a:endParaRPr>
          </a:p>
          <a:p>
            <a:pPr marL="12700"/>
            <a:r>
              <a:rPr spc="-20" dirty="0">
                <a:solidFill>
                  <a:srgbClr val="001F5F"/>
                </a:solidFill>
                <a:latin typeface="Calibri"/>
                <a:cs typeface="Calibri"/>
              </a:rPr>
              <a:t>e</a:t>
            </a:r>
            <a:r>
              <a:rPr spc="-10" dirty="0">
                <a:solidFill>
                  <a:srgbClr val="001F5F"/>
                </a:solidFill>
                <a:latin typeface="Calibri"/>
                <a:cs typeface="Calibri"/>
              </a:rPr>
              <a:t>t</a:t>
            </a:r>
            <a:r>
              <a:rPr dirty="0">
                <a:solidFill>
                  <a:srgbClr val="001F5F"/>
                </a:solidFill>
                <a:latin typeface="Calibri"/>
                <a:cs typeface="Calibri"/>
              </a:rPr>
              <a:t> </a:t>
            </a:r>
            <a:r>
              <a:rPr spc="-5" dirty="0">
                <a:solidFill>
                  <a:srgbClr val="001F5F"/>
                </a:solidFill>
                <a:latin typeface="Calibri"/>
                <a:cs typeface="Calibri"/>
              </a:rPr>
              <a:t>P</a:t>
            </a:r>
            <a:r>
              <a:rPr dirty="0">
                <a:solidFill>
                  <a:srgbClr val="001F5F"/>
                </a:solidFill>
                <a:latin typeface="Calibri"/>
                <a:cs typeface="Calibri"/>
              </a:rPr>
              <a:t>-</a:t>
            </a:r>
            <a:r>
              <a:rPr spc="-20" dirty="0">
                <a:solidFill>
                  <a:srgbClr val="001F5F"/>
                </a:solidFill>
                <a:latin typeface="Calibri"/>
                <a:cs typeface="Calibri"/>
              </a:rPr>
              <a:t>g</a:t>
            </a:r>
            <a:r>
              <a:rPr dirty="0">
                <a:solidFill>
                  <a:srgbClr val="001F5F"/>
                </a:solidFill>
                <a:latin typeface="Calibri"/>
                <a:cs typeface="Calibri"/>
              </a:rPr>
              <a:t>p</a:t>
            </a:r>
            <a:r>
              <a:rPr spc="10" dirty="0">
                <a:solidFill>
                  <a:srgbClr val="001F5F"/>
                </a:solidFill>
                <a:latin typeface="Calibri"/>
                <a:cs typeface="Calibri"/>
              </a:rPr>
              <a:t> </a:t>
            </a:r>
            <a:r>
              <a:rPr spc="-5" dirty="0">
                <a:solidFill>
                  <a:srgbClr val="001F5F"/>
                </a:solidFill>
                <a:latin typeface="Calibri"/>
                <a:cs typeface="Calibri"/>
              </a:rPr>
              <a:t>i</a:t>
            </a:r>
            <a:r>
              <a:rPr spc="-35" dirty="0">
                <a:solidFill>
                  <a:srgbClr val="001F5F"/>
                </a:solidFill>
                <a:latin typeface="Calibri"/>
                <a:cs typeface="Calibri"/>
              </a:rPr>
              <a:t>n</a:t>
            </a:r>
            <a:r>
              <a:rPr spc="-40" dirty="0">
                <a:solidFill>
                  <a:srgbClr val="001F5F"/>
                </a:solidFill>
                <a:latin typeface="Calibri"/>
                <a:cs typeface="Calibri"/>
              </a:rPr>
              <a:t>t</a:t>
            </a:r>
            <a:r>
              <a:rPr spc="-20" dirty="0">
                <a:solidFill>
                  <a:srgbClr val="001F5F"/>
                </a:solidFill>
                <a:latin typeface="Calibri"/>
                <a:cs typeface="Calibri"/>
              </a:rPr>
              <a:t>e</a:t>
            </a:r>
            <a:r>
              <a:rPr spc="-35" dirty="0">
                <a:solidFill>
                  <a:srgbClr val="001F5F"/>
                </a:solidFill>
                <a:latin typeface="Calibri"/>
                <a:cs typeface="Calibri"/>
              </a:rPr>
              <a:t>s</a:t>
            </a:r>
            <a:r>
              <a:rPr dirty="0">
                <a:solidFill>
                  <a:srgbClr val="001F5F"/>
                </a:solidFill>
                <a:latin typeface="Calibri"/>
                <a:cs typeface="Calibri"/>
              </a:rPr>
              <a:t>t</a:t>
            </a:r>
            <a:r>
              <a:rPr spc="-10" dirty="0">
                <a:solidFill>
                  <a:srgbClr val="001F5F"/>
                </a:solidFill>
                <a:latin typeface="Calibri"/>
                <a:cs typeface="Calibri"/>
              </a:rPr>
              <a:t>in</a:t>
            </a:r>
            <a:r>
              <a:rPr dirty="0">
                <a:solidFill>
                  <a:srgbClr val="001F5F"/>
                </a:solidFill>
                <a:latin typeface="Calibri"/>
                <a:cs typeface="Calibri"/>
              </a:rPr>
              <a:t>al</a:t>
            </a:r>
            <a:r>
              <a:rPr spc="-15" dirty="0">
                <a:solidFill>
                  <a:srgbClr val="001F5F"/>
                </a:solidFill>
                <a:latin typeface="Calibri"/>
                <a:cs typeface="Calibri"/>
              </a:rPr>
              <a:t>e</a:t>
            </a:r>
            <a:r>
              <a:rPr dirty="0">
                <a:solidFill>
                  <a:srgbClr val="001F5F"/>
                </a:solidFill>
                <a:latin typeface="Calibri"/>
                <a:cs typeface="Calibri"/>
              </a:rPr>
              <a:t>s</a:t>
            </a:r>
            <a:r>
              <a:rPr spc="85" dirty="0">
                <a:solidFill>
                  <a:srgbClr val="001F5F"/>
                </a:solidFill>
                <a:latin typeface="Calibri"/>
                <a:cs typeface="Calibri"/>
              </a:rPr>
              <a:t> </a:t>
            </a:r>
            <a:r>
              <a:rPr spc="5" dirty="0">
                <a:solidFill>
                  <a:srgbClr val="001F5F"/>
                </a:solidFill>
                <a:latin typeface="Calibri"/>
                <a:cs typeface="Calibri"/>
              </a:rPr>
              <a:t>(</a:t>
            </a:r>
            <a:r>
              <a:rPr dirty="0">
                <a:solidFill>
                  <a:srgbClr val="001F5F"/>
                </a:solidFill>
                <a:latin typeface="Calibri"/>
                <a:cs typeface="Calibri"/>
              </a:rPr>
              <a:t>a</a:t>
            </a:r>
            <a:r>
              <a:rPr spc="-10" dirty="0">
                <a:solidFill>
                  <a:srgbClr val="001F5F"/>
                </a:solidFill>
                <a:latin typeface="Calibri"/>
                <a:cs typeface="Calibri"/>
              </a:rPr>
              <a:t>u</a:t>
            </a:r>
            <a:r>
              <a:rPr spc="-20" dirty="0">
                <a:solidFill>
                  <a:srgbClr val="001F5F"/>
                </a:solidFill>
                <a:latin typeface="Calibri"/>
                <a:cs typeface="Calibri"/>
              </a:rPr>
              <a:t>g</a:t>
            </a:r>
            <a:r>
              <a:rPr spc="-15" dirty="0">
                <a:solidFill>
                  <a:srgbClr val="001F5F"/>
                </a:solidFill>
                <a:latin typeface="Calibri"/>
                <a:cs typeface="Calibri"/>
              </a:rPr>
              <a:t>m</a:t>
            </a:r>
            <a:r>
              <a:rPr spc="-20" dirty="0">
                <a:solidFill>
                  <a:srgbClr val="001F5F"/>
                </a:solidFill>
                <a:latin typeface="Calibri"/>
                <a:cs typeface="Calibri"/>
              </a:rPr>
              <a:t>e</a:t>
            </a:r>
            <a:r>
              <a:rPr spc="-35" dirty="0">
                <a:solidFill>
                  <a:srgbClr val="001F5F"/>
                </a:solidFill>
                <a:latin typeface="Calibri"/>
                <a:cs typeface="Calibri"/>
              </a:rPr>
              <a:t>n</a:t>
            </a:r>
            <a:r>
              <a:rPr spc="-40" dirty="0">
                <a:solidFill>
                  <a:srgbClr val="001F5F"/>
                </a:solidFill>
                <a:latin typeface="Calibri"/>
                <a:cs typeface="Calibri"/>
              </a:rPr>
              <a:t>t</a:t>
            </a:r>
            <a:r>
              <a:rPr spc="-10" dirty="0">
                <a:solidFill>
                  <a:srgbClr val="001F5F"/>
                </a:solidFill>
                <a:latin typeface="Calibri"/>
                <a:cs typeface="Calibri"/>
              </a:rPr>
              <a:t>e</a:t>
            </a:r>
            <a:r>
              <a:rPr spc="60" dirty="0">
                <a:solidFill>
                  <a:srgbClr val="001F5F"/>
                </a:solidFill>
                <a:latin typeface="Calibri"/>
                <a:cs typeface="Calibri"/>
              </a:rPr>
              <a:t> </a:t>
            </a:r>
            <a:r>
              <a:rPr spc="-5" dirty="0">
                <a:solidFill>
                  <a:srgbClr val="001F5F"/>
                </a:solidFill>
                <a:latin typeface="Calibri"/>
                <a:cs typeface="Calibri"/>
              </a:rPr>
              <a:t>l</a:t>
            </a:r>
            <a:r>
              <a:rPr spc="-20" dirty="0">
                <a:solidFill>
                  <a:srgbClr val="001F5F"/>
                </a:solidFill>
                <a:latin typeface="Calibri"/>
                <a:cs typeface="Calibri"/>
              </a:rPr>
              <a:t>e</a:t>
            </a:r>
            <a:r>
              <a:rPr dirty="0">
                <a:solidFill>
                  <a:srgbClr val="001F5F"/>
                </a:solidFill>
                <a:latin typeface="Calibri"/>
                <a:cs typeface="Calibri"/>
              </a:rPr>
              <a:t>s</a:t>
            </a:r>
            <a:r>
              <a:rPr spc="15" dirty="0">
                <a:solidFill>
                  <a:srgbClr val="001F5F"/>
                </a:solidFill>
                <a:latin typeface="Calibri"/>
                <a:cs typeface="Calibri"/>
              </a:rPr>
              <a:t> </a:t>
            </a:r>
            <a:r>
              <a:rPr spc="-30" dirty="0">
                <a:solidFill>
                  <a:srgbClr val="001F5F"/>
                </a:solidFill>
                <a:latin typeface="Calibri"/>
                <a:cs typeface="Calibri"/>
              </a:rPr>
              <a:t>AR</a:t>
            </a:r>
            <a:r>
              <a:rPr spc="5" dirty="0">
                <a:solidFill>
                  <a:srgbClr val="001F5F"/>
                </a:solidFill>
                <a:latin typeface="Calibri"/>
                <a:cs typeface="Calibri"/>
              </a:rPr>
              <a:t>V)</a:t>
            </a:r>
            <a:r>
              <a:rPr dirty="0">
                <a:solidFill>
                  <a:srgbClr val="001F5F"/>
                </a:solidFill>
                <a:latin typeface="Calibri"/>
                <a:cs typeface="Calibri"/>
              </a:rPr>
              <a:t>.</a:t>
            </a:r>
            <a:endParaRPr dirty="0">
              <a:latin typeface="Calibri"/>
              <a:cs typeface="Calibri"/>
            </a:endParaRPr>
          </a:p>
          <a:p>
            <a:pPr marL="180340" indent="-167640">
              <a:buClr>
                <a:srgbClr val="001F5F"/>
              </a:buClr>
              <a:buFont typeface="Calibri"/>
              <a:buChar char="•"/>
              <a:tabLst>
                <a:tab pos="180340" algn="l"/>
              </a:tabLst>
            </a:pPr>
            <a:r>
              <a:rPr b="1" i="1" spc="-25" dirty="0">
                <a:solidFill>
                  <a:srgbClr val="001F5F"/>
                </a:solidFill>
                <a:latin typeface="Calibri"/>
                <a:cs typeface="Calibri"/>
              </a:rPr>
              <a:t>Ai</a:t>
            </a:r>
            <a:r>
              <a:rPr b="1" i="1" spc="-5" dirty="0">
                <a:solidFill>
                  <a:srgbClr val="001F5F"/>
                </a:solidFill>
                <a:latin typeface="Calibri"/>
                <a:cs typeface="Calibri"/>
              </a:rPr>
              <a:t>l</a:t>
            </a:r>
            <a:r>
              <a:rPr b="1" i="1" spc="15" dirty="0">
                <a:solidFill>
                  <a:srgbClr val="001F5F"/>
                </a:solidFill>
                <a:latin typeface="Calibri"/>
                <a:cs typeface="Calibri"/>
              </a:rPr>
              <a:t> </a:t>
            </a:r>
            <a:r>
              <a:rPr spc="-5" dirty="0">
                <a:solidFill>
                  <a:srgbClr val="001F5F"/>
                </a:solidFill>
                <a:latin typeface="Calibri"/>
                <a:cs typeface="Calibri"/>
              </a:rPr>
              <a:t>:</a:t>
            </a:r>
            <a:r>
              <a:rPr dirty="0">
                <a:solidFill>
                  <a:srgbClr val="001F5F"/>
                </a:solidFill>
                <a:latin typeface="Calibri"/>
                <a:cs typeface="Calibri"/>
              </a:rPr>
              <a:t> </a:t>
            </a:r>
            <a:r>
              <a:rPr spc="-10" dirty="0">
                <a:solidFill>
                  <a:srgbClr val="001F5F"/>
                </a:solidFill>
                <a:latin typeface="Calibri"/>
                <a:cs typeface="Calibri"/>
              </a:rPr>
              <a:t>indu</a:t>
            </a:r>
            <a:r>
              <a:rPr spc="-5" dirty="0">
                <a:solidFill>
                  <a:srgbClr val="001F5F"/>
                </a:solidFill>
                <a:latin typeface="Calibri"/>
                <a:cs typeface="Calibri"/>
              </a:rPr>
              <a:t>c</a:t>
            </a:r>
            <a:r>
              <a:rPr spc="-40" dirty="0">
                <a:solidFill>
                  <a:srgbClr val="001F5F"/>
                </a:solidFill>
                <a:latin typeface="Calibri"/>
                <a:cs typeface="Calibri"/>
              </a:rPr>
              <a:t>t</a:t>
            </a:r>
            <a:r>
              <a:rPr spc="-20" dirty="0">
                <a:solidFill>
                  <a:srgbClr val="001F5F"/>
                </a:solidFill>
                <a:latin typeface="Calibri"/>
                <a:cs typeface="Calibri"/>
              </a:rPr>
              <a:t>e</a:t>
            </a:r>
            <a:r>
              <a:rPr spc="-10" dirty="0">
                <a:solidFill>
                  <a:srgbClr val="001F5F"/>
                </a:solidFill>
                <a:latin typeface="Calibri"/>
                <a:cs typeface="Calibri"/>
              </a:rPr>
              <a:t>ur</a:t>
            </a:r>
            <a:r>
              <a:rPr spc="65" dirty="0">
                <a:solidFill>
                  <a:srgbClr val="001F5F"/>
                </a:solidFill>
                <a:latin typeface="Calibri"/>
                <a:cs typeface="Calibri"/>
              </a:rPr>
              <a:t> </a:t>
            </a:r>
            <a:r>
              <a:rPr spc="-5" dirty="0">
                <a:solidFill>
                  <a:srgbClr val="001F5F"/>
                </a:solidFill>
                <a:latin typeface="Calibri"/>
                <a:cs typeface="Calibri"/>
              </a:rPr>
              <a:t>C</a:t>
            </a:r>
            <a:r>
              <a:rPr spc="10" dirty="0">
                <a:solidFill>
                  <a:srgbClr val="001F5F"/>
                </a:solidFill>
                <a:latin typeface="Calibri"/>
                <a:cs typeface="Calibri"/>
              </a:rPr>
              <a:t>Y</a:t>
            </a:r>
            <a:r>
              <a:rPr spc="-10" dirty="0">
                <a:solidFill>
                  <a:srgbClr val="001F5F"/>
                </a:solidFill>
                <a:latin typeface="Calibri"/>
                <a:cs typeface="Calibri"/>
              </a:rPr>
              <a:t>P</a:t>
            </a:r>
            <a:r>
              <a:rPr spc="5" dirty="0">
                <a:solidFill>
                  <a:srgbClr val="001F5F"/>
                </a:solidFill>
                <a:latin typeface="Calibri"/>
                <a:cs typeface="Calibri"/>
              </a:rPr>
              <a:t> </a:t>
            </a:r>
            <a:r>
              <a:rPr spc="-10" dirty="0">
                <a:solidFill>
                  <a:srgbClr val="001F5F"/>
                </a:solidFill>
                <a:latin typeface="Calibri"/>
                <a:cs typeface="Calibri"/>
              </a:rPr>
              <a:t>450</a:t>
            </a:r>
            <a:r>
              <a:rPr spc="-5" dirty="0">
                <a:solidFill>
                  <a:srgbClr val="001F5F"/>
                </a:solidFill>
                <a:latin typeface="Calibri"/>
                <a:cs typeface="Calibri"/>
              </a:rPr>
              <a:t> </a:t>
            </a:r>
            <a:r>
              <a:rPr dirty="0">
                <a:solidFill>
                  <a:srgbClr val="001F5F"/>
                </a:solidFill>
                <a:latin typeface="Calibri"/>
                <a:cs typeface="Calibri"/>
              </a:rPr>
              <a:t>(</a:t>
            </a:r>
            <a:r>
              <a:rPr spc="-10" dirty="0">
                <a:solidFill>
                  <a:srgbClr val="001F5F"/>
                </a:solidFill>
                <a:latin typeface="Calibri"/>
                <a:cs typeface="Calibri"/>
              </a:rPr>
              <a:t>d</a:t>
            </a:r>
            <a:r>
              <a:rPr spc="-5" dirty="0">
                <a:solidFill>
                  <a:srgbClr val="001F5F"/>
                </a:solidFill>
                <a:latin typeface="Calibri"/>
                <a:cs typeface="Calibri"/>
              </a:rPr>
              <a:t>i</a:t>
            </a:r>
            <a:r>
              <a:rPr dirty="0">
                <a:solidFill>
                  <a:srgbClr val="001F5F"/>
                </a:solidFill>
                <a:latin typeface="Calibri"/>
                <a:cs typeface="Calibri"/>
              </a:rPr>
              <a:t>mi</a:t>
            </a:r>
            <a:r>
              <a:rPr spc="-15" dirty="0">
                <a:solidFill>
                  <a:srgbClr val="001F5F"/>
                </a:solidFill>
                <a:latin typeface="Calibri"/>
                <a:cs typeface="Calibri"/>
              </a:rPr>
              <a:t>n</a:t>
            </a:r>
            <a:r>
              <a:rPr spc="-10" dirty="0">
                <a:solidFill>
                  <a:srgbClr val="001F5F"/>
                </a:solidFill>
                <a:latin typeface="Calibri"/>
                <a:cs typeface="Calibri"/>
              </a:rPr>
              <a:t>ue</a:t>
            </a:r>
            <a:r>
              <a:rPr spc="60" dirty="0">
                <a:solidFill>
                  <a:srgbClr val="001F5F"/>
                </a:solidFill>
                <a:latin typeface="Calibri"/>
                <a:cs typeface="Calibri"/>
              </a:rPr>
              <a:t> </a:t>
            </a:r>
            <a:r>
              <a:rPr spc="-5" dirty="0" smtClean="0">
                <a:solidFill>
                  <a:srgbClr val="001F5F"/>
                </a:solidFill>
                <a:latin typeface="Calibri"/>
                <a:cs typeface="Calibri"/>
              </a:rPr>
              <a:t>l</a:t>
            </a:r>
            <a:r>
              <a:rPr spc="-20" dirty="0" smtClean="0">
                <a:solidFill>
                  <a:srgbClr val="001F5F"/>
                </a:solidFill>
                <a:latin typeface="Calibri"/>
                <a:cs typeface="Calibri"/>
              </a:rPr>
              <a:t>e</a:t>
            </a:r>
            <a:r>
              <a:rPr dirty="0" smtClean="0">
                <a:solidFill>
                  <a:srgbClr val="001F5F"/>
                </a:solidFill>
                <a:latin typeface="Calibri"/>
                <a:cs typeface="Calibri"/>
              </a:rPr>
              <a:t>s</a:t>
            </a:r>
            <a:r>
              <a:rPr lang="fr-FR" dirty="0">
                <a:latin typeface="Calibri"/>
                <a:cs typeface="Calibri"/>
              </a:rPr>
              <a:t> </a:t>
            </a:r>
            <a:r>
              <a:rPr spc="-15" dirty="0" smtClean="0">
                <a:solidFill>
                  <a:srgbClr val="001F5F"/>
                </a:solidFill>
                <a:latin typeface="Calibri"/>
                <a:cs typeface="Calibri"/>
              </a:rPr>
              <a:t>A</a:t>
            </a:r>
            <a:r>
              <a:rPr spc="-20" dirty="0" smtClean="0">
                <a:solidFill>
                  <a:srgbClr val="001F5F"/>
                </a:solidFill>
                <a:latin typeface="Calibri"/>
                <a:cs typeface="Calibri"/>
              </a:rPr>
              <a:t>R</a:t>
            </a:r>
            <a:r>
              <a:rPr spc="5" dirty="0" smtClean="0">
                <a:solidFill>
                  <a:srgbClr val="001F5F"/>
                </a:solidFill>
                <a:latin typeface="Calibri"/>
                <a:cs typeface="Calibri"/>
              </a:rPr>
              <a:t>V</a:t>
            </a:r>
            <a:r>
              <a:rPr dirty="0">
                <a:solidFill>
                  <a:srgbClr val="001F5F"/>
                </a:solidFill>
                <a:latin typeface="Calibri"/>
                <a:cs typeface="Calibri"/>
              </a:rPr>
              <a:t>).</a:t>
            </a:r>
            <a:endParaRPr dirty="0">
              <a:latin typeface="Calibri"/>
              <a:cs typeface="Calibri"/>
            </a:endParaRPr>
          </a:p>
          <a:p>
            <a:pPr marL="179705" indent="-167005">
              <a:buClr>
                <a:srgbClr val="001F5F"/>
              </a:buClr>
              <a:buFont typeface="Calibri"/>
              <a:buChar char="•"/>
              <a:tabLst>
                <a:tab pos="180340" algn="l"/>
              </a:tabLst>
            </a:pPr>
            <a:r>
              <a:rPr dirty="0">
                <a:solidFill>
                  <a:srgbClr val="001F5F"/>
                </a:solidFill>
                <a:latin typeface="Calibri"/>
                <a:cs typeface="Calibri"/>
              </a:rPr>
              <a:t>P</a:t>
            </a:r>
            <a:r>
              <a:rPr spc="-30" dirty="0">
                <a:solidFill>
                  <a:srgbClr val="001F5F"/>
                </a:solidFill>
                <a:latin typeface="Calibri"/>
                <a:cs typeface="Calibri"/>
              </a:rPr>
              <a:t>h</a:t>
            </a:r>
            <a:r>
              <a:rPr dirty="0">
                <a:solidFill>
                  <a:srgbClr val="001F5F"/>
                </a:solidFill>
                <a:latin typeface="Calibri"/>
                <a:cs typeface="Calibri"/>
              </a:rPr>
              <a:t>y</a:t>
            </a:r>
            <a:r>
              <a:rPr spc="-30" dirty="0">
                <a:solidFill>
                  <a:srgbClr val="001F5F"/>
                </a:solidFill>
                <a:latin typeface="Calibri"/>
                <a:cs typeface="Calibri"/>
              </a:rPr>
              <a:t>t</a:t>
            </a:r>
            <a:r>
              <a:rPr spc="5" dirty="0">
                <a:solidFill>
                  <a:srgbClr val="001F5F"/>
                </a:solidFill>
                <a:latin typeface="Calibri"/>
                <a:cs typeface="Calibri"/>
              </a:rPr>
              <a:t>o</a:t>
            </a:r>
            <a:r>
              <a:rPr dirty="0">
                <a:solidFill>
                  <a:srgbClr val="001F5F"/>
                </a:solidFill>
                <a:latin typeface="Calibri"/>
                <a:cs typeface="Calibri"/>
              </a:rPr>
              <a:t>t</a:t>
            </a:r>
            <a:r>
              <a:rPr spc="-15" dirty="0">
                <a:solidFill>
                  <a:srgbClr val="001F5F"/>
                </a:solidFill>
                <a:latin typeface="Calibri"/>
                <a:cs typeface="Calibri"/>
              </a:rPr>
              <a:t>h</a:t>
            </a:r>
            <a:r>
              <a:rPr spc="-10" dirty="0">
                <a:solidFill>
                  <a:srgbClr val="001F5F"/>
                </a:solidFill>
                <a:latin typeface="Calibri"/>
                <a:cs typeface="Calibri"/>
              </a:rPr>
              <a:t>é</a:t>
            </a:r>
            <a:r>
              <a:rPr spc="-55" dirty="0">
                <a:solidFill>
                  <a:srgbClr val="001F5F"/>
                </a:solidFill>
                <a:latin typeface="Calibri"/>
                <a:cs typeface="Calibri"/>
              </a:rPr>
              <a:t>r</a:t>
            </a:r>
            <a:r>
              <a:rPr dirty="0">
                <a:solidFill>
                  <a:srgbClr val="001F5F"/>
                </a:solidFill>
                <a:latin typeface="Calibri"/>
                <a:cs typeface="Calibri"/>
              </a:rPr>
              <a:t>a</a:t>
            </a:r>
            <a:r>
              <a:rPr spc="-10" dirty="0">
                <a:solidFill>
                  <a:srgbClr val="001F5F"/>
                </a:solidFill>
                <a:latin typeface="Calibri"/>
                <a:cs typeface="Calibri"/>
              </a:rPr>
              <a:t>pi</a:t>
            </a:r>
            <a:r>
              <a:rPr dirty="0">
                <a:solidFill>
                  <a:srgbClr val="001F5F"/>
                </a:solidFill>
                <a:latin typeface="Calibri"/>
                <a:cs typeface="Calibri"/>
              </a:rPr>
              <a:t>e</a:t>
            </a:r>
            <a:endParaRPr dirty="0">
              <a:latin typeface="Calibri"/>
              <a:cs typeface="Calibri"/>
            </a:endParaRPr>
          </a:p>
          <a:p>
            <a:pPr marL="134620" indent="-121920">
              <a:buClr>
                <a:srgbClr val="001F5F"/>
              </a:buClr>
              <a:buFont typeface="Calibri"/>
              <a:buChar char="-"/>
              <a:tabLst>
                <a:tab pos="134620" algn="l"/>
              </a:tabLst>
            </a:pPr>
            <a:r>
              <a:rPr b="1" i="1" spc="5" dirty="0">
                <a:solidFill>
                  <a:srgbClr val="001F5F"/>
                </a:solidFill>
                <a:latin typeface="Calibri"/>
                <a:cs typeface="Calibri"/>
              </a:rPr>
              <a:t>M</a:t>
            </a:r>
            <a:r>
              <a:rPr b="1" i="1" spc="-20" dirty="0">
                <a:solidFill>
                  <a:srgbClr val="001F5F"/>
                </a:solidFill>
                <a:latin typeface="Calibri"/>
                <a:cs typeface="Calibri"/>
              </a:rPr>
              <a:t>ill</a:t>
            </a:r>
            <a:r>
              <a:rPr b="1" i="1" spc="-5" dirty="0">
                <a:solidFill>
                  <a:srgbClr val="001F5F"/>
                </a:solidFill>
                <a:latin typeface="Calibri"/>
                <a:cs typeface="Calibri"/>
              </a:rPr>
              <a:t>e</a:t>
            </a:r>
            <a:r>
              <a:rPr b="1" i="1" spc="5" dirty="0">
                <a:solidFill>
                  <a:srgbClr val="001F5F"/>
                </a:solidFill>
                <a:latin typeface="Calibri"/>
                <a:cs typeface="Calibri"/>
              </a:rPr>
              <a:t>p</a:t>
            </a:r>
            <a:r>
              <a:rPr b="1" i="1" spc="-5" dirty="0">
                <a:solidFill>
                  <a:srgbClr val="001F5F"/>
                </a:solidFill>
                <a:latin typeface="Calibri"/>
                <a:cs typeface="Calibri"/>
              </a:rPr>
              <a:t>e</a:t>
            </a:r>
            <a:r>
              <a:rPr b="1" i="1" spc="-10" dirty="0">
                <a:solidFill>
                  <a:srgbClr val="001F5F"/>
                </a:solidFill>
                <a:latin typeface="Calibri"/>
                <a:cs typeface="Calibri"/>
              </a:rPr>
              <a:t>r</a:t>
            </a:r>
            <a:r>
              <a:rPr b="1" i="1" dirty="0">
                <a:solidFill>
                  <a:srgbClr val="001F5F"/>
                </a:solidFill>
                <a:latin typeface="Calibri"/>
                <a:cs typeface="Calibri"/>
              </a:rPr>
              <a:t>t</a:t>
            </a:r>
            <a:r>
              <a:rPr b="1" i="1" spc="5" dirty="0">
                <a:solidFill>
                  <a:srgbClr val="001F5F"/>
                </a:solidFill>
                <a:latin typeface="Calibri"/>
                <a:cs typeface="Calibri"/>
              </a:rPr>
              <a:t>u</a:t>
            </a:r>
            <a:r>
              <a:rPr b="1" i="1" spc="-20" dirty="0">
                <a:solidFill>
                  <a:srgbClr val="001F5F"/>
                </a:solidFill>
                <a:latin typeface="Calibri"/>
                <a:cs typeface="Calibri"/>
              </a:rPr>
              <a:t>i</a:t>
            </a:r>
            <a:r>
              <a:rPr b="1" i="1" spc="15" dirty="0">
                <a:solidFill>
                  <a:srgbClr val="001F5F"/>
                </a:solidFill>
                <a:latin typeface="Calibri"/>
                <a:cs typeface="Calibri"/>
              </a:rPr>
              <a:t>s</a:t>
            </a:r>
            <a:r>
              <a:rPr spc="-5" dirty="0">
                <a:solidFill>
                  <a:srgbClr val="001F5F"/>
                </a:solidFill>
                <a:latin typeface="Calibri"/>
                <a:cs typeface="Calibri"/>
              </a:rPr>
              <a:t>:</a:t>
            </a:r>
            <a:r>
              <a:rPr spc="20" dirty="0">
                <a:solidFill>
                  <a:srgbClr val="001F5F"/>
                </a:solidFill>
                <a:latin typeface="Calibri"/>
                <a:cs typeface="Calibri"/>
              </a:rPr>
              <a:t> </a:t>
            </a:r>
            <a:r>
              <a:rPr spc="-10" dirty="0">
                <a:solidFill>
                  <a:srgbClr val="001F5F"/>
                </a:solidFill>
                <a:latin typeface="Calibri"/>
                <a:cs typeface="Calibri"/>
              </a:rPr>
              <a:t>i</a:t>
            </a:r>
            <a:r>
              <a:rPr spc="-15" dirty="0">
                <a:solidFill>
                  <a:srgbClr val="001F5F"/>
                </a:solidFill>
                <a:latin typeface="Calibri"/>
                <a:cs typeface="Calibri"/>
              </a:rPr>
              <a:t>ndu</a:t>
            </a:r>
            <a:r>
              <a:rPr dirty="0">
                <a:solidFill>
                  <a:srgbClr val="001F5F"/>
                </a:solidFill>
                <a:latin typeface="Calibri"/>
                <a:cs typeface="Calibri"/>
              </a:rPr>
              <a:t>c</a:t>
            </a:r>
            <a:r>
              <a:rPr spc="-30" dirty="0">
                <a:solidFill>
                  <a:srgbClr val="001F5F"/>
                </a:solidFill>
                <a:latin typeface="Calibri"/>
                <a:cs typeface="Calibri"/>
              </a:rPr>
              <a:t>t</a:t>
            </a:r>
            <a:r>
              <a:rPr spc="-10" dirty="0">
                <a:solidFill>
                  <a:srgbClr val="001F5F"/>
                </a:solidFill>
                <a:latin typeface="Calibri"/>
                <a:cs typeface="Calibri"/>
              </a:rPr>
              <a:t>e</a:t>
            </a:r>
            <a:r>
              <a:rPr spc="-15" dirty="0">
                <a:solidFill>
                  <a:srgbClr val="001F5F"/>
                </a:solidFill>
                <a:latin typeface="Calibri"/>
                <a:cs typeface="Calibri"/>
              </a:rPr>
              <a:t>u</a:t>
            </a:r>
            <a:r>
              <a:rPr dirty="0">
                <a:solidFill>
                  <a:srgbClr val="001F5F"/>
                </a:solidFill>
                <a:latin typeface="Calibri"/>
                <a:cs typeface="Calibri"/>
              </a:rPr>
              <a:t>r</a:t>
            </a:r>
            <a:r>
              <a:rPr spc="65" dirty="0">
                <a:solidFill>
                  <a:srgbClr val="001F5F"/>
                </a:solidFill>
                <a:latin typeface="Calibri"/>
                <a:cs typeface="Calibri"/>
              </a:rPr>
              <a:t> </a:t>
            </a:r>
            <a:r>
              <a:rPr spc="-5" dirty="0">
                <a:solidFill>
                  <a:srgbClr val="001F5F"/>
                </a:solidFill>
                <a:latin typeface="Calibri"/>
                <a:cs typeface="Calibri"/>
              </a:rPr>
              <a:t>C</a:t>
            </a:r>
            <a:r>
              <a:rPr spc="5" dirty="0">
                <a:solidFill>
                  <a:srgbClr val="001F5F"/>
                </a:solidFill>
                <a:latin typeface="Calibri"/>
                <a:cs typeface="Calibri"/>
              </a:rPr>
              <a:t>Y</a:t>
            </a:r>
            <a:r>
              <a:rPr dirty="0">
                <a:solidFill>
                  <a:srgbClr val="001F5F"/>
                </a:solidFill>
                <a:latin typeface="Calibri"/>
                <a:cs typeface="Calibri"/>
              </a:rPr>
              <a:t>P3</a:t>
            </a:r>
            <a:r>
              <a:rPr spc="-10" dirty="0">
                <a:solidFill>
                  <a:srgbClr val="001F5F"/>
                </a:solidFill>
                <a:latin typeface="Calibri"/>
                <a:cs typeface="Calibri"/>
              </a:rPr>
              <a:t>A</a:t>
            </a:r>
            <a:r>
              <a:rPr dirty="0">
                <a:solidFill>
                  <a:srgbClr val="001F5F"/>
                </a:solidFill>
                <a:latin typeface="Calibri"/>
                <a:cs typeface="Calibri"/>
              </a:rPr>
              <a:t>4</a:t>
            </a:r>
            <a:r>
              <a:rPr spc="-25" dirty="0">
                <a:solidFill>
                  <a:srgbClr val="001F5F"/>
                </a:solidFill>
                <a:latin typeface="Calibri"/>
                <a:cs typeface="Calibri"/>
              </a:rPr>
              <a:t> </a:t>
            </a:r>
            <a:r>
              <a:rPr dirty="0">
                <a:solidFill>
                  <a:srgbClr val="001F5F"/>
                </a:solidFill>
                <a:latin typeface="Calibri"/>
                <a:cs typeface="Calibri"/>
              </a:rPr>
              <a:t>(</a:t>
            </a:r>
            <a:r>
              <a:rPr spc="-15" dirty="0" smtClean="0">
                <a:solidFill>
                  <a:srgbClr val="001F5F"/>
                </a:solidFill>
                <a:latin typeface="Calibri"/>
                <a:cs typeface="Calibri"/>
              </a:rPr>
              <a:t>d</a:t>
            </a:r>
            <a:r>
              <a:rPr spc="-10" dirty="0" smtClean="0">
                <a:solidFill>
                  <a:srgbClr val="001F5F"/>
                </a:solidFill>
                <a:latin typeface="Calibri"/>
                <a:cs typeface="Calibri"/>
              </a:rPr>
              <a:t>i</a:t>
            </a:r>
            <a:r>
              <a:rPr dirty="0" smtClean="0">
                <a:solidFill>
                  <a:srgbClr val="001F5F"/>
                </a:solidFill>
                <a:latin typeface="Calibri"/>
                <a:cs typeface="Calibri"/>
              </a:rPr>
              <a:t>m</a:t>
            </a:r>
            <a:r>
              <a:rPr spc="-10" dirty="0" smtClean="0">
                <a:solidFill>
                  <a:srgbClr val="001F5F"/>
                </a:solidFill>
                <a:latin typeface="Calibri"/>
                <a:cs typeface="Calibri"/>
              </a:rPr>
              <a:t>i</a:t>
            </a:r>
            <a:r>
              <a:rPr spc="-15" dirty="0" smtClean="0">
                <a:solidFill>
                  <a:srgbClr val="001F5F"/>
                </a:solidFill>
                <a:latin typeface="Calibri"/>
                <a:cs typeface="Calibri"/>
              </a:rPr>
              <a:t>nu</a:t>
            </a:r>
            <a:r>
              <a:rPr dirty="0" smtClean="0">
                <a:solidFill>
                  <a:srgbClr val="001F5F"/>
                </a:solidFill>
                <a:latin typeface="Calibri"/>
                <a:cs typeface="Calibri"/>
              </a:rPr>
              <a:t>e</a:t>
            </a:r>
            <a:r>
              <a:rPr lang="fr-FR" dirty="0">
                <a:latin typeface="Calibri"/>
                <a:cs typeface="Calibri"/>
              </a:rPr>
              <a:t> </a:t>
            </a:r>
            <a:r>
              <a:rPr spc="-5" dirty="0" smtClean="0">
                <a:solidFill>
                  <a:srgbClr val="001F5F"/>
                </a:solidFill>
                <a:latin typeface="Calibri"/>
                <a:cs typeface="Calibri"/>
              </a:rPr>
              <a:t>l</a:t>
            </a:r>
            <a:r>
              <a:rPr spc="-20" dirty="0" smtClean="0">
                <a:solidFill>
                  <a:srgbClr val="001F5F"/>
                </a:solidFill>
                <a:latin typeface="Calibri"/>
                <a:cs typeface="Calibri"/>
              </a:rPr>
              <a:t>e</a:t>
            </a:r>
            <a:r>
              <a:rPr dirty="0" smtClean="0">
                <a:solidFill>
                  <a:srgbClr val="001F5F"/>
                </a:solidFill>
                <a:latin typeface="Calibri"/>
                <a:cs typeface="Calibri"/>
              </a:rPr>
              <a:t>s</a:t>
            </a:r>
            <a:r>
              <a:rPr spc="15" dirty="0" smtClean="0">
                <a:solidFill>
                  <a:srgbClr val="001F5F"/>
                </a:solidFill>
                <a:latin typeface="Calibri"/>
                <a:cs typeface="Calibri"/>
              </a:rPr>
              <a:t> </a:t>
            </a:r>
            <a:r>
              <a:rPr spc="-30" dirty="0">
                <a:solidFill>
                  <a:srgbClr val="001F5F"/>
                </a:solidFill>
                <a:latin typeface="Calibri"/>
                <a:cs typeface="Calibri"/>
              </a:rPr>
              <a:t>AR</a:t>
            </a:r>
            <a:r>
              <a:rPr spc="5" dirty="0">
                <a:solidFill>
                  <a:srgbClr val="001F5F"/>
                </a:solidFill>
                <a:latin typeface="Calibri"/>
                <a:cs typeface="Calibri"/>
              </a:rPr>
              <a:t>V)</a:t>
            </a:r>
            <a:r>
              <a:rPr dirty="0">
                <a:solidFill>
                  <a:srgbClr val="001F5F"/>
                </a:solidFill>
                <a:latin typeface="Calibri"/>
                <a:cs typeface="Calibri"/>
              </a:rPr>
              <a:t>.</a:t>
            </a:r>
            <a:endParaRPr dirty="0">
              <a:latin typeface="Calibri"/>
              <a:cs typeface="Calibri"/>
            </a:endParaRPr>
          </a:p>
          <a:p>
            <a:pPr marL="134620" indent="-121920">
              <a:buClr>
                <a:srgbClr val="001F5F"/>
              </a:buClr>
              <a:buFont typeface="Calibri"/>
              <a:buChar char="-"/>
              <a:tabLst>
                <a:tab pos="134620" algn="l"/>
              </a:tabLst>
            </a:pPr>
            <a:r>
              <a:rPr b="1" i="1" spc="-10" dirty="0">
                <a:solidFill>
                  <a:srgbClr val="001F5F"/>
                </a:solidFill>
                <a:latin typeface="Calibri"/>
                <a:cs typeface="Calibri"/>
              </a:rPr>
              <a:t>C</a:t>
            </a:r>
            <a:r>
              <a:rPr b="1" i="1" spc="-5" dirty="0">
                <a:solidFill>
                  <a:srgbClr val="001F5F"/>
                </a:solidFill>
                <a:latin typeface="Calibri"/>
                <a:cs typeface="Calibri"/>
              </a:rPr>
              <a:t>a</a:t>
            </a:r>
            <a:r>
              <a:rPr b="1" i="1" spc="5" dirty="0">
                <a:solidFill>
                  <a:srgbClr val="001F5F"/>
                </a:solidFill>
                <a:latin typeface="Calibri"/>
                <a:cs typeface="Calibri"/>
              </a:rPr>
              <a:t>nn</a:t>
            </a:r>
            <a:r>
              <a:rPr b="1" i="1" spc="-5" dirty="0">
                <a:solidFill>
                  <a:srgbClr val="001F5F"/>
                </a:solidFill>
                <a:latin typeface="Calibri"/>
                <a:cs typeface="Calibri"/>
              </a:rPr>
              <a:t>e</a:t>
            </a:r>
            <a:r>
              <a:rPr b="1" i="1" spc="10" dirty="0">
                <a:solidFill>
                  <a:srgbClr val="001F5F"/>
                </a:solidFill>
                <a:latin typeface="Calibri"/>
                <a:cs typeface="Calibri"/>
              </a:rPr>
              <a:t>b</a:t>
            </a:r>
            <a:r>
              <a:rPr b="1" i="1" spc="-5" dirty="0">
                <a:solidFill>
                  <a:srgbClr val="001F5F"/>
                </a:solidFill>
                <a:latin typeface="Calibri"/>
                <a:cs typeface="Calibri"/>
              </a:rPr>
              <a:t>e</a:t>
            </a:r>
            <a:r>
              <a:rPr b="1" i="1" spc="-10" dirty="0">
                <a:solidFill>
                  <a:srgbClr val="001F5F"/>
                </a:solidFill>
                <a:latin typeface="Calibri"/>
                <a:cs typeface="Calibri"/>
              </a:rPr>
              <a:t>r</a:t>
            </a:r>
            <a:r>
              <a:rPr b="1" i="1" spc="-5" dirty="0">
                <a:solidFill>
                  <a:srgbClr val="001F5F"/>
                </a:solidFill>
                <a:latin typeface="Calibri"/>
                <a:cs typeface="Calibri"/>
              </a:rPr>
              <a:t>g</a:t>
            </a:r>
            <a:r>
              <a:rPr b="1" i="1" spc="15" dirty="0">
                <a:solidFill>
                  <a:srgbClr val="001F5F"/>
                </a:solidFill>
                <a:latin typeface="Calibri"/>
                <a:cs typeface="Calibri"/>
              </a:rPr>
              <a:t>e</a:t>
            </a:r>
            <a:r>
              <a:rPr spc="-5" dirty="0">
                <a:solidFill>
                  <a:srgbClr val="001F5F"/>
                </a:solidFill>
                <a:latin typeface="Calibri"/>
                <a:cs typeface="Calibri"/>
              </a:rPr>
              <a:t>:</a:t>
            </a:r>
            <a:r>
              <a:rPr spc="-25" dirty="0">
                <a:solidFill>
                  <a:srgbClr val="001F5F"/>
                </a:solidFill>
                <a:latin typeface="Calibri"/>
                <a:cs typeface="Calibri"/>
              </a:rPr>
              <a:t> </a:t>
            </a:r>
            <a:r>
              <a:rPr spc="-5" dirty="0">
                <a:solidFill>
                  <a:srgbClr val="001F5F"/>
                </a:solidFill>
                <a:latin typeface="Calibri"/>
                <a:cs typeface="Calibri"/>
              </a:rPr>
              <a:t>i</a:t>
            </a:r>
            <a:r>
              <a:rPr spc="-10" dirty="0">
                <a:solidFill>
                  <a:srgbClr val="001F5F"/>
                </a:solidFill>
                <a:latin typeface="Calibri"/>
                <a:cs typeface="Calibri"/>
              </a:rPr>
              <a:t>nh</a:t>
            </a:r>
            <a:r>
              <a:rPr spc="-5" dirty="0">
                <a:solidFill>
                  <a:srgbClr val="001F5F"/>
                </a:solidFill>
                <a:latin typeface="Calibri"/>
                <a:cs typeface="Calibri"/>
              </a:rPr>
              <a:t>i</a:t>
            </a:r>
            <a:r>
              <a:rPr spc="-10" dirty="0">
                <a:solidFill>
                  <a:srgbClr val="001F5F"/>
                </a:solidFill>
                <a:latin typeface="Calibri"/>
                <a:cs typeface="Calibri"/>
              </a:rPr>
              <a:t>b</a:t>
            </a:r>
            <a:r>
              <a:rPr spc="-5" dirty="0">
                <a:solidFill>
                  <a:srgbClr val="001F5F"/>
                </a:solidFill>
                <a:latin typeface="Calibri"/>
                <a:cs typeface="Calibri"/>
              </a:rPr>
              <a:t>i</a:t>
            </a:r>
            <a:r>
              <a:rPr spc="-40" dirty="0">
                <a:solidFill>
                  <a:srgbClr val="001F5F"/>
                </a:solidFill>
                <a:latin typeface="Calibri"/>
                <a:cs typeface="Calibri"/>
              </a:rPr>
              <a:t>t</a:t>
            </a:r>
            <a:r>
              <a:rPr spc="-20" dirty="0">
                <a:solidFill>
                  <a:srgbClr val="001F5F"/>
                </a:solidFill>
                <a:latin typeface="Calibri"/>
                <a:cs typeface="Calibri"/>
              </a:rPr>
              <a:t>e</a:t>
            </a:r>
            <a:r>
              <a:rPr spc="-10" dirty="0">
                <a:solidFill>
                  <a:srgbClr val="001F5F"/>
                </a:solidFill>
                <a:latin typeface="Calibri"/>
                <a:cs typeface="Calibri"/>
              </a:rPr>
              <a:t>ur</a:t>
            </a:r>
            <a:r>
              <a:rPr spc="90" dirty="0">
                <a:solidFill>
                  <a:srgbClr val="001F5F"/>
                </a:solidFill>
                <a:latin typeface="Calibri"/>
                <a:cs typeface="Calibri"/>
              </a:rPr>
              <a:t> </a:t>
            </a:r>
            <a:r>
              <a:rPr spc="-5" dirty="0" smtClean="0">
                <a:solidFill>
                  <a:srgbClr val="001F5F"/>
                </a:solidFill>
                <a:latin typeface="Calibri"/>
                <a:cs typeface="Calibri"/>
              </a:rPr>
              <a:t>C</a:t>
            </a:r>
            <a:r>
              <a:rPr spc="10" dirty="0" smtClean="0">
                <a:solidFill>
                  <a:srgbClr val="001F5F"/>
                </a:solidFill>
                <a:latin typeface="Calibri"/>
                <a:cs typeface="Calibri"/>
              </a:rPr>
              <a:t>Y</a:t>
            </a:r>
            <a:r>
              <a:rPr spc="-10" dirty="0" smtClean="0">
                <a:solidFill>
                  <a:srgbClr val="001F5F"/>
                </a:solidFill>
                <a:latin typeface="Calibri"/>
                <a:cs typeface="Calibri"/>
              </a:rPr>
              <a:t>P3</a:t>
            </a:r>
            <a:r>
              <a:rPr spc="-25" dirty="0" smtClean="0">
                <a:solidFill>
                  <a:srgbClr val="001F5F"/>
                </a:solidFill>
                <a:latin typeface="Calibri"/>
                <a:cs typeface="Calibri"/>
              </a:rPr>
              <a:t>A</a:t>
            </a:r>
            <a:r>
              <a:rPr spc="-10" dirty="0" smtClean="0">
                <a:solidFill>
                  <a:srgbClr val="001F5F"/>
                </a:solidFill>
                <a:latin typeface="Calibri"/>
                <a:cs typeface="Calibri"/>
              </a:rPr>
              <a:t>4</a:t>
            </a:r>
            <a:r>
              <a:rPr lang="fr-FR" dirty="0">
                <a:latin typeface="Calibri"/>
                <a:cs typeface="Calibri"/>
              </a:rPr>
              <a:t> </a:t>
            </a:r>
            <a:r>
              <a:rPr dirty="0" smtClean="0">
                <a:solidFill>
                  <a:srgbClr val="001F5F"/>
                </a:solidFill>
                <a:latin typeface="Calibri"/>
                <a:cs typeface="Calibri"/>
              </a:rPr>
              <a:t>(a</a:t>
            </a:r>
            <a:r>
              <a:rPr spc="-10" dirty="0" smtClean="0">
                <a:solidFill>
                  <a:srgbClr val="001F5F"/>
                </a:solidFill>
                <a:latin typeface="Calibri"/>
                <a:cs typeface="Calibri"/>
              </a:rPr>
              <a:t>ug</a:t>
            </a:r>
            <a:r>
              <a:rPr dirty="0" smtClean="0">
                <a:solidFill>
                  <a:srgbClr val="001F5F"/>
                </a:solidFill>
                <a:latin typeface="Calibri"/>
                <a:cs typeface="Calibri"/>
              </a:rPr>
              <a:t>m</a:t>
            </a:r>
            <a:r>
              <a:rPr spc="-10" dirty="0" smtClean="0">
                <a:solidFill>
                  <a:srgbClr val="001F5F"/>
                </a:solidFill>
                <a:latin typeface="Calibri"/>
                <a:cs typeface="Calibri"/>
              </a:rPr>
              <a:t>e</a:t>
            </a:r>
            <a:r>
              <a:rPr spc="-35" dirty="0" smtClean="0">
                <a:solidFill>
                  <a:srgbClr val="001F5F"/>
                </a:solidFill>
                <a:latin typeface="Calibri"/>
                <a:cs typeface="Calibri"/>
              </a:rPr>
              <a:t>n</a:t>
            </a:r>
            <a:r>
              <a:rPr spc="-30" dirty="0" smtClean="0">
                <a:solidFill>
                  <a:srgbClr val="001F5F"/>
                </a:solidFill>
                <a:latin typeface="Calibri"/>
                <a:cs typeface="Calibri"/>
              </a:rPr>
              <a:t>t</a:t>
            </a:r>
            <a:r>
              <a:rPr dirty="0" smtClean="0">
                <a:solidFill>
                  <a:srgbClr val="001F5F"/>
                </a:solidFill>
                <a:latin typeface="Calibri"/>
                <a:cs typeface="Calibri"/>
              </a:rPr>
              <a:t>e</a:t>
            </a:r>
            <a:r>
              <a:rPr spc="60" dirty="0" smtClean="0">
                <a:solidFill>
                  <a:srgbClr val="001F5F"/>
                </a:solidFill>
                <a:latin typeface="Calibri"/>
                <a:cs typeface="Calibri"/>
              </a:rPr>
              <a:t> </a:t>
            </a:r>
            <a:r>
              <a:rPr spc="-10" dirty="0">
                <a:solidFill>
                  <a:srgbClr val="001F5F"/>
                </a:solidFill>
                <a:latin typeface="Calibri"/>
                <a:cs typeface="Calibri"/>
              </a:rPr>
              <a:t>le</a:t>
            </a:r>
            <a:r>
              <a:rPr dirty="0">
                <a:solidFill>
                  <a:srgbClr val="001F5F"/>
                </a:solidFill>
                <a:latin typeface="Calibri"/>
                <a:cs typeface="Calibri"/>
              </a:rPr>
              <a:t>s</a:t>
            </a:r>
            <a:r>
              <a:rPr spc="10" dirty="0">
                <a:solidFill>
                  <a:srgbClr val="001F5F"/>
                </a:solidFill>
                <a:latin typeface="Calibri"/>
                <a:cs typeface="Calibri"/>
              </a:rPr>
              <a:t> </a:t>
            </a:r>
            <a:r>
              <a:rPr spc="-15" dirty="0">
                <a:solidFill>
                  <a:srgbClr val="001F5F"/>
                </a:solidFill>
                <a:latin typeface="Calibri"/>
                <a:cs typeface="Calibri"/>
              </a:rPr>
              <a:t>A</a:t>
            </a:r>
            <a:r>
              <a:rPr spc="-20" dirty="0">
                <a:solidFill>
                  <a:srgbClr val="001F5F"/>
                </a:solidFill>
                <a:latin typeface="Calibri"/>
                <a:cs typeface="Calibri"/>
              </a:rPr>
              <a:t>R</a:t>
            </a:r>
            <a:r>
              <a:rPr spc="5" dirty="0">
                <a:solidFill>
                  <a:srgbClr val="001F5F"/>
                </a:solidFill>
                <a:latin typeface="Calibri"/>
                <a:cs typeface="Calibri"/>
              </a:rPr>
              <a:t>V</a:t>
            </a:r>
            <a:r>
              <a:rPr dirty="0">
                <a:solidFill>
                  <a:srgbClr val="001F5F"/>
                </a:solidFill>
                <a:latin typeface="Calibri"/>
                <a:cs typeface="Calibri"/>
              </a:rPr>
              <a:t>).</a:t>
            </a:r>
            <a:endParaRPr dirty="0">
              <a:latin typeface="Calibri"/>
              <a:cs typeface="Calibri"/>
            </a:endParaRPr>
          </a:p>
          <a:p>
            <a:pPr marL="134620" indent="-121920">
              <a:buClr>
                <a:srgbClr val="001F5F"/>
              </a:buClr>
              <a:buFont typeface="Calibri"/>
              <a:buChar char="-"/>
              <a:tabLst>
                <a:tab pos="134620" algn="l"/>
              </a:tabLst>
            </a:pPr>
            <a:r>
              <a:rPr b="1" i="1" spc="-25" dirty="0">
                <a:solidFill>
                  <a:srgbClr val="001F5F"/>
                </a:solidFill>
                <a:latin typeface="Calibri"/>
                <a:cs typeface="Calibri"/>
              </a:rPr>
              <a:t>E</a:t>
            </a:r>
            <a:r>
              <a:rPr b="1" i="1" spc="-10" dirty="0">
                <a:solidFill>
                  <a:srgbClr val="001F5F"/>
                </a:solidFill>
                <a:latin typeface="Calibri"/>
                <a:cs typeface="Calibri"/>
              </a:rPr>
              <a:t>c</a:t>
            </a:r>
            <a:r>
              <a:rPr b="1" i="1" dirty="0">
                <a:solidFill>
                  <a:srgbClr val="001F5F"/>
                </a:solidFill>
                <a:latin typeface="Calibri"/>
                <a:cs typeface="Calibri"/>
              </a:rPr>
              <a:t>h</a:t>
            </a:r>
            <a:r>
              <a:rPr b="1" i="1" spc="-15" dirty="0">
                <a:solidFill>
                  <a:srgbClr val="001F5F"/>
                </a:solidFill>
                <a:latin typeface="Calibri"/>
                <a:cs typeface="Calibri"/>
              </a:rPr>
              <a:t>i</a:t>
            </a:r>
            <a:r>
              <a:rPr b="1" i="1" spc="5" dirty="0">
                <a:solidFill>
                  <a:srgbClr val="001F5F"/>
                </a:solidFill>
                <a:latin typeface="Calibri"/>
                <a:cs typeface="Calibri"/>
              </a:rPr>
              <a:t>n</a:t>
            </a:r>
            <a:r>
              <a:rPr b="1" i="1" spc="-5" dirty="0">
                <a:solidFill>
                  <a:srgbClr val="001F5F"/>
                </a:solidFill>
                <a:latin typeface="Calibri"/>
                <a:cs typeface="Calibri"/>
              </a:rPr>
              <a:t>a</a:t>
            </a:r>
            <a:r>
              <a:rPr b="1" i="1" spc="-35" dirty="0">
                <a:solidFill>
                  <a:srgbClr val="001F5F"/>
                </a:solidFill>
                <a:latin typeface="Calibri"/>
                <a:cs typeface="Calibri"/>
              </a:rPr>
              <a:t>c</a:t>
            </a:r>
            <a:r>
              <a:rPr b="1" i="1" spc="-5" dirty="0">
                <a:solidFill>
                  <a:srgbClr val="001F5F"/>
                </a:solidFill>
                <a:latin typeface="Calibri"/>
                <a:cs typeface="Calibri"/>
              </a:rPr>
              <a:t>é</a:t>
            </a:r>
            <a:r>
              <a:rPr b="1" i="1" spc="15" dirty="0">
                <a:solidFill>
                  <a:srgbClr val="001F5F"/>
                </a:solidFill>
                <a:latin typeface="Calibri"/>
                <a:cs typeface="Calibri"/>
              </a:rPr>
              <a:t>e</a:t>
            </a:r>
            <a:r>
              <a:rPr spc="-5" dirty="0">
                <a:solidFill>
                  <a:srgbClr val="001F5F"/>
                </a:solidFill>
                <a:latin typeface="Calibri"/>
                <a:cs typeface="Calibri"/>
              </a:rPr>
              <a:t>:</a:t>
            </a:r>
            <a:r>
              <a:rPr spc="-25" dirty="0">
                <a:solidFill>
                  <a:srgbClr val="001F5F"/>
                </a:solidFill>
                <a:latin typeface="Calibri"/>
                <a:cs typeface="Calibri"/>
              </a:rPr>
              <a:t> </a:t>
            </a:r>
            <a:r>
              <a:rPr spc="-5" dirty="0">
                <a:solidFill>
                  <a:srgbClr val="001F5F"/>
                </a:solidFill>
                <a:latin typeface="Calibri"/>
                <a:cs typeface="Calibri"/>
              </a:rPr>
              <a:t>i</a:t>
            </a:r>
            <a:r>
              <a:rPr spc="-10" dirty="0">
                <a:solidFill>
                  <a:srgbClr val="001F5F"/>
                </a:solidFill>
                <a:latin typeface="Calibri"/>
                <a:cs typeface="Calibri"/>
              </a:rPr>
              <a:t>nh</a:t>
            </a:r>
            <a:r>
              <a:rPr spc="-5" dirty="0">
                <a:solidFill>
                  <a:srgbClr val="001F5F"/>
                </a:solidFill>
                <a:latin typeface="Calibri"/>
                <a:cs typeface="Calibri"/>
              </a:rPr>
              <a:t>i</a:t>
            </a:r>
            <a:r>
              <a:rPr spc="-10" dirty="0">
                <a:solidFill>
                  <a:srgbClr val="001F5F"/>
                </a:solidFill>
                <a:latin typeface="Calibri"/>
                <a:cs typeface="Calibri"/>
              </a:rPr>
              <a:t>b</a:t>
            </a:r>
            <a:r>
              <a:rPr spc="-5" dirty="0">
                <a:solidFill>
                  <a:srgbClr val="001F5F"/>
                </a:solidFill>
                <a:latin typeface="Calibri"/>
                <a:cs typeface="Calibri"/>
              </a:rPr>
              <a:t>i</a:t>
            </a:r>
            <a:r>
              <a:rPr spc="-40" dirty="0">
                <a:solidFill>
                  <a:srgbClr val="001F5F"/>
                </a:solidFill>
                <a:latin typeface="Calibri"/>
                <a:cs typeface="Calibri"/>
              </a:rPr>
              <a:t>t</a:t>
            </a:r>
            <a:r>
              <a:rPr spc="-20" dirty="0">
                <a:solidFill>
                  <a:srgbClr val="001F5F"/>
                </a:solidFill>
                <a:latin typeface="Calibri"/>
                <a:cs typeface="Calibri"/>
              </a:rPr>
              <a:t>e</a:t>
            </a:r>
            <a:r>
              <a:rPr spc="-10" dirty="0">
                <a:solidFill>
                  <a:srgbClr val="001F5F"/>
                </a:solidFill>
                <a:latin typeface="Calibri"/>
                <a:cs typeface="Calibri"/>
              </a:rPr>
              <a:t>ur</a:t>
            </a:r>
            <a:r>
              <a:rPr spc="90" dirty="0">
                <a:solidFill>
                  <a:srgbClr val="001F5F"/>
                </a:solidFill>
                <a:latin typeface="Calibri"/>
                <a:cs typeface="Calibri"/>
              </a:rPr>
              <a:t> </a:t>
            </a:r>
            <a:r>
              <a:rPr spc="-5" dirty="0">
                <a:solidFill>
                  <a:srgbClr val="001F5F"/>
                </a:solidFill>
                <a:latin typeface="Calibri"/>
                <a:cs typeface="Calibri"/>
              </a:rPr>
              <a:t>C</a:t>
            </a:r>
            <a:r>
              <a:rPr spc="10" dirty="0">
                <a:solidFill>
                  <a:srgbClr val="001F5F"/>
                </a:solidFill>
                <a:latin typeface="Calibri"/>
                <a:cs typeface="Calibri"/>
              </a:rPr>
              <a:t>Y</a:t>
            </a:r>
            <a:r>
              <a:rPr spc="-10" dirty="0">
                <a:solidFill>
                  <a:srgbClr val="001F5F"/>
                </a:solidFill>
                <a:latin typeface="Calibri"/>
                <a:cs typeface="Calibri"/>
              </a:rPr>
              <a:t>P</a:t>
            </a:r>
            <a:r>
              <a:rPr spc="-20" dirty="0">
                <a:solidFill>
                  <a:srgbClr val="001F5F"/>
                </a:solidFill>
                <a:latin typeface="Calibri"/>
                <a:cs typeface="Calibri"/>
              </a:rPr>
              <a:t> </a:t>
            </a:r>
            <a:r>
              <a:rPr spc="5" dirty="0">
                <a:solidFill>
                  <a:srgbClr val="001F5F"/>
                </a:solidFill>
                <a:latin typeface="Calibri"/>
                <a:cs typeface="Calibri"/>
              </a:rPr>
              <a:t>(</a:t>
            </a:r>
            <a:r>
              <a:rPr dirty="0">
                <a:solidFill>
                  <a:srgbClr val="001F5F"/>
                </a:solidFill>
                <a:latin typeface="Calibri"/>
                <a:cs typeface="Calibri"/>
              </a:rPr>
              <a:t>a</a:t>
            </a:r>
            <a:r>
              <a:rPr spc="-10" dirty="0">
                <a:solidFill>
                  <a:srgbClr val="001F5F"/>
                </a:solidFill>
                <a:latin typeface="Calibri"/>
                <a:cs typeface="Calibri"/>
              </a:rPr>
              <a:t>u</a:t>
            </a:r>
            <a:r>
              <a:rPr spc="-20" dirty="0">
                <a:solidFill>
                  <a:srgbClr val="001F5F"/>
                </a:solidFill>
                <a:latin typeface="Calibri"/>
                <a:cs typeface="Calibri"/>
              </a:rPr>
              <a:t>g</a:t>
            </a:r>
            <a:r>
              <a:rPr spc="-15" dirty="0">
                <a:solidFill>
                  <a:srgbClr val="001F5F"/>
                </a:solidFill>
                <a:latin typeface="Calibri"/>
                <a:cs typeface="Calibri"/>
              </a:rPr>
              <a:t>m</a:t>
            </a:r>
            <a:r>
              <a:rPr spc="-20" dirty="0">
                <a:solidFill>
                  <a:srgbClr val="001F5F"/>
                </a:solidFill>
                <a:latin typeface="Calibri"/>
                <a:cs typeface="Calibri"/>
              </a:rPr>
              <a:t>e</a:t>
            </a:r>
            <a:r>
              <a:rPr spc="-35" dirty="0">
                <a:solidFill>
                  <a:srgbClr val="001F5F"/>
                </a:solidFill>
                <a:latin typeface="Calibri"/>
                <a:cs typeface="Calibri"/>
              </a:rPr>
              <a:t>n</a:t>
            </a:r>
            <a:r>
              <a:rPr spc="-40" dirty="0">
                <a:solidFill>
                  <a:srgbClr val="001F5F"/>
                </a:solidFill>
                <a:latin typeface="Calibri"/>
                <a:cs typeface="Calibri"/>
              </a:rPr>
              <a:t>t</a:t>
            </a:r>
            <a:r>
              <a:rPr spc="-10" dirty="0">
                <a:solidFill>
                  <a:srgbClr val="001F5F"/>
                </a:solidFill>
                <a:latin typeface="Calibri"/>
                <a:cs typeface="Calibri"/>
              </a:rPr>
              <a:t>e</a:t>
            </a:r>
            <a:r>
              <a:rPr spc="60" dirty="0">
                <a:solidFill>
                  <a:srgbClr val="001F5F"/>
                </a:solidFill>
                <a:latin typeface="Calibri"/>
                <a:cs typeface="Calibri"/>
              </a:rPr>
              <a:t> </a:t>
            </a:r>
            <a:r>
              <a:rPr spc="-5" dirty="0" smtClean="0">
                <a:solidFill>
                  <a:srgbClr val="001F5F"/>
                </a:solidFill>
                <a:latin typeface="Calibri"/>
                <a:cs typeface="Calibri"/>
              </a:rPr>
              <a:t>l</a:t>
            </a:r>
            <a:r>
              <a:rPr spc="-20" dirty="0" smtClean="0">
                <a:solidFill>
                  <a:srgbClr val="001F5F"/>
                </a:solidFill>
                <a:latin typeface="Calibri"/>
                <a:cs typeface="Calibri"/>
              </a:rPr>
              <a:t>e</a:t>
            </a:r>
            <a:r>
              <a:rPr dirty="0" smtClean="0">
                <a:solidFill>
                  <a:srgbClr val="001F5F"/>
                </a:solidFill>
                <a:latin typeface="Calibri"/>
                <a:cs typeface="Calibri"/>
              </a:rPr>
              <a:t>s</a:t>
            </a:r>
            <a:r>
              <a:rPr lang="fr-FR" dirty="0">
                <a:latin typeface="Calibri"/>
                <a:cs typeface="Calibri"/>
              </a:rPr>
              <a:t> </a:t>
            </a:r>
            <a:r>
              <a:rPr spc="-15" dirty="0" smtClean="0">
                <a:solidFill>
                  <a:srgbClr val="001F5F"/>
                </a:solidFill>
                <a:latin typeface="Calibri"/>
                <a:cs typeface="Calibri"/>
              </a:rPr>
              <a:t>A</a:t>
            </a:r>
            <a:r>
              <a:rPr spc="-20" dirty="0" smtClean="0">
                <a:solidFill>
                  <a:srgbClr val="001F5F"/>
                </a:solidFill>
                <a:latin typeface="Calibri"/>
                <a:cs typeface="Calibri"/>
              </a:rPr>
              <a:t>R</a:t>
            </a:r>
            <a:r>
              <a:rPr spc="5" dirty="0" smtClean="0">
                <a:solidFill>
                  <a:srgbClr val="001F5F"/>
                </a:solidFill>
                <a:latin typeface="Calibri"/>
                <a:cs typeface="Calibri"/>
              </a:rPr>
              <a:t>V</a:t>
            </a:r>
            <a:r>
              <a:rPr dirty="0">
                <a:solidFill>
                  <a:srgbClr val="001F5F"/>
                </a:solidFill>
                <a:latin typeface="Calibri"/>
                <a:cs typeface="Calibri"/>
              </a:rPr>
              <a:t>).</a:t>
            </a:r>
            <a:endParaRPr dirty="0">
              <a:latin typeface="Calibri"/>
              <a:cs typeface="Calibri"/>
            </a:endParaRPr>
          </a:p>
        </p:txBody>
      </p:sp>
      <p:sp>
        <p:nvSpPr>
          <p:cNvPr id="8" name="object 8"/>
          <p:cNvSpPr/>
          <p:nvPr/>
        </p:nvSpPr>
        <p:spPr>
          <a:xfrm>
            <a:off x="11002730" y="3729687"/>
            <a:ext cx="990600" cy="4953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9767991" y="5924629"/>
            <a:ext cx="625475" cy="625475"/>
          </a:xfrm>
          <a:prstGeom prst="rect">
            <a:avLst/>
          </a:prstGeom>
          <a:blipFill>
            <a:blip r:embed="rId7"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707"/>
            <a:ext cx="8986520" cy="690701"/>
          </a:xfrm>
          <a:prstGeom prst="rect">
            <a:avLst/>
          </a:prstGeom>
        </p:spPr>
        <p:txBody>
          <a:bodyPr vert="horz" wrap="square" lIns="0" tIns="250570" rIns="0" bIns="0" numCol="1" rtlCol="0" anchor="ctr" anchorCtr="0" compatLnSpc="1">
            <a:prstTxWarp prst="textNoShape">
              <a:avLst/>
            </a:prstTxWarp>
            <a:spAutoFit/>
          </a:bodyPr>
          <a:lstStyle/>
          <a:p>
            <a:pPr marL="469900"/>
            <a:r>
              <a:rPr dirty="0"/>
              <a:t>A</a:t>
            </a:r>
            <a:r>
              <a:rPr spc="-60" dirty="0"/>
              <a:t>R</a:t>
            </a:r>
            <a:r>
              <a:rPr dirty="0"/>
              <a:t>V</a:t>
            </a:r>
            <a:r>
              <a:rPr spc="-5" dirty="0"/>
              <a:t> </a:t>
            </a:r>
            <a:r>
              <a:rPr dirty="0"/>
              <a:t>ET</a:t>
            </a:r>
            <a:r>
              <a:rPr spc="-5" dirty="0"/>
              <a:t> G</a:t>
            </a:r>
            <a:r>
              <a:rPr spc="-30" dirty="0"/>
              <a:t>R</a:t>
            </a:r>
            <a:r>
              <a:rPr spc="-15" dirty="0"/>
              <a:t>O</a:t>
            </a:r>
            <a:r>
              <a:rPr dirty="0"/>
              <a:t>SS</a:t>
            </a:r>
            <a:r>
              <a:rPr spc="-30" dirty="0"/>
              <a:t>E</a:t>
            </a:r>
            <a:r>
              <a:rPr dirty="0"/>
              <a:t>SSE</a:t>
            </a:r>
            <a:r>
              <a:rPr spc="-30" dirty="0"/>
              <a:t> </a:t>
            </a:r>
            <a:r>
              <a:rPr dirty="0"/>
              <a:t>1</a:t>
            </a:r>
            <a:r>
              <a:rPr spc="-15" dirty="0"/>
              <a:t>/</a:t>
            </a:r>
            <a:r>
              <a:rPr dirty="0"/>
              <a:t>2</a:t>
            </a:r>
          </a:p>
        </p:txBody>
      </p:sp>
      <p:sp>
        <p:nvSpPr>
          <p:cNvPr id="4" name="object 4"/>
          <p:cNvSpPr/>
          <p:nvPr/>
        </p:nvSpPr>
        <p:spPr>
          <a:xfrm>
            <a:off x="1703427" y="2060575"/>
            <a:ext cx="3076575" cy="276225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09212" y="2657375"/>
            <a:ext cx="4355465" cy="2296013"/>
          </a:xfrm>
          <a:prstGeom prst="rect">
            <a:avLst/>
          </a:prstGeom>
        </p:spPr>
        <p:txBody>
          <a:bodyPr vert="horz" wrap="square" lIns="0" tIns="0" rIns="0" bIns="0" rtlCol="0">
            <a:spAutoFit/>
          </a:bodyPr>
          <a:lstStyle/>
          <a:p>
            <a:pPr marL="12700"/>
            <a:r>
              <a:rPr sz="2400" b="1" dirty="0">
                <a:solidFill>
                  <a:srgbClr val="001F5F"/>
                </a:solidFill>
                <a:latin typeface="Calibri"/>
                <a:cs typeface="Calibri"/>
              </a:rPr>
              <a:t>Ju</a:t>
            </a:r>
            <a:r>
              <a:rPr sz="2400" b="1" spc="5" dirty="0">
                <a:solidFill>
                  <a:srgbClr val="001F5F"/>
                </a:solidFill>
                <a:latin typeface="Calibri"/>
                <a:cs typeface="Calibri"/>
              </a:rPr>
              <a:t>li</a:t>
            </a:r>
            <a:r>
              <a:rPr sz="2400" b="1" spc="-35" dirty="0">
                <a:solidFill>
                  <a:srgbClr val="001F5F"/>
                </a:solidFill>
                <a:latin typeface="Calibri"/>
                <a:cs typeface="Calibri"/>
              </a:rPr>
              <a:t>e</a:t>
            </a:r>
            <a:r>
              <a:rPr sz="2400" b="1" spc="-20" dirty="0">
                <a:solidFill>
                  <a:srgbClr val="001F5F"/>
                </a:solidFill>
                <a:latin typeface="Calibri"/>
                <a:cs typeface="Calibri"/>
              </a:rPr>
              <a:t>tt</a:t>
            </a:r>
            <a:r>
              <a:rPr sz="2400" b="1" dirty="0">
                <a:solidFill>
                  <a:srgbClr val="001F5F"/>
                </a:solidFill>
                <a:latin typeface="Calibri"/>
                <a:cs typeface="Calibri"/>
              </a:rPr>
              <a:t>e</a:t>
            </a:r>
            <a:r>
              <a:rPr sz="2400" b="1" spc="-25" dirty="0">
                <a:solidFill>
                  <a:srgbClr val="001F5F"/>
                </a:solidFill>
                <a:latin typeface="Calibri"/>
                <a:cs typeface="Calibri"/>
              </a:rPr>
              <a:t> </a:t>
            </a:r>
            <a:r>
              <a:rPr sz="2400" b="1" spc="-35" dirty="0">
                <a:solidFill>
                  <a:srgbClr val="001F5F"/>
                </a:solidFill>
                <a:latin typeface="Calibri"/>
                <a:cs typeface="Calibri"/>
              </a:rPr>
              <a:t>v</a:t>
            </a:r>
            <a:r>
              <a:rPr sz="2400" b="1" dirty="0">
                <a:solidFill>
                  <a:srgbClr val="001F5F"/>
                </a:solidFill>
                <a:latin typeface="Calibri"/>
                <a:cs typeface="Calibri"/>
              </a:rPr>
              <a:t>o</a:t>
            </a:r>
            <a:r>
              <a:rPr sz="2400" b="1" spc="5" dirty="0">
                <a:solidFill>
                  <a:srgbClr val="001F5F"/>
                </a:solidFill>
                <a:latin typeface="Calibri"/>
                <a:cs typeface="Calibri"/>
              </a:rPr>
              <a:t>u</a:t>
            </a:r>
            <a:r>
              <a:rPr sz="2400" b="1" dirty="0">
                <a:solidFill>
                  <a:srgbClr val="001F5F"/>
                </a:solidFill>
                <a:latin typeface="Calibri"/>
                <a:cs typeface="Calibri"/>
              </a:rPr>
              <a:t>s</a:t>
            </a:r>
            <a:r>
              <a:rPr sz="2400" b="1" spc="-15" dirty="0">
                <a:solidFill>
                  <a:srgbClr val="001F5F"/>
                </a:solidFill>
                <a:latin typeface="Calibri"/>
                <a:cs typeface="Calibri"/>
              </a:rPr>
              <a:t> </a:t>
            </a:r>
            <a:r>
              <a:rPr sz="2400" b="1" spc="-60" dirty="0">
                <a:solidFill>
                  <a:srgbClr val="001F5F"/>
                </a:solidFill>
                <a:latin typeface="Calibri"/>
                <a:cs typeface="Calibri"/>
              </a:rPr>
              <a:t>e</a:t>
            </a:r>
            <a:r>
              <a:rPr sz="2400" b="1" dirty="0">
                <a:solidFill>
                  <a:srgbClr val="001F5F"/>
                </a:solidFill>
                <a:latin typeface="Calibri"/>
                <a:cs typeface="Calibri"/>
              </a:rPr>
              <a:t>xp</a:t>
            </a:r>
            <a:r>
              <a:rPr sz="2400" b="1" spc="5" dirty="0">
                <a:solidFill>
                  <a:srgbClr val="001F5F"/>
                </a:solidFill>
                <a:latin typeface="Calibri"/>
                <a:cs typeface="Calibri"/>
              </a:rPr>
              <a:t>li</a:t>
            </a:r>
            <a:r>
              <a:rPr sz="2400" b="1" dirty="0">
                <a:solidFill>
                  <a:srgbClr val="001F5F"/>
                </a:solidFill>
                <a:latin typeface="Calibri"/>
                <a:cs typeface="Calibri"/>
              </a:rPr>
              <a:t>q</a:t>
            </a:r>
            <a:r>
              <a:rPr sz="2400" b="1" spc="5" dirty="0">
                <a:solidFill>
                  <a:srgbClr val="001F5F"/>
                </a:solidFill>
                <a:latin typeface="Calibri"/>
                <a:cs typeface="Calibri"/>
              </a:rPr>
              <a:t>u</a:t>
            </a:r>
            <a:r>
              <a:rPr sz="2400" b="1" dirty="0">
                <a:solidFill>
                  <a:srgbClr val="001F5F"/>
                </a:solidFill>
                <a:latin typeface="Calibri"/>
                <a:cs typeface="Calibri"/>
              </a:rPr>
              <a:t>e</a:t>
            </a:r>
            <a:r>
              <a:rPr sz="2400" b="1" spc="-25" dirty="0">
                <a:solidFill>
                  <a:srgbClr val="001F5F"/>
                </a:solidFill>
                <a:latin typeface="Calibri"/>
                <a:cs typeface="Calibri"/>
              </a:rPr>
              <a:t> </a:t>
            </a:r>
            <a:r>
              <a:rPr sz="2400" b="1" dirty="0">
                <a:solidFill>
                  <a:srgbClr val="001F5F"/>
                </a:solidFill>
                <a:latin typeface="Calibri"/>
                <a:cs typeface="Calibri"/>
              </a:rPr>
              <a:t>à</a:t>
            </a:r>
            <a:r>
              <a:rPr sz="2400" b="1" spc="-5" dirty="0">
                <a:solidFill>
                  <a:srgbClr val="001F5F"/>
                </a:solidFill>
                <a:latin typeface="Calibri"/>
                <a:cs typeface="Calibri"/>
              </a:rPr>
              <a:t> </a:t>
            </a:r>
            <a:r>
              <a:rPr sz="2400" b="1" spc="5" dirty="0">
                <a:solidFill>
                  <a:srgbClr val="001F5F"/>
                </a:solidFill>
                <a:latin typeface="Calibri"/>
                <a:cs typeface="Calibri"/>
              </a:rPr>
              <a:t>l</a:t>
            </a:r>
            <a:r>
              <a:rPr sz="2400" b="1" spc="-165" dirty="0">
                <a:solidFill>
                  <a:srgbClr val="001F5F"/>
                </a:solidFill>
                <a:latin typeface="Calibri"/>
                <a:cs typeface="Calibri"/>
              </a:rPr>
              <a:t>’</a:t>
            </a:r>
            <a:r>
              <a:rPr sz="2400" b="1" dirty="0">
                <a:solidFill>
                  <a:srgbClr val="001F5F"/>
                </a:solidFill>
                <a:latin typeface="Calibri"/>
                <a:cs typeface="Calibri"/>
              </a:rPr>
              <a:t>o</a:t>
            </a:r>
            <a:r>
              <a:rPr sz="2400" b="1" spc="5" dirty="0">
                <a:solidFill>
                  <a:srgbClr val="001F5F"/>
                </a:solidFill>
                <a:latin typeface="Calibri"/>
                <a:cs typeface="Calibri"/>
              </a:rPr>
              <a:t>ffi</a:t>
            </a:r>
            <a:r>
              <a:rPr sz="2400" b="1" dirty="0">
                <a:solidFill>
                  <a:srgbClr val="001F5F"/>
                </a:solidFill>
                <a:latin typeface="Calibri"/>
                <a:cs typeface="Calibri"/>
              </a:rPr>
              <a:t>c</a:t>
            </a:r>
            <a:r>
              <a:rPr sz="2400" b="1" spc="5" dirty="0">
                <a:solidFill>
                  <a:srgbClr val="001F5F"/>
                </a:solidFill>
                <a:latin typeface="Calibri"/>
                <a:cs typeface="Calibri"/>
              </a:rPr>
              <a:t>i</a:t>
            </a:r>
            <a:r>
              <a:rPr sz="2400" b="1" dirty="0">
                <a:solidFill>
                  <a:srgbClr val="001F5F"/>
                </a:solidFill>
                <a:latin typeface="Calibri"/>
                <a:cs typeface="Calibri"/>
              </a:rPr>
              <a:t>ne…</a:t>
            </a:r>
            <a:endParaRPr sz="2400">
              <a:latin typeface="Calibri"/>
              <a:cs typeface="Calibri"/>
            </a:endParaRPr>
          </a:p>
          <a:p>
            <a:pPr>
              <a:spcBef>
                <a:spcPts val="24"/>
              </a:spcBef>
            </a:pPr>
            <a:endParaRPr sz="2500">
              <a:latin typeface="Times New Roman"/>
              <a:cs typeface="Times New Roman"/>
            </a:endParaRPr>
          </a:p>
          <a:p>
            <a:pPr marL="12700"/>
            <a:r>
              <a:rPr sz="2000" spc="-5" dirty="0">
                <a:solidFill>
                  <a:srgbClr val="001F5F"/>
                </a:solidFill>
                <a:latin typeface="Calibri"/>
                <a:cs typeface="Calibri"/>
              </a:rPr>
              <a:t>E</a:t>
            </a:r>
            <a:r>
              <a:rPr sz="2000" spc="-10" dirty="0">
                <a:solidFill>
                  <a:srgbClr val="001F5F"/>
                </a:solidFill>
                <a:latin typeface="Calibri"/>
                <a:cs typeface="Calibri"/>
              </a:rPr>
              <a:t>lle</a:t>
            </a:r>
            <a:r>
              <a:rPr sz="2000" spc="10" dirty="0">
                <a:solidFill>
                  <a:srgbClr val="001F5F"/>
                </a:solidFill>
                <a:latin typeface="Calibri"/>
                <a:cs typeface="Calibri"/>
              </a:rPr>
              <a:t> </a:t>
            </a:r>
            <a:r>
              <a:rPr sz="2000" spc="-10" dirty="0">
                <a:solidFill>
                  <a:srgbClr val="001F5F"/>
                </a:solidFill>
                <a:latin typeface="Calibri"/>
                <a:cs typeface="Calibri"/>
              </a:rPr>
              <a:t>ai</a:t>
            </a:r>
            <a:r>
              <a:rPr sz="2000" spc="-25" dirty="0">
                <a:solidFill>
                  <a:srgbClr val="001F5F"/>
                </a:solidFill>
                <a:latin typeface="Calibri"/>
                <a:cs typeface="Calibri"/>
              </a:rPr>
              <a:t>me</a:t>
            </a:r>
            <a:r>
              <a:rPr sz="2000" spc="-60" dirty="0">
                <a:solidFill>
                  <a:srgbClr val="001F5F"/>
                </a:solidFill>
                <a:latin typeface="Calibri"/>
                <a:cs typeface="Calibri"/>
              </a:rPr>
              <a:t>r</a:t>
            </a:r>
            <a:r>
              <a:rPr sz="2000" spc="-10" dirty="0">
                <a:solidFill>
                  <a:srgbClr val="001F5F"/>
                </a:solidFill>
                <a:latin typeface="Calibri"/>
                <a:cs typeface="Calibri"/>
              </a:rPr>
              <a:t>ait</a:t>
            </a:r>
            <a:r>
              <a:rPr sz="2000" spc="55" dirty="0">
                <a:solidFill>
                  <a:srgbClr val="001F5F"/>
                </a:solidFill>
                <a:latin typeface="Calibri"/>
                <a:cs typeface="Calibri"/>
              </a:rPr>
              <a:t> </a:t>
            </a:r>
            <a:r>
              <a:rPr sz="2000" spc="-70" dirty="0">
                <a:solidFill>
                  <a:srgbClr val="001F5F"/>
                </a:solidFill>
                <a:latin typeface="Calibri"/>
                <a:cs typeface="Calibri"/>
              </a:rPr>
              <a:t>f</a:t>
            </a:r>
            <a:r>
              <a:rPr sz="2000" spc="-20" dirty="0">
                <a:solidFill>
                  <a:srgbClr val="001F5F"/>
                </a:solidFill>
                <a:latin typeface="Calibri"/>
                <a:cs typeface="Calibri"/>
              </a:rPr>
              <a:t>o</a:t>
            </a:r>
            <a:r>
              <a:rPr sz="2000" spc="-5" dirty="0">
                <a:solidFill>
                  <a:srgbClr val="001F5F"/>
                </a:solidFill>
                <a:latin typeface="Calibri"/>
                <a:cs typeface="Calibri"/>
              </a:rPr>
              <a:t>n</a:t>
            </a:r>
            <a:r>
              <a:rPr sz="2000" spc="-10" dirty="0">
                <a:solidFill>
                  <a:srgbClr val="001F5F"/>
                </a:solidFill>
                <a:latin typeface="Calibri"/>
                <a:cs typeface="Calibri"/>
              </a:rPr>
              <a:t>d</a:t>
            </a:r>
            <a:r>
              <a:rPr sz="2000" spc="-20" dirty="0">
                <a:solidFill>
                  <a:srgbClr val="001F5F"/>
                </a:solidFill>
                <a:latin typeface="Calibri"/>
                <a:cs typeface="Calibri"/>
              </a:rPr>
              <a:t>e</a:t>
            </a:r>
            <a:r>
              <a:rPr sz="2000" spc="-10" dirty="0">
                <a:solidFill>
                  <a:srgbClr val="001F5F"/>
                </a:solidFill>
                <a:latin typeface="Calibri"/>
                <a:cs typeface="Calibri"/>
              </a:rPr>
              <a:t>r</a:t>
            </a:r>
            <a:r>
              <a:rPr sz="2000" spc="25" dirty="0">
                <a:solidFill>
                  <a:srgbClr val="001F5F"/>
                </a:solidFill>
                <a:latin typeface="Calibri"/>
                <a:cs typeface="Calibri"/>
              </a:rPr>
              <a:t> </a:t>
            </a:r>
            <a:r>
              <a:rPr sz="2000" spc="-10" dirty="0">
                <a:solidFill>
                  <a:srgbClr val="001F5F"/>
                </a:solidFill>
                <a:latin typeface="Calibri"/>
                <a:cs typeface="Calibri"/>
              </a:rPr>
              <a:t>une</a:t>
            </a:r>
            <a:r>
              <a:rPr sz="2000" spc="-15" dirty="0">
                <a:solidFill>
                  <a:srgbClr val="001F5F"/>
                </a:solidFill>
                <a:latin typeface="Calibri"/>
                <a:cs typeface="Calibri"/>
              </a:rPr>
              <a:t> </a:t>
            </a:r>
            <a:r>
              <a:rPr sz="2000" spc="-65" dirty="0">
                <a:solidFill>
                  <a:srgbClr val="001F5F"/>
                </a:solidFill>
                <a:latin typeface="Calibri"/>
                <a:cs typeface="Calibri"/>
              </a:rPr>
              <a:t>f</a:t>
            </a:r>
            <a:r>
              <a:rPr sz="2000" spc="-15" dirty="0">
                <a:solidFill>
                  <a:srgbClr val="001F5F"/>
                </a:solidFill>
                <a:latin typeface="Calibri"/>
                <a:cs typeface="Calibri"/>
              </a:rPr>
              <a:t>ami</a:t>
            </a:r>
            <a:r>
              <a:rPr sz="2000" spc="-5" dirty="0">
                <a:solidFill>
                  <a:srgbClr val="001F5F"/>
                </a:solidFill>
                <a:latin typeface="Calibri"/>
                <a:cs typeface="Calibri"/>
              </a:rPr>
              <a:t>ll</a:t>
            </a:r>
            <a:r>
              <a:rPr sz="2000" spc="-25" dirty="0">
                <a:solidFill>
                  <a:srgbClr val="001F5F"/>
                </a:solidFill>
                <a:latin typeface="Calibri"/>
                <a:cs typeface="Calibri"/>
              </a:rPr>
              <a:t>e</a:t>
            </a:r>
            <a:r>
              <a:rPr sz="2000" spc="-5" dirty="0">
                <a:solidFill>
                  <a:srgbClr val="001F5F"/>
                </a:solidFill>
                <a:latin typeface="Calibri"/>
                <a:cs typeface="Calibri"/>
              </a:rPr>
              <a:t>.</a:t>
            </a:r>
            <a:endParaRPr sz="2000">
              <a:latin typeface="Calibri"/>
              <a:cs typeface="Calibri"/>
            </a:endParaRPr>
          </a:p>
          <a:p>
            <a:pPr marL="12700" marR="38735"/>
            <a:r>
              <a:rPr sz="2000" spc="-5" dirty="0">
                <a:solidFill>
                  <a:srgbClr val="001F5F"/>
                </a:solidFill>
                <a:latin typeface="Calibri"/>
                <a:cs typeface="Calibri"/>
              </a:rPr>
              <a:t>E</a:t>
            </a:r>
            <a:r>
              <a:rPr sz="2000" spc="-10" dirty="0">
                <a:solidFill>
                  <a:srgbClr val="001F5F"/>
                </a:solidFill>
                <a:latin typeface="Calibri"/>
                <a:cs typeface="Calibri"/>
              </a:rPr>
              <a:t>lle</a:t>
            </a:r>
            <a:r>
              <a:rPr sz="2000" spc="15" dirty="0">
                <a:solidFill>
                  <a:srgbClr val="001F5F"/>
                </a:solidFill>
                <a:latin typeface="Calibri"/>
                <a:cs typeface="Calibri"/>
              </a:rPr>
              <a:t> </a:t>
            </a:r>
            <a:r>
              <a:rPr sz="2000" spc="-25" dirty="0">
                <a:solidFill>
                  <a:srgbClr val="001F5F"/>
                </a:solidFill>
                <a:latin typeface="Calibri"/>
                <a:cs typeface="Calibri"/>
              </a:rPr>
              <a:t>s</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p</a:t>
            </a:r>
            <a:r>
              <a:rPr sz="2000" spc="-15" dirty="0">
                <a:solidFill>
                  <a:srgbClr val="001F5F"/>
                </a:solidFill>
                <a:latin typeface="Calibri"/>
                <a:cs typeface="Calibri"/>
              </a:rPr>
              <a:t>o</a:t>
            </a:r>
            <a:r>
              <a:rPr sz="2000" spc="-25" dirty="0">
                <a:solidFill>
                  <a:srgbClr val="001F5F"/>
                </a:solidFill>
                <a:latin typeface="Calibri"/>
                <a:cs typeface="Calibri"/>
              </a:rPr>
              <a:t>s</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b</a:t>
            </a:r>
            <a:r>
              <a:rPr sz="2000" spc="-20" dirty="0">
                <a:solidFill>
                  <a:srgbClr val="001F5F"/>
                </a:solidFill>
                <a:latin typeface="Calibri"/>
                <a:cs typeface="Calibri"/>
              </a:rPr>
              <a:t>e</a:t>
            </a:r>
            <a:r>
              <a:rPr sz="2000" spc="-10" dirty="0">
                <a:solidFill>
                  <a:srgbClr val="001F5F"/>
                </a:solidFill>
                <a:latin typeface="Calibri"/>
                <a:cs typeface="Calibri"/>
              </a:rPr>
              <a:t>a</a:t>
            </a:r>
            <a:r>
              <a:rPr sz="2000" spc="-5" dirty="0">
                <a:solidFill>
                  <a:srgbClr val="001F5F"/>
                </a:solidFill>
                <a:latin typeface="Calibri"/>
                <a:cs typeface="Calibri"/>
              </a:rPr>
              <a:t>u</a:t>
            </a:r>
            <a:r>
              <a:rPr sz="2000" spc="-40" dirty="0">
                <a:solidFill>
                  <a:srgbClr val="001F5F"/>
                </a:solidFill>
                <a:latin typeface="Calibri"/>
                <a:cs typeface="Calibri"/>
              </a:rPr>
              <a:t>c</a:t>
            </a:r>
            <a:r>
              <a:rPr sz="2000" spc="-15" dirty="0">
                <a:solidFill>
                  <a:srgbClr val="001F5F"/>
                </a:solidFill>
                <a:latin typeface="Calibri"/>
                <a:cs typeface="Calibri"/>
              </a:rPr>
              <a:t>o</a:t>
            </a:r>
            <a:r>
              <a:rPr sz="2000" spc="-10" dirty="0">
                <a:solidFill>
                  <a:srgbClr val="001F5F"/>
                </a:solidFill>
                <a:latin typeface="Calibri"/>
                <a:cs typeface="Calibri"/>
              </a:rPr>
              <a:t>u</a:t>
            </a:r>
            <a:r>
              <a:rPr sz="2000" spc="-15" dirty="0">
                <a:solidFill>
                  <a:srgbClr val="001F5F"/>
                </a:solidFill>
                <a:latin typeface="Calibri"/>
                <a:cs typeface="Calibri"/>
              </a:rPr>
              <a:t>p</a:t>
            </a:r>
            <a:r>
              <a:rPr sz="2000" spc="5" dirty="0">
                <a:solidFill>
                  <a:srgbClr val="001F5F"/>
                </a:solidFill>
                <a:latin typeface="Calibri"/>
                <a:cs typeface="Calibri"/>
              </a:rPr>
              <a:t> </a:t>
            </a:r>
            <a:r>
              <a:rPr sz="2000" spc="-5" dirty="0">
                <a:solidFill>
                  <a:srgbClr val="001F5F"/>
                </a:solidFill>
                <a:latin typeface="Calibri"/>
                <a:cs typeface="Calibri"/>
              </a:rPr>
              <a:t>d</a:t>
            </a:r>
            <a:r>
              <a:rPr sz="2000" spc="-10" dirty="0">
                <a:solidFill>
                  <a:srgbClr val="001F5F"/>
                </a:solidFill>
                <a:latin typeface="Calibri"/>
                <a:cs typeface="Calibri"/>
              </a:rPr>
              <a:t>e </a:t>
            </a:r>
            <a:r>
              <a:rPr sz="2000" spc="-5" dirty="0">
                <a:solidFill>
                  <a:srgbClr val="001F5F"/>
                </a:solidFill>
                <a:latin typeface="Calibri"/>
                <a:cs typeface="Calibri"/>
              </a:rPr>
              <a:t>q</a:t>
            </a:r>
            <a:r>
              <a:rPr sz="2000" spc="-10" dirty="0">
                <a:solidFill>
                  <a:srgbClr val="001F5F"/>
                </a:solidFill>
                <a:latin typeface="Calibri"/>
                <a:cs typeface="Calibri"/>
              </a:rPr>
              <a:t>u</a:t>
            </a:r>
            <a:r>
              <a:rPr sz="2000" spc="-2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tions</a:t>
            </a:r>
            <a:r>
              <a:rPr sz="2000" spc="15" dirty="0">
                <a:solidFill>
                  <a:srgbClr val="001F5F"/>
                </a:solidFill>
                <a:latin typeface="Calibri"/>
                <a:cs typeface="Calibri"/>
              </a:rPr>
              <a:t> </a:t>
            </a:r>
            <a:r>
              <a:rPr sz="2000" spc="-10" dirty="0">
                <a:solidFill>
                  <a:srgbClr val="001F5F"/>
                </a:solidFill>
                <a:latin typeface="Calibri"/>
                <a:cs typeface="Calibri"/>
              </a:rPr>
              <a:t>par</a:t>
            </a:r>
            <a:r>
              <a:rPr sz="2000" spc="-5" dirty="0">
                <a:solidFill>
                  <a:srgbClr val="001F5F"/>
                </a:solidFill>
                <a:latin typeface="Calibri"/>
                <a:cs typeface="Calibri"/>
              </a:rPr>
              <a:t> </a:t>
            </a:r>
            <a:r>
              <a:rPr sz="2000" spc="-60" dirty="0">
                <a:solidFill>
                  <a:srgbClr val="001F5F"/>
                </a:solidFill>
                <a:latin typeface="Calibri"/>
                <a:cs typeface="Calibri"/>
              </a:rPr>
              <a:t>r</a:t>
            </a:r>
            <a:r>
              <a:rPr sz="2000" spc="-10" dirty="0">
                <a:solidFill>
                  <a:srgbClr val="001F5F"/>
                </a:solidFill>
                <a:latin typeface="Calibri"/>
                <a:cs typeface="Calibri"/>
              </a:rPr>
              <a:t>a</a:t>
            </a:r>
            <a:r>
              <a:rPr sz="2000" spc="-5" dirty="0">
                <a:solidFill>
                  <a:srgbClr val="001F5F"/>
                </a:solidFill>
                <a:latin typeface="Calibri"/>
                <a:cs typeface="Calibri"/>
              </a:rPr>
              <a:t>p</a:t>
            </a:r>
            <a:r>
              <a:rPr sz="2000" spc="-10" dirty="0">
                <a:solidFill>
                  <a:srgbClr val="001F5F"/>
                </a:solidFill>
                <a:latin typeface="Calibri"/>
                <a:cs typeface="Calibri"/>
              </a:rPr>
              <a:t>p</a:t>
            </a:r>
            <a:r>
              <a:rPr sz="2000" spc="-15" dirty="0">
                <a:solidFill>
                  <a:srgbClr val="001F5F"/>
                </a:solidFill>
                <a:latin typeface="Calibri"/>
                <a:cs typeface="Calibri"/>
              </a:rPr>
              <a:t>or</a:t>
            </a:r>
            <a:r>
              <a:rPr sz="2000" spc="-10" dirty="0">
                <a:solidFill>
                  <a:srgbClr val="001F5F"/>
                </a:solidFill>
                <a:latin typeface="Calibri"/>
                <a:cs typeface="Calibri"/>
              </a:rPr>
              <a:t>t</a:t>
            </a:r>
            <a:r>
              <a:rPr sz="2000" spc="5" dirty="0">
                <a:solidFill>
                  <a:srgbClr val="001F5F"/>
                </a:solidFill>
                <a:latin typeface="Calibri"/>
                <a:cs typeface="Calibri"/>
              </a:rPr>
              <a:t> </a:t>
            </a:r>
            <a:r>
              <a:rPr sz="2000" spc="-10" dirty="0">
                <a:solidFill>
                  <a:srgbClr val="001F5F"/>
                </a:solidFill>
                <a:latin typeface="Calibri"/>
                <a:cs typeface="Calibri"/>
              </a:rPr>
              <a:t>à</a:t>
            </a:r>
            <a:r>
              <a:rPr sz="2000" spc="5" dirty="0">
                <a:solidFill>
                  <a:srgbClr val="001F5F"/>
                </a:solidFill>
                <a:latin typeface="Calibri"/>
                <a:cs typeface="Calibri"/>
              </a:rPr>
              <a:t> </a:t>
            </a:r>
            <a:r>
              <a:rPr sz="2000" spc="-10" dirty="0">
                <a:solidFill>
                  <a:srgbClr val="001F5F"/>
                </a:solidFill>
                <a:latin typeface="Calibri"/>
                <a:cs typeface="Calibri"/>
              </a:rPr>
              <a:t>la</a:t>
            </a:r>
            <a:r>
              <a:rPr sz="2000" dirty="0">
                <a:solidFill>
                  <a:srgbClr val="001F5F"/>
                </a:solidFill>
                <a:latin typeface="Calibri"/>
                <a:cs typeface="Calibri"/>
              </a:rPr>
              <a:t> </a:t>
            </a:r>
            <a:r>
              <a:rPr sz="2000" spc="-10" dirty="0">
                <a:solidFill>
                  <a:srgbClr val="001F5F"/>
                </a:solidFill>
                <a:latin typeface="Calibri"/>
                <a:cs typeface="Calibri"/>
              </a:rPr>
              <a:t>g</a:t>
            </a:r>
            <a:r>
              <a:rPr sz="2000" spc="-35" dirty="0">
                <a:solidFill>
                  <a:srgbClr val="001F5F"/>
                </a:solidFill>
                <a:latin typeface="Calibri"/>
                <a:cs typeface="Calibri"/>
              </a:rPr>
              <a:t>r</a:t>
            </a:r>
            <a:r>
              <a:rPr sz="2000" spc="-20" dirty="0">
                <a:solidFill>
                  <a:srgbClr val="001F5F"/>
                </a:solidFill>
                <a:latin typeface="Calibri"/>
                <a:cs typeface="Calibri"/>
              </a:rPr>
              <a:t>os</a:t>
            </a:r>
            <a:r>
              <a:rPr sz="2000" spc="-25" dirty="0">
                <a:solidFill>
                  <a:srgbClr val="001F5F"/>
                </a:solidFill>
                <a:latin typeface="Calibri"/>
                <a:cs typeface="Calibri"/>
              </a:rPr>
              <a:t>s</a:t>
            </a:r>
            <a:r>
              <a:rPr sz="2000" spc="-20" dirty="0">
                <a:solidFill>
                  <a:srgbClr val="001F5F"/>
                </a:solidFill>
                <a:latin typeface="Calibri"/>
                <a:cs typeface="Calibri"/>
              </a:rPr>
              <a:t>e</a:t>
            </a:r>
            <a:r>
              <a:rPr sz="2000" spc="-25" dirty="0">
                <a:solidFill>
                  <a:srgbClr val="001F5F"/>
                </a:solidFill>
                <a:latin typeface="Calibri"/>
                <a:cs typeface="Calibri"/>
              </a:rPr>
              <a:t>ss</a:t>
            </a:r>
            <a:r>
              <a:rPr sz="2000" spc="-10" dirty="0">
                <a:solidFill>
                  <a:srgbClr val="001F5F"/>
                </a:solidFill>
                <a:latin typeface="Calibri"/>
                <a:cs typeface="Calibri"/>
              </a:rPr>
              <a:t>e</a:t>
            </a:r>
            <a:r>
              <a:rPr sz="2000" spc="85"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t</a:t>
            </a:r>
            <a:r>
              <a:rPr sz="2000" spc="5" dirty="0">
                <a:solidFill>
                  <a:srgbClr val="001F5F"/>
                </a:solidFill>
                <a:latin typeface="Calibri"/>
                <a:cs typeface="Calibri"/>
              </a:rPr>
              <a:t> </a:t>
            </a:r>
            <a:r>
              <a:rPr sz="2000" spc="-5" dirty="0">
                <a:solidFill>
                  <a:srgbClr val="001F5F"/>
                </a:solidFill>
                <a:latin typeface="Calibri"/>
                <a:cs typeface="Calibri"/>
              </a:rPr>
              <a:t>l</a:t>
            </a:r>
            <a:r>
              <a:rPr sz="2000" spc="-25" dirty="0">
                <a:solidFill>
                  <a:srgbClr val="001F5F"/>
                </a:solidFill>
                <a:latin typeface="Calibri"/>
                <a:cs typeface="Calibri"/>
              </a:rPr>
              <a:t>e</a:t>
            </a:r>
            <a:r>
              <a:rPr sz="2000" spc="-10" dirty="0">
                <a:solidFill>
                  <a:srgbClr val="001F5F"/>
                </a:solidFill>
                <a:latin typeface="Calibri"/>
                <a:cs typeface="Calibri"/>
              </a:rPr>
              <a:t>s</a:t>
            </a:r>
            <a:r>
              <a:rPr sz="2000" spc="10" dirty="0">
                <a:solidFill>
                  <a:srgbClr val="001F5F"/>
                </a:solidFill>
                <a:latin typeface="Calibri"/>
                <a:cs typeface="Calibri"/>
              </a:rPr>
              <a:t> </a:t>
            </a:r>
            <a:r>
              <a:rPr sz="2000" spc="-25" dirty="0">
                <a:solidFill>
                  <a:srgbClr val="001F5F"/>
                </a:solidFill>
                <a:latin typeface="Calibri"/>
                <a:cs typeface="Calibri"/>
              </a:rPr>
              <a:t>mé</a:t>
            </a:r>
            <a:r>
              <a:rPr sz="2000" spc="-10" dirty="0">
                <a:solidFill>
                  <a:srgbClr val="001F5F"/>
                </a:solidFill>
                <a:latin typeface="Calibri"/>
                <a:cs typeface="Calibri"/>
              </a:rPr>
              <a:t>d</a:t>
            </a:r>
            <a:r>
              <a:rPr sz="2000" spc="-5" dirty="0">
                <a:solidFill>
                  <a:srgbClr val="001F5F"/>
                </a:solidFill>
                <a:latin typeface="Calibri"/>
                <a:cs typeface="Calibri"/>
              </a:rPr>
              <a:t>i</a:t>
            </a:r>
            <a:r>
              <a:rPr sz="2000" spc="-40" dirty="0">
                <a:solidFill>
                  <a:srgbClr val="001F5F"/>
                </a:solidFill>
                <a:latin typeface="Calibri"/>
                <a:cs typeface="Calibri"/>
              </a:rPr>
              <a:t>c</a:t>
            </a:r>
            <a:r>
              <a:rPr sz="2000" spc="-15" dirty="0">
                <a:solidFill>
                  <a:srgbClr val="001F5F"/>
                </a:solidFill>
                <a:latin typeface="Calibri"/>
                <a:cs typeface="Calibri"/>
              </a:rPr>
              <a:t>am</a:t>
            </a:r>
            <a:r>
              <a:rPr sz="2000" spc="-25" dirty="0">
                <a:solidFill>
                  <a:srgbClr val="001F5F"/>
                </a:solidFill>
                <a:latin typeface="Calibri"/>
                <a:cs typeface="Calibri"/>
              </a:rPr>
              <a:t>e</a:t>
            </a:r>
            <a:r>
              <a:rPr sz="2000" spc="-35" dirty="0">
                <a:solidFill>
                  <a:srgbClr val="001F5F"/>
                </a:solidFill>
                <a:latin typeface="Calibri"/>
                <a:cs typeface="Calibri"/>
              </a:rPr>
              <a:t>n</a:t>
            </a:r>
            <a:r>
              <a:rPr sz="2000" spc="-10" dirty="0">
                <a:solidFill>
                  <a:srgbClr val="001F5F"/>
                </a:solidFill>
                <a:latin typeface="Calibri"/>
                <a:cs typeface="Calibri"/>
              </a:rPr>
              <a:t>ts</a:t>
            </a:r>
            <a:r>
              <a:rPr sz="2000" spc="-5" dirty="0">
                <a:solidFill>
                  <a:srgbClr val="001F5F"/>
                </a:solidFill>
                <a:latin typeface="Calibri"/>
                <a:cs typeface="Calibri"/>
              </a:rPr>
              <a:t> </a:t>
            </a:r>
            <a:r>
              <a:rPr sz="2000" spc="-10" dirty="0">
                <a:solidFill>
                  <a:srgbClr val="001F5F"/>
                </a:solidFill>
                <a:latin typeface="Calibri"/>
                <a:cs typeface="Calibri"/>
              </a:rPr>
              <a:t>qu</a:t>
            </a:r>
            <a:r>
              <a:rPr sz="2000" spc="-145" dirty="0">
                <a:solidFill>
                  <a:srgbClr val="001F5F"/>
                </a:solidFill>
                <a:latin typeface="Calibri"/>
                <a:cs typeface="Calibri"/>
              </a:rPr>
              <a:t>’</a:t>
            </a:r>
            <a:r>
              <a:rPr sz="2000" spc="-20" dirty="0">
                <a:solidFill>
                  <a:srgbClr val="001F5F"/>
                </a:solidFill>
                <a:latin typeface="Calibri"/>
                <a:cs typeface="Calibri"/>
              </a:rPr>
              <a:t>e</a:t>
            </a:r>
            <a:r>
              <a:rPr sz="2000" spc="-10" dirty="0">
                <a:solidFill>
                  <a:srgbClr val="001F5F"/>
                </a:solidFill>
                <a:latin typeface="Calibri"/>
                <a:cs typeface="Calibri"/>
              </a:rPr>
              <a:t>lle</a:t>
            </a:r>
            <a:r>
              <a:rPr sz="2000" spc="10" dirty="0">
                <a:solidFill>
                  <a:srgbClr val="001F5F"/>
                </a:solidFill>
                <a:latin typeface="Calibri"/>
                <a:cs typeface="Calibri"/>
              </a:rPr>
              <a:t> </a:t>
            </a:r>
            <a:r>
              <a:rPr sz="2000" spc="-10"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n</a:t>
            </a:r>
            <a:r>
              <a:rPr sz="2000" spc="-15" dirty="0">
                <a:solidFill>
                  <a:srgbClr val="001F5F"/>
                </a:solidFill>
                <a:latin typeface="Calibri"/>
                <a:cs typeface="Calibri"/>
              </a:rPr>
              <a:t>d</a:t>
            </a:r>
            <a:r>
              <a:rPr sz="2000" spc="5" dirty="0">
                <a:solidFill>
                  <a:srgbClr val="001F5F"/>
                </a:solidFill>
                <a:latin typeface="Calibri"/>
                <a:cs typeface="Calibri"/>
              </a:rPr>
              <a:t> </a:t>
            </a:r>
            <a:r>
              <a:rPr sz="2000" spc="-5" dirty="0">
                <a:solidFill>
                  <a:srgbClr val="001F5F"/>
                </a:solidFill>
                <a:latin typeface="Calibri"/>
                <a:cs typeface="Calibri"/>
              </a:rPr>
              <a:t>p</a:t>
            </a:r>
            <a:r>
              <a:rPr sz="2000" spc="-15" dirty="0">
                <a:solidFill>
                  <a:srgbClr val="001F5F"/>
                </a:solidFill>
                <a:latin typeface="Calibri"/>
                <a:cs typeface="Calibri"/>
              </a:rPr>
              <a:t>o</a:t>
            </a:r>
            <a:r>
              <a:rPr sz="2000" spc="-10" dirty="0">
                <a:solidFill>
                  <a:srgbClr val="001F5F"/>
                </a:solidFill>
                <a:latin typeface="Calibri"/>
                <a:cs typeface="Calibri"/>
              </a:rPr>
              <a:t>ur</a:t>
            </a:r>
            <a:r>
              <a:rPr sz="2000" spc="-20" dirty="0">
                <a:solidFill>
                  <a:srgbClr val="001F5F"/>
                </a:solidFill>
                <a:latin typeface="Calibri"/>
                <a:cs typeface="Calibri"/>
              </a:rPr>
              <a:t> s</a:t>
            </a:r>
            <a:r>
              <a:rPr sz="2000" spc="-10" dirty="0">
                <a:solidFill>
                  <a:srgbClr val="001F5F"/>
                </a:solidFill>
                <a:latin typeface="Calibri"/>
                <a:cs typeface="Calibri"/>
              </a:rPr>
              <a:t>a</a:t>
            </a:r>
            <a:r>
              <a:rPr sz="2000" spc="30" dirty="0">
                <a:solidFill>
                  <a:srgbClr val="001F5F"/>
                </a:solidFill>
                <a:latin typeface="Calibri"/>
                <a:cs typeface="Calibri"/>
              </a:rPr>
              <a:t> </a:t>
            </a:r>
            <a:r>
              <a:rPr sz="2000" spc="-30" dirty="0">
                <a:solidFill>
                  <a:srgbClr val="001F5F"/>
                </a:solidFill>
                <a:latin typeface="Calibri"/>
                <a:cs typeface="Calibri"/>
              </a:rPr>
              <a:t>m</a:t>
            </a:r>
            <a:r>
              <a:rPr sz="2000" spc="-10" dirty="0">
                <a:solidFill>
                  <a:srgbClr val="001F5F"/>
                </a:solidFill>
                <a:latin typeface="Calibri"/>
                <a:cs typeface="Calibri"/>
              </a:rPr>
              <a:t>al</a:t>
            </a:r>
            <a:r>
              <a:rPr sz="2000" spc="-5" dirty="0">
                <a:solidFill>
                  <a:srgbClr val="001F5F"/>
                </a:solidFill>
                <a:latin typeface="Calibri"/>
                <a:cs typeface="Calibri"/>
              </a:rPr>
              <a:t>adi</a:t>
            </a:r>
            <a:r>
              <a:rPr sz="2000" spc="-20" dirty="0">
                <a:solidFill>
                  <a:srgbClr val="001F5F"/>
                </a:solidFill>
                <a:latin typeface="Calibri"/>
                <a:cs typeface="Calibri"/>
              </a:rPr>
              <a:t>e</a:t>
            </a:r>
            <a:r>
              <a:rPr sz="2000" spc="-5" dirty="0">
                <a:solidFill>
                  <a:srgbClr val="001F5F"/>
                </a:solidFill>
                <a:latin typeface="Calibri"/>
                <a:cs typeface="Calibri"/>
              </a:rPr>
              <a:t>.</a:t>
            </a:r>
            <a:endParaRPr sz="2000">
              <a:latin typeface="Calibri"/>
              <a:cs typeface="Calibri"/>
            </a:endParaRPr>
          </a:p>
          <a:p>
            <a:pPr marL="12700"/>
            <a:r>
              <a:rPr sz="2000" spc="-15" dirty="0">
                <a:solidFill>
                  <a:srgbClr val="001F5F"/>
                </a:solidFill>
                <a:latin typeface="Calibri"/>
                <a:cs typeface="Calibri"/>
              </a:rPr>
              <a:t>Q</a:t>
            </a:r>
            <a:r>
              <a:rPr sz="2000" spc="-10" dirty="0">
                <a:solidFill>
                  <a:srgbClr val="001F5F"/>
                </a:solidFill>
                <a:latin typeface="Calibri"/>
                <a:cs typeface="Calibri"/>
              </a:rPr>
              <a:t>ue</a:t>
            </a:r>
            <a:r>
              <a:rPr sz="2000" spc="-15" dirty="0">
                <a:solidFill>
                  <a:srgbClr val="001F5F"/>
                </a:solidFill>
                <a:latin typeface="Calibri"/>
                <a:cs typeface="Calibri"/>
              </a:rPr>
              <a:t> </a:t>
            </a:r>
            <a:r>
              <a:rPr sz="2000" spc="-5" dirty="0">
                <a:solidFill>
                  <a:srgbClr val="001F5F"/>
                </a:solidFill>
                <a:latin typeface="Calibri"/>
                <a:cs typeface="Calibri"/>
              </a:rPr>
              <a:t>p</a:t>
            </a:r>
            <a:r>
              <a:rPr sz="2000" spc="-20" dirty="0">
                <a:solidFill>
                  <a:srgbClr val="001F5F"/>
                </a:solidFill>
                <a:latin typeface="Calibri"/>
                <a:cs typeface="Calibri"/>
              </a:rPr>
              <a:t>o</a:t>
            </a:r>
            <a:r>
              <a:rPr sz="2000" spc="-5" dirty="0">
                <a:solidFill>
                  <a:srgbClr val="001F5F"/>
                </a:solidFill>
                <a:latin typeface="Calibri"/>
                <a:cs typeface="Calibri"/>
              </a:rPr>
              <a:t>u</a:t>
            </a:r>
            <a:r>
              <a:rPr sz="2000" spc="-50" dirty="0">
                <a:solidFill>
                  <a:srgbClr val="001F5F"/>
                </a:solidFill>
                <a:latin typeface="Calibri"/>
                <a:cs typeface="Calibri"/>
              </a:rPr>
              <a:t>v</a:t>
            </a:r>
            <a:r>
              <a:rPr sz="2000" spc="-45" dirty="0">
                <a:solidFill>
                  <a:srgbClr val="001F5F"/>
                </a:solidFill>
                <a:latin typeface="Calibri"/>
                <a:cs typeface="Calibri"/>
              </a:rPr>
              <a:t>e</a:t>
            </a:r>
            <a:r>
              <a:rPr sz="2000" dirty="0">
                <a:solidFill>
                  <a:srgbClr val="001F5F"/>
                </a:solidFill>
                <a:latin typeface="Calibri"/>
                <a:cs typeface="Calibri"/>
              </a:rPr>
              <a:t>z</a:t>
            </a:r>
            <a:r>
              <a:rPr sz="2000" spc="-25" dirty="0">
                <a:solidFill>
                  <a:srgbClr val="001F5F"/>
                </a:solidFill>
                <a:latin typeface="Calibri"/>
                <a:cs typeface="Calibri"/>
              </a:rPr>
              <a:t>-</a:t>
            </a:r>
            <a:r>
              <a:rPr sz="2000" spc="-50" dirty="0">
                <a:solidFill>
                  <a:srgbClr val="001F5F"/>
                </a:solidFill>
                <a:latin typeface="Calibri"/>
                <a:cs typeface="Calibri"/>
              </a:rPr>
              <a:t>v</a:t>
            </a:r>
            <a:r>
              <a:rPr sz="2000" spc="-20" dirty="0">
                <a:solidFill>
                  <a:srgbClr val="001F5F"/>
                </a:solidFill>
                <a:latin typeface="Calibri"/>
                <a:cs typeface="Calibri"/>
              </a:rPr>
              <a:t>o</a:t>
            </a:r>
            <a:r>
              <a:rPr sz="2000" spc="-5" dirty="0">
                <a:solidFill>
                  <a:srgbClr val="001F5F"/>
                </a:solidFill>
                <a:latin typeface="Calibri"/>
                <a:cs typeface="Calibri"/>
              </a:rPr>
              <a:t>u</a:t>
            </a:r>
            <a:r>
              <a:rPr sz="2000" spc="-10" dirty="0">
                <a:solidFill>
                  <a:srgbClr val="001F5F"/>
                </a:solidFill>
                <a:latin typeface="Calibri"/>
                <a:cs typeface="Calibri"/>
              </a:rPr>
              <a:t>s</a:t>
            </a:r>
            <a:r>
              <a:rPr sz="2000" spc="35" dirty="0">
                <a:solidFill>
                  <a:srgbClr val="001F5F"/>
                </a:solidFill>
                <a:latin typeface="Calibri"/>
                <a:cs typeface="Calibri"/>
              </a:rPr>
              <a:t> </a:t>
            </a:r>
            <a:r>
              <a:rPr sz="2000" spc="-10" dirty="0">
                <a:solidFill>
                  <a:srgbClr val="001F5F"/>
                </a:solidFill>
                <a:latin typeface="Calibri"/>
                <a:cs typeface="Calibri"/>
              </a:rPr>
              <a:t>lui</a:t>
            </a:r>
            <a:r>
              <a:rPr sz="2000" spc="-5" dirty="0">
                <a:solidFill>
                  <a:srgbClr val="001F5F"/>
                </a:solidFill>
                <a:latin typeface="Calibri"/>
                <a:cs typeface="Calibri"/>
              </a:rPr>
              <a:t> </a:t>
            </a:r>
            <a:r>
              <a:rPr sz="2000" spc="-40" dirty="0">
                <a:solidFill>
                  <a:srgbClr val="001F5F"/>
                </a:solidFill>
                <a:latin typeface="Calibri"/>
                <a:cs typeface="Calibri"/>
              </a:rPr>
              <a:t>c</a:t>
            </a:r>
            <a:r>
              <a:rPr sz="2000" spc="-20" dirty="0">
                <a:solidFill>
                  <a:srgbClr val="001F5F"/>
                </a:solidFill>
                <a:latin typeface="Calibri"/>
                <a:cs typeface="Calibri"/>
              </a:rPr>
              <a:t>o</a:t>
            </a:r>
            <a:r>
              <a:rPr sz="2000" spc="-5" dirty="0">
                <a:solidFill>
                  <a:srgbClr val="001F5F"/>
                </a:solidFill>
                <a:latin typeface="Calibri"/>
                <a:cs typeface="Calibri"/>
              </a:rPr>
              <a:t>n</a:t>
            </a:r>
            <a:r>
              <a:rPr sz="2000" spc="-25" dirty="0">
                <a:solidFill>
                  <a:srgbClr val="001F5F"/>
                </a:solidFill>
                <a:latin typeface="Calibri"/>
                <a:cs typeface="Calibri"/>
              </a:rPr>
              <a:t>s</a:t>
            </a:r>
            <a:r>
              <a:rPr sz="2000" spc="-20" dirty="0">
                <a:solidFill>
                  <a:srgbClr val="001F5F"/>
                </a:solidFill>
                <a:latin typeface="Calibri"/>
                <a:cs typeface="Calibri"/>
              </a:rPr>
              <a:t>e</a:t>
            </a:r>
            <a:r>
              <a:rPr sz="2000" spc="-5" dirty="0">
                <a:solidFill>
                  <a:srgbClr val="001F5F"/>
                </a:solidFill>
                <a:latin typeface="Calibri"/>
                <a:cs typeface="Calibri"/>
              </a:rPr>
              <a:t>il</a:t>
            </a:r>
            <a:r>
              <a:rPr sz="2000" spc="-20" dirty="0">
                <a:solidFill>
                  <a:srgbClr val="001F5F"/>
                </a:solidFill>
                <a:latin typeface="Calibri"/>
                <a:cs typeface="Calibri"/>
              </a:rPr>
              <a:t>le</a:t>
            </a:r>
            <a:r>
              <a:rPr sz="2000" spc="-10" dirty="0">
                <a:solidFill>
                  <a:srgbClr val="001F5F"/>
                </a:solidFill>
                <a:latin typeface="Calibri"/>
                <a:cs typeface="Calibri"/>
              </a:rPr>
              <a:t>r</a:t>
            </a:r>
            <a:r>
              <a:rPr sz="2000" spc="75" dirty="0">
                <a:solidFill>
                  <a:srgbClr val="001F5F"/>
                </a:solidFill>
                <a:latin typeface="Calibri"/>
                <a:cs typeface="Calibri"/>
              </a:rPr>
              <a:t> </a:t>
            </a:r>
            <a:r>
              <a:rPr sz="2000" spc="-10" dirty="0">
                <a:solidFill>
                  <a:srgbClr val="001F5F"/>
                </a:solidFill>
                <a:latin typeface="Calibri"/>
                <a:cs typeface="Calibri"/>
              </a:rPr>
              <a:t>?</a:t>
            </a:r>
            <a:endParaRPr sz="20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707"/>
            <a:ext cx="8986520" cy="690701"/>
          </a:xfrm>
          <a:prstGeom prst="rect">
            <a:avLst/>
          </a:prstGeom>
        </p:spPr>
        <p:txBody>
          <a:bodyPr vert="horz" wrap="square" lIns="0" tIns="250570" rIns="0" bIns="0" numCol="1" rtlCol="0" anchor="ctr" anchorCtr="0" compatLnSpc="1">
            <a:prstTxWarp prst="textNoShape">
              <a:avLst/>
            </a:prstTxWarp>
            <a:spAutoFit/>
          </a:bodyPr>
          <a:lstStyle/>
          <a:p>
            <a:pPr marL="469900"/>
            <a:r>
              <a:rPr dirty="0"/>
              <a:t>A</a:t>
            </a:r>
            <a:r>
              <a:rPr spc="-60" dirty="0"/>
              <a:t>R</a:t>
            </a:r>
            <a:r>
              <a:rPr dirty="0"/>
              <a:t>V</a:t>
            </a:r>
            <a:r>
              <a:rPr spc="-5" dirty="0"/>
              <a:t> </a:t>
            </a:r>
            <a:r>
              <a:rPr dirty="0"/>
              <a:t>ET</a:t>
            </a:r>
            <a:r>
              <a:rPr spc="-5" dirty="0"/>
              <a:t> G</a:t>
            </a:r>
            <a:r>
              <a:rPr spc="-30" dirty="0"/>
              <a:t>R</a:t>
            </a:r>
            <a:r>
              <a:rPr spc="-15" dirty="0"/>
              <a:t>O</a:t>
            </a:r>
            <a:r>
              <a:rPr dirty="0"/>
              <a:t>SS</a:t>
            </a:r>
            <a:r>
              <a:rPr spc="-30" dirty="0"/>
              <a:t>E</a:t>
            </a:r>
            <a:r>
              <a:rPr dirty="0"/>
              <a:t>SSE</a:t>
            </a:r>
            <a:r>
              <a:rPr spc="-30" dirty="0"/>
              <a:t> </a:t>
            </a:r>
            <a:r>
              <a:rPr dirty="0"/>
              <a:t>2</a:t>
            </a:r>
            <a:r>
              <a:rPr spc="-15" dirty="0"/>
              <a:t>/</a:t>
            </a:r>
            <a:r>
              <a:rPr dirty="0"/>
              <a:t>2</a:t>
            </a:r>
          </a:p>
        </p:txBody>
      </p:sp>
      <p:sp>
        <p:nvSpPr>
          <p:cNvPr id="4" name="object 4"/>
          <p:cNvSpPr/>
          <p:nvPr/>
        </p:nvSpPr>
        <p:spPr>
          <a:xfrm>
            <a:off x="1703427" y="2060575"/>
            <a:ext cx="3076575" cy="276225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077474" y="2081101"/>
            <a:ext cx="4352925" cy="2539541"/>
          </a:xfrm>
          <a:prstGeom prst="rect">
            <a:avLst/>
          </a:prstGeom>
        </p:spPr>
        <p:txBody>
          <a:bodyPr vert="horz" wrap="square" lIns="0" tIns="0" rIns="0" bIns="0" rtlCol="0">
            <a:spAutoFit/>
          </a:bodyPr>
          <a:lstStyle/>
          <a:p>
            <a:pPr marL="12700"/>
            <a:r>
              <a:rPr sz="2400" b="1" dirty="0">
                <a:solidFill>
                  <a:srgbClr val="001F5F"/>
                </a:solidFill>
                <a:latin typeface="Calibri"/>
                <a:cs typeface="Calibri"/>
              </a:rPr>
              <a:t>Ju</a:t>
            </a:r>
            <a:r>
              <a:rPr sz="2400" b="1" spc="10" dirty="0">
                <a:solidFill>
                  <a:srgbClr val="001F5F"/>
                </a:solidFill>
                <a:latin typeface="Calibri"/>
                <a:cs typeface="Calibri"/>
              </a:rPr>
              <a:t>l</a:t>
            </a:r>
            <a:r>
              <a:rPr sz="2400" b="1" spc="5" dirty="0">
                <a:solidFill>
                  <a:srgbClr val="001F5F"/>
                </a:solidFill>
                <a:latin typeface="Calibri"/>
                <a:cs typeface="Calibri"/>
              </a:rPr>
              <a:t>i</a:t>
            </a:r>
            <a:r>
              <a:rPr sz="2400" b="1" spc="-35" dirty="0">
                <a:solidFill>
                  <a:srgbClr val="001F5F"/>
                </a:solidFill>
                <a:latin typeface="Calibri"/>
                <a:cs typeface="Calibri"/>
              </a:rPr>
              <a:t>e</a:t>
            </a:r>
            <a:r>
              <a:rPr sz="2400" b="1" spc="-20" dirty="0">
                <a:solidFill>
                  <a:srgbClr val="001F5F"/>
                </a:solidFill>
                <a:latin typeface="Calibri"/>
                <a:cs typeface="Calibri"/>
              </a:rPr>
              <a:t>tt</a:t>
            </a:r>
            <a:r>
              <a:rPr sz="2400" b="1" dirty="0">
                <a:solidFill>
                  <a:srgbClr val="001F5F"/>
                </a:solidFill>
                <a:latin typeface="Calibri"/>
                <a:cs typeface="Calibri"/>
              </a:rPr>
              <a:t>e</a:t>
            </a:r>
            <a:r>
              <a:rPr sz="2400" b="1" spc="-25" dirty="0">
                <a:solidFill>
                  <a:srgbClr val="001F5F"/>
                </a:solidFill>
                <a:latin typeface="Calibri"/>
                <a:cs typeface="Calibri"/>
              </a:rPr>
              <a:t> </a:t>
            </a:r>
            <a:r>
              <a:rPr sz="2400" b="1" spc="-35" dirty="0">
                <a:solidFill>
                  <a:srgbClr val="001F5F"/>
                </a:solidFill>
                <a:latin typeface="Calibri"/>
                <a:cs typeface="Calibri"/>
              </a:rPr>
              <a:t>v</a:t>
            </a:r>
            <a:r>
              <a:rPr sz="2400" b="1" dirty="0">
                <a:solidFill>
                  <a:srgbClr val="001F5F"/>
                </a:solidFill>
                <a:latin typeface="Calibri"/>
                <a:cs typeface="Calibri"/>
              </a:rPr>
              <a:t>o</a:t>
            </a:r>
            <a:r>
              <a:rPr sz="2400" b="1" spc="5" dirty="0">
                <a:solidFill>
                  <a:srgbClr val="001F5F"/>
                </a:solidFill>
                <a:latin typeface="Calibri"/>
                <a:cs typeface="Calibri"/>
              </a:rPr>
              <a:t>u</a:t>
            </a:r>
            <a:r>
              <a:rPr sz="2400" b="1" dirty="0">
                <a:solidFill>
                  <a:srgbClr val="001F5F"/>
                </a:solidFill>
                <a:latin typeface="Calibri"/>
                <a:cs typeface="Calibri"/>
              </a:rPr>
              <a:t>s</a:t>
            </a:r>
            <a:r>
              <a:rPr sz="2400" b="1" spc="-15" dirty="0">
                <a:solidFill>
                  <a:srgbClr val="001F5F"/>
                </a:solidFill>
                <a:latin typeface="Calibri"/>
                <a:cs typeface="Calibri"/>
              </a:rPr>
              <a:t> </a:t>
            </a:r>
            <a:r>
              <a:rPr sz="2400" b="1" spc="-60" dirty="0">
                <a:solidFill>
                  <a:srgbClr val="001F5F"/>
                </a:solidFill>
                <a:latin typeface="Calibri"/>
                <a:cs typeface="Calibri"/>
              </a:rPr>
              <a:t>e</a:t>
            </a:r>
            <a:r>
              <a:rPr sz="2400" b="1" dirty="0">
                <a:solidFill>
                  <a:srgbClr val="001F5F"/>
                </a:solidFill>
                <a:latin typeface="Calibri"/>
                <a:cs typeface="Calibri"/>
              </a:rPr>
              <a:t>x</a:t>
            </a:r>
            <a:r>
              <a:rPr sz="2400" b="1" spc="5" dirty="0">
                <a:solidFill>
                  <a:srgbClr val="001F5F"/>
                </a:solidFill>
                <a:latin typeface="Calibri"/>
                <a:cs typeface="Calibri"/>
              </a:rPr>
              <a:t>pli</a:t>
            </a:r>
            <a:r>
              <a:rPr sz="2400" b="1" dirty="0">
                <a:solidFill>
                  <a:srgbClr val="001F5F"/>
                </a:solidFill>
                <a:latin typeface="Calibri"/>
                <a:cs typeface="Calibri"/>
              </a:rPr>
              <a:t>que</a:t>
            </a:r>
            <a:r>
              <a:rPr sz="2400" b="1" spc="-25" dirty="0">
                <a:solidFill>
                  <a:srgbClr val="001F5F"/>
                </a:solidFill>
                <a:latin typeface="Calibri"/>
                <a:cs typeface="Calibri"/>
              </a:rPr>
              <a:t> </a:t>
            </a:r>
            <a:r>
              <a:rPr sz="2400" b="1" dirty="0">
                <a:solidFill>
                  <a:srgbClr val="001F5F"/>
                </a:solidFill>
                <a:latin typeface="Calibri"/>
                <a:cs typeface="Calibri"/>
              </a:rPr>
              <a:t>à</a:t>
            </a:r>
            <a:r>
              <a:rPr sz="2400" b="1" spc="-5" dirty="0">
                <a:solidFill>
                  <a:srgbClr val="001F5F"/>
                </a:solidFill>
                <a:latin typeface="Calibri"/>
                <a:cs typeface="Calibri"/>
              </a:rPr>
              <a:t> </a:t>
            </a:r>
            <a:r>
              <a:rPr sz="2400" b="1" spc="5" dirty="0">
                <a:solidFill>
                  <a:srgbClr val="001F5F"/>
                </a:solidFill>
                <a:latin typeface="Calibri"/>
                <a:cs typeface="Calibri"/>
              </a:rPr>
              <a:t>l</a:t>
            </a:r>
            <a:r>
              <a:rPr sz="2400" b="1" spc="-165" dirty="0">
                <a:solidFill>
                  <a:srgbClr val="001F5F"/>
                </a:solidFill>
                <a:latin typeface="Calibri"/>
                <a:cs typeface="Calibri"/>
              </a:rPr>
              <a:t>’</a:t>
            </a:r>
            <a:r>
              <a:rPr sz="2400" b="1" dirty="0">
                <a:solidFill>
                  <a:srgbClr val="001F5F"/>
                </a:solidFill>
                <a:latin typeface="Calibri"/>
                <a:cs typeface="Calibri"/>
              </a:rPr>
              <a:t>o</a:t>
            </a:r>
            <a:r>
              <a:rPr sz="2400" b="1" spc="10" dirty="0">
                <a:solidFill>
                  <a:srgbClr val="001F5F"/>
                </a:solidFill>
                <a:latin typeface="Calibri"/>
                <a:cs typeface="Calibri"/>
              </a:rPr>
              <a:t>f</a:t>
            </a:r>
            <a:r>
              <a:rPr sz="2400" b="1" spc="5" dirty="0">
                <a:solidFill>
                  <a:srgbClr val="001F5F"/>
                </a:solidFill>
                <a:latin typeface="Calibri"/>
                <a:cs typeface="Calibri"/>
              </a:rPr>
              <a:t>fi</a:t>
            </a:r>
            <a:r>
              <a:rPr sz="2400" b="1" dirty="0">
                <a:solidFill>
                  <a:srgbClr val="001F5F"/>
                </a:solidFill>
                <a:latin typeface="Calibri"/>
                <a:cs typeface="Calibri"/>
              </a:rPr>
              <a:t>c</a:t>
            </a:r>
            <a:r>
              <a:rPr sz="2400" b="1" spc="10" dirty="0">
                <a:solidFill>
                  <a:srgbClr val="001F5F"/>
                </a:solidFill>
                <a:latin typeface="Calibri"/>
                <a:cs typeface="Calibri"/>
              </a:rPr>
              <a:t>i</a:t>
            </a:r>
            <a:r>
              <a:rPr sz="2400" b="1" dirty="0">
                <a:solidFill>
                  <a:srgbClr val="001F5F"/>
                </a:solidFill>
                <a:latin typeface="Calibri"/>
                <a:cs typeface="Calibri"/>
              </a:rPr>
              <a:t>n</a:t>
            </a:r>
            <a:r>
              <a:rPr sz="2400" b="1" spc="-10" dirty="0">
                <a:solidFill>
                  <a:srgbClr val="001F5F"/>
                </a:solidFill>
                <a:latin typeface="Calibri"/>
                <a:cs typeface="Calibri"/>
              </a:rPr>
              <a:t>e</a:t>
            </a:r>
            <a:r>
              <a:rPr sz="2400" b="1" dirty="0">
                <a:solidFill>
                  <a:srgbClr val="001F5F"/>
                </a:solidFill>
                <a:latin typeface="Calibri"/>
                <a:cs typeface="Calibri"/>
              </a:rPr>
              <a:t>…</a:t>
            </a:r>
            <a:endParaRPr sz="2400">
              <a:latin typeface="Calibri"/>
              <a:cs typeface="Calibri"/>
            </a:endParaRPr>
          </a:p>
          <a:p>
            <a:pPr>
              <a:spcBef>
                <a:spcPts val="3"/>
              </a:spcBef>
            </a:pPr>
            <a:endParaRPr sz="2100">
              <a:latin typeface="Times New Roman"/>
              <a:cs typeface="Times New Roman"/>
            </a:endParaRPr>
          </a:p>
          <a:p>
            <a:pPr marL="12700"/>
            <a:r>
              <a:rPr sz="2000" spc="-20" dirty="0">
                <a:solidFill>
                  <a:srgbClr val="001F5F"/>
                </a:solidFill>
                <a:latin typeface="Calibri"/>
                <a:cs typeface="Calibri"/>
              </a:rPr>
              <a:t>•</a:t>
            </a:r>
            <a:r>
              <a:rPr sz="2000" spc="-10" dirty="0">
                <a:solidFill>
                  <a:srgbClr val="001F5F"/>
                </a:solidFill>
                <a:latin typeface="Calibri"/>
                <a:cs typeface="Calibri"/>
              </a:rPr>
              <a:t>Di</a:t>
            </a:r>
            <a:r>
              <a:rPr sz="2000" spc="-25" dirty="0">
                <a:solidFill>
                  <a:srgbClr val="001F5F"/>
                </a:solidFill>
                <a:latin typeface="Calibri"/>
                <a:cs typeface="Calibri"/>
              </a:rPr>
              <a:t>s</a:t>
            </a:r>
            <a:r>
              <a:rPr sz="2000" spc="-10" dirty="0">
                <a:solidFill>
                  <a:srgbClr val="001F5F"/>
                </a:solidFill>
                <a:latin typeface="Calibri"/>
                <a:cs typeface="Calibri"/>
              </a:rPr>
              <a:t>cu</a:t>
            </a:r>
            <a:r>
              <a:rPr sz="2000" spc="-30"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r</a:t>
            </a:r>
            <a:r>
              <a:rPr sz="2000" spc="70" dirty="0">
                <a:solidFill>
                  <a:srgbClr val="001F5F"/>
                </a:solidFill>
                <a:latin typeface="Calibri"/>
                <a:cs typeface="Calibri"/>
              </a:rPr>
              <a:t> </a:t>
            </a:r>
            <a:r>
              <a:rPr sz="2000" spc="-10" dirty="0">
                <a:solidFill>
                  <a:srgbClr val="001F5F"/>
                </a:solidFill>
                <a:latin typeface="Calibri"/>
                <a:cs typeface="Calibri"/>
              </a:rPr>
              <a:t>de son</a:t>
            </a:r>
            <a:r>
              <a:rPr sz="2000" spc="5" dirty="0">
                <a:solidFill>
                  <a:srgbClr val="001F5F"/>
                </a:solidFill>
                <a:latin typeface="Calibri"/>
                <a:cs typeface="Calibri"/>
              </a:rPr>
              <a:t> </a:t>
            </a:r>
            <a:r>
              <a:rPr sz="2000" spc="-5" dirty="0">
                <a:solidFill>
                  <a:srgbClr val="001F5F"/>
                </a:solidFill>
                <a:latin typeface="Calibri"/>
                <a:cs typeface="Calibri"/>
              </a:rPr>
              <a:t>d</a:t>
            </a:r>
            <a:r>
              <a:rPr sz="2000" spc="-20" dirty="0">
                <a:solidFill>
                  <a:srgbClr val="001F5F"/>
                </a:solidFill>
                <a:latin typeface="Calibri"/>
                <a:cs typeface="Calibri"/>
              </a:rPr>
              <a:t>és</a:t>
            </a:r>
            <a:r>
              <a:rPr sz="2000" spc="-10" dirty="0">
                <a:solidFill>
                  <a:srgbClr val="001F5F"/>
                </a:solidFill>
                <a:latin typeface="Calibri"/>
                <a:cs typeface="Calibri"/>
              </a:rPr>
              <a:t>ir</a:t>
            </a:r>
            <a:r>
              <a:rPr sz="2000" spc="20"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10" dirty="0">
                <a:solidFill>
                  <a:srgbClr val="001F5F"/>
                </a:solidFill>
                <a:latin typeface="Calibri"/>
                <a:cs typeface="Calibri"/>
              </a:rPr>
              <a:t>g</a:t>
            </a:r>
            <a:r>
              <a:rPr sz="2000" spc="-40" dirty="0">
                <a:solidFill>
                  <a:srgbClr val="001F5F"/>
                </a:solidFill>
                <a:latin typeface="Calibri"/>
                <a:cs typeface="Calibri"/>
              </a:rPr>
              <a:t>r</a:t>
            </a:r>
            <a:r>
              <a:rPr sz="2000" spc="-15" dirty="0">
                <a:solidFill>
                  <a:srgbClr val="001F5F"/>
                </a:solidFill>
                <a:latin typeface="Calibri"/>
                <a:cs typeface="Calibri"/>
              </a:rPr>
              <a:t>o</a:t>
            </a:r>
            <a:r>
              <a:rPr sz="2000" spc="-20" dirty="0">
                <a:solidFill>
                  <a:srgbClr val="001F5F"/>
                </a:solidFill>
                <a:latin typeface="Calibri"/>
                <a:cs typeface="Calibri"/>
              </a:rPr>
              <a:t>ssess</a:t>
            </a:r>
            <a:r>
              <a:rPr sz="2000" spc="-10" dirty="0">
                <a:solidFill>
                  <a:srgbClr val="001F5F"/>
                </a:solidFill>
                <a:latin typeface="Calibri"/>
                <a:cs typeface="Calibri"/>
              </a:rPr>
              <a:t>e</a:t>
            </a:r>
            <a:r>
              <a:rPr sz="2000" spc="85" dirty="0">
                <a:solidFill>
                  <a:srgbClr val="001F5F"/>
                </a:solidFill>
                <a:latin typeface="Calibri"/>
                <a:cs typeface="Calibri"/>
              </a:rPr>
              <a:t> </a:t>
            </a:r>
            <a:r>
              <a:rPr sz="2000" spc="-30" dirty="0">
                <a:solidFill>
                  <a:srgbClr val="001F5F"/>
                </a:solidFill>
                <a:latin typeface="Calibri"/>
                <a:cs typeface="Calibri"/>
              </a:rPr>
              <a:t>a</a:t>
            </a:r>
            <a:r>
              <a:rPr sz="2000" spc="-50" dirty="0">
                <a:solidFill>
                  <a:srgbClr val="001F5F"/>
                </a:solidFill>
                <a:latin typeface="Calibri"/>
                <a:cs typeface="Calibri"/>
              </a:rPr>
              <a:t>v</a:t>
            </a:r>
            <a:r>
              <a:rPr sz="2000" spc="-20" dirty="0">
                <a:solidFill>
                  <a:srgbClr val="001F5F"/>
                </a:solidFill>
                <a:latin typeface="Calibri"/>
                <a:cs typeface="Calibri"/>
              </a:rPr>
              <a:t>e</a:t>
            </a:r>
            <a:r>
              <a:rPr sz="2000" spc="-10" dirty="0">
                <a:solidFill>
                  <a:srgbClr val="001F5F"/>
                </a:solidFill>
                <a:latin typeface="Calibri"/>
                <a:cs typeface="Calibri"/>
              </a:rPr>
              <a:t>c</a:t>
            </a:r>
            <a:endParaRPr sz="2000">
              <a:latin typeface="Calibri"/>
              <a:cs typeface="Calibri"/>
            </a:endParaRPr>
          </a:p>
          <a:p>
            <a:pPr marL="12700"/>
            <a:r>
              <a:rPr sz="2000" spc="-10" dirty="0">
                <a:solidFill>
                  <a:srgbClr val="001F5F"/>
                </a:solidFill>
                <a:latin typeface="Calibri"/>
                <a:cs typeface="Calibri"/>
              </a:rPr>
              <a:t>le</a:t>
            </a:r>
            <a:r>
              <a:rPr sz="2000" spc="15" dirty="0">
                <a:solidFill>
                  <a:srgbClr val="001F5F"/>
                </a:solidFill>
                <a:latin typeface="Calibri"/>
                <a:cs typeface="Calibri"/>
              </a:rPr>
              <a:t> </a:t>
            </a:r>
            <a:r>
              <a:rPr sz="2000" spc="-25" dirty="0">
                <a:solidFill>
                  <a:srgbClr val="001F5F"/>
                </a:solidFill>
                <a:latin typeface="Calibri"/>
                <a:cs typeface="Calibri"/>
              </a:rPr>
              <a:t>mé</a:t>
            </a:r>
            <a:r>
              <a:rPr sz="2000" spc="-10" dirty="0">
                <a:solidFill>
                  <a:srgbClr val="001F5F"/>
                </a:solidFill>
                <a:latin typeface="Calibri"/>
                <a:cs typeface="Calibri"/>
              </a:rPr>
              <a:t>d</a:t>
            </a:r>
            <a:r>
              <a:rPr sz="2000" spc="-20" dirty="0">
                <a:solidFill>
                  <a:srgbClr val="001F5F"/>
                </a:solidFill>
                <a:latin typeface="Calibri"/>
                <a:cs typeface="Calibri"/>
              </a:rPr>
              <a:t>e</a:t>
            </a:r>
            <a:r>
              <a:rPr sz="2000" spc="-10" dirty="0">
                <a:solidFill>
                  <a:srgbClr val="001F5F"/>
                </a:solidFill>
                <a:latin typeface="Calibri"/>
                <a:cs typeface="Calibri"/>
              </a:rPr>
              <a:t>ci</a:t>
            </a:r>
            <a:r>
              <a:rPr sz="2000" spc="-15" dirty="0">
                <a:solidFill>
                  <a:srgbClr val="001F5F"/>
                </a:solidFill>
                <a:latin typeface="Calibri"/>
                <a:cs typeface="Calibri"/>
              </a:rPr>
              <a:t>n</a:t>
            </a:r>
            <a:r>
              <a:rPr sz="2000" spc="55" dirty="0">
                <a:solidFill>
                  <a:srgbClr val="001F5F"/>
                </a:solidFill>
                <a:latin typeface="Calibri"/>
                <a:cs typeface="Calibri"/>
              </a:rPr>
              <a:t> </a:t>
            </a:r>
            <a:r>
              <a:rPr sz="2000" spc="-30" dirty="0">
                <a:solidFill>
                  <a:srgbClr val="001F5F"/>
                </a:solidFill>
                <a:latin typeface="Calibri"/>
                <a:cs typeface="Calibri"/>
              </a:rPr>
              <a:t>a</a:t>
            </a:r>
            <a:r>
              <a:rPr sz="2000" spc="-50" dirty="0">
                <a:solidFill>
                  <a:srgbClr val="001F5F"/>
                </a:solidFill>
                <a:latin typeface="Calibri"/>
                <a:cs typeface="Calibri"/>
              </a:rPr>
              <a:t>v</a:t>
            </a:r>
            <a:r>
              <a:rPr sz="2000" spc="-10" dirty="0">
                <a:solidFill>
                  <a:srgbClr val="001F5F"/>
                </a:solidFill>
                <a:latin typeface="Calibri"/>
                <a:cs typeface="Calibri"/>
              </a:rPr>
              <a:t>a</a:t>
            </a:r>
            <a:r>
              <a:rPr sz="2000" spc="-30" dirty="0">
                <a:solidFill>
                  <a:srgbClr val="001F5F"/>
                </a:solidFill>
                <a:latin typeface="Calibri"/>
                <a:cs typeface="Calibri"/>
              </a:rPr>
              <a:t>n</a:t>
            </a:r>
            <a:r>
              <a:rPr sz="2000" spc="-10" dirty="0">
                <a:solidFill>
                  <a:srgbClr val="001F5F"/>
                </a:solidFill>
                <a:latin typeface="Calibri"/>
                <a:cs typeface="Calibri"/>
              </a:rPr>
              <a:t>t</a:t>
            </a:r>
            <a:r>
              <a:rPr sz="2000" spc="5" dirty="0">
                <a:solidFill>
                  <a:srgbClr val="001F5F"/>
                </a:solidFill>
                <a:latin typeface="Calibri"/>
                <a:cs typeface="Calibri"/>
              </a:rPr>
              <a:t> </a:t>
            </a:r>
            <a:r>
              <a:rPr sz="2000" spc="-10" dirty="0">
                <a:solidFill>
                  <a:srgbClr val="001F5F"/>
                </a:solidFill>
                <a:latin typeface="Calibri"/>
                <a:cs typeface="Calibri"/>
              </a:rPr>
              <a:t>la</a:t>
            </a:r>
            <a:r>
              <a:rPr sz="2000" dirty="0">
                <a:solidFill>
                  <a:srgbClr val="001F5F"/>
                </a:solidFill>
                <a:latin typeface="Calibri"/>
                <a:cs typeface="Calibri"/>
              </a:rPr>
              <a:t> </a:t>
            </a:r>
            <a:r>
              <a:rPr sz="2000" spc="-40" dirty="0">
                <a:solidFill>
                  <a:srgbClr val="001F5F"/>
                </a:solidFill>
                <a:latin typeface="Calibri"/>
                <a:cs typeface="Calibri"/>
              </a:rPr>
              <a:t>c</a:t>
            </a:r>
            <a:r>
              <a:rPr sz="2000" spc="-20" dirty="0">
                <a:solidFill>
                  <a:srgbClr val="001F5F"/>
                </a:solidFill>
                <a:latin typeface="Calibri"/>
                <a:cs typeface="Calibri"/>
              </a:rPr>
              <a:t>o</a:t>
            </a:r>
            <a:r>
              <a:rPr sz="2000" spc="-5" dirty="0">
                <a:solidFill>
                  <a:srgbClr val="001F5F"/>
                </a:solidFill>
                <a:latin typeface="Calibri"/>
                <a:cs typeface="Calibri"/>
              </a:rPr>
              <a:t>n</a:t>
            </a:r>
            <a:r>
              <a:rPr sz="2000" spc="-10" dirty="0">
                <a:solidFill>
                  <a:srgbClr val="001F5F"/>
                </a:solidFill>
                <a:latin typeface="Calibri"/>
                <a:cs typeface="Calibri"/>
              </a:rPr>
              <a:t>c</a:t>
            </a:r>
            <a:r>
              <a:rPr sz="2000" spc="-25" dirty="0">
                <a:solidFill>
                  <a:srgbClr val="001F5F"/>
                </a:solidFill>
                <a:latin typeface="Calibri"/>
                <a:cs typeface="Calibri"/>
              </a:rPr>
              <a:t>e</a:t>
            </a:r>
            <a:r>
              <a:rPr sz="2000" spc="-10" dirty="0">
                <a:solidFill>
                  <a:srgbClr val="001F5F"/>
                </a:solidFill>
                <a:latin typeface="Calibri"/>
                <a:cs typeface="Calibri"/>
              </a:rPr>
              <a:t>ption</a:t>
            </a:r>
            <a:endParaRPr sz="2000">
              <a:latin typeface="Calibri"/>
              <a:cs typeface="Calibri"/>
            </a:endParaRPr>
          </a:p>
          <a:p>
            <a:pPr marL="12700"/>
            <a:r>
              <a:rPr sz="2000" spc="-20" dirty="0">
                <a:solidFill>
                  <a:srgbClr val="001F5F"/>
                </a:solidFill>
                <a:latin typeface="Calibri"/>
                <a:cs typeface="Calibri"/>
              </a:rPr>
              <a:t>•</a:t>
            </a:r>
            <a:r>
              <a:rPr sz="2000" spc="-140" dirty="0">
                <a:solidFill>
                  <a:srgbClr val="001F5F"/>
                </a:solidFill>
                <a:latin typeface="Calibri"/>
                <a:cs typeface="Calibri"/>
              </a:rPr>
              <a:t>T</a:t>
            </a:r>
            <a:r>
              <a:rPr sz="2000" spc="-60" dirty="0">
                <a:solidFill>
                  <a:srgbClr val="001F5F"/>
                </a:solidFill>
                <a:latin typeface="Calibri"/>
                <a:cs typeface="Calibri"/>
              </a:rPr>
              <a:t>r</a:t>
            </a:r>
            <a:r>
              <a:rPr sz="2000" spc="-10" dirty="0">
                <a:solidFill>
                  <a:srgbClr val="001F5F"/>
                </a:solidFill>
                <a:latin typeface="Calibri"/>
                <a:cs typeface="Calibri"/>
              </a:rPr>
              <a:t>ai</a:t>
            </a:r>
            <a:r>
              <a:rPr sz="2000" spc="-30" dirty="0">
                <a:solidFill>
                  <a:srgbClr val="001F5F"/>
                </a:solidFill>
                <a:latin typeface="Calibri"/>
                <a:cs typeface="Calibri"/>
              </a:rPr>
              <a:t>t</a:t>
            </a:r>
            <a:r>
              <a:rPr sz="2000" spc="-25" dirty="0">
                <a:solidFill>
                  <a:srgbClr val="001F5F"/>
                </a:solidFill>
                <a:latin typeface="Calibri"/>
                <a:cs typeface="Calibri"/>
              </a:rPr>
              <a:t>eme</a:t>
            </a:r>
            <a:r>
              <a:rPr sz="2000" spc="-30" dirty="0">
                <a:solidFill>
                  <a:srgbClr val="001F5F"/>
                </a:solidFill>
                <a:latin typeface="Calibri"/>
                <a:cs typeface="Calibri"/>
              </a:rPr>
              <a:t>n</a:t>
            </a:r>
            <a:r>
              <a:rPr sz="2000" spc="-10" dirty="0">
                <a:solidFill>
                  <a:srgbClr val="001F5F"/>
                </a:solidFill>
                <a:latin typeface="Calibri"/>
                <a:cs typeface="Calibri"/>
              </a:rPr>
              <a:t>ts</a:t>
            </a:r>
            <a:r>
              <a:rPr sz="2000" spc="114" dirty="0">
                <a:solidFill>
                  <a:srgbClr val="001F5F"/>
                </a:solidFill>
                <a:latin typeface="Calibri"/>
                <a:cs typeface="Calibri"/>
              </a:rPr>
              <a:t> </a:t>
            </a:r>
            <a:r>
              <a:rPr sz="2000" spc="-50" dirty="0">
                <a:solidFill>
                  <a:srgbClr val="001F5F"/>
                </a:solidFill>
                <a:latin typeface="Calibri"/>
                <a:cs typeface="Calibri"/>
              </a:rPr>
              <a:t>v</a:t>
            </a:r>
            <a:r>
              <a:rPr sz="2000" spc="-10" dirty="0">
                <a:solidFill>
                  <a:srgbClr val="001F5F"/>
                </a:solidFill>
                <a:latin typeface="Calibri"/>
                <a:cs typeface="Calibri"/>
              </a:rPr>
              <a:t>ali</a:t>
            </a:r>
            <a:r>
              <a:rPr sz="2000" spc="-5" dirty="0">
                <a:solidFill>
                  <a:srgbClr val="001F5F"/>
                </a:solidFill>
                <a:latin typeface="Calibri"/>
                <a:cs typeface="Calibri"/>
              </a:rPr>
              <a:t>d</a:t>
            </a:r>
            <a:r>
              <a:rPr sz="2000" spc="-20" dirty="0">
                <a:solidFill>
                  <a:srgbClr val="001F5F"/>
                </a:solidFill>
                <a:latin typeface="Calibri"/>
                <a:cs typeface="Calibri"/>
              </a:rPr>
              <a:t>é</a:t>
            </a:r>
            <a:r>
              <a:rPr sz="2000" spc="-10" dirty="0">
                <a:solidFill>
                  <a:srgbClr val="001F5F"/>
                </a:solidFill>
                <a:latin typeface="Calibri"/>
                <a:cs typeface="Calibri"/>
              </a:rPr>
              <a:t>s</a:t>
            </a:r>
            <a:r>
              <a:rPr sz="2000" spc="40" dirty="0">
                <a:solidFill>
                  <a:srgbClr val="001F5F"/>
                </a:solidFill>
                <a:latin typeface="Calibri"/>
                <a:cs typeface="Calibri"/>
              </a:rPr>
              <a:t> </a:t>
            </a:r>
            <a:r>
              <a:rPr sz="2000" spc="-10" dirty="0">
                <a:solidFill>
                  <a:srgbClr val="001F5F"/>
                </a:solidFill>
                <a:latin typeface="Calibri"/>
                <a:cs typeface="Calibri"/>
              </a:rPr>
              <a:t>p</a:t>
            </a:r>
            <a:r>
              <a:rPr sz="2000" spc="-20" dirty="0">
                <a:solidFill>
                  <a:srgbClr val="001F5F"/>
                </a:solidFill>
                <a:latin typeface="Calibri"/>
                <a:cs typeface="Calibri"/>
              </a:rPr>
              <a:t>e</a:t>
            </a:r>
            <a:r>
              <a:rPr sz="2000" spc="-10" dirty="0">
                <a:solidFill>
                  <a:srgbClr val="001F5F"/>
                </a:solidFill>
                <a:latin typeface="Calibri"/>
                <a:cs typeface="Calibri"/>
              </a:rPr>
              <a:t>nda</a:t>
            </a:r>
            <a:r>
              <a:rPr sz="2000" spc="-25" dirty="0">
                <a:solidFill>
                  <a:srgbClr val="001F5F"/>
                </a:solidFill>
                <a:latin typeface="Calibri"/>
                <a:cs typeface="Calibri"/>
              </a:rPr>
              <a:t>n</a:t>
            </a:r>
            <a:r>
              <a:rPr sz="2000" spc="-10" dirty="0">
                <a:solidFill>
                  <a:srgbClr val="001F5F"/>
                </a:solidFill>
                <a:latin typeface="Calibri"/>
                <a:cs typeface="Calibri"/>
              </a:rPr>
              <a:t>t</a:t>
            </a:r>
            <a:r>
              <a:rPr sz="2000" spc="5" dirty="0">
                <a:solidFill>
                  <a:srgbClr val="001F5F"/>
                </a:solidFill>
                <a:latin typeface="Calibri"/>
                <a:cs typeface="Calibri"/>
              </a:rPr>
              <a:t> </a:t>
            </a:r>
            <a:r>
              <a:rPr sz="2000" spc="-10" dirty="0">
                <a:solidFill>
                  <a:srgbClr val="001F5F"/>
                </a:solidFill>
                <a:latin typeface="Calibri"/>
                <a:cs typeface="Calibri"/>
              </a:rPr>
              <a:t>la</a:t>
            </a:r>
            <a:r>
              <a:rPr sz="2000" spc="5" dirty="0">
                <a:solidFill>
                  <a:srgbClr val="001F5F"/>
                </a:solidFill>
                <a:latin typeface="Calibri"/>
                <a:cs typeface="Calibri"/>
              </a:rPr>
              <a:t> </a:t>
            </a:r>
            <a:r>
              <a:rPr sz="2000" spc="-10" dirty="0">
                <a:solidFill>
                  <a:srgbClr val="001F5F"/>
                </a:solidFill>
                <a:latin typeface="Calibri"/>
                <a:cs typeface="Calibri"/>
              </a:rPr>
              <a:t>g</a:t>
            </a:r>
            <a:r>
              <a:rPr sz="2000" spc="-40" dirty="0">
                <a:solidFill>
                  <a:srgbClr val="001F5F"/>
                </a:solidFill>
                <a:latin typeface="Calibri"/>
                <a:cs typeface="Calibri"/>
              </a:rPr>
              <a:t>r</a:t>
            </a:r>
            <a:r>
              <a:rPr sz="2000" spc="-15" dirty="0">
                <a:solidFill>
                  <a:srgbClr val="001F5F"/>
                </a:solidFill>
                <a:latin typeface="Calibri"/>
                <a:cs typeface="Calibri"/>
              </a:rPr>
              <a:t>o</a:t>
            </a:r>
            <a:r>
              <a:rPr sz="2000" spc="-20" dirty="0">
                <a:solidFill>
                  <a:srgbClr val="001F5F"/>
                </a:solidFill>
                <a:latin typeface="Calibri"/>
                <a:cs typeface="Calibri"/>
              </a:rPr>
              <a:t>ssess</a:t>
            </a:r>
            <a:r>
              <a:rPr sz="2000" spc="-10" dirty="0">
                <a:solidFill>
                  <a:srgbClr val="001F5F"/>
                </a:solidFill>
                <a:latin typeface="Calibri"/>
                <a:cs typeface="Calibri"/>
              </a:rPr>
              <a:t>e</a:t>
            </a:r>
            <a:endParaRPr sz="2000">
              <a:latin typeface="Calibri"/>
              <a:cs typeface="Calibri"/>
            </a:endParaRPr>
          </a:p>
          <a:p>
            <a:pPr marL="12700"/>
            <a:r>
              <a:rPr sz="2000" spc="-25" dirty="0">
                <a:solidFill>
                  <a:srgbClr val="001F5F"/>
                </a:solidFill>
                <a:latin typeface="Calibri"/>
                <a:cs typeface="Calibri"/>
              </a:rPr>
              <a:t>•C</a:t>
            </a:r>
            <a:r>
              <a:rPr sz="2000" spc="-15" dirty="0">
                <a:solidFill>
                  <a:srgbClr val="001F5F"/>
                </a:solidFill>
                <a:latin typeface="Calibri"/>
                <a:cs typeface="Calibri"/>
              </a:rPr>
              <a:t>o</a:t>
            </a:r>
            <a:r>
              <a:rPr sz="2000" spc="-5" dirty="0">
                <a:solidFill>
                  <a:srgbClr val="001F5F"/>
                </a:solidFill>
                <a:latin typeface="Calibri"/>
                <a:cs typeface="Calibri"/>
              </a:rPr>
              <a:t>n</a:t>
            </a:r>
            <a:r>
              <a:rPr sz="2000" spc="-10" dirty="0">
                <a:solidFill>
                  <a:srgbClr val="001F5F"/>
                </a:solidFill>
                <a:latin typeface="Calibri"/>
                <a:cs typeface="Calibri"/>
              </a:rPr>
              <a:t>c</a:t>
            </a:r>
            <a:r>
              <a:rPr sz="2000" spc="-25" dirty="0">
                <a:solidFill>
                  <a:srgbClr val="001F5F"/>
                </a:solidFill>
                <a:latin typeface="Calibri"/>
                <a:cs typeface="Calibri"/>
              </a:rPr>
              <a:t>e</a:t>
            </a:r>
            <a:r>
              <a:rPr sz="2000" spc="-10" dirty="0">
                <a:solidFill>
                  <a:srgbClr val="001F5F"/>
                </a:solidFill>
                <a:latin typeface="Calibri"/>
                <a:cs typeface="Calibri"/>
              </a:rPr>
              <a:t>ption/</a:t>
            </a:r>
            <a:r>
              <a:rPr sz="2000" spc="-145" dirty="0">
                <a:solidFill>
                  <a:srgbClr val="001F5F"/>
                </a:solidFill>
                <a:latin typeface="Calibri"/>
                <a:cs typeface="Calibri"/>
              </a:rPr>
              <a:t>T</a:t>
            </a:r>
            <a:r>
              <a:rPr sz="2000" spc="-60" dirty="0">
                <a:solidFill>
                  <a:srgbClr val="001F5F"/>
                </a:solidFill>
                <a:latin typeface="Calibri"/>
                <a:cs typeface="Calibri"/>
              </a:rPr>
              <a:t>r</a:t>
            </a:r>
            <a:r>
              <a:rPr sz="2000" spc="-10" dirty="0">
                <a:solidFill>
                  <a:srgbClr val="001F5F"/>
                </a:solidFill>
                <a:latin typeface="Calibri"/>
                <a:cs typeface="Calibri"/>
              </a:rPr>
              <a:t>a</a:t>
            </a:r>
            <a:r>
              <a:rPr sz="2000" spc="-5" dirty="0">
                <a:solidFill>
                  <a:srgbClr val="001F5F"/>
                </a:solidFill>
                <a:latin typeface="Calibri"/>
                <a:cs typeface="Calibri"/>
              </a:rPr>
              <a:t>n</a:t>
            </a:r>
            <a:r>
              <a:rPr sz="2000" spc="-25" dirty="0">
                <a:solidFill>
                  <a:srgbClr val="001F5F"/>
                </a:solidFill>
                <a:latin typeface="Calibri"/>
                <a:cs typeface="Calibri"/>
              </a:rPr>
              <a:t>s</a:t>
            </a:r>
            <a:r>
              <a:rPr sz="2000" spc="-30" dirty="0">
                <a:solidFill>
                  <a:srgbClr val="001F5F"/>
                </a:solidFill>
                <a:latin typeface="Calibri"/>
                <a:cs typeface="Calibri"/>
              </a:rPr>
              <a:t>m</a:t>
            </a:r>
            <a:r>
              <a:rPr sz="2000" spc="-5" dirty="0">
                <a:solidFill>
                  <a:srgbClr val="001F5F"/>
                </a:solidFill>
                <a:latin typeface="Calibri"/>
                <a:cs typeface="Calibri"/>
              </a:rPr>
              <a:t>i</a:t>
            </a:r>
            <a:r>
              <a:rPr sz="2000" spc="-25" dirty="0">
                <a:solidFill>
                  <a:srgbClr val="001F5F"/>
                </a:solidFill>
                <a:latin typeface="Calibri"/>
                <a:cs typeface="Calibri"/>
              </a:rPr>
              <a:t>s</a:t>
            </a:r>
            <a:r>
              <a:rPr sz="2000" dirty="0">
                <a:solidFill>
                  <a:srgbClr val="001F5F"/>
                </a:solidFill>
                <a:latin typeface="Calibri"/>
                <a:cs typeface="Calibri"/>
              </a:rPr>
              <a:t>s</a:t>
            </a:r>
            <a:r>
              <a:rPr sz="2000" spc="-10" dirty="0">
                <a:solidFill>
                  <a:srgbClr val="001F5F"/>
                </a:solidFill>
                <a:latin typeface="Calibri"/>
                <a:cs typeface="Calibri"/>
              </a:rPr>
              <a:t>ion</a:t>
            </a:r>
            <a:endParaRPr sz="2000">
              <a:latin typeface="Calibri"/>
              <a:cs typeface="Calibri"/>
            </a:endParaRPr>
          </a:p>
          <a:p>
            <a:pPr marL="12700"/>
            <a:r>
              <a:rPr sz="2000" spc="-20" dirty="0">
                <a:solidFill>
                  <a:srgbClr val="001F5F"/>
                </a:solidFill>
                <a:latin typeface="Calibri"/>
                <a:cs typeface="Calibri"/>
              </a:rPr>
              <a:t>•</a:t>
            </a:r>
            <a:r>
              <a:rPr sz="2000" spc="-15" dirty="0">
                <a:solidFill>
                  <a:srgbClr val="001F5F"/>
                </a:solidFill>
                <a:latin typeface="Calibri"/>
                <a:cs typeface="Calibri"/>
              </a:rPr>
              <a:t>O</a:t>
            </a:r>
            <a:r>
              <a:rPr sz="2000" spc="-5" dirty="0">
                <a:solidFill>
                  <a:srgbClr val="001F5F"/>
                </a:solidFill>
                <a:latin typeface="Calibri"/>
                <a:cs typeface="Calibri"/>
              </a:rPr>
              <a:t>b</a:t>
            </a:r>
            <a:r>
              <a:rPr sz="2000" spc="-20" dirty="0">
                <a:solidFill>
                  <a:srgbClr val="001F5F"/>
                </a:solidFill>
                <a:latin typeface="Calibri"/>
                <a:cs typeface="Calibri"/>
              </a:rPr>
              <a:t>se</a:t>
            </a:r>
            <a:r>
              <a:rPr sz="2000" spc="5" dirty="0">
                <a:solidFill>
                  <a:srgbClr val="001F5F"/>
                </a:solidFill>
                <a:latin typeface="Calibri"/>
                <a:cs typeface="Calibri"/>
              </a:rPr>
              <a:t>r</a:t>
            </a:r>
            <a:r>
              <a:rPr sz="2000" spc="-50" dirty="0">
                <a:solidFill>
                  <a:srgbClr val="001F5F"/>
                </a:solidFill>
                <a:latin typeface="Calibri"/>
                <a:cs typeface="Calibri"/>
              </a:rPr>
              <a:t>v</a:t>
            </a:r>
            <a:r>
              <a:rPr sz="2000" spc="-10" dirty="0">
                <a:solidFill>
                  <a:srgbClr val="001F5F"/>
                </a:solidFill>
                <a:latin typeface="Calibri"/>
                <a:cs typeface="Calibri"/>
              </a:rPr>
              <a:t>a</a:t>
            </a:r>
            <a:r>
              <a:rPr sz="2000" spc="-5" dirty="0">
                <a:solidFill>
                  <a:srgbClr val="001F5F"/>
                </a:solidFill>
                <a:latin typeface="Calibri"/>
                <a:cs typeface="Calibri"/>
              </a:rPr>
              <a:t>n</a:t>
            </a:r>
            <a:r>
              <a:rPr sz="2000" spc="-10" dirty="0">
                <a:solidFill>
                  <a:srgbClr val="001F5F"/>
                </a:solidFill>
                <a:latin typeface="Calibri"/>
                <a:cs typeface="Calibri"/>
              </a:rPr>
              <a:t>ce</a:t>
            </a:r>
            <a:endParaRPr sz="2000">
              <a:latin typeface="Calibri"/>
              <a:cs typeface="Calibri"/>
            </a:endParaRPr>
          </a:p>
          <a:p>
            <a:pPr marL="12700"/>
            <a:r>
              <a:rPr sz="2000" spc="-20" dirty="0">
                <a:solidFill>
                  <a:srgbClr val="001F5F"/>
                </a:solidFill>
                <a:latin typeface="Calibri"/>
                <a:cs typeface="Calibri"/>
              </a:rPr>
              <a:t>•</a:t>
            </a:r>
            <a:r>
              <a:rPr sz="2000" spc="-10" dirty="0">
                <a:solidFill>
                  <a:srgbClr val="001F5F"/>
                </a:solidFill>
                <a:latin typeface="Calibri"/>
                <a:cs typeface="Calibri"/>
              </a:rPr>
              <a:t>Ac</a:t>
            </a:r>
            <a:r>
              <a:rPr sz="2000" spc="-40" dirty="0">
                <a:solidFill>
                  <a:srgbClr val="001F5F"/>
                </a:solidFill>
                <a:latin typeface="Calibri"/>
                <a:cs typeface="Calibri"/>
              </a:rPr>
              <a:t>c</a:t>
            </a:r>
            <a:r>
              <a:rPr sz="2000" spc="-15" dirty="0">
                <a:solidFill>
                  <a:srgbClr val="001F5F"/>
                </a:solidFill>
                <a:latin typeface="Calibri"/>
                <a:cs typeface="Calibri"/>
              </a:rPr>
              <a:t>o</a:t>
            </a:r>
            <a:r>
              <a:rPr sz="2000" spc="-10" dirty="0">
                <a:solidFill>
                  <a:srgbClr val="001F5F"/>
                </a:solidFill>
                <a:latin typeface="Calibri"/>
                <a:cs typeface="Calibri"/>
              </a:rPr>
              <a:t>uch</a:t>
            </a:r>
            <a:r>
              <a:rPr sz="2000" spc="-25" dirty="0">
                <a:solidFill>
                  <a:srgbClr val="001F5F"/>
                </a:solidFill>
                <a:latin typeface="Calibri"/>
                <a:cs typeface="Calibri"/>
              </a:rPr>
              <a:t>eme</a:t>
            </a:r>
            <a:r>
              <a:rPr sz="2000" spc="-30" dirty="0">
                <a:solidFill>
                  <a:srgbClr val="001F5F"/>
                </a:solidFill>
                <a:latin typeface="Calibri"/>
                <a:cs typeface="Calibri"/>
              </a:rPr>
              <a:t>n</a:t>
            </a:r>
            <a:r>
              <a:rPr sz="2000" spc="-10" dirty="0">
                <a:solidFill>
                  <a:srgbClr val="001F5F"/>
                </a:solidFill>
                <a:latin typeface="Calibri"/>
                <a:cs typeface="Calibri"/>
              </a:rPr>
              <a:t>t</a:t>
            </a:r>
            <a:r>
              <a:rPr sz="2000" spc="-80" dirty="0">
                <a:solidFill>
                  <a:srgbClr val="001F5F"/>
                </a:solidFill>
                <a:latin typeface="Calibri"/>
                <a:cs typeface="Calibri"/>
              </a:rPr>
              <a:t>/</a:t>
            </a:r>
            <a:r>
              <a:rPr sz="2000" spc="-10" dirty="0">
                <a:solidFill>
                  <a:srgbClr val="001F5F"/>
                </a:solidFill>
                <a:latin typeface="Calibri"/>
                <a:cs typeface="Calibri"/>
              </a:rPr>
              <a:t>Al</a:t>
            </a:r>
            <a:r>
              <a:rPr sz="2000" spc="5" dirty="0">
                <a:solidFill>
                  <a:srgbClr val="001F5F"/>
                </a:solidFill>
                <a:latin typeface="Calibri"/>
                <a:cs typeface="Calibri"/>
              </a:rPr>
              <a:t>l</a:t>
            </a:r>
            <a:r>
              <a:rPr sz="2000" spc="-10" dirty="0">
                <a:solidFill>
                  <a:srgbClr val="001F5F"/>
                </a:solidFill>
                <a:latin typeface="Calibri"/>
                <a:cs typeface="Calibri"/>
              </a:rPr>
              <a:t>ai</a:t>
            </a:r>
            <a:r>
              <a:rPr sz="2000" spc="-5"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m</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a:t>
            </a:r>
            <a:endParaRPr sz="20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634"/>
            <a:ext cx="8986520" cy="605679"/>
          </a:xfrm>
          <a:prstGeom prst="rect">
            <a:avLst/>
          </a:prstGeom>
        </p:spPr>
        <p:txBody>
          <a:bodyPr vert="horz" wrap="square" lIns="0" tIns="166370" rIns="0" bIns="0" numCol="1" rtlCol="0" anchor="ctr" anchorCtr="0" compatLnSpc="1">
            <a:prstTxWarp prst="textNoShape">
              <a:avLst/>
            </a:prstTxWarp>
            <a:spAutoFit/>
          </a:bodyPr>
          <a:lstStyle/>
          <a:p>
            <a:pPr marL="12700"/>
            <a:r>
              <a:rPr dirty="0"/>
              <a:t>A</a:t>
            </a:r>
            <a:r>
              <a:rPr spc="-60" dirty="0"/>
              <a:t>R</a:t>
            </a:r>
            <a:r>
              <a:rPr dirty="0"/>
              <a:t>V</a:t>
            </a:r>
            <a:r>
              <a:rPr spc="-5" dirty="0"/>
              <a:t> </a:t>
            </a:r>
            <a:r>
              <a:rPr dirty="0"/>
              <a:t>ET</a:t>
            </a:r>
            <a:r>
              <a:rPr spc="-5" dirty="0"/>
              <a:t> T</a:t>
            </a:r>
            <a:r>
              <a:rPr spc="-25" dirty="0"/>
              <a:t>R</a:t>
            </a:r>
            <a:r>
              <a:rPr dirty="0"/>
              <a:t>AIT</a:t>
            </a:r>
            <a:r>
              <a:rPr spc="-15" dirty="0"/>
              <a:t>E</a:t>
            </a:r>
            <a:r>
              <a:rPr dirty="0"/>
              <a:t>MENT</a:t>
            </a:r>
            <a:r>
              <a:rPr spc="30" dirty="0"/>
              <a:t> </a:t>
            </a:r>
            <a:r>
              <a:rPr dirty="0"/>
              <a:t>ANT</a:t>
            </a:r>
            <a:r>
              <a:rPr spc="5" dirty="0"/>
              <a:t>I</a:t>
            </a:r>
            <a:r>
              <a:rPr dirty="0"/>
              <a:t>-</a:t>
            </a:r>
            <a:r>
              <a:rPr spc="-50" dirty="0"/>
              <a:t>A</a:t>
            </a:r>
            <a:r>
              <a:rPr spc="-5" dirty="0"/>
              <a:t>C</a:t>
            </a:r>
            <a:r>
              <a:rPr spc="-10" dirty="0"/>
              <a:t>I</a:t>
            </a:r>
            <a:r>
              <a:rPr spc="-5" dirty="0"/>
              <a:t>D</a:t>
            </a:r>
            <a:r>
              <a:rPr dirty="0"/>
              <a:t>E</a:t>
            </a:r>
            <a:r>
              <a:rPr spc="25" dirty="0"/>
              <a:t> </a:t>
            </a:r>
            <a:r>
              <a:rPr dirty="0"/>
              <a:t>1</a:t>
            </a:r>
            <a:r>
              <a:rPr spc="-15" dirty="0"/>
              <a:t>/</a:t>
            </a:r>
            <a:r>
              <a:rPr dirty="0"/>
              <a:t>2</a:t>
            </a:r>
          </a:p>
        </p:txBody>
      </p:sp>
      <p:sp>
        <p:nvSpPr>
          <p:cNvPr id="4" name="object 4"/>
          <p:cNvSpPr/>
          <p:nvPr/>
        </p:nvSpPr>
        <p:spPr>
          <a:xfrm>
            <a:off x="1528767" y="1268475"/>
            <a:ext cx="3487674" cy="26050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774825" y="4076700"/>
            <a:ext cx="3124200" cy="209550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383789" y="1359942"/>
            <a:ext cx="4731385" cy="3834768"/>
          </a:xfrm>
          <a:prstGeom prst="rect">
            <a:avLst/>
          </a:prstGeom>
        </p:spPr>
        <p:txBody>
          <a:bodyPr vert="horz" wrap="square" lIns="0" tIns="0" rIns="0" bIns="0" rtlCol="0">
            <a:spAutoFit/>
          </a:bodyPr>
          <a:lstStyle/>
          <a:p>
            <a:pPr marL="12700"/>
            <a:r>
              <a:rPr sz="2400" b="1" dirty="0">
                <a:solidFill>
                  <a:srgbClr val="001F5F"/>
                </a:solidFill>
                <a:latin typeface="Calibri"/>
                <a:cs typeface="Calibri"/>
              </a:rPr>
              <a:t>J</a:t>
            </a:r>
            <a:r>
              <a:rPr sz="2400" b="1" spc="-15" dirty="0">
                <a:solidFill>
                  <a:srgbClr val="001F5F"/>
                </a:solidFill>
                <a:latin typeface="Calibri"/>
                <a:cs typeface="Calibri"/>
              </a:rPr>
              <a:t>e</a:t>
            </a:r>
            <a:r>
              <a:rPr sz="2400" b="1" spc="-10" dirty="0">
                <a:solidFill>
                  <a:srgbClr val="001F5F"/>
                </a:solidFill>
                <a:latin typeface="Calibri"/>
                <a:cs typeface="Calibri"/>
              </a:rPr>
              <a:t>a</a:t>
            </a:r>
            <a:r>
              <a:rPr sz="2400" b="1" dirty="0">
                <a:solidFill>
                  <a:srgbClr val="001F5F"/>
                </a:solidFill>
                <a:latin typeface="Calibri"/>
                <a:cs typeface="Calibri"/>
              </a:rPr>
              <a:t>n</a:t>
            </a:r>
            <a:r>
              <a:rPr sz="2400" b="1" spc="5" dirty="0">
                <a:solidFill>
                  <a:srgbClr val="001F5F"/>
                </a:solidFill>
                <a:latin typeface="Calibri"/>
                <a:cs typeface="Calibri"/>
              </a:rPr>
              <a:t>n</a:t>
            </a:r>
            <a:r>
              <a:rPr sz="2400" b="1" dirty="0">
                <a:solidFill>
                  <a:srgbClr val="001F5F"/>
                </a:solidFill>
                <a:latin typeface="Calibri"/>
                <a:cs typeface="Calibri"/>
              </a:rPr>
              <a:t>e</a:t>
            </a:r>
            <a:r>
              <a:rPr sz="2400" b="1" spc="20" dirty="0">
                <a:solidFill>
                  <a:srgbClr val="001F5F"/>
                </a:solidFill>
                <a:latin typeface="Calibri"/>
                <a:cs typeface="Calibri"/>
              </a:rPr>
              <a:t> </a:t>
            </a:r>
            <a:r>
              <a:rPr sz="2400" b="1" spc="-35" dirty="0">
                <a:solidFill>
                  <a:srgbClr val="001F5F"/>
                </a:solidFill>
                <a:latin typeface="Calibri"/>
                <a:cs typeface="Calibri"/>
              </a:rPr>
              <a:t>v</a:t>
            </a:r>
            <a:r>
              <a:rPr sz="2400" b="1" dirty="0">
                <a:solidFill>
                  <a:srgbClr val="001F5F"/>
                </a:solidFill>
                <a:latin typeface="Calibri"/>
                <a:cs typeface="Calibri"/>
              </a:rPr>
              <a:t>o</a:t>
            </a:r>
            <a:r>
              <a:rPr sz="2400" b="1" spc="5" dirty="0">
                <a:solidFill>
                  <a:srgbClr val="001F5F"/>
                </a:solidFill>
                <a:latin typeface="Calibri"/>
                <a:cs typeface="Calibri"/>
              </a:rPr>
              <a:t>u</a:t>
            </a:r>
            <a:r>
              <a:rPr sz="2400" b="1" dirty="0">
                <a:solidFill>
                  <a:srgbClr val="001F5F"/>
                </a:solidFill>
                <a:latin typeface="Calibri"/>
                <a:cs typeface="Calibri"/>
              </a:rPr>
              <a:t>s</a:t>
            </a:r>
            <a:r>
              <a:rPr sz="2400" b="1" spc="-15" dirty="0">
                <a:solidFill>
                  <a:srgbClr val="001F5F"/>
                </a:solidFill>
                <a:latin typeface="Calibri"/>
                <a:cs typeface="Calibri"/>
              </a:rPr>
              <a:t> </a:t>
            </a:r>
            <a:r>
              <a:rPr sz="2400" b="1" spc="-40" dirty="0">
                <a:solidFill>
                  <a:srgbClr val="001F5F"/>
                </a:solidFill>
                <a:latin typeface="Calibri"/>
                <a:cs typeface="Calibri"/>
              </a:rPr>
              <a:t>r</a:t>
            </a:r>
            <a:r>
              <a:rPr sz="2400" b="1" spc="-10" dirty="0">
                <a:solidFill>
                  <a:srgbClr val="001F5F"/>
                </a:solidFill>
                <a:latin typeface="Calibri"/>
                <a:cs typeface="Calibri"/>
              </a:rPr>
              <a:t>a</a:t>
            </a:r>
            <a:r>
              <a:rPr sz="2400" b="1" dirty="0">
                <a:solidFill>
                  <a:srgbClr val="001F5F"/>
                </a:solidFill>
                <a:latin typeface="Calibri"/>
                <a:cs typeface="Calibri"/>
              </a:rPr>
              <a:t>co</a:t>
            </a:r>
            <a:r>
              <a:rPr sz="2400" b="1" spc="-20" dirty="0">
                <a:solidFill>
                  <a:srgbClr val="001F5F"/>
                </a:solidFill>
                <a:latin typeface="Calibri"/>
                <a:cs typeface="Calibri"/>
              </a:rPr>
              <a:t>nt</a:t>
            </a:r>
            <a:r>
              <a:rPr sz="2400" b="1" dirty="0">
                <a:solidFill>
                  <a:srgbClr val="001F5F"/>
                </a:solidFill>
                <a:latin typeface="Calibri"/>
                <a:cs typeface="Calibri"/>
              </a:rPr>
              <a:t>e</a:t>
            </a:r>
            <a:r>
              <a:rPr sz="2400" b="1" spc="-50" dirty="0">
                <a:solidFill>
                  <a:srgbClr val="001F5F"/>
                </a:solidFill>
                <a:latin typeface="Calibri"/>
                <a:cs typeface="Calibri"/>
              </a:rPr>
              <a:t> </a:t>
            </a:r>
            <a:r>
              <a:rPr sz="2400" b="1" dirty="0">
                <a:solidFill>
                  <a:srgbClr val="001F5F"/>
                </a:solidFill>
                <a:latin typeface="Calibri"/>
                <a:cs typeface="Calibri"/>
              </a:rPr>
              <a:t>à</a:t>
            </a:r>
            <a:r>
              <a:rPr sz="2400" b="1" spc="-5" dirty="0">
                <a:solidFill>
                  <a:srgbClr val="001F5F"/>
                </a:solidFill>
                <a:latin typeface="Calibri"/>
                <a:cs typeface="Calibri"/>
              </a:rPr>
              <a:t> </a:t>
            </a:r>
            <a:r>
              <a:rPr sz="2400" b="1" spc="5" dirty="0">
                <a:solidFill>
                  <a:srgbClr val="001F5F"/>
                </a:solidFill>
                <a:latin typeface="Calibri"/>
                <a:cs typeface="Calibri"/>
              </a:rPr>
              <a:t>l</a:t>
            </a:r>
            <a:r>
              <a:rPr sz="2400" b="1" spc="-165" dirty="0">
                <a:solidFill>
                  <a:srgbClr val="001F5F"/>
                </a:solidFill>
                <a:latin typeface="Calibri"/>
                <a:cs typeface="Calibri"/>
              </a:rPr>
              <a:t>’</a:t>
            </a:r>
            <a:r>
              <a:rPr sz="2400" b="1" dirty="0">
                <a:solidFill>
                  <a:srgbClr val="001F5F"/>
                </a:solidFill>
                <a:latin typeface="Calibri"/>
                <a:cs typeface="Calibri"/>
              </a:rPr>
              <a:t>o</a:t>
            </a:r>
            <a:r>
              <a:rPr sz="2400" b="1" spc="5" dirty="0">
                <a:solidFill>
                  <a:srgbClr val="001F5F"/>
                </a:solidFill>
                <a:latin typeface="Calibri"/>
                <a:cs typeface="Calibri"/>
              </a:rPr>
              <a:t>ffi</a:t>
            </a:r>
            <a:r>
              <a:rPr sz="2400" b="1" dirty="0">
                <a:solidFill>
                  <a:srgbClr val="001F5F"/>
                </a:solidFill>
                <a:latin typeface="Calibri"/>
                <a:cs typeface="Calibri"/>
              </a:rPr>
              <a:t>c</a:t>
            </a:r>
            <a:r>
              <a:rPr sz="2400" b="1" spc="5" dirty="0">
                <a:solidFill>
                  <a:srgbClr val="001F5F"/>
                </a:solidFill>
                <a:latin typeface="Calibri"/>
                <a:cs typeface="Calibri"/>
              </a:rPr>
              <a:t>i</a:t>
            </a:r>
            <a:r>
              <a:rPr sz="2400" b="1" spc="-20" dirty="0">
                <a:solidFill>
                  <a:srgbClr val="001F5F"/>
                </a:solidFill>
                <a:latin typeface="Calibri"/>
                <a:cs typeface="Calibri"/>
              </a:rPr>
              <a:t>n</a:t>
            </a:r>
            <a:r>
              <a:rPr sz="2400" b="1" spc="-10" dirty="0">
                <a:solidFill>
                  <a:srgbClr val="001F5F"/>
                </a:solidFill>
                <a:latin typeface="Calibri"/>
                <a:cs typeface="Calibri"/>
              </a:rPr>
              <a:t>e</a:t>
            </a:r>
            <a:r>
              <a:rPr sz="2400" b="1" dirty="0">
                <a:solidFill>
                  <a:srgbClr val="001F5F"/>
                </a:solidFill>
                <a:latin typeface="Calibri"/>
                <a:cs typeface="Calibri"/>
              </a:rPr>
              <a:t>…</a:t>
            </a:r>
            <a:endParaRPr sz="2400">
              <a:latin typeface="Calibri"/>
              <a:cs typeface="Calibri"/>
            </a:endParaRPr>
          </a:p>
          <a:p>
            <a:pPr>
              <a:spcBef>
                <a:spcPts val="23"/>
              </a:spcBef>
            </a:pPr>
            <a:endParaRPr sz="2500">
              <a:latin typeface="Times New Roman"/>
              <a:cs typeface="Times New Roman"/>
            </a:endParaRPr>
          </a:p>
          <a:p>
            <a:pPr marL="12700"/>
            <a:r>
              <a:rPr sz="2000" spc="-5" dirty="0">
                <a:solidFill>
                  <a:srgbClr val="001F5F"/>
                </a:solidFill>
                <a:latin typeface="Calibri"/>
                <a:cs typeface="Calibri"/>
              </a:rPr>
              <a:t>E</a:t>
            </a:r>
            <a:r>
              <a:rPr sz="2000" spc="-10" dirty="0">
                <a:solidFill>
                  <a:srgbClr val="001F5F"/>
                </a:solidFill>
                <a:latin typeface="Calibri"/>
                <a:cs typeface="Calibri"/>
              </a:rPr>
              <a:t>lle</a:t>
            </a:r>
            <a:r>
              <a:rPr sz="2000" spc="10" dirty="0">
                <a:solidFill>
                  <a:srgbClr val="001F5F"/>
                </a:solidFill>
                <a:latin typeface="Calibri"/>
                <a:cs typeface="Calibri"/>
              </a:rPr>
              <a:t> </a:t>
            </a:r>
            <a:r>
              <a:rPr sz="2000" spc="-10"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n</a:t>
            </a:r>
            <a:r>
              <a:rPr sz="2000" spc="-15" dirty="0">
                <a:solidFill>
                  <a:srgbClr val="001F5F"/>
                </a:solidFill>
                <a:latin typeface="Calibri"/>
                <a:cs typeface="Calibri"/>
              </a:rPr>
              <a:t>d </a:t>
            </a:r>
            <a:r>
              <a:rPr sz="2000" spc="-10" dirty="0">
                <a:solidFill>
                  <a:srgbClr val="001F5F"/>
                </a:solidFill>
                <a:latin typeface="Calibri"/>
                <a:cs typeface="Calibri"/>
              </a:rPr>
              <a:t>: </a:t>
            </a:r>
            <a:r>
              <a:rPr sz="2000" spc="-40" dirty="0">
                <a:solidFill>
                  <a:srgbClr val="001F5F"/>
                </a:solidFill>
                <a:latin typeface="Calibri"/>
                <a:cs typeface="Calibri"/>
              </a:rPr>
              <a:t>R</a:t>
            </a:r>
            <a:r>
              <a:rPr sz="2000" spc="-45" dirty="0">
                <a:solidFill>
                  <a:srgbClr val="001F5F"/>
                </a:solidFill>
                <a:latin typeface="Calibri"/>
                <a:cs typeface="Calibri"/>
              </a:rPr>
              <a:t>e</a:t>
            </a:r>
            <a:r>
              <a:rPr sz="2000" spc="-30" dirty="0">
                <a:solidFill>
                  <a:srgbClr val="001F5F"/>
                </a:solidFill>
                <a:latin typeface="Calibri"/>
                <a:cs typeface="Calibri"/>
              </a:rPr>
              <a:t>yat</a:t>
            </a:r>
            <a:r>
              <a:rPr sz="2000" spc="-10" dirty="0">
                <a:solidFill>
                  <a:srgbClr val="001F5F"/>
                </a:solidFill>
                <a:latin typeface="Calibri"/>
                <a:cs typeface="Calibri"/>
              </a:rPr>
              <a:t>a</a:t>
            </a:r>
            <a:r>
              <a:rPr sz="2000" spc="-5" dirty="0">
                <a:solidFill>
                  <a:srgbClr val="001F5F"/>
                </a:solidFill>
                <a:latin typeface="Calibri"/>
                <a:cs typeface="Calibri"/>
              </a:rPr>
              <a:t>z</a:t>
            </a:r>
            <a:r>
              <a:rPr sz="2000" spc="-15" dirty="0">
                <a:solidFill>
                  <a:srgbClr val="001F5F"/>
                </a:solidFill>
                <a:latin typeface="Calibri"/>
                <a:cs typeface="Calibri"/>
              </a:rPr>
              <a:t>®</a:t>
            </a:r>
            <a:r>
              <a:rPr sz="2000" spc="20" dirty="0">
                <a:solidFill>
                  <a:srgbClr val="001F5F"/>
                </a:solidFill>
                <a:latin typeface="Calibri"/>
                <a:cs typeface="Calibri"/>
              </a:rPr>
              <a:t> </a:t>
            </a:r>
            <a:r>
              <a:rPr sz="2000" spc="-10" dirty="0">
                <a:solidFill>
                  <a:srgbClr val="001F5F"/>
                </a:solidFill>
                <a:latin typeface="Calibri"/>
                <a:cs typeface="Calibri"/>
              </a:rPr>
              <a:t>+</a:t>
            </a:r>
            <a:r>
              <a:rPr sz="2000" spc="-15" dirty="0">
                <a:solidFill>
                  <a:srgbClr val="001F5F"/>
                </a:solidFill>
                <a:latin typeface="Calibri"/>
                <a:cs typeface="Calibri"/>
              </a:rPr>
              <a:t> </a:t>
            </a:r>
            <a:r>
              <a:rPr sz="2000" spc="-5" dirty="0">
                <a:solidFill>
                  <a:srgbClr val="001F5F"/>
                </a:solidFill>
                <a:latin typeface="Calibri"/>
                <a:cs typeface="Calibri"/>
              </a:rPr>
              <a:t>N</a:t>
            </a:r>
            <a:r>
              <a:rPr sz="2000" spc="-20" dirty="0">
                <a:solidFill>
                  <a:srgbClr val="001F5F"/>
                </a:solidFill>
                <a:latin typeface="Calibri"/>
                <a:cs typeface="Calibri"/>
              </a:rPr>
              <a:t>o</a:t>
            </a:r>
            <a:r>
              <a:rPr sz="2000" spc="15" dirty="0">
                <a:solidFill>
                  <a:srgbClr val="001F5F"/>
                </a:solidFill>
                <a:latin typeface="Calibri"/>
                <a:cs typeface="Calibri"/>
              </a:rPr>
              <a:t>r</a:t>
            </a:r>
            <a:r>
              <a:rPr sz="2000" spc="-25" dirty="0">
                <a:solidFill>
                  <a:srgbClr val="001F5F"/>
                </a:solidFill>
                <a:latin typeface="Calibri"/>
                <a:cs typeface="Calibri"/>
              </a:rPr>
              <a:t>v</a:t>
            </a:r>
            <a:r>
              <a:rPr sz="2000" spc="-10" dirty="0">
                <a:solidFill>
                  <a:srgbClr val="001F5F"/>
                </a:solidFill>
                <a:latin typeface="Calibri"/>
                <a:cs typeface="Calibri"/>
              </a:rPr>
              <a:t>ir®</a:t>
            </a:r>
            <a:r>
              <a:rPr sz="2000" spc="15" dirty="0">
                <a:solidFill>
                  <a:srgbClr val="001F5F"/>
                </a:solidFill>
                <a:latin typeface="Calibri"/>
                <a:cs typeface="Calibri"/>
              </a:rPr>
              <a:t> </a:t>
            </a:r>
            <a:r>
              <a:rPr sz="2000" spc="-10" dirty="0">
                <a:solidFill>
                  <a:srgbClr val="001F5F"/>
                </a:solidFill>
                <a:latin typeface="Calibri"/>
                <a:cs typeface="Calibri"/>
              </a:rPr>
              <a:t>+</a:t>
            </a:r>
            <a:r>
              <a:rPr sz="2000" spc="-15" dirty="0">
                <a:solidFill>
                  <a:srgbClr val="001F5F"/>
                </a:solidFill>
                <a:latin typeface="Calibri"/>
                <a:cs typeface="Calibri"/>
              </a:rPr>
              <a:t> </a:t>
            </a:r>
            <a:r>
              <a:rPr sz="2000" spc="-140" dirty="0">
                <a:solidFill>
                  <a:srgbClr val="001F5F"/>
                </a:solidFill>
                <a:latin typeface="Calibri"/>
                <a:cs typeface="Calibri"/>
              </a:rPr>
              <a:t>T</a:t>
            </a:r>
            <a:r>
              <a:rPr sz="2000" spc="-10" dirty="0">
                <a:solidFill>
                  <a:srgbClr val="001F5F"/>
                </a:solidFill>
                <a:latin typeface="Calibri"/>
                <a:cs typeface="Calibri"/>
              </a:rPr>
              <a:t>ru</a:t>
            </a:r>
            <a:r>
              <a:rPr sz="2000" spc="-50" dirty="0">
                <a:solidFill>
                  <a:srgbClr val="001F5F"/>
                </a:solidFill>
                <a:latin typeface="Calibri"/>
                <a:cs typeface="Calibri"/>
              </a:rPr>
              <a:t>v</a:t>
            </a:r>
            <a:r>
              <a:rPr sz="2000" spc="-10" dirty="0">
                <a:solidFill>
                  <a:srgbClr val="001F5F"/>
                </a:solidFill>
                <a:latin typeface="Calibri"/>
                <a:cs typeface="Calibri"/>
              </a:rPr>
              <a:t>a</a:t>
            </a:r>
            <a:r>
              <a:rPr sz="2000" spc="-5" dirty="0">
                <a:solidFill>
                  <a:srgbClr val="001F5F"/>
                </a:solidFill>
                <a:latin typeface="Calibri"/>
                <a:cs typeface="Calibri"/>
              </a:rPr>
              <a:t>d</a:t>
            </a:r>
            <a:r>
              <a:rPr sz="2000" spc="-10" dirty="0">
                <a:solidFill>
                  <a:srgbClr val="001F5F"/>
                </a:solidFill>
                <a:latin typeface="Calibri"/>
                <a:cs typeface="Calibri"/>
              </a:rPr>
              <a:t>a®</a:t>
            </a:r>
            <a:endParaRPr sz="2000">
              <a:latin typeface="Calibri"/>
              <a:cs typeface="Calibri"/>
            </a:endParaRPr>
          </a:p>
          <a:p>
            <a:pPr marL="12700"/>
            <a:r>
              <a:rPr sz="2000" spc="-10" dirty="0">
                <a:solidFill>
                  <a:srgbClr val="001F5F"/>
                </a:solidFill>
                <a:latin typeface="Calibri"/>
                <a:cs typeface="Calibri"/>
              </a:rPr>
              <a:t>d</a:t>
            </a:r>
            <a:r>
              <a:rPr sz="2000" spc="-20" dirty="0">
                <a:solidFill>
                  <a:srgbClr val="001F5F"/>
                </a:solidFill>
                <a:latin typeface="Calibri"/>
                <a:cs typeface="Calibri"/>
              </a:rPr>
              <a:t>e</a:t>
            </a:r>
            <a:r>
              <a:rPr sz="2000" spc="-10" dirty="0">
                <a:solidFill>
                  <a:srgbClr val="001F5F"/>
                </a:solidFill>
                <a:latin typeface="Calibri"/>
                <a:cs typeface="Calibri"/>
              </a:rPr>
              <a:t>puis</a:t>
            </a:r>
            <a:r>
              <a:rPr sz="2000" spc="10" dirty="0">
                <a:solidFill>
                  <a:srgbClr val="001F5F"/>
                </a:solidFill>
                <a:latin typeface="Calibri"/>
                <a:cs typeface="Calibri"/>
              </a:rPr>
              <a:t> </a:t>
            </a:r>
            <a:r>
              <a:rPr sz="2000" spc="-15" dirty="0">
                <a:solidFill>
                  <a:srgbClr val="001F5F"/>
                </a:solidFill>
                <a:latin typeface="Calibri"/>
                <a:cs typeface="Calibri"/>
              </a:rPr>
              <a:t>3</a:t>
            </a:r>
            <a:r>
              <a:rPr sz="2000" spc="-5" dirty="0">
                <a:solidFill>
                  <a:srgbClr val="001F5F"/>
                </a:solidFill>
                <a:latin typeface="Calibri"/>
                <a:cs typeface="Calibri"/>
              </a:rPr>
              <a:t> </a:t>
            </a:r>
            <a:r>
              <a:rPr sz="2000" spc="-25" dirty="0">
                <a:solidFill>
                  <a:srgbClr val="001F5F"/>
                </a:solidFill>
                <a:latin typeface="Calibri"/>
                <a:cs typeface="Calibri"/>
              </a:rPr>
              <a:t>sem</a:t>
            </a:r>
            <a:r>
              <a:rPr sz="2000" spc="-10" dirty="0">
                <a:solidFill>
                  <a:srgbClr val="001F5F"/>
                </a:solidFill>
                <a:latin typeface="Calibri"/>
                <a:cs typeface="Calibri"/>
              </a:rPr>
              <a:t>ai</a:t>
            </a:r>
            <a:r>
              <a:rPr sz="2000" spc="-5" dirty="0">
                <a:solidFill>
                  <a:srgbClr val="001F5F"/>
                </a:solidFill>
                <a:latin typeface="Calibri"/>
                <a:cs typeface="Calibri"/>
              </a:rPr>
              <a:t>n</a:t>
            </a:r>
            <a:r>
              <a:rPr sz="2000" spc="-20" dirty="0">
                <a:solidFill>
                  <a:srgbClr val="001F5F"/>
                </a:solidFill>
                <a:latin typeface="Calibri"/>
                <a:cs typeface="Calibri"/>
              </a:rPr>
              <a:t>e</a:t>
            </a:r>
            <a:r>
              <a:rPr sz="2000" spc="-25" dirty="0">
                <a:solidFill>
                  <a:srgbClr val="001F5F"/>
                </a:solidFill>
                <a:latin typeface="Calibri"/>
                <a:cs typeface="Calibri"/>
              </a:rPr>
              <a:t>s</a:t>
            </a:r>
            <a:r>
              <a:rPr sz="2000" spc="-5" dirty="0">
                <a:solidFill>
                  <a:srgbClr val="001F5F"/>
                </a:solidFill>
                <a:latin typeface="Calibri"/>
                <a:cs typeface="Calibri"/>
              </a:rPr>
              <a:t>.</a:t>
            </a:r>
            <a:endParaRPr sz="2000">
              <a:latin typeface="Calibri"/>
              <a:cs typeface="Calibri"/>
            </a:endParaRPr>
          </a:p>
          <a:p>
            <a:pPr marL="12700" marR="5080"/>
            <a:r>
              <a:rPr sz="2000" spc="-15" dirty="0">
                <a:solidFill>
                  <a:srgbClr val="001F5F"/>
                </a:solidFill>
                <a:latin typeface="Calibri"/>
                <a:cs typeface="Calibri"/>
              </a:rPr>
              <a:t>A</a:t>
            </a:r>
            <a:r>
              <a:rPr sz="2000" spc="-5" dirty="0">
                <a:solidFill>
                  <a:srgbClr val="001F5F"/>
                </a:solidFill>
                <a:latin typeface="Calibri"/>
                <a:cs typeface="Calibri"/>
              </a:rPr>
              <a:t> </a:t>
            </a:r>
            <a:r>
              <a:rPr sz="2000" spc="-40" dirty="0">
                <a:solidFill>
                  <a:srgbClr val="001F5F"/>
                </a:solidFill>
                <a:latin typeface="Calibri"/>
                <a:cs typeface="Calibri"/>
              </a:rPr>
              <a:t>c</a:t>
            </a:r>
            <a:r>
              <a:rPr sz="2000" spc="-10" dirty="0">
                <a:solidFill>
                  <a:srgbClr val="001F5F"/>
                </a:solidFill>
                <a:latin typeface="Calibri"/>
                <a:cs typeface="Calibri"/>
              </a:rPr>
              <a:t>a</a:t>
            </a:r>
            <a:r>
              <a:rPr sz="2000" spc="-5" dirty="0">
                <a:solidFill>
                  <a:srgbClr val="001F5F"/>
                </a:solidFill>
                <a:latin typeface="Calibri"/>
                <a:cs typeface="Calibri"/>
              </a:rPr>
              <a:t>u</a:t>
            </a:r>
            <a:r>
              <a:rPr sz="2000" spc="-25" dirty="0">
                <a:solidFill>
                  <a:srgbClr val="001F5F"/>
                </a:solidFill>
                <a:latin typeface="Calibri"/>
                <a:cs typeface="Calibri"/>
              </a:rPr>
              <a:t>s</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10" dirty="0">
                <a:solidFill>
                  <a:srgbClr val="001F5F"/>
                </a:solidFill>
                <a:latin typeface="Calibri"/>
                <a:cs typeface="Calibri"/>
              </a:rPr>
              <a:t>ce</a:t>
            </a:r>
            <a:r>
              <a:rPr sz="2000" spc="15" dirty="0">
                <a:solidFill>
                  <a:srgbClr val="001F5F"/>
                </a:solidFill>
                <a:latin typeface="Calibri"/>
                <a:cs typeface="Calibri"/>
              </a:rPr>
              <a:t> </a:t>
            </a:r>
            <a:r>
              <a:rPr sz="2000" spc="-10" dirty="0">
                <a:solidFill>
                  <a:srgbClr val="001F5F"/>
                </a:solidFill>
                <a:latin typeface="Calibri"/>
                <a:cs typeface="Calibri"/>
              </a:rPr>
              <a:t>t</a:t>
            </a:r>
            <a:r>
              <a:rPr sz="2000" spc="-55" dirty="0">
                <a:solidFill>
                  <a:srgbClr val="001F5F"/>
                </a:solidFill>
                <a:latin typeface="Calibri"/>
                <a:cs typeface="Calibri"/>
              </a:rPr>
              <a:t>r</a:t>
            </a:r>
            <a:r>
              <a:rPr sz="2000" spc="-10" dirty="0">
                <a:solidFill>
                  <a:srgbClr val="001F5F"/>
                </a:solidFill>
                <a:latin typeface="Calibri"/>
                <a:cs typeface="Calibri"/>
              </a:rPr>
              <a:t>ai</a:t>
            </a:r>
            <a:r>
              <a:rPr sz="2000" spc="-30" dirty="0">
                <a:solidFill>
                  <a:srgbClr val="001F5F"/>
                </a:solidFill>
                <a:latin typeface="Calibri"/>
                <a:cs typeface="Calibri"/>
              </a:rPr>
              <a:t>t</a:t>
            </a:r>
            <a:r>
              <a:rPr sz="2000" spc="-25" dirty="0">
                <a:solidFill>
                  <a:srgbClr val="001F5F"/>
                </a:solidFill>
                <a:latin typeface="Calibri"/>
                <a:cs typeface="Calibri"/>
              </a:rPr>
              <a:t>eme</a:t>
            </a:r>
            <a:r>
              <a:rPr sz="2000" spc="-35" dirty="0">
                <a:solidFill>
                  <a:srgbClr val="001F5F"/>
                </a:solidFill>
                <a:latin typeface="Calibri"/>
                <a:cs typeface="Calibri"/>
              </a:rPr>
              <a:t>n</a:t>
            </a:r>
            <a:r>
              <a:rPr sz="2000" spc="-10" dirty="0">
                <a:solidFill>
                  <a:srgbClr val="001F5F"/>
                </a:solidFill>
                <a:latin typeface="Calibri"/>
                <a:cs typeface="Calibri"/>
              </a:rPr>
              <a:t>t,</a:t>
            </a:r>
            <a:r>
              <a:rPr sz="2000" spc="80" dirty="0">
                <a:solidFill>
                  <a:srgbClr val="001F5F"/>
                </a:solidFill>
                <a:latin typeface="Calibri"/>
                <a:cs typeface="Calibri"/>
              </a:rPr>
              <a:t> </a:t>
            </a:r>
            <a:r>
              <a:rPr sz="2000" spc="-25" dirty="0">
                <a:solidFill>
                  <a:srgbClr val="001F5F"/>
                </a:solidFill>
                <a:latin typeface="Calibri"/>
                <a:cs typeface="Calibri"/>
              </a:rPr>
              <a:t>J</a:t>
            </a:r>
            <a:r>
              <a:rPr sz="2000" spc="-20" dirty="0">
                <a:solidFill>
                  <a:srgbClr val="001F5F"/>
                </a:solidFill>
                <a:latin typeface="Calibri"/>
                <a:cs typeface="Calibri"/>
              </a:rPr>
              <a:t>e</a:t>
            </a:r>
            <a:r>
              <a:rPr sz="2000" spc="-10" dirty="0">
                <a:solidFill>
                  <a:srgbClr val="001F5F"/>
                </a:solidFill>
                <a:latin typeface="Calibri"/>
                <a:cs typeface="Calibri"/>
              </a:rPr>
              <a:t>a</a:t>
            </a:r>
            <a:r>
              <a:rPr sz="2000" spc="-5" dirty="0">
                <a:solidFill>
                  <a:srgbClr val="001F5F"/>
                </a:solidFill>
                <a:latin typeface="Calibri"/>
                <a:cs typeface="Calibri"/>
              </a:rPr>
              <a:t>n</a:t>
            </a:r>
            <a:r>
              <a:rPr sz="2000" spc="-10" dirty="0">
                <a:solidFill>
                  <a:srgbClr val="001F5F"/>
                </a:solidFill>
                <a:latin typeface="Calibri"/>
                <a:cs typeface="Calibri"/>
              </a:rPr>
              <a:t>ne</a:t>
            </a:r>
            <a:r>
              <a:rPr sz="2000" spc="15" dirty="0">
                <a:solidFill>
                  <a:srgbClr val="001F5F"/>
                </a:solidFill>
                <a:latin typeface="Calibri"/>
                <a:cs typeface="Calibri"/>
              </a:rPr>
              <a:t> </a:t>
            </a:r>
            <a:r>
              <a:rPr sz="2000" spc="-25" dirty="0">
                <a:solidFill>
                  <a:srgbClr val="001F5F"/>
                </a:solidFill>
                <a:latin typeface="Calibri"/>
                <a:cs typeface="Calibri"/>
              </a:rPr>
              <a:t>s</a:t>
            </a:r>
            <a:r>
              <a:rPr sz="2000" spc="-20" dirty="0">
                <a:solidFill>
                  <a:srgbClr val="001F5F"/>
                </a:solidFill>
                <a:latin typeface="Calibri"/>
                <a:cs typeface="Calibri"/>
              </a:rPr>
              <a:t>o</a:t>
            </a:r>
            <a:r>
              <a:rPr sz="2000" spc="-5" dirty="0">
                <a:solidFill>
                  <a:srgbClr val="001F5F"/>
                </a:solidFill>
                <a:latin typeface="Calibri"/>
                <a:cs typeface="Calibri"/>
              </a:rPr>
              <a:t>u</a:t>
            </a:r>
            <a:r>
              <a:rPr sz="2000" spc="-45" dirty="0">
                <a:solidFill>
                  <a:srgbClr val="001F5F"/>
                </a:solidFill>
                <a:latin typeface="Calibri"/>
                <a:cs typeface="Calibri"/>
              </a:rPr>
              <a:t>f</a:t>
            </a:r>
            <a:r>
              <a:rPr sz="2000" spc="-20" dirty="0">
                <a:solidFill>
                  <a:srgbClr val="001F5F"/>
                </a:solidFill>
                <a:latin typeface="Calibri"/>
                <a:cs typeface="Calibri"/>
              </a:rPr>
              <a:t>f</a:t>
            </a:r>
            <a:r>
              <a:rPr sz="2000" spc="-35" dirty="0">
                <a:solidFill>
                  <a:srgbClr val="001F5F"/>
                </a:solidFill>
                <a:latin typeface="Calibri"/>
                <a:cs typeface="Calibri"/>
              </a:rPr>
              <a:t>r</a:t>
            </a:r>
            <a:r>
              <a:rPr sz="2000" spc="-10" dirty="0">
                <a:solidFill>
                  <a:srgbClr val="001F5F"/>
                </a:solidFill>
                <a:latin typeface="Calibri"/>
                <a:cs typeface="Calibri"/>
              </a:rPr>
              <a:t>e</a:t>
            </a:r>
            <a:r>
              <a:rPr sz="2000" spc="-5" dirty="0">
                <a:solidFill>
                  <a:srgbClr val="001F5F"/>
                </a:solidFill>
                <a:latin typeface="Calibri"/>
                <a:cs typeface="Calibri"/>
              </a:rPr>
              <a:t> </a:t>
            </a:r>
            <a:r>
              <a:rPr sz="2000" spc="-10" dirty="0">
                <a:solidFill>
                  <a:srgbClr val="001F5F"/>
                </a:solidFill>
                <a:latin typeface="Calibri"/>
                <a:cs typeface="Calibri"/>
              </a:rPr>
              <a:t>par</a:t>
            </a:r>
            <a:r>
              <a:rPr sz="2000" spc="-70" dirty="0">
                <a:solidFill>
                  <a:srgbClr val="001F5F"/>
                </a:solidFill>
                <a:latin typeface="Calibri"/>
                <a:cs typeface="Calibri"/>
              </a:rPr>
              <a:t>f</a:t>
            </a:r>
            <a:r>
              <a:rPr sz="2000" spc="-10" dirty="0">
                <a:solidFill>
                  <a:srgbClr val="001F5F"/>
                </a:solidFill>
                <a:latin typeface="Calibri"/>
                <a:cs typeface="Calibri"/>
              </a:rPr>
              <a:t>ois</a:t>
            </a:r>
            <a:r>
              <a:rPr sz="2000" spc="10"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10" dirty="0">
                <a:solidFill>
                  <a:srgbClr val="001F5F"/>
                </a:solidFill>
                <a:latin typeface="Calibri"/>
                <a:cs typeface="Calibri"/>
              </a:rPr>
              <a:t>diarr</a:t>
            </a:r>
            <a:r>
              <a:rPr sz="2000" spc="-5" dirty="0">
                <a:solidFill>
                  <a:srgbClr val="001F5F"/>
                </a:solidFill>
                <a:latin typeface="Calibri"/>
                <a:cs typeface="Calibri"/>
              </a:rPr>
              <a:t>h</a:t>
            </a:r>
            <a:r>
              <a:rPr sz="2000" spc="-20" dirty="0">
                <a:solidFill>
                  <a:srgbClr val="001F5F"/>
                </a:solidFill>
                <a:latin typeface="Calibri"/>
                <a:cs typeface="Calibri"/>
              </a:rPr>
              <a:t>ée</a:t>
            </a:r>
            <a:r>
              <a:rPr sz="2000" spc="-10" dirty="0">
                <a:solidFill>
                  <a:srgbClr val="001F5F"/>
                </a:solidFill>
                <a:latin typeface="Calibri"/>
                <a:cs typeface="Calibri"/>
              </a:rPr>
              <a:t>s</a:t>
            </a:r>
            <a:r>
              <a:rPr sz="2000" spc="40"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t</a:t>
            </a:r>
            <a:r>
              <a:rPr sz="2000" spc="5" dirty="0">
                <a:solidFill>
                  <a:srgbClr val="001F5F"/>
                </a:solidFill>
                <a:latin typeface="Calibri"/>
                <a:cs typeface="Calibri"/>
              </a:rPr>
              <a:t> </a:t>
            </a:r>
            <a:r>
              <a:rPr sz="2000" spc="-10" dirty="0">
                <a:solidFill>
                  <a:srgbClr val="001F5F"/>
                </a:solidFill>
                <a:latin typeface="Calibri"/>
                <a:cs typeface="Calibri"/>
              </a:rPr>
              <a:t>de </a:t>
            </a:r>
            <a:r>
              <a:rPr sz="2000" spc="-15" dirty="0">
                <a:solidFill>
                  <a:srgbClr val="001F5F"/>
                </a:solidFill>
                <a:latin typeface="Calibri"/>
                <a:cs typeface="Calibri"/>
              </a:rPr>
              <a:t>ma</a:t>
            </a:r>
            <a:r>
              <a:rPr sz="2000" spc="-5" dirty="0">
                <a:solidFill>
                  <a:srgbClr val="001F5F"/>
                </a:solidFill>
                <a:latin typeface="Calibri"/>
                <a:cs typeface="Calibri"/>
              </a:rPr>
              <a:t>u</a:t>
            </a:r>
            <a:r>
              <a:rPr sz="2000" spc="-10" dirty="0">
                <a:solidFill>
                  <a:srgbClr val="001F5F"/>
                </a:solidFill>
                <a:latin typeface="Calibri"/>
                <a:cs typeface="Calibri"/>
              </a:rPr>
              <a:t>x</a:t>
            </a:r>
            <a:r>
              <a:rPr sz="2000" dirty="0">
                <a:solidFill>
                  <a:srgbClr val="001F5F"/>
                </a:solidFill>
                <a:latin typeface="Calibri"/>
                <a:cs typeface="Calibri"/>
              </a:rPr>
              <a:t> </a:t>
            </a:r>
            <a:r>
              <a:rPr sz="2000" spc="-10" dirty="0">
                <a:solidFill>
                  <a:srgbClr val="001F5F"/>
                </a:solidFill>
                <a:latin typeface="Calibri"/>
                <a:cs typeface="Calibri"/>
              </a:rPr>
              <a:t>d</a:t>
            </a:r>
            <a:r>
              <a:rPr sz="2000" spc="-145" dirty="0">
                <a:solidFill>
                  <a:srgbClr val="001F5F"/>
                </a:solidFill>
                <a:latin typeface="Calibri"/>
                <a:cs typeface="Calibri"/>
              </a:rPr>
              <a:t>’</a:t>
            </a:r>
            <a:r>
              <a:rPr sz="2000" spc="-20" dirty="0">
                <a:solidFill>
                  <a:srgbClr val="001F5F"/>
                </a:solidFill>
                <a:latin typeface="Calibri"/>
                <a:cs typeface="Calibri"/>
              </a:rPr>
              <a:t>e</a:t>
            </a:r>
            <a:r>
              <a:rPr sz="2000" spc="-50" dirty="0">
                <a:solidFill>
                  <a:srgbClr val="001F5F"/>
                </a:solidFill>
                <a:latin typeface="Calibri"/>
                <a:cs typeface="Calibri"/>
              </a:rPr>
              <a:t>s</a:t>
            </a:r>
            <a:r>
              <a:rPr sz="2000" spc="-30" dirty="0">
                <a:solidFill>
                  <a:srgbClr val="001F5F"/>
                </a:solidFill>
                <a:latin typeface="Calibri"/>
                <a:cs typeface="Calibri"/>
              </a:rPr>
              <a:t>t</a:t>
            </a:r>
            <a:r>
              <a:rPr sz="2000" spc="-15" dirty="0">
                <a:solidFill>
                  <a:srgbClr val="001F5F"/>
                </a:solidFill>
                <a:latin typeface="Calibri"/>
                <a:cs typeface="Calibri"/>
              </a:rPr>
              <a:t>o</a:t>
            </a:r>
            <a:r>
              <a:rPr sz="2000" spc="-30" dirty="0">
                <a:solidFill>
                  <a:srgbClr val="001F5F"/>
                </a:solidFill>
                <a:latin typeface="Calibri"/>
                <a:cs typeface="Calibri"/>
              </a:rPr>
              <a:t>m</a:t>
            </a:r>
            <a:r>
              <a:rPr sz="2000" spc="-10" dirty="0">
                <a:solidFill>
                  <a:srgbClr val="001F5F"/>
                </a:solidFill>
                <a:latin typeface="Calibri"/>
                <a:cs typeface="Calibri"/>
              </a:rPr>
              <a:t>ac.</a:t>
            </a:r>
            <a:r>
              <a:rPr sz="2000" spc="-5" dirty="0">
                <a:solidFill>
                  <a:srgbClr val="001F5F"/>
                </a:solidFill>
                <a:latin typeface="Calibri"/>
                <a:cs typeface="Calibri"/>
              </a:rPr>
              <a:t> </a:t>
            </a:r>
            <a:r>
              <a:rPr sz="2000" spc="-20" dirty="0">
                <a:solidFill>
                  <a:srgbClr val="001F5F"/>
                </a:solidFill>
                <a:latin typeface="Calibri"/>
                <a:cs typeface="Calibri"/>
              </a:rPr>
              <a:t>Da</a:t>
            </a:r>
            <a:r>
              <a:rPr sz="2000" spc="-5" dirty="0">
                <a:solidFill>
                  <a:srgbClr val="001F5F"/>
                </a:solidFill>
                <a:latin typeface="Calibri"/>
                <a:cs typeface="Calibri"/>
              </a:rPr>
              <a:t>n</a:t>
            </a:r>
            <a:r>
              <a:rPr sz="2000" spc="-10" dirty="0">
                <a:solidFill>
                  <a:srgbClr val="001F5F"/>
                </a:solidFill>
                <a:latin typeface="Calibri"/>
                <a:cs typeface="Calibri"/>
              </a:rPr>
              <a:t>s</a:t>
            </a:r>
            <a:r>
              <a:rPr sz="2000" spc="-15" dirty="0">
                <a:solidFill>
                  <a:srgbClr val="001F5F"/>
                </a:solidFill>
                <a:latin typeface="Calibri"/>
                <a:cs typeface="Calibri"/>
              </a:rPr>
              <a:t> </a:t>
            </a:r>
            <a:r>
              <a:rPr sz="2000" spc="-10" dirty="0">
                <a:solidFill>
                  <a:srgbClr val="001F5F"/>
                </a:solidFill>
                <a:latin typeface="Calibri"/>
                <a:cs typeface="Calibri"/>
              </a:rPr>
              <a:t>ce</a:t>
            </a:r>
            <a:r>
              <a:rPr sz="2000" spc="20" dirty="0">
                <a:solidFill>
                  <a:srgbClr val="001F5F"/>
                </a:solidFill>
                <a:latin typeface="Calibri"/>
                <a:cs typeface="Calibri"/>
              </a:rPr>
              <a:t> </a:t>
            </a:r>
            <a:r>
              <a:rPr sz="2000" spc="-40" dirty="0">
                <a:solidFill>
                  <a:srgbClr val="001F5F"/>
                </a:solidFill>
                <a:latin typeface="Calibri"/>
                <a:cs typeface="Calibri"/>
              </a:rPr>
              <a:t>c</a:t>
            </a:r>
            <a:r>
              <a:rPr sz="2000" spc="-10" dirty="0">
                <a:solidFill>
                  <a:srgbClr val="001F5F"/>
                </a:solidFill>
                <a:latin typeface="Calibri"/>
                <a:cs typeface="Calibri"/>
              </a:rPr>
              <a:t>as,</a:t>
            </a:r>
            <a:r>
              <a:rPr sz="2000" spc="50"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lle</a:t>
            </a:r>
            <a:r>
              <a:rPr sz="2000" spc="15" dirty="0">
                <a:solidFill>
                  <a:srgbClr val="001F5F"/>
                </a:solidFill>
                <a:latin typeface="Calibri"/>
                <a:cs typeface="Calibri"/>
              </a:rPr>
              <a:t> </a:t>
            </a:r>
            <a:r>
              <a:rPr sz="2000" spc="-10"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n</a:t>
            </a:r>
            <a:r>
              <a:rPr sz="2000" spc="-15" dirty="0">
                <a:solidFill>
                  <a:srgbClr val="001F5F"/>
                </a:solidFill>
                <a:latin typeface="Calibri"/>
                <a:cs typeface="Calibri"/>
              </a:rPr>
              <a:t>d</a:t>
            </a:r>
            <a:r>
              <a:rPr sz="2000" spc="5" dirty="0">
                <a:solidFill>
                  <a:srgbClr val="001F5F"/>
                </a:solidFill>
                <a:latin typeface="Calibri"/>
                <a:cs typeface="Calibri"/>
              </a:rPr>
              <a:t> </a:t>
            </a:r>
            <a:r>
              <a:rPr sz="2000" spc="-20" dirty="0">
                <a:solidFill>
                  <a:srgbClr val="001F5F"/>
                </a:solidFill>
                <a:latin typeface="Calibri"/>
                <a:cs typeface="Calibri"/>
              </a:rPr>
              <a:t>Sme</a:t>
            </a:r>
            <a:r>
              <a:rPr sz="2000" spc="-10" dirty="0">
                <a:solidFill>
                  <a:srgbClr val="001F5F"/>
                </a:solidFill>
                <a:latin typeface="Calibri"/>
                <a:cs typeface="Calibri"/>
              </a:rPr>
              <a:t>c</a:t>
            </a:r>
            <a:r>
              <a:rPr sz="2000" spc="-35" dirty="0">
                <a:solidFill>
                  <a:srgbClr val="001F5F"/>
                </a:solidFill>
                <a:latin typeface="Calibri"/>
                <a:cs typeface="Calibri"/>
              </a:rPr>
              <a:t>t</a:t>
            </a:r>
            <a:r>
              <a:rPr sz="2000" spc="-10" dirty="0">
                <a:solidFill>
                  <a:srgbClr val="001F5F"/>
                </a:solidFill>
                <a:latin typeface="Calibri"/>
                <a:cs typeface="Calibri"/>
              </a:rPr>
              <a:t>a®,</a:t>
            </a:r>
            <a:r>
              <a:rPr sz="2000" spc="55" dirty="0">
                <a:solidFill>
                  <a:srgbClr val="001F5F"/>
                </a:solidFill>
                <a:latin typeface="Calibri"/>
                <a:cs typeface="Calibri"/>
              </a:rPr>
              <a:t> </a:t>
            </a:r>
            <a:r>
              <a:rPr sz="2000" spc="-25" dirty="0">
                <a:solidFill>
                  <a:srgbClr val="001F5F"/>
                </a:solidFill>
                <a:latin typeface="Calibri"/>
                <a:cs typeface="Calibri"/>
              </a:rPr>
              <a:t>G</a:t>
            </a:r>
            <a:r>
              <a:rPr sz="2000" spc="-30" dirty="0">
                <a:solidFill>
                  <a:srgbClr val="001F5F"/>
                </a:solidFill>
                <a:latin typeface="Calibri"/>
                <a:cs typeface="Calibri"/>
              </a:rPr>
              <a:t>a</a:t>
            </a:r>
            <a:r>
              <a:rPr sz="2000" spc="-25" dirty="0">
                <a:solidFill>
                  <a:srgbClr val="001F5F"/>
                </a:solidFill>
                <a:latin typeface="Calibri"/>
                <a:cs typeface="Calibri"/>
              </a:rPr>
              <a:t>v</a:t>
            </a:r>
            <a:r>
              <a:rPr sz="2000" spc="-5" dirty="0">
                <a:solidFill>
                  <a:srgbClr val="001F5F"/>
                </a:solidFill>
                <a:latin typeface="Calibri"/>
                <a:cs typeface="Calibri"/>
              </a:rPr>
              <a:t>i</a:t>
            </a:r>
            <a:r>
              <a:rPr sz="2000" spc="-25" dirty="0">
                <a:solidFill>
                  <a:srgbClr val="001F5F"/>
                </a:solidFill>
                <a:latin typeface="Calibri"/>
                <a:cs typeface="Calibri"/>
              </a:rPr>
              <a:t>s</a:t>
            </a:r>
            <a:r>
              <a:rPr sz="2000" spc="-40" dirty="0">
                <a:solidFill>
                  <a:srgbClr val="001F5F"/>
                </a:solidFill>
                <a:latin typeface="Calibri"/>
                <a:cs typeface="Calibri"/>
              </a:rPr>
              <a:t>c</a:t>
            </a:r>
            <a:r>
              <a:rPr sz="2000" spc="-15" dirty="0">
                <a:solidFill>
                  <a:srgbClr val="001F5F"/>
                </a:solidFill>
                <a:latin typeface="Calibri"/>
                <a:cs typeface="Calibri"/>
              </a:rPr>
              <a:t>o</a:t>
            </a:r>
            <a:r>
              <a:rPr sz="2000" spc="-10" dirty="0">
                <a:solidFill>
                  <a:srgbClr val="001F5F"/>
                </a:solidFill>
                <a:latin typeface="Calibri"/>
                <a:cs typeface="Calibri"/>
              </a:rPr>
              <a:t>n</a:t>
            </a:r>
            <a:r>
              <a:rPr sz="2000" spc="-15" dirty="0">
                <a:solidFill>
                  <a:srgbClr val="001F5F"/>
                </a:solidFill>
                <a:latin typeface="Calibri"/>
                <a:cs typeface="Calibri"/>
              </a:rPr>
              <a:t>®</a:t>
            </a:r>
            <a:r>
              <a:rPr sz="2000" spc="-5" dirty="0">
                <a:solidFill>
                  <a:srgbClr val="001F5F"/>
                </a:solidFill>
                <a:latin typeface="Calibri"/>
                <a:cs typeface="Calibri"/>
              </a:rPr>
              <a:t> </a:t>
            </a:r>
            <a:r>
              <a:rPr sz="2000" spc="-15" dirty="0">
                <a:solidFill>
                  <a:srgbClr val="001F5F"/>
                </a:solidFill>
                <a:latin typeface="Calibri"/>
                <a:cs typeface="Calibri"/>
              </a:rPr>
              <a:t>ou </a:t>
            </a:r>
            <a:r>
              <a:rPr sz="2000" spc="-10" dirty="0">
                <a:solidFill>
                  <a:srgbClr val="001F5F"/>
                </a:solidFill>
                <a:latin typeface="Calibri"/>
                <a:cs typeface="Calibri"/>
              </a:rPr>
              <a:t>par</a:t>
            </a:r>
            <a:r>
              <a:rPr sz="2000" spc="-70" dirty="0">
                <a:solidFill>
                  <a:srgbClr val="001F5F"/>
                </a:solidFill>
                <a:latin typeface="Calibri"/>
                <a:cs typeface="Calibri"/>
              </a:rPr>
              <a:t>f</a:t>
            </a:r>
            <a:r>
              <a:rPr sz="2000" spc="-10" dirty="0">
                <a:solidFill>
                  <a:srgbClr val="001F5F"/>
                </a:solidFill>
                <a:latin typeface="Calibri"/>
                <a:cs typeface="Calibri"/>
              </a:rPr>
              <a:t>ois</a:t>
            </a:r>
            <a:r>
              <a:rPr sz="2000" spc="35" dirty="0">
                <a:solidFill>
                  <a:srgbClr val="001F5F"/>
                </a:solidFill>
                <a:latin typeface="Calibri"/>
                <a:cs typeface="Calibri"/>
              </a:rPr>
              <a:t> </a:t>
            </a:r>
            <a:r>
              <a:rPr sz="2000" spc="-10" dirty="0">
                <a:solidFill>
                  <a:srgbClr val="001F5F"/>
                </a:solidFill>
                <a:latin typeface="Calibri"/>
                <a:cs typeface="Calibri"/>
              </a:rPr>
              <a:t>d</a:t>
            </a:r>
            <a:r>
              <a:rPr sz="2000" spc="-145" dirty="0">
                <a:solidFill>
                  <a:srgbClr val="001F5F"/>
                </a:solidFill>
                <a:latin typeface="Calibri"/>
                <a:cs typeface="Calibri"/>
              </a:rPr>
              <a:t>’</a:t>
            </a:r>
            <a:r>
              <a:rPr sz="2000" spc="-10" dirty="0">
                <a:solidFill>
                  <a:srgbClr val="001F5F"/>
                </a:solidFill>
                <a:latin typeface="Calibri"/>
                <a:cs typeface="Calibri"/>
              </a:rPr>
              <a:t>a</a:t>
            </a:r>
            <a:r>
              <a:rPr sz="2000" spc="-5" dirty="0">
                <a:solidFill>
                  <a:srgbClr val="001F5F"/>
                </a:solidFill>
                <a:latin typeface="Calibri"/>
                <a:cs typeface="Calibri"/>
              </a:rPr>
              <a:t>u</a:t>
            </a:r>
            <a:r>
              <a:rPr sz="2000" spc="-10" dirty="0">
                <a:solidFill>
                  <a:srgbClr val="001F5F"/>
                </a:solidFill>
                <a:latin typeface="Calibri"/>
                <a:cs typeface="Calibri"/>
              </a:rPr>
              <a:t>t</a:t>
            </a:r>
            <a:r>
              <a:rPr sz="2000" spc="-30"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s</a:t>
            </a:r>
            <a:r>
              <a:rPr sz="2000" spc="-15" dirty="0">
                <a:solidFill>
                  <a:srgbClr val="001F5F"/>
                </a:solidFill>
                <a:latin typeface="Calibri"/>
                <a:cs typeface="Calibri"/>
              </a:rPr>
              <a:t> </a:t>
            </a:r>
            <a:r>
              <a:rPr sz="2000" spc="-20" dirty="0">
                <a:solidFill>
                  <a:srgbClr val="001F5F"/>
                </a:solidFill>
                <a:latin typeface="Calibri"/>
                <a:cs typeface="Calibri"/>
              </a:rPr>
              <a:t>mé</a:t>
            </a:r>
            <a:r>
              <a:rPr sz="2000" spc="-10" dirty="0">
                <a:solidFill>
                  <a:srgbClr val="001F5F"/>
                </a:solidFill>
                <a:latin typeface="Calibri"/>
                <a:cs typeface="Calibri"/>
              </a:rPr>
              <a:t>d</a:t>
            </a:r>
            <a:r>
              <a:rPr sz="2000" spc="-5" dirty="0">
                <a:solidFill>
                  <a:srgbClr val="001F5F"/>
                </a:solidFill>
                <a:latin typeface="Calibri"/>
                <a:cs typeface="Calibri"/>
              </a:rPr>
              <a:t>i</a:t>
            </a:r>
            <a:r>
              <a:rPr sz="2000" spc="-40" dirty="0">
                <a:solidFill>
                  <a:srgbClr val="001F5F"/>
                </a:solidFill>
                <a:latin typeface="Calibri"/>
                <a:cs typeface="Calibri"/>
              </a:rPr>
              <a:t>c</a:t>
            </a:r>
            <a:r>
              <a:rPr sz="2000" spc="-15" dirty="0">
                <a:solidFill>
                  <a:srgbClr val="001F5F"/>
                </a:solidFill>
                <a:latin typeface="Calibri"/>
                <a:cs typeface="Calibri"/>
              </a:rPr>
              <a:t>am</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ts</a:t>
            </a:r>
            <a:r>
              <a:rPr sz="2000" spc="114" dirty="0">
                <a:solidFill>
                  <a:srgbClr val="001F5F"/>
                </a:solidFill>
                <a:latin typeface="Calibri"/>
                <a:cs typeface="Calibri"/>
              </a:rPr>
              <a:t> </a:t>
            </a:r>
            <a:r>
              <a:rPr sz="2000" spc="-20" dirty="0">
                <a:solidFill>
                  <a:srgbClr val="001F5F"/>
                </a:solidFill>
                <a:latin typeface="Calibri"/>
                <a:cs typeface="Calibri"/>
              </a:rPr>
              <a:t>e</a:t>
            </a:r>
            <a:r>
              <a:rPr sz="2000" spc="-15" dirty="0">
                <a:solidFill>
                  <a:srgbClr val="001F5F"/>
                </a:solidFill>
                <a:latin typeface="Calibri"/>
                <a:cs typeface="Calibri"/>
              </a:rPr>
              <a:t>n</a:t>
            </a:r>
            <a:r>
              <a:rPr sz="2000" spc="5" dirty="0">
                <a:solidFill>
                  <a:srgbClr val="001F5F"/>
                </a:solidFill>
                <a:latin typeface="Calibri"/>
                <a:cs typeface="Calibri"/>
              </a:rPr>
              <a:t> </a:t>
            </a:r>
            <a:r>
              <a:rPr sz="2000" spc="-60" dirty="0">
                <a:solidFill>
                  <a:srgbClr val="001F5F"/>
                </a:solidFill>
                <a:latin typeface="Calibri"/>
                <a:cs typeface="Calibri"/>
              </a:rPr>
              <a:t>f</a:t>
            </a:r>
            <a:r>
              <a:rPr sz="2000" spc="-15" dirty="0">
                <a:solidFill>
                  <a:srgbClr val="001F5F"/>
                </a:solidFill>
                <a:latin typeface="Calibri"/>
                <a:cs typeface="Calibri"/>
              </a:rPr>
              <a:t>o</a:t>
            </a:r>
            <a:r>
              <a:rPr sz="2000" spc="-10" dirty="0">
                <a:solidFill>
                  <a:srgbClr val="001F5F"/>
                </a:solidFill>
                <a:latin typeface="Calibri"/>
                <a:cs typeface="Calibri"/>
              </a:rPr>
              <a:t>nction</a:t>
            </a:r>
            <a:r>
              <a:rPr sz="2000" spc="-5" dirty="0">
                <a:solidFill>
                  <a:srgbClr val="001F5F"/>
                </a:solidFill>
                <a:latin typeface="Calibri"/>
                <a:cs typeface="Calibri"/>
              </a:rPr>
              <a:t> </a:t>
            </a:r>
            <a:r>
              <a:rPr sz="2000" spc="-10" dirty="0">
                <a:solidFill>
                  <a:srgbClr val="001F5F"/>
                </a:solidFill>
                <a:latin typeface="Calibri"/>
                <a:cs typeface="Calibri"/>
              </a:rPr>
              <a:t>de ce</a:t>
            </a:r>
            <a:r>
              <a:rPr sz="2000" spc="20" dirty="0">
                <a:solidFill>
                  <a:srgbClr val="001F5F"/>
                </a:solidFill>
                <a:latin typeface="Calibri"/>
                <a:cs typeface="Calibri"/>
              </a:rPr>
              <a:t> </a:t>
            </a:r>
            <a:r>
              <a:rPr sz="2000" spc="-10" dirty="0">
                <a:solidFill>
                  <a:srgbClr val="001F5F"/>
                </a:solidFill>
                <a:latin typeface="Calibri"/>
                <a:cs typeface="Calibri"/>
              </a:rPr>
              <a:t>qu</a:t>
            </a:r>
            <a:r>
              <a:rPr sz="2000" spc="-145" dirty="0">
                <a:solidFill>
                  <a:srgbClr val="001F5F"/>
                </a:solidFill>
                <a:latin typeface="Calibri"/>
                <a:cs typeface="Calibri"/>
              </a:rPr>
              <a:t>’</a:t>
            </a:r>
            <a:r>
              <a:rPr sz="2000" spc="-20" dirty="0">
                <a:solidFill>
                  <a:srgbClr val="001F5F"/>
                </a:solidFill>
                <a:latin typeface="Calibri"/>
                <a:cs typeface="Calibri"/>
              </a:rPr>
              <a:t>e</a:t>
            </a:r>
            <a:r>
              <a:rPr sz="2000" spc="-10" dirty="0">
                <a:solidFill>
                  <a:srgbClr val="001F5F"/>
                </a:solidFill>
                <a:latin typeface="Calibri"/>
                <a:cs typeface="Calibri"/>
              </a:rPr>
              <a:t>lle</a:t>
            </a:r>
            <a:r>
              <a:rPr sz="2000" spc="10" dirty="0">
                <a:solidFill>
                  <a:srgbClr val="001F5F"/>
                </a:solidFill>
                <a:latin typeface="Calibri"/>
                <a:cs typeface="Calibri"/>
              </a:rPr>
              <a:t> </a:t>
            </a:r>
            <a:r>
              <a:rPr sz="2000" spc="-10" dirty="0">
                <a:solidFill>
                  <a:srgbClr val="001F5F"/>
                </a:solidFill>
                <a:latin typeface="Calibri"/>
                <a:cs typeface="Calibri"/>
              </a:rPr>
              <a:t>a</a:t>
            </a:r>
            <a:r>
              <a:rPr sz="2000" spc="5" dirty="0">
                <a:solidFill>
                  <a:srgbClr val="001F5F"/>
                </a:solidFill>
                <a:latin typeface="Calibri"/>
                <a:cs typeface="Calibri"/>
              </a:rPr>
              <a:t> </a:t>
            </a:r>
            <a:r>
              <a:rPr sz="2000" spc="-10" dirty="0">
                <a:solidFill>
                  <a:srgbClr val="001F5F"/>
                </a:solidFill>
                <a:latin typeface="Calibri"/>
                <a:cs typeface="Calibri"/>
              </a:rPr>
              <a:t>da</a:t>
            </a:r>
            <a:r>
              <a:rPr sz="2000" spc="-5" dirty="0">
                <a:solidFill>
                  <a:srgbClr val="001F5F"/>
                </a:solidFill>
                <a:latin typeface="Calibri"/>
                <a:cs typeface="Calibri"/>
              </a:rPr>
              <a:t>n</a:t>
            </a:r>
            <a:r>
              <a:rPr sz="2000" spc="-10" dirty="0">
                <a:solidFill>
                  <a:srgbClr val="001F5F"/>
                </a:solidFill>
                <a:latin typeface="Calibri"/>
                <a:cs typeface="Calibri"/>
              </a:rPr>
              <a:t>s</a:t>
            </a:r>
            <a:r>
              <a:rPr sz="2000" spc="-15" dirty="0">
                <a:solidFill>
                  <a:srgbClr val="001F5F"/>
                </a:solidFill>
                <a:latin typeface="Calibri"/>
                <a:cs typeface="Calibri"/>
              </a:rPr>
              <a:t> </a:t>
            </a:r>
            <a:r>
              <a:rPr sz="2000" spc="-10" dirty="0">
                <a:solidFill>
                  <a:srgbClr val="001F5F"/>
                </a:solidFill>
                <a:latin typeface="Calibri"/>
                <a:cs typeface="Calibri"/>
              </a:rPr>
              <a:t>son</a:t>
            </a:r>
            <a:r>
              <a:rPr sz="2000" spc="5" dirty="0">
                <a:solidFill>
                  <a:srgbClr val="001F5F"/>
                </a:solidFill>
                <a:latin typeface="Calibri"/>
                <a:cs typeface="Calibri"/>
              </a:rPr>
              <a:t> </a:t>
            </a:r>
            <a:r>
              <a:rPr sz="2000" dirty="0">
                <a:solidFill>
                  <a:srgbClr val="001F5F"/>
                </a:solidFill>
                <a:latin typeface="Calibri"/>
                <a:cs typeface="Calibri"/>
              </a:rPr>
              <a:t>a</a:t>
            </a:r>
            <a:r>
              <a:rPr sz="2000" spc="-10" dirty="0">
                <a:solidFill>
                  <a:srgbClr val="001F5F"/>
                </a:solidFill>
                <a:latin typeface="Calibri"/>
                <a:cs typeface="Calibri"/>
              </a:rPr>
              <a:t>r</a:t>
            </a:r>
            <a:r>
              <a:rPr sz="2000" spc="-30" dirty="0">
                <a:solidFill>
                  <a:srgbClr val="001F5F"/>
                </a:solidFill>
                <a:latin typeface="Calibri"/>
                <a:cs typeface="Calibri"/>
              </a:rPr>
              <a:t>m</a:t>
            </a:r>
            <a:r>
              <a:rPr sz="2000" spc="-10" dirty="0">
                <a:solidFill>
                  <a:srgbClr val="001F5F"/>
                </a:solidFill>
                <a:latin typeface="Calibri"/>
                <a:cs typeface="Calibri"/>
              </a:rPr>
              <a:t>oi</a:t>
            </a:r>
            <a:r>
              <a:rPr sz="2000" spc="-40" dirty="0">
                <a:solidFill>
                  <a:srgbClr val="001F5F"/>
                </a:solidFill>
                <a:latin typeface="Calibri"/>
                <a:cs typeface="Calibri"/>
              </a:rPr>
              <a:t>r</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à</a:t>
            </a:r>
            <a:r>
              <a:rPr sz="2000" spc="-15" dirty="0">
                <a:solidFill>
                  <a:srgbClr val="001F5F"/>
                </a:solidFill>
                <a:latin typeface="Calibri"/>
                <a:cs typeface="Calibri"/>
              </a:rPr>
              <a:t> </a:t>
            </a:r>
            <a:r>
              <a:rPr sz="2000" spc="-10" dirty="0">
                <a:solidFill>
                  <a:srgbClr val="001F5F"/>
                </a:solidFill>
                <a:latin typeface="Calibri"/>
                <a:cs typeface="Calibri"/>
              </a:rPr>
              <a:t>phar</a:t>
            </a:r>
            <a:r>
              <a:rPr sz="2000" spc="-30" dirty="0">
                <a:solidFill>
                  <a:srgbClr val="001F5F"/>
                </a:solidFill>
                <a:latin typeface="Calibri"/>
                <a:cs typeface="Calibri"/>
              </a:rPr>
              <a:t>m</a:t>
            </a:r>
            <a:r>
              <a:rPr sz="2000" spc="-10" dirty="0">
                <a:solidFill>
                  <a:srgbClr val="001F5F"/>
                </a:solidFill>
                <a:latin typeface="Calibri"/>
                <a:cs typeface="Calibri"/>
              </a:rPr>
              <a:t>aci</a:t>
            </a:r>
            <a:r>
              <a:rPr sz="2000" spc="-20" dirty="0">
                <a:solidFill>
                  <a:srgbClr val="001F5F"/>
                </a:solidFill>
                <a:latin typeface="Calibri"/>
                <a:cs typeface="Calibri"/>
              </a:rPr>
              <a:t>e</a:t>
            </a:r>
            <a:r>
              <a:rPr sz="2000" spc="-5" dirty="0">
                <a:solidFill>
                  <a:srgbClr val="001F5F"/>
                </a:solidFill>
                <a:latin typeface="Calibri"/>
                <a:cs typeface="Calibri"/>
              </a:rPr>
              <a:t>. E</a:t>
            </a:r>
            <a:r>
              <a:rPr sz="2000" spc="-10" dirty="0">
                <a:solidFill>
                  <a:srgbClr val="001F5F"/>
                </a:solidFill>
                <a:latin typeface="Calibri"/>
                <a:cs typeface="Calibri"/>
              </a:rPr>
              <a:t>lle</a:t>
            </a:r>
            <a:r>
              <a:rPr sz="2000" spc="10" dirty="0">
                <a:solidFill>
                  <a:srgbClr val="001F5F"/>
                </a:solidFill>
                <a:latin typeface="Calibri"/>
                <a:cs typeface="Calibri"/>
              </a:rPr>
              <a:t> </a:t>
            </a:r>
            <a:r>
              <a:rPr sz="2000" spc="-50" dirty="0">
                <a:solidFill>
                  <a:srgbClr val="001F5F"/>
                </a:solidFill>
                <a:latin typeface="Calibri"/>
                <a:cs typeface="Calibri"/>
              </a:rPr>
              <a:t>v</a:t>
            </a:r>
            <a:r>
              <a:rPr sz="2000" spc="-10" dirty="0">
                <a:solidFill>
                  <a:srgbClr val="001F5F"/>
                </a:solidFill>
                <a:latin typeface="Calibri"/>
                <a:cs typeface="Calibri"/>
              </a:rPr>
              <a:t>oit</a:t>
            </a:r>
            <a:r>
              <a:rPr sz="2000" dirty="0">
                <a:solidFill>
                  <a:srgbClr val="001F5F"/>
                </a:solidFill>
                <a:latin typeface="Calibri"/>
                <a:cs typeface="Calibri"/>
              </a:rPr>
              <a:t> </a:t>
            </a:r>
            <a:r>
              <a:rPr sz="2000" spc="-5" dirty="0">
                <a:solidFill>
                  <a:srgbClr val="001F5F"/>
                </a:solidFill>
                <a:latin typeface="Calibri"/>
                <a:cs typeface="Calibri"/>
              </a:rPr>
              <a:t>auj</a:t>
            </a:r>
            <a:r>
              <a:rPr sz="2000" spc="-10" dirty="0">
                <a:solidFill>
                  <a:srgbClr val="001F5F"/>
                </a:solidFill>
                <a:latin typeface="Calibri"/>
                <a:cs typeface="Calibri"/>
              </a:rPr>
              <a:t>ou</a:t>
            </a:r>
            <a:r>
              <a:rPr sz="2000" spc="-35" dirty="0">
                <a:solidFill>
                  <a:srgbClr val="001F5F"/>
                </a:solidFill>
                <a:latin typeface="Calibri"/>
                <a:cs typeface="Calibri"/>
              </a:rPr>
              <a:t>r</a:t>
            </a:r>
            <a:r>
              <a:rPr sz="2000" spc="-10" dirty="0">
                <a:solidFill>
                  <a:srgbClr val="001F5F"/>
                </a:solidFill>
                <a:latin typeface="Calibri"/>
                <a:cs typeface="Calibri"/>
              </a:rPr>
              <a:t>d</a:t>
            </a:r>
            <a:r>
              <a:rPr sz="2000" spc="-5" dirty="0">
                <a:solidFill>
                  <a:srgbClr val="001F5F"/>
                </a:solidFill>
                <a:latin typeface="Calibri"/>
                <a:cs typeface="Calibri"/>
              </a:rPr>
              <a:t>’h</a:t>
            </a:r>
            <a:r>
              <a:rPr sz="2000" spc="-10" dirty="0">
                <a:solidFill>
                  <a:srgbClr val="001F5F"/>
                </a:solidFill>
                <a:latin typeface="Calibri"/>
                <a:cs typeface="Calibri"/>
              </a:rPr>
              <a:t>u</a:t>
            </a:r>
            <a:r>
              <a:rPr sz="2000" dirty="0">
                <a:solidFill>
                  <a:srgbClr val="001F5F"/>
                </a:solidFill>
                <a:latin typeface="Calibri"/>
                <a:cs typeface="Calibri"/>
              </a:rPr>
              <a:t>i</a:t>
            </a:r>
            <a:r>
              <a:rPr sz="2000" spc="-50" dirty="0">
                <a:solidFill>
                  <a:srgbClr val="001F5F"/>
                </a:solidFill>
                <a:latin typeface="Calibri"/>
                <a:cs typeface="Calibri"/>
              </a:rPr>
              <a:t> </a:t>
            </a:r>
            <a:r>
              <a:rPr sz="2000" spc="-10" dirty="0">
                <a:solidFill>
                  <a:srgbClr val="001F5F"/>
                </a:solidFill>
                <a:latin typeface="Calibri"/>
                <a:cs typeface="Calibri"/>
              </a:rPr>
              <a:t>une</a:t>
            </a:r>
            <a:r>
              <a:rPr sz="2000" spc="-15" dirty="0">
                <a:solidFill>
                  <a:srgbClr val="001F5F"/>
                </a:solidFill>
                <a:latin typeface="Calibri"/>
                <a:cs typeface="Calibri"/>
              </a:rPr>
              <a:t> </a:t>
            </a:r>
            <a:r>
              <a:rPr sz="2000" spc="-5" dirty="0">
                <a:solidFill>
                  <a:srgbClr val="001F5F"/>
                </a:solidFill>
                <a:latin typeface="Calibri"/>
                <a:cs typeface="Calibri"/>
              </a:rPr>
              <a:t>p</a:t>
            </a:r>
            <a:r>
              <a:rPr sz="2000" spc="-10" dirty="0">
                <a:solidFill>
                  <a:srgbClr val="001F5F"/>
                </a:solidFill>
                <a:latin typeface="Calibri"/>
                <a:cs typeface="Calibri"/>
              </a:rPr>
              <a:t>ub</a:t>
            </a:r>
            <a:r>
              <a:rPr sz="2000" spc="-5" dirty="0">
                <a:solidFill>
                  <a:srgbClr val="001F5F"/>
                </a:solidFill>
                <a:latin typeface="Calibri"/>
                <a:cs typeface="Calibri"/>
              </a:rPr>
              <a:t>li</a:t>
            </a:r>
            <a:r>
              <a:rPr sz="2000" spc="-20" dirty="0">
                <a:solidFill>
                  <a:srgbClr val="001F5F"/>
                </a:solidFill>
                <a:latin typeface="Calibri"/>
                <a:cs typeface="Calibri"/>
              </a:rPr>
              <a:t>c</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é</a:t>
            </a:r>
            <a:r>
              <a:rPr sz="2000" spc="40" dirty="0">
                <a:solidFill>
                  <a:srgbClr val="001F5F"/>
                </a:solidFill>
                <a:latin typeface="Calibri"/>
                <a:cs typeface="Calibri"/>
              </a:rPr>
              <a:t> </a:t>
            </a:r>
            <a:r>
              <a:rPr sz="2000" spc="-10" dirty="0">
                <a:solidFill>
                  <a:srgbClr val="001F5F"/>
                </a:solidFill>
                <a:latin typeface="Calibri"/>
                <a:cs typeface="Calibri"/>
              </a:rPr>
              <a:t>p</a:t>
            </a:r>
            <a:r>
              <a:rPr sz="2000" spc="-15" dirty="0">
                <a:solidFill>
                  <a:srgbClr val="001F5F"/>
                </a:solidFill>
                <a:latin typeface="Calibri"/>
                <a:cs typeface="Calibri"/>
              </a:rPr>
              <a:t>o</a:t>
            </a:r>
            <a:r>
              <a:rPr sz="2000" spc="-5" dirty="0">
                <a:solidFill>
                  <a:srgbClr val="001F5F"/>
                </a:solidFill>
                <a:latin typeface="Calibri"/>
                <a:cs typeface="Calibri"/>
              </a:rPr>
              <a:t>u</a:t>
            </a:r>
            <a:r>
              <a:rPr sz="2000" spc="-10" dirty="0">
                <a:solidFill>
                  <a:srgbClr val="001F5F"/>
                </a:solidFill>
                <a:latin typeface="Calibri"/>
                <a:cs typeface="Calibri"/>
              </a:rPr>
              <a:t>r</a:t>
            </a:r>
            <a:r>
              <a:rPr sz="2000" spc="-5" dirty="0">
                <a:solidFill>
                  <a:srgbClr val="001F5F"/>
                </a:solidFill>
                <a:latin typeface="Calibri"/>
                <a:cs typeface="Calibri"/>
              </a:rPr>
              <a:t> </a:t>
            </a:r>
            <a:r>
              <a:rPr sz="2000" spc="-20" dirty="0">
                <a:solidFill>
                  <a:srgbClr val="001F5F"/>
                </a:solidFill>
                <a:latin typeface="Calibri"/>
                <a:cs typeface="Calibri"/>
              </a:rPr>
              <a:t>M</a:t>
            </a:r>
            <a:r>
              <a:rPr sz="2000" spc="-10" dirty="0">
                <a:solidFill>
                  <a:srgbClr val="001F5F"/>
                </a:solidFill>
                <a:latin typeface="Calibri"/>
                <a:cs typeface="Calibri"/>
              </a:rPr>
              <a:t>op</a:t>
            </a:r>
            <a:r>
              <a:rPr sz="2000" spc="-60" dirty="0">
                <a:solidFill>
                  <a:srgbClr val="001F5F"/>
                </a:solidFill>
                <a:latin typeface="Calibri"/>
                <a:cs typeface="Calibri"/>
              </a:rPr>
              <a:t>r</a:t>
            </a:r>
            <a:r>
              <a:rPr sz="2000" spc="-10" dirty="0">
                <a:solidFill>
                  <a:srgbClr val="001F5F"/>
                </a:solidFill>
                <a:latin typeface="Calibri"/>
                <a:cs typeface="Calibri"/>
              </a:rPr>
              <a:t>al</a:t>
            </a:r>
            <a:r>
              <a:rPr sz="2000" spc="-5" dirty="0">
                <a:solidFill>
                  <a:srgbClr val="001F5F"/>
                </a:solidFill>
                <a:latin typeface="Calibri"/>
                <a:cs typeface="Calibri"/>
              </a:rPr>
              <a:t>p</a:t>
            </a:r>
            <a:r>
              <a:rPr sz="2000" spc="-35" dirty="0">
                <a:solidFill>
                  <a:srgbClr val="001F5F"/>
                </a:solidFill>
                <a:latin typeface="Calibri"/>
                <a:cs typeface="Calibri"/>
              </a:rPr>
              <a:t>r</a:t>
            </a:r>
            <a:r>
              <a:rPr sz="2000" spc="-15" dirty="0">
                <a:solidFill>
                  <a:srgbClr val="001F5F"/>
                </a:solidFill>
                <a:latin typeface="Calibri"/>
                <a:cs typeface="Calibri"/>
              </a:rPr>
              <a:t>o®</a:t>
            </a:r>
            <a:r>
              <a:rPr sz="2000" spc="-5" dirty="0">
                <a:solidFill>
                  <a:srgbClr val="001F5F"/>
                </a:solidFill>
                <a:latin typeface="Calibri"/>
                <a:cs typeface="Calibri"/>
              </a:rPr>
              <a:t> </a:t>
            </a:r>
            <a:r>
              <a:rPr sz="2000" spc="-10" dirty="0">
                <a:solidFill>
                  <a:srgbClr val="001F5F"/>
                </a:solidFill>
                <a:latin typeface="Calibri"/>
                <a:cs typeface="Calibri"/>
              </a:rPr>
              <a:t>et</a:t>
            </a:r>
            <a:r>
              <a:rPr sz="2000" dirty="0">
                <a:solidFill>
                  <a:srgbClr val="001F5F"/>
                </a:solidFill>
                <a:latin typeface="Calibri"/>
                <a:cs typeface="Calibri"/>
              </a:rPr>
              <a:t> </a:t>
            </a:r>
            <a:r>
              <a:rPr sz="2000" spc="-50" dirty="0">
                <a:solidFill>
                  <a:srgbClr val="001F5F"/>
                </a:solidFill>
                <a:latin typeface="Calibri"/>
                <a:cs typeface="Calibri"/>
              </a:rPr>
              <a:t>v</a:t>
            </a:r>
            <a:r>
              <a:rPr sz="2000" spc="-15" dirty="0">
                <a:solidFill>
                  <a:srgbClr val="001F5F"/>
                </a:solidFill>
                <a:latin typeface="Calibri"/>
                <a:cs typeface="Calibri"/>
              </a:rPr>
              <a:t>o</a:t>
            </a:r>
            <a:r>
              <a:rPr sz="2000" spc="-10" dirty="0">
                <a:solidFill>
                  <a:srgbClr val="001F5F"/>
                </a:solidFill>
                <a:latin typeface="Calibri"/>
                <a:cs typeface="Calibri"/>
              </a:rPr>
              <a:t>us</a:t>
            </a:r>
            <a:r>
              <a:rPr sz="2000" spc="15" dirty="0">
                <a:solidFill>
                  <a:srgbClr val="001F5F"/>
                </a:solidFill>
                <a:latin typeface="Calibri"/>
                <a:cs typeface="Calibri"/>
              </a:rPr>
              <a:t> </a:t>
            </a:r>
            <a:r>
              <a:rPr sz="2000" spc="-10" dirty="0">
                <a:solidFill>
                  <a:srgbClr val="001F5F"/>
                </a:solidFill>
                <a:latin typeface="Calibri"/>
                <a:cs typeface="Calibri"/>
              </a:rPr>
              <a:t>d</a:t>
            </a:r>
            <a:r>
              <a:rPr sz="2000" spc="-25" dirty="0">
                <a:solidFill>
                  <a:srgbClr val="001F5F"/>
                </a:solidFill>
                <a:latin typeface="Calibri"/>
                <a:cs typeface="Calibri"/>
              </a:rPr>
              <a:t>em</a:t>
            </a:r>
            <a:r>
              <a:rPr sz="2000" spc="-10" dirty="0">
                <a:solidFill>
                  <a:srgbClr val="001F5F"/>
                </a:solidFill>
                <a:latin typeface="Calibri"/>
                <a:cs typeface="Calibri"/>
              </a:rPr>
              <a:t>a</a:t>
            </a:r>
            <a:r>
              <a:rPr sz="2000" spc="-5" dirty="0">
                <a:solidFill>
                  <a:srgbClr val="001F5F"/>
                </a:solidFill>
                <a:latin typeface="Calibri"/>
                <a:cs typeface="Calibri"/>
              </a:rPr>
              <a:t>n</a:t>
            </a:r>
            <a:r>
              <a:rPr sz="2000" spc="-10" dirty="0">
                <a:solidFill>
                  <a:srgbClr val="001F5F"/>
                </a:solidFill>
                <a:latin typeface="Calibri"/>
                <a:cs typeface="Calibri"/>
              </a:rPr>
              <a:t>de</a:t>
            </a:r>
            <a:r>
              <a:rPr sz="2000" spc="15" dirty="0">
                <a:solidFill>
                  <a:srgbClr val="001F5F"/>
                </a:solidFill>
                <a:latin typeface="Calibri"/>
                <a:cs typeface="Calibri"/>
              </a:rPr>
              <a:t> </a:t>
            </a:r>
            <a:r>
              <a:rPr sz="2000" spc="-10" dirty="0">
                <a:solidFill>
                  <a:srgbClr val="001F5F"/>
                </a:solidFill>
                <a:latin typeface="Calibri"/>
                <a:cs typeface="Calibri"/>
              </a:rPr>
              <a:t>u</a:t>
            </a:r>
            <a:r>
              <a:rPr sz="2000" spc="-15" dirty="0">
                <a:solidFill>
                  <a:srgbClr val="001F5F"/>
                </a:solidFill>
                <a:latin typeface="Calibri"/>
                <a:cs typeface="Calibri"/>
              </a:rPr>
              <a:t>n </a:t>
            </a:r>
            <a:r>
              <a:rPr sz="2000" spc="-40" dirty="0">
                <a:solidFill>
                  <a:srgbClr val="001F5F"/>
                </a:solidFill>
                <a:latin typeface="Calibri"/>
                <a:cs typeface="Calibri"/>
              </a:rPr>
              <a:t>c</a:t>
            </a:r>
            <a:r>
              <a:rPr sz="2000" spc="-15" dirty="0">
                <a:solidFill>
                  <a:srgbClr val="001F5F"/>
                </a:solidFill>
                <a:latin typeface="Calibri"/>
                <a:cs typeface="Calibri"/>
              </a:rPr>
              <a:t>o</a:t>
            </a:r>
            <a:r>
              <a:rPr sz="2000" spc="-10" dirty="0">
                <a:solidFill>
                  <a:srgbClr val="001F5F"/>
                </a:solidFill>
                <a:latin typeface="Calibri"/>
                <a:cs typeface="Calibri"/>
              </a:rPr>
              <a:t>n</a:t>
            </a:r>
            <a:r>
              <a:rPr sz="2000" spc="-25" dirty="0">
                <a:solidFill>
                  <a:srgbClr val="001F5F"/>
                </a:solidFill>
                <a:latin typeface="Calibri"/>
                <a:cs typeface="Calibri"/>
              </a:rPr>
              <a:t>s</a:t>
            </a:r>
            <a:r>
              <a:rPr sz="2000" spc="-20" dirty="0">
                <a:solidFill>
                  <a:srgbClr val="001F5F"/>
                </a:solidFill>
                <a:latin typeface="Calibri"/>
                <a:cs typeface="Calibri"/>
              </a:rPr>
              <a:t>e</a:t>
            </a:r>
            <a:r>
              <a:rPr sz="2000" spc="-5" dirty="0">
                <a:solidFill>
                  <a:srgbClr val="001F5F"/>
                </a:solidFill>
                <a:latin typeface="Calibri"/>
                <a:cs typeface="Calibri"/>
              </a:rPr>
              <a:t>il.</a:t>
            </a:r>
            <a:endParaRPr sz="2000">
              <a:latin typeface="Calibri"/>
              <a:cs typeface="Calibri"/>
            </a:endParaRPr>
          </a:p>
          <a:p>
            <a:pPr marL="12700"/>
            <a:r>
              <a:rPr sz="2000" spc="-15" dirty="0">
                <a:solidFill>
                  <a:srgbClr val="001F5F"/>
                </a:solidFill>
                <a:latin typeface="Calibri"/>
                <a:cs typeface="Calibri"/>
              </a:rPr>
              <a:t>Q</a:t>
            </a:r>
            <a:r>
              <a:rPr sz="2000" spc="-10" dirty="0">
                <a:solidFill>
                  <a:srgbClr val="001F5F"/>
                </a:solidFill>
                <a:latin typeface="Calibri"/>
                <a:cs typeface="Calibri"/>
              </a:rPr>
              <a:t>ue</a:t>
            </a:r>
            <a:r>
              <a:rPr sz="2000" spc="-15" dirty="0">
                <a:solidFill>
                  <a:srgbClr val="001F5F"/>
                </a:solidFill>
                <a:latin typeface="Calibri"/>
                <a:cs typeface="Calibri"/>
              </a:rPr>
              <a:t> </a:t>
            </a:r>
            <a:r>
              <a:rPr sz="2000" spc="-5" dirty="0">
                <a:solidFill>
                  <a:srgbClr val="001F5F"/>
                </a:solidFill>
                <a:latin typeface="Calibri"/>
                <a:cs typeface="Calibri"/>
              </a:rPr>
              <a:t>p</a:t>
            </a:r>
            <a:r>
              <a:rPr sz="2000" spc="-20" dirty="0">
                <a:solidFill>
                  <a:srgbClr val="001F5F"/>
                </a:solidFill>
                <a:latin typeface="Calibri"/>
                <a:cs typeface="Calibri"/>
              </a:rPr>
              <a:t>o</a:t>
            </a:r>
            <a:r>
              <a:rPr sz="2000" spc="-5" dirty="0">
                <a:solidFill>
                  <a:srgbClr val="001F5F"/>
                </a:solidFill>
                <a:latin typeface="Calibri"/>
                <a:cs typeface="Calibri"/>
              </a:rPr>
              <a:t>u</a:t>
            </a:r>
            <a:r>
              <a:rPr sz="2000" spc="-50" dirty="0">
                <a:solidFill>
                  <a:srgbClr val="001F5F"/>
                </a:solidFill>
                <a:latin typeface="Calibri"/>
                <a:cs typeface="Calibri"/>
              </a:rPr>
              <a:t>v</a:t>
            </a:r>
            <a:r>
              <a:rPr sz="2000" spc="-45" dirty="0">
                <a:solidFill>
                  <a:srgbClr val="001F5F"/>
                </a:solidFill>
                <a:latin typeface="Calibri"/>
                <a:cs typeface="Calibri"/>
              </a:rPr>
              <a:t>e</a:t>
            </a:r>
            <a:r>
              <a:rPr sz="2000" dirty="0">
                <a:solidFill>
                  <a:srgbClr val="001F5F"/>
                </a:solidFill>
                <a:latin typeface="Calibri"/>
                <a:cs typeface="Calibri"/>
              </a:rPr>
              <a:t>z</a:t>
            </a:r>
            <a:r>
              <a:rPr sz="2000" spc="-25" dirty="0">
                <a:solidFill>
                  <a:srgbClr val="001F5F"/>
                </a:solidFill>
                <a:latin typeface="Calibri"/>
                <a:cs typeface="Calibri"/>
              </a:rPr>
              <a:t>-</a:t>
            </a:r>
            <a:r>
              <a:rPr sz="2000" spc="-50" dirty="0">
                <a:solidFill>
                  <a:srgbClr val="001F5F"/>
                </a:solidFill>
                <a:latin typeface="Calibri"/>
                <a:cs typeface="Calibri"/>
              </a:rPr>
              <a:t>v</a:t>
            </a:r>
            <a:r>
              <a:rPr sz="2000" spc="-20" dirty="0">
                <a:solidFill>
                  <a:srgbClr val="001F5F"/>
                </a:solidFill>
                <a:latin typeface="Calibri"/>
                <a:cs typeface="Calibri"/>
              </a:rPr>
              <a:t>o</a:t>
            </a:r>
            <a:r>
              <a:rPr sz="2000" spc="-5" dirty="0">
                <a:solidFill>
                  <a:srgbClr val="001F5F"/>
                </a:solidFill>
                <a:latin typeface="Calibri"/>
                <a:cs typeface="Calibri"/>
              </a:rPr>
              <a:t>u</a:t>
            </a:r>
            <a:r>
              <a:rPr sz="2000" spc="-10" dirty="0">
                <a:solidFill>
                  <a:srgbClr val="001F5F"/>
                </a:solidFill>
                <a:latin typeface="Calibri"/>
                <a:cs typeface="Calibri"/>
              </a:rPr>
              <a:t>s</a:t>
            </a:r>
            <a:r>
              <a:rPr sz="2000" spc="35" dirty="0">
                <a:solidFill>
                  <a:srgbClr val="001F5F"/>
                </a:solidFill>
                <a:latin typeface="Calibri"/>
                <a:cs typeface="Calibri"/>
              </a:rPr>
              <a:t> </a:t>
            </a:r>
            <a:r>
              <a:rPr sz="2000" spc="-10" dirty="0">
                <a:solidFill>
                  <a:srgbClr val="001F5F"/>
                </a:solidFill>
                <a:latin typeface="Calibri"/>
                <a:cs typeface="Calibri"/>
              </a:rPr>
              <a:t>lui</a:t>
            </a:r>
            <a:r>
              <a:rPr sz="2000" spc="-5" dirty="0">
                <a:solidFill>
                  <a:srgbClr val="001F5F"/>
                </a:solidFill>
                <a:latin typeface="Calibri"/>
                <a:cs typeface="Calibri"/>
              </a:rPr>
              <a:t> </a:t>
            </a:r>
            <a:r>
              <a:rPr sz="2000" spc="-35" dirty="0">
                <a:solidFill>
                  <a:srgbClr val="001F5F"/>
                </a:solidFill>
                <a:latin typeface="Calibri"/>
                <a:cs typeface="Calibri"/>
              </a:rPr>
              <a:t>r</a:t>
            </a:r>
            <a:r>
              <a:rPr sz="2000" spc="-20" dirty="0">
                <a:solidFill>
                  <a:srgbClr val="001F5F"/>
                </a:solidFill>
                <a:latin typeface="Calibri"/>
                <a:cs typeface="Calibri"/>
              </a:rPr>
              <a:t>é</a:t>
            </a:r>
            <a:r>
              <a:rPr sz="2000" spc="-10" dirty="0">
                <a:solidFill>
                  <a:srgbClr val="001F5F"/>
                </a:solidFill>
                <a:latin typeface="Calibri"/>
                <a:cs typeface="Calibri"/>
              </a:rPr>
              <a:t>p</a:t>
            </a:r>
            <a:r>
              <a:rPr sz="2000" spc="-20" dirty="0">
                <a:solidFill>
                  <a:srgbClr val="001F5F"/>
                </a:solidFill>
                <a:latin typeface="Calibri"/>
                <a:cs typeface="Calibri"/>
              </a:rPr>
              <a:t>o</a:t>
            </a:r>
            <a:r>
              <a:rPr sz="2000" spc="-5" dirty="0">
                <a:solidFill>
                  <a:srgbClr val="001F5F"/>
                </a:solidFill>
                <a:latin typeface="Calibri"/>
                <a:cs typeface="Calibri"/>
              </a:rPr>
              <a:t>n</a:t>
            </a:r>
            <a:r>
              <a:rPr sz="2000" spc="-10" dirty="0">
                <a:solidFill>
                  <a:srgbClr val="001F5F"/>
                </a:solidFill>
                <a:latin typeface="Calibri"/>
                <a:cs typeface="Calibri"/>
              </a:rPr>
              <a:t>d</a:t>
            </a:r>
            <a:r>
              <a:rPr sz="2000" spc="-35"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a:t>
            </a:r>
            <a:endParaRPr sz="20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634"/>
            <a:ext cx="8986520" cy="605679"/>
          </a:xfrm>
          <a:prstGeom prst="rect">
            <a:avLst/>
          </a:prstGeom>
        </p:spPr>
        <p:txBody>
          <a:bodyPr vert="horz" wrap="square" lIns="0" tIns="166370" rIns="0" bIns="0" numCol="1" rtlCol="0" anchor="ctr" anchorCtr="0" compatLnSpc="1">
            <a:prstTxWarp prst="textNoShape">
              <a:avLst/>
            </a:prstTxWarp>
            <a:spAutoFit/>
          </a:bodyPr>
          <a:lstStyle/>
          <a:p>
            <a:pPr marL="12700"/>
            <a:r>
              <a:rPr dirty="0"/>
              <a:t>A</a:t>
            </a:r>
            <a:r>
              <a:rPr spc="-60" dirty="0"/>
              <a:t>R</a:t>
            </a:r>
            <a:r>
              <a:rPr dirty="0"/>
              <a:t>V</a:t>
            </a:r>
            <a:r>
              <a:rPr spc="-5" dirty="0"/>
              <a:t> </a:t>
            </a:r>
            <a:r>
              <a:rPr dirty="0"/>
              <a:t>ET</a:t>
            </a:r>
            <a:r>
              <a:rPr spc="-5" dirty="0"/>
              <a:t> T</a:t>
            </a:r>
            <a:r>
              <a:rPr spc="-25" dirty="0"/>
              <a:t>R</a:t>
            </a:r>
            <a:r>
              <a:rPr dirty="0"/>
              <a:t>AIT</a:t>
            </a:r>
            <a:r>
              <a:rPr spc="-15" dirty="0"/>
              <a:t>E</a:t>
            </a:r>
            <a:r>
              <a:rPr dirty="0"/>
              <a:t>MENT</a:t>
            </a:r>
            <a:r>
              <a:rPr spc="30" dirty="0"/>
              <a:t> </a:t>
            </a:r>
            <a:r>
              <a:rPr dirty="0"/>
              <a:t>ANT</a:t>
            </a:r>
            <a:r>
              <a:rPr spc="5" dirty="0"/>
              <a:t>I</a:t>
            </a:r>
            <a:r>
              <a:rPr dirty="0"/>
              <a:t>-</a:t>
            </a:r>
            <a:r>
              <a:rPr spc="-50" dirty="0"/>
              <a:t>A</a:t>
            </a:r>
            <a:r>
              <a:rPr spc="-5" dirty="0"/>
              <a:t>C</a:t>
            </a:r>
            <a:r>
              <a:rPr spc="-10" dirty="0"/>
              <a:t>I</a:t>
            </a:r>
            <a:r>
              <a:rPr spc="-5" dirty="0"/>
              <a:t>D</a:t>
            </a:r>
            <a:r>
              <a:rPr dirty="0"/>
              <a:t>E</a:t>
            </a:r>
            <a:r>
              <a:rPr spc="25" dirty="0"/>
              <a:t> </a:t>
            </a:r>
            <a:r>
              <a:rPr dirty="0"/>
              <a:t>2</a:t>
            </a:r>
            <a:r>
              <a:rPr spc="-15" dirty="0"/>
              <a:t>/</a:t>
            </a:r>
            <a:r>
              <a:rPr dirty="0"/>
              <a:t>2</a:t>
            </a:r>
          </a:p>
        </p:txBody>
      </p:sp>
      <p:sp>
        <p:nvSpPr>
          <p:cNvPr id="4" name="object 4"/>
          <p:cNvSpPr/>
          <p:nvPr/>
        </p:nvSpPr>
        <p:spPr>
          <a:xfrm>
            <a:off x="1528767" y="1268475"/>
            <a:ext cx="3487674" cy="26050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774825" y="4076700"/>
            <a:ext cx="3124200" cy="209550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410200" y="1981200"/>
            <a:ext cx="6046216" cy="3476337"/>
          </a:xfrm>
          <a:prstGeom prst="rect">
            <a:avLst/>
          </a:prstGeom>
        </p:spPr>
        <p:txBody>
          <a:bodyPr vert="horz" wrap="square" lIns="0" tIns="0" rIns="0" bIns="0" rtlCol="0">
            <a:spAutoFit/>
          </a:bodyPr>
          <a:lstStyle/>
          <a:p>
            <a:pPr marL="12700"/>
            <a:r>
              <a:rPr sz="2400" b="1" dirty="0">
                <a:solidFill>
                  <a:srgbClr val="001F5F"/>
                </a:solidFill>
                <a:latin typeface="Calibri"/>
                <a:cs typeface="Calibri"/>
              </a:rPr>
              <a:t>J</a:t>
            </a:r>
            <a:r>
              <a:rPr sz="2400" b="1" spc="-15" dirty="0">
                <a:solidFill>
                  <a:srgbClr val="001F5F"/>
                </a:solidFill>
                <a:latin typeface="Calibri"/>
                <a:cs typeface="Calibri"/>
              </a:rPr>
              <a:t>e</a:t>
            </a:r>
            <a:r>
              <a:rPr sz="2400" b="1" spc="-10" dirty="0">
                <a:solidFill>
                  <a:srgbClr val="001F5F"/>
                </a:solidFill>
                <a:latin typeface="Calibri"/>
                <a:cs typeface="Calibri"/>
              </a:rPr>
              <a:t>a</a:t>
            </a:r>
            <a:r>
              <a:rPr sz="2400" b="1" dirty="0">
                <a:solidFill>
                  <a:srgbClr val="001F5F"/>
                </a:solidFill>
                <a:latin typeface="Calibri"/>
                <a:cs typeface="Calibri"/>
              </a:rPr>
              <a:t>n</a:t>
            </a:r>
            <a:r>
              <a:rPr sz="2400" b="1" spc="5" dirty="0">
                <a:solidFill>
                  <a:srgbClr val="001F5F"/>
                </a:solidFill>
                <a:latin typeface="Calibri"/>
                <a:cs typeface="Calibri"/>
              </a:rPr>
              <a:t>n</a:t>
            </a:r>
            <a:r>
              <a:rPr sz="2400" b="1" dirty="0">
                <a:solidFill>
                  <a:srgbClr val="001F5F"/>
                </a:solidFill>
                <a:latin typeface="Calibri"/>
                <a:cs typeface="Calibri"/>
              </a:rPr>
              <a:t>e</a:t>
            </a:r>
            <a:r>
              <a:rPr sz="2400" b="1" spc="20" dirty="0">
                <a:solidFill>
                  <a:srgbClr val="001F5F"/>
                </a:solidFill>
                <a:latin typeface="Calibri"/>
                <a:cs typeface="Calibri"/>
              </a:rPr>
              <a:t> </a:t>
            </a:r>
            <a:r>
              <a:rPr sz="2400" b="1" spc="-35" dirty="0">
                <a:solidFill>
                  <a:srgbClr val="001F5F"/>
                </a:solidFill>
                <a:latin typeface="Calibri"/>
                <a:cs typeface="Calibri"/>
              </a:rPr>
              <a:t>v</a:t>
            </a:r>
            <a:r>
              <a:rPr sz="2400" b="1" dirty="0">
                <a:solidFill>
                  <a:srgbClr val="001F5F"/>
                </a:solidFill>
                <a:latin typeface="Calibri"/>
                <a:cs typeface="Calibri"/>
              </a:rPr>
              <a:t>o</a:t>
            </a:r>
            <a:r>
              <a:rPr sz="2400" b="1" spc="5" dirty="0">
                <a:solidFill>
                  <a:srgbClr val="001F5F"/>
                </a:solidFill>
                <a:latin typeface="Calibri"/>
                <a:cs typeface="Calibri"/>
              </a:rPr>
              <a:t>u</a:t>
            </a:r>
            <a:r>
              <a:rPr sz="2400" b="1" dirty="0">
                <a:solidFill>
                  <a:srgbClr val="001F5F"/>
                </a:solidFill>
                <a:latin typeface="Calibri"/>
                <a:cs typeface="Calibri"/>
              </a:rPr>
              <a:t>s</a:t>
            </a:r>
            <a:r>
              <a:rPr sz="2400" b="1" spc="-15" dirty="0">
                <a:solidFill>
                  <a:srgbClr val="001F5F"/>
                </a:solidFill>
                <a:latin typeface="Calibri"/>
                <a:cs typeface="Calibri"/>
              </a:rPr>
              <a:t> </a:t>
            </a:r>
            <a:r>
              <a:rPr sz="2400" b="1" spc="-40" dirty="0">
                <a:solidFill>
                  <a:srgbClr val="001F5F"/>
                </a:solidFill>
                <a:latin typeface="Calibri"/>
                <a:cs typeface="Calibri"/>
              </a:rPr>
              <a:t>r</a:t>
            </a:r>
            <a:r>
              <a:rPr sz="2400" b="1" spc="-10" dirty="0">
                <a:solidFill>
                  <a:srgbClr val="001F5F"/>
                </a:solidFill>
                <a:latin typeface="Calibri"/>
                <a:cs typeface="Calibri"/>
              </a:rPr>
              <a:t>a</a:t>
            </a:r>
            <a:r>
              <a:rPr sz="2400" b="1" dirty="0">
                <a:solidFill>
                  <a:srgbClr val="001F5F"/>
                </a:solidFill>
                <a:latin typeface="Calibri"/>
                <a:cs typeface="Calibri"/>
              </a:rPr>
              <a:t>co</a:t>
            </a:r>
            <a:r>
              <a:rPr sz="2400" b="1" spc="-20" dirty="0">
                <a:solidFill>
                  <a:srgbClr val="001F5F"/>
                </a:solidFill>
                <a:latin typeface="Calibri"/>
                <a:cs typeface="Calibri"/>
              </a:rPr>
              <a:t>nt</a:t>
            </a:r>
            <a:r>
              <a:rPr sz="2400" b="1" dirty="0">
                <a:solidFill>
                  <a:srgbClr val="001F5F"/>
                </a:solidFill>
                <a:latin typeface="Calibri"/>
                <a:cs typeface="Calibri"/>
              </a:rPr>
              <a:t>e</a:t>
            </a:r>
            <a:r>
              <a:rPr sz="2400" b="1" spc="-50" dirty="0">
                <a:solidFill>
                  <a:srgbClr val="001F5F"/>
                </a:solidFill>
                <a:latin typeface="Calibri"/>
                <a:cs typeface="Calibri"/>
              </a:rPr>
              <a:t> </a:t>
            </a:r>
            <a:r>
              <a:rPr sz="2400" b="1" dirty="0">
                <a:solidFill>
                  <a:srgbClr val="001F5F"/>
                </a:solidFill>
                <a:latin typeface="Calibri"/>
                <a:cs typeface="Calibri"/>
              </a:rPr>
              <a:t>à</a:t>
            </a:r>
            <a:r>
              <a:rPr sz="2400" b="1" spc="-5" dirty="0">
                <a:solidFill>
                  <a:srgbClr val="001F5F"/>
                </a:solidFill>
                <a:latin typeface="Calibri"/>
                <a:cs typeface="Calibri"/>
              </a:rPr>
              <a:t> </a:t>
            </a:r>
            <a:r>
              <a:rPr sz="2400" b="1" spc="5" dirty="0">
                <a:solidFill>
                  <a:srgbClr val="001F5F"/>
                </a:solidFill>
                <a:latin typeface="Calibri"/>
                <a:cs typeface="Calibri"/>
              </a:rPr>
              <a:t>l</a:t>
            </a:r>
            <a:r>
              <a:rPr sz="2400" b="1" spc="-165" dirty="0">
                <a:solidFill>
                  <a:srgbClr val="001F5F"/>
                </a:solidFill>
                <a:latin typeface="Calibri"/>
                <a:cs typeface="Calibri"/>
              </a:rPr>
              <a:t>’</a:t>
            </a:r>
            <a:r>
              <a:rPr sz="2400" b="1" dirty="0">
                <a:solidFill>
                  <a:srgbClr val="001F5F"/>
                </a:solidFill>
                <a:latin typeface="Calibri"/>
                <a:cs typeface="Calibri"/>
              </a:rPr>
              <a:t>o</a:t>
            </a:r>
            <a:r>
              <a:rPr sz="2400" b="1" spc="5" dirty="0">
                <a:solidFill>
                  <a:srgbClr val="001F5F"/>
                </a:solidFill>
                <a:latin typeface="Calibri"/>
                <a:cs typeface="Calibri"/>
              </a:rPr>
              <a:t>ffi</a:t>
            </a:r>
            <a:r>
              <a:rPr sz="2400" b="1" dirty="0">
                <a:solidFill>
                  <a:srgbClr val="001F5F"/>
                </a:solidFill>
                <a:latin typeface="Calibri"/>
                <a:cs typeface="Calibri"/>
              </a:rPr>
              <a:t>c</a:t>
            </a:r>
            <a:r>
              <a:rPr sz="2400" b="1" spc="5" dirty="0">
                <a:solidFill>
                  <a:srgbClr val="001F5F"/>
                </a:solidFill>
                <a:latin typeface="Calibri"/>
                <a:cs typeface="Calibri"/>
              </a:rPr>
              <a:t>i</a:t>
            </a:r>
            <a:r>
              <a:rPr sz="2400" b="1" spc="-20" dirty="0">
                <a:solidFill>
                  <a:srgbClr val="001F5F"/>
                </a:solidFill>
                <a:latin typeface="Calibri"/>
                <a:cs typeface="Calibri"/>
              </a:rPr>
              <a:t>n</a:t>
            </a:r>
            <a:r>
              <a:rPr sz="2400" b="1" spc="-10" dirty="0">
                <a:solidFill>
                  <a:srgbClr val="001F5F"/>
                </a:solidFill>
                <a:latin typeface="Calibri"/>
                <a:cs typeface="Calibri"/>
              </a:rPr>
              <a:t>e</a:t>
            </a:r>
            <a:r>
              <a:rPr sz="2400" b="1" dirty="0">
                <a:solidFill>
                  <a:srgbClr val="001F5F"/>
                </a:solidFill>
                <a:latin typeface="Calibri"/>
                <a:cs typeface="Calibri"/>
              </a:rPr>
              <a:t>…</a:t>
            </a:r>
            <a:endParaRPr sz="2400" dirty="0">
              <a:latin typeface="Calibri"/>
              <a:cs typeface="Calibri"/>
            </a:endParaRPr>
          </a:p>
          <a:p>
            <a:pPr>
              <a:spcBef>
                <a:spcPts val="3"/>
              </a:spcBef>
            </a:pPr>
            <a:endParaRPr sz="2100" dirty="0">
              <a:latin typeface="Times New Roman"/>
              <a:cs typeface="Times New Roman"/>
            </a:endParaRPr>
          </a:p>
          <a:p>
            <a:pPr marL="12700"/>
            <a:r>
              <a:rPr sz="2000" spc="-20" dirty="0">
                <a:solidFill>
                  <a:srgbClr val="001F5F"/>
                </a:solidFill>
                <a:latin typeface="Calibri"/>
                <a:cs typeface="Calibri"/>
              </a:rPr>
              <a:t>Me</a:t>
            </a:r>
            <a:r>
              <a:rPr sz="2000" spc="-25" dirty="0">
                <a:solidFill>
                  <a:srgbClr val="001F5F"/>
                </a:solidFill>
                <a:latin typeface="Calibri"/>
                <a:cs typeface="Calibri"/>
              </a:rPr>
              <a:t>ss</a:t>
            </a:r>
            <a:r>
              <a:rPr sz="2000" spc="-10" dirty="0">
                <a:solidFill>
                  <a:srgbClr val="001F5F"/>
                </a:solidFill>
                <a:latin typeface="Calibri"/>
                <a:cs typeface="Calibri"/>
              </a:rPr>
              <a:t>a</a:t>
            </a:r>
            <a:r>
              <a:rPr sz="2000" spc="-35" dirty="0">
                <a:solidFill>
                  <a:srgbClr val="001F5F"/>
                </a:solidFill>
                <a:latin typeface="Calibri"/>
                <a:cs typeface="Calibri"/>
              </a:rPr>
              <a:t>g</a:t>
            </a:r>
            <a:r>
              <a:rPr sz="2000" spc="-20" dirty="0">
                <a:solidFill>
                  <a:srgbClr val="001F5F"/>
                </a:solidFill>
                <a:latin typeface="Calibri"/>
                <a:cs typeface="Calibri"/>
              </a:rPr>
              <a:t>e</a:t>
            </a:r>
            <a:r>
              <a:rPr sz="2000" spc="-25" dirty="0">
                <a:solidFill>
                  <a:srgbClr val="001F5F"/>
                </a:solidFill>
                <a:latin typeface="Calibri"/>
                <a:cs typeface="Calibri"/>
              </a:rPr>
              <a:t>-</a:t>
            </a:r>
            <a:r>
              <a:rPr sz="2000" spc="-10" dirty="0">
                <a:solidFill>
                  <a:srgbClr val="001F5F"/>
                </a:solidFill>
                <a:latin typeface="Calibri"/>
                <a:cs typeface="Calibri"/>
              </a:rPr>
              <a:t>c</a:t>
            </a:r>
            <a:r>
              <a:rPr sz="2000" spc="5" dirty="0">
                <a:solidFill>
                  <a:srgbClr val="001F5F"/>
                </a:solidFill>
                <a:latin typeface="Calibri"/>
                <a:cs typeface="Calibri"/>
              </a:rPr>
              <a:t>l</a:t>
            </a:r>
            <a:r>
              <a:rPr sz="2000" spc="-10" dirty="0">
                <a:solidFill>
                  <a:srgbClr val="001F5F"/>
                </a:solidFill>
                <a:latin typeface="Calibri"/>
                <a:cs typeface="Calibri"/>
              </a:rPr>
              <a:t>é</a:t>
            </a:r>
            <a:r>
              <a:rPr sz="2000" spc="85" dirty="0">
                <a:solidFill>
                  <a:srgbClr val="001F5F"/>
                </a:solidFill>
                <a:latin typeface="Calibri"/>
                <a:cs typeface="Calibri"/>
              </a:rPr>
              <a:t> </a:t>
            </a:r>
            <a:r>
              <a:rPr sz="2000" spc="-10" dirty="0">
                <a:solidFill>
                  <a:srgbClr val="001F5F"/>
                </a:solidFill>
                <a:latin typeface="Calibri"/>
                <a:cs typeface="Calibri"/>
              </a:rPr>
              <a:t>:</a:t>
            </a:r>
            <a:r>
              <a:rPr sz="2000" spc="20" dirty="0">
                <a:solidFill>
                  <a:srgbClr val="001F5F"/>
                </a:solidFill>
                <a:latin typeface="Calibri"/>
                <a:cs typeface="Calibri"/>
              </a:rPr>
              <a:t> </a:t>
            </a:r>
            <a:r>
              <a:rPr sz="2000" spc="-30" dirty="0">
                <a:solidFill>
                  <a:srgbClr val="001F5F"/>
                </a:solidFill>
                <a:latin typeface="Calibri"/>
                <a:cs typeface="Calibri"/>
              </a:rPr>
              <a:t>t</a:t>
            </a:r>
            <a:r>
              <a:rPr sz="2000" spc="-20" dirty="0">
                <a:solidFill>
                  <a:srgbClr val="001F5F"/>
                </a:solidFill>
                <a:latin typeface="Calibri"/>
                <a:cs typeface="Calibri"/>
              </a:rPr>
              <a:t>o</a:t>
            </a:r>
            <a:r>
              <a:rPr sz="2000" spc="-5" dirty="0">
                <a:solidFill>
                  <a:srgbClr val="001F5F"/>
                </a:solidFill>
                <a:latin typeface="Calibri"/>
                <a:cs typeface="Calibri"/>
              </a:rPr>
              <a:t>u</a:t>
            </a:r>
            <a:r>
              <a:rPr sz="2000" spc="-10" dirty="0">
                <a:solidFill>
                  <a:srgbClr val="001F5F"/>
                </a:solidFill>
                <a:latin typeface="Calibri"/>
                <a:cs typeface="Calibri"/>
              </a:rPr>
              <a:t>t</a:t>
            </a:r>
            <a:r>
              <a:rPr sz="2000" spc="-20" dirty="0">
                <a:solidFill>
                  <a:srgbClr val="001F5F"/>
                </a:solidFill>
                <a:latin typeface="Calibri"/>
                <a:cs typeface="Calibri"/>
              </a:rPr>
              <a:t> </a:t>
            </a:r>
            <a:r>
              <a:rPr sz="2000" spc="-70" dirty="0">
                <a:solidFill>
                  <a:srgbClr val="001F5F"/>
                </a:solidFill>
                <a:latin typeface="Calibri"/>
                <a:cs typeface="Calibri"/>
              </a:rPr>
              <a:t>s</a:t>
            </a:r>
            <a:r>
              <a:rPr sz="2000" spc="-5" dirty="0">
                <a:solidFill>
                  <a:srgbClr val="001F5F"/>
                </a:solidFill>
                <a:latin typeface="Calibri"/>
                <a:cs typeface="Calibri"/>
              </a:rPr>
              <a:t>y</a:t>
            </a:r>
            <a:r>
              <a:rPr sz="2000" spc="-30" dirty="0">
                <a:solidFill>
                  <a:srgbClr val="001F5F"/>
                </a:solidFill>
                <a:latin typeface="Calibri"/>
                <a:cs typeface="Calibri"/>
              </a:rPr>
              <a:t>m</a:t>
            </a:r>
            <a:r>
              <a:rPr sz="2000" spc="-10" dirty="0">
                <a:solidFill>
                  <a:srgbClr val="001F5F"/>
                </a:solidFill>
                <a:latin typeface="Calibri"/>
                <a:cs typeface="Calibri"/>
              </a:rPr>
              <a:t>p</a:t>
            </a:r>
            <a:r>
              <a:rPr sz="2000" spc="-30" dirty="0">
                <a:solidFill>
                  <a:srgbClr val="001F5F"/>
                </a:solidFill>
                <a:latin typeface="Calibri"/>
                <a:cs typeface="Calibri"/>
              </a:rPr>
              <a:t>t</a:t>
            </a:r>
            <a:r>
              <a:rPr sz="2000" spc="-20" dirty="0">
                <a:solidFill>
                  <a:srgbClr val="001F5F"/>
                </a:solidFill>
                <a:latin typeface="Calibri"/>
                <a:cs typeface="Calibri"/>
              </a:rPr>
              <a:t>ôm</a:t>
            </a:r>
            <a:r>
              <a:rPr sz="2000" spc="-10" dirty="0">
                <a:solidFill>
                  <a:srgbClr val="001F5F"/>
                </a:solidFill>
                <a:latin typeface="Calibri"/>
                <a:cs typeface="Calibri"/>
              </a:rPr>
              <a:t>e</a:t>
            </a:r>
            <a:r>
              <a:rPr sz="2000" spc="35" dirty="0">
                <a:solidFill>
                  <a:srgbClr val="001F5F"/>
                </a:solidFill>
                <a:latin typeface="Calibri"/>
                <a:cs typeface="Calibri"/>
              </a:rPr>
              <a:t> </a:t>
            </a:r>
            <a:r>
              <a:rPr sz="2000" spc="-10" dirty="0">
                <a:solidFill>
                  <a:srgbClr val="001F5F"/>
                </a:solidFill>
                <a:latin typeface="Calibri"/>
                <a:cs typeface="Calibri"/>
              </a:rPr>
              <a:t>p</a:t>
            </a:r>
            <a:r>
              <a:rPr sz="2000" spc="-20" dirty="0">
                <a:solidFill>
                  <a:srgbClr val="001F5F"/>
                </a:solidFill>
                <a:latin typeface="Calibri"/>
                <a:cs typeface="Calibri"/>
              </a:rPr>
              <a:t>e</a:t>
            </a:r>
            <a:r>
              <a:rPr sz="2000" spc="-35" dirty="0">
                <a:solidFill>
                  <a:srgbClr val="001F5F"/>
                </a:solidFill>
                <a:latin typeface="Calibri"/>
                <a:cs typeface="Calibri"/>
              </a:rPr>
              <a:t>r</a:t>
            </a:r>
            <a:r>
              <a:rPr sz="2000" spc="-10" dirty="0">
                <a:solidFill>
                  <a:srgbClr val="001F5F"/>
                </a:solidFill>
                <a:latin typeface="Calibri"/>
                <a:cs typeface="Calibri"/>
              </a:rPr>
              <a:t>çu</a:t>
            </a:r>
            <a:r>
              <a:rPr sz="2000" spc="25" dirty="0">
                <a:solidFill>
                  <a:srgbClr val="001F5F"/>
                </a:solidFill>
                <a:latin typeface="Calibri"/>
                <a:cs typeface="Calibri"/>
              </a:rPr>
              <a:t> </a:t>
            </a:r>
            <a:r>
              <a:rPr sz="2000" spc="-40" dirty="0">
                <a:solidFill>
                  <a:srgbClr val="001F5F"/>
                </a:solidFill>
                <a:latin typeface="Calibri"/>
                <a:cs typeface="Calibri"/>
              </a:rPr>
              <a:t>c</a:t>
            </a:r>
            <a:r>
              <a:rPr sz="2000" spc="-20" dirty="0">
                <a:solidFill>
                  <a:srgbClr val="001F5F"/>
                </a:solidFill>
                <a:latin typeface="Calibri"/>
                <a:cs typeface="Calibri"/>
              </a:rPr>
              <a:t>om</a:t>
            </a:r>
            <a:r>
              <a:rPr sz="2000" spc="-35" dirty="0">
                <a:solidFill>
                  <a:srgbClr val="001F5F"/>
                </a:solidFill>
                <a:latin typeface="Calibri"/>
                <a:cs typeface="Calibri"/>
              </a:rPr>
              <a:t>m</a:t>
            </a:r>
            <a:r>
              <a:rPr sz="2000" spc="-10" dirty="0">
                <a:solidFill>
                  <a:srgbClr val="001F5F"/>
                </a:solidFill>
                <a:latin typeface="Calibri"/>
                <a:cs typeface="Calibri"/>
              </a:rPr>
              <a:t>e</a:t>
            </a:r>
            <a:endParaRPr sz="2000" dirty="0">
              <a:latin typeface="Calibri"/>
              <a:cs typeface="Calibri"/>
            </a:endParaRPr>
          </a:p>
          <a:p>
            <a:pPr marL="12700"/>
            <a:r>
              <a:rPr sz="2000" spc="-40" dirty="0">
                <a:solidFill>
                  <a:srgbClr val="001F5F"/>
                </a:solidFill>
                <a:latin typeface="Calibri"/>
                <a:cs typeface="Calibri"/>
              </a:rPr>
              <a:t>g</a:t>
            </a:r>
            <a:r>
              <a:rPr sz="2000" spc="-20" dirty="0">
                <a:solidFill>
                  <a:srgbClr val="001F5F"/>
                </a:solidFill>
                <a:latin typeface="Calibri"/>
                <a:cs typeface="Calibri"/>
              </a:rPr>
              <a:t>ê</a:t>
            </a:r>
            <a:r>
              <a:rPr sz="2000" spc="-10" dirty="0">
                <a:solidFill>
                  <a:srgbClr val="001F5F"/>
                </a:solidFill>
                <a:latin typeface="Calibri"/>
                <a:cs typeface="Calibri"/>
              </a:rPr>
              <a:t>na</a:t>
            </a:r>
            <a:r>
              <a:rPr sz="2000" spc="-25" dirty="0">
                <a:solidFill>
                  <a:srgbClr val="001F5F"/>
                </a:solidFill>
                <a:latin typeface="Calibri"/>
                <a:cs typeface="Calibri"/>
              </a:rPr>
              <a:t>n</a:t>
            </a:r>
            <a:r>
              <a:rPr sz="2000" spc="-10" dirty="0">
                <a:solidFill>
                  <a:srgbClr val="001F5F"/>
                </a:solidFill>
                <a:latin typeface="Calibri"/>
                <a:cs typeface="Calibri"/>
              </a:rPr>
              <a:t>t/i</a:t>
            </a:r>
            <a:r>
              <a:rPr sz="2000" spc="-30" dirty="0">
                <a:solidFill>
                  <a:srgbClr val="001F5F"/>
                </a:solidFill>
                <a:latin typeface="Calibri"/>
                <a:cs typeface="Calibri"/>
              </a:rPr>
              <a:t>n</a:t>
            </a:r>
            <a:r>
              <a:rPr sz="2000" spc="-50" dirty="0">
                <a:solidFill>
                  <a:srgbClr val="001F5F"/>
                </a:solidFill>
                <a:latin typeface="Calibri"/>
                <a:cs typeface="Calibri"/>
              </a:rPr>
              <a:t>v</a:t>
            </a:r>
            <a:r>
              <a:rPr sz="2000" spc="-10" dirty="0">
                <a:solidFill>
                  <a:srgbClr val="001F5F"/>
                </a:solidFill>
                <a:latin typeface="Calibri"/>
                <a:cs typeface="Calibri"/>
              </a:rPr>
              <a:t>ali</a:t>
            </a:r>
            <a:r>
              <a:rPr sz="2000" spc="-5" dirty="0">
                <a:solidFill>
                  <a:srgbClr val="001F5F"/>
                </a:solidFill>
                <a:latin typeface="Calibri"/>
                <a:cs typeface="Calibri"/>
              </a:rPr>
              <a:t>d</a:t>
            </a:r>
            <a:r>
              <a:rPr sz="2000" spc="-10" dirty="0">
                <a:solidFill>
                  <a:srgbClr val="001F5F"/>
                </a:solidFill>
                <a:latin typeface="Calibri"/>
                <a:cs typeface="Calibri"/>
              </a:rPr>
              <a:t>a</a:t>
            </a:r>
            <a:r>
              <a:rPr sz="2000" spc="-25" dirty="0">
                <a:solidFill>
                  <a:srgbClr val="001F5F"/>
                </a:solidFill>
                <a:latin typeface="Calibri"/>
                <a:cs typeface="Calibri"/>
              </a:rPr>
              <a:t>n</a:t>
            </a:r>
            <a:r>
              <a:rPr sz="2000" spc="-10" dirty="0">
                <a:solidFill>
                  <a:srgbClr val="001F5F"/>
                </a:solidFill>
                <a:latin typeface="Calibri"/>
                <a:cs typeface="Calibri"/>
              </a:rPr>
              <a:t>t</a:t>
            </a:r>
            <a:endParaRPr sz="2000" dirty="0">
              <a:latin typeface="Calibri"/>
              <a:cs typeface="Calibri"/>
            </a:endParaRPr>
          </a:p>
          <a:p>
            <a:pPr marL="356870" indent="-344170">
              <a:buClr>
                <a:srgbClr val="001F5F"/>
              </a:buClr>
              <a:buFont typeface="Wingdings"/>
              <a:buChar char=""/>
              <a:tabLst>
                <a:tab pos="357505" algn="l"/>
              </a:tabLst>
            </a:pPr>
            <a:r>
              <a:rPr sz="2000" spc="-40" dirty="0">
                <a:solidFill>
                  <a:srgbClr val="001F5F"/>
                </a:solidFill>
                <a:latin typeface="Calibri"/>
                <a:cs typeface="Calibri"/>
              </a:rPr>
              <a:t>c</a:t>
            </a:r>
            <a:r>
              <a:rPr sz="2000" spc="-20" dirty="0">
                <a:solidFill>
                  <a:srgbClr val="001F5F"/>
                </a:solidFill>
                <a:latin typeface="Calibri"/>
                <a:cs typeface="Calibri"/>
              </a:rPr>
              <a:t>o</a:t>
            </a:r>
            <a:r>
              <a:rPr sz="2000" spc="-30" dirty="0">
                <a:solidFill>
                  <a:srgbClr val="001F5F"/>
                </a:solidFill>
                <a:latin typeface="Calibri"/>
                <a:cs typeface="Calibri"/>
              </a:rPr>
              <a:t>nt</a:t>
            </a:r>
            <a:r>
              <a:rPr sz="2000" spc="-10" dirty="0">
                <a:solidFill>
                  <a:srgbClr val="001F5F"/>
                </a:solidFill>
                <a:latin typeface="Calibri"/>
                <a:cs typeface="Calibri"/>
              </a:rPr>
              <a:t>ac</a:t>
            </a:r>
            <a:r>
              <a:rPr sz="2000" spc="-30"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r</a:t>
            </a:r>
            <a:r>
              <a:rPr sz="2000" spc="50" dirty="0">
                <a:solidFill>
                  <a:srgbClr val="001F5F"/>
                </a:solidFill>
                <a:latin typeface="Calibri"/>
                <a:cs typeface="Calibri"/>
              </a:rPr>
              <a:t> </a:t>
            </a:r>
            <a:r>
              <a:rPr sz="2000" spc="-25" dirty="0">
                <a:solidFill>
                  <a:srgbClr val="001F5F"/>
                </a:solidFill>
                <a:latin typeface="Calibri"/>
                <a:cs typeface="Calibri"/>
              </a:rPr>
              <a:t>s</a:t>
            </a:r>
            <a:r>
              <a:rPr sz="2000" spc="-20" dirty="0">
                <a:solidFill>
                  <a:srgbClr val="001F5F"/>
                </a:solidFill>
                <a:latin typeface="Calibri"/>
                <a:cs typeface="Calibri"/>
              </a:rPr>
              <a:t>o</a:t>
            </a:r>
            <a:r>
              <a:rPr sz="2000" spc="-15" dirty="0">
                <a:solidFill>
                  <a:srgbClr val="001F5F"/>
                </a:solidFill>
                <a:latin typeface="Calibri"/>
                <a:cs typeface="Calibri"/>
              </a:rPr>
              <a:t>n</a:t>
            </a:r>
            <a:r>
              <a:rPr sz="2000" spc="10" dirty="0">
                <a:solidFill>
                  <a:srgbClr val="001F5F"/>
                </a:solidFill>
                <a:latin typeface="Calibri"/>
                <a:cs typeface="Calibri"/>
              </a:rPr>
              <a:t> </a:t>
            </a:r>
            <a:r>
              <a:rPr sz="2000" spc="-20" dirty="0">
                <a:solidFill>
                  <a:srgbClr val="001F5F"/>
                </a:solidFill>
                <a:latin typeface="Calibri"/>
                <a:cs typeface="Calibri"/>
              </a:rPr>
              <a:t>m</a:t>
            </a:r>
            <a:r>
              <a:rPr sz="2000" spc="-25" dirty="0">
                <a:solidFill>
                  <a:srgbClr val="001F5F"/>
                </a:solidFill>
                <a:latin typeface="Calibri"/>
                <a:cs typeface="Calibri"/>
              </a:rPr>
              <a:t>é</a:t>
            </a:r>
            <a:r>
              <a:rPr sz="2000" spc="-10" dirty="0">
                <a:solidFill>
                  <a:srgbClr val="001F5F"/>
                </a:solidFill>
                <a:latin typeface="Calibri"/>
                <a:cs typeface="Calibri"/>
              </a:rPr>
              <a:t>d</a:t>
            </a:r>
            <a:r>
              <a:rPr sz="2000" spc="-20" dirty="0">
                <a:solidFill>
                  <a:srgbClr val="001F5F"/>
                </a:solidFill>
                <a:latin typeface="Calibri"/>
                <a:cs typeface="Calibri"/>
              </a:rPr>
              <a:t>e</a:t>
            </a:r>
            <a:r>
              <a:rPr sz="2000" spc="-10" dirty="0">
                <a:solidFill>
                  <a:srgbClr val="001F5F"/>
                </a:solidFill>
                <a:latin typeface="Calibri"/>
                <a:cs typeface="Calibri"/>
              </a:rPr>
              <a:t>ci</a:t>
            </a:r>
            <a:r>
              <a:rPr sz="2000" spc="-15" dirty="0">
                <a:solidFill>
                  <a:srgbClr val="001F5F"/>
                </a:solidFill>
                <a:latin typeface="Calibri"/>
                <a:cs typeface="Calibri"/>
              </a:rPr>
              <a:t>n</a:t>
            </a:r>
            <a:endParaRPr sz="2000" dirty="0">
              <a:latin typeface="Calibri"/>
              <a:cs typeface="Calibri"/>
            </a:endParaRPr>
          </a:p>
          <a:p>
            <a:pPr marL="356870" indent="-344170">
              <a:buClr>
                <a:srgbClr val="001F5F"/>
              </a:buClr>
              <a:buFont typeface="Wingdings"/>
              <a:buChar char=""/>
              <a:tabLst>
                <a:tab pos="357505" algn="l"/>
              </a:tabLst>
            </a:pPr>
            <a:r>
              <a:rPr sz="2000" spc="-15" dirty="0">
                <a:solidFill>
                  <a:srgbClr val="001F5F"/>
                </a:solidFill>
                <a:latin typeface="Calibri"/>
                <a:cs typeface="Calibri"/>
              </a:rPr>
              <a:t>Mala</a:t>
            </a:r>
            <a:r>
              <a:rPr sz="2000" spc="-5" dirty="0">
                <a:solidFill>
                  <a:srgbClr val="001F5F"/>
                </a:solidFill>
                <a:latin typeface="Calibri"/>
                <a:cs typeface="Calibri"/>
              </a:rPr>
              <a:t>d</a:t>
            </a:r>
            <a:r>
              <a:rPr sz="2000" spc="-10" dirty="0">
                <a:solidFill>
                  <a:srgbClr val="001F5F"/>
                </a:solidFill>
                <a:latin typeface="Calibri"/>
                <a:cs typeface="Calibri"/>
              </a:rPr>
              <a:t>ie</a:t>
            </a:r>
            <a:r>
              <a:rPr sz="2000" spc="15" dirty="0">
                <a:solidFill>
                  <a:srgbClr val="001F5F"/>
                </a:solidFill>
                <a:latin typeface="Calibri"/>
                <a:cs typeface="Calibri"/>
              </a:rPr>
              <a:t> </a:t>
            </a:r>
            <a:r>
              <a:rPr sz="2000" spc="-10" dirty="0">
                <a:solidFill>
                  <a:srgbClr val="001F5F"/>
                </a:solidFill>
                <a:latin typeface="Calibri"/>
                <a:cs typeface="Calibri"/>
              </a:rPr>
              <a:t>?</a:t>
            </a:r>
            <a:r>
              <a:rPr sz="2000" spc="15" dirty="0">
                <a:solidFill>
                  <a:srgbClr val="001F5F"/>
                </a:solidFill>
                <a:latin typeface="Calibri"/>
                <a:cs typeface="Calibri"/>
              </a:rPr>
              <a:t> </a:t>
            </a:r>
            <a:r>
              <a:rPr sz="2000" spc="-140" dirty="0">
                <a:solidFill>
                  <a:srgbClr val="001F5F"/>
                </a:solidFill>
                <a:latin typeface="Calibri"/>
                <a:cs typeface="Calibri"/>
              </a:rPr>
              <a:t>T</a:t>
            </a:r>
            <a:r>
              <a:rPr sz="2000" spc="-60" dirty="0">
                <a:solidFill>
                  <a:srgbClr val="001F5F"/>
                </a:solidFill>
                <a:latin typeface="Calibri"/>
                <a:cs typeface="Calibri"/>
              </a:rPr>
              <a:t>r</a:t>
            </a:r>
            <a:r>
              <a:rPr sz="2000" spc="-10" dirty="0">
                <a:solidFill>
                  <a:srgbClr val="001F5F"/>
                </a:solidFill>
                <a:latin typeface="Calibri"/>
                <a:cs typeface="Calibri"/>
              </a:rPr>
              <a:t>ai</a:t>
            </a:r>
            <a:r>
              <a:rPr sz="2000" spc="-25" dirty="0">
                <a:solidFill>
                  <a:srgbClr val="001F5F"/>
                </a:solidFill>
                <a:latin typeface="Calibri"/>
                <a:cs typeface="Calibri"/>
              </a:rPr>
              <a:t>t</a:t>
            </a:r>
            <a:r>
              <a:rPr sz="2000" spc="-20" dirty="0">
                <a:solidFill>
                  <a:srgbClr val="001F5F"/>
                </a:solidFill>
                <a:latin typeface="Calibri"/>
                <a:cs typeface="Calibri"/>
              </a:rPr>
              <a:t>e</a:t>
            </a:r>
            <a:r>
              <a:rPr sz="2000" spc="-30" dirty="0">
                <a:solidFill>
                  <a:srgbClr val="001F5F"/>
                </a:solidFill>
                <a:latin typeface="Calibri"/>
                <a:cs typeface="Calibri"/>
              </a:rPr>
              <a:t>m</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a:t>
            </a:r>
            <a:r>
              <a:rPr sz="2000" spc="75" dirty="0">
                <a:solidFill>
                  <a:srgbClr val="001F5F"/>
                </a:solidFill>
                <a:latin typeface="Calibri"/>
                <a:cs typeface="Calibri"/>
              </a:rPr>
              <a:t> </a:t>
            </a:r>
            <a:r>
              <a:rPr sz="2000" spc="-10" dirty="0">
                <a:solidFill>
                  <a:srgbClr val="001F5F"/>
                </a:solidFill>
                <a:latin typeface="Calibri"/>
                <a:cs typeface="Calibri"/>
              </a:rPr>
              <a:t>?</a:t>
            </a:r>
            <a:endParaRPr sz="2000" dirty="0">
              <a:latin typeface="Calibri"/>
              <a:cs typeface="Calibri"/>
            </a:endParaRPr>
          </a:p>
          <a:p>
            <a:pPr>
              <a:spcBef>
                <a:spcPts val="45"/>
              </a:spcBef>
            </a:pPr>
            <a:endParaRPr sz="2050" dirty="0">
              <a:latin typeface="Times New Roman"/>
              <a:cs typeface="Times New Roman"/>
            </a:endParaRPr>
          </a:p>
          <a:p>
            <a:pPr marL="12700"/>
            <a:r>
              <a:rPr sz="2000" spc="-185" dirty="0">
                <a:solidFill>
                  <a:srgbClr val="001F5F"/>
                </a:solidFill>
                <a:latin typeface="Calibri"/>
                <a:cs typeface="Calibri"/>
              </a:rPr>
              <a:t>A</a:t>
            </a:r>
            <a:r>
              <a:rPr sz="2000" spc="-25" dirty="0">
                <a:solidFill>
                  <a:srgbClr val="001F5F"/>
                </a:solidFill>
                <a:latin typeface="Calibri"/>
                <a:cs typeface="Calibri"/>
              </a:rPr>
              <a:t>T</a:t>
            </a:r>
            <a:r>
              <a:rPr sz="2000" spc="-15" dirty="0">
                <a:solidFill>
                  <a:srgbClr val="001F5F"/>
                </a:solidFill>
                <a:latin typeface="Calibri"/>
                <a:cs typeface="Calibri"/>
              </a:rPr>
              <a:t>V</a:t>
            </a:r>
            <a:r>
              <a:rPr sz="2000" spc="45"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t</a:t>
            </a:r>
            <a:r>
              <a:rPr sz="2000" spc="10" dirty="0">
                <a:solidFill>
                  <a:srgbClr val="001F5F"/>
                </a:solidFill>
                <a:latin typeface="Calibri"/>
                <a:cs typeface="Calibri"/>
              </a:rPr>
              <a:t> </a:t>
            </a:r>
            <a:r>
              <a:rPr sz="2000" spc="-10" dirty="0">
                <a:solidFill>
                  <a:srgbClr val="001F5F"/>
                </a:solidFill>
                <a:latin typeface="Calibri"/>
                <a:cs typeface="Calibri"/>
              </a:rPr>
              <a:t>a</a:t>
            </a:r>
            <a:r>
              <a:rPr sz="2000" spc="-25" dirty="0">
                <a:solidFill>
                  <a:srgbClr val="001F5F"/>
                </a:solidFill>
                <a:latin typeface="Calibri"/>
                <a:cs typeface="Calibri"/>
              </a:rPr>
              <a:t>n</a:t>
            </a:r>
            <a:r>
              <a:rPr sz="2000" spc="-10" dirty="0">
                <a:solidFill>
                  <a:srgbClr val="001F5F"/>
                </a:solidFill>
                <a:latin typeface="Calibri"/>
                <a:cs typeface="Calibri"/>
              </a:rPr>
              <a:t>ti</a:t>
            </a:r>
            <a:r>
              <a:rPr sz="2000" spc="-20" dirty="0">
                <a:solidFill>
                  <a:srgbClr val="001F5F"/>
                </a:solidFill>
                <a:latin typeface="Calibri"/>
                <a:cs typeface="Calibri"/>
              </a:rPr>
              <a:t>-</a:t>
            </a:r>
            <a:r>
              <a:rPr sz="2000" spc="-10" dirty="0">
                <a:solidFill>
                  <a:srgbClr val="001F5F"/>
                </a:solidFill>
                <a:latin typeface="Calibri"/>
                <a:cs typeface="Calibri"/>
              </a:rPr>
              <a:t>aci</a:t>
            </a:r>
            <a:r>
              <a:rPr sz="2000" spc="-5" dirty="0">
                <a:solidFill>
                  <a:srgbClr val="001F5F"/>
                </a:solidFill>
                <a:latin typeface="Calibri"/>
                <a:cs typeface="Calibri"/>
              </a:rPr>
              <a:t>d</a:t>
            </a:r>
            <a:r>
              <a:rPr sz="2000" spc="-20" dirty="0">
                <a:solidFill>
                  <a:srgbClr val="001F5F"/>
                </a:solidFill>
                <a:latin typeface="Calibri"/>
                <a:cs typeface="Calibri"/>
              </a:rPr>
              <a:t>e</a:t>
            </a:r>
            <a:r>
              <a:rPr sz="2000" spc="-10" dirty="0">
                <a:solidFill>
                  <a:srgbClr val="001F5F"/>
                </a:solidFill>
                <a:latin typeface="Calibri"/>
                <a:cs typeface="Calibri"/>
              </a:rPr>
              <a:t>s</a:t>
            </a:r>
            <a:r>
              <a:rPr sz="2000" spc="65" dirty="0">
                <a:solidFill>
                  <a:srgbClr val="001F5F"/>
                </a:solidFill>
                <a:latin typeface="Calibri"/>
                <a:cs typeface="Calibri"/>
              </a:rPr>
              <a:t> </a:t>
            </a:r>
            <a:r>
              <a:rPr sz="2000" spc="-10" dirty="0">
                <a:solidFill>
                  <a:srgbClr val="001F5F"/>
                </a:solidFill>
                <a:latin typeface="Calibri"/>
                <a:cs typeface="Calibri"/>
              </a:rPr>
              <a:t>:</a:t>
            </a:r>
            <a:endParaRPr sz="2000" dirty="0">
              <a:latin typeface="Calibri"/>
              <a:cs typeface="Calibri"/>
            </a:endParaRPr>
          </a:p>
          <a:p>
            <a:pPr marL="12700"/>
            <a:r>
              <a:rPr sz="2000" spc="-20" dirty="0">
                <a:solidFill>
                  <a:srgbClr val="001F5F"/>
                </a:solidFill>
                <a:latin typeface="Calibri"/>
                <a:cs typeface="Calibri"/>
              </a:rPr>
              <a:t>•</a:t>
            </a:r>
            <a:r>
              <a:rPr sz="2000" spc="-10" dirty="0">
                <a:solidFill>
                  <a:srgbClr val="001F5F"/>
                </a:solidFill>
                <a:latin typeface="Calibri"/>
                <a:cs typeface="Calibri"/>
              </a:rPr>
              <a:t>Al,</a:t>
            </a:r>
            <a:r>
              <a:rPr sz="2000" spc="25" dirty="0">
                <a:solidFill>
                  <a:srgbClr val="001F5F"/>
                </a:solidFill>
                <a:latin typeface="Calibri"/>
                <a:cs typeface="Calibri"/>
              </a:rPr>
              <a:t> </a:t>
            </a:r>
            <a:r>
              <a:rPr sz="2000" spc="-20" dirty="0">
                <a:solidFill>
                  <a:srgbClr val="001F5F"/>
                </a:solidFill>
                <a:latin typeface="Calibri"/>
                <a:cs typeface="Calibri"/>
              </a:rPr>
              <a:t>M</a:t>
            </a:r>
            <a:r>
              <a:rPr sz="2000" spc="5" dirty="0">
                <a:solidFill>
                  <a:srgbClr val="001F5F"/>
                </a:solidFill>
                <a:latin typeface="Calibri"/>
                <a:cs typeface="Calibri"/>
              </a:rPr>
              <a:t>g</a:t>
            </a:r>
            <a:r>
              <a:rPr sz="2000" spc="-5" dirty="0">
                <a:solidFill>
                  <a:srgbClr val="001F5F"/>
                </a:solidFill>
                <a:latin typeface="Calibri"/>
                <a:cs typeface="Calibri"/>
              </a:rPr>
              <a:t>,</a:t>
            </a:r>
            <a:r>
              <a:rPr sz="2000" dirty="0">
                <a:solidFill>
                  <a:srgbClr val="001F5F"/>
                </a:solidFill>
                <a:latin typeface="Calibri"/>
                <a:cs typeface="Calibri"/>
              </a:rPr>
              <a:t> </a:t>
            </a:r>
            <a:r>
              <a:rPr sz="2000" spc="-15" dirty="0">
                <a:solidFill>
                  <a:srgbClr val="001F5F"/>
                </a:solidFill>
                <a:latin typeface="Calibri"/>
                <a:cs typeface="Calibri"/>
              </a:rPr>
              <a:t>Ca</a:t>
            </a:r>
            <a:r>
              <a:rPr sz="2000" spc="5"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é</a:t>
            </a:r>
            <a:r>
              <a:rPr sz="2000" spc="-40" dirty="0">
                <a:solidFill>
                  <a:srgbClr val="001F5F"/>
                </a:solidFill>
                <a:latin typeface="Calibri"/>
                <a:cs typeface="Calibri"/>
              </a:rPr>
              <a:t>c</a:t>
            </a:r>
            <a:r>
              <a:rPr sz="2000" spc="-10" dirty="0">
                <a:solidFill>
                  <a:srgbClr val="001F5F"/>
                </a:solidFill>
                <a:latin typeface="Calibri"/>
                <a:cs typeface="Calibri"/>
              </a:rPr>
              <a:t>aler</a:t>
            </a:r>
            <a:r>
              <a:rPr sz="2000" spc="45" dirty="0">
                <a:solidFill>
                  <a:srgbClr val="001F5F"/>
                </a:solidFill>
                <a:latin typeface="Calibri"/>
                <a:cs typeface="Calibri"/>
              </a:rPr>
              <a:t> </a:t>
            </a:r>
            <a:r>
              <a:rPr sz="2000" spc="-10" dirty="0">
                <a:solidFill>
                  <a:srgbClr val="001F5F"/>
                </a:solidFill>
                <a:latin typeface="Calibri"/>
                <a:cs typeface="Calibri"/>
              </a:rPr>
              <a:t>&gt;</a:t>
            </a:r>
            <a:r>
              <a:rPr sz="2000" spc="15" dirty="0">
                <a:solidFill>
                  <a:srgbClr val="001F5F"/>
                </a:solidFill>
                <a:latin typeface="Calibri"/>
                <a:cs typeface="Calibri"/>
              </a:rPr>
              <a:t> </a:t>
            </a:r>
            <a:r>
              <a:rPr sz="2000" spc="-15" dirty="0">
                <a:solidFill>
                  <a:srgbClr val="001F5F"/>
                </a:solidFill>
                <a:latin typeface="Calibri"/>
                <a:cs typeface="Calibri"/>
              </a:rPr>
              <a:t>2h</a:t>
            </a:r>
            <a:endParaRPr sz="2000" dirty="0">
              <a:latin typeface="Calibri"/>
              <a:cs typeface="Calibri"/>
            </a:endParaRPr>
          </a:p>
          <a:p>
            <a:pPr marL="12700"/>
            <a:r>
              <a:rPr sz="2000" spc="-20" dirty="0">
                <a:solidFill>
                  <a:srgbClr val="001F5F"/>
                </a:solidFill>
                <a:latin typeface="Calibri"/>
                <a:cs typeface="Calibri"/>
              </a:rPr>
              <a:t>•</a:t>
            </a:r>
            <a:r>
              <a:rPr sz="2000" spc="-10" dirty="0">
                <a:solidFill>
                  <a:srgbClr val="001F5F"/>
                </a:solidFill>
                <a:latin typeface="Calibri"/>
                <a:cs typeface="Calibri"/>
              </a:rPr>
              <a:t>a</a:t>
            </a:r>
            <a:r>
              <a:rPr sz="2000" spc="-30" dirty="0">
                <a:solidFill>
                  <a:srgbClr val="001F5F"/>
                </a:solidFill>
                <a:latin typeface="Calibri"/>
                <a:cs typeface="Calibri"/>
              </a:rPr>
              <a:t>r</a:t>
            </a:r>
            <a:r>
              <a:rPr sz="2000" spc="-10" dirty="0">
                <a:solidFill>
                  <a:srgbClr val="001F5F"/>
                </a:solidFill>
                <a:latin typeface="Calibri"/>
                <a:cs typeface="Calibri"/>
              </a:rPr>
              <a:t>g</a:t>
            </a:r>
            <a:r>
              <a:rPr sz="2000" spc="-15" dirty="0">
                <a:solidFill>
                  <a:srgbClr val="001F5F"/>
                </a:solidFill>
                <a:latin typeface="Calibri"/>
                <a:cs typeface="Calibri"/>
              </a:rPr>
              <a:t>i</a:t>
            </a:r>
            <a:r>
              <a:rPr sz="2000" spc="-5" dirty="0">
                <a:solidFill>
                  <a:srgbClr val="001F5F"/>
                </a:solidFill>
                <a:latin typeface="Calibri"/>
                <a:cs typeface="Calibri"/>
              </a:rPr>
              <a:t>l</a:t>
            </a:r>
            <a:r>
              <a:rPr sz="2000" spc="-25" dirty="0">
                <a:solidFill>
                  <a:srgbClr val="001F5F"/>
                </a:solidFill>
                <a:latin typeface="Calibri"/>
                <a:cs typeface="Calibri"/>
              </a:rPr>
              <a:t>e</a:t>
            </a:r>
            <a:r>
              <a:rPr sz="2000" spc="-10" dirty="0">
                <a:solidFill>
                  <a:srgbClr val="001F5F"/>
                </a:solidFill>
                <a:latin typeface="Calibri"/>
                <a:cs typeface="Calibri"/>
              </a:rPr>
              <a:t>s</a:t>
            </a:r>
            <a:r>
              <a:rPr sz="2000" dirty="0">
                <a:solidFill>
                  <a:srgbClr val="001F5F"/>
                </a:solidFill>
                <a:latin typeface="Calibri"/>
                <a:cs typeface="Calibri"/>
              </a:rPr>
              <a:t> </a:t>
            </a:r>
            <a:r>
              <a:rPr sz="2000" spc="40" dirty="0">
                <a:solidFill>
                  <a:srgbClr val="001F5F"/>
                </a:solidFill>
                <a:latin typeface="Calibri"/>
                <a:cs typeface="Calibri"/>
              </a:rPr>
              <a:t> </a:t>
            </a:r>
            <a:r>
              <a:rPr sz="2000" spc="-10" dirty="0">
                <a:solidFill>
                  <a:srgbClr val="001F5F"/>
                </a:solidFill>
                <a:latin typeface="Calibri"/>
                <a:cs typeface="Calibri"/>
              </a:rPr>
              <a:t>:</a:t>
            </a:r>
            <a:r>
              <a:rPr sz="2000" spc="20"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é</a:t>
            </a:r>
            <a:r>
              <a:rPr sz="2000" spc="-40" dirty="0">
                <a:solidFill>
                  <a:srgbClr val="001F5F"/>
                </a:solidFill>
                <a:latin typeface="Calibri"/>
                <a:cs typeface="Calibri"/>
              </a:rPr>
              <a:t>c</a:t>
            </a:r>
            <a:r>
              <a:rPr sz="2000" spc="-15" dirty="0">
                <a:solidFill>
                  <a:srgbClr val="001F5F"/>
                </a:solidFill>
                <a:latin typeface="Calibri"/>
                <a:cs typeface="Calibri"/>
              </a:rPr>
              <a:t>o</a:t>
            </a:r>
            <a:r>
              <a:rPr sz="2000" spc="-5" dirty="0">
                <a:solidFill>
                  <a:srgbClr val="001F5F"/>
                </a:solidFill>
                <a:latin typeface="Calibri"/>
                <a:cs typeface="Calibri"/>
              </a:rPr>
              <a:t>n</a:t>
            </a:r>
            <a:r>
              <a:rPr sz="2000" spc="-25" dirty="0">
                <a:solidFill>
                  <a:srgbClr val="001F5F"/>
                </a:solidFill>
                <a:latin typeface="Calibri"/>
                <a:cs typeface="Calibri"/>
              </a:rPr>
              <a:t>s</a:t>
            </a:r>
            <a:r>
              <a:rPr sz="2000" spc="-20" dirty="0">
                <a:solidFill>
                  <a:srgbClr val="001F5F"/>
                </a:solidFill>
                <a:latin typeface="Calibri"/>
                <a:cs typeface="Calibri"/>
              </a:rPr>
              <a:t>e</a:t>
            </a:r>
            <a:r>
              <a:rPr sz="2000" dirty="0">
                <a:solidFill>
                  <a:srgbClr val="001F5F"/>
                </a:solidFill>
                <a:latin typeface="Calibri"/>
                <a:cs typeface="Calibri"/>
              </a:rPr>
              <a:t>il</a:t>
            </a:r>
            <a:r>
              <a:rPr sz="2000" spc="-10" dirty="0">
                <a:solidFill>
                  <a:srgbClr val="001F5F"/>
                </a:solidFill>
                <a:latin typeface="Calibri"/>
                <a:cs typeface="Calibri"/>
              </a:rPr>
              <a:t>lé</a:t>
            </a:r>
            <a:r>
              <a:rPr sz="2000" spc="60" dirty="0">
                <a:solidFill>
                  <a:srgbClr val="001F5F"/>
                </a:solidFill>
                <a:latin typeface="Calibri"/>
                <a:cs typeface="Calibri"/>
              </a:rPr>
              <a:t> </a:t>
            </a:r>
            <a:r>
              <a:rPr sz="2000" spc="-10" dirty="0">
                <a:solidFill>
                  <a:srgbClr val="001F5F"/>
                </a:solidFill>
                <a:latin typeface="Calibri"/>
                <a:cs typeface="Calibri"/>
              </a:rPr>
              <a:t>(ad</a:t>
            </a:r>
            <a:r>
              <a:rPr sz="2000" spc="-25" dirty="0">
                <a:solidFill>
                  <a:srgbClr val="001F5F"/>
                </a:solidFill>
                <a:latin typeface="Calibri"/>
                <a:cs typeface="Calibri"/>
              </a:rPr>
              <a:t>s</a:t>
            </a:r>
            <a:r>
              <a:rPr sz="2000" spc="-10" dirty="0">
                <a:solidFill>
                  <a:srgbClr val="001F5F"/>
                </a:solidFill>
                <a:latin typeface="Calibri"/>
                <a:cs typeface="Calibri"/>
              </a:rPr>
              <a:t>or</a:t>
            </a:r>
            <a:r>
              <a:rPr sz="2000" spc="-5" dirty="0">
                <a:solidFill>
                  <a:srgbClr val="001F5F"/>
                </a:solidFill>
                <a:latin typeface="Calibri"/>
                <a:cs typeface="Calibri"/>
              </a:rPr>
              <a:t>p</a:t>
            </a:r>
            <a:r>
              <a:rPr sz="2000" spc="-10" dirty="0">
                <a:solidFill>
                  <a:srgbClr val="001F5F"/>
                </a:solidFill>
                <a:latin typeface="Calibri"/>
                <a:cs typeface="Calibri"/>
              </a:rPr>
              <a:t>tion)</a:t>
            </a:r>
            <a:endParaRPr sz="2000" dirty="0">
              <a:latin typeface="Calibri"/>
              <a:cs typeface="Calibri"/>
            </a:endParaRPr>
          </a:p>
          <a:p>
            <a:pPr marL="12700"/>
            <a:r>
              <a:rPr sz="2000" spc="-20" dirty="0">
                <a:solidFill>
                  <a:srgbClr val="001F5F"/>
                </a:solidFill>
                <a:latin typeface="Calibri"/>
                <a:cs typeface="Calibri"/>
              </a:rPr>
              <a:t>•</a:t>
            </a:r>
            <a:r>
              <a:rPr sz="2000" spc="-10" dirty="0">
                <a:solidFill>
                  <a:srgbClr val="001F5F"/>
                </a:solidFill>
                <a:latin typeface="Calibri"/>
                <a:cs typeface="Calibri"/>
              </a:rPr>
              <a:t>IPP</a:t>
            </a:r>
            <a:r>
              <a:rPr sz="2000" spc="30"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é</a:t>
            </a:r>
            <a:r>
              <a:rPr sz="2000" spc="-40" dirty="0">
                <a:solidFill>
                  <a:srgbClr val="001F5F"/>
                </a:solidFill>
                <a:latin typeface="Calibri"/>
                <a:cs typeface="Calibri"/>
              </a:rPr>
              <a:t>c</a:t>
            </a:r>
            <a:r>
              <a:rPr sz="2000" spc="-15" dirty="0">
                <a:solidFill>
                  <a:srgbClr val="001F5F"/>
                </a:solidFill>
                <a:latin typeface="Calibri"/>
                <a:cs typeface="Calibri"/>
              </a:rPr>
              <a:t>o</a:t>
            </a:r>
            <a:r>
              <a:rPr sz="2000" spc="-10" dirty="0">
                <a:solidFill>
                  <a:srgbClr val="001F5F"/>
                </a:solidFill>
                <a:latin typeface="Calibri"/>
                <a:cs typeface="Calibri"/>
              </a:rPr>
              <a:t>n</a:t>
            </a:r>
            <a:r>
              <a:rPr sz="2000" spc="-20" dirty="0">
                <a:solidFill>
                  <a:srgbClr val="001F5F"/>
                </a:solidFill>
                <a:latin typeface="Calibri"/>
                <a:cs typeface="Calibri"/>
              </a:rPr>
              <a:t>se</a:t>
            </a:r>
            <a:r>
              <a:rPr sz="2000" dirty="0">
                <a:solidFill>
                  <a:srgbClr val="001F5F"/>
                </a:solidFill>
                <a:latin typeface="Calibri"/>
                <a:cs typeface="Calibri"/>
              </a:rPr>
              <a:t>il</a:t>
            </a:r>
            <a:r>
              <a:rPr sz="2000" spc="-10" dirty="0">
                <a:solidFill>
                  <a:srgbClr val="001F5F"/>
                </a:solidFill>
                <a:latin typeface="Calibri"/>
                <a:cs typeface="Calibri"/>
              </a:rPr>
              <a:t>lé</a:t>
            </a:r>
            <a:r>
              <a:rPr sz="2000" spc="65" dirty="0">
                <a:solidFill>
                  <a:srgbClr val="001F5F"/>
                </a:solidFill>
                <a:latin typeface="Calibri"/>
                <a:cs typeface="Calibri"/>
              </a:rPr>
              <a:t> </a:t>
            </a:r>
            <a:r>
              <a:rPr sz="2000" spc="-15" dirty="0">
                <a:solidFill>
                  <a:srgbClr val="001F5F"/>
                </a:solidFill>
                <a:latin typeface="Calibri"/>
                <a:cs typeface="Calibri"/>
              </a:rPr>
              <a:t>ou 10h</a:t>
            </a:r>
            <a:r>
              <a:rPr sz="2000" dirty="0">
                <a:solidFill>
                  <a:srgbClr val="001F5F"/>
                </a:solidFill>
                <a:latin typeface="Calibri"/>
                <a:cs typeface="Calibri"/>
              </a:rPr>
              <a:t> </a:t>
            </a:r>
            <a:r>
              <a:rPr sz="2000" spc="-25" dirty="0">
                <a:solidFill>
                  <a:srgbClr val="001F5F"/>
                </a:solidFill>
                <a:latin typeface="Calibri"/>
                <a:cs typeface="Calibri"/>
              </a:rPr>
              <a:t>a</a:t>
            </a:r>
            <a:r>
              <a:rPr sz="2000" spc="-50" dirty="0">
                <a:solidFill>
                  <a:srgbClr val="001F5F"/>
                </a:solidFill>
                <a:latin typeface="Calibri"/>
                <a:cs typeface="Calibri"/>
              </a:rPr>
              <a:t>v</a:t>
            </a:r>
            <a:r>
              <a:rPr sz="2000" spc="-10" dirty="0">
                <a:solidFill>
                  <a:srgbClr val="001F5F"/>
                </a:solidFill>
                <a:latin typeface="Calibri"/>
                <a:cs typeface="Calibri"/>
              </a:rPr>
              <a:t>a</a:t>
            </a:r>
            <a:r>
              <a:rPr sz="2000" spc="-25" dirty="0">
                <a:solidFill>
                  <a:srgbClr val="001F5F"/>
                </a:solidFill>
                <a:latin typeface="Calibri"/>
                <a:cs typeface="Calibri"/>
              </a:rPr>
              <a:t>n</a:t>
            </a:r>
            <a:r>
              <a:rPr sz="2000" spc="-10" dirty="0">
                <a:solidFill>
                  <a:srgbClr val="001F5F"/>
                </a:solidFill>
                <a:latin typeface="Calibri"/>
                <a:cs typeface="Calibri"/>
              </a:rPr>
              <a:t>t</a:t>
            </a:r>
            <a:r>
              <a:rPr sz="2000" spc="5" dirty="0">
                <a:solidFill>
                  <a:srgbClr val="001F5F"/>
                </a:solidFill>
                <a:latin typeface="Calibri"/>
                <a:cs typeface="Calibri"/>
              </a:rPr>
              <a:t> </a:t>
            </a:r>
            <a:r>
              <a:rPr sz="2000" spc="-185" dirty="0">
                <a:solidFill>
                  <a:srgbClr val="001F5F"/>
                </a:solidFill>
                <a:latin typeface="Calibri"/>
                <a:cs typeface="Calibri"/>
              </a:rPr>
              <a:t>A</a:t>
            </a:r>
            <a:r>
              <a:rPr sz="2000" spc="-20" dirty="0">
                <a:solidFill>
                  <a:srgbClr val="001F5F"/>
                </a:solidFill>
                <a:latin typeface="Calibri"/>
                <a:cs typeface="Calibri"/>
              </a:rPr>
              <a:t>T</a:t>
            </a:r>
            <a:r>
              <a:rPr sz="2000" spc="-114" dirty="0">
                <a:solidFill>
                  <a:srgbClr val="001F5F"/>
                </a:solidFill>
                <a:latin typeface="Calibri"/>
                <a:cs typeface="Calibri"/>
              </a:rPr>
              <a:t>V</a:t>
            </a:r>
            <a:r>
              <a:rPr sz="2000" spc="-10" dirty="0">
                <a:solidFill>
                  <a:srgbClr val="001F5F"/>
                </a:solidFill>
                <a:latin typeface="Calibri"/>
                <a:cs typeface="Calibri"/>
              </a:rPr>
              <a:t>/r</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707"/>
            <a:ext cx="8986520" cy="690701"/>
          </a:xfrm>
          <a:prstGeom prst="rect">
            <a:avLst/>
          </a:prstGeom>
        </p:spPr>
        <p:txBody>
          <a:bodyPr vert="horz" wrap="square" lIns="0" tIns="250570" rIns="0" bIns="0" numCol="1" rtlCol="0" anchor="ctr" anchorCtr="0" compatLnSpc="1">
            <a:prstTxWarp prst="textNoShape">
              <a:avLst/>
            </a:prstTxWarp>
            <a:spAutoFit/>
          </a:bodyPr>
          <a:lstStyle/>
          <a:p>
            <a:pPr marL="469900"/>
            <a:r>
              <a:rPr dirty="0"/>
              <a:t>A</a:t>
            </a:r>
            <a:r>
              <a:rPr spc="-60" dirty="0"/>
              <a:t>R</a:t>
            </a:r>
            <a:r>
              <a:rPr dirty="0"/>
              <a:t>V</a:t>
            </a:r>
            <a:r>
              <a:rPr spc="-5" dirty="0"/>
              <a:t> </a:t>
            </a:r>
            <a:r>
              <a:rPr dirty="0"/>
              <a:t>ET</a:t>
            </a:r>
            <a:r>
              <a:rPr spc="-5" dirty="0"/>
              <a:t> </a:t>
            </a:r>
            <a:r>
              <a:rPr spc="-70" dirty="0"/>
              <a:t>V</a:t>
            </a:r>
            <a:r>
              <a:rPr spc="-135" dirty="0"/>
              <a:t>O</a:t>
            </a:r>
            <a:r>
              <a:rPr spc="-335" dirty="0"/>
              <a:t>Y</a:t>
            </a:r>
            <a:r>
              <a:rPr spc="-50" dirty="0"/>
              <a:t>A</a:t>
            </a:r>
            <a:r>
              <a:rPr spc="-5" dirty="0"/>
              <a:t>G</a:t>
            </a:r>
            <a:r>
              <a:rPr spc="-25" dirty="0"/>
              <a:t>E</a:t>
            </a:r>
            <a:r>
              <a:rPr spc="-20" dirty="0"/>
              <a:t>S</a:t>
            </a:r>
            <a:r>
              <a:rPr dirty="0"/>
              <a:t> 1</a:t>
            </a:r>
            <a:r>
              <a:rPr spc="-15" dirty="0"/>
              <a:t>/</a:t>
            </a:r>
            <a:r>
              <a:rPr dirty="0"/>
              <a:t>5</a:t>
            </a:r>
          </a:p>
        </p:txBody>
      </p:sp>
      <p:sp>
        <p:nvSpPr>
          <p:cNvPr id="4" name="object 4"/>
          <p:cNvSpPr/>
          <p:nvPr/>
        </p:nvSpPr>
        <p:spPr>
          <a:xfrm>
            <a:off x="1763712" y="1341500"/>
            <a:ext cx="3240024" cy="243357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774865" y="4076777"/>
            <a:ext cx="3228975" cy="267652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455415" y="1649134"/>
            <a:ext cx="5974585" cy="3154710"/>
          </a:xfrm>
          <a:prstGeom prst="rect">
            <a:avLst/>
          </a:prstGeom>
        </p:spPr>
        <p:txBody>
          <a:bodyPr vert="horz" wrap="square" lIns="0" tIns="0" rIns="0" bIns="0" rtlCol="0">
            <a:spAutoFit/>
          </a:bodyPr>
          <a:lstStyle/>
          <a:p>
            <a:pPr marL="12700"/>
            <a:r>
              <a:rPr sz="2400" b="1" spc="-50" dirty="0">
                <a:solidFill>
                  <a:srgbClr val="001F5F"/>
                </a:solidFill>
                <a:latin typeface="Calibri"/>
                <a:cs typeface="Calibri"/>
              </a:rPr>
              <a:t>Y</a:t>
            </a:r>
            <a:r>
              <a:rPr sz="2400" b="1" spc="5" dirty="0">
                <a:solidFill>
                  <a:srgbClr val="001F5F"/>
                </a:solidFill>
                <a:latin typeface="Calibri"/>
                <a:cs typeface="Calibri"/>
              </a:rPr>
              <a:t>i</a:t>
            </a:r>
            <a:r>
              <a:rPr sz="2400" b="1" dirty="0">
                <a:solidFill>
                  <a:srgbClr val="001F5F"/>
                </a:solidFill>
                <a:latin typeface="Calibri"/>
                <a:cs typeface="Calibri"/>
              </a:rPr>
              <a:t>nd</a:t>
            </a:r>
            <a:r>
              <a:rPr sz="2400" b="1" spc="-10" dirty="0">
                <a:solidFill>
                  <a:srgbClr val="001F5F"/>
                </a:solidFill>
                <a:latin typeface="Calibri"/>
                <a:cs typeface="Calibri"/>
              </a:rPr>
              <a:t>e</a:t>
            </a:r>
            <a:r>
              <a:rPr sz="2400" b="1" dirty="0">
                <a:solidFill>
                  <a:srgbClr val="001F5F"/>
                </a:solidFill>
                <a:latin typeface="Calibri"/>
                <a:cs typeface="Calibri"/>
              </a:rPr>
              <a:t>e </a:t>
            </a:r>
            <a:r>
              <a:rPr sz="2400" b="1" spc="-35" dirty="0">
                <a:solidFill>
                  <a:srgbClr val="001F5F"/>
                </a:solidFill>
                <a:latin typeface="Calibri"/>
                <a:cs typeface="Calibri"/>
              </a:rPr>
              <a:t>v</a:t>
            </a:r>
            <a:r>
              <a:rPr sz="2400" b="1" dirty="0">
                <a:solidFill>
                  <a:srgbClr val="001F5F"/>
                </a:solidFill>
                <a:latin typeface="Calibri"/>
                <a:cs typeface="Calibri"/>
              </a:rPr>
              <a:t>o</a:t>
            </a:r>
            <a:r>
              <a:rPr sz="2400" b="1" spc="5" dirty="0">
                <a:solidFill>
                  <a:srgbClr val="001F5F"/>
                </a:solidFill>
                <a:latin typeface="Calibri"/>
                <a:cs typeface="Calibri"/>
              </a:rPr>
              <a:t>u</a:t>
            </a:r>
            <a:r>
              <a:rPr sz="2400" b="1" dirty="0">
                <a:solidFill>
                  <a:srgbClr val="001F5F"/>
                </a:solidFill>
                <a:latin typeface="Calibri"/>
                <a:cs typeface="Calibri"/>
              </a:rPr>
              <a:t>s</a:t>
            </a:r>
            <a:r>
              <a:rPr sz="2400" b="1" spc="-15" dirty="0">
                <a:solidFill>
                  <a:srgbClr val="001F5F"/>
                </a:solidFill>
                <a:latin typeface="Calibri"/>
                <a:cs typeface="Calibri"/>
              </a:rPr>
              <a:t> </a:t>
            </a:r>
            <a:r>
              <a:rPr sz="2400" b="1" dirty="0">
                <a:solidFill>
                  <a:srgbClr val="001F5F"/>
                </a:solidFill>
                <a:latin typeface="Calibri"/>
                <a:cs typeface="Calibri"/>
              </a:rPr>
              <a:t>d</a:t>
            </a:r>
            <a:r>
              <a:rPr sz="2400" b="1" spc="-10" dirty="0">
                <a:solidFill>
                  <a:srgbClr val="001F5F"/>
                </a:solidFill>
                <a:latin typeface="Calibri"/>
                <a:cs typeface="Calibri"/>
              </a:rPr>
              <a:t>ema</a:t>
            </a:r>
            <a:r>
              <a:rPr sz="2400" b="1" dirty="0">
                <a:solidFill>
                  <a:srgbClr val="001F5F"/>
                </a:solidFill>
                <a:latin typeface="Calibri"/>
                <a:cs typeface="Calibri"/>
              </a:rPr>
              <a:t>nde c</a:t>
            </a:r>
            <a:r>
              <a:rPr sz="2400" b="1" spc="5" dirty="0">
                <a:solidFill>
                  <a:srgbClr val="001F5F"/>
                </a:solidFill>
                <a:latin typeface="Calibri"/>
                <a:cs typeface="Calibri"/>
              </a:rPr>
              <a:t>o</a:t>
            </a:r>
            <a:r>
              <a:rPr sz="2400" b="1" dirty="0">
                <a:solidFill>
                  <a:srgbClr val="001F5F"/>
                </a:solidFill>
                <a:latin typeface="Calibri"/>
                <a:cs typeface="Calibri"/>
              </a:rPr>
              <a:t>nsei</a:t>
            </a:r>
            <a:r>
              <a:rPr sz="2400" b="1" spc="10" dirty="0">
                <a:solidFill>
                  <a:srgbClr val="001F5F"/>
                </a:solidFill>
                <a:latin typeface="Calibri"/>
                <a:cs typeface="Calibri"/>
              </a:rPr>
              <a:t>l</a:t>
            </a:r>
            <a:r>
              <a:rPr sz="2400" b="1" dirty="0">
                <a:solidFill>
                  <a:srgbClr val="001F5F"/>
                </a:solidFill>
                <a:latin typeface="Calibri"/>
                <a:cs typeface="Calibri"/>
              </a:rPr>
              <a:t>…</a:t>
            </a:r>
            <a:endParaRPr sz="2400" dirty="0">
              <a:latin typeface="Calibri"/>
              <a:cs typeface="Calibri"/>
            </a:endParaRPr>
          </a:p>
          <a:p>
            <a:pPr>
              <a:spcBef>
                <a:spcPts val="3"/>
              </a:spcBef>
            </a:pPr>
            <a:endParaRPr sz="2100" dirty="0">
              <a:latin typeface="Times New Roman"/>
              <a:cs typeface="Times New Roman"/>
            </a:endParaRPr>
          </a:p>
          <a:p>
            <a:pPr marL="12700" marR="259715" algn="just"/>
            <a:r>
              <a:rPr sz="2000" spc="-45" dirty="0">
                <a:solidFill>
                  <a:srgbClr val="001F5F"/>
                </a:solidFill>
                <a:latin typeface="Calibri"/>
                <a:cs typeface="Calibri"/>
              </a:rPr>
              <a:t>Y</a:t>
            </a:r>
            <a:r>
              <a:rPr sz="2000" spc="-5" dirty="0">
                <a:solidFill>
                  <a:srgbClr val="001F5F"/>
                </a:solidFill>
                <a:latin typeface="Calibri"/>
                <a:cs typeface="Calibri"/>
              </a:rPr>
              <a:t>i</a:t>
            </a:r>
            <a:r>
              <a:rPr sz="2000" spc="-10" dirty="0">
                <a:solidFill>
                  <a:srgbClr val="001F5F"/>
                </a:solidFill>
                <a:latin typeface="Calibri"/>
                <a:cs typeface="Calibri"/>
              </a:rPr>
              <a:t>nd</a:t>
            </a:r>
            <a:r>
              <a:rPr sz="2000" spc="-20" dirty="0">
                <a:solidFill>
                  <a:srgbClr val="001F5F"/>
                </a:solidFill>
                <a:latin typeface="Calibri"/>
                <a:cs typeface="Calibri"/>
              </a:rPr>
              <a:t>e</a:t>
            </a:r>
            <a:r>
              <a:rPr sz="2000" spc="-10" dirty="0">
                <a:solidFill>
                  <a:srgbClr val="001F5F"/>
                </a:solidFill>
                <a:latin typeface="Calibri"/>
                <a:cs typeface="Calibri"/>
              </a:rPr>
              <a:t>e</a:t>
            </a:r>
            <a:r>
              <a:rPr sz="2000" spc="15" dirty="0">
                <a:solidFill>
                  <a:srgbClr val="001F5F"/>
                </a:solidFill>
                <a:latin typeface="Calibri"/>
                <a:cs typeface="Calibri"/>
              </a:rPr>
              <a:t> </a:t>
            </a:r>
            <a:r>
              <a:rPr sz="2000" spc="-20" dirty="0">
                <a:solidFill>
                  <a:srgbClr val="001F5F"/>
                </a:solidFill>
                <a:latin typeface="Calibri"/>
                <a:cs typeface="Calibri"/>
              </a:rPr>
              <a:t>e</a:t>
            </a:r>
            <a:r>
              <a:rPr sz="2000" spc="-25" dirty="0">
                <a:solidFill>
                  <a:srgbClr val="001F5F"/>
                </a:solidFill>
                <a:latin typeface="Calibri"/>
                <a:cs typeface="Calibri"/>
              </a:rPr>
              <a:t>nv</a:t>
            </a:r>
            <a:r>
              <a:rPr sz="2000" spc="-5" dirty="0">
                <a:solidFill>
                  <a:srgbClr val="001F5F"/>
                </a:solidFill>
                <a:latin typeface="Calibri"/>
                <a:cs typeface="Calibri"/>
              </a:rPr>
              <a:t>i</a:t>
            </a:r>
            <a:r>
              <a:rPr sz="2000" spc="-25" dirty="0">
                <a:solidFill>
                  <a:srgbClr val="001F5F"/>
                </a:solidFill>
                <a:latin typeface="Calibri"/>
                <a:cs typeface="Calibri"/>
              </a:rPr>
              <a:t>s</a:t>
            </a:r>
            <a:r>
              <a:rPr sz="2000" spc="-10" dirty="0">
                <a:solidFill>
                  <a:srgbClr val="001F5F"/>
                </a:solidFill>
                <a:latin typeface="Calibri"/>
                <a:cs typeface="Calibri"/>
              </a:rPr>
              <a:t>a</a:t>
            </a:r>
            <a:r>
              <a:rPr sz="2000" spc="-30" dirty="0">
                <a:solidFill>
                  <a:srgbClr val="001F5F"/>
                </a:solidFill>
                <a:latin typeface="Calibri"/>
                <a:cs typeface="Calibri"/>
              </a:rPr>
              <a:t>g</a:t>
            </a:r>
            <a:r>
              <a:rPr sz="2000" spc="-10" dirty="0">
                <a:solidFill>
                  <a:srgbClr val="001F5F"/>
                </a:solidFill>
                <a:latin typeface="Calibri"/>
                <a:cs typeface="Calibri"/>
              </a:rPr>
              <a:t>e</a:t>
            </a:r>
            <a:r>
              <a:rPr sz="2000" spc="65" dirty="0">
                <a:solidFill>
                  <a:srgbClr val="001F5F"/>
                </a:solidFill>
                <a:latin typeface="Calibri"/>
                <a:cs typeface="Calibri"/>
              </a:rPr>
              <a:t> </a:t>
            </a:r>
            <a:r>
              <a:rPr sz="2000" spc="-10" dirty="0">
                <a:solidFill>
                  <a:srgbClr val="001F5F"/>
                </a:solidFill>
                <a:latin typeface="Calibri"/>
                <a:cs typeface="Calibri"/>
              </a:rPr>
              <a:t>de </a:t>
            </a:r>
            <a:r>
              <a:rPr sz="2000" spc="-30" dirty="0">
                <a:solidFill>
                  <a:srgbClr val="001F5F"/>
                </a:solidFill>
                <a:latin typeface="Calibri"/>
                <a:cs typeface="Calibri"/>
              </a:rPr>
              <a:t>r</a:t>
            </a:r>
            <a:r>
              <a:rPr sz="2000" spc="-20" dirty="0">
                <a:solidFill>
                  <a:srgbClr val="001F5F"/>
                </a:solidFill>
                <a:latin typeface="Calibri"/>
                <a:cs typeface="Calibri"/>
              </a:rPr>
              <a:t>e</a:t>
            </a:r>
            <a:r>
              <a:rPr sz="2000" spc="-30" dirty="0">
                <a:solidFill>
                  <a:srgbClr val="001F5F"/>
                </a:solidFill>
                <a:latin typeface="Calibri"/>
                <a:cs typeface="Calibri"/>
              </a:rPr>
              <a:t>t</a:t>
            </a:r>
            <a:r>
              <a:rPr sz="2000" spc="-15" dirty="0">
                <a:solidFill>
                  <a:srgbClr val="001F5F"/>
                </a:solidFill>
                <a:latin typeface="Calibri"/>
                <a:cs typeface="Calibri"/>
              </a:rPr>
              <a:t>o</a:t>
            </a:r>
            <a:r>
              <a:rPr sz="2000" spc="-10" dirty="0">
                <a:solidFill>
                  <a:srgbClr val="001F5F"/>
                </a:solidFill>
                <a:latin typeface="Calibri"/>
                <a:cs typeface="Calibri"/>
              </a:rPr>
              <a:t>urn</a:t>
            </a:r>
            <a:r>
              <a:rPr sz="2000" spc="-20" dirty="0">
                <a:solidFill>
                  <a:srgbClr val="001F5F"/>
                </a:solidFill>
                <a:latin typeface="Calibri"/>
                <a:cs typeface="Calibri"/>
              </a:rPr>
              <a:t>e</a:t>
            </a:r>
            <a:r>
              <a:rPr sz="2000" spc="-10" dirty="0">
                <a:solidFill>
                  <a:srgbClr val="001F5F"/>
                </a:solidFill>
                <a:latin typeface="Calibri"/>
                <a:cs typeface="Calibri"/>
              </a:rPr>
              <a:t>r</a:t>
            </a:r>
            <a:r>
              <a:rPr sz="2000" dirty="0">
                <a:solidFill>
                  <a:srgbClr val="001F5F"/>
                </a:solidFill>
                <a:latin typeface="Calibri"/>
                <a:cs typeface="Calibri"/>
              </a:rPr>
              <a:t> </a:t>
            </a:r>
            <a:r>
              <a:rPr sz="2000" spc="-20" dirty="0">
                <a:solidFill>
                  <a:srgbClr val="001F5F"/>
                </a:solidFill>
                <a:latin typeface="Calibri"/>
                <a:cs typeface="Calibri"/>
              </a:rPr>
              <a:t>e</a:t>
            </a:r>
            <a:r>
              <a:rPr sz="2000" spc="-15" dirty="0">
                <a:solidFill>
                  <a:srgbClr val="001F5F"/>
                </a:solidFill>
                <a:latin typeface="Calibri"/>
                <a:cs typeface="Calibri"/>
              </a:rPr>
              <a:t>n</a:t>
            </a:r>
            <a:r>
              <a:rPr sz="2000" spc="30" dirty="0">
                <a:solidFill>
                  <a:srgbClr val="001F5F"/>
                </a:solidFill>
                <a:latin typeface="Calibri"/>
                <a:cs typeface="Calibri"/>
              </a:rPr>
              <a:t> </a:t>
            </a:r>
            <a:r>
              <a:rPr sz="2000" spc="-25" dirty="0">
                <a:solidFill>
                  <a:srgbClr val="001F5F"/>
                </a:solidFill>
                <a:latin typeface="Calibri"/>
                <a:cs typeface="Calibri"/>
              </a:rPr>
              <a:t>T</a:t>
            </a:r>
            <a:r>
              <a:rPr sz="2000" spc="-10" dirty="0">
                <a:solidFill>
                  <a:srgbClr val="001F5F"/>
                </a:solidFill>
                <a:latin typeface="Calibri"/>
                <a:cs typeface="Calibri"/>
              </a:rPr>
              <a:t>ha</a:t>
            </a:r>
            <a:r>
              <a:rPr sz="2000" spc="20" dirty="0">
                <a:solidFill>
                  <a:srgbClr val="001F5F"/>
                </a:solidFill>
                <a:latin typeface="Calibri"/>
                <a:cs typeface="Calibri"/>
              </a:rPr>
              <a:t>ï</a:t>
            </a:r>
            <a:r>
              <a:rPr sz="2000" spc="-10" dirty="0">
                <a:solidFill>
                  <a:srgbClr val="001F5F"/>
                </a:solidFill>
                <a:latin typeface="Calibri"/>
                <a:cs typeface="Calibri"/>
              </a:rPr>
              <a:t>la</a:t>
            </a:r>
            <a:r>
              <a:rPr sz="2000" spc="-5" dirty="0">
                <a:solidFill>
                  <a:srgbClr val="001F5F"/>
                </a:solidFill>
                <a:latin typeface="Calibri"/>
                <a:cs typeface="Calibri"/>
              </a:rPr>
              <a:t>n</a:t>
            </a:r>
            <a:r>
              <a:rPr sz="2000" spc="-10" dirty="0">
                <a:solidFill>
                  <a:srgbClr val="001F5F"/>
                </a:solidFill>
                <a:latin typeface="Calibri"/>
                <a:cs typeface="Calibri"/>
              </a:rPr>
              <a:t>de</a:t>
            </a:r>
            <a:r>
              <a:rPr sz="2000" spc="-5" dirty="0">
                <a:solidFill>
                  <a:srgbClr val="001F5F"/>
                </a:solidFill>
                <a:latin typeface="Calibri"/>
                <a:cs typeface="Calibri"/>
              </a:rPr>
              <a:t> </a:t>
            </a:r>
            <a:r>
              <a:rPr sz="2000" spc="-10" dirty="0">
                <a:solidFill>
                  <a:srgbClr val="001F5F"/>
                </a:solidFill>
                <a:latin typeface="Calibri"/>
                <a:cs typeface="Calibri"/>
              </a:rPr>
              <a:t>p</a:t>
            </a:r>
            <a:r>
              <a:rPr sz="2000" spc="-15" dirty="0">
                <a:solidFill>
                  <a:srgbClr val="001F5F"/>
                </a:solidFill>
                <a:latin typeface="Calibri"/>
                <a:cs typeface="Calibri"/>
              </a:rPr>
              <a:t>o</a:t>
            </a:r>
            <a:r>
              <a:rPr sz="2000" spc="-10" dirty="0">
                <a:solidFill>
                  <a:srgbClr val="001F5F"/>
                </a:solidFill>
                <a:latin typeface="Calibri"/>
                <a:cs typeface="Calibri"/>
              </a:rPr>
              <a:t>ur</a:t>
            </a:r>
            <a:r>
              <a:rPr sz="2000" spc="-20" dirty="0">
                <a:solidFill>
                  <a:srgbClr val="001F5F"/>
                </a:solidFill>
                <a:latin typeface="Calibri"/>
                <a:cs typeface="Calibri"/>
              </a:rPr>
              <a:t> </a:t>
            </a:r>
            <a:r>
              <a:rPr sz="2000" spc="-15" dirty="0">
                <a:solidFill>
                  <a:srgbClr val="001F5F"/>
                </a:solidFill>
                <a:latin typeface="Calibri"/>
                <a:cs typeface="Calibri"/>
              </a:rPr>
              <a:t>6</a:t>
            </a:r>
            <a:r>
              <a:rPr sz="2000" spc="-5" dirty="0">
                <a:solidFill>
                  <a:srgbClr val="001F5F"/>
                </a:solidFill>
                <a:latin typeface="Calibri"/>
                <a:cs typeface="Calibri"/>
              </a:rPr>
              <a:t> </a:t>
            </a:r>
            <a:r>
              <a:rPr sz="2000" spc="-15" dirty="0">
                <a:solidFill>
                  <a:srgbClr val="001F5F"/>
                </a:solidFill>
                <a:latin typeface="Calibri"/>
                <a:cs typeface="Calibri"/>
              </a:rPr>
              <a:t>moi</a:t>
            </a:r>
            <a:r>
              <a:rPr sz="2000" spc="-25" dirty="0">
                <a:solidFill>
                  <a:srgbClr val="001F5F"/>
                </a:solidFill>
                <a:latin typeface="Calibri"/>
                <a:cs typeface="Calibri"/>
              </a:rPr>
              <a:t>s</a:t>
            </a:r>
            <a:r>
              <a:rPr sz="2000" spc="-5" dirty="0">
                <a:solidFill>
                  <a:srgbClr val="001F5F"/>
                </a:solidFill>
                <a:latin typeface="Calibri"/>
                <a:cs typeface="Calibri"/>
              </a:rPr>
              <a:t>.</a:t>
            </a:r>
            <a:r>
              <a:rPr sz="2000" spc="25" dirty="0">
                <a:solidFill>
                  <a:srgbClr val="001F5F"/>
                </a:solidFill>
                <a:latin typeface="Calibri"/>
                <a:cs typeface="Calibri"/>
              </a:rPr>
              <a:t> </a:t>
            </a:r>
            <a:r>
              <a:rPr sz="2000" spc="-5" dirty="0">
                <a:solidFill>
                  <a:srgbClr val="001F5F"/>
                </a:solidFill>
                <a:latin typeface="Calibri"/>
                <a:cs typeface="Calibri"/>
              </a:rPr>
              <a:t>E</a:t>
            </a:r>
            <a:r>
              <a:rPr sz="2000" spc="-10" dirty="0">
                <a:solidFill>
                  <a:srgbClr val="001F5F"/>
                </a:solidFill>
                <a:latin typeface="Calibri"/>
                <a:cs typeface="Calibri"/>
              </a:rPr>
              <a:t>lle</a:t>
            </a:r>
            <a:r>
              <a:rPr sz="2000" spc="15" dirty="0">
                <a:solidFill>
                  <a:srgbClr val="001F5F"/>
                </a:solidFill>
                <a:latin typeface="Calibri"/>
                <a:cs typeface="Calibri"/>
              </a:rPr>
              <a:t> </a:t>
            </a:r>
            <a:r>
              <a:rPr sz="2000" spc="-10"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n</a:t>
            </a:r>
            <a:r>
              <a:rPr sz="2000" spc="-15" dirty="0">
                <a:solidFill>
                  <a:srgbClr val="001F5F"/>
                </a:solidFill>
                <a:latin typeface="Calibri"/>
                <a:cs typeface="Calibri"/>
              </a:rPr>
              <a:t>d</a:t>
            </a:r>
            <a:r>
              <a:rPr sz="2000" spc="5" dirty="0">
                <a:solidFill>
                  <a:srgbClr val="001F5F"/>
                </a:solidFill>
                <a:latin typeface="Calibri"/>
                <a:cs typeface="Calibri"/>
              </a:rPr>
              <a:t> </a:t>
            </a:r>
            <a:r>
              <a:rPr sz="2000" spc="-15" dirty="0">
                <a:solidFill>
                  <a:srgbClr val="001F5F"/>
                </a:solidFill>
                <a:latin typeface="Calibri"/>
                <a:cs typeface="Calibri"/>
              </a:rPr>
              <a:t>son</a:t>
            </a:r>
            <a:r>
              <a:rPr sz="2000" spc="5" dirty="0">
                <a:solidFill>
                  <a:srgbClr val="001F5F"/>
                </a:solidFill>
                <a:latin typeface="Calibri"/>
                <a:cs typeface="Calibri"/>
              </a:rPr>
              <a:t> </a:t>
            </a:r>
            <a:r>
              <a:rPr sz="2000" spc="-5" dirty="0">
                <a:solidFill>
                  <a:srgbClr val="001F5F"/>
                </a:solidFill>
                <a:latin typeface="Calibri"/>
                <a:cs typeface="Calibri"/>
              </a:rPr>
              <a:t>t</a:t>
            </a:r>
            <a:r>
              <a:rPr sz="2000" spc="-60" dirty="0">
                <a:solidFill>
                  <a:srgbClr val="001F5F"/>
                </a:solidFill>
                <a:latin typeface="Calibri"/>
                <a:cs typeface="Calibri"/>
              </a:rPr>
              <a:t>r</a:t>
            </a:r>
            <a:r>
              <a:rPr sz="2000" spc="-10" dirty="0">
                <a:solidFill>
                  <a:srgbClr val="001F5F"/>
                </a:solidFill>
                <a:latin typeface="Calibri"/>
                <a:cs typeface="Calibri"/>
              </a:rPr>
              <a:t>ai</a:t>
            </a:r>
            <a:r>
              <a:rPr sz="2000" spc="-25" dirty="0">
                <a:solidFill>
                  <a:srgbClr val="001F5F"/>
                </a:solidFill>
                <a:latin typeface="Calibri"/>
                <a:cs typeface="Calibri"/>
              </a:rPr>
              <a:t>teme</a:t>
            </a:r>
            <a:r>
              <a:rPr sz="2000" spc="-30" dirty="0">
                <a:solidFill>
                  <a:srgbClr val="001F5F"/>
                </a:solidFill>
                <a:latin typeface="Calibri"/>
                <a:cs typeface="Calibri"/>
              </a:rPr>
              <a:t>n</a:t>
            </a:r>
            <a:r>
              <a:rPr sz="2000" spc="-10" dirty="0">
                <a:solidFill>
                  <a:srgbClr val="001F5F"/>
                </a:solidFill>
                <a:latin typeface="Calibri"/>
                <a:cs typeface="Calibri"/>
              </a:rPr>
              <a:t>t</a:t>
            </a:r>
            <a:r>
              <a:rPr sz="2000" spc="75" dirty="0">
                <a:solidFill>
                  <a:srgbClr val="001F5F"/>
                </a:solidFill>
                <a:latin typeface="Calibri"/>
                <a:cs typeface="Calibri"/>
              </a:rPr>
              <a:t> </a:t>
            </a:r>
            <a:r>
              <a:rPr sz="2000" spc="-10" dirty="0">
                <a:solidFill>
                  <a:srgbClr val="001F5F"/>
                </a:solidFill>
                <a:latin typeface="Calibri"/>
                <a:cs typeface="Calibri"/>
              </a:rPr>
              <a:t>une</a:t>
            </a:r>
            <a:r>
              <a:rPr sz="2000" spc="-5" dirty="0">
                <a:solidFill>
                  <a:srgbClr val="001F5F"/>
                </a:solidFill>
                <a:latin typeface="Calibri"/>
                <a:cs typeface="Calibri"/>
              </a:rPr>
              <a:t> </a:t>
            </a:r>
            <a:r>
              <a:rPr sz="2000" spc="-70" dirty="0">
                <a:solidFill>
                  <a:srgbClr val="001F5F"/>
                </a:solidFill>
                <a:latin typeface="Calibri"/>
                <a:cs typeface="Calibri"/>
              </a:rPr>
              <a:t>f</a:t>
            </a:r>
            <a:r>
              <a:rPr sz="2000" spc="-10" dirty="0">
                <a:solidFill>
                  <a:srgbClr val="001F5F"/>
                </a:solidFill>
                <a:latin typeface="Calibri"/>
                <a:cs typeface="Calibri"/>
              </a:rPr>
              <a:t>ois</a:t>
            </a:r>
            <a:r>
              <a:rPr sz="2000" spc="10" dirty="0">
                <a:solidFill>
                  <a:srgbClr val="001F5F"/>
                </a:solidFill>
                <a:latin typeface="Calibri"/>
                <a:cs typeface="Calibri"/>
              </a:rPr>
              <a:t> </a:t>
            </a:r>
            <a:r>
              <a:rPr sz="2000" spc="-10" dirty="0">
                <a:solidFill>
                  <a:srgbClr val="001F5F"/>
                </a:solidFill>
                <a:latin typeface="Calibri"/>
                <a:cs typeface="Calibri"/>
              </a:rPr>
              <a:t>par</a:t>
            </a:r>
            <a:r>
              <a:rPr sz="2000" dirty="0">
                <a:solidFill>
                  <a:srgbClr val="001F5F"/>
                </a:solidFill>
                <a:latin typeface="Calibri"/>
                <a:cs typeface="Calibri"/>
              </a:rPr>
              <a:t> j</a:t>
            </a:r>
            <a:r>
              <a:rPr sz="2000" spc="-15" dirty="0">
                <a:solidFill>
                  <a:srgbClr val="001F5F"/>
                </a:solidFill>
                <a:latin typeface="Calibri"/>
                <a:cs typeface="Calibri"/>
              </a:rPr>
              <a:t>o</a:t>
            </a:r>
            <a:r>
              <a:rPr sz="2000" spc="-10" dirty="0">
                <a:solidFill>
                  <a:srgbClr val="001F5F"/>
                </a:solidFill>
                <a:latin typeface="Calibri"/>
                <a:cs typeface="Calibri"/>
              </a:rPr>
              <a:t>u</a:t>
            </a:r>
            <a:r>
              <a:rPr sz="2000" spc="-204" dirty="0">
                <a:solidFill>
                  <a:srgbClr val="001F5F"/>
                </a:solidFill>
                <a:latin typeface="Calibri"/>
                <a:cs typeface="Calibri"/>
              </a:rPr>
              <a:t>r</a:t>
            </a:r>
            <a:r>
              <a:rPr sz="2000" spc="-5" dirty="0">
                <a:solidFill>
                  <a:srgbClr val="001F5F"/>
                </a:solidFill>
                <a:latin typeface="Calibri"/>
                <a:cs typeface="Calibri"/>
              </a:rPr>
              <a:t>.</a:t>
            </a:r>
            <a:endParaRPr sz="2000" dirty="0">
              <a:latin typeface="Calibri"/>
              <a:cs typeface="Calibri"/>
            </a:endParaRPr>
          </a:p>
          <a:p>
            <a:pPr marL="12700"/>
            <a:r>
              <a:rPr sz="2000" spc="-5" dirty="0">
                <a:solidFill>
                  <a:srgbClr val="001F5F"/>
                </a:solidFill>
                <a:latin typeface="Calibri"/>
                <a:cs typeface="Calibri"/>
              </a:rPr>
              <a:t>E</a:t>
            </a:r>
            <a:r>
              <a:rPr sz="2000" spc="-10" dirty="0">
                <a:solidFill>
                  <a:srgbClr val="001F5F"/>
                </a:solidFill>
                <a:latin typeface="Calibri"/>
                <a:cs typeface="Calibri"/>
              </a:rPr>
              <a:t>lle</a:t>
            </a:r>
            <a:r>
              <a:rPr sz="2000" spc="15" dirty="0">
                <a:solidFill>
                  <a:srgbClr val="001F5F"/>
                </a:solidFill>
                <a:latin typeface="Calibri"/>
                <a:cs typeface="Calibri"/>
              </a:rPr>
              <a:t> </a:t>
            </a:r>
            <a:r>
              <a:rPr sz="2000" spc="-10" dirty="0">
                <a:solidFill>
                  <a:srgbClr val="001F5F"/>
                </a:solidFill>
                <a:latin typeface="Calibri"/>
                <a:cs typeface="Calibri"/>
              </a:rPr>
              <a:t>parti</a:t>
            </a:r>
            <a:r>
              <a:rPr sz="2000" spc="-55" dirty="0">
                <a:solidFill>
                  <a:srgbClr val="001F5F"/>
                </a:solidFill>
                <a:latin typeface="Calibri"/>
                <a:cs typeface="Calibri"/>
              </a:rPr>
              <a:t>r</a:t>
            </a:r>
            <a:r>
              <a:rPr sz="2000" spc="-10" dirty="0">
                <a:solidFill>
                  <a:srgbClr val="001F5F"/>
                </a:solidFill>
                <a:latin typeface="Calibri"/>
                <a:cs typeface="Calibri"/>
              </a:rPr>
              <a:t>a</a:t>
            </a:r>
            <a:r>
              <a:rPr sz="2000" spc="5" dirty="0">
                <a:solidFill>
                  <a:srgbClr val="001F5F"/>
                </a:solidFill>
                <a:latin typeface="Calibri"/>
                <a:cs typeface="Calibri"/>
              </a:rPr>
              <a:t> </a:t>
            </a:r>
            <a:r>
              <a:rPr sz="2000" spc="-20" dirty="0">
                <a:solidFill>
                  <a:srgbClr val="001F5F"/>
                </a:solidFill>
                <a:latin typeface="Calibri"/>
                <a:cs typeface="Calibri"/>
              </a:rPr>
              <a:t>e</a:t>
            </a:r>
            <a:r>
              <a:rPr sz="2000" spc="-15" dirty="0">
                <a:solidFill>
                  <a:srgbClr val="001F5F"/>
                </a:solidFill>
                <a:latin typeface="Calibri"/>
                <a:cs typeface="Calibri"/>
              </a:rPr>
              <a:t>n</a:t>
            </a:r>
            <a:r>
              <a:rPr sz="2000" spc="5" dirty="0">
                <a:solidFill>
                  <a:srgbClr val="001F5F"/>
                </a:solidFill>
                <a:latin typeface="Calibri"/>
                <a:cs typeface="Calibri"/>
              </a:rPr>
              <a:t> </a:t>
            </a:r>
            <a:r>
              <a:rPr sz="2000" spc="-25" dirty="0">
                <a:solidFill>
                  <a:srgbClr val="001F5F"/>
                </a:solidFill>
                <a:latin typeface="Calibri"/>
                <a:cs typeface="Calibri"/>
              </a:rPr>
              <a:t>av</a:t>
            </a:r>
            <a:r>
              <a:rPr sz="2000" spc="-10" dirty="0">
                <a:solidFill>
                  <a:srgbClr val="001F5F"/>
                </a:solidFill>
                <a:latin typeface="Calibri"/>
                <a:cs typeface="Calibri"/>
              </a:rPr>
              <a:t>ion</a:t>
            </a:r>
            <a:r>
              <a:rPr sz="2000" spc="5" dirty="0">
                <a:solidFill>
                  <a:srgbClr val="001F5F"/>
                </a:solidFill>
                <a:latin typeface="Calibri"/>
                <a:cs typeface="Calibri"/>
              </a:rPr>
              <a:t> </a:t>
            </a:r>
            <a:r>
              <a:rPr sz="2000" spc="-10" dirty="0">
                <a:solidFill>
                  <a:srgbClr val="001F5F"/>
                </a:solidFill>
                <a:latin typeface="Calibri"/>
                <a:cs typeface="Calibri"/>
              </a:rPr>
              <a:t>et</a:t>
            </a:r>
            <a:r>
              <a:rPr sz="2000" dirty="0">
                <a:solidFill>
                  <a:srgbClr val="001F5F"/>
                </a:solidFill>
                <a:latin typeface="Calibri"/>
                <a:cs typeface="Calibri"/>
              </a:rPr>
              <a:t> </a:t>
            </a:r>
            <a:r>
              <a:rPr sz="2000" spc="-25" dirty="0">
                <a:solidFill>
                  <a:srgbClr val="001F5F"/>
                </a:solidFill>
                <a:latin typeface="Calibri"/>
                <a:cs typeface="Calibri"/>
              </a:rPr>
              <a:t>s</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d</a:t>
            </a:r>
            <a:r>
              <a:rPr sz="2000" spc="-25" dirty="0">
                <a:solidFill>
                  <a:srgbClr val="001F5F"/>
                </a:solidFill>
                <a:latin typeface="Calibri"/>
                <a:cs typeface="Calibri"/>
              </a:rPr>
              <a:t>em</a:t>
            </a:r>
            <a:r>
              <a:rPr sz="2000" spc="-10" dirty="0">
                <a:solidFill>
                  <a:srgbClr val="001F5F"/>
                </a:solidFill>
                <a:latin typeface="Calibri"/>
                <a:cs typeface="Calibri"/>
              </a:rPr>
              <a:t>a</a:t>
            </a:r>
            <a:r>
              <a:rPr sz="2000" spc="-5" dirty="0">
                <a:solidFill>
                  <a:srgbClr val="001F5F"/>
                </a:solidFill>
                <a:latin typeface="Calibri"/>
                <a:cs typeface="Calibri"/>
              </a:rPr>
              <a:t>n</a:t>
            </a:r>
            <a:r>
              <a:rPr sz="2000" spc="-10" dirty="0">
                <a:solidFill>
                  <a:srgbClr val="001F5F"/>
                </a:solidFill>
                <a:latin typeface="Calibri"/>
                <a:cs typeface="Calibri"/>
              </a:rPr>
              <a:t>de</a:t>
            </a:r>
            <a:r>
              <a:rPr sz="2000" spc="15" dirty="0">
                <a:solidFill>
                  <a:srgbClr val="001F5F"/>
                </a:solidFill>
                <a:latin typeface="Calibri"/>
                <a:cs typeface="Calibri"/>
              </a:rPr>
              <a:t> </a:t>
            </a:r>
            <a:r>
              <a:rPr sz="2000" spc="-40" dirty="0">
                <a:solidFill>
                  <a:srgbClr val="001F5F"/>
                </a:solidFill>
                <a:latin typeface="Calibri"/>
                <a:cs typeface="Calibri"/>
              </a:rPr>
              <a:t>c</a:t>
            </a:r>
            <a:r>
              <a:rPr sz="2000" spc="-15" dirty="0">
                <a:solidFill>
                  <a:srgbClr val="001F5F"/>
                </a:solidFill>
                <a:latin typeface="Calibri"/>
                <a:cs typeface="Calibri"/>
              </a:rPr>
              <a:t>o</a:t>
            </a:r>
            <a:r>
              <a:rPr sz="2000" spc="-25" dirty="0">
                <a:solidFill>
                  <a:srgbClr val="001F5F"/>
                </a:solidFill>
                <a:latin typeface="Calibri"/>
                <a:cs typeface="Calibri"/>
              </a:rPr>
              <a:t>mme</a:t>
            </a:r>
            <a:r>
              <a:rPr sz="2000" spc="-30" dirty="0">
                <a:solidFill>
                  <a:srgbClr val="001F5F"/>
                </a:solidFill>
                <a:latin typeface="Calibri"/>
                <a:cs typeface="Calibri"/>
              </a:rPr>
              <a:t>n</a:t>
            </a:r>
            <a:r>
              <a:rPr sz="2000" spc="-10" dirty="0">
                <a:solidFill>
                  <a:srgbClr val="001F5F"/>
                </a:solidFill>
                <a:latin typeface="Calibri"/>
                <a:cs typeface="Calibri"/>
              </a:rPr>
              <a:t>t</a:t>
            </a:r>
            <a:endParaRPr sz="2000" dirty="0">
              <a:latin typeface="Calibri"/>
              <a:cs typeface="Calibri"/>
            </a:endParaRPr>
          </a:p>
          <a:p>
            <a:pPr marL="12700" marR="82550"/>
            <a:r>
              <a:rPr sz="2000" spc="-25" dirty="0">
                <a:solidFill>
                  <a:srgbClr val="001F5F"/>
                </a:solidFill>
                <a:latin typeface="Calibri"/>
                <a:cs typeface="Calibri"/>
              </a:rPr>
              <a:t>s</a:t>
            </a:r>
            <a:r>
              <a:rPr sz="2000" spc="-145" dirty="0">
                <a:solidFill>
                  <a:srgbClr val="001F5F"/>
                </a:solidFill>
                <a:latin typeface="Calibri"/>
                <a:cs typeface="Calibri"/>
              </a:rPr>
              <a:t>’</a:t>
            </a:r>
            <a:r>
              <a:rPr sz="2000" spc="-15" dirty="0">
                <a:solidFill>
                  <a:srgbClr val="001F5F"/>
                </a:solidFill>
                <a:latin typeface="Calibri"/>
                <a:cs typeface="Calibri"/>
              </a:rPr>
              <a:t>o</a:t>
            </a:r>
            <a:r>
              <a:rPr sz="2000" spc="-30" dirty="0">
                <a:solidFill>
                  <a:srgbClr val="001F5F"/>
                </a:solidFill>
                <a:latin typeface="Calibri"/>
                <a:cs typeface="Calibri"/>
              </a:rPr>
              <a:t>r</a:t>
            </a:r>
            <a:r>
              <a:rPr sz="2000" spc="-65" dirty="0">
                <a:solidFill>
                  <a:srgbClr val="001F5F"/>
                </a:solidFill>
                <a:latin typeface="Calibri"/>
                <a:cs typeface="Calibri"/>
              </a:rPr>
              <a:t>g</a:t>
            </a:r>
            <a:r>
              <a:rPr sz="2000" spc="-10" dirty="0">
                <a:solidFill>
                  <a:srgbClr val="001F5F"/>
                </a:solidFill>
                <a:latin typeface="Calibri"/>
                <a:cs typeface="Calibri"/>
              </a:rPr>
              <a:t>a</a:t>
            </a:r>
            <a:r>
              <a:rPr sz="2000" spc="-5" dirty="0">
                <a:solidFill>
                  <a:srgbClr val="001F5F"/>
                </a:solidFill>
                <a:latin typeface="Calibri"/>
                <a:cs typeface="Calibri"/>
              </a:rPr>
              <a:t>ni</a:t>
            </a:r>
            <a:r>
              <a:rPr sz="2000" spc="-25" dirty="0">
                <a:solidFill>
                  <a:srgbClr val="001F5F"/>
                </a:solidFill>
                <a:latin typeface="Calibri"/>
                <a:cs typeface="Calibri"/>
              </a:rPr>
              <a:t>s</a:t>
            </a:r>
            <a:r>
              <a:rPr sz="2000" spc="-20" dirty="0">
                <a:solidFill>
                  <a:srgbClr val="001F5F"/>
                </a:solidFill>
                <a:latin typeface="Calibri"/>
                <a:cs typeface="Calibri"/>
              </a:rPr>
              <a:t>e</a:t>
            </a:r>
            <a:r>
              <a:rPr sz="2000" spc="-10" dirty="0">
                <a:solidFill>
                  <a:srgbClr val="001F5F"/>
                </a:solidFill>
                <a:latin typeface="Calibri"/>
                <a:cs typeface="Calibri"/>
              </a:rPr>
              <a:t>r</a:t>
            </a:r>
            <a:r>
              <a:rPr sz="2000" spc="50" dirty="0">
                <a:solidFill>
                  <a:srgbClr val="001F5F"/>
                </a:solidFill>
                <a:latin typeface="Calibri"/>
                <a:cs typeface="Calibri"/>
              </a:rPr>
              <a:t> </a:t>
            </a:r>
            <a:r>
              <a:rPr sz="2000" spc="-10" dirty="0">
                <a:solidFill>
                  <a:srgbClr val="001F5F"/>
                </a:solidFill>
                <a:latin typeface="Calibri"/>
                <a:cs typeface="Calibri"/>
              </a:rPr>
              <a:t>p</a:t>
            </a:r>
            <a:r>
              <a:rPr sz="2000" spc="-15" dirty="0">
                <a:solidFill>
                  <a:srgbClr val="001F5F"/>
                </a:solidFill>
                <a:latin typeface="Calibri"/>
                <a:cs typeface="Calibri"/>
              </a:rPr>
              <a:t>o</a:t>
            </a:r>
            <a:r>
              <a:rPr sz="2000" spc="-5" dirty="0">
                <a:solidFill>
                  <a:srgbClr val="001F5F"/>
                </a:solidFill>
                <a:latin typeface="Calibri"/>
                <a:cs typeface="Calibri"/>
              </a:rPr>
              <a:t>u</a:t>
            </a:r>
            <a:r>
              <a:rPr sz="2000" spc="-10" dirty="0">
                <a:solidFill>
                  <a:srgbClr val="001F5F"/>
                </a:solidFill>
                <a:latin typeface="Calibri"/>
                <a:cs typeface="Calibri"/>
              </a:rPr>
              <a:t>r</a:t>
            </a:r>
            <a:r>
              <a:rPr sz="2000" spc="-5" dirty="0">
                <a:solidFill>
                  <a:srgbClr val="001F5F"/>
                </a:solidFill>
                <a:latin typeface="Calibri"/>
                <a:cs typeface="Calibri"/>
              </a:rPr>
              <a:t> t</a:t>
            </a:r>
            <a:r>
              <a:rPr sz="2000" spc="-60" dirty="0">
                <a:solidFill>
                  <a:srgbClr val="001F5F"/>
                </a:solidFill>
                <a:latin typeface="Calibri"/>
                <a:cs typeface="Calibri"/>
              </a:rPr>
              <a:t>r</a:t>
            </a:r>
            <a:r>
              <a:rPr sz="2000" spc="-10" dirty="0">
                <a:solidFill>
                  <a:srgbClr val="001F5F"/>
                </a:solidFill>
                <a:latin typeface="Calibri"/>
                <a:cs typeface="Calibri"/>
              </a:rPr>
              <a:t>a</a:t>
            </a:r>
            <a:r>
              <a:rPr sz="2000" spc="-5" dirty="0">
                <a:solidFill>
                  <a:srgbClr val="001F5F"/>
                </a:solidFill>
                <a:latin typeface="Calibri"/>
                <a:cs typeface="Calibri"/>
              </a:rPr>
              <a:t>n</a:t>
            </a:r>
            <a:r>
              <a:rPr sz="2000" spc="-25" dirty="0">
                <a:solidFill>
                  <a:srgbClr val="001F5F"/>
                </a:solidFill>
                <a:latin typeface="Calibri"/>
                <a:cs typeface="Calibri"/>
              </a:rPr>
              <a:t>s</a:t>
            </a:r>
            <a:r>
              <a:rPr sz="2000" spc="-10" dirty="0">
                <a:solidFill>
                  <a:srgbClr val="001F5F"/>
                </a:solidFill>
                <a:latin typeface="Calibri"/>
                <a:cs typeface="Calibri"/>
              </a:rPr>
              <a:t>por</a:t>
            </a:r>
            <a:r>
              <a:rPr sz="2000" spc="-30"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r</a:t>
            </a:r>
            <a:r>
              <a:rPr sz="2000" spc="25" dirty="0">
                <a:solidFill>
                  <a:srgbClr val="001F5F"/>
                </a:solidFill>
                <a:latin typeface="Calibri"/>
                <a:cs typeface="Calibri"/>
              </a:rPr>
              <a:t> </a:t>
            </a:r>
            <a:r>
              <a:rPr sz="2000" spc="-25" dirty="0">
                <a:solidFill>
                  <a:srgbClr val="001F5F"/>
                </a:solidFill>
                <a:latin typeface="Calibri"/>
                <a:cs typeface="Calibri"/>
              </a:rPr>
              <a:t>s</a:t>
            </a:r>
            <a:r>
              <a:rPr sz="2000" spc="-20" dirty="0">
                <a:solidFill>
                  <a:srgbClr val="001F5F"/>
                </a:solidFill>
                <a:latin typeface="Calibri"/>
                <a:cs typeface="Calibri"/>
              </a:rPr>
              <a:t>e</a:t>
            </a:r>
            <a:r>
              <a:rPr sz="2000" spc="-10" dirty="0">
                <a:solidFill>
                  <a:srgbClr val="001F5F"/>
                </a:solidFill>
                <a:latin typeface="Calibri"/>
                <a:cs typeface="Calibri"/>
              </a:rPr>
              <a:t>s</a:t>
            </a:r>
            <a:r>
              <a:rPr sz="2000" spc="-5" dirty="0">
                <a:solidFill>
                  <a:srgbClr val="001F5F"/>
                </a:solidFill>
                <a:latin typeface="Calibri"/>
                <a:cs typeface="Calibri"/>
              </a:rPr>
              <a:t> </a:t>
            </a:r>
            <a:r>
              <a:rPr sz="2000" spc="-25" dirty="0">
                <a:solidFill>
                  <a:srgbClr val="001F5F"/>
                </a:solidFill>
                <a:latin typeface="Calibri"/>
                <a:cs typeface="Calibri"/>
              </a:rPr>
              <a:t>mé</a:t>
            </a:r>
            <a:r>
              <a:rPr sz="2000" spc="-10" dirty="0">
                <a:solidFill>
                  <a:srgbClr val="001F5F"/>
                </a:solidFill>
                <a:latin typeface="Calibri"/>
                <a:cs typeface="Calibri"/>
              </a:rPr>
              <a:t>d</a:t>
            </a:r>
            <a:r>
              <a:rPr sz="2000" spc="-5" dirty="0">
                <a:solidFill>
                  <a:srgbClr val="001F5F"/>
                </a:solidFill>
                <a:latin typeface="Calibri"/>
                <a:cs typeface="Calibri"/>
              </a:rPr>
              <a:t>i</a:t>
            </a:r>
            <a:r>
              <a:rPr sz="2000" spc="-40" dirty="0">
                <a:solidFill>
                  <a:srgbClr val="001F5F"/>
                </a:solidFill>
                <a:latin typeface="Calibri"/>
                <a:cs typeface="Calibri"/>
              </a:rPr>
              <a:t>c</a:t>
            </a:r>
            <a:r>
              <a:rPr sz="2000" spc="-15" dirty="0">
                <a:solidFill>
                  <a:srgbClr val="001F5F"/>
                </a:solidFill>
                <a:latin typeface="Calibri"/>
                <a:cs typeface="Calibri"/>
              </a:rPr>
              <a:t>am</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ts</a:t>
            </a:r>
            <a:r>
              <a:rPr sz="2000" spc="90"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spc="-25" dirty="0">
                <a:solidFill>
                  <a:srgbClr val="001F5F"/>
                </a:solidFill>
                <a:latin typeface="Calibri"/>
                <a:cs typeface="Calibri"/>
              </a:rPr>
              <a:t>s</a:t>
            </a:r>
            <a:r>
              <a:rPr sz="2000" spc="-15" dirty="0">
                <a:solidFill>
                  <a:srgbClr val="001F5F"/>
                </a:solidFill>
                <a:latin typeface="Calibri"/>
                <a:cs typeface="Calibri"/>
              </a:rPr>
              <a:t>o</a:t>
            </a:r>
            <a:r>
              <a:rPr sz="2000" spc="-10" dirty="0">
                <a:solidFill>
                  <a:srgbClr val="001F5F"/>
                </a:solidFill>
                <a:latin typeface="Calibri"/>
                <a:cs typeface="Calibri"/>
              </a:rPr>
              <a:t>u</a:t>
            </a:r>
            <a:r>
              <a:rPr sz="2000" spc="-30" dirty="0">
                <a:solidFill>
                  <a:srgbClr val="001F5F"/>
                </a:solidFill>
                <a:latin typeface="Calibri"/>
                <a:cs typeface="Calibri"/>
              </a:rPr>
              <a:t>t</a:t>
            </a:r>
            <a:r>
              <a:rPr sz="2000" spc="-10" dirty="0">
                <a:solidFill>
                  <a:srgbClr val="001F5F"/>
                </a:solidFill>
                <a:latin typeface="Calibri"/>
                <a:cs typeface="Calibri"/>
              </a:rPr>
              <a:t>e</a:t>
            </a:r>
            <a:r>
              <a:rPr sz="2000" spc="15" dirty="0">
                <a:solidFill>
                  <a:srgbClr val="001F5F"/>
                </a:solidFill>
                <a:latin typeface="Calibri"/>
                <a:cs typeface="Calibri"/>
              </a:rPr>
              <a:t> </a:t>
            </a:r>
            <a:r>
              <a:rPr sz="2000" spc="-15" dirty="0">
                <a:solidFill>
                  <a:srgbClr val="001F5F"/>
                </a:solidFill>
                <a:latin typeface="Calibri"/>
                <a:cs typeface="Calibri"/>
              </a:rPr>
              <a:t>ou</a:t>
            </a:r>
            <a:r>
              <a:rPr sz="2000" spc="5" dirty="0">
                <a:solidFill>
                  <a:srgbClr val="001F5F"/>
                </a:solidFill>
                <a:latin typeface="Calibri"/>
                <a:cs typeface="Calibri"/>
              </a:rPr>
              <a:t> </a:t>
            </a:r>
            <a:r>
              <a:rPr sz="2000" spc="-5" dirty="0">
                <a:solidFill>
                  <a:srgbClr val="001F5F"/>
                </a:solidFill>
                <a:latin typeface="Calibri"/>
                <a:cs typeface="Calibri"/>
              </a:rPr>
              <a:t>b</a:t>
            </a:r>
            <a:r>
              <a:rPr sz="2000" spc="-10" dirty="0">
                <a:solidFill>
                  <a:srgbClr val="001F5F"/>
                </a:solidFill>
                <a:latin typeface="Calibri"/>
                <a:cs typeface="Calibri"/>
              </a:rPr>
              <a:t>a</a:t>
            </a:r>
            <a:r>
              <a:rPr sz="2000" spc="-55" dirty="0">
                <a:solidFill>
                  <a:srgbClr val="001F5F"/>
                </a:solidFill>
                <a:latin typeface="Calibri"/>
                <a:cs typeface="Calibri"/>
              </a:rPr>
              <a:t>g</a:t>
            </a:r>
            <a:r>
              <a:rPr sz="2000" spc="-10" dirty="0">
                <a:solidFill>
                  <a:srgbClr val="001F5F"/>
                </a:solidFill>
                <a:latin typeface="Calibri"/>
                <a:cs typeface="Calibri"/>
              </a:rPr>
              <a:t>a</a:t>
            </a:r>
            <a:r>
              <a:rPr sz="2000" spc="-30" dirty="0">
                <a:solidFill>
                  <a:srgbClr val="001F5F"/>
                </a:solidFill>
                <a:latin typeface="Calibri"/>
                <a:cs typeface="Calibri"/>
              </a:rPr>
              <a:t>g</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à</a:t>
            </a:r>
            <a:r>
              <a:rPr sz="2000" spc="5" dirty="0">
                <a:solidFill>
                  <a:srgbClr val="001F5F"/>
                </a:solidFill>
                <a:latin typeface="Calibri"/>
                <a:cs typeface="Calibri"/>
              </a:rPr>
              <a:t> </a:t>
            </a:r>
            <a:r>
              <a:rPr sz="2000" spc="-30" dirty="0">
                <a:solidFill>
                  <a:srgbClr val="001F5F"/>
                </a:solidFill>
                <a:latin typeface="Calibri"/>
                <a:cs typeface="Calibri"/>
              </a:rPr>
              <a:t>m</a:t>
            </a:r>
            <a:r>
              <a:rPr sz="2000" spc="-10" dirty="0">
                <a:solidFill>
                  <a:srgbClr val="001F5F"/>
                </a:solidFill>
                <a:latin typeface="Calibri"/>
                <a:cs typeface="Calibri"/>
              </a:rPr>
              <a:t>ain</a:t>
            </a:r>
            <a:r>
              <a:rPr sz="2000" spc="10" dirty="0">
                <a:solidFill>
                  <a:srgbClr val="001F5F"/>
                </a:solidFill>
                <a:latin typeface="Calibri"/>
                <a:cs typeface="Calibri"/>
              </a:rPr>
              <a:t> </a:t>
            </a:r>
            <a:r>
              <a:rPr sz="2000" spc="-10" dirty="0">
                <a:solidFill>
                  <a:srgbClr val="001F5F"/>
                </a:solidFill>
                <a:latin typeface="Calibri"/>
                <a:cs typeface="Calibri"/>
              </a:rPr>
              <a:t>? Qua</a:t>
            </a:r>
            <a:r>
              <a:rPr sz="2000" spc="-30" dirty="0">
                <a:solidFill>
                  <a:srgbClr val="001F5F"/>
                </a:solidFill>
                <a:latin typeface="Calibri"/>
                <a:cs typeface="Calibri"/>
              </a:rPr>
              <a:t>n</a:t>
            </a:r>
            <a:r>
              <a:rPr sz="2000" spc="-10" dirty="0">
                <a:solidFill>
                  <a:srgbClr val="001F5F"/>
                </a:solidFill>
                <a:latin typeface="Calibri"/>
                <a:cs typeface="Calibri"/>
              </a:rPr>
              <a:t>ti</a:t>
            </a:r>
            <a:r>
              <a:rPr sz="2000" spc="-30" dirty="0">
                <a:solidFill>
                  <a:srgbClr val="001F5F"/>
                </a:solidFill>
                <a:latin typeface="Calibri"/>
                <a:cs typeface="Calibri"/>
              </a:rPr>
              <a:t>t</a:t>
            </a:r>
            <a:r>
              <a:rPr sz="2000" spc="-10" dirty="0">
                <a:solidFill>
                  <a:srgbClr val="001F5F"/>
                </a:solidFill>
                <a:latin typeface="Calibri"/>
                <a:cs typeface="Calibri"/>
              </a:rPr>
              <a:t>é</a:t>
            </a:r>
            <a:r>
              <a:rPr sz="2000" spc="15"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20" dirty="0">
                <a:solidFill>
                  <a:srgbClr val="001F5F"/>
                </a:solidFill>
                <a:latin typeface="Calibri"/>
                <a:cs typeface="Calibri"/>
              </a:rPr>
              <a:t>m</a:t>
            </a:r>
            <a:r>
              <a:rPr sz="2000" spc="-25" dirty="0">
                <a:solidFill>
                  <a:srgbClr val="001F5F"/>
                </a:solidFill>
                <a:latin typeface="Calibri"/>
                <a:cs typeface="Calibri"/>
              </a:rPr>
              <a:t>é</a:t>
            </a:r>
            <a:r>
              <a:rPr sz="2000" spc="-10" dirty="0">
                <a:solidFill>
                  <a:srgbClr val="001F5F"/>
                </a:solidFill>
                <a:latin typeface="Calibri"/>
                <a:cs typeface="Calibri"/>
              </a:rPr>
              <a:t>d</a:t>
            </a:r>
            <a:r>
              <a:rPr sz="2000" spc="-5" dirty="0">
                <a:solidFill>
                  <a:srgbClr val="001F5F"/>
                </a:solidFill>
                <a:latin typeface="Calibri"/>
                <a:cs typeface="Calibri"/>
              </a:rPr>
              <a:t>i</a:t>
            </a:r>
            <a:r>
              <a:rPr sz="2000" spc="-40" dirty="0">
                <a:solidFill>
                  <a:srgbClr val="001F5F"/>
                </a:solidFill>
                <a:latin typeface="Calibri"/>
                <a:cs typeface="Calibri"/>
              </a:rPr>
              <a:t>c</a:t>
            </a:r>
            <a:r>
              <a:rPr sz="2000" spc="-15" dirty="0">
                <a:solidFill>
                  <a:srgbClr val="001F5F"/>
                </a:solidFill>
                <a:latin typeface="Calibri"/>
                <a:cs typeface="Calibri"/>
              </a:rPr>
              <a:t>am</a:t>
            </a:r>
            <a:r>
              <a:rPr sz="2000" spc="-25" dirty="0">
                <a:solidFill>
                  <a:srgbClr val="001F5F"/>
                </a:solidFill>
                <a:latin typeface="Calibri"/>
                <a:cs typeface="Calibri"/>
              </a:rPr>
              <a:t>e</a:t>
            </a:r>
            <a:r>
              <a:rPr sz="2000" spc="-35" dirty="0">
                <a:solidFill>
                  <a:srgbClr val="001F5F"/>
                </a:solidFill>
                <a:latin typeface="Calibri"/>
                <a:cs typeface="Calibri"/>
              </a:rPr>
              <a:t>n</a:t>
            </a:r>
            <a:r>
              <a:rPr sz="2000" spc="-10" dirty="0">
                <a:solidFill>
                  <a:srgbClr val="001F5F"/>
                </a:solidFill>
                <a:latin typeface="Calibri"/>
                <a:cs typeface="Calibri"/>
              </a:rPr>
              <a:t>ts</a:t>
            </a:r>
            <a:r>
              <a:rPr sz="2000" spc="90" dirty="0">
                <a:solidFill>
                  <a:srgbClr val="001F5F"/>
                </a:solidFill>
                <a:latin typeface="Calibri"/>
                <a:cs typeface="Calibri"/>
              </a:rPr>
              <a:t> </a:t>
            </a:r>
            <a:r>
              <a:rPr sz="2000" spc="-10" dirty="0">
                <a:solidFill>
                  <a:srgbClr val="001F5F"/>
                </a:solidFill>
                <a:latin typeface="Calibri"/>
                <a:cs typeface="Calibri"/>
              </a:rPr>
              <a:t>?</a:t>
            </a:r>
            <a:r>
              <a:rPr sz="2000" spc="10" dirty="0">
                <a:solidFill>
                  <a:srgbClr val="001F5F"/>
                </a:solidFill>
                <a:latin typeface="Calibri"/>
                <a:cs typeface="Calibri"/>
              </a:rPr>
              <a:t> </a:t>
            </a:r>
            <a:r>
              <a:rPr sz="2000" spc="-5" dirty="0">
                <a:solidFill>
                  <a:srgbClr val="001F5F"/>
                </a:solidFill>
                <a:latin typeface="Calibri"/>
                <a:cs typeface="Calibri"/>
              </a:rPr>
              <a:t>E</a:t>
            </a:r>
            <a:r>
              <a:rPr sz="2000" spc="-10" dirty="0">
                <a:solidFill>
                  <a:srgbClr val="001F5F"/>
                </a:solidFill>
                <a:latin typeface="Calibri"/>
                <a:cs typeface="Calibri"/>
              </a:rPr>
              <a:t>lle</a:t>
            </a:r>
            <a:r>
              <a:rPr sz="2000" spc="-15" dirty="0">
                <a:solidFill>
                  <a:srgbClr val="001F5F"/>
                </a:solidFill>
                <a:latin typeface="Calibri"/>
                <a:cs typeface="Calibri"/>
              </a:rPr>
              <a:t> </a:t>
            </a:r>
            <a:r>
              <a:rPr sz="2000" spc="-20" dirty="0">
                <a:solidFill>
                  <a:srgbClr val="001F5F"/>
                </a:solidFill>
                <a:latin typeface="Calibri"/>
                <a:cs typeface="Calibri"/>
              </a:rPr>
              <a:t>s</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d</a:t>
            </a:r>
            <a:r>
              <a:rPr sz="2000" spc="-25" dirty="0">
                <a:solidFill>
                  <a:srgbClr val="001F5F"/>
                </a:solidFill>
                <a:latin typeface="Calibri"/>
                <a:cs typeface="Calibri"/>
              </a:rPr>
              <a:t>em</a:t>
            </a:r>
            <a:r>
              <a:rPr sz="2000" spc="-10" dirty="0">
                <a:solidFill>
                  <a:srgbClr val="001F5F"/>
                </a:solidFill>
                <a:latin typeface="Calibri"/>
                <a:cs typeface="Calibri"/>
              </a:rPr>
              <a:t>a</a:t>
            </a:r>
            <a:r>
              <a:rPr sz="2000" spc="-5" dirty="0">
                <a:solidFill>
                  <a:srgbClr val="001F5F"/>
                </a:solidFill>
                <a:latin typeface="Calibri"/>
                <a:cs typeface="Calibri"/>
              </a:rPr>
              <a:t>n</a:t>
            </a:r>
            <a:r>
              <a:rPr sz="2000" spc="-10" dirty="0">
                <a:solidFill>
                  <a:srgbClr val="001F5F"/>
                </a:solidFill>
                <a:latin typeface="Calibri"/>
                <a:cs typeface="Calibri"/>
              </a:rPr>
              <a:t>de a</a:t>
            </a:r>
            <a:r>
              <a:rPr sz="2000" spc="-5" dirty="0">
                <a:solidFill>
                  <a:srgbClr val="001F5F"/>
                </a:solidFill>
                <a:latin typeface="Calibri"/>
                <a:cs typeface="Calibri"/>
              </a:rPr>
              <a:t>u</a:t>
            </a:r>
            <a:r>
              <a:rPr sz="2000" spc="-25" dirty="0">
                <a:solidFill>
                  <a:srgbClr val="001F5F"/>
                </a:solidFill>
                <a:latin typeface="Calibri"/>
                <a:cs typeface="Calibri"/>
              </a:rPr>
              <a:t>ss</a:t>
            </a:r>
            <a:r>
              <a:rPr sz="2000" spc="-5" dirty="0">
                <a:solidFill>
                  <a:srgbClr val="001F5F"/>
                </a:solidFill>
                <a:latin typeface="Calibri"/>
                <a:cs typeface="Calibri"/>
              </a:rPr>
              <a:t>i</a:t>
            </a:r>
            <a:r>
              <a:rPr sz="2000" spc="45" dirty="0">
                <a:solidFill>
                  <a:srgbClr val="001F5F"/>
                </a:solidFill>
                <a:latin typeface="Calibri"/>
                <a:cs typeface="Calibri"/>
              </a:rPr>
              <a:t> </a:t>
            </a:r>
            <a:r>
              <a:rPr sz="2000" spc="-25" dirty="0">
                <a:solidFill>
                  <a:srgbClr val="001F5F"/>
                </a:solidFill>
                <a:latin typeface="Calibri"/>
                <a:cs typeface="Calibri"/>
              </a:rPr>
              <a:t>s</a:t>
            </a:r>
            <a:r>
              <a:rPr sz="2000" spc="-5" dirty="0">
                <a:solidFill>
                  <a:srgbClr val="001F5F"/>
                </a:solidFill>
                <a:latin typeface="Calibri"/>
                <a:cs typeface="Calibri"/>
              </a:rPr>
              <a:t>i </a:t>
            </a:r>
            <a:r>
              <a:rPr sz="2000" spc="-10" dirty="0">
                <a:solidFill>
                  <a:srgbClr val="001F5F"/>
                </a:solidFill>
                <a:latin typeface="Calibri"/>
                <a:cs typeface="Calibri"/>
              </a:rPr>
              <a:t>elle</a:t>
            </a:r>
            <a:r>
              <a:rPr sz="2000" spc="40" dirty="0">
                <a:solidFill>
                  <a:srgbClr val="001F5F"/>
                </a:solidFill>
                <a:latin typeface="Calibri"/>
                <a:cs typeface="Calibri"/>
              </a:rPr>
              <a:t> </a:t>
            </a:r>
            <a:r>
              <a:rPr sz="2000" spc="-10" dirty="0">
                <a:solidFill>
                  <a:srgbClr val="001F5F"/>
                </a:solidFill>
                <a:latin typeface="Calibri"/>
                <a:cs typeface="Calibri"/>
              </a:rPr>
              <a:t>doit</a:t>
            </a:r>
            <a:r>
              <a:rPr sz="2000" dirty="0">
                <a:solidFill>
                  <a:srgbClr val="001F5F"/>
                </a:solidFill>
                <a:latin typeface="Calibri"/>
                <a:cs typeface="Calibri"/>
              </a:rPr>
              <a:t> </a:t>
            </a:r>
            <a:r>
              <a:rPr sz="2000" spc="-10"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é</a:t>
            </a:r>
            <a:r>
              <a:rPr sz="2000" spc="-50" dirty="0">
                <a:solidFill>
                  <a:srgbClr val="001F5F"/>
                </a:solidFill>
                <a:latin typeface="Calibri"/>
                <a:cs typeface="Calibri"/>
              </a:rPr>
              <a:t>v</a:t>
            </a:r>
            <a:r>
              <a:rPr sz="2000" spc="-10" dirty="0">
                <a:solidFill>
                  <a:srgbClr val="001F5F"/>
                </a:solidFill>
                <a:latin typeface="Calibri"/>
                <a:cs typeface="Calibri"/>
              </a:rPr>
              <a:t>oir</a:t>
            </a:r>
            <a:r>
              <a:rPr sz="2000" spc="-5" dirty="0">
                <a:solidFill>
                  <a:srgbClr val="001F5F"/>
                </a:solidFill>
                <a:latin typeface="Calibri"/>
                <a:cs typeface="Calibri"/>
              </a:rPr>
              <a:t> d</a:t>
            </a:r>
            <a:r>
              <a:rPr sz="2000" spc="-20" dirty="0">
                <a:solidFill>
                  <a:srgbClr val="001F5F"/>
                </a:solidFill>
                <a:latin typeface="Calibri"/>
                <a:cs typeface="Calibri"/>
              </a:rPr>
              <a:t>e</a:t>
            </a:r>
            <a:r>
              <a:rPr sz="2000" spc="-10" dirty="0">
                <a:solidFill>
                  <a:srgbClr val="001F5F"/>
                </a:solidFill>
                <a:latin typeface="Calibri"/>
                <a:cs typeface="Calibri"/>
              </a:rPr>
              <a:t>s</a:t>
            </a:r>
            <a:r>
              <a:rPr sz="2000" spc="15" dirty="0">
                <a:solidFill>
                  <a:srgbClr val="001F5F"/>
                </a:solidFill>
                <a:latin typeface="Calibri"/>
                <a:cs typeface="Calibri"/>
              </a:rPr>
              <a:t> </a:t>
            </a:r>
            <a:r>
              <a:rPr sz="2000" spc="-10" dirty="0">
                <a:solidFill>
                  <a:srgbClr val="001F5F"/>
                </a:solidFill>
                <a:latin typeface="Calibri"/>
                <a:cs typeface="Calibri"/>
              </a:rPr>
              <a:t>docu</a:t>
            </a:r>
            <a:r>
              <a:rPr sz="2000" spc="-25" dirty="0">
                <a:solidFill>
                  <a:srgbClr val="001F5F"/>
                </a:solidFill>
                <a:latin typeface="Calibri"/>
                <a:cs typeface="Calibri"/>
              </a:rPr>
              <a:t>me</a:t>
            </a:r>
            <a:r>
              <a:rPr sz="2000" spc="-30" dirty="0">
                <a:solidFill>
                  <a:srgbClr val="001F5F"/>
                </a:solidFill>
                <a:latin typeface="Calibri"/>
                <a:cs typeface="Calibri"/>
              </a:rPr>
              <a:t>n</a:t>
            </a:r>
            <a:r>
              <a:rPr sz="2000" spc="-10" dirty="0">
                <a:solidFill>
                  <a:srgbClr val="001F5F"/>
                </a:solidFill>
                <a:latin typeface="Calibri"/>
                <a:cs typeface="Calibri"/>
              </a:rPr>
              <a:t>ts</a:t>
            </a:r>
            <a:r>
              <a:rPr sz="2000" spc="-5" dirty="0">
                <a:solidFill>
                  <a:srgbClr val="001F5F"/>
                </a:solidFill>
                <a:latin typeface="Calibri"/>
                <a:cs typeface="Calibri"/>
              </a:rPr>
              <a:t> </a:t>
            </a:r>
            <a:r>
              <a:rPr sz="2000" spc="-10" dirty="0">
                <a:solidFill>
                  <a:srgbClr val="001F5F"/>
                </a:solidFill>
                <a:latin typeface="Calibri"/>
                <a:cs typeface="Calibri"/>
              </a:rPr>
              <a:t>particu</a:t>
            </a:r>
            <a:r>
              <a:rPr sz="2000" spc="-5" dirty="0">
                <a:solidFill>
                  <a:srgbClr val="001F5F"/>
                </a:solidFill>
                <a:latin typeface="Calibri"/>
                <a:cs typeface="Calibri"/>
              </a:rPr>
              <a:t>li</a:t>
            </a:r>
            <a:r>
              <a:rPr sz="2000" spc="-25" dirty="0">
                <a:solidFill>
                  <a:srgbClr val="001F5F"/>
                </a:solidFill>
                <a:latin typeface="Calibri"/>
                <a:cs typeface="Calibri"/>
              </a:rPr>
              <a:t>e</a:t>
            </a:r>
            <a:r>
              <a:rPr sz="2000" spc="-35" dirty="0">
                <a:solidFill>
                  <a:srgbClr val="001F5F"/>
                </a:solidFill>
                <a:latin typeface="Calibri"/>
                <a:cs typeface="Calibri"/>
              </a:rPr>
              <a:t>r</a:t>
            </a:r>
            <a:r>
              <a:rPr sz="2000" spc="-10" dirty="0">
                <a:solidFill>
                  <a:srgbClr val="001F5F"/>
                </a:solidFill>
                <a:latin typeface="Calibri"/>
                <a:cs typeface="Calibri"/>
              </a:rPr>
              <a:t>s</a:t>
            </a:r>
            <a:r>
              <a:rPr sz="2000" spc="35" dirty="0">
                <a:solidFill>
                  <a:srgbClr val="001F5F"/>
                </a:solidFill>
                <a:latin typeface="Calibri"/>
                <a:cs typeface="Calibri"/>
              </a:rPr>
              <a:t> </a:t>
            </a:r>
            <a:r>
              <a:rPr sz="2000" spc="-20" dirty="0">
                <a:solidFill>
                  <a:srgbClr val="001F5F"/>
                </a:solidFill>
                <a:latin typeface="Calibri"/>
                <a:cs typeface="Calibri"/>
              </a:rPr>
              <a:t>e</a:t>
            </a:r>
            <a:r>
              <a:rPr sz="2000" spc="-30" dirty="0">
                <a:solidFill>
                  <a:srgbClr val="001F5F"/>
                </a:solidFill>
                <a:latin typeface="Calibri"/>
                <a:cs typeface="Calibri"/>
              </a:rPr>
              <a:t>t</a:t>
            </a:r>
            <a:r>
              <a:rPr sz="2000" spc="-10" dirty="0">
                <a:solidFill>
                  <a:srgbClr val="001F5F"/>
                </a:solidFill>
                <a:latin typeface="Calibri"/>
                <a:cs typeface="Calibri"/>
              </a:rPr>
              <a:t>c.</a:t>
            </a:r>
            <a:endParaRPr sz="2000" dirty="0">
              <a:latin typeface="Calibri"/>
              <a:cs typeface="Calibri"/>
            </a:endParaRPr>
          </a:p>
          <a:p>
            <a:pPr marL="12700"/>
            <a:r>
              <a:rPr sz="2000" spc="-15" dirty="0">
                <a:solidFill>
                  <a:srgbClr val="001F5F"/>
                </a:solidFill>
                <a:latin typeface="Calibri"/>
                <a:cs typeface="Calibri"/>
              </a:rPr>
              <a:t>Q</a:t>
            </a:r>
            <a:r>
              <a:rPr sz="2000" spc="-5" dirty="0">
                <a:solidFill>
                  <a:srgbClr val="001F5F"/>
                </a:solidFill>
                <a:latin typeface="Calibri"/>
                <a:cs typeface="Calibri"/>
              </a:rPr>
              <a:t>u</a:t>
            </a:r>
            <a:r>
              <a:rPr sz="2000" spc="-10" dirty="0">
                <a:solidFill>
                  <a:srgbClr val="001F5F"/>
                </a:solidFill>
                <a:latin typeface="Calibri"/>
                <a:cs typeface="Calibri"/>
              </a:rPr>
              <a:t>e </a:t>
            </a:r>
            <a:r>
              <a:rPr sz="2000" spc="-5" dirty="0">
                <a:solidFill>
                  <a:srgbClr val="001F5F"/>
                </a:solidFill>
                <a:latin typeface="Calibri"/>
                <a:cs typeface="Calibri"/>
              </a:rPr>
              <a:t>p</a:t>
            </a:r>
            <a:r>
              <a:rPr sz="2000" spc="-15" dirty="0">
                <a:solidFill>
                  <a:srgbClr val="001F5F"/>
                </a:solidFill>
                <a:latin typeface="Calibri"/>
                <a:cs typeface="Calibri"/>
              </a:rPr>
              <a:t>o</a:t>
            </a:r>
            <a:r>
              <a:rPr sz="2000" spc="-10" dirty="0">
                <a:solidFill>
                  <a:srgbClr val="001F5F"/>
                </a:solidFill>
                <a:latin typeface="Calibri"/>
                <a:cs typeface="Calibri"/>
              </a:rPr>
              <a:t>u</a:t>
            </a:r>
            <a:r>
              <a:rPr sz="2000" spc="-50" dirty="0">
                <a:solidFill>
                  <a:srgbClr val="001F5F"/>
                </a:solidFill>
                <a:latin typeface="Calibri"/>
                <a:cs typeface="Calibri"/>
              </a:rPr>
              <a:t>v</a:t>
            </a:r>
            <a:r>
              <a:rPr sz="2000" spc="-45" dirty="0">
                <a:solidFill>
                  <a:srgbClr val="001F5F"/>
                </a:solidFill>
                <a:latin typeface="Calibri"/>
                <a:cs typeface="Calibri"/>
              </a:rPr>
              <a:t>e</a:t>
            </a:r>
            <a:r>
              <a:rPr sz="2000" dirty="0">
                <a:solidFill>
                  <a:srgbClr val="001F5F"/>
                </a:solidFill>
                <a:latin typeface="Calibri"/>
                <a:cs typeface="Calibri"/>
              </a:rPr>
              <a:t>z</a:t>
            </a:r>
            <a:r>
              <a:rPr sz="2000" spc="-20" dirty="0">
                <a:solidFill>
                  <a:srgbClr val="001F5F"/>
                </a:solidFill>
                <a:latin typeface="Calibri"/>
                <a:cs typeface="Calibri"/>
              </a:rPr>
              <a:t>-</a:t>
            </a:r>
            <a:r>
              <a:rPr sz="2000" spc="-50" dirty="0">
                <a:solidFill>
                  <a:srgbClr val="001F5F"/>
                </a:solidFill>
                <a:latin typeface="Calibri"/>
                <a:cs typeface="Calibri"/>
              </a:rPr>
              <a:t>v</a:t>
            </a:r>
            <a:r>
              <a:rPr sz="2000" spc="-15" dirty="0">
                <a:solidFill>
                  <a:srgbClr val="001F5F"/>
                </a:solidFill>
                <a:latin typeface="Calibri"/>
                <a:cs typeface="Calibri"/>
              </a:rPr>
              <a:t>o</a:t>
            </a:r>
            <a:r>
              <a:rPr sz="2000" spc="-10" dirty="0">
                <a:solidFill>
                  <a:srgbClr val="001F5F"/>
                </a:solidFill>
                <a:latin typeface="Calibri"/>
                <a:cs typeface="Calibri"/>
              </a:rPr>
              <a:t>us</a:t>
            </a:r>
            <a:r>
              <a:rPr sz="2000" spc="35" dirty="0">
                <a:solidFill>
                  <a:srgbClr val="001F5F"/>
                </a:solidFill>
                <a:latin typeface="Calibri"/>
                <a:cs typeface="Calibri"/>
              </a:rPr>
              <a:t> </a:t>
            </a:r>
            <a:r>
              <a:rPr sz="2000" spc="-5" dirty="0">
                <a:solidFill>
                  <a:srgbClr val="001F5F"/>
                </a:solidFill>
                <a:latin typeface="Calibri"/>
                <a:cs typeface="Calibri"/>
              </a:rPr>
              <a:t>l</a:t>
            </a:r>
            <a:r>
              <a:rPr sz="2000" spc="-10" dirty="0">
                <a:solidFill>
                  <a:srgbClr val="001F5F"/>
                </a:solidFill>
                <a:latin typeface="Calibri"/>
                <a:cs typeface="Calibri"/>
              </a:rPr>
              <a:t>u</a:t>
            </a:r>
            <a:r>
              <a:rPr sz="2000" spc="-5" dirty="0">
                <a:solidFill>
                  <a:srgbClr val="001F5F"/>
                </a:solidFill>
                <a:latin typeface="Calibri"/>
                <a:cs typeface="Calibri"/>
              </a:rPr>
              <a:t>i di</a:t>
            </a:r>
            <a:r>
              <a:rPr sz="2000" spc="-40"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98065" y="402742"/>
            <a:ext cx="4572000" cy="553998"/>
          </a:xfrm>
          <a:prstGeom prst="rect">
            <a:avLst/>
          </a:prstGeom>
        </p:spPr>
        <p:txBody>
          <a:bodyPr vert="horz" wrap="square" lIns="0" tIns="0" rIns="0" bIns="0" rtlCol="0">
            <a:spAutoFit/>
          </a:bodyPr>
          <a:lstStyle/>
          <a:p>
            <a:pPr marL="585470" indent="-572770">
              <a:buClr>
                <a:srgbClr val="001F5F"/>
              </a:buClr>
              <a:buFont typeface="Calibri"/>
              <a:buChar char="•"/>
              <a:tabLst>
                <a:tab pos="586105" algn="l"/>
              </a:tabLst>
            </a:pPr>
            <a:r>
              <a:rPr sz="3600" b="1" dirty="0">
                <a:solidFill>
                  <a:srgbClr val="001F5F"/>
                </a:solidFill>
                <a:latin typeface="Calibri"/>
                <a:cs typeface="Calibri"/>
              </a:rPr>
              <a:t>A</a:t>
            </a:r>
            <a:r>
              <a:rPr sz="3600" b="1" spc="-55" dirty="0">
                <a:solidFill>
                  <a:srgbClr val="001F5F"/>
                </a:solidFill>
                <a:latin typeface="Calibri"/>
                <a:cs typeface="Calibri"/>
              </a:rPr>
              <a:t>R</a:t>
            </a:r>
            <a:r>
              <a:rPr sz="3600" b="1" dirty="0">
                <a:solidFill>
                  <a:srgbClr val="001F5F"/>
                </a:solidFill>
                <a:latin typeface="Calibri"/>
                <a:cs typeface="Calibri"/>
              </a:rPr>
              <a:t>V</a:t>
            </a:r>
            <a:r>
              <a:rPr sz="3600" b="1" spc="5" dirty="0">
                <a:solidFill>
                  <a:srgbClr val="001F5F"/>
                </a:solidFill>
                <a:latin typeface="Calibri"/>
                <a:cs typeface="Calibri"/>
              </a:rPr>
              <a:t> </a:t>
            </a:r>
            <a:r>
              <a:rPr sz="3600" b="1" dirty="0">
                <a:solidFill>
                  <a:srgbClr val="001F5F"/>
                </a:solidFill>
                <a:latin typeface="Calibri"/>
                <a:cs typeface="Calibri"/>
              </a:rPr>
              <a:t>ET</a:t>
            </a:r>
            <a:r>
              <a:rPr sz="3600" b="1" spc="-5" dirty="0">
                <a:solidFill>
                  <a:srgbClr val="001F5F"/>
                </a:solidFill>
                <a:latin typeface="Calibri"/>
                <a:cs typeface="Calibri"/>
              </a:rPr>
              <a:t> </a:t>
            </a:r>
            <a:r>
              <a:rPr sz="3600" b="1" spc="-70" dirty="0">
                <a:solidFill>
                  <a:srgbClr val="001F5F"/>
                </a:solidFill>
                <a:latin typeface="Calibri"/>
                <a:cs typeface="Calibri"/>
              </a:rPr>
              <a:t>V</a:t>
            </a:r>
            <a:r>
              <a:rPr sz="3600" b="1" spc="-135" dirty="0">
                <a:solidFill>
                  <a:srgbClr val="001F5F"/>
                </a:solidFill>
                <a:latin typeface="Calibri"/>
                <a:cs typeface="Calibri"/>
              </a:rPr>
              <a:t>O</a:t>
            </a:r>
            <a:r>
              <a:rPr sz="3600" b="1" spc="-330" dirty="0">
                <a:solidFill>
                  <a:srgbClr val="001F5F"/>
                </a:solidFill>
                <a:latin typeface="Calibri"/>
                <a:cs typeface="Calibri"/>
              </a:rPr>
              <a:t>Y</a:t>
            </a:r>
            <a:r>
              <a:rPr sz="3600" b="1" spc="-45" dirty="0">
                <a:solidFill>
                  <a:srgbClr val="001F5F"/>
                </a:solidFill>
                <a:latin typeface="Calibri"/>
                <a:cs typeface="Calibri"/>
              </a:rPr>
              <a:t>A</a:t>
            </a:r>
            <a:r>
              <a:rPr sz="3600" b="1" spc="5" dirty="0">
                <a:solidFill>
                  <a:srgbClr val="001F5F"/>
                </a:solidFill>
                <a:latin typeface="Calibri"/>
                <a:cs typeface="Calibri"/>
              </a:rPr>
              <a:t>G</a:t>
            </a:r>
            <a:r>
              <a:rPr sz="3600" b="1" spc="-30" dirty="0">
                <a:solidFill>
                  <a:srgbClr val="001F5F"/>
                </a:solidFill>
                <a:latin typeface="Calibri"/>
                <a:cs typeface="Calibri"/>
              </a:rPr>
              <a:t>E</a:t>
            </a:r>
            <a:r>
              <a:rPr sz="3600" b="1" spc="-20" dirty="0">
                <a:solidFill>
                  <a:srgbClr val="001F5F"/>
                </a:solidFill>
                <a:latin typeface="Calibri"/>
                <a:cs typeface="Calibri"/>
              </a:rPr>
              <a:t>S</a:t>
            </a:r>
            <a:r>
              <a:rPr sz="3600" b="1" dirty="0">
                <a:solidFill>
                  <a:srgbClr val="001F5F"/>
                </a:solidFill>
                <a:latin typeface="Calibri"/>
                <a:cs typeface="Calibri"/>
              </a:rPr>
              <a:t> 2/5</a:t>
            </a:r>
            <a:endParaRPr sz="3600">
              <a:latin typeface="Calibri"/>
              <a:cs typeface="Calibri"/>
            </a:endParaRPr>
          </a:p>
        </p:txBody>
      </p:sp>
      <p:sp>
        <p:nvSpPr>
          <p:cNvPr id="4" name="object 4"/>
          <p:cNvSpPr/>
          <p:nvPr/>
        </p:nvSpPr>
        <p:spPr>
          <a:xfrm>
            <a:off x="1763712" y="1341500"/>
            <a:ext cx="3240024" cy="243357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774865" y="4076777"/>
            <a:ext cx="3228975" cy="2676525"/>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410200" y="1691729"/>
            <a:ext cx="5943600" cy="4154984"/>
          </a:xfrm>
          <a:prstGeom prst="rect">
            <a:avLst/>
          </a:prstGeom>
        </p:spPr>
        <p:txBody>
          <a:bodyPr vert="horz" wrap="square" lIns="0" tIns="0" rIns="0" bIns="0" rtlCol="0">
            <a:spAutoFit/>
          </a:bodyPr>
          <a:lstStyle/>
          <a:p>
            <a:pPr marL="299085" indent="-286385">
              <a:buClr>
                <a:srgbClr val="001F5F"/>
              </a:buClr>
              <a:buFont typeface="Arial"/>
              <a:buChar char="•"/>
              <a:tabLst>
                <a:tab pos="299720" algn="l"/>
              </a:tabLst>
            </a:pPr>
            <a:r>
              <a:rPr b="1" spc="5" dirty="0">
                <a:solidFill>
                  <a:srgbClr val="001F5F"/>
                </a:solidFill>
                <a:latin typeface="Calibri"/>
                <a:cs typeface="Calibri"/>
              </a:rPr>
              <a:t>O</a:t>
            </a:r>
            <a:r>
              <a:rPr b="1" spc="-20" dirty="0">
                <a:solidFill>
                  <a:srgbClr val="001F5F"/>
                </a:solidFill>
                <a:latin typeface="Calibri"/>
                <a:cs typeface="Calibri"/>
              </a:rPr>
              <a:t>rdonn</a:t>
            </a:r>
            <a:r>
              <a:rPr b="1" spc="-10" dirty="0">
                <a:solidFill>
                  <a:srgbClr val="001F5F"/>
                </a:solidFill>
                <a:latin typeface="Calibri"/>
                <a:cs typeface="Calibri"/>
              </a:rPr>
              <a:t>a</a:t>
            </a:r>
            <a:r>
              <a:rPr b="1" spc="-20" dirty="0">
                <a:solidFill>
                  <a:srgbClr val="001F5F"/>
                </a:solidFill>
                <a:latin typeface="Calibri"/>
                <a:cs typeface="Calibri"/>
              </a:rPr>
              <a:t>n</a:t>
            </a:r>
            <a:r>
              <a:rPr b="1" spc="-10" dirty="0">
                <a:solidFill>
                  <a:srgbClr val="001F5F"/>
                </a:solidFill>
                <a:latin typeface="Calibri"/>
                <a:cs typeface="Calibri"/>
              </a:rPr>
              <a:t>c</a:t>
            </a:r>
            <a:r>
              <a:rPr b="1" dirty="0">
                <a:solidFill>
                  <a:srgbClr val="001F5F"/>
                </a:solidFill>
                <a:latin typeface="Calibri"/>
                <a:cs typeface="Calibri"/>
              </a:rPr>
              <a:t>e</a:t>
            </a:r>
            <a:endParaRPr dirty="0">
              <a:latin typeface="Calibri"/>
              <a:cs typeface="Calibri"/>
            </a:endParaRPr>
          </a:p>
          <a:p>
            <a:pPr marL="12700"/>
            <a:r>
              <a:rPr spc="-25" dirty="0">
                <a:solidFill>
                  <a:srgbClr val="001F5F"/>
                </a:solidFill>
                <a:latin typeface="Calibri"/>
                <a:cs typeface="Calibri"/>
              </a:rPr>
              <a:t>N</a:t>
            </a:r>
            <a:r>
              <a:rPr spc="5" dirty="0">
                <a:solidFill>
                  <a:srgbClr val="001F5F"/>
                </a:solidFill>
                <a:latin typeface="Calibri"/>
                <a:cs typeface="Calibri"/>
              </a:rPr>
              <a:t>o</a:t>
            </a:r>
            <a:r>
              <a:rPr spc="-15" dirty="0">
                <a:solidFill>
                  <a:srgbClr val="001F5F"/>
                </a:solidFill>
                <a:latin typeface="Calibri"/>
                <a:cs typeface="Calibri"/>
              </a:rPr>
              <a:t>ms</a:t>
            </a:r>
            <a:r>
              <a:rPr spc="-10" dirty="0">
                <a:solidFill>
                  <a:srgbClr val="001F5F"/>
                </a:solidFill>
                <a:latin typeface="Calibri"/>
                <a:cs typeface="Calibri"/>
              </a:rPr>
              <a:t> d</a:t>
            </a:r>
            <a:r>
              <a:rPr spc="-20" dirty="0">
                <a:solidFill>
                  <a:srgbClr val="001F5F"/>
                </a:solidFill>
                <a:latin typeface="Calibri"/>
                <a:cs typeface="Calibri"/>
              </a:rPr>
              <a:t>e</a:t>
            </a:r>
            <a:r>
              <a:rPr dirty="0">
                <a:solidFill>
                  <a:srgbClr val="001F5F"/>
                </a:solidFill>
                <a:latin typeface="Calibri"/>
                <a:cs typeface="Calibri"/>
              </a:rPr>
              <a:t>s</a:t>
            </a:r>
            <a:r>
              <a:rPr spc="35" dirty="0">
                <a:solidFill>
                  <a:srgbClr val="001F5F"/>
                </a:solidFill>
                <a:latin typeface="Calibri"/>
                <a:cs typeface="Calibri"/>
              </a:rPr>
              <a:t> </a:t>
            </a:r>
            <a:r>
              <a:rPr spc="-15" dirty="0">
                <a:solidFill>
                  <a:srgbClr val="001F5F"/>
                </a:solidFill>
                <a:latin typeface="Calibri"/>
                <a:cs typeface="Calibri"/>
              </a:rPr>
              <a:t>m</a:t>
            </a:r>
            <a:r>
              <a:rPr spc="-20" dirty="0">
                <a:solidFill>
                  <a:srgbClr val="001F5F"/>
                </a:solidFill>
                <a:latin typeface="Calibri"/>
                <a:cs typeface="Calibri"/>
              </a:rPr>
              <a:t>é</a:t>
            </a:r>
            <a:r>
              <a:rPr spc="-10" dirty="0">
                <a:solidFill>
                  <a:srgbClr val="001F5F"/>
                </a:solidFill>
                <a:latin typeface="Calibri"/>
                <a:cs typeface="Calibri"/>
              </a:rPr>
              <a:t>d</a:t>
            </a:r>
            <a:r>
              <a:rPr spc="-5" dirty="0">
                <a:solidFill>
                  <a:srgbClr val="001F5F"/>
                </a:solidFill>
                <a:latin typeface="Calibri"/>
                <a:cs typeface="Calibri"/>
              </a:rPr>
              <a:t>i</a:t>
            </a:r>
            <a:r>
              <a:rPr spc="-30" dirty="0">
                <a:solidFill>
                  <a:srgbClr val="001F5F"/>
                </a:solidFill>
                <a:latin typeface="Calibri"/>
                <a:cs typeface="Calibri"/>
              </a:rPr>
              <a:t>c</a:t>
            </a:r>
            <a:r>
              <a:rPr spc="-15" dirty="0">
                <a:solidFill>
                  <a:srgbClr val="001F5F"/>
                </a:solidFill>
                <a:latin typeface="Calibri"/>
                <a:cs typeface="Calibri"/>
              </a:rPr>
              <a:t>ame</a:t>
            </a:r>
            <a:r>
              <a:rPr spc="-50" dirty="0">
                <a:solidFill>
                  <a:srgbClr val="001F5F"/>
                </a:solidFill>
                <a:latin typeface="Calibri"/>
                <a:cs typeface="Calibri"/>
              </a:rPr>
              <a:t>n</a:t>
            </a:r>
            <a:r>
              <a:rPr dirty="0">
                <a:solidFill>
                  <a:srgbClr val="001F5F"/>
                </a:solidFill>
                <a:latin typeface="Calibri"/>
                <a:cs typeface="Calibri"/>
              </a:rPr>
              <a:t>ts</a:t>
            </a:r>
            <a:r>
              <a:rPr spc="60" dirty="0">
                <a:solidFill>
                  <a:srgbClr val="001F5F"/>
                </a:solidFill>
                <a:latin typeface="Calibri"/>
                <a:cs typeface="Calibri"/>
              </a:rPr>
              <a:t> </a:t>
            </a:r>
            <a:r>
              <a:rPr spc="-5" dirty="0">
                <a:solidFill>
                  <a:srgbClr val="001F5F"/>
                </a:solidFill>
                <a:latin typeface="Calibri"/>
                <a:cs typeface="Calibri"/>
              </a:rPr>
              <a:t>:</a:t>
            </a:r>
            <a:r>
              <a:rPr dirty="0">
                <a:solidFill>
                  <a:srgbClr val="001F5F"/>
                </a:solidFill>
                <a:latin typeface="Calibri"/>
                <a:cs typeface="Calibri"/>
              </a:rPr>
              <a:t> </a:t>
            </a:r>
            <a:r>
              <a:rPr spc="-5" dirty="0">
                <a:solidFill>
                  <a:srgbClr val="001F5F"/>
                </a:solidFill>
                <a:latin typeface="Calibri"/>
                <a:cs typeface="Calibri"/>
              </a:rPr>
              <a:t>DCI</a:t>
            </a:r>
            <a:endParaRPr dirty="0">
              <a:latin typeface="Calibri"/>
              <a:cs typeface="Calibri"/>
            </a:endParaRPr>
          </a:p>
          <a:p>
            <a:pPr marL="12700"/>
            <a:r>
              <a:rPr dirty="0">
                <a:solidFill>
                  <a:srgbClr val="001F5F"/>
                </a:solidFill>
                <a:latin typeface="Calibri"/>
                <a:cs typeface="Calibri"/>
              </a:rPr>
              <a:t>P</a:t>
            </a:r>
            <a:r>
              <a:rPr spc="-25" dirty="0">
                <a:solidFill>
                  <a:srgbClr val="001F5F"/>
                </a:solidFill>
                <a:latin typeface="Calibri"/>
                <a:cs typeface="Calibri"/>
              </a:rPr>
              <a:t>r</a:t>
            </a:r>
            <a:r>
              <a:rPr spc="-10" dirty="0">
                <a:solidFill>
                  <a:srgbClr val="001F5F"/>
                </a:solidFill>
                <a:latin typeface="Calibri"/>
                <a:cs typeface="Calibri"/>
              </a:rPr>
              <a:t>es</a:t>
            </a:r>
            <a:r>
              <a:rPr dirty="0">
                <a:solidFill>
                  <a:srgbClr val="001F5F"/>
                </a:solidFill>
                <a:latin typeface="Calibri"/>
                <a:cs typeface="Calibri"/>
              </a:rPr>
              <a:t>cr</a:t>
            </a:r>
            <a:r>
              <a:rPr spc="-10" dirty="0">
                <a:solidFill>
                  <a:srgbClr val="001F5F"/>
                </a:solidFill>
                <a:latin typeface="Calibri"/>
                <a:cs typeface="Calibri"/>
              </a:rPr>
              <a:t>i</a:t>
            </a:r>
            <a:r>
              <a:rPr spc="-15" dirty="0">
                <a:solidFill>
                  <a:srgbClr val="001F5F"/>
                </a:solidFill>
                <a:latin typeface="Calibri"/>
                <a:cs typeface="Calibri"/>
              </a:rPr>
              <a:t>p</a:t>
            </a:r>
            <a:r>
              <a:rPr dirty="0">
                <a:solidFill>
                  <a:srgbClr val="001F5F"/>
                </a:solidFill>
                <a:latin typeface="Calibri"/>
                <a:cs typeface="Calibri"/>
              </a:rPr>
              <a:t>t</a:t>
            </a:r>
            <a:r>
              <a:rPr spc="-10" dirty="0">
                <a:solidFill>
                  <a:srgbClr val="001F5F"/>
                </a:solidFill>
                <a:latin typeface="Calibri"/>
                <a:cs typeface="Calibri"/>
              </a:rPr>
              <a:t>i</a:t>
            </a:r>
            <a:r>
              <a:rPr spc="5" dirty="0">
                <a:solidFill>
                  <a:srgbClr val="001F5F"/>
                </a:solidFill>
                <a:latin typeface="Calibri"/>
                <a:cs typeface="Calibri"/>
              </a:rPr>
              <a:t>o</a:t>
            </a:r>
            <a:r>
              <a:rPr dirty="0">
                <a:solidFill>
                  <a:srgbClr val="001F5F"/>
                </a:solidFill>
                <a:latin typeface="Calibri"/>
                <a:cs typeface="Calibri"/>
              </a:rPr>
              <a:t>n</a:t>
            </a:r>
            <a:r>
              <a:rPr spc="10" dirty="0">
                <a:solidFill>
                  <a:srgbClr val="001F5F"/>
                </a:solidFill>
                <a:latin typeface="Calibri"/>
                <a:cs typeface="Calibri"/>
              </a:rPr>
              <a:t> </a:t>
            </a:r>
            <a:r>
              <a:rPr spc="-30" dirty="0">
                <a:solidFill>
                  <a:srgbClr val="001F5F"/>
                </a:solidFill>
                <a:latin typeface="Calibri"/>
                <a:cs typeface="Calibri"/>
              </a:rPr>
              <a:t>r</a:t>
            </a:r>
            <a:r>
              <a:rPr spc="-10" dirty="0">
                <a:solidFill>
                  <a:srgbClr val="001F5F"/>
                </a:solidFill>
                <a:latin typeface="Calibri"/>
                <a:cs typeface="Calibri"/>
              </a:rPr>
              <a:t>é</a:t>
            </a:r>
            <a:r>
              <a:rPr spc="-15" dirty="0">
                <a:solidFill>
                  <a:srgbClr val="001F5F"/>
                </a:solidFill>
                <a:latin typeface="Calibri"/>
                <a:cs typeface="Calibri"/>
              </a:rPr>
              <a:t>d</a:t>
            </a:r>
            <a:r>
              <a:rPr spc="-10" dirty="0">
                <a:solidFill>
                  <a:srgbClr val="001F5F"/>
                </a:solidFill>
                <a:latin typeface="Calibri"/>
                <a:cs typeface="Calibri"/>
              </a:rPr>
              <a:t>i</a:t>
            </a:r>
            <a:r>
              <a:rPr spc="-35" dirty="0">
                <a:solidFill>
                  <a:srgbClr val="001F5F"/>
                </a:solidFill>
                <a:latin typeface="Calibri"/>
                <a:cs typeface="Calibri"/>
              </a:rPr>
              <a:t>g</a:t>
            </a:r>
            <a:r>
              <a:rPr spc="-10" dirty="0">
                <a:solidFill>
                  <a:srgbClr val="001F5F"/>
                </a:solidFill>
                <a:latin typeface="Calibri"/>
                <a:cs typeface="Calibri"/>
              </a:rPr>
              <a:t>é</a:t>
            </a:r>
            <a:r>
              <a:rPr dirty="0">
                <a:solidFill>
                  <a:srgbClr val="001F5F"/>
                </a:solidFill>
                <a:latin typeface="Calibri"/>
                <a:cs typeface="Calibri"/>
              </a:rPr>
              <a:t>e</a:t>
            </a:r>
            <a:r>
              <a:rPr spc="60" dirty="0">
                <a:solidFill>
                  <a:srgbClr val="001F5F"/>
                </a:solidFill>
                <a:latin typeface="Calibri"/>
                <a:cs typeface="Calibri"/>
              </a:rPr>
              <a:t> </a:t>
            </a:r>
            <a:r>
              <a:rPr spc="-10" dirty="0">
                <a:solidFill>
                  <a:srgbClr val="001F5F"/>
                </a:solidFill>
                <a:latin typeface="Calibri"/>
                <a:cs typeface="Calibri"/>
              </a:rPr>
              <a:t>e</a:t>
            </a:r>
            <a:r>
              <a:rPr dirty="0">
                <a:solidFill>
                  <a:srgbClr val="001F5F"/>
                </a:solidFill>
                <a:latin typeface="Calibri"/>
                <a:cs typeface="Calibri"/>
              </a:rPr>
              <a:t>n</a:t>
            </a:r>
            <a:r>
              <a:rPr spc="35" dirty="0">
                <a:solidFill>
                  <a:srgbClr val="001F5F"/>
                </a:solidFill>
                <a:latin typeface="Calibri"/>
                <a:cs typeface="Calibri"/>
              </a:rPr>
              <a:t> </a:t>
            </a:r>
            <a:r>
              <a:rPr dirty="0">
                <a:solidFill>
                  <a:srgbClr val="001F5F"/>
                </a:solidFill>
                <a:latin typeface="Calibri"/>
                <a:cs typeface="Calibri"/>
              </a:rPr>
              <a:t>a</a:t>
            </a:r>
            <a:r>
              <a:rPr spc="-10" dirty="0">
                <a:solidFill>
                  <a:srgbClr val="001F5F"/>
                </a:solidFill>
                <a:latin typeface="Calibri"/>
                <a:cs typeface="Calibri"/>
              </a:rPr>
              <a:t>ngl</a:t>
            </a:r>
            <a:r>
              <a:rPr dirty="0">
                <a:solidFill>
                  <a:srgbClr val="001F5F"/>
                </a:solidFill>
                <a:latin typeface="Calibri"/>
                <a:cs typeface="Calibri"/>
              </a:rPr>
              <a:t>a</a:t>
            </a:r>
            <a:r>
              <a:rPr spc="-5" dirty="0">
                <a:solidFill>
                  <a:srgbClr val="001F5F"/>
                </a:solidFill>
                <a:latin typeface="Calibri"/>
                <a:cs typeface="Calibri"/>
              </a:rPr>
              <a:t>i</a:t>
            </a:r>
            <a:r>
              <a:rPr dirty="0">
                <a:solidFill>
                  <a:srgbClr val="001F5F"/>
                </a:solidFill>
                <a:latin typeface="Calibri"/>
                <a:cs typeface="Calibri"/>
              </a:rPr>
              <a:t>s</a:t>
            </a:r>
            <a:r>
              <a:rPr spc="10" dirty="0">
                <a:solidFill>
                  <a:srgbClr val="001F5F"/>
                </a:solidFill>
                <a:latin typeface="Calibri"/>
                <a:cs typeface="Calibri"/>
              </a:rPr>
              <a:t> </a:t>
            </a:r>
            <a:r>
              <a:rPr spc="-15" dirty="0">
                <a:solidFill>
                  <a:srgbClr val="001F5F"/>
                </a:solidFill>
                <a:latin typeface="Calibri"/>
                <a:cs typeface="Calibri"/>
              </a:rPr>
              <a:t>u</a:t>
            </a:r>
            <a:r>
              <a:rPr dirty="0">
                <a:solidFill>
                  <a:srgbClr val="001F5F"/>
                </a:solidFill>
                <a:latin typeface="Calibri"/>
                <a:cs typeface="Calibri"/>
              </a:rPr>
              <a:t>t</a:t>
            </a:r>
            <a:r>
              <a:rPr spc="-10" dirty="0">
                <a:solidFill>
                  <a:srgbClr val="001F5F"/>
                </a:solidFill>
                <a:latin typeface="Calibri"/>
                <a:cs typeface="Calibri"/>
              </a:rPr>
              <a:t>il</a:t>
            </a:r>
            <a:r>
              <a:rPr dirty="0">
                <a:solidFill>
                  <a:srgbClr val="001F5F"/>
                </a:solidFill>
                <a:latin typeface="Calibri"/>
                <a:cs typeface="Calibri"/>
              </a:rPr>
              <a:t>e</a:t>
            </a:r>
            <a:endParaRPr dirty="0">
              <a:latin typeface="Calibri"/>
              <a:cs typeface="Calibri"/>
            </a:endParaRPr>
          </a:p>
          <a:p>
            <a:pPr marL="299085" marR="66040" indent="-286385">
              <a:buClr>
                <a:srgbClr val="001F5F"/>
              </a:buClr>
              <a:buFont typeface="Arial"/>
              <a:buChar char="•"/>
              <a:tabLst>
                <a:tab pos="299720" algn="l"/>
              </a:tabLst>
            </a:pPr>
            <a:r>
              <a:rPr b="1" spc="-25" dirty="0">
                <a:solidFill>
                  <a:srgbClr val="001F5F"/>
                </a:solidFill>
                <a:latin typeface="Calibri"/>
                <a:cs typeface="Calibri"/>
              </a:rPr>
              <a:t>S</a:t>
            </a:r>
            <a:r>
              <a:rPr b="1" spc="-35" dirty="0">
                <a:solidFill>
                  <a:srgbClr val="001F5F"/>
                </a:solidFill>
                <a:latin typeface="Calibri"/>
                <a:cs typeface="Calibri"/>
              </a:rPr>
              <a:t>t</a:t>
            </a:r>
            <a:r>
              <a:rPr b="1" spc="-20" dirty="0">
                <a:solidFill>
                  <a:srgbClr val="001F5F"/>
                </a:solidFill>
                <a:latin typeface="Calibri"/>
                <a:cs typeface="Calibri"/>
              </a:rPr>
              <a:t>o</a:t>
            </a:r>
            <a:r>
              <a:rPr b="1" spc="-10" dirty="0">
                <a:solidFill>
                  <a:srgbClr val="001F5F"/>
                </a:solidFill>
                <a:latin typeface="Calibri"/>
                <a:cs typeface="Calibri"/>
              </a:rPr>
              <a:t>c</a:t>
            </a:r>
            <a:r>
              <a:rPr b="1" spc="-35" dirty="0">
                <a:solidFill>
                  <a:srgbClr val="001F5F"/>
                </a:solidFill>
                <a:latin typeface="Calibri"/>
                <a:cs typeface="Calibri"/>
              </a:rPr>
              <a:t>k</a:t>
            </a:r>
            <a:r>
              <a:rPr b="1" spc="-10" dirty="0">
                <a:solidFill>
                  <a:srgbClr val="001F5F"/>
                </a:solidFill>
                <a:latin typeface="Calibri"/>
                <a:cs typeface="Calibri"/>
              </a:rPr>
              <a:t>a</a:t>
            </a:r>
            <a:r>
              <a:rPr b="1" spc="-25" dirty="0">
                <a:solidFill>
                  <a:srgbClr val="001F5F"/>
                </a:solidFill>
                <a:latin typeface="Calibri"/>
                <a:cs typeface="Calibri"/>
              </a:rPr>
              <a:t>g</a:t>
            </a:r>
            <a:r>
              <a:rPr b="1" dirty="0">
                <a:solidFill>
                  <a:srgbClr val="001F5F"/>
                </a:solidFill>
                <a:latin typeface="Calibri"/>
                <a:cs typeface="Calibri"/>
              </a:rPr>
              <a:t>e </a:t>
            </a:r>
            <a:r>
              <a:rPr b="1" spc="-5" dirty="0">
                <a:solidFill>
                  <a:srgbClr val="001F5F"/>
                </a:solidFill>
                <a:latin typeface="Calibri"/>
                <a:cs typeface="Calibri"/>
              </a:rPr>
              <a:t>m</a:t>
            </a:r>
            <a:r>
              <a:rPr b="1" spc="5" dirty="0">
                <a:solidFill>
                  <a:srgbClr val="001F5F"/>
                </a:solidFill>
                <a:latin typeface="Calibri"/>
                <a:cs typeface="Calibri"/>
              </a:rPr>
              <a:t>é</a:t>
            </a:r>
            <a:r>
              <a:rPr b="1" spc="-20" dirty="0">
                <a:solidFill>
                  <a:srgbClr val="001F5F"/>
                </a:solidFill>
                <a:latin typeface="Calibri"/>
                <a:cs typeface="Calibri"/>
              </a:rPr>
              <a:t>d</a:t>
            </a:r>
            <a:r>
              <a:rPr b="1" spc="-15" dirty="0">
                <a:solidFill>
                  <a:srgbClr val="001F5F"/>
                </a:solidFill>
                <a:latin typeface="Calibri"/>
                <a:cs typeface="Calibri"/>
              </a:rPr>
              <a:t>i</a:t>
            </a:r>
            <a:r>
              <a:rPr b="1" spc="-10" dirty="0">
                <a:solidFill>
                  <a:srgbClr val="001F5F"/>
                </a:solidFill>
                <a:latin typeface="Calibri"/>
                <a:cs typeface="Calibri"/>
              </a:rPr>
              <a:t>c</a:t>
            </a:r>
            <a:r>
              <a:rPr b="1" dirty="0">
                <a:solidFill>
                  <a:srgbClr val="001F5F"/>
                </a:solidFill>
                <a:latin typeface="Calibri"/>
                <a:cs typeface="Calibri"/>
              </a:rPr>
              <a:t>ame</a:t>
            </a:r>
            <a:r>
              <a:rPr b="1" spc="-40" dirty="0">
                <a:solidFill>
                  <a:srgbClr val="001F5F"/>
                </a:solidFill>
                <a:latin typeface="Calibri"/>
                <a:cs typeface="Calibri"/>
              </a:rPr>
              <a:t>n</a:t>
            </a:r>
            <a:r>
              <a:rPr b="1" spc="-10" dirty="0">
                <a:solidFill>
                  <a:srgbClr val="001F5F"/>
                </a:solidFill>
                <a:latin typeface="Calibri"/>
                <a:cs typeface="Calibri"/>
              </a:rPr>
              <a:t>t</a:t>
            </a:r>
            <a:r>
              <a:rPr b="1" dirty="0">
                <a:solidFill>
                  <a:srgbClr val="001F5F"/>
                </a:solidFill>
                <a:latin typeface="Calibri"/>
                <a:cs typeface="Calibri"/>
              </a:rPr>
              <a:t>s</a:t>
            </a:r>
            <a:r>
              <a:rPr spc="-5" dirty="0">
                <a:solidFill>
                  <a:srgbClr val="001F5F"/>
                </a:solidFill>
                <a:latin typeface="Calibri"/>
                <a:cs typeface="Calibri"/>
              </a:rPr>
              <a:t>:</a:t>
            </a:r>
            <a:r>
              <a:rPr dirty="0">
                <a:solidFill>
                  <a:srgbClr val="001F5F"/>
                </a:solidFill>
                <a:latin typeface="Calibri"/>
                <a:cs typeface="Calibri"/>
              </a:rPr>
              <a:t> </a:t>
            </a:r>
            <a:r>
              <a:rPr spc="-15" dirty="0">
                <a:solidFill>
                  <a:srgbClr val="001F5F"/>
                </a:solidFill>
                <a:latin typeface="Calibri"/>
                <a:cs typeface="Calibri"/>
              </a:rPr>
              <a:t>b</a:t>
            </a:r>
            <a:r>
              <a:rPr spc="-10" dirty="0">
                <a:solidFill>
                  <a:srgbClr val="001F5F"/>
                </a:solidFill>
                <a:latin typeface="Calibri"/>
                <a:cs typeface="Calibri"/>
              </a:rPr>
              <a:t>a</a:t>
            </a:r>
            <a:r>
              <a:rPr spc="-40" dirty="0">
                <a:solidFill>
                  <a:srgbClr val="001F5F"/>
                </a:solidFill>
                <a:latin typeface="Calibri"/>
                <a:cs typeface="Calibri"/>
              </a:rPr>
              <a:t>g</a:t>
            </a:r>
            <a:r>
              <a:rPr spc="-10" dirty="0">
                <a:solidFill>
                  <a:srgbClr val="001F5F"/>
                </a:solidFill>
                <a:latin typeface="Calibri"/>
                <a:cs typeface="Calibri"/>
              </a:rPr>
              <a:t>a</a:t>
            </a:r>
            <a:r>
              <a:rPr spc="-40" dirty="0">
                <a:solidFill>
                  <a:srgbClr val="001F5F"/>
                </a:solidFill>
                <a:latin typeface="Calibri"/>
                <a:cs typeface="Calibri"/>
              </a:rPr>
              <a:t>g</a:t>
            </a:r>
            <a:r>
              <a:rPr spc="-10" dirty="0">
                <a:solidFill>
                  <a:srgbClr val="001F5F"/>
                </a:solidFill>
                <a:latin typeface="Calibri"/>
                <a:cs typeface="Calibri"/>
              </a:rPr>
              <a:t>e</a:t>
            </a:r>
            <a:r>
              <a:rPr spc="35" dirty="0">
                <a:solidFill>
                  <a:srgbClr val="001F5F"/>
                </a:solidFill>
                <a:latin typeface="Calibri"/>
                <a:cs typeface="Calibri"/>
              </a:rPr>
              <a:t> </a:t>
            </a:r>
            <a:r>
              <a:rPr dirty="0">
                <a:solidFill>
                  <a:srgbClr val="001F5F"/>
                </a:solidFill>
                <a:latin typeface="Calibri"/>
                <a:cs typeface="Calibri"/>
              </a:rPr>
              <a:t>à </a:t>
            </a:r>
            <a:r>
              <a:rPr spc="-15" dirty="0">
                <a:solidFill>
                  <a:srgbClr val="001F5F"/>
                </a:solidFill>
                <a:latin typeface="Calibri"/>
                <a:cs typeface="Calibri"/>
              </a:rPr>
              <a:t>m</a:t>
            </a:r>
            <a:r>
              <a:rPr spc="-5" dirty="0">
                <a:solidFill>
                  <a:srgbClr val="001F5F"/>
                </a:solidFill>
                <a:latin typeface="Calibri"/>
                <a:cs typeface="Calibri"/>
              </a:rPr>
              <a:t>ai</a:t>
            </a:r>
            <a:r>
              <a:rPr dirty="0">
                <a:solidFill>
                  <a:srgbClr val="001F5F"/>
                </a:solidFill>
                <a:latin typeface="Calibri"/>
                <a:cs typeface="Calibri"/>
              </a:rPr>
              <a:t>n</a:t>
            </a:r>
            <a:r>
              <a:rPr spc="10" dirty="0">
                <a:solidFill>
                  <a:srgbClr val="001F5F"/>
                </a:solidFill>
                <a:latin typeface="Calibri"/>
                <a:cs typeface="Calibri"/>
              </a:rPr>
              <a:t> </a:t>
            </a:r>
            <a:r>
              <a:rPr spc="-10" dirty="0">
                <a:solidFill>
                  <a:srgbClr val="001F5F"/>
                </a:solidFill>
                <a:latin typeface="Calibri"/>
                <a:cs typeface="Calibri"/>
              </a:rPr>
              <a:t>de</a:t>
            </a:r>
            <a:r>
              <a:rPr spc="-5" dirty="0">
                <a:solidFill>
                  <a:srgbClr val="001F5F"/>
                </a:solidFill>
                <a:latin typeface="Calibri"/>
                <a:cs typeface="Calibri"/>
              </a:rPr>
              <a:t> </a:t>
            </a:r>
            <a:r>
              <a:rPr spc="-15" dirty="0">
                <a:solidFill>
                  <a:srgbClr val="001F5F"/>
                </a:solidFill>
                <a:latin typeface="Calibri"/>
                <a:cs typeface="Calibri"/>
              </a:rPr>
              <a:t>p</a:t>
            </a:r>
            <a:r>
              <a:rPr spc="-30" dirty="0">
                <a:solidFill>
                  <a:srgbClr val="001F5F"/>
                </a:solidFill>
                <a:latin typeface="Calibri"/>
                <a:cs typeface="Calibri"/>
              </a:rPr>
              <a:t>r</a:t>
            </a:r>
            <a:r>
              <a:rPr spc="-35" dirty="0">
                <a:solidFill>
                  <a:srgbClr val="001F5F"/>
                </a:solidFill>
                <a:latin typeface="Calibri"/>
                <a:cs typeface="Calibri"/>
              </a:rPr>
              <a:t>é</a:t>
            </a:r>
            <a:r>
              <a:rPr spc="-45" dirty="0">
                <a:solidFill>
                  <a:srgbClr val="001F5F"/>
                </a:solidFill>
                <a:latin typeface="Calibri"/>
                <a:cs typeface="Calibri"/>
              </a:rPr>
              <a:t>f</a:t>
            </a:r>
            <a:r>
              <a:rPr spc="-10" dirty="0">
                <a:solidFill>
                  <a:srgbClr val="001F5F"/>
                </a:solidFill>
                <a:latin typeface="Calibri"/>
                <a:cs typeface="Calibri"/>
              </a:rPr>
              <a:t>é</a:t>
            </a:r>
            <a:r>
              <a:rPr spc="-30" dirty="0">
                <a:solidFill>
                  <a:srgbClr val="001F5F"/>
                </a:solidFill>
                <a:latin typeface="Calibri"/>
                <a:cs typeface="Calibri"/>
              </a:rPr>
              <a:t>r</a:t>
            </a:r>
            <a:r>
              <a:rPr spc="-10" dirty="0">
                <a:solidFill>
                  <a:srgbClr val="001F5F"/>
                </a:solidFill>
                <a:latin typeface="Calibri"/>
                <a:cs typeface="Calibri"/>
              </a:rPr>
              <a:t>e</a:t>
            </a:r>
            <a:r>
              <a:rPr spc="-15" dirty="0">
                <a:solidFill>
                  <a:srgbClr val="001F5F"/>
                </a:solidFill>
                <a:latin typeface="Calibri"/>
                <a:cs typeface="Calibri"/>
              </a:rPr>
              <a:t>n</a:t>
            </a:r>
            <a:r>
              <a:rPr dirty="0">
                <a:solidFill>
                  <a:srgbClr val="001F5F"/>
                </a:solidFill>
                <a:latin typeface="Calibri"/>
                <a:cs typeface="Calibri"/>
              </a:rPr>
              <a:t>c</a:t>
            </a:r>
            <a:r>
              <a:rPr spc="-10" dirty="0">
                <a:solidFill>
                  <a:srgbClr val="001F5F"/>
                </a:solidFill>
                <a:latin typeface="Calibri"/>
                <a:cs typeface="Calibri"/>
              </a:rPr>
              <a:t>e</a:t>
            </a:r>
            <a:r>
              <a:rPr dirty="0">
                <a:solidFill>
                  <a:srgbClr val="001F5F"/>
                </a:solidFill>
                <a:latin typeface="Calibri"/>
                <a:cs typeface="Calibri"/>
              </a:rPr>
              <a:t>,</a:t>
            </a:r>
            <a:r>
              <a:rPr spc="75" dirty="0">
                <a:solidFill>
                  <a:srgbClr val="001F5F"/>
                </a:solidFill>
                <a:latin typeface="Calibri"/>
                <a:cs typeface="Calibri"/>
              </a:rPr>
              <a:t> </a:t>
            </a:r>
            <a:r>
              <a:rPr spc="5" dirty="0">
                <a:solidFill>
                  <a:srgbClr val="001F5F"/>
                </a:solidFill>
                <a:latin typeface="Calibri"/>
                <a:cs typeface="Calibri"/>
              </a:rPr>
              <a:t>o</a:t>
            </a:r>
            <a:r>
              <a:rPr dirty="0">
                <a:solidFill>
                  <a:srgbClr val="001F5F"/>
                </a:solidFill>
                <a:latin typeface="Calibri"/>
                <a:cs typeface="Calibri"/>
              </a:rPr>
              <a:t>u</a:t>
            </a:r>
            <a:r>
              <a:rPr spc="10" dirty="0">
                <a:solidFill>
                  <a:srgbClr val="001F5F"/>
                </a:solidFill>
                <a:latin typeface="Calibri"/>
                <a:cs typeface="Calibri"/>
              </a:rPr>
              <a:t> </a:t>
            </a:r>
            <a:r>
              <a:rPr spc="-10" dirty="0">
                <a:solidFill>
                  <a:srgbClr val="001F5F"/>
                </a:solidFill>
                <a:latin typeface="Calibri"/>
                <a:cs typeface="Calibri"/>
              </a:rPr>
              <a:t>s</a:t>
            </a:r>
            <a:r>
              <a:rPr spc="5" dirty="0">
                <a:solidFill>
                  <a:srgbClr val="001F5F"/>
                </a:solidFill>
                <a:latin typeface="Calibri"/>
                <a:cs typeface="Calibri"/>
              </a:rPr>
              <a:t>o</a:t>
            </a:r>
            <a:r>
              <a:rPr spc="-15" dirty="0">
                <a:solidFill>
                  <a:srgbClr val="001F5F"/>
                </a:solidFill>
                <a:latin typeface="Calibri"/>
                <a:cs typeface="Calibri"/>
              </a:rPr>
              <a:t>u</a:t>
            </a:r>
            <a:r>
              <a:rPr spc="-30" dirty="0">
                <a:solidFill>
                  <a:srgbClr val="001F5F"/>
                </a:solidFill>
                <a:latin typeface="Calibri"/>
                <a:cs typeface="Calibri"/>
              </a:rPr>
              <a:t>t</a:t>
            </a:r>
            <a:r>
              <a:rPr dirty="0">
                <a:solidFill>
                  <a:srgbClr val="001F5F"/>
                </a:solidFill>
                <a:latin typeface="Calibri"/>
                <a:cs typeface="Calibri"/>
              </a:rPr>
              <a:t>e</a:t>
            </a:r>
            <a:r>
              <a:rPr spc="15" dirty="0">
                <a:solidFill>
                  <a:srgbClr val="001F5F"/>
                </a:solidFill>
                <a:latin typeface="Calibri"/>
                <a:cs typeface="Calibri"/>
              </a:rPr>
              <a:t> </a:t>
            </a:r>
            <a:r>
              <a:rPr spc="-10" dirty="0">
                <a:solidFill>
                  <a:srgbClr val="001F5F"/>
                </a:solidFill>
                <a:latin typeface="Calibri"/>
                <a:cs typeface="Calibri"/>
              </a:rPr>
              <a:t>sel</a:t>
            </a:r>
            <a:r>
              <a:rPr spc="5" dirty="0">
                <a:solidFill>
                  <a:srgbClr val="001F5F"/>
                </a:solidFill>
                <a:latin typeface="Calibri"/>
                <a:cs typeface="Calibri"/>
              </a:rPr>
              <a:t>o</a:t>
            </a:r>
            <a:r>
              <a:rPr dirty="0">
                <a:solidFill>
                  <a:srgbClr val="001F5F"/>
                </a:solidFill>
                <a:latin typeface="Calibri"/>
                <a:cs typeface="Calibri"/>
              </a:rPr>
              <a:t>n</a:t>
            </a:r>
            <a:r>
              <a:rPr spc="10" dirty="0">
                <a:solidFill>
                  <a:srgbClr val="001F5F"/>
                </a:solidFill>
                <a:latin typeface="Calibri"/>
                <a:cs typeface="Calibri"/>
              </a:rPr>
              <a:t> </a:t>
            </a:r>
            <a:r>
              <a:rPr spc="-10" dirty="0">
                <a:solidFill>
                  <a:srgbClr val="001F5F"/>
                </a:solidFill>
                <a:latin typeface="Calibri"/>
                <a:cs typeface="Calibri"/>
              </a:rPr>
              <a:t>le</a:t>
            </a:r>
            <a:r>
              <a:rPr dirty="0">
                <a:solidFill>
                  <a:srgbClr val="001F5F"/>
                </a:solidFill>
                <a:latin typeface="Calibri"/>
                <a:cs typeface="Calibri"/>
              </a:rPr>
              <a:t>s</a:t>
            </a:r>
            <a:r>
              <a:rPr spc="15" dirty="0">
                <a:solidFill>
                  <a:srgbClr val="001F5F"/>
                </a:solidFill>
                <a:latin typeface="Calibri"/>
                <a:cs typeface="Calibri"/>
              </a:rPr>
              <a:t> </a:t>
            </a:r>
            <a:r>
              <a:rPr spc="-30" dirty="0">
                <a:solidFill>
                  <a:srgbClr val="001F5F"/>
                </a:solidFill>
                <a:latin typeface="Calibri"/>
                <a:cs typeface="Calibri"/>
              </a:rPr>
              <a:t>r</a:t>
            </a:r>
            <a:r>
              <a:rPr spc="-10" dirty="0">
                <a:solidFill>
                  <a:srgbClr val="001F5F"/>
                </a:solidFill>
                <a:latin typeface="Calibri"/>
                <a:cs typeface="Calibri"/>
              </a:rPr>
              <a:t>e</a:t>
            </a:r>
            <a:r>
              <a:rPr spc="-35" dirty="0">
                <a:solidFill>
                  <a:srgbClr val="001F5F"/>
                </a:solidFill>
                <a:latin typeface="Calibri"/>
                <a:cs typeface="Calibri"/>
              </a:rPr>
              <a:t>s</a:t>
            </a:r>
            <a:r>
              <a:rPr dirty="0">
                <a:solidFill>
                  <a:srgbClr val="001F5F"/>
                </a:solidFill>
                <a:latin typeface="Calibri"/>
                <a:cs typeface="Calibri"/>
              </a:rPr>
              <a:t>t</a:t>
            </a:r>
            <a:r>
              <a:rPr spc="-10" dirty="0">
                <a:solidFill>
                  <a:srgbClr val="001F5F"/>
                </a:solidFill>
                <a:latin typeface="Calibri"/>
                <a:cs typeface="Calibri"/>
              </a:rPr>
              <a:t>ri</a:t>
            </a:r>
            <a:r>
              <a:rPr dirty="0">
                <a:solidFill>
                  <a:srgbClr val="001F5F"/>
                </a:solidFill>
                <a:latin typeface="Calibri"/>
                <a:cs typeface="Calibri"/>
              </a:rPr>
              <a:t>ct</a:t>
            </a:r>
            <a:r>
              <a:rPr spc="-15" dirty="0">
                <a:solidFill>
                  <a:srgbClr val="001F5F"/>
                </a:solidFill>
                <a:latin typeface="Calibri"/>
                <a:cs typeface="Calibri"/>
              </a:rPr>
              <a:t>i</a:t>
            </a:r>
            <a:r>
              <a:rPr spc="5" dirty="0">
                <a:solidFill>
                  <a:srgbClr val="001F5F"/>
                </a:solidFill>
                <a:latin typeface="Calibri"/>
                <a:cs typeface="Calibri"/>
              </a:rPr>
              <a:t>o</a:t>
            </a:r>
            <a:r>
              <a:rPr spc="-15" dirty="0">
                <a:solidFill>
                  <a:srgbClr val="001F5F"/>
                </a:solidFill>
                <a:latin typeface="Calibri"/>
                <a:cs typeface="Calibri"/>
              </a:rPr>
              <a:t>n</a:t>
            </a:r>
            <a:r>
              <a:rPr dirty="0">
                <a:solidFill>
                  <a:srgbClr val="001F5F"/>
                </a:solidFill>
                <a:latin typeface="Calibri"/>
                <a:cs typeface="Calibri"/>
              </a:rPr>
              <a:t>s</a:t>
            </a:r>
            <a:r>
              <a:rPr spc="35" dirty="0">
                <a:solidFill>
                  <a:srgbClr val="001F5F"/>
                </a:solidFill>
                <a:latin typeface="Calibri"/>
                <a:cs typeface="Calibri"/>
              </a:rPr>
              <a:t> </a:t>
            </a:r>
            <a:r>
              <a:rPr spc="-15" dirty="0">
                <a:solidFill>
                  <a:srgbClr val="001F5F"/>
                </a:solidFill>
                <a:latin typeface="Calibri"/>
                <a:cs typeface="Calibri"/>
              </a:rPr>
              <a:t>d</a:t>
            </a:r>
            <a:r>
              <a:rPr spc="-120" dirty="0">
                <a:solidFill>
                  <a:srgbClr val="001F5F"/>
                </a:solidFill>
                <a:latin typeface="Calibri"/>
                <a:cs typeface="Calibri"/>
              </a:rPr>
              <a:t>’</a:t>
            </a:r>
            <a:r>
              <a:rPr spc="-10" dirty="0">
                <a:solidFill>
                  <a:srgbClr val="001F5F"/>
                </a:solidFill>
                <a:latin typeface="Calibri"/>
                <a:cs typeface="Calibri"/>
              </a:rPr>
              <a:t>e</a:t>
            </a:r>
            <a:r>
              <a:rPr spc="-35" dirty="0">
                <a:solidFill>
                  <a:srgbClr val="001F5F"/>
                </a:solidFill>
                <a:latin typeface="Calibri"/>
                <a:cs typeface="Calibri"/>
              </a:rPr>
              <a:t>n</a:t>
            </a:r>
            <a:r>
              <a:rPr dirty="0">
                <a:solidFill>
                  <a:srgbClr val="001F5F"/>
                </a:solidFill>
                <a:latin typeface="Calibri"/>
                <a:cs typeface="Calibri"/>
              </a:rPr>
              <a:t>t</a:t>
            </a:r>
            <a:r>
              <a:rPr spc="-35" dirty="0">
                <a:solidFill>
                  <a:srgbClr val="001F5F"/>
                </a:solidFill>
                <a:latin typeface="Calibri"/>
                <a:cs typeface="Calibri"/>
              </a:rPr>
              <a:t>r</a:t>
            </a:r>
            <a:r>
              <a:rPr spc="-10" dirty="0">
                <a:solidFill>
                  <a:srgbClr val="001F5F"/>
                </a:solidFill>
                <a:latin typeface="Calibri"/>
                <a:cs typeface="Calibri"/>
              </a:rPr>
              <a:t>é</a:t>
            </a:r>
            <a:r>
              <a:rPr dirty="0">
                <a:solidFill>
                  <a:srgbClr val="001F5F"/>
                </a:solidFill>
                <a:latin typeface="Calibri"/>
                <a:cs typeface="Calibri"/>
              </a:rPr>
              <a:t>e </a:t>
            </a:r>
            <a:r>
              <a:rPr spc="-10" dirty="0">
                <a:solidFill>
                  <a:srgbClr val="001F5F"/>
                </a:solidFill>
                <a:latin typeface="Calibri"/>
                <a:cs typeface="Calibri"/>
              </a:rPr>
              <a:t>d</a:t>
            </a:r>
            <a:r>
              <a:rPr dirty="0">
                <a:solidFill>
                  <a:srgbClr val="001F5F"/>
                </a:solidFill>
                <a:latin typeface="Calibri"/>
                <a:cs typeface="Calibri"/>
              </a:rPr>
              <a:t>a</a:t>
            </a:r>
            <a:r>
              <a:rPr spc="-10" dirty="0">
                <a:solidFill>
                  <a:srgbClr val="001F5F"/>
                </a:solidFill>
                <a:latin typeface="Calibri"/>
                <a:cs typeface="Calibri"/>
              </a:rPr>
              <a:t>n</a:t>
            </a:r>
            <a:r>
              <a:rPr dirty="0">
                <a:solidFill>
                  <a:srgbClr val="001F5F"/>
                </a:solidFill>
                <a:latin typeface="Calibri"/>
                <a:cs typeface="Calibri"/>
              </a:rPr>
              <a:t>s</a:t>
            </a:r>
            <a:r>
              <a:rPr spc="15" dirty="0">
                <a:solidFill>
                  <a:srgbClr val="001F5F"/>
                </a:solidFill>
                <a:latin typeface="Calibri"/>
                <a:cs typeface="Calibri"/>
              </a:rPr>
              <a:t> </a:t>
            </a:r>
            <a:r>
              <a:rPr spc="-10" dirty="0">
                <a:solidFill>
                  <a:srgbClr val="001F5F"/>
                </a:solidFill>
                <a:latin typeface="Calibri"/>
                <a:cs typeface="Calibri"/>
              </a:rPr>
              <a:t>l</a:t>
            </a:r>
            <a:r>
              <a:rPr dirty="0">
                <a:solidFill>
                  <a:srgbClr val="001F5F"/>
                </a:solidFill>
                <a:latin typeface="Calibri"/>
                <a:cs typeface="Calibri"/>
              </a:rPr>
              <a:t>e</a:t>
            </a:r>
            <a:r>
              <a:rPr spc="10" dirty="0">
                <a:solidFill>
                  <a:srgbClr val="001F5F"/>
                </a:solidFill>
                <a:latin typeface="Calibri"/>
                <a:cs typeface="Calibri"/>
              </a:rPr>
              <a:t> </a:t>
            </a:r>
            <a:r>
              <a:rPr spc="-10" dirty="0">
                <a:solidFill>
                  <a:srgbClr val="001F5F"/>
                </a:solidFill>
                <a:latin typeface="Calibri"/>
                <a:cs typeface="Calibri"/>
              </a:rPr>
              <a:t>p</a:t>
            </a:r>
            <a:r>
              <a:rPr spc="-25" dirty="0">
                <a:solidFill>
                  <a:srgbClr val="001F5F"/>
                </a:solidFill>
                <a:latin typeface="Calibri"/>
                <a:cs typeface="Calibri"/>
              </a:rPr>
              <a:t>ay</a:t>
            </a:r>
            <a:r>
              <a:rPr spc="-10" dirty="0">
                <a:solidFill>
                  <a:srgbClr val="001F5F"/>
                </a:solidFill>
                <a:latin typeface="Calibri"/>
                <a:cs typeface="Calibri"/>
              </a:rPr>
              <a:t>s</a:t>
            </a:r>
            <a:r>
              <a:rPr dirty="0">
                <a:solidFill>
                  <a:srgbClr val="001F5F"/>
                </a:solidFill>
                <a:latin typeface="Calibri"/>
                <a:cs typeface="Calibri"/>
              </a:rPr>
              <a:t>.</a:t>
            </a:r>
            <a:r>
              <a:rPr spc="25" dirty="0">
                <a:solidFill>
                  <a:srgbClr val="001F5F"/>
                </a:solidFill>
                <a:latin typeface="Calibri"/>
                <a:cs typeface="Calibri"/>
              </a:rPr>
              <a:t> </a:t>
            </a:r>
            <a:r>
              <a:rPr spc="-10" dirty="0">
                <a:solidFill>
                  <a:srgbClr val="001F5F"/>
                </a:solidFill>
                <a:latin typeface="Calibri"/>
                <a:cs typeface="Calibri"/>
              </a:rPr>
              <a:t>G</a:t>
            </a:r>
            <a:r>
              <a:rPr dirty="0">
                <a:solidFill>
                  <a:srgbClr val="001F5F"/>
                </a:solidFill>
                <a:latin typeface="Calibri"/>
                <a:cs typeface="Calibri"/>
              </a:rPr>
              <a:t>a</a:t>
            </a:r>
            <a:r>
              <a:rPr spc="-30" dirty="0">
                <a:solidFill>
                  <a:srgbClr val="001F5F"/>
                </a:solidFill>
                <a:latin typeface="Calibri"/>
                <a:cs typeface="Calibri"/>
              </a:rPr>
              <a:t>r</a:t>
            </a:r>
            <a:r>
              <a:rPr spc="-10" dirty="0">
                <a:solidFill>
                  <a:srgbClr val="001F5F"/>
                </a:solidFill>
                <a:latin typeface="Calibri"/>
                <a:cs typeface="Calibri"/>
              </a:rPr>
              <a:t>de</a:t>
            </a:r>
            <a:r>
              <a:rPr dirty="0">
                <a:solidFill>
                  <a:srgbClr val="001F5F"/>
                </a:solidFill>
                <a:latin typeface="Calibri"/>
                <a:cs typeface="Calibri"/>
              </a:rPr>
              <a:t>r</a:t>
            </a:r>
            <a:r>
              <a:rPr spc="15" dirty="0">
                <a:solidFill>
                  <a:srgbClr val="001F5F"/>
                </a:solidFill>
                <a:latin typeface="Calibri"/>
                <a:cs typeface="Calibri"/>
              </a:rPr>
              <a:t> </a:t>
            </a:r>
            <a:r>
              <a:rPr dirty="0">
                <a:solidFill>
                  <a:srgbClr val="001F5F"/>
                </a:solidFill>
                <a:latin typeface="Calibri"/>
                <a:cs typeface="Calibri"/>
              </a:rPr>
              <a:t>a</a:t>
            </a:r>
            <a:r>
              <a:rPr spc="-10" dirty="0">
                <a:solidFill>
                  <a:srgbClr val="001F5F"/>
                </a:solidFill>
                <a:latin typeface="Calibri"/>
                <a:cs typeface="Calibri"/>
              </a:rPr>
              <a:t>ss</a:t>
            </a:r>
            <a:r>
              <a:rPr spc="-35" dirty="0">
                <a:solidFill>
                  <a:srgbClr val="001F5F"/>
                </a:solidFill>
                <a:latin typeface="Calibri"/>
                <a:cs typeface="Calibri"/>
              </a:rPr>
              <a:t>e</a:t>
            </a:r>
            <a:r>
              <a:rPr dirty="0">
                <a:solidFill>
                  <a:srgbClr val="001F5F"/>
                </a:solidFill>
                <a:latin typeface="Calibri"/>
                <a:cs typeface="Calibri"/>
              </a:rPr>
              <a:t>z</a:t>
            </a:r>
            <a:r>
              <a:rPr spc="30" dirty="0">
                <a:solidFill>
                  <a:srgbClr val="001F5F"/>
                </a:solidFill>
                <a:latin typeface="Calibri"/>
                <a:cs typeface="Calibri"/>
              </a:rPr>
              <a:t> </a:t>
            </a:r>
            <a:r>
              <a:rPr spc="-10" dirty="0">
                <a:solidFill>
                  <a:srgbClr val="001F5F"/>
                </a:solidFill>
                <a:latin typeface="Calibri"/>
                <a:cs typeface="Calibri"/>
              </a:rPr>
              <a:t>d</a:t>
            </a:r>
            <a:r>
              <a:rPr spc="-235" dirty="0">
                <a:solidFill>
                  <a:srgbClr val="001F5F"/>
                </a:solidFill>
                <a:latin typeface="Calibri"/>
                <a:cs typeface="Calibri"/>
              </a:rPr>
              <a:t>’</a:t>
            </a:r>
            <a:r>
              <a:rPr spc="-15" dirty="0">
                <a:solidFill>
                  <a:srgbClr val="001F5F"/>
                </a:solidFill>
                <a:latin typeface="Calibri"/>
                <a:cs typeface="Calibri"/>
              </a:rPr>
              <a:t>A</a:t>
            </a:r>
            <a:r>
              <a:rPr spc="-20" dirty="0">
                <a:solidFill>
                  <a:srgbClr val="001F5F"/>
                </a:solidFill>
                <a:latin typeface="Calibri"/>
                <a:cs typeface="Calibri"/>
              </a:rPr>
              <a:t>R</a:t>
            </a:r>
            <a:r>
              <a:rPr dirty="0">
                <a:solidFill>
                  <a:srgbClr val="001F5F"/>
                </a:solidFill>
                <a:latin typeface="Calibri"/>
                <a:cs typeface="Calibri"/>
              </a:rPr>
              <a:t>V</a:t>
            </a:r>
            <a:r>
              <a:rPr spc="30" dirty="0">
                <a:solidFill>
                  <a:srgbClr val="001F5F"/>
                </a:solidFill>
                <a:latin typeface="Calibri"/>
                <a:cs typeface="Calibri"/>
              </a:rPr>
              <a:t> </a:t>
            </a:r>
            <a:r>
              <a:rPr spc="-10" dirty="0">
                <a:solidFill>
                  <a:srgbClr val="001F5F"/>
                </a:solidFill>
                <a:latin typeface="Calibri"/>
                <a:cs typeface="Calibri"/>
              </a:rPr>
              <a:t>e</a:t>
            </a:r>
            <a:r>
              <a:rPr dirty="0">
                <a:solidFill>
                  <a:srgbClr val="001F5F"/>
                </a:solidFill>
                <a:latin typeface="Calibri"/>
                <a:cs typeface="Calibri"/>
              </a:rPr>
              <a:t>n</a:t>
            </a:r>
            <a:r>
              <a:rPr spc="10" dirty="0">
                <a:solidFill>
                  <a:srgbClr val="001F5F"/>
                </a:solidFill>
                <a:latin typeface="Calibri"/>
                <a:cs typeface="Calibri"/>
              </a:rPr>
              <a:t> </a:t>
            </a:r>
            <a:r>
              <a:rPr spc="-10" dirty="0">
                <a:solidFill>
                  <a:srgbClr val="001F5F"/>
                </a:solidFill>
                <a:latin typeface="Calibri"/>
                <a:cs typeface="Calibri"/>
              </a:rPr>
              <a:t>b</a:t>
            </a:r>
            <a:r>
              <a:rPr dirty="0">
                <a:solidFill>
                  <a:srgbClr val="001F5F"/>
                </a:solidFill>
                <a:latin typeface="Calibri"/>
                <a:cs typeface="Calibri"/>
              </a:rPr>
              <a:t>a</a:t>
            </a:r>
            <a:r>
              <a:rPr spc="-35" dirty="0">
                <a:solidFill>
                  <a:srgbClr val="001F5F"/>
                </a:solidFill>
                <a:latin typeface="Calibri"/>
                <a:cs typeface="Calibri"/>
              </a:rPr>
              <a:t>g</a:t>
            </a:r>
            <a:r>
              <a:rPr dirty="0">
                <a:solidFill>
                  <a:srgbClr val="001F5F"/>
                </a:solidFill>
                <a:latin typeface="Calibri"/>
                <a:cs typeface="Calibri"/>
              </a:rPr>
              <a:t>a</a:t>
            </a:r>
            <a:r>
              <a:rPr spc="-35" dirty="0">
                <a:solidFill>
                  <a:srgbClr val="001F5F"/>
                </a:solidFill>
                <a:latin typeface="Calibri"/>
                <a:cs typeface="Calibri"/>
              </a:rPr>
              <a:t>g</a:t>
            </a:r>
            <a:r>
              <a:rPr dirty="0">
                <a:solidFill>
                  <a:srgbClr val="001F5F"/>
                </a:solidFill>
                <a:latin typeface="Calibri"/>
                <a:cs typeface="Calibri"/>
              </a:rPr>
              <a:t>e</a:t>
            </a:r>
            <a:r>
              <a:rPr spc="35" dirty="0">
                <a:solidFill>
                  <a:srgbClr val="001F5F"/>
                </a:solidFill>
                <a:latin typeface="Calibri"/>
                <a:cs typeface="Calibri"/>
              </a:rPr>
              <a:t> </a:t>
            </a:r>
            <a:r>
              <a:rPr dirty="0">
                <a:solidFill>
                  <a:srgbClr val="001F5F"/>
                </a:solidFill>
                <a:latin typeface="Calibri"/>
                <a:cs typeface="Calibri"/>
              </a:rPr>
              <a:t>à m</a:t>
            </a:r>
            <a:r>
              <a:rPr spc="5" dirty="0">
                <a:solidFill>
                  <a:srgbClr val="001F5F"/>
                </a:solidFill>
                <a:latin typeface="Calibri"/>
                <a:cs typeface="Calibri"/>
              </a:rPr>
              <a:t>a</a:t>
            </a:r>
            <a:r>
              <a:rPr spc="-10" dirty="0">
                <a:solidFill>
                  <a:srgbClr val="001F5F"/>
                </a:solidFill>
                <a:latin typeface="Calibri"/>
                <a:cs typeface="Calibri"/>
              </a:rPr>
              <a:t>in</a:t>
            </a:r>
            <a:r>
              <a:rPr dirty="0">
                <a:solidFill>
                  <a:srgbClr val="001F5F"/>
                </a:solidFill>
                <a:latin typeface="Calibri"/>
                <a:cs typeface="Calibri"/>
              </a:rPr>
              <a:t>s au</a:t>
            </a:r>
            <a:r>
              <a:rPr spc="15" dirty="0">
                <a:solidFill>
                  <a:srgbClr val="001F5F"/>
                </a:solidFill>
                <a:latin typeface="Calibri"/>
                <a:cs typeface="Calibri"/>
              </a:rPr>
              <a:t> </a:t>
            </a:r>
            <a:r>
              <a:rPr spc="-30" dirty="0">
                <a:solidFill>
                  <a:srgbClr val="001F5F"/>
                </a:solidFill>
                <a:latin typeface="Calibri"/>
                <a:cs typeface="Calibri"/>
              </a:rPr>
              <a:t>c</a:t>
            </a:r>
            <a:r>
              <a:rPr dirty="0">
                <a:solidFill>
                  <a:srgbClr val="001F5F"/>
                </a:solidFill>
                <a:latin typeface="Calibri"/>
                <a:cs typeface="Calibri"/>
              </a:rPr>
              <a:t>as</a:t>
            </a:r>
            <a:r>
              <a:rPr spc="-10" dirty="0">
                <a:solidFill>
                  <a:srgbClr val="001F5F"/>
                </a:solidFill>
                <a:latin typeface="Calibri"/>
                <a:cs typeface="Calibri"/>
              </a:rPr>
              <a:t> </a:t>
            </a:r>
            <a:r>
              <a:rPr spc="10" dirty="0">
                <a:solidFill>
                  <a:srgbClr val="001F5F"/>
                </a:solidFill>
                <a:latin typeface="Calibri"/>
                <a:cs typeface="Calibri"/>
              </a:rPr>
              <a:t>o</a:t>
            </a:r>
            <a:r>
              <a:rPr dirty="0">
                <a:solidFill>
                  <a:srgbClr val="001F5F"/>
                </a:solidFill>
                <a:latin typeface="Calibri"/>
                <a:cs typeface="Calibri"/>
              </a:rPr>
              <a:t>ù</a:t>
            </a:r>
            <a:r>
              <a:rPr spc="10" dirty="0">
                <a:solidFill>
                  <a:srgbClr val="001F5F"/>
                </a:solidFill>
                <a:latin typeface="Calibri"/>
                <a:cs typeface="Calibri"/>
              </a:rPr>
              <a:t> </a:t>
            </a:r>
            <a:r>
              <a:rPr spc="-5" dirty="0">
                <a:solidFill>
                  <a:srgbClr val="001F5F"/>
                </a:solidFill>
                <a:latin typeface="Calibri"/>
                <a:cs typeface="Calibri"/>
              </a:rPr>
              <a:t>l</a:t>
            </a:r>
            <a:r>
              <a:rPr spc="-10" dirty="0">
                <a:solidFill>
                  <a:srgbClr val="001F5F"/>
                </a:solidFill>
                <a:latin typeface="Calibri"/>
                <a:cs typeface="Calibri"/>
              </a:rPr>
              <a:t>e ba</a:t>
            </a:r>
            <a:r>
              <a:rPr spc="-40" dirty="0">
                <a:solidFill>
                  <a:srgbClr val="001F5F"/>
                </a:solidFill>
                <a:latin typeface="Calibri"/>
                <a:cs typeface="Calibri"/>
              </a:rPr>
              <a:t>g</a:t>
            </a:r>
            <a:r>
              <a:rPr spc="-10" dirty="0">
                <a:solidFill>
                  <a:srgbClr val="001F5F"/>
                </a:solidFill>
                <a:latin typeface="Calibri"/>
                <a:cs typeface="Calibri"/>
              </a:rPr>
              <a:t>a</a:t>
            </a:r>
            <a:r>
              <a:rPr spc="-40" dirty="0">
                <a:solidFill>
                  <a:srgbClr val="001F5F"/>
                </a:solidFill>
                <a:latin typeface="Calibri"/>
                <a:cs typeface="Calibri"/>
              </a:rPr>
              <a:t>g</a:t>
            </a:r>
            <a:r>
              <a:rPr spc="-10" dirty="0">
                <a:solidFill>
                  <a:srgbClr val="001F5F"/>
                </a:solidFill>
                <a:latin typeface="Calibri"/>
                <a:cs typeface="Calibri"/>
              </a:rPr>
              <a:t>e</a:t>
            </a:r>
            <a:r>
              <a:rPr spc="35" dirty="0">
                <a:solidFill>
                  <a:srgbClr val="001F5F"/>
                </a:solidFill>
                <a:latin typeface="Calibri"/>
                <a:cs typeface="Calibri"/>
              </a:rPr>
              <a:t> </a:t>
            </a:r>
            <a:r>
              <a:rPr spc="-20" dirty="0">
                <a:solidFill>
                  <a:srgbClr val="001F5F"/>
                </a:solidFill>
                <a:latin typeface="Calibri"/>
                <a:cs typeface="Calibri"/>
              </a:rPr>
              <a:t>e</a:t>
            </a:r>
            <a:r>
              <a:rPr dirty="0">
                <a:solidFill>
                  <a:srgbClr val="001F5F"/>
                </a:solidFill>
                <a:latin typeface="Calibri"/>
                <a:cs typeface="Calibri"/>
              </a:rPr>
              <a:t>n</a:t>
            </a:r>
            <a:r>
              <a:rPr spc="35" dirty="0">
                <a:solidFill>
                  <a:srgbClr val="001F5F"/>
                </a:solidFill>
                <a:latin typeface="Calibri"/>
                <a:cs typeface="Calibri"/>
              </a:rPr>
              <a:t> </a:t>
            </a:r>
            <a:r>
              <a:rPr spc="-10" dirty="0">
                <a:solidFill>
                  <a:srgbClr val="001F5F"/>
                </a:solidFill>
                <a:latin typeface="Calibri"/>
                <a:cs typeface="Calibri"/>
              </a:rPr>
              <a:t>s</a:t>
            </a:r>
            <a:r>
              <a:rPr spc="5" dirty="0">
                <a:solidFill>
                  <a:srgbClr val="001F5F"/>
                </a:solidFill>
                <a:latin typeface="Calibri"/>
                <a:cs typeface="Calibri"/>
              </a:rPr>
              <a:t>o</a:t>
            </a:r>
            <a:r>
              <a:rPr spc="-10" dirty="0">
                <a:solidFill>
                  <a:srgbClr val="001F5F"/>
                </a:solidFill>
                <a:latin typeface="Calibri"/>
                <a:cs typeface="Calibri"/>
              </a:rPr>
              <a:t>u</a:t>
            </a:r>
            <a:r>
              <a:rPr spc="-40" dirty="0">
                <a:solidFill>
                  <a:srgbClr val="001F5F"/>
                </a:solidFill>
                <a:latin typeface="Calibri"/>
                <a:cs typeface="Calibri"/>
              </a:rPr>
              <a:t>t</a:t>
            </a:r>
            <a:r>
              <a:rPr spc="-10" dirty="0">
                <a:solidFill>
                  <a:srgbClr val="001F5F"/>
                </a:solidFill>
                <a:latin typeface="Calibri"/>
                <a:cs typeface="Calibri"/>
              </a:rPr>
              <a:t>e</a:t>
            </a:r>
            <a:r>
              <a:rPr spc="15" dirty="0">
                <a:solidFill>
                  <a:srgbClr val="001F5F"/>
                </a:solidFill>
                <a:latin typeface="Calibri"/>
                <a:cs typeface="Calibri"/>
              </a:rPr>
              <a:t> </a:t>
            </a:r>
            <a:r>
              <a:rPr spc="-10" dirty="0">
                <a:solidFill>
                  <a:srgbClr val="001F5F"/>
                </a:solidFill>
                <a:latin typeface="Calibri"/>
                <a:cs typeface="Calibri"/>
              </a:rPr>
              <a:t>s</a:t>
            </a:r>
            <a:r>
              <a:rPr spc="5" dirty="0">
                <a:solidFill>
                  <a:srgbClr val="001F5F"/>
                </a:solidFill>
                <a:latin typeface="Calibri"/>
                <a:cs typeface="Calibri"/>
              </a:rPr>
              <a:t>o</a:t>
            </a:r>
            <a:r>
              <a:rPr spc="-5" dirty="0">
                <a:solidFill>
                  <a:srgbClr val="001F5F"/>
                </a:solidFill>
                <a:latin typeface="Calibri"/>
                <a:cs typeface="Calibri"/>
              </a:rPr>
              <a:t>i</a:t>
            </a:r>
            <a:r>
              <a:rPr spc="-10" dirty="0">
                <a:solidFill>
                  <a:srgbClr val="001F5F"/>
                </a:solidFill>
                <a:latin typeface="Calibri"/>
                <a:cs typeface="Calibri"/>
              </a:rPr>
              <a:t>t</a:t>
            </a:r>
            <a:r>
              <a:rPr dirty="0">
                <a:solidFill>
                  <a:srgbClr val="001F5F"/>
                </a:solidFill>
                <a:latin typeface="Calibri"/>
                <a:cs typeface="Calibri"/>
              </a:rPr>
              <a:t> </a:t>
            </a:r>
            <a:r>
              <a:rPr spc="-40" dirty="0">
                <a:solidFill>
                  <a:srgbClr val="001F5F"/>
                </a:solidFill>
                <a:latin typeface="Calibri"/>
                <a:cs typeface="Calibri"/>
              </a:rPr>
              <a:t>r</a:t>
            </a:r>
            <a:r>
              <a:rPr spc="-20" dirty="0">
                <a:solidFill>
                  <a:srgbClr val="001F5F"/>
                </a:solidFill>
                <a:latin typeface="Calibri"/>
                <a:cs typeface="Calibri"/>
              </a:rPr>
              <a:t>e</a:t>
            </a:r>
            <a:r>
              <a:rPr spc="-40" dirty="0">
                <a:solidFill>
                  <a:srgbClr val="001F5F"/>
                </a:solidFill>
                <a:latin typeface="Calibri"/>
                <a:cs typeface="Calibri"/>
              </a:rPr>
              <a:t>t</a:t>
            </a:r>
            <a:r>
              <a:rPr spc="-10" dirty="0">
                <a:solidFill>
                  <a:srgbClr val="001F5F"/>
                </a:solidFill>
                <a:latin typeface="Calibri"/>
                <a:cs typeface="Calibri"/>
              </a:rPr>
              <a:t>a</a:t>
            </a:r>
            <a:r>
              <a:rPr spc="-40" dirty="0">
                <a:solidFill>
                  <a:srgbClr val="001F5F"/>
                </a:solidFill>
                <a:latin typeface="Calibri"/>
                <a:cs typeface="Calibri"/>
              </a:rPr>
              <a:t>r</a:t>
            </a:r>
            <a:r>
              <a:rPr spc="-10" dirty="0">
                <a:solidFill>
                  <a:srgbClr val="001F5F"/>
                </a:solidFill>
                <a:latin typeface="Calibri"/>
                <a:cs typeface="Calibri"/>
              </a:rPr>
              <a:t>d</a:t>
            </a:r>
            <a:r>
              <a:rPr spc="-20" dirty="0">
                <a:solidFill>
                  <a:srgbClr val="001F5F"/>
                </a:solidFill>
                <a:latin typeface="Calibri"/>
                <a:cs typeface="Calibri"/>
              </a:rPr>
              <a:t>é</a:t>
            </a:r>
            <a:r>
              <a:rPr dirty="0">
                <a:solidFill>
                  <a:srgbClr val="001F5F"/>
                </a:solidFill>
                <a:latin typeface="Calibri"/>
                <a:cs typeface="Calibri"/>
              </a:rPr>
              <a:t>.</a:t>
            </a:r>
            <a:endParaRPr dirty="0">
              <a:latin typeface="Calibri"/>
              <a:cs typeface="Calibri"/>
            </a:endParaRPr>
          </a:p>
          <a:p>
            <a:pPr marL="12700" marR="248920">
              <a:buClr>
                <a:srgbClr val="001F5F"/>
              </a:buClr>
              <a:buFont typeface="Arial"/>
              <a:buChar char="•"/>
              <a:tabLst>
                <a:tab pos="299720" algn="l"/>
              </a:tabLst>
            </a:pPr>
            <a:r>
              <a:rPr b="1" spc="-15" dirty="0">
                <a:solidFill>
                  <a:srgbClr val="001F5F"/>
                </a:solidFill>
                <a:latin typeface="Calibri"/>
                <a:cs typeface="Calibri"/>
              </a:rPr>
              <a:t>Q</a:t>
            </a:r>
            <a:r>
              <a:rPr b="1" spc="-10" dirty="0">
                <a:solidFill>
                  <a:srgbClr val="001F5F"/>
                </a:solidFill>
                <a:latin typeface="Calibri"/>
                <a:cs typeface="Calibri"/>
              </a:rPr>
              <a:t>u</a:t>
            </a:r>
            <a:r>
              <a:rPr b="1" dirty="0">
                <a:solidFill>
                  <a:srgbClr val="001F5F"/>
                </a:solidFill>
                <a:latin typeface="Calibri"/>
                <a:cs typeface="Calibri"/>
              </a:rPr>
              <a:t>a</a:t>
            </a:r>
            <a:r>
              <a:rPr b="1" spc="-35" dirty="0">
                <a:solidFill>
                  <a:srgbClr val="001F5F"/>
                </a:solidFill>
                <a:latin typeface="Calibri"/>
                <a:cs typeface="Calibri"/>
              </a:rPr>
              <a:t>n</a:t>
            </a:r>
            <a:r>
              <a:rPr b="1" dirty="0">
                <a:solidFill>
                  <a:srgbClr val="001F5F"/>
                </a:solidFill>
                <a:latin typeface="Calibri"/>
                <a:cs typeface="Calibri"/>
              </a:rPr>
              <a:t>t</a:t>
            </a:r>
            <a:r>
              <a:rPr b="1" spc="-15" dirty="0">
                <a:solidFill>
                  <a:srgbClr val="001F5F"/>
                </a:solidFill>
                <a:latin typeface="Calibri"/>
                <a:cs typeface="Calibri"/>
              </a:rPr>
              <a:t>i</a:t>
            </a:r>
            <a:r>
              <a:rPr b="1" spc="-25" dirty="0">
                <a:solidFill>
                  <a:srgbClr val="001F5F"/>
                </a:solidFill>
                <a:latin typeface="Calibri"/>
                <a:cs typeface="Calibri"/>
              </a:rPr>
              <a:t>t</a:t>
            </a:r>
            <a:r>
              <a:rPr b="1" dirty="0">
                <a:solidFill>
                  <a:srgbClr val="001F5F"/>
                </a:solidFill>
                <a:latin typeface="Calibri"/>
                <a:cs typeface="Calibri"/>
              </a:rPr>
              <a:t>é</a:t>
            </a:r>
            <a:r>
              <a:rPr b="1" spc="25" dirty="0">
                <a:solidFill>
                  <a:srgbClr val="001F5F"/>
                </a:solidFill>
                <a:latin typeface="Calibri"/>
                <a:cs typeface="Calibri"/>
              </a:rPr>
              <a:t> </a:t>
            </a:r>
            <a:r>
              <a:rPr b="1" spc="-10" dirty="0">
                <a:solidFill>
                  <a:srgbClr val="001F5F"/>
                </a:solidFill>
                <a:latin typeface="Calibri"/>
                <a:cs typeface="Calibri"/>
              </a:rPr>
              <a:t>d</a:t>
            </a:r>
            <a:r>
              <a:rPr b="1" dirty="0">
                <a:solidFill>
                  <a:srgbClr val="001F5F"/>
                </a:solidFill>
                <a:latin typeface="Calibri"/>
                <a:cs typeface="Calibri"/>
              </a:rPr>
              <a:t>e </a:t>
            </a:r>
            <a:r>
              <a:rPr b="1" spc="-5" dirty="0">
                <a:solidFill>
                  <a:srgbClr val="001F5F"/>
                </a:solidFill>
                <a:latin typeface="Calibri"/>
                <a:cs typeface="Calibri"/>
              </a:rPr>
              <a:t>méd</a:t>
            </a:r>
            <a:r>
              <a:rPr b="1" spc="-15" dirty="0">
                <a:solidFill>
                  <a:srgbClr val="001F5F"/>
                </a:solidFill>
                <a:latin typeface="Calibri"/>
                <a:cs typeface="Calibri"/>
              </a:rPr>
              <a:t>i</a:t>
            </a:r>
            <a:r>
              <a:rPr b="1" spc="-10" dirty="0">
                <a:solidFill>
                  <a:srgbClr val="001F5F"/>
                </a:solidFill>
                <a:latin typeface="Calibri"/>
                <a:cs typeface="Calibri"/>
              </a:rPr>
              <a:t>c</a:t>
            </a:r>
            <a:r>
              <a:rPr b="1" dirty="0">
                <a:solidFill>
                  <a:srgbClr val="001F5F"/>
                </a:solidFill>
                <a:latin typeface="Calibri"/>
                <a:cs typeface="Calibri"/>
              </a:rPr>
              <a:t>ame</a:t>
            </a:r>
            <a:r>
              <a:rPr b="1" spc="-35" dirty="0">
                <a:solidFill>
                  <a:srgbClr val="001F5F"/>
                </a:solidFill>
                <a:latin typeface="Calibri"/>
                <a:cs typeface="Calibri"/>
              </a:rPr>
              <a:t>n</a:t>
            </a:r>
            <a:r>
              <a:rPr b="1" dirty="0">
                <a:solidFill>
                  <a:srgbClr val="001F5F"/>
                </a:solidFill>
                <a:latin typeface="Calibri"/>
                <a:cs typeface="Calibri"/>
              </a:rPr>
              <a:t>ts</a:t>
            </a:r>
            <a:r>
              <a:rPr b="1" spc="-15" dirty="0">
                <a:solidFill>
                  <a:srgbClr val="001F5F"/>
                </a:solidFill>
                <a:latin typeface="Calibri"/>
                <a:cs typeface="Calibri"/>
              </a:rPr>
              <a:t> </a:t>
            </a:r>
            <a:r>
              <a:rPr dirty="0">
                <a:solidFill>
                  <a:srgbClr val="001F5F"/>
                </a:solidFill>
                <a:latin typeface="Calibri"/>
                <a:cs typeface="Calibri"/>
              </a:rPr>
              <a:t>&gt;</a:t>
            </a:r>
            <a:r>
              <a:rPr spc="10" dirty="0">
                <a:solidFill>
                  <a:srgbClr val="001F5F"/>
                </a:solidFill>
                <a:latin typeface="Calibri"/>
                <a:cs typeface="Calibri"/>
              </a:rPr>
              <a:t> </a:t>
            </a:r>
            <a:r>
              <a:rPr dirty="0">
                <a:solidFill>
                  <a:srgbClr val="001F5F"/>
                </a:solidFill>
                <a:latin typeface="Calibri"/>
                <a:cs typeface="Calibri"/>
              </a:rPr>
              <a:t>à la</a:t>
            </a:r>
            <a:r>
              <a:rPr spc="-5" dirty="0">
                <a:solidFill>
                  <a:srgbClr val="001F5F"/>
                </a:solidFill>
                <a:latin typeface="Calibri"/>
                <a:cs typeface="Calibri"/>
              </a:rPr>
              <a:t> </a:t>
            </a:r>
            <a:r>
              <a:rPr spc="-20" dirty="0">
                <a:solidFill>
                  <a:srgbClr val="001F5F"/>
                </a:solidFill>
                <a:latin typeface="Calibri"/>
                <a:cs typeface="Calibri"/>
              </a:rPr>
              <a:t>d</a:t>
            </a:r>
            <a:r>
              <a:rPr spc="-15" dirty="0">
                <a:solidFill>
                  <a:srgbClr val="001F5F"/>
                </a:solidFill>
                <a:latin typeface="Calibri"/>
                <a:cs typeface="Calibri"/>
              </a:rPr>
              <a:t>u</a:t>
            </a:r>
            <a:r>
              <a:rPr spc="-30" dirty="0">
                <a:solidFill>
                  <a:srgbClr val="001F5F"/>
                </a:solidFill>
                <a:latin typeface="Calibri"/>
                <a:cs typeface="Calibri"/>
              </a:rPr>
              <a:t>r</a:t>
            </a:r>
            <a:r>
              <a:rPr spc="-10" dirty="0">
                <a:solidFill>
                  <a:srgbClr val="001F5F"/>
                </a:solidFill>
                <a:latin typeface="Calibri"/>
                <a:cs typeface="Calibri"/>
              </a:rPr>
              <a:t>é</a:t>
            </a:r>
            <a:r>
              <a:rPr dirty="0">
                <a:solidFill>
                  <a:srgbClr val="001F5F"/>
                </a:solidFill>
                <a:latin typeface="Calibri"/>
                <a:cs typeface="Calibri"/>
              </a:rPr>
              <a:t>e</a:t>
            </a:r>
            <a:r>
              <a:rPr spc="60" dirty="0">
                <a:solidFill>
                  <a:srgbClr val="001F5F"/>
                </a:solidFill>
                <a:latin typeface="Calibri"/>
                <a:cs typeface="Calibri"/>
              </a:rPr>
              <a:t> </a:t>
            </a:r>
            <a:r>
              <a:rPr spc="-15" dirty="0">
                <a:solidFill>
                  <a:srgbClr val="001F5F"/>
                </a:solidFill>
                <a:latin typeface="Calibri"/>
                <a:cs typeface="Calibri"/>
              </a:rPr>
              <a:t>d</a:t>
            </a:r>
            <a:r>
              <a:rPr dirty="0">
                <a:solidFill>
                  <a:srgbClr val="001F5F"/>
                </a:solidFill>
                <a:latin typeface="Calibri"/>
                <a:cs typeface="Calibri"/>
              </a:rPr>
              <a:t>u</a:t>
            </a:r>
            <a:r>
              <a:rPr spc="10" dirty="0">
                <a:solidFill>
                  <a:srgbClr val="001F5F"/>
                </a:solidFill>
                <a:latin typeface="Calibri"/>
                <a:cs typeface="Calibri"/>
              </a:rPr>
              <a:t> </a:t>
            </a:r>
            <a:r>
              <a:rPr spc="-25" dirty="0">
                <a:solidFill>
                  <a:srgbClr val="001F5F"/>
                </a:solidFill>
                <a:latin typeface="Calibri"/>
                <a:cs typeface="Calibri"/>
              </a:rPr>
              <a:t>v</a:t>
            </a:r>
            <a:r>
              <a:rPr spc="5" dirty="0">
                <a:solidFill>
                  <a:srgbClr val="001F5F"/>
                </a:solidFill>
                <a:latin typeface="Calibri"/>
                <a:cs typeface="Calibri"/>
              </a:rPr>
              <a:t>o</a:t>
            </a:r>
            <a:r>
              <a:rPr spc="-25" dirty="0">
                <a:solidFill>
                  <a:srgbClr val="001F5F"/>
                </a:solidFill>
                <a:latin typeface="Calibri"/>
                <a:cs typeface="Calibri"/>
              </a:rPr>
              <a:t>y</a:t>
            </a:r>
            <a:r>
              <a:rPr dirty="0">
                <a:solidFill>
                  <a:srgbClr val="001F5F"/>
                </a:solidFill>
                <a:latin typeface="Calibri"/>
                <a:cs typeface="Calibri"/>
              </a:rPr>
              <a:t>a</a:t>
            </a:r>
            <a:r>
              <a:rPr spc="-35" dirty="0">
                <a:solidFill>
                  <a:srgbClr val="001F5F"/>
                </a:solidFill>
                <a:latin typeface="Calibri"/>
                <a:cs typeface="Calibri"/>
              </a:rPr>
              <a:t>g</a:t>
            </a:r>
            <a:r>
              <a:rPr dirty="0">
                <a:solidFill>
                  <a:srgbClr val="001F5F"/>
                </a:solidFill>
                <a:latin typeface="Calibri"/>
                <a:cs typeface="Calibri"/>
              </a:rPr>
              <a:t>e </a:t>
            </a:r>
            <a:r>
              <a:rPr spc="5" dirty="0">
                <a:solidFill>
                  <a:srgbClr val="001F5F"/>
                </a:solidFill>
                <a:latin typeface="Calibri"/>
                <a:cs typeface="Calibri"/>
              </a:rPr>
              <a:t>(</a:t>
            </a:r>
            <a:r>
              <a:rPr spc="-25" dirty="0">
                <a:solidFill>
                  <a:srgbClr val="001F5F"/>
                </a:solidFill>
                <a:latin typeface="Calibri"/>
                <a:cs typeface="Calibri"/>
              </a:rPr>
              <a:t>a</a:t>
            </a:r>
            <a:r>
              <a:rPr spc="-40" dirty="0">
                <a:solidFill>
                  <a:srgbClr val="001F5F"/>
                </a:solidFill>
                <a:latin typeface="Calibri"/>
                <a:cs typeface="Calibri"/>
              </a:rPr>
              <a:t>tt</a:t>
            </a:r>
            <a:r>
              <a:rPr spc="-20" dirty="0">
                <a:solidFill>
                  <a:srgbClr val="001F5F"/>
                </a:solidFill>
                <a:latin typeface="Calibri"/>
                <a:cs typeface="Calibri"/>
              </a:rPr>
              <a:t>e</a:t>
            </a:r>
            <a:r>
              <a:rPr spc="-35" dirty="0">
                <a:solidFill>
                  <a:srgbClr val="001F5F"/>
                </a:solidFill>
                <a:latin typeface="Calibri"/>
                <a:cs typeface="Calibri"/>
              </a:rPr>
              <a:t>n</a:t>
            </a:r>
            <a:r>
              <a:rPr dirty="0">
                <a:solidFill>
                  <a:srgbClr val="001F5F"/>
                </a:solidFill>
                <a:latin typeface="Calibri"/>
                <a:cs typeface="Calibri"/>
              </a:rPr>
              <a:t>t</a:t>
            </a:r>
            <a:r>
              <a:rPr spc="-10" dirty="0">
                <a:solidFill>
                  <a:srgbClr val="001F5F"/>
                </a:solidFill>
                <a:latin typeface="Calibri"/>
                <a:cs typeface="Calibri"/>
              </a:rPr>
              <a:t>i</a:t>
            </a:r>
            <a:r>
              <a:rPr spc="5" dirty="0">
                <a:solidFill>
                  <a:srgbClr val="001F5F"/>
                </a:solidFill>
                <a:latin typeface="Calibri"/>
                <a:cs typeface="Calibri"/>
              </a:rPr>
              <a:t>o</a:t>
            </a:r>
            <a:r>
              <a:rPr spc="-10" dirty="0">
                <a:solidFill>
                  <a:srgbClr val="001F5F"/>
                </a:solidFill>
                <a:latin typeface="Calibri"/>
                <a:cs typeface="Calibri"/>
              </a:rPr>
              <a:t>n!</a:t>
            </a:r>
            <a:r>
              <a:rPr spc="60" dirty="0">
                <a:solidFill>
                  <a:srgbClr val="001F5F"/>
                </a:solidFill>
                <a:latin typeface="Calibri"/>
                <a:cs typeface="Calibri"/>
              </a:rPr>
              <a:t> </a:t>
            </a:r>
            <a:r>
              <a:rPr dirty="0">
                <a:solidFill>
                  <a:srgbClr val="001F5F"/>
                </a:solidFill>
                <a:latin typeface="Calibri"/>
                <a:cs typeface="Calibri"/>
              </a:rPr>
              <a:t>a</a:t>
            </a:r>
            <a:r>
              <a:rPr spc="-35" dirty="0">
                <a:solidFill>
                  <a:srgbClr val="001F5F"/>
                </a:solidFill>
                <a:latin typeface="Calibri"/>
                <a:cs typeface="Calibri"/>
              </a:rPr>
              <a:t>n</a:t>
            </a:r>
            <a:r>
              <a:rPr dirty="0">
                <a:solidFill>
                  <a:srgbClr val="001F5F"/>
                </a:solidFill>
                <a:latin typeface="Calibri"/>
                <a:cs typeface="Calibri"/>
              </a:rPr>
              <a:t>t</a:t>
            </a:r>
            <a:r>
              <a:rPr spc="-10" dirty="0">
                <a:solidFill>
                  <a:srgbClr val="001F5F"/>
                </a:solidFill>
                <a:latin typeface="Calibri"/>
                <a:cs typeface="Calibri"/>
              </a:rPr>
              <a:t>i</a:t>
            </a:r>
            <a:r>
              <a:rPr spc="-5" dirty="0">
                <a:solidFill>
                  <a:srgbClr val="001F5F"/>
                </a:solidFill>
                <a:latin typeface="Calibri"/>
                <a:cs typeface="Calibri"/>
              </a:rPr>
              <a:t>ci</a:t>
            </a:r>
            <a:r>
              <a:rPr spc="-10" dirty="0">
                <a:solidFill>
                  <a:srgbClr val="001F5F"/>
                </a:solidFill>
                <a:latin typeface="Calibri"/>
                <a:cs typeface="Calibri"/>
              </a:rPr>
              <a:t>p</a:t>
            </a:r>
            <a:r>
              <a:rPr spc="-20" dirty="0">
                <a:solidFill>
                  <a:srgbClr val="001F5F"/>
                </a:solidFill>
                <a:latin typeface="Calibri"/>
                <a:cs typeface="Calibri"/>
              </a:rPr>
              <a:t>e</a:t>
            </a:r>
            <a:r>
              <a:rPr spc="-10" dirty="0">
                <a:solidFill>
                  <a:srgbClr val="001F5F"/>
                </a:solidFill>
                <a:latin typeface="Calibri"/>
                <a:cs typeface="Calibri"/>
              </a:rPr>
              <a:t>r</a:t>
            </a:r>
            <a:r>
              <a:rPr spc="40" dirty="0">
                <a:solidFill>
                  <a:srgbClr val="001F5F"/>
                </a:solidFill>
                <a:latin typeface="Calibri"/>
                <a:cs typeface="Calibri"/>
              </a:rPr>
              <a:t> </a:t>
            </a:r>
            <a:r>
              <a:rPr spc="-30" dirty="0">
                <a:solidFill>
                  <a:srgbClr val="001F5F"/>
                </a:solidFill>
                <a:latin typeface="Calibri"/>
                <a:cs typeface="Calibri"/>
              </a:rPr>
              <a:t>c</a:t>
            </a:r>
            <a:r>
              <a:rPr spc="-10" dirty="0">
                <a:solidFill>
                  <a:srgbClr val="001F5F"/>
                </a:solidFill>
                <a:latin typeface="Calibri"/>
                <a:cs typeface="Calibri"/>
              </a:rPr>
              <a:t>ar</a:t>
            </a:r>
            <a:r>
              <a:rPr dirty="0">
                <a:solidFill>
                  <a:srgbClr val="001F5F"/>
                </a:solidFill>
                <a:latin typeface="Calibri"/>
                <a:cs typeface="Calibri"/>
              </a:rPr>
              <a:t> </a:t>
            </a:r>
            <a:r>
              <a:rPr spc="-10" dirty="0">
                <a:solidFill>
                  <a:srgbClr val="001F5F"/>
                </a:solidFill>
                <a:latin typeface="Calibri"/>
                <a:cs typeface="Calibri"/>
              </a:rPr>
              <a:t>a</a:t>
            </a:r>
            <a:r>
              <a:rPr spc="-5" dirty="0">
                <a:solidFill>
                  <a:srgbClr val="001F5F"/>
                </a:solidFill>
                <a:latin typeface="Calibri"/>
                <a:cs typeface="Calibri"/>
              </a:rPr>
              <a:t>c</a:t>
            </a:r>
            <a:r>
              <a:rPr spc="-30" dirty="0">
                <a:solidFill>
                  <a:srgbClr val="001F5F"/>
                </a:solidFill>
                <a:latin typeface="Calibri"/>
                <a:cs typeface="Calibri"/>
              </a:rPr>
              <a:t>c</a:t>
            </a:r>
            <a:r>
              <a:rPr spc="5" dirty="0">
                <a:solidFill>
                  <a:srgbClr val="001F5F"/>
                </a:solidFill>
                <a:latin typeface="Calibri"/>
                <a:cs typeface="Calibri"/>
              </a:rPr>
              <a:t>o</a:t>
            </a:r>
            <a:r>
              <a:rPr spc="-40" dirty="0">
                <a:solidFill>
                  <a:srgbClr val="001F5F"/>
                </a:solidFill>
                <a:latin typeface="Calibri"/>
                <a:cs typeface="Calibri"/>
              </a:rPr>
              <a:t>r</a:t>
            </a:r>
            <a:r>
              <a:rPr dirty="0">
                <a:solidFill>
                  <a:srgbClr val="001F5F"/>
                </a:solidFill>
                <a:latin typeface="Calibri"/>
                <a:cs typeface="Calibri"/>
              </a:rPr>
              <a:t>d</a:t>
            </a:r>
            <a:r>
              <a:rPr spc="10" dirty="0">
                <a:solidFill>
                  <a:srgbClr val="001F5F"/>
                </a:solidFill>
                <a:latin typeface="Calibri"/>
                <a:cs typeface="Calibri"/>
              </a:rPr>
              <a:t> </a:t>
            </a:r>
            <a:r>
              <a:rPr spc="-10" dirty="0">
                <a:solidFill>
                  <a:srgbClr val="001F5F"/>
                </a:solidFill>
                <a:latin typeface="Calibri"/>
                <a:cs typeface="Calibri"/>
              </a:rPr>
              <a:t>s</a:t>
            </a:r>
            <a:r>
              <a:rPr spc="-20" dirty="0">
                <a:solidFill>
                  <a:srgbClr val="001F5F"/>
                </a:solidFill>
                <a:latin typeface="Calibri"/>
                <a:cs typeface="Calibri"/>
              </a:rPr>
              <a:t>é</a:t>
            </a:r>
            <a:r>
              <a:rPr spc="-5" dirty="0">
                <a:solidFill>
                  <a:srgbClr val="001F5F"/>
                </a:solidFill>
                <a:latin typeface="Calibri"/>
                <a:cs typeface="Calibri"/>
              </a:rPr>
              <a:t>c</a:t>
            </a:r>
            <a:r>
              <a:rPr dirty="0">
                <a:solidFill>
                  <a:srgbClr val="001F5F"/>
                </a:solidFill>
                <a:latin typeface="Calibri"/>
                <a:cs typeface="Calibri"/>
              </a:rPr>
              <a:t>u</a:t>
            </a:r>
            <a:r>
              <a:rPr spc="10" dirty="0">
                <a:solidFill>
                  <a:srgbClr val="001F5F"/>
                </a:solidFill>
                <a:latin typeface="Calibri"/>
                <a:cs typeface="Calibri"/>
              </a:rPr>
              <a:t> </a:t>
            </a:r>
            <a:r>
              <a:rPr spc="-10" dirty="0">
                <a:solidFill>
                  <a:srgbClr val="001F5F"/>
                </a:solidFill>
                <a:latin typeface="Calibri"/>
                <a:cs typeface="Calibri"/>
              </a:rPr>
              <a:t>p</a:t>
            </a:r>
            <a:r>
              <a:rPr spc="-40" dirty="0">
                <a:solidFill>
                  <a:srgbClr val="001F5F"/>
                </a:solidFill>
                <a:latin typeface="Calibri"/>
                <a:cs typeface="Calibri"/>
              </a:rPr>
              <a:t>r</a:t>
            </a:r>
            <a:r>
              <a:rPr spc="-20" dirty="0">
                <a:solidFill>
                  <a:srgbClr val="001F5F"/>
                </a:solidFill>
                <a:latin typeface="Calibri"/>
                <a:cs typeface="Calibri"/>
              </a:rPr>
              <a:t>é</a:t>
            </a:r>
            <a:r>
              <a:rPr dirty="0">
                <a:solidFill>
                  <a:srgbClr val="001F5F"/>
                </a:solidFill>
                <a:latin typeface="Calibri"/>
                <a:cs typeface="Calibri"/>
              </a:rPr>
              <a:t>ala</a:t>
            </a:r>
            <a:r>
              <a:rPr spc="-15" dirty="0">
                <a:solidFill>
                  <a:srgbClr val="001F5F"/>
                </a:solidFill>
                <a:latin typeface="Calibri"/>
                <a:cs typeface="Calibri"/>
              </a:rPr>
              <a:t>b</a:t>
            </a:r>
            <a:r>
              <a:rPr spc="-5" dirty="0">
                <a:solidFill>
                  <a:srgbClr val="001F5F"/>
                </a:solidFill>
                <a:latin typeface="Calibri"/>
                <a:cs typeface="Calibri"/>
              </a:rPr>
              <a:t>l</a:t>
            </a:r>
            <a:r>
              <a:rPr spc="-10" dirty="0">
                <a:solidFill>
                  <a:srgbClr val="001F5F"/>
                </a:solidFill>
                <a:latin typeface="Calibri"/>
                <a:cs typeface="Calibri"/>
              </a:rPr>
              <a:t>e</a:t>
            </a:r>
            <a:r>
              <a:rPr spc="-5" dirty="0">
                <a:solidFill>
                  <a:srgbClr val="001F5F"/>
                </a:solidFill>
                <a:latin typeface="Calibri"/>
                <a:cs typeface="Calibri"/>
              </a:rPr>
              <a:t> </a:t>
            </a:r>
            <a:r>
              <a:rPr spc="-15" dirty="0">
                <a:solidFill>
                  <a:srgbClr val="001F5F"/>
                </a:solidFill>
                <a:latin typeface="Calibri"/>
                <a:cs typeface="Calibri"/>
              </a:rPr>
              <a:t>n</a:t>
            </a:r>
            <a:r>
              <a:rPr spc="-10" dirty="0">
                <a:solidFill>
                  <a:srgbClr val="001F5F"/>
                </a:solidFill>
                <a:latin typeface="Calibri"/>
                <a:cs typeface="Calibri"/>
              </a:rPr>
              <a:t>é</a:t>
            </a:r>
            <a:r>
              <a:rPr dirty="0">
                <a:solidFill>
                  <a:srgbClr val="001F5F"/>
                </a:solidFill>
                <a:latin typeface="Calibri"/>
                <a:cs typeface="Calibri"/>
              </a:rPr>
              <a:t>c</a:t>
            </a:r>
            <a:r>
              <a:rPr spc="-10" dirty="0">
                <a:solidFill>
                  <a:srgbClr val="001F5F"/>
                </a:solidFill>
                <a:latin typeface="Calibri"/>
                <a:cs typeface="Calibri"/>
              </a:rPr>
              <a:t>ess</a:t>
            </a:r>
            <a:r>
              <a:rPr dirty="0">
                <a:solidFill>
                  <a:srgbClr val="001F5F"/>
                </a:solidFill>
                <a:latin typeface="Calibri"/>
                <a:cs typeface="Calibri"/>
              </a:rPr>
              <a:t>a</a:t>
            </a:r>
            <a:r>
              <a:rPr spc="-5" dirty="0">
                <a:solidFill>
                  <a:srgbClr val="001F5F"/>
                </a:solidFill>
                <a:latin typeface="Calibri"/>
                <a:cs typeface="Calibri"/>
              </a:rPr>
              <a:t>i</a:t>
            </a:r>
            <a:r>
              <a:rPr spc="-30" dirty="0">
                <a:solidFill>
                  <a:srgbClr val="001F5F"/>
                </a:solidFill>
                <a:latin typeface="Calibri"/>
                <a:cs typeface="Calibri"/>
              </a:rPr>
              <a:t>r</a:t>
            </a:r>
            <a:r>
              <a:rPr spc="-10" dirty="0">
                <a:solidFill>
                  <a:srgbClr val="001F5F"/>
                </a:solidFill>
                <a:latin typeface="Calibri"/>
                <a:cs typeface="Calibri"/>
              </a:rPr>
              <a:t>e</a:t>
            </a:r>
            <a:r>
              <a:rPr dirty="0">
                <a:solidFill>
                  <a:srgbClr val="001F5F"/>
                </a:solidFill>
                <a:latin typeface="Calibri"/>
                <a:cs typeface="Calibri"/>
              </a:rPr>
              <a:t>)</a:t>
            </a:r>
            <a:endParaRPr dirty="0">
              <a:latin typeface="Calibri"/>
              <a:cs typeface="Calibri"/>
            </a:endParaRPr>
          </a:p>
          <a:p>
            <a:pPr marL="299085" marR="5080" indent="-286385">
              <a:buClr>
                <a:srgbClr val="001F5F"/>
              </a:buClr>
              <a:buFont typeface="Arial"/>
              <a:buChar char="•"/>
              <a:tabLst>
                <a:tab pos="299720" algn="l"/>
                <a:tab pos="3899535" algn="l"/>
              </a:tabLst>
            </a:pPr>
            <a:r>
              <a:rPr spc="-75" dirty="0">
                <a:solidFill>
                  <a:srgbClr val="001F5F"/>
                </a:solidFill>
                <a:latin typeface="Calibri"/>
                <a:cs typeface="Calibri"/>
              </a:rPr>
              <a:t>A</a:t>
            </a:r>
            <a:r>
              <a:rPr spc="-40" dirty="0">
                <a:solidFill>
                  <a:srgbClr val="001F5F"/>
                </a:solidFill>
                <a:latin typeface="Calibri"/>
                <a:cs typeface="Calibri"/>
              </a:rPr>
              <a:t>tt</a:t>
            </a:r>
            <a:r>
              <a:rPr spc="-20" dirty="0">
                <a:solidFill>
                  <a:srgbClr val="001F5F"/>
                </a:solidFill>
                <a:latin typeface="Calibri"/>
                <a:cs typeface="Calibri"/>
              </a:rPr>
              <a:t>e</a:t>
            </a:r>
            <a:r>
              <a:rPr spc="-35" dirty="0">
                <a:solidFill>
                  <a:srgbClr val="001F5F"/>
                </a:solidFill>
                <a:latin typeface="Calibri"/>
                <a:cs typeface="Calibri"/>
              </a:rPr>
              <a:t>n</a:t>
            </a:r>
            <a:r>
              <a:rPr dirty="0">
                <a:solidFill>
                  <a:srgbClr val="001F5F"/>
                </a:solidFill>
                <a:latin typeface="Calibri"/>
                <a:cs typeface="Calibri"/>
              </a:rPr>
              <a:t>t</a:t>
            </a:r>
            <a:r>
              <a:rPr spc="-10" dirty="0">
                <a:solidFill>
                  <a:srgbClr val="001F5F"/>
                </a:solidFill>
                <a:latin typeface="Calibri"/>
                <a:cs typeface="Calibri"/>
              </a:rPr>
              <a:t>i</a:t>
            </a:r>
            <a:r>
              <a:rPr spc="5" dirty="0">
                <a:solidFill>
                  <a:srgbClr val="001F5F"/>
                </a:solidFill>
                <a:latin typeface="Calibri"/>
                <a:cs typeface="Calibri"/>
              </a:rPr>
              <a:t>o</a:t>
            </a:r>
            <a:r>
              <a:rPr dirty="0">
                <a:solidFill>
                  <a:srgbClr val="001F5F"/>
                </a:solidFill>
                <a:latin typeface="Calibri"/>
                <a:cs typeface="Calibri"/>
              </a:rPr>
              <a:t>n</a:t>
            </a:r>
            <a:r>
              <a:rPr spc="35" dirty="0">
                <a:solidFill>
                  <a:srgbClr val="001F5F"/>
                </a:solidFill>
                <a:latin typeface="Calibri"/>
                <a:cs typeface="Calibri"/>
              </a:rPr>
              <a:t> </a:t>
            </a:r>
            <a:r>
              <a:rPr dirty="0">
                <a:solidFill>
                  <a:srgbClr val="001F5F"/>
                </a:solidFill>
                <a:latin typeface="Calibri"/>
                <a:cs typeface="Calibri"/>
              </a:rPr>
              <a:t>a</a:t>
            </a:r>
            <a:r>
              <a:rPr spc="-10" dirty="0">
                <a:solidFill>
                  <a:srgbClr val="001F5F"/>
                </a:solidFill>
                <a:latin typeface="Calibri"/>
                <a:cs typeface="Calibri"/>
              </a:rPr>
              <a:t>u</a:t>
            </a:r>
            <a:r>
              <a:rPr dirty="0">
                <a:solidFill>
                  <a:srgbClr val="001F5F"/>
                </a:solidFill>
                <a:latin typeface="Calibri"/>
                <a:cs typeface="Calibri"/>
              </a:rPr>
              <a:t>x</a:t>
            </a:r>
            <a:r>
              <a:rPr spc="20" dirty="0">
                <a:solidFill>
                  <a:srgbClr val="001F5F"/>
                </a:solidFill>
                <a:latin typeface="Calibri"/>
                <a:cs typeface="Calibri"/>
              </a:rPr>
              <a:t> </a:t>
            </a:r>
            <a:r>
              <a:rPr b="1" spc="-15" dirty="0">
                <a:solidFill>
                  <a:srgbClr val="001F5F"/>
                </a:solidFill>
                <a:latin typeface="Calibri"/>
                <a:cs typeface="Calibri"/>
              </a:rPr>
              <a:t>r</a:t>
            </a:r>
            <a:r>
              <a:rPr b="1" spc="5" dirty="0">
                <a:solidFill>
                  <a:srgbClr val="001F5F"/>
                </a:solidFill>
                <a:latin typeface="Calibri"/>
                <a:cs typeface="Calibri"/>
              </a:rPr>
              <a:t>e</a:t>
            </a:r>
            <a:r>
              <a:rPr b="1" spc="-25" dirty="0">
                <a:solidFill>
                  <a:srgbClr val="001F5F"/>
                </a:solidFill>
                <a:latin typeface="Calibri"/>
                <a:cs typeface="Calibri"/>
              </a:rPr>
              <a:t>s</a:t>
            </a:r>
            <a:r>
              <a:rPr b="1" dirty="0">
                <a:solidFill>
                  <a:srgbClr val="001F5F"/>
                </a:solidFill>
                <a:latin typeface="Calibri"/>
                <a:cs typeface="Calibri"/>
              </a:rPr>
              <a:t>t</a:t>
            </a:r>
            <a:r>
              <a:rPr b="1" spc="5" dirty="0">
                <a:solidFill>
                  <a:srgbClr val="001F5F"/>
                </a:solidFill>
                <a:latin typeface="Calibri"/>
                <a:cs typeface="Calibri"/>
              </a:rPr>
              <a:t>r</a:t>
            </a:r>
            <a:r>
              <a:rPr b="1" spc="-15" dirty="0">
                <a:solidFill>
                  <a:srgbClr val="001F5F"/>
                </a:solidFill>
                <a:latin typeface="Calibri"/>
                <a:cs typeface="Calibri"/>
              </a:rPr>
              <a:t>i</a:t>
            </a:r>
            <a:r>
              <a:rPr b="1" spc="-10" dirty="0">
                <a:solidFill>
                  <a:srgbClr val="001F5F"/>
                </a:solidFill>
                <a:latin typeface="Calibri"/>
                <a:cs typeface="Calibri"/>
              </a:rPr>
              <a:t>c</a:t>
            </a:r>
            <a:r>
              <a:rPr b="1" dirty="0">
                <a:solidFill>
                  <a:srgbClr val="001F5F"/>
                </a:solidFill>
                <a:latin typeface="Calibri"/>
                <a:cs typeface="Calibri"/>
              </a:rPr>
              <a:t>t</a:t>
            </a:r>
            <a:r>
              <a:rPr b="1" spc="-15" dirty="0">
                <a:solidFill>
                  <a:srgbClr val="001F5F"/>
                </a:solidFill>
                <a:latin typeface="Calibri"/>
                <a:cs typeface="Calibri"/>
              </a:rPr>
              <a:t>i</a:t>
            </a:r>
            <a:r>
              <a:rPr b="1" spc="-10" dirty="0">
                <a:solidFill>
                  <a:srgbClr val="001F5F"/>
                </a:solidFill>
                <a:latin typeface="Calibri"/>
                <a:cs typeface="Calibri"/>
              </a:rPr>
              <a:t>on</a:t>
            </a:r>
            <a:r>
              <a:rPr b="1" dirty="0">
                <a:solidFill>
                  <a:srgbClr val="001F5F"/>
                </a:solidFill>
                <a:latin typeface="Calibri"/>
                <a:cs typeface="Calibri"/>
              </a:rPr>
              <a:t>s d</a:t>
            </a:r>
            <a:r>
              <a:rPr b="1" spc="-135" dirty="0">
                <a:solidFill>
                  <a:srgbClr val="001F5F"/>
                </a:solidFill>
                <a:latin typeface="Calibri"/>
                <a:cs typeface="Calibri"/>
              </a:rPr>
              <a:t>’</a:t>
            </a:r>
            <a:r>
              <a:rPr b="1" spc="5" dirty="0">
                <a:solidFill>
                  <a:srgbClr val="001F5F"/>
                </a:solidFill>
                <a:latin typeface="Calibri"/>
                <a:cs typeface="Calibri"/>
              </a:rPr>
              <a:t>e</a:t>
            </a:r>
            <a:r>
              <a:rPr b="1" spc="-35" dirty="0">
                <a:solidFill>
                  <a:srgbClr val="001F5F"/>
                </a:solidFill>
                <a:latin typeface="Calibri"/>
                <a:cs typeface="Calibri"/>
              </a:rPr>
              <a:t>n</a:t>
            </a:r>
            <a:r>
              <a:rPr b="1" dirty="0">
                <a:solidFill>
                  <a:srgbClr val="001F5F"/>
                </a:solidFill>
                <a:latin typeface="Calibri"/>
                <a:cs typeface="Calibri"/>
              </a:rPr>
              <a:t>t</a:t>
            </a:r>
            <a:r>
              <a:rPr b="1" spc="-20" dirty="0">
                <a:solidFill>
                  <a:srgbClr val="001F5F"/>
                </a:solidFill>
                <a:latin typeface="Calibri"/>
                <a:cs typeface="Calibri"/>
              </a:rPr>
              <a:t>r</a:t>
            </a:r>
            <a:r>
              <a:rPr b="1" spc="5" dirty="0">
                <a:solidFill>
                  <a:srgbClr val="001F5F"/>
                </a:solidFill>
                <a:latin typeface="Calibri"/>
                <a:cs typeface="Calibri"/>
              </a:rPr>
              <a:t>é</a:t>
            </a:r>
            <a:r>
              <a:rPr b="1" dirty="0">
                <a:solidFill>
                  <a:srgbClr val="001F5F"/>
                </a:solidFill>
                <a:latin typeface="Calibri"/>
                <a:cs typeface="Calibri"/>
              </a:rPr>
              <a:t>e</a:t>
            </a:r>
            <a:r>
              <a:rPr b="1" spc="-10" dirty="0">
                <a:solidFill>
                  <a:srgbClr val="001F5F"/>
                </a:solidFill>
                <a:latin typeface="Calibri"/>
                <a:cs typeface="Calibri"/>
              </a:rPr>
              <a:t> </a:t>
            </a:r>
            <a:r>
              <a:rPr spc="-10" dirty="0" smtClean="0">
                <a:solidFill>
                  <a:srgbClr val="001F5F"/>
                </a:solidFill>
                <a:latin typeface="Calibri"/>
                <a:cs typeface="Calibri"/>
              </a:rPr>
              <a:t>d</a:t>
            </a:r>
            <a:r>
              <a:rPr spc="-20" dirty="0" smtClean="0">
                <a:solidFill>
                  <a:srgbClr val="001F5F"/>
                </a:solidFill>
                <a:latin typeface="Calibri"/>
                <a:cs typeface="Calibri"/>
              </a:rPr>
              <a:t>e</a:t>
            </a:r>
            <a:r>
              <a:rPr lang="fr-FR" dirty="0" smtClean="0">
                <a:solidFill>
                  <a:srgbClr val="001F5F"/>
                </a:solidFill>
                <a:latin typeface="Calibri"/>
                <a:cs typeface="Calibri"/>
              </a:rPr>
              <a:t>s </a:t>
            </a:r>
            <a:r>
              <a:rPr spc="-10" dirty="0" smtClean="0">
                <a:solidFill>
                  <a:srgbClr val="001F5F"/>
                </a:solidFill>
                <a:latin typeface="Calibri"/>
                <a:cs typeface="Calibri"/>
              </a:rPr>
              <a:t>p</a:t>
            </a:r>
            <a:r>
              <a:rPr spc="-20" dirty="0" smtClean="0">
                <a:solidFill>
                  <a:srgbClr val="001F5F"/>
                </a:solidFill>
                <a:latin typeface="Calibri"/>
                <a:cs typeface="Calibri"/>
              </a:rPr>
              <a:t>e</a:t>
            </a:r>
            <a:r>
              <a:rPr spc="-40" dirty="0" smtClean="0">
                <a:solidFill>
                  <a:srgbClr val="001F5F"/>
                </a:solidFill>
                <a:latin typeface="Calibri"/>
                <a:cs typeface="Calibri"/>
              </a:rPr>
              <a:t>r</a:t>
            </a:r>
            <a:r>
              <a:rPr spc="-10" dirty="0" smtClean="0">
                <a:solidFill>
                  <a:srgbClr val="001F5F"/>
                </a:solidFill>
                <a:latin typeface="Calibri"/>
                <a:cs typeface="Calibri"/>
              </a:rPr>
              <a:t>s</a:t>
            </a:r>
            <a:r>
              <a:rPr spc="5" dirty="0" smtClean="0">
                <a:solidFill>
                  <a:srgbClr val="001F5F"/>
                </a:solidFill>
                <a:latin typeface="Calibri"/>
                <a:cs typeface="Calibri"/>
              </a:rPr>
              <a:t>o</a:t>
            </a:r>
            <a:r>
              <a:rPr spc="-10" dirty="0" smtClean="0">
                <a:solidFill>
                  <a:srgbClr val="001F5F"/>
                </a:solidFill>
                <a:latin typeface="Calibri"/>
                <a:cs typeface="Calibri"/>
              </a:rPr>
              <a:t>nn</a:t>
            </a:r>
            <a:r>
              <a:rPr spc="-20" dirty="0" smtClean="0">
                <a:solidFill>
                  <a:srgbClr val="001F5F"/>
                </a:solidFill>
                <a:latin typeface="Calibri"/>
                <a:cs typeface="Calibri"/>
              </a:rPr>
              <a:t>e</a:t>
            </a:r>
            <a:r>
              <a:rPr dirty="0" smtClean="0">
                <a:solidFill>
                  <a:srgbClr val="001F5F"/>
                </a:solidFill>
                <a:latin typeface="Calibri"/>
                <a:cs typeface="Calibri"/>
              </a:rPr>
              <a:t>s </a:t>
            </a:r>
            <a:r>
              <a:rPr spc="-10" dirty="0">
                <a:solidFill>
                  <a:srgbClr val="001F5F"/>
                </a:solidFill>
                <a:latin typeface="Calibri"/>
                <a:cs typeface="Calibri"/>
              </a:rPr>
              <a:t>vi</a:t>
            </a:r>
            <a:r>
              <a:rPr spc="-35" dirty="0">
                <a:solidFill>
                  <a:srgbClr val="001F5F"/>
                </a:solidFill>
                <a:latin typeface="Calibri"/>
                <a:cs typeface="Calibri"/>
              </a:rPr>
              <a:t>v</a:t>
            </a:r>
            <a:r>
              <a:rPr dirty="0">
                <a:solidFill>
                  <a:srgbClr val="001F5F"/>
                </a:solidFill>
                <a:latin typeface="Calibri"/>
                <a:cs typeface="Calibri"/>
              </a:rPr>
              <a:t>a</a:t>
            </a:r>
            <a:r>
              <a:rPr spc="-35" dirty="0">
                <a:solidFill>
                  <a:srgbClr val="001F5F"/>
                </a:solidFill>
                <a:latin typeface="Calibri"/>
                <a:cs typeface="Calibri"/>
              </a:rPr>
              <a:t>n</a:t>
            </a:r>
            <a:r>
              <a:rPr spc="-10" dirty="0">
                <a:solidFill>
                  <a:srgbClr val="001F5F"/>
                </a:solidFill>
                <a:latin typeface="Calibri"/>
                <a:cs typeface="Calibri"/>
              </a:rPr>
              <a:t>t</a:t>
            </a:r>
            <a:r>
              <a:rPr spc="15" dirty="0">
                <a:solidFill>
                  <a:srgbClr val="001F5F"/>
                </a:solidFill>
                <a:latin typeface="Calibri"/>
                <a:cs typeface="Calibri"/>
              </a:rPr>
              <a:t> </a:t>
            </a:r>
            <a:r>
              <a:rPr spc="-25" dirty="0">
                <a:solidFill>
                  <a:srgbClr val="001F5F"/>
                </a:solidFill>
                <a:latin typeface="Calibri"/>
                <a:cs typeface="Calibri"/>
              </a:rPr>
              <a:t>a</a:t>
            </a:r>
            <a:r>
              <a:rPr spc="-35" dirty="0">
                <a:solidFill>
                  <a:srgbClr val="001F5F"/>
                </a:solidFill>
                <a:latin typeface="Calibri"/>
                <a:cs typeface="Calibri"/>
              </a:rPr>
              <a:t>v</a:t>
            </a:r>
            <a:r>
              <a:rPr spc="-20" dirty="0">
                <a:solidFill>
                  <a:srgbClr val="001F5F"/>
                </a:solidFill>
                <a:latin typeface="Calibri"/>
                <a:cs typeface="Calibri"/>
              </a:rPr>
              <a:t>e</a:t>
            </a:r>
            <a:r>
              <a:rPr spc="-10" dirty="0">
                <a:solidFill>
                  <a:srgbClr val="001F5F"/>
                </a:solidFill>
                <a:latin typeface="Calibri"/>
                <a:cs typeface="Calibri"/>
              </a:rPr>
              <a:t>c</a:t>
            </a:r>
            <a:r>
              <a:rPr spc="5" dirty="0">
                <a:solidFill>
                  <a:srgbClr val="001F5F"/>
                </a:solidFill>
                <a:latin typeface="Calibri"/>
                <a:cs typeface="Calibri"/>
              </a:rPr>
              <a:t> </a:t>
            </a:r>
            <a:r>
              <a:rPr dirty="0">
                <a:solidFill>
                  <a:srgbClr val="001F5F"/>
                </a:solidFill>
                <a:latin typeface="Calibri"/>
                <a:cs typeface="Calibri"/>
              </a:rPr>
              <a:t>le</a:t>
            </a:r>
            <a:r>
              <a:rPr spc="10" dirty="0">
                <a:solidFill>
                  <a:srgbClr val="001F5F"/>
                </a:solidFill>
                <a:latin typeface="Calibri"/>
                <a:cs typeface="Calibri"/>
              </a:rPr>
              <a:t> </a:t>
            </a:r>
            <a:r>
              <a:rPr spc="5" dirty="0">
                <a:solidFill>
                  <a:srgbClr val="001F5F"/>
                </a:solidFill>
                <a:latin typeface="Calibri"/>
                <a:cs typeface="Calibri"/>
              </a:rPr>
              <a:t>V</a:t>
            </a:r>
            <a:r>
              <a:rPr dirty="0">
                <a:solidFill>
                  <a:srgbClr val="001F5F"/>
                </a:solidFill>
                <a:latin typeface="Calibri"/>
                <a:cs typeface="Calibri"/>
              </a:rPr>
              <a:t>IH</a:t>
            </a:r>
            <a:r>
              <a:rPr spc="-20" dirty="0">
                <a:solidFill>
                  <a:srgbClr val="001F5F"/>
                </a:solidFill>
                <a:latin typeface="Calibri"/>
                <a:cs typeface="Calibri"/>
              </a:rPr>
              <a:t> </a:t>
            </a:r>
            <a:r>
              <a:rPr spc="-10" dirty="0">
                <a:solidFill>
                  <a:srgbClr val="001F5F"/>
                </a:solidFill>
                <a:latin typeface="Calibri"/>
                <a:cs typeface="Calibri"/>
              </a:rPr>
              <a:t>d</a:t>
            </a:r>
            <a:r>
              <a:rPr dirty="0">
                <a:solidFill>
                  <a:srgbClr val="001F5F"/>
                </a:solidFill>
                <a:latin typeface="Calibri"/>
                <a:cs typeface="Calibri"/>
              </a:rPr>
              <a:t>a</a:t>
            </a:r>
            <a:r>
              <a:rPr spc="-10" dirty="0">
                <a:solidFill>
                  <a:srgbClr val="001F5F"/>
                </a:solidFill>
                <a:latin typeface="Calibri"/>
                <a:cs typeface="Calibri"/>
              </a:rPr>
              <a:t>n</a:t>
            </a:r>
            <a:r>
              <a:rPr dirty="0">
                <a:solidFill>
                  <a:srgbClr val="001F5F"/>
                </a:solidFill>
                <a:latin typeface="Calibri"/>
                <a:cs typeface="Calibri"/>
              </a:rPr>
              <a:t>s</a:t>
            </a:r>
            <a:r>
              <a:rPr spc="35" dirty="0">
                <a:solidFill>
                  <a:srgbClr val="001F5F"/>
                </a:solidFill>
                <a:latin typeface="Calibri"/>
                <a:cs typeface="Calibri"/>
              </a:rPr>
              <a:t> </a:t>
            </a:r>
            <a:r>
              <a:rPr spc="-5" dirty="0">
                <a:solidFill>
                  <a:srgbClr val="001F5F"/>
                </a:solidFill>
                <a:latin typeface="Calibri"/>
                <a:cs typeface="Calibri"/>
              </a:rPr>
              <a:t>c</a:t>
            </a:r>
            <a:r>
              <a:rPr spc="-20" dirty="0">
                <a:solidFill>
                  <a:srgbClr val="001F5F"/>
                </a:solidFill>
                <a:latin typeface="Calibri"/>
                <a:cs typeface="Calibri"/>
              </a:rPr>
              <a:t>e</a:t>
            </a:r>
            <a:r>
              <a:rPr spc="-10" dirty="0">
                <a:solidFill>
                  <a:srgbClr val="001F5F"/>
                </a:solidFill>
                <a:latin typeface="Calibri"/>
                <a:cs typeface="Calibri"/>
              </a:rPr>
              <a:t>r</a:t>
            </a:r>
            <a:r>
              <a:rPr spc="-45" dirty="0">
                <a:solidFill>
                  <a:srgbClr val="001F5F"/>
                </a:solidFill>
                <a:latin typeface="Calibri"/>
                <a:cs typeface="Calibri"/>
              </a:rPr>
              <a:t>t</a:t>
            </a:r>
            <a:r>
              <a:rPr dirty="0">
                <a:solidFill>
                  <a:srgbClr val="001F5F"/>
                </a:solidFill>
                <a:latin typeface="Calibri"/>
                <a:cs typeface="Calibri"/>
              </a:rPr>
              <a:t>ai</a:t>
            </a:r>
            <a:r>
              <a:rPr spc="-15" dirty="0">
                <a:solidFill>
                  <a:srgbClr val="001F5F"/>
                </a:solidFill>
                <a:latin typeface="Calibri"/>
                <a:cs typeface="Calibri"/>
              </a:rPr>
              <a:t>n</a:t>
            </a:r>
            <a:r>
              <a:rPr dirty="0">
                <a:solidFill>
                  <a:srgbClr val="001F5F"/>
                </a:solidFill>
                <a:latin typeface="Calibri"/>
                <a:cs typeface="Calibri"/>
              </a:rPr>
              <a:t>s</a:t>
            </a:r>
            <a:r>
              <a:rPr spc="15" dirty="0">
                <a:solidFill>
                  <a:srgbClr val="001F5F"/>
                </a:solidFill>
                <a:latin typeface="Calibri"/>
                <a:cs typeface="Calibri"/>
              </a:rPr>
              <a:t> </a:t>
            </a:r>
            <a:r>
              <a:rPr spc="-10" dirty="0" smtClean="0">
                <a:solidFill>
                  <a:srgbClr val="001F5F"/>
                </a:solidFill>
                <a:latin typeface="Calibri"/>
                <a:cs typeface="Calibri"/>
              </a:rPr>
              <a:t>p</a:t>
            </a:r>
            <a:r>
              <a:rPr spc="-25" dirty="0" smtClean="0">
                <a:solidFill>
                  <a:srgbClr val="001F5F"/>
                </a:solidFill>
                <a:latin typeface="Calibri"/>
                <a:cs typeface="Calibri"/>
              </a:rPr>
              <a:t>a</a:t>
            </a:r>
            <a:r>
              <a:rPr spc="-35" dirty="0" smtClean="0">
                <a:solidFill>
                  <a:srgbClr val="001F5F"/>
                </a:solidFill>
                <a:latin typeface="Calibri"/>
                <a:cs typeface="Calibri"/>
              </a:rPr>
              <a:t>y</a:t>
            </a:r>
            <a:r>
              <a:rPr dirty="0" smtClean="0">
                <a:solidFill>
                  <a:srgbClr val="001F5F"/>
                </a:solidFill>
                <a:latin typeface="Calibri"/>
                <a:cs typeface="Calibri"/>
              </a:rPr>
              <a:t>s</a:t>
            </a:r>
            <a:r>
              <a:rPr lang="fr-FR" dirty="0" smtClean="0">
                <a:solidFill>
                  <a:srgbClr val="001F5F"/>
                </a:solidFill>
                <a:latin typeface="Calibri"/>
                <a:cs typeface="Calibri"/>
              </a:rPr>
              <a:t> </a:t>
            </a:r>
            <a:r>
              <a:rPr spc="-10" dirty="0" smtClean="0">
                <a:solidFill>
                  <a:srgbClr val="001F5F"/>
                </a:solidFill>
                <a:latin typeface="Calibri"/>
                <a:cs typeface="Calibri"/>
              </a:rPr>
              <a:t>se</a:t>
            </a:r>
            <a:r>
              <a:rPr spc="15" dirty="0" smtClean="0">
                <a:solidFill>
                  <a:srgbClr val="001F5F"/>
                </a:solidFill>
                <a:latin typeface="Calibri"/>
                <a:cs typeface="Calibri"/>
              </a:rPr>
              <a:t> </a:t>
            </a:r>
            <a:r>
              <a:rPr spc="-40" dirty="0">
                <a:solidFill>
                  <a:srgbClr val="001F5F"/>
                </a:solidFill>
                <a:latin typeface="Calibri"/>
                <a:cs typeface="Calibri"/>
              </a:rPr>
              <a:t>r</a:t>
            </a:r>
            <a:r>
              <a:rPr spc="-20" dirty="0">
                <a:solidFill>
                  <a:srgbClr val="001F5F"/>
                </a:solidFill>
                <a:latin typeface="Calibri"/>
                <a:cs typeface="Calibri"/>
              </a:rPr>
              <a:t>e</a:t>
            </a:r>
            <a:r>
              <a:rPr spc="-10" dirty="0">
                <a:solidFill>
                  <a:srgbClr val="001F5F"/>
                </a:solidFill>
                <a:latin typeface="Calibri"/>
                <a:cs typeface="Calibri"/>
              </a:rPr>
              <a:t>ns</a:t>
            </a:r>
            <a:r>
              <a:rPr spc="-20" dirty="0">
                <a:solidFill>
                  <a:srgbClr val="001F5F"/>
                </a:solidFill>
                <a:latin typeface="Calibri"/>
                <a:cs typeface="Calibri"/>
              </a:rPr>
              <a:t>e</a:t>
            </a:r>
            <a:r>
              <a:rPr spc="-5" dirty="0">
                <a:solidFill>
                  <a:srgbClr val="001F5F"/>
                </a:solidFill>
                <a:latin typeface="Calibri"/>
                <a:cs typeface="Calibri"/>
              </a:rPr>
              <a:t>i</a:t>
            </a:r>
            <a:r>
              <a:rPr spc="-20" dirty="0">
                <a:solidFill>
                  <a:srgbClr val="001F5F"/>
                </a:solidFill>
                <a:latin typeface="Calibri"/>
                <a:cs typeface="Calibri"/>
              </a:rPr>
              <a:t>g</a:t>
            </a:r>
            <a:r>
              <a:rPr spc="-10" dirty="0">
                <a:solidFill>
                  <a:srgbClr val="001F5F"/>
                </a:solidFill>
                <a:latin typeface="Calibri"/>
                <a:cs typeface="Calibri"/>
              </a:rPr>
              <a:t>n</a:t>
            </a:r>
            <a:r>
              <a:rPr spc="-20" dirty="0">
                <a:solidFill>
                  <a:srgbClr val="001F5F"/>
                </a:solidFill>
                <a:latin typeface="Calibri"/>
                <a:cs typeface="Calibri"/>
              </a:rPr>
              <a:t>e</a:t>
            </a:r>
            <a:r>
              <a:rPr spc="-10" dirty="0">
                <a:solidFill>
                  <a:srgbClr val="001F5F"/>
                </a:solidFill>
                <a:latin typeface="Calibri"/>
                <a:cs typeface="Calibri"/>
              </a:rPr>
              <a:t>r</a:t>
            </a:r>
            <a:r>
              <a:rPr spc="-5" dirty="0">
                <a:solidFill>
                  <a:srgbClr val="001F5F"/>
                </a:solidFill>
                <a:latin typeface="Calibri"/>
                <a:cs typeface="Calibri"/>
              </a:rPr>
              <a:t> </a:t>
            </a:r>
            <a:r>
              <a:rPr spc="-25" dirty="0">
                <a:solidFill>
                  <a:srgbClr val="001F5F"/>
                </a:solidFill>
                <a:latin typeface="Calibri"/>
                <a:cs typeface="Calibri"/>
              </a:rPr>
              <a:t>av</a:t>
            </a:r>
            <a:r>
              <a:rPr dirty="0">
                <a:solidFill>
                  <a:srgbClr val="001F5F"/>
                </a:solidFill>
                <a:latin typeface="Calibri"/>
                <a:cs typeface="Calibri"/>
              </a:rPr>
              <a:t>a</a:t>
            </a:r>
            <a:r>
              <a:rPr spc="-35" dirty="0">
                <a:solidFill>
                  <a:srgbClr val="001F5F"/>
                </a:solidFill>
                <a:latin typeface="Calibri"/>
                <a:cs typeface="Calibri"/>
              </a:rPr>
              <a:t>n</a:t>
            </a:r>
            <a:r>
              <a:rPr dirty="0">
                <a:solidFill>
                  <a:srgbClr val="001F5F"/>
                </a:solidFill>
                <a:latin typeface="Calibri"/>
                <a:cs typeface="Calibri"/>
              </a:rPr>
              <a:t>t </a:t>
            </a:r>
            <a:r>
              <a:rPr spc="-15" dirty="0">
                <a:solidFill>
                  <a:srgbClr val="001F5F"/>
                </a:solidFill>
                <a:latin typeface="Calibri"/>
                <a:cs typeface="Calibri"/>
              </a:rPr>
              <a:t>d</a:t>
            </a:r>
            <a:r>
              <a:rPr spc="-10" dirty="0">
                <a:solidFill>
                  <a:srgbClr val="001F5F"/>
                </a:solidFill>
                <a:latin typeface="Calibri"/>
                <a:cs typeface="Calibri"/>
              </a:rPr>
              <a:t>é</a:t>
            </a:r>
            <a:r>
              <a:rPr spc="-15" dirty="0">
                <a:solidFill>
                  <a:srgbClr val="001F5F"/>
                </a:solidFill>
                <a:latin typeface="Calibri"/>
                <a:cs typeface="Calibri"/>
              </a:rPr>
              <a:t>p</a:t>
            </a:r>
            <a:r>
              <a:rPr dirty="0">
                <a:solidFill>
                  <a:srgbClr val="001F5F"/>
                </a:solidFill>
                <a:latin typeface="Calibri"/>
                <a:cs typeface="Calibri"/>
              </a:rPr>
              <a:t>art</a:t>
            </a:r>
            <a:r>
              <a:rPr spc="35" dirty="0">
                <a:solidFill>
                  <a:srgbClr val="001F5F"/>
                </a:solidFill>
                <a:latin typeface="Calibri"/>
                <a:cs typeface="Calibri"/>
              </a:rPr>
              <a:t> </a:t>
            </a:r>
            <a:r>
              <a:rPr dirty="0">
                <a:solidFill>
                  <a:srgbClr val="001F5F"/>
                </a:solidFill>
                <a:latin typeface="Calibri"/>
                <a:cs typeface="Calibri"/>
              </a:rPr>
              <a:t>(</a:t>
            </a:r>
            <a:r>
              <a:rPr spc="-10" dirty="0">
                <a:solidFill>
                  <a:srgbClr val="001F5F"/>
                </a:solidFill>
                <a:latin typeface="Calibri"/>
                <a:cs typeface="Calibri"/>
              </a:rPr>
              <a:t>si</a:t>
            </a:r>
            <a:r>
              <a:rPr spc="-30" dirty="0">
                <a:solidFill>
                  <a:srgbClr val="001F5F"/>
                </a:solidFill>
                <a:latin typeface="Calibri"/>
                <a:cs typeface="Calibri"/>
              </a:rPr>
              <a:t>t</a:t>
            </a:r>
            <a:r>
              <a:rPr dirty="0">
                <a:solidFill>
                  <a:srgbClr val="001F5F"/>
                </a:solidFill>
                <a:latin typeface="Calibri"/>
                <a:cs typeface="Calibri"/>
              </a:rPr>
              <a:t>e</a:t>
            </a:r>
            <a:r>
              <a:rPr spc="15" dirty="0">
                <a:solidFill>
                  <a:srgbClr val="001F5F"/>
                </a:solidFill>
                <a:latin typeface="Calibri"/>
                <a:cs typeface="Calibri"/>
              </a:rPr>
              <a:t> </a:t>
            </a:r>
            <a:r>
              <a:rPr spc="5" dirty="0">
                <a:solidFill>
                  <a:srgbClr val="001F5F"/>
                </a:solidFill>
                <a:latin typeface="Calibri"/>
                <a:cs typeface="Calibri"/>
                <a:hlinkClick r:id="rId5"/>
              </a:rPr>
              <a:t>ww</a:t>
            </a:r>
            <a:r>
              <a:rPr spc="-114" dirty="0">
                <a:solidFill>
                  <a:srgbClr val="001F5F"/>
                </a:solidFill>
                <a:latin typeface="Calibri"/>
                <a:cs typeface="Calibri"/>
                <a:hlinkClick r:id="rId5"/>
              </a:rPr>
              <a:t>w</a:t>
            </a:r>
            <a:r>
              <a:rPr spc="-5" dirty="0">
                <a:solidFill>
                  <a:srgbClr val="001F5F"/>
                </a:solidFill>
                <a:latin typeface="Calibri"/>
                <a:cs typeface="Calibri"/>
                <a:hlinkClick r:id="rId5"/>
              </a:rPr>
              <a:t>.</a:t>
            </a:r>
            <a:r>
              <a:rPr spc="-10" dirty="0">
                <a:solidFill>
                  <a:srgbClr val="001F5F"/>
                </a:solidFill>
                <a:latin typeface="Calibri"/>
                <a:cs typeface="Calibri"/>
                <a:hlinkClick r:id="rId5"/>
              </a:rPr>
              <a:t>hi</a:t>
            </a:r>
            <a:r>
              <a:rPr dirty="0">
                <a:solidFill>
                  <a:srgbClr val="001F5F"/>
                </a:solidFill>
                <a:latin typeface="Calibri"/>
                <a:cs typeface="Calibri"/>
                <a:hlinkClick r:id="rId5"/>
              </a:rPr>
              <a:t>vt</a:t>
            </a:r>
            <a:r>
              <a:rPr spc="-60" dirty="0">
                <a:solidFill>
                  <a:srgbClr val="001F5F"/>
                </a:solidFill>
                <a:latin typeface="Calibri"/>
                <a:cs typeface="Calibri"/>
                <a:hlinkClick r:id="rId5"/>
              </a:rPr>
              <a:t>r</a:t>
            </a:r>
            <a:r>
              <a:rPr spc="-25" dirty="0">
                <a:solidFill>
                  <a:srgbClr val="001F5F"/>
                </a:solidFill>
                <a:latin typeface="Calibri"/>
                <a:cs typeface="Calibri"/>
                <a:hlinkClick r:id="rId5"/>
              </a:rPr>
              <a:t>av</a:t>
            </a:r>
            <a:r>
              <a:rPr spc="-10" dirty="0">
                <a:solidFill>
                  <a:srgbClr val="001F5F"/>
                </a:solidFill>
                <a:latin typeface="Calibri"/>
                <a:cs typeface="Calibri"/>
                <a:hlinkClick r:id="rId5"/>
              </a:rPr>
              <a:t>el</a:t>
            </a:r>
            <a:r>
              <a:rPr spc="-5" dirty="0">
                <a:solidFill>
                  <a:srgbClr val="001F5F"/>
                </a:solidFill>
                <a:latin typeface="Calibri"/>
                <a:cs typeface="Calibri"/>
                <a:hlinkClick r:id="rId5"/>
              </a:rPr>
              <a:t>.</a:t>
            </a:r>
            <a:r>
              <a:rPr spc="10" dirty="0">
                <a:solidFill>
                  <a:srgbClr val="001F5F"/>
                </a:solidFill>
                <a:latin typeface="Calibri"/>
                <a:cs typeface="Calibri"/>
                <a:hlinkClick r:id="rId5"/>
              </a:rPr>
              <a:t>o</a:t>
            </a:r>
            <a:r>
              <a:rPr spc="-30" dirty="0">
                <a:solidFill>
                  <a:srgbClr val="001F5F"/>
                </a:solidFill>
                <a:latin typeface="Calibri"/>
                <a:cs typeface="Calibri"/>
                <a:hlinkClick r:id="rId5"/>
              </a:rPr>
              <a:t>r</a:t>
            </a:r>
            <a:r>
              <a:rPr dirty="0">
                <a:solidFill>
                  <a:srgbClr val="001F5F"/>
                </a:solidFill>
                <a:latin typeface="Calibri"/>
                <a:cs typeface="Calibri"/>
                <a:hlinkClick r:id="rId5"/>
              </a:rPr>
              <a:t>g</a:t>
            </a:r>
            <a:r>
              <a:rPr spc="35" dirty="0">
                <a:solidFill>
                  <a:srgbClr val="001F5F"/>
                </a:solidFill>
                <a:latin typeface="Calibri"/>
                <a:cs typeface="Calibri"/>
                <a:hlinkClick r:id="rId5"/>
              </a:rPr>
              <a:t> </a:t>
            </a:r>
            <a:r>
              <a:rPr dirty="0">
                <a:solidFill>
                  <a:srgbClr val="001F5F"/>
                </a:solidFill>
                <a:latin typeface="Calibri"/>
                <a:cs typeface="Calibri"/>
              </a:rPr>
              <a:t>).</a:t>
            </a:r>
            <a:endParaRPr dirty="0">
              <a:latin typeface="Calibri"/>
              <a:cs typeface="Calibri"/>
            </a:endParaRPr>
          </a:p>
          <a:p>
            <a:pPr marL="12700" marR="41275"/>
            <a:r>
              <a:rPr spc="-30" dirty="0">
                <a:solidFill>
                  <a:srgbClr val="001F5F"/>
                </a:solidFill>
                <a:latin typeface="Calibri"/>
                <a:cs typeface="Calibri"/>
              </a:rPr>
              <a:t>R</a:t>
            </a:r>
            <a:r>
              <a:rPr spc="-20" dirty="0">
                <a:solidFill>
                  <a:srgbClr val="001F5F"/>
                </a:solidFill>
                <a:latin typeface="Calibri"/>
                <a:cs typeface="Calibri"/>
              </a:rPr>
              <a:t>èg</a:t>
            </a:r>
            <a:r>
              <a:rPr spc="-5" dirty="0">
                <a:solidFill>
                  <a:srgbClr val="001F5F"/>
                </a:solidFill>
                <a:latin typeface="Calibri"/>
                <a:cs typeface="Calibri"/>
              </a:rPr>
              <a:t>l</a:t>
            </a:r>
            <a:r>
              <a:rPr spc="-20" dirty="0">
                <a:solidFill>
                  <a:srgbClr val="001F5F"/>
                </a:solidFill>
                <a:latin typeface="Calibri"/>
                <a:cs typeface="Calibri"/>
              </a:rPr>
              <a:t>e</a:t>
            </a:r>
            <a:r>
              <a:rPr dirty="0">
                <a:solidFill>
                  <a:srgbClr val="001F5F"/>
                </a:solidFill>
                <a:latin typeface="Calibri"/>
                <a:cs typeface="Calibri"/>
              </a:rPr>
              <a:t>s</a:t>
            </a:r>
            <a:r>
              <a:rPr spc="15" dirty="0">
                <a:solidFill>
                  <a:srgbClr val="001F5F"/>
                </a:solidFill>
                <a:latin typeface="Calibri"/>
                <a:cs typeface="Calibri"/>
              </a:rPr>
              <a:t> </a:t>
            </a:r>
            <a:r>
              <a:rPr spc="-10" dirty="0">
                <a:solidFill>
                  <a:srgbClr val="001F5F"/>
                </a:solidFill>
                <a:latin typeface="Calibri"/>
                <a:cs typeface="Calibri"/>
              </a:rPr>
              <a:t>sp</a:t>
            </a:r>
            <a:r>
              <a:rPr spc="-20" dirty="0">
                <a:solidFill>
                  <a:srgbClr val="001F5F"/>
                </a:solidFill>
                <a:latin typeface="Calibri"/>
                <a:cs typeface="Calibri"/>
              </a:rPr>
              <a:t>é</a:t>
            </a:r>
            <a:r>
              <a:rPr spc="-5" dirty="0">
                <a:solidFill>
                  <a:srgbClr val="001F5F"/>
                </a:solidFill>
                <a:latin typeface="Calibri"/>
                <a:cs typeface="Calibri"/>
              </a:rPr>
              <a:t>cifi</a:t>
            </a:r>
            <a:r>
              <a:rPr spc="-15" dirty="0">
                <a:solidFill>
                  <a:srgbClr val="001F5F"/>
                </a:solidFill>
                <a:latin typeface="Calibri"/>
                <a:cs typeface="Calibri"/>
              </a:rPr>
              <a:t>q</a:t>
            </a:r>
            <a:r>
              <a:rPr spc="-10" dirty="0">
                <a:solidFill>
                  <a:srgbClr val="001F5F"/>
                </a:solidFill>
                <a:latin typeface="Calibri"/>
                <a:cs typeface="Calibri"/>
              </a:rPr>
              <a:t>u</a:t>
            </a:r>
            <a:r>
              <a:rPr spc="-20" dirty="0">
                <a:solidFill>
                  <a:srgbClr val="001F5F"/>
                </a:solidFill>
                <a:latin typeface="Calibri"/>
                <a:cs typeface="Calibri"/>
              </a:rPr>
              <a:t>e</a:t>
            </a:r>
            <a:r>
              <a:rPr dirty="0">
                <a:solidFill>
                  <a:srgbClr val="001F5F"/>
                </a:solidFill>
                <a:latin typeface="Calibri"/>
                <a:cs typeface="Calibri"/>
              </a:rPr>
              <a:t>s</a:t>
            </a:r>
            <a:r>
              <a:rPr spc="85" dirty="0">
                <a:solidFill>
                  <a:srgbClr val="001F5F"/>
                </a:solidFill>
                <a:latin typeface="Calibri"/>
                <a:cs typeface="Calibri"/>
              </a:rPr>
              <a:t> </a:t>
            </a:r>
            <a:r>
              <a:rPr dirty="0">
                <a:solidFill>
                  <a:srgbClr val="001F5F"/>
                </a:solidFill>
                <a:latin typeface="Calibri"/>
                <a:cs typeface="Calibri"/>
              </a:rPr>
              <a:t>à </a:t>
            </a:r>
            <a:r>
              <a:rPr spc="-5" dirty="0">
                <a:solidFill>
                  <a:srgbClr val="001F5F"/>
                </a:solidFill>
                <a:latin typeface="Calibri"/>
                <a:cs typeface="Calibri"/>
              </a:rPr>
              <a:t>c</a:t>
            </a:r>
            <a:r>
              <a:rPr spc="-10" dirty="0">
                <a:solidFill>
                  <a:srgbClr val="001F5F"/>
                </a:solidFill>
                <a:latin typeface="Calibri"/>
                <a:cs typeface="Calibri"/>
              </a:rPr>
              <a:t>h</a:t>
            </a:r>
            <a:r>
              <a:rPr dirty="0">
                <a:solidFill>
                  <a:srgbClr val="001F5F"/>
                </a:solidFill>
                <a:latin typeface="Calibri"/>
                <a:cs typeface="Calibri"/>
              </a:rPr>
              <a:t>a</a:t>
            </a:r>
            <a:r>
              <a:rPr spc="-10" dirty="0">
                <a:solidFill>
                  <a:srgbClr val="001F5F"/>
                </a:solidFill>
                <a:latin typeface="Calibri"/>
                <a:cs typeface="Calibri"/>
              </a:rPr>
              <a:t>que</a:t>
            </a:r>
            <a:r>
              <a:rPr spc="35" dirty="0">
                <a:solidFill>
                  <a:srgbClr val="001F5F"/>
                </a:solidFill>
                <a:latin typeface="Calibri"/>
                <a:cs typeface="Calibri"/>
              </a:rPr>
              <a:t> </a:t>
            </a:r>
            <a:r>
              <a:rPr spc="-10" dirty="0">
                <a:solidFill>
                  <a:srgbClr val="001F5F"/>
                </a:solidFill>
                <a:latin typeface="Calibri"/>
                <a:cs typeface="Calibri"/>
              </a:rPr>
              <a:t>p</a:t>
            </a:r>
            <a:r>
              <a:rPr spc="-25" dirty="0">
                <a:solidFill>
                  <a:srgbClr val="001F5F"/>
                </a:solidFill>
                <a:latin typeface="Calibri"/>
                <a:cs typeface="Calibri"/>
              </a:rPr>
              <a:t>a</a:t>
            </a:r>
            <a:r>
              <a:rPr spc="-35" dirty="0">
                <a:solidFill>
                  <a:srgbClr val="001F5F"/>
                </a:solidFill>
                <a:latin typeface="Calibri"/>
                <a:cs typeface="Calibri"/>
              </a:rPr>
              <a:t>y</a:t>
            </a:r>
            <a:r>
              <a:rPr dirty="0">
                <a:solidFill>
                  <a:srgbClr val="001F5F"/>
                </a:solidFill>
                <a:latin typeface="Calibri"/>
                <a:cs typeface="Calibri"/>
              </a:rPr>
              <a:t>s</a:t>
            </a:r>
            <a:r>
              <a:rPr spc="15" dirty="0">
                <a:solidFill>
                  <a:srgbClr val="001F5F"/>
                </a:solidFill>
                <a:latin typeface="Calibri"/>
                <a:cs typeface="Calibri"/>
              </a:rPr>
              <a:t> </a:t>
            </a:r>
            <a:r>
              <a:rPr spc="-10" dirty="0">
                <a:solidFill>
                  <a:srgbClr val="001F5F"/>
                </a:solidFill>
                <a:latin typeface="Calibri"/>
                <a:cs typeface="Calibri"/>
              </a:rPr>
              <a:t>sur</a:t>
            </a:r>
            <a:r>
              <a:rPr spc="20" dirty="0">
                <a:solidFill>
                  <a:srgbClr val="001F5F"/>
                </a:solidFill>
                <a:latin typeface="Calibri"/>
                <a:cs typeface="Calibri"/>
              </a:rPr>
              <a:t> </a:t>
            </a:r>
            <a:r>
              <a:rPr spc="-5" dirty="0">
                <a:solidFill>
                  <a:srgbClr val="001F5F"/>
                </a:solidFill>
                <a:latin typeface="Calibri"/>
                <a:cs typeface="Calibri"/>
              </a:rPr>
              <a:t>l</a:t>
            </a:r>
            <a:r>
              <a:rPr spc="-10" dirty="0">
                <a:solidFill>
                  <a:srgbClr val="001F5F"/>
                </a:solidFill>
                <a:latin typeface="Calibri"/>
                <a:cs typeface="Calibri"/>
              </a:rPr>
              <a:t>e s</a:t>
            </a:r>
            <a:r>
              <a:rPr spc="-5" dirty="0">
                <a:solidFill>
                  <a:srgbClr val="001F5F"/>
                </a:solidFill>
                <a:latin typeface="Calibri"/>
                <a:cs typeface="Calibri"/>
              </a:rPr>
              <a:t>i</a:t>
            </a:r>
            <a:r>
              <a:rPr spc="-40" dirty="0">
                <a:solidFill>
                  <a:srgbClr val="001F5F"/>
                </a:solidFill>
                <a:latin typeface="Calibri"/>
                <a:cs typeface="Calibri"/>
              </a:rPr>
              <a:t>t</a:t>
            </a:r>
            <a:r>
              <a:rPr spc="-10" dirty="0">
                <a:solidFill>
                  <a:srgbClr val="001F5F"/>
                </a:solidFill>
                <a:latin typeface="Calibri"/>
                <a:cs typeface="Calibri"/>
              </a:rPr>
              <a:t>e</a:t>
            </a:r>
            <a:r>
              <a:rPr spc="35" dirty="0">
                <a:solidFill>
                  <a:srgbClr val="001F5F"/>
                </a:solidFill>
                <a:latin typeface="Calibri"/>
                <a:cs typeface="Calibri"/>
              </a:rPr>
              <a:t> </a:t>
            </a:r>
            <a:r>
              <a:rPr spc="-10" dirty="0">
                <a:solidFill>
                  <a:srgbClr val="001F5F"/>
                </a:solidFill>
                <a:latin typeface="Calibri"/>
                <a:cs typeface="Calibri"/>
              </a:rPr>
              <a:t>d</a:t>
            </a:r>
            <a:r>
              <a:rPr dirty="0">
                <a:solidFill>
                  <a:srgbClr val="001F5F"/>
                </a:solidFill>
                <a:latin typeface="Calibri"/>
                <a:cs typeface="Calibri"/>
              </a:rPr>
              <a:t>u M</a:t>
            </a:r>
            <a:r>
              <a:rPr spc="-10" dirty="0">
                <a:solidFill>
                  <a:srgbClr val="001F5F"/>
                </a:solidFill>
                <a:latin typeface="Calibri"/>
                <a:cs typeface="Calibri"/>
              </a:rPr>
              <a:t>in</a:t>
            </a:r>
            <a:r>
              <a:rPr spc="-5" dirty="0">
                <a:solidFill>
                  <a:srgbClr val="001F5F"/>
                </a:solidFill>
                <a:latin typeface="Calibri"/>
                <a:cs typeface="Calibri"/>
              </a:rPr>
              <a:t>i</a:t>
            </a:r>
            <a:r>
              <a:rPr spc="-35" dirty="0">
                <a:solidFill>
                  <a:srgbClr val="001F5F"/>
                </a:solidFill>
                <a:latin typeface="Calibri"/>
                <a:cs typeface="Calibri"/>
              </a:rPr>
              <a:t>s</a:t>
            </a:r>
            <a:r>
              <a:rPr spc="-40" dirty="0">
                <a:solidFill>
                  <a:srgbClr val="001F5F"/>
                </a:solidFill>
                <a:latin typeface="Calibri"/>
                <a:cs typeface="Calibri"/>
              </a:rPr>
              <a:t>t</a:t>
            </a:r>
            <a:r>
              <a:rPr spc="-20" dirty="0">
                <a:solidFill>
                  <a:srgbClr val="001F5F"/>
                </a:solidFill>
                <a:latin typeface="Calibri"/>
                <a:cs typeface="Calibri"/>
              </a:rPr>
              <a:t>è</a:t>
            </a:r>
            <a:r>
              <a:rPr spc="-40" dirty="0">
                <a:solidFill>
                  <a:srgbClr val="001F5F"/>
                </a:solidFill>
                <a:latin typeface="Calibri"/>
                <a:cs typeface="Calibri"/>
              </a:rPr>
              <a:t>r</a:t>
            </a:r>
            <a:r>
              <a:rPr spc="-10" dirty="0">
                <a:solidFill>
                  <a:srgbClr val="001F5F"/>
                </a:solidFill>
                <a:latin typeface="Calibri"/>
                <a:cs typeface="Calibri"/>
              </a:rPr>
              <a:t>e</a:t>
            </a:r>
            <a:r>
              <a:rPr spc="60" dirty="0">
                <a:solidFill>
                  <a:srgbClr val="001F5F"/>
                </a:solidFill>
                <a:latin typeface="Calibri"/>
                <a:cs typeface="Calibri"/>
              </a:rPr>
              <a:t> </a:t>
            </a:r>
            <a:r>
              <a:rPr spc="-10" dirty="0">
                <a:solidFill>
                  <a:srgbClr val="001F5F"/>
                </a:solidFill>
                <a:latin typeface="Calibri"/>
                <a:cs typeface="Calibri"/>
              </a:rPr>
              <a:t>d</a:t>
            </a:r>
            <a:r>
              <a:rPr spc="-20" dirty="0">
                <a:solidFill>
                  <a:srgbClr val="001F5F"/>
                </a:solidFill>
                <a:latin typeface="Calibri"/>
                <a:cs typeface="Calibri"/>
              </a:rPr>
              <a:t>e</a:t>
            </a:r>
            <a:r>
              <a:rPr dirty="0">
                <a:solidFill>
                  <a:srgbClr val="001F5F"/>
                </a:solidFill>
                <a:latin typeface="Calibri"/>
                <a:cs typeface="Calibri"/>
              </a:rPr>
              <a:t>s</a:t>
            </a:r>
            <a:r>
              <a:rPr spc="15" dirty="0">
                <a:solidFill>
                  <a:srgbClr val="001F5F"/>
                </a:solidFill>
                <a:latin typeface="Calibri"/>
                <a:cs typeface="Calibri"/>
              </a:rPr>
              <a:t> </a:t>
            </a:r>
            <a:r>
              <a:rPr dirty="0">
                <a:solidFill>
                  <a:srgbClr val="001F5F"/>
                </a:solidFill>
                <a:latin typeface="Calibri"/>
                <a:cs typeface="Calibri"/>
              </a:rPr>
              <a:t>a</a:t>
            </a:r>
            <a:r>
              <a:rPr spc="-25" dirty="0">
                <a:solidFill>
                  <a:srgbClr val="001F5F"/>
                </a:solidFill>
                <a:latin typeface="Calibri"/>
                <a:cs typeface="Calibri"/>
              </a:rPr>
              <a:t>ff</a:t>
            </a:r>
            <a:r>
              <a:rPr dirty="0">
                <a:solidFill>
                  <a:srgbClr val="001F5F"/>
                </a:solidFill>
                <a:latin typeface="Calibri"/>
                <a:cs typeface="Calibri"/>
              </a:rPr>
              <a:t>ai</a:t>
            </a:r>
            <a:r>
              <a:rPr spc="-35" dirty="0">
                <a:solidFill>
                  <a:srgbClr val="001F5F"/>
                </a:solidFill>
                <a:latin typeface="Calibri"/>
                <a:cs typeface="Calibri"/>
              </a:rPr>
              <a:t>r</a:t>
            </a:r>
            <a:r>
              <a:rPr spc="-20" dirty="0">
                <a:solidFill>
                  <a:srgbClr val="001F5F"/>
                </a:solidFill>
                <a:latin typeface="Calibri"/>
                <a:cs typeface="Calibri"/>
              </a:rPr>
              <a:t>e</a:t>
            </a:r>
            <a:r>
              <a:rPr dirty="0">
                <a:solidFill>
                  <a:srgbClr val="001F5F"/>
                </a:solidFill>
                <a:latin typeface="Calibri"/>
                <a:cs typeface="Calibri"/>
              </a:rPr>
              <a:t>s</a:t>
            </a:r>
            <a:r>
              <a:rPr spc="-10" dirty="0">
                <a:solidFill>
                  <a:srgbClr val="001F5F"/>
                </a:solidFill>
                <a:latin typeface="Calibri"/>
                <a:cs typeface="Calibri"/>
              </a:rPr>
              <a:t> </a:t>
            </a:r>
            <a:r>
              <a:rPr spc="-20" dirty="0">
                <a:solidFill>
                  <a:srgbClr val="001F5F"/>
                </a:solidFill>
                <a:latin typeface="Calibri"/>
                <a:cs typeface="Calibri"/>
              </a:rPr>
              <a:t>é</a:t>
            </a:r>
            <a:r>
              <a:rPr spc="-10" dirty="0">
                <a:solidFill>
                  <a:srgbClr val="001F5F"/>
                </a:solidFill>
                <a:latin typeface="Calibri"/>
                <a:cs typeface="Calibri"/>
              </a:rPr>
              <a:t>t</a:t>
            </a:r>
            <a:r>
              <a:rPr spc="-70" dirty="0">
                <a:solidFill>
                  <a:srgbClr val="001F5F"/>
                </a:solidFill>
                <a:latin typeface="Calibri"/>
                <a:cs typeface="Calibri"/>
              </a:rPr>
              <a:t>r</a:t>
            </a:r>
            <a:r>
              <a:rPr dirty="0">
                <a:solidFill>
                  <a:srgbClr val="001F5F"/>
                </a:solidFill>
                <a:latin typeface="Calibri"/>
                <a:cs typeface="Calibri"/>
              </a:rPr>
              <a:t>a</a:t>
            </a:r>
            <a:r>
              <a:rPr spc="-10" dirty="0">
                <a:solidFill>
                  <a:srgbClr val="001F5F"/>
                </a:solidFill>
                <a:latin typeface="Calibri"/>
                <a:cs typeface="Calibri"/>
              </a:rPr>
              <a:t>n</a:t>
            </a:r>
            <a:r>
              <a:rPr spc="-45" dirty="0">
                <a:solidFill>
                  <a:srgbClr val="001F5F"/>
                </a:solidFill>
                <a:latin typeface="Calibri"/>
                <a:cs typeface="Calibri"/>
              </a:rPr>
              <a:t>g</a:t>
            </a:r>
            <a:r>
              <a:rPr spc="-20" dirty="0">
                <a:solidFill>
                  <a:srgbClr val="001F5F"/>
                </a:solidFill>
                <a:latin typeface="Calibri"/>
                <a:cs typeface="Calibri"/>
              </a:rPr>
              <a:t>è</a:t>
            </a:r>
            <a:r>
              <a:rPr spc="-40" dirty="0">
                <a:solidFill>
                  <a:srgbClr val="001F5F"/>
                </a:solidFill>
                <a:latin typeface="Calibri"/>
                <a:cs typeface="Calibri"/>
              </a:rPr>
              <a:t>r</a:t>
            </a:r>
            <a:r>
              <a:rPr spc="-20" dirty="0">
                <a:solidFill>
                  <a:srgbClr val="001F5F"/>
                </a:solidFill>
                <a:latin typeface="Calibri"/>
                <a:cs typeface="Calibri"/>
              </a:rPr>
              <a:t>e</a:t>
            </a:r>
            <a:r>
              <a:rPr dirty="0">
                <a:solidFill>
                  <a:srgbClr val="001F5F"/>
                </a:solidFill>
                <a:latin typeface="Calibri"/>
                <a:cs typeface="Calibri"/>
              </a:rPr>
              <a:t>s</a:t>
            </a:r>
            <a:r>
              <a:rPr spc="85" dirty="0">
                <a:solidFill>
                  <a:srgbClr val="001F5F"/>
                </a:solidFill>
                <a:latin typeface="Calibri"/>
                <a:cs typeface="Calibri"/>
              </a:rPr>
              <a:t> </a:t>
            </a:r>
            <a:r>
              <a:rPr spc="5" dirty="0">
                <a:solidFill>
                  <a:srgbClr val="001F5F"/>
                </a:solidFill>
                <a:latin typeface="Calibri"/>
                <a:cs typeface="Calibri"/>
              </a:rPr>
              <a:t>(</a:t>
            </a:r>
            <a:r>
              <a:rPr dirty="0">
                <a:solidFill>
                  <a:srgbClr val="001F5F"/>
                </a:solidFill>
                <a:latin typeface="Calibri"/>
                <a:cs typeface="Calibri"/>
              </a:rPr>
              <a:t>r</a:t>
            </a:r>
            <a:r>
              <a:rPr spc="-15" dirty="0">
                <a:solidFill>
                  <a:srgbClr val="001F5F"/>
                </a:solidFill>
                <a:latin typeface="Calibri"/>
                <a:cs typeface="Calibri"/>
              </a:rPr>
              <a:t>u</a:t>
            </a:r>
            <a:r>
              <a:rPr spc="-10" dirty="0">
                <a:solidFill>
                  <a:srgbClr val="001F5F"/>
                </a:solidFill>
                <a:latin typeface="Calibri"/>
                <a:cs typeface="Calibri"/>
              </a:rPr>
              <a:t>b</a:t>
            </a:r>
            <a:r>
              <a:rPr dirty="0">
                <a:solidFill>
                  <a:srgbClr val="001F5F"/>
                </a:solidFill>
                <a:latin typeface="Calibri"/>
                <a:cs typeface="Calibri"/>
              </a:rPr>
              <a:t>r</a:t>
            </a:r>
            <a:r>
              <a:rPr spc="-10" dirty="0">
                <a:solidFill>
                  <a:srgbClr val="001F5F"/>
                </a:solidFill>
                <a:latin typeface="Calibri"/>
                <a:cs typeface="Calibri"/>
              </a:rPr>
              <a:t>ique</a:t>
            </a:r>
            <a:r>
              <a:rPr spc="60" dirty="0">
                <a:solidFill>
                  <a:srgbClr val="001F5F"/>
                </a:solidFill>
                <a:latin typeface="Calibri"/>
                <a:cs typeface="Calibri"/>
              </a:rPr>
              <a:t> </a:t>
            </a:r>
            <a:r>
              <a:rPr spc="-15" dirty="0">
                <a:solidFill>
                  <a:srgbClr val="001F5F"/>
                </a:solidFill>
                <a:latin typeface="Calibri"/>
                <a:cs typeface="Calibri"/>
              </a:rPr>
              <a:t>S</a:t>
            </a:r>
            <a:r>
              <a:rPr dirty="0">
                <a:solidFill>
                  <a:srgbClr val="001F5F"/>
                </a:solidFill>
                <a:latin typeface="Calibri"/>
                <a:cs typeface="Calibri"/>
              </a:rPr>
              <a:t>a</a:t>
            </a:r>
            <a:r>
              <a:rPr spc="-35" dirty="0">
                <a:solidFill>
                  <a:srgbClr val="001F5F"/>
                </a:solidFill>
                <a:latin typeface="Calibri"/>
                <a:cs typeface="Calibri"/>
              </a:rPr>
              <a:t>n</a:t>
            </a:r>
            <a:r>
              <a:rPr spc="-40" dirty="0">
                <a:solidFill>
                  <a:srgbClr val="001F5F"/>
                </a:solidFill>
                <a:latin typeface="Calibri"/>
                <a:cs typeface="Calibri"/>
              </a:rPr>
              <a:t>t</a:t>
            </a:r>
            <a:r>
              <a:rPr spc="-20" dirty="0">
                <a:solidFill>
                  <a:srgbClr val="001F5F"/>
                </a:solidFill>
                <a:latin typeface="Calibri"/>
                <a:cs typeface="Calibri"/>
              </a:rPr>
              <a:t>é</a:t>
            </a:r>
            <a:r>
              <a:rPr spc="5" dirty="0">
                <a:solidFill>
                  <a:srgbClr val="001F5F"/>
                </a:solidFill>
                <a:latin typeface="Calibri"/>
                <a:cs typeface="Calibri"/>
              </a:rPr>
              <a:t>)</a:t>
            </a:r>
            <a:r>
              <a:rPr spc="-5" dirty="0">
                <a:solidFill>
                  <a:srgbClr val="001F5F"/>
                </a:solidFill>
                <a:latin typeface="Calibri"/>
                <a:cs typeface="Calibri"/>
              </a:rPr>
              <a:t>: </a:t>
            </a:r>
            <a:r>
              <a:rPr spc="-10" dirty="0">
                <a:solidFill>
                  <a:srgbClr val="001F5F"/>
                </a:solidFill>
                <a:latin typeface="Calibri"/>
                <a:cs typeface="Calibri"/>
              </a:rPr>
              <a:t>s</a:t>
            </a:r>
            <a:r>
              <a:rPr spc="-20" dirty="0">
                <a:solidFill>
                  <a:srgbClr val="001F5F"/>
                </a:solidFill>
                <a:latin typeface="Calibri"/>
                <a:cs typeface="Calibri"/>
              </a:rPr>
              <a:t>e</a:t>
            </a:r>
            <a:r>
              <a:rPr spc="-5" dirty="0">
                <a:solidFill>
                  <a:srgbClr val="001F5F"/>
                </a:solidFill>
                <a:latin typeface="Calibri"/>
                <a:cs typeface="Calibri"/>
              </a:rPr>
              <a:t>l</a:t>
            </a:r>
            <a:r>
              <a:rPr spc="5" dirty="0">
                <a:solidFill>
                  <a:srgbClr val="001F5F"/>
                </a:solidFill>
                <a:latin typeface="Calibri"/>
                <a:cs typeface="Calibri"/>
              </a:rPr>
              <a:t>o</a:t>
            </a:r>
            <a:r>
              <a:rPr dirty="0">
                <a:solidFill>
                  <a:srgbClr val="001F5F"/>
                </a:solidFill>
                <a:latin typeface="Calibri"/>
                <a:cs typeface="Calibri"/>
              </a:rPr>
              <a:t>n</a:t>
            </a:r>
            <a:r>
              <a:rPr spc="10" dirty="0">
                <a:solidFill>
                  <a:srgbClr val="001F5F"/>
                </a:solidFill>
                <a:latin typeface="Calibri"/>
                <a:cs typeface="Calibri"/>
              </a:rPr>
              <a:t> </a:t>
            </a:r>
            <a:r>
              <a:rPr spc="-10" dirty="0">
                <a:solidFill>
                  <a:srgbClr val="001F5F"/>
                </a:solidFill>
                <a:latin typeface="Calibri"/>
                <a:cs typeface="Calibri"/>
              </a:rPr>
              <a:t>n</a:t>
            </a:r>
            <a:r>
              <a:rPr spc="-25" dirty="0">
                <a:solidFill>
                  <a:srgbClr val="001F5F"/>
                </a:solidFill>
                <a:latin typeface="Calibri"/>
                <a:cs typeface="Calibri"/>
              </a:rPr>
              <a:t>a</a:t>
            </a:r>
            <a:r>
              <a:rPr dirty="0">
                <a:solidFill>
                  <a:srgbClr val="001F5F"/>
                </a:solidFill>
                <a:latin typeface="Calibri"/>
                <a:cs typeface="Calibri"/>
              </a:rPr>
              <a:t>t</a:t>
            </a:r>
            <a:r>
              <a:rPr spc="-15" dirty="0">
                <a:solidFill>
                  <a:srgbClr val="001F5F"/>
                </a:solidFill>
                <a:latin typeface="Calibri"/>
                <a:cs typeface="Calibri"/>
              </a:rPr>
              <a:t>u</a:t>
            </a:r>
            <a:r>
              <a:rPr spc="-40" dirty="0">
                <a:solidFill>
                  <a:srgbClr val="001F5F"/>
                </a:solidFill>
                <a:latin typeface="Calibri"/>
                <a:cs typeface="Calibri"/>
              </a:rPr>
              <a:t>r</a:t>
            </a:r>
            <a:r>
              <a:rPr spc="-10" dirty="0">
                <a:solidFill>
                  <a:srgbClr val="001F5F"/>
                </a:solidFill>
                <a:latin typeface="Calibri"/>
                <a:cs typeface="Calibri"/>
              </a:rPr>
              <a:t>e</a:t>
            </a:r>
            <a:r>
              <a:rPr spc="35" dirty="0">
                <a:solidFill>
                  <a:srgbClr val="001F5F"/>
                </a:solidFill>
                <a:latin typeface="Calibri"/>
                <a:cs typeface="Calibri"/>
              </a:rPr>
              <a:t> </a:t>
            </a:r>
            <a:r>
              <a:rPr spc="-20" dirty="0">
                <a:solidFill>
                  <a:srgbClr val="001F5F"/>
                </a:solidFill>
                <a:latin typeface="Calibri"/>
                <a:cs typeface="Calibri"/>
              </a:rPr>
              <a:t>e</a:t>
            </a:r>
            <a:r>
              <a:rPr spc="-10" dirty="0">
                <a:solidFill>
                  <a:srgbClr val="001F5F"/>
                </a:solidFill>
                <a:latin typeface="Calibri"/>
                <a:cs typeface="Calibri"/>
              </a:rPr>
              <a:t>t</a:t>
            </a:r>
            <a:r>
              <a:rPr spc="15" dirty="0">
                <a:solidFill>
                  <a:srgbClr val="001F5F"/>
                </a:solidFill>
                <a:latin typeface="Calibri"/>
                <a:cs typeface="Calibri"/>
              </a:rPr>
              <a:t> </a:t>
            </a:r>
            <a:r>
              <a:rPr spc="-10" dirty="0">
                <a:solidFill>
                  <a:srgbClr val="001F5F"/>
                </a:solidFill>
                <a:latin typeface="Calibri"/>
                <a:cs typeface="Calibri"/>
              </a:rPr>
              <a:t>qu</a:t>
            </a:r>
            <a:r>
              <a:rPr dirty="0">
                <a:solidFill>
                  <a:srgbClr val="001F5F"/>
                </a:solidFill>
                <a:latin typeface="Calibri"/>
                <a:cs typeface="Calibri"/>
              </a:rPr>
              <a:t>a</a:t>
            </a:r>
            <a:r>
              <a:rPr spc="-35" dirty="0">
                <a:solidFill>
                  <a:srgbClr val="001F5F"/>
                </a:solidFill>
                <a:latin typeface="Calibri"/>
                <a:cs typeface="Calibri"/>
              </a:rPr>
              <a:t>n</a:t>
            </a:r>
            <a:r>
              <a:rPr dirty="0">
                <a:solidFill>
                  <a:srgbClr val="001F5F"/>
                </a:solidFill>
                <a:latin typeface="Calibri"/>
                <a:cs typeface="Calibri"/>
              </a:rPr>
              <a:t>t</a:t>
            </a:r>
            <a:r>
              <a:rPr spc="-10" dirty="0">
                <a:solidFill>
                  <a:srgbClr val="001F5F"/>
                </a:solidFill>
                <a:latin typeface="Calibri"/>
                <a:cs typeface="Calibri"/>
              </a:rPr>
              <a:t>i</a:t>
            </a:r>
            <a:r>
              <a:rPr spc="-40" dirty="0">
                <a:solidFill>
                  <a:srgbClr val="001F5F"/>
                </a:solidFill>
                <a:latin typeface="Calibri"/>
                <a:cs typeface="Calibri"/>
              </a:rPr>
              <a:t>t</a:t>
            </a:r>
            <a:r>
              <a:rPr spc="-10" dirty="0">
                <a:solidFill>
                  <a:srgbClr val="001F5F"/>
                </a:solidFill>
                <a:latin typeface="Calibri"/>
                <a:cs typeface="Calibri"/>
              </a:rPr>
              <a:t>é</a:t>
            </a:r>
            <a:r>
              <a:rPr spc="60" dirty="0">
                <a:solidFill>
                  <a:srgbClr val="001F5F"/>
                </a:solidFill>
                <a:latin typeface="Calibri"/>
                <a:cs typeface="Calibri"/>
              </a:rPr>
              <a:t> </a:t>
            </a:r>
            <a:r>
              <a:rPr spc="-10" dirty="0">
                <a:solidFill>
                  <a:srgbClr val="001F5F"/>
                </a:solidFill>
                <a:latin typeface="Calibri"/>
                <a:cs typeface="Calibri"/>
              </a:rPr>
              <a:t>de</a:t>
            </a:r>
            <a:r>
              <a:rPr spc="15" dirty="0">
                <a:solidFill>
                  <a:srgbClr val="001F5F"/>
                </a:solidFill>
                <a:latin typeface="Calibri"/>
                <a:cs typeface="Calibri"/>
              </a:rPr>
              <a:t> </a:t>
            </a:r>
            <a:r>
              <a:rPr spc="-15" dirty="0">
                <a:solidFill>
                  <a:srgbClr val="001F5F"/>
                </a:solidFill>
                <a:latin typeface="Calibri"/>
                <a:cs typeface="Calibri"/>
              </a:rPr>
              <a:t>m</a:t>
            </a:r>
            <a:r>
              <a:rPr spc="-20" dirty="0">
                <a:solidFill>
                  <a:srgbClr val="001F5F"/>
                </a:solidFill>
                <a:latin typeface="Calibri"/>
                <a:cs typeface="Calibri"/>
              </a:rPr>
              <a:t>é</a:t>
            </a:r>
            <a:r>
              <a:rPr spc="-10" dirty="0">
                <a:solidFill>
                  <a:srgbClr val="001F5F"/>
                </a:solidFill>
                <a:latin typeface="Calibri"/>
                <a:cs typeface="Calibri"/>
              </a:rPr>
              <a:t>d</a:t>
            </a:r>
            <a:r>
              <a:rPr spc="-5" dirty="0">
                <a:solidFill>
                  <a:srgbClr val="001F5F"/>
                </a:solidFill>
                <a:latin typeface="Calibri"/>
                <a:cs typeface="Calibri"/>
              </a:rPr>
              <a:t>i</a:t>
            </a:r>
            <a:r>
              <a:rPr spc="-30" dirty="0">
                <a:solidFill>
                  <a:srgbClr val="001F5F"/>
                </a:solidFill>
                <a:latin typeface="Calibri"/>
                <a:cs typeface="Calibri"/>
              </a:rPr>
              <a:t>c</a:t>
            </a:r>
            <a:r>
              <a:rPr spc="-15" dirty="0">
                <a:solidFill>
                  <a:srgbClr val="001F5F"/>
                </a:solidFill>
                <a:latin typeface="Calibri"/>
                <a:cs typeface="Calibri"/>
              </a:rPr>
              <a:t>ame</a:t>
            </a:r>
            <a:r>
              <a:rPr spc="-50" dirty="0">
                <a:solidFill>
                  <a:srgbClr val="001F5F"/>
                </a:solidFill>
                <a:latin typeface="Calibri"/>
                <a:cs typeface="Calibri"/>
              </a:rPr>
              <a:t>n</a:t>
            </a:r>
            <a:r>
              <a:rPr dirty="0">
                <a:solidFill>
                  <a:srgbClr val="001F5F"/>
                </a:solidFill>
                <a:latin typeface="Calibri"/>
                <a:cs typeface="Calibri"/>
              </a:rPr>
              <a:t>ts </a:t>
            </a:r>
            <a:r>
              <a:rPr spc="60" dirty="0">
                <a:solidFill>
                  <a:srgbClr val="001F5F"/>
                </a:solidFill>
                <a:latin typeface="Calibri"/>
                <a:cs typeface="Calibri"/>
              </a:rPr>
              <a:t> </a:t>
            </a:r>
            <a:r>
              <a:rPr dirty="0">
                <a:solidFill>
                  <a:srgbClr val="001F5F"/>
                </a:solidFill>
                <a:latin typeface="Calibri"/>
                <a:cs typeface="Calibri"/>
              </a:rPr>
              <a:t>a</a:t>
            </a:r>
            <a:r>
              <a:rPr spc="-10" dirty="0">
                <a:solidFill>
                  <a:srgbClr val="001F5F"/>
                </a:solidFill>
                <a:latin typeface="Calibri"/>
                <a:cs typeface="Calibri"/>
              </a:rPr>
              <a:t>u</a:t>
            </a:r>
            <a:r>
              <a:rPr spc="-40" dirty="0">
                <a:solidFill>
                  <a:srgbClr val="001F5F"/>
                </a:solidFill>
                <a:latin typeface="Calibri"/>
                <a:cs typeface="Calibri"/>
              </a:rPr>
              <a:t>t</a:t>
            </a:r>
            <a:r>
              <a:rPr spc="5" dirty="0">
                <a:solidFill>
                  <a:srgbClr val="001F5F"/>
                </a:solidFill>
                <a:latin typeface="Calibri"/>
                <a:cs typeface="Calibri"/>
              </a:rPr>
              <a:t>o</a:t>
            </a:r>
            <a:r>
              <a:rPr dirty="0">
                <a:solidFill>
                  <a:srgbClr val="001F5F"/>
                </a:solidFill>
                <a:latin typeface="Calibri"/>
                <a:cs typeface="Calibri"/>
              </a:rPr>
              <a:t>r</a:t>
            </a:r>
            <a:r>
              <a:rPr spc="-10" dirty="0">
                <a:solidFill>
                  <a:srgbClr val="001F5F"/>
                </a:solidFill>
                <a:latin typeface="Calibri"/>
                <a:cs typeface="Calibri"/>
              </a:rPr>
              <a:t>is</a:t>
            </a:r>
            <a:r>
              <a:rPr spc="-20" dirty="0">
                <a:solidFill>
                  <a:srgbClr val="001F5F"/>
                </a:solidFill>
                <a:latin typeface="Calibri"/>
                <a:cs typeface="Calibri"/>
              </a:rPr>
              <a:t>é</a:t>
            </a:r>
            <a:r>
              <a:rPr dirty="0">
                <a:solidFill>
                  <a:srgbClr val="001F5F"/>
                </a:solidFill>
                <a:latin typeface="Calibri"/>
                <a:cs typeface="Calibri"/>
              </a:rPr>
              <a:t>s</a:t>
            </a:r>
            <a:r>
              <a:rPr spc="35" dirty="0">
                <a:solidFill>
                  <a:srgbClr val="001F5F"/>
                </a:solidFill>
                <a:latin typeface="Calibri"/>
                <a:cs typeface="Calibri"/>
              </a:rPr>
              <a:t> </a:t>
            </a:r>
            <a:r>
              <a:rPr spc="5" dirty="0">
                <a:solidFill>
                  <a:srgbClr val="001F5F"/>
                </a:solidFill>
                <a:latin typeface="Calibri"/>
                <a:cs typeface="Calibri"/>
              </a:rPr>
              <a:t>o</a:t>
            </a:r>
            <a:r>
              <a:rPr dirty="0">
                <a:solidFill>
                  <a:srgbClr val="001F5F"/>
                </a:solidFill>
                <a:latin typeface="Calibri"/>
                <a:cs typeface="Calibri"/>
              </a:rPr>
              <a:t>u </a:t>
            </a:r>
            <a:r>
              <a:rPr spc="-10" dirty="0">
                <a:solidFill>
                  <a:srgbClr val="001F5F"/>
                </a:solidFill>
                <a:latin typeface="Calibri"/>
                <a:cs typeface="Calibri"/>
              </a:rPr>
              <a:t>n</a:t>
            </a:r>
            <a:r>
              <a:rPr spc="5" dirty="0">
                <a:solidFill>
                  <a:srgbClr val="001F5F"/>
                </a:solidFill>
                <a:latin typeface="Calibri"/>
                <a:cs typeface="Calibri"/>
              </a:rPr>
              <a:t>o</a:t>
            </a:r>
            <a:r>
              <a:rPr spc="-10" dirty="0">
                <a:solidFill>
                  <a:srgbClr val="001F5F"/>
                </a:solidFill>
                <a:latin typeface="Calibri"/>
                <a:cs typeface="Calibri"/>
              </a:rPr>
              <a:t>n</a:t>
            </a:r>
            <a:r>
              <a:rPr dirty="0">
                <a:solidFill>
                  <a:srgbClr val="001F5F"/>
                </a:solidFill>
                <a:latin typeface="Calibri"/>
                <a:cs typeface="Calibri"/>
              </a:rPr>
              <a:t>.</a:t>
            </a:r>
            <a:endParaRPr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707"/>
            <a:ext cx="8986520" cy="690701"/>
          </a:xfrm>
          <a:prstGeom prst="rect">
            <a:avLst/>
          </a:prstGeom>
        </p:spPr>
        <p:txBody>
          <a:bodyPr vert="horz" wrap="square" lIns="0" tIns="250570" rIns="0" bIns="0" numCol="1" rtlCol="0" anchor="ctr" anchorCtr="0" compatLnSpc="1">
            <a:prstTxWarp prst="textNoShape">
              <a:avLst/>
            </a:prstTxWarp>
            <a:spAutoFit/>
          </a:bodyPr>
          <a:lstStyle/>
          <a:p>
            <a:pPr marL="469900"/>
            <a:r>
              <a:rPr dirty="0"/>
              <a:t>A</a:t>
            </a:r>
            <a:r>
              <a:rPr spc="-60" dirty="0"/>
              <a:t>R</a:t>
            </a:r>
            <a:r>
              <a:rPr dirty="0"/>
              <a:t>V</a:t>
            </a:r>
            <a:r>
              <a:rPr spc="-5" dirty="0"/>
              <a:t> </a:t>
            </a:r>
            <a:r>
              <a:rPr dirty="0"/>
              <a:t>ET</a:t>
            </a:r>
            <a:r>
              <a:rPr spc="-5" dirty="0"/>
              <a:t> </a:t>
            </a:r>
            <a:r>
              <a:rPr spc="-70" dirty="0"/>
              <a:t>V</a:t>
            </a:r>
            <a:r>
              <a:rPr spc="-135" dirty="0"/>
              <a:t>O</a:t>
            </a:r>
            <a:r>
              <a:rPr spc="-335" dirty="0"/>
              <a:t>Y</a:t>
            </a:r>
            <a:r>
              <a:rPr spc="-50" dirty="0"/>
              <a:t>A</a:t>
            </a:r>
            <a:r>
              <a:rPr spc="-5" dirty="0"/>
              <a:t>G</a:t>
            </a:r>
            <a:r>
              <a:rPr spc="-25" dirty="0"/>
              <a:t>E</a:t>
            </a:r>
            <a:r>
              <a:rPr spc="-20" dirty="0"/>
              <a:t>S</a:t>
            </a:r>
            <a:r>
              <a:rPr dirty="0"/>
              <a:t> 3</a:t>
            </a:r>
            <a:r>
              <a:rPr spc="-15" dirty="0"/>
              <a:t>/</a:t>
            </a:r>
            <a:r>
              <a:rPr dirty="0"/>
              <a:t>5</a:t>
            </a:r>
          </a:p>
        </p:txBody>
      </p:sp>
      <p:sp>
        <p:nvSpPr>
          <p:cNvPr id="4" name="object 4"/>
          <p:cNvSpPr/>
          <p:nvPr/>
        </p:nvSpPr>
        <p:spPr>
          <a:xfrm>
            <a:off x="1763712" y="1341500"/>
            <a:ext cx="3240024" cy="243357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774865" y="4076777"/>
            <a:ext cx="3228975" cy="267652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472815" y="1504569"/>
            <a:ext cx="2153285" cy="369332"/>
          </a:xfrm>
          <a:prstGeom prst="rect">
            <a:avLst/>
          </a:prstGeom>
        </p:spPr>
        <p:txBody>
          <a:bodyPr vert="horz" wrap="square" lIns="0" tIns="0" rIns="0" bIns="0" rtlCol="0">
            <a:spAutoFit/>
          </a:bodyPr>
          <a:lstStyle/>
          <a:p>
            <a:pPr marL="12700"/>
            <a:r>
              <a:rPr sz="2400" b="1" spc="-5" dirty="0">
                <a:solidFill>
                  <a:srgbClr val="001F5F"/>
                </a:solidFill>
                <a:latin typeface="Calibri"/>
                <a:cs typeface="Calibri"/>
              </a:rPr>
              <a:t>D</a:t>
            </a:r>
            <a:r>
              <a:rPr sz="2400" b="1" spc="-10" dirty="0">
                <a:solidFill>
                  <a:srgbClr val="001F5F"/>
                </a:solidFill>
                <a:latin typeface="Calibri"/>
                <a:cs typeface="Calibri"/>
              </a:rPr>
              <a:t>é</a:t>
            </a:r>
            <a:r>
              <a:rPr sz="2400" b="1" spc="-25" dirty="0">
                <a:solidFill>
                  <a:srgbClr val="001F5F"/>
                </a:solidFill>
                <a:latin typeface="Calibri"/>
                <a:cs typeface="Calibri"/>
              </a:rPr>
              <a:t>ca</a:t>
            </a:r>
            <a:r>
              <a:rPr sz="2400" b="1" spc="-5" dirty="0">
                <a:solidFill>
                  <a:srgbClr val="001F5F"/>
                </a:solidFill>
                <a:latin typeface="Calibri"/>
                <a:cs typeface="Calibri"/>
              </a:rPr>
              <a:t>l</a:t>
            </a:r>
            <a:r>
              <a:rPr sz="2400" b="1" spc="-25" dirty="0">
                <a:solidFill>
                  <a:srgbClr val="001F5F"/>
                </a:solidFill>
                <a:latin typeface="Calibri"/>
                <a:cs typeface="Calibri"/>
              </a:rPr>
              <a:t>a</a:t>
            </a:r>
            <a:r>
              <a:rPr sz="2400" b="1" spc="-35" dirty="0">
                <a:solidFill>
                  <a:srgbClr val="001F5F"/>
                </a:solidFill>
                <a:latin typeface="Calibri"/>
                <a:cs typeface="Calibri"/>
              </a:rPr>
              <a:t>g</a:t>
            </a:r>
            <a:r>
              <a:rPr sz="2400" b="1" dirty="0">
                <a:solidFill>
                  <a:srgbClr val="001F5F"/>
                </a:solidFill>
                <a:latin typeface="Calibri"/>
                <a:cs typeface="Calibri"/>
              </a:rPr>
              <a:t>e</a:t>
            </a:r>
            <a:r>
              <a:rPr sz="2400" b="1" spc="20" dirty="0">
                <a:solidFill>
                  <a:srgbClr val="001F5F"/>
                </a:solidFill>
                <a:latin typeface="Calibri"/>
                <a:cs typeface="Calibri"/>
              </a:rPr>
              <a:t> </a:t>
            </a:r>
            <a:r>
              <a:rPr sz="2400" b="1" spc="-10" dirty="0">
                <a:solidFill>
                  <a:srgbClr val="001F5F"/>
                </a:solidFill>
                <a:latin typeface="Calibri"/>
                <a:cs typeface="Calibri"/>
              </a:rPr>
              <a:t>h</a:t>
            </a:r>
            <a:r>
              <a:rPr sz="2400" b="1" dirty="0">
                <a:solidFill>
                  <a:srgbClr val="001F5F"/>
                </a:solidFill>
                <a:latin typeface="Calibri"/>
                <a:cs typeface="Calibri"/>
              </a:rPr>
              <a:t>o</a:t>
            </a:r>
            <a:r>
              <a:rPr sz="2400" b="1" spc="-35" dirty="0">
                <a:solidFill>
                  <a:srgbClr val="001F5F"/>
                </a:solidFill>
                <a:latin typeface="Calibri"/>
                <a:cs typeface="Calibri"/>
              </a:rPr>
              <a:t>r</a:t>
            </a:r>
            <a:r>
              <a:rPr sz="2400" b="1" spc="-25" dirty="0">
                <a:solidFill>
                  <a:srgbClr val="001F5F"/>
                </a:solidFill>
                <a:latin typeface="Calibri"/>
                <a:cs typeface="Calibri"/>
              </a:rPr>
              <a:t>a</a:t>
            </a:r>
            <a:r>
              <a:rPr sz="2400" b="1" spc="-5" dirty="0">
                <a:solidFill>
                  <a:srgbClr val="001F5F"/>
                </a:solidFill>
                <a:latin typeface="Calibri"/>
                <a:cs typeface="Calibri"/>
              </a:rPr>
              <a:t>i</a:t>
            </a:r>
            <a:r>
              <a:rPr sz="2400" b="1" spc="-15" dirty="0">
                <a:solidFill>
                  <a:srgbClr val="001F5F"/>
                </a:solidFill>
                <a:latin typeface="Calibri"/>
                <a:cs typeface="Calibri"/>
              </a:rPr>
              <a:t>r</a:t>
            </a:r>
            <a:r>
              <a:rPr sz="2400" b="1" dirty="0">
                <a:solidFill>
                  <a:srgbClr val="001F5F"/>
                </a:solidFill>
                <a:latin typeface="Calibri"/>
                <a:cs typeface="Calibri"/>
              </a:rPr>
              <a:t>e</a:t>
            </a:r>
            <a:endParaRPr sz="2400">
              <a:latin typeface="Calibri"/>
              <a:cs typeface="Calibri"/>
            </a:endParaRPr>
          </a:p>
        </p:txBody>
      </p:sp>
      <p:sp>
        <p:nvSpPr>
          <p:cNvPr id="7" name="object 7"/>
          <p:cNvSpPr/>
          <p:nvPr/>
        </p:nvSpPr>
        <p:spPr>
          <a:xfrm>
            <a:off x="9017002" y="1566925"/>
            <a:ext cx="1104900" cy="1104900"/>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5334000" y="3350342"/>
            <a:ext cx="6382766" cy="1231106"/>
          </a:xfrm>
          <a:prstGeom prst="rect">
            <a:avLst/>
          </a:prstGeom>
        </p:spPr>
        <p:txBody>
          <a:bodyPr vert="horz" wrap="square" lIns="0" tIns="0" rIns="0" bIns="0" rtlCol="0">
            <a:spAutoFit/>
          </a:bodyPr>
          <a:lstStyle/>
          <a:p>
            <a:pPr marL="12700"/>
            <a:r>
              <a:rPr sz="1400" spc="-15" dirty="0">
                <a:latin typeface="Times New Roman"/>
                <a:cs typeface="Times New Roman"/>
              </a:rPr>
              <a:t>•</a:t>
            </a:r>
            <a:r>
              <a:rPr sz="2000" spc="-20" dirty="0">
                <a:solidFill>
                  <a:srgbClr val="001F5F"/>
                </a:solidFill>
                <a:latin typeface="Calibri"/>
                <a:cs typeface="Calibri"/>
              </a:rPr>
              <a:t>D</a:t>
            </a:r>
            <a:r>
              <a:rPr sz="2000" spc="-10" dirty="0">
                <a:solidFill>
                  <a:srgbClr val="001F5F"/>
                </a:solidFill>
                <a:latin typeface="Calibri"/>
                <a:cs typeface="Calibri"/>
              </a:rPr>
              <a:t>u</a:t>
            </a:r>
            <a:r>
              <a:rPr sz="2000" spc="-60" dirty="0">
                <a:solidFill>
                  <a:srgbClr val="001F5F"/>
                </a:solidFill>
                <a:latin typeface="Calibri"/>
                <a:cs typeface="Calibri"/>
              </a:rPr>
              <a:t>r</a:t>
            </a:r>
            <a:r>
              <a:rPr sz="2000" spc="-10" dirty="0">
                <a:solidFill>
                  <a:srgbClr val="001F5F"/>
                </a:solidFill>
                <a:latin typeface="Calibri"/>
                <a:cs typeface="Calibri"/>
              </a:rPr>
              <a:t>a</a:t>
            </a:r>
            <a:r>
              <a:rPr sz="2000" spc="-25"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 </a:t>
            </a:r>
            <a:r>
              <a:rPr sz="2000" spc="-10" dirty="0">
                <a:solidFill>
                  <a:srgbClr val="001F5F"/>
                </a:solidFill>
                <a:latin typeface="Calibri"/>
                <a:cs typeface="Calibri"/>
              </a:rPr>
              <a:t>le</a:t>
            </a:r>
            <a:r>
              <a:rPr sz="2000" spc="-15" dirty="0">
                <a:solidFill>
                  <a:srgbClr val="001F5F"/>
                </a:solidFill>
                <a:latin typeface="Calibri"/>
                <a:cs typeface="Calibri"/>
              </a:rPr>
              <a:t> </a:t>
            </a:r>
            <a:r>
              <a:rPr sz="2000" spc="-40" dirty="0">
                <a:solidFill>
                  <a:srgbClr val="001F5F"/>
                </a:solidFill>
                <a:latin typeface="Calibri"/>
                <a:cs typeface="Calibri"/>
              </a:rPr>
              <a:t>v</a:t>
            </a:r>
            <a:r>
              <a:rPr sz="2000" spc="-15" dirty="0">
                <a:solidFill>
                  <a:srgbClr val="001F5F"/>
                </a:solidFill>
                <a:latin typeface="Calibri"/>
                <a:cs typeface="Calibri"/>
              </a:rPr>
              <a:t>o</a:t>
            </a:r>
            <a:r>
              <a:rPr sz="2000" spc="-25" dirty="0">
                <a:solidFill>
                  <a:srgbClr val="001F5F"/>
                </a:solidFill>
                <a:latin typeface="Calibri"/>
                <a:cs typeface="Calibri"/>
              </a:rPr>
              <a:t>y</a:t>
            </a:r>
            <a:r>
              <a:rPr sz="2000" spc="-10" dirty="0">
                <a:solidFill>
                  <a:srgbClr val="001F5F"/>
                </a:solidFill>
                <a:latin typeface="Calibri"/>
                <a:cs typeface="Calibri"/>
              </a:rPr>
              <a:t>a</a:t>
            </a:r>
            <a:r>
              <a:rPr sz="2000" spc="-30" dirty="0">
                <a:solidFill>
                  <a:srgbClr val="001F5F"/>
                </a:solidFill>
                <a:latin typeface="Calibri"/>
                <a:cs typeface="Calibri"/>
              </a:rPr>
              <a:t>g</a:t>
            </a:r>
            <a:r>
              <a:rPr sz="2000" spc="-20" dirty="0">
                <a:solidFill>
                  <a:srgbClr val="001F5F"/>
                </a:solidFill>
                <a:latin typeface="Calibri"/>
                <a:cs typeface="Calibri"/>
              </a:rPr>
              <a:t>e</a:t>
            </a:r>
            <a:r>
              <a:rPr sz="2000" spc="-5" dirty="0">
                <a:solidFill>
                  <a:srgbClr val="001F5F"/>
                </a:solidFill>
                <a:latin typeface="Calibri"/>
                <a:cs typeface="Calibri"/>
              </a:rPr>
              <a:t>,</a:t>
            </a:r>
            <a:r>
              <a:rPr sz="2000" dirty="0">
                <a:solidFill>
                  <a:srgbClr val="001F5F"/>
                </a:solidFill>
                <a:latin typeface="Calibri"/>
                <a:cs typeface="Calibri"/>
              </a:rPr>
              <a:t> </a:t>
            </a:r>
            <a:r>
              <a:rPr sz="2000" spc="-30" dirty="0">
                <a:solidFill>
                  <a:srgbClr val="001F5F"/>
                </a:solidFill>
                <a:latin typeface="Calibri"/>
                <a:cs typeface="Calibri"/>
              </a:rPr>
              <a:t>c</a:t>
            </a:r>
            <a:r>
              <a:rPr sz="2000" spc="-15" dirty="0">
                <a:solidFill>
                  <a:srgbClr val="001F5F"/>
                </a:solidFill>
                <a:latin typeface="Calibri"/>
                <a:cs typeface="Calibri"/>
              </a:rPr>
              <a:t>o</a:t>
            </a:r>
            <a:r>
              <a:rPr sz="2000" spc="-30" dirty="0">
                <a:solidFill>
                  <a:srgbClr val="001F5F"/>
                </a:solidFill>
                <a:latin typeface="Calibri"/>
                <a:cs typeface="Calibri"/>
              </a:rPr>
              <a:t>n</a:t>
            </a:r>
            <a:r>
              <a:rPr sz="2000" spc="-10" dirty="0">
                <a:solidFill>
                  <a:srgbClr val="001F5F"/>
                </a:solidFill>
                <a:latin typeface="Calibri"/>
                <a:cs typeface="Calibri"/>
              </a:rPr>
              <a:t>ti</a:t>
            </a:r>
            <a:r>
              <a:rPr sz="2000" spc="-5" dirty="0">
                <a:solidFill>
                  <a:srgbClr val="001F5F"/>
                </a:solidFill>
                <a:latin typeface="Calibri"/>
                <a:cs typeface="Calibri"/>
              </a:rPr>
              <a:t>n</a:t>
            </a:r>
            <a:r>
              <a:rPr sz="2000" spc="-10" dirty="0">
                <a:solidFill>
                  <a:srgbClr val="001F5F"/>
                </a:solidFill>
                <a:latin typeface="Calibri"/>
                <a:cs typeface="Calibri"/>
              </a:rPr>
              <a:t>u</a:t>
            </a:r>
            <a:r>
              <a:rPr sz="2000" spc="-20" dirty="0">
                <a:solidFill>
                  <a:srgbClr val="001F5F"/>
                </a:solidFill>
                <a:latin typeface="Calibri"/>
                <a:cs typeface="Calibri"/>
              </a:rPr>
              <a:t>e</a:t>
            </a:r>
            <a:r>
              <a:rPr sz="2000" spc="-10" dirty="0">
                <a:solidFill>
                  <a:srgbClr val="001F5F"/>
                </a:solidFill>
                <a:latin typeface="Calibri"/>
                <a:cs typeface="Calibri"/>
              </a:rPr>
              <a:t>r</a:t>
            </a:r>
            <a:r>
              <a:rPr sz="2000" spc="25" dirty="0">
                <a:solidFill>
                  <a:srgbClr val="001F5F"/>
                </a:solidFill>
                <a:latin typeface="Calibri"/>
                <a:cs typeface="Calibri"/>
              </a:rPr>
              <a:t> </a:t>
            </a:r>
            <a:r>
              <a:rPr sz="2000" spc="-10" dirty="0">
                <a:solidFill>
                  <a:srgbClr val="001F5F"/>
                </a:solidFill>
                <a:latin typeface="Calibri"/>
                <a:cs typeface="Calibri"/>
              </a:rPr>
              <a:t>à</a:t>
            </a:r>
            <a:r>
              <a:rPr sz="2000" spc="5" dirty="0">
                <a:solidFill>
                  <a:srgbClr val="001F5F"/>
                </a:solidFill>
                <a:latin typeface="Calibri"/>
                <a:cs typeface="Calibri"/>
              </a:rPr>
              <a:t> </a:t>
            </a:r>
            <a:r>
              <a:rPr sz="2000" spc="-10"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nd</a:t>
            </a:r>
            <a:r>
              <a:rPr sz="2000" spc="-35" dirty="0">
                <a:solidFill>
                  <a:srgbClr val="001F5F"/>
                </a:solidFill>
                <a:latin typeface="Calibri"/>
                <a:cs typeface="Calibri"/>
              </a:rPr>
              <a:t>r</a:t>
            </a:r>
            <a:r>
              <a:rPr sz="2000" spc="-10" dirty="0">
                <a:solidFill>
                  <a:srgbClr val="001F5F"/>
                </a:solidFill>
                <a:latin typeface="Calibri"/>
                <a:cs typeface="Calibri"/>
              </a:rPr>
              <a:t>e</a:t>
            </a:r>
            <a:endParaRPr sz="2000" dirty="0">
              <a:latin typeface="Calibri"/>
              <a:cs typeface="Calibri"/>
            </a:endParaRPr>
          </a:p>
          <a:p>
            <a:pPr marL="12700"/>
            <a:r>
              <a:rPr sz="2000" spc="-25" dirty="0">
                <a:solidFill>
                  <a:srgbClr val="001F5F"/>
                </a:solidFill>
                <a:latin typeface="Calibri"/>
                <a:cs typeface="Calibri"/>
              </a:rPr>
              <a:t>s</a:t>
            </a:r>
            <a:r>
              <a:rPr sz="2000" spc="-20" dirty="0">
                <a:solidFill>
                  <a:srgbClr val="001F5F"/>
                </a:solidFill>
                <a:latin typeface="Calibri"/>
                <a:cs typeface="Calibri"/>
              </a:rPr>
              <a:t>e</a:t>
            </a:r>
            <a:r>
              <a:rPr sz="2000" spc="-10" dirty="0">
                <a:solidFill>
                  <a:srgbClr val="001F5F"/>
                </a:solidFill>
                <a:latin typeface="Calibri"/>
                <a:cs typeface="Calibri"/>
              </a:rPr>
              <a:t>lon</a:t>
            </a:r>
            <a:r>
              <a:rPr sz="2000" spc="30" dirty="0">
                <a:solidFill>
                  <a:srgbClr val="001F5F"/>
                </a:solidFill>
                <a:latin typeface="Calibri"/>
                <a:cs typeface="Calibri"/>
              </a:rPr>
              <a:t> </a:t>
            </a:r>
            <a:r>
              <a:rPr sz="2000" spc="-5" dirty="0">
                <a:solidFill>
                  <a:srgbClr val="001F5F"/>
                </a:solidFill>
                <a:latin typeface="Calibri"/>
                <a:cs typeface="Calibri"/>
              </a:rPr>
              <a:t>l</a:t>
            </a:r>
            <a:r>
              <a:rPr sz="2000" spc="-25" dirty="0">
                <a:solidFill>
                  <a:srgbClr val="001F5F"/>
                </a:solidFill>
                <a:latin typeface="Calibri"/>
                <a:cs typeface="Calibri"/>
              </a:rPr>
              <a:t>e</a:t>
            </a:r>
            <a:r>
              <a:rPr sz="2000" spc="-10" dirty="0">
                <a:solidFill>
                  <a:srgbClr val="001F5F"/>
                </a:solidFill>
                <a:latin typeface="Calibri"/>
                <a:cs typeface="Calibri"/>
              </a:rPr>
              <a:t>s</a:t>
            </a:r>
            <a:r>
              <a:rPr sz="2000" spc="35" dirty="0">
                <a:solidFill>
                  <a:srgbClr val="001F5F"/>
                </a:solidFill>
                <a:latin typeface="Calibri"/>
                <a:cs typeface="Calibri"/>
              </a:rPr>
              <a:t> </a:t>
            </a:r>
            <a:r>
              <a:rPr sz="2000" spc="-10" dirty="0">
                <a:solidFill>
                  <a:srgbClr val="001F5F"/>
                </a:solidFill>
                <a:latin typeface="Calibri"/>
                <a:cs typeface="Calibri"/>
              </a:rPr>
              <a:t>h</a:t>
            </a:r>
            <a:r>
              <a:rPr sz="2000" spc="-20" dirty="0">
                <a:solidFill>
                  <a:srgbClr val="001F5F"/>
                </a:solidFill>
                <a:latin typeface="Calibri"/>
                <a:cs typeface="Calibri"/>
              </a:rPr>
              <a:t>o</a:t>
            </a:r>
            <a:r>
              <a:rPr sz="2000" spc="-55" dirty="0">
                <a:solidFill>
                  <a:srgbClr val="001F5F"/>
                </a:solidFill>
                <a:latin typeface="Calibri"/>
                <a:cs typeface="Calibri"/>
              </a:rPr>
              <a:t>r</a:t>
            </a:r>
            <a:r>
              <a:rPr sz="2000" spc="-10" dirty="0">
                <a:solidFill>
                  <a:srgbClr val="001F5F"/>
                </a:solidFill>
                <a:latin typeface="Calibri"/>
                <a:cs typeface="Calibri"/>
              </a:rPr>
              <a:t>ai</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s</a:t>
            </a:r>
            <a:r>
              <a:rPr sz="2000" spc="10"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u </a:t>
            </a:r>
            <a:r>
              <a:rPr sz="2000" spc="-10" dirty="0">
                <a:solidFill>
                  <a:srgbClr val="001F5F"/>
                </a:solidFill>
                <a:latin typeface="Calibri"/>
                <a:cs typeface="Calibri"/>
              </a:rPr>
              <a:t>p</a:t>
            </a:r>
            <a:r>
              <a:rPr sz="2000" spc="-55" dirty="0">
                <a:solidFill>
                  <a:srgbClr val="001F5F"/>
                </a:solidFill>
                <a:latin typeface="Calibri"/>
                <a:cs typeface="Calibri"/>
              </a:rPr>
              <a:t>a</a:t>
            </a:r>
            <a:r>
              <a:rPr sz="2000" spc="-30" dirty="0">
                <a:solidFill>
                  <a:srgbClr val="001F5F"/>
                </a:solidFill>
                <a:latin typeface="Calibri"/>
                <a:cs typeface="Calibri"/>
              </a:rPr>
              <a:t>y</a:t>
            </a:r>
            <a:r>
              <a:rPr sz="2000" spc="-10" dirty="0">
                <a:solidFill>
                  <a:srgbClr val="001F5F"/>
                </a:solidFill>
                <a:latin typeface="Calibri"/>
                <a:cs typeface="Calibri"/>
              </a:rPr>
              <a:t>s</a:t>
            </a:r>
            <a:r>
              <a:rPr sz="2000" spc="10"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5" dirty="0">
                <a:solidFill>
                  <a:srgbClr val="001F5F"/>
                </a:solidFill>
                <a:latin typeface="Calibri"/>
                <a:cs typeface="Calibri"/>
              </a:rPr>
              <a:t>d</a:t>
            </a:r>
            <a:r>
              <a:rPr sz="2000" spc="-20" dirty="0">
                <a:solidFill>
                  <a:srgbClr val="001F5F"/>
                </a:solidFill>
                <a:latin typeface="Calibri"/>
                <a:cs typeface="Calibri"/>
              </a:rPr>
              <a:t>é</a:t>
            </a:r>
            <a:r>
              <a:rPr sz="2000" spc="-10" dirty="0">
                <a:solidFill>
                  <a:srgbClr val="001F5F"/>
                </a:solidFill>
                <a:latin typeface="Calibri"/>
                <a:cs typeface="Calibri"/>
              </a:rPr>
              <a:t>part</a:t>
            </a:r>
            <a:endParaRPr sz="2000" dirty="0">
              <a:latin typeface="Calibri"/>
              <a:cs typeface="Calibri"/>
            </a:endParaRPr>
          </a:p>
          <a:p>
            <a:pPr marL="12700" marR="5080"/>
            <a:r>
              <a:rPr sz="2000" spc="-20" dirty="0">
                <a:solidFill>
                  <a:srgbClr val="001F5F"/>
                </a:solidFill>
                <a:latin typeface="Calibri"/>
                <a:cs typeface="Calibri"/>
              </a:rPr>
              <a:t>•</a:t>
            </a:r>
            <a:r>
              <a:rPr sz="2000" spc="-15" dirty="0">
                <a:solidFill>
                  <a:srgbClr val="001F5F"/>
                </a:solidFill>
                <a:latin typeface="Calibri"/>
                <a:cs typeface="Calibri"/>
              </a:rPr>
              <a:t>A</a:t>
            </a:r>
            <a:r>
              <a:rPr sz="2000" spc="20"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ti</a:t>
            </a:r>
            <a:r>
              <a:rPr sz="2000" spc="-5" dirty="0">
                <a:solidFill>
                  <a:srgbClr val="001F5F"/>
                </a:solidFill>
                <a:latin typeface="Calibri"/>
                <a:cs typeface="Calibri"/>
              </a:rPr>
              <a:t>n</a:t>
            </a:r>
            <a:r>
              <a:rPr sz="2000" spc="-30" dirty="0">
                <a:solidFill>
                  <a:srgbClr val="001F5F"/>
                </a:solidFill>
                <a:latin typeface="Calibri"/>
                <a:cs typeface="Calibri"/>
              </a:rPr>
              <a:t>a</a:t>
            </a:r>
            <a:r>
              <a:rPr sz="2000" spc="-10" dirty="0">
                <a:solidFill>
                  <a:srgbClr val="001F5F"/>
                </a:solidFill>
                <a:latin typeface="Calibri"/>
                <a:cs typeface="Calibri"/>
              </a:rPr>
              <a:t>tion</a:t>
            </a:r>
            <a:r>
              <a:rPr sz="2000" spc="-5" dirty="0">
                <a:solidFill>
                  <a:srgbClr val="001F5F"/>
                </a:solidFill>
                <a:latin typeface="Calibri"/>
                <a:cs typeface="Calibri"/>
              </a:rPr>
              <a:t>,</a:t>
            </a:r>
            <a:r>
              <a:rPr sz="2000" spc="30" dirty="0">
                <a:solidFill>
                  <a:srgbClr val="001F5F"/>
                </a:solidFill>
                <a:latin typeface="Calibri"/>
                <a:cs typeface="Calibri"/>
              </a:rPr>
              <a:t> </a:t>
            </a:r>
            <a:r>
              <a:rPr sz="2000" spc="-20" dirty="0">
                <a:solidFill>
                  <a:srgbClr val="001F5F"/>
                </a:solidFill>
                <a:latin typeface="Calibri"/>
                <a:cs typeface="Calibri"/>
              </a:rPr>
              <a:t>s</a:t>
            </a:r>
            <a:r>
              <a:rPr sz="2000" spc="-10" dirty="0">
                <a:solidFill>
                  <a:srgbClr val="001F5F"/>
                </a:solidFill>
                <a:latin typeface="Calibri"/>
                <a:cs typeface="Calibri"/>
              </a:rPr>
              <a:t>e</a:t>
            </a:r>
            <a:r>
              <a:rPr sz="2000" spc="15" dirty="0">
                <a:solidFill>
                  <a:srgbClr val="001F5F"/>
                </a:solidFill>
                <a:latin typeface="Calibri"/>
                <a:cs typeface="Calibri"/>
              </a:rPr>
              <a:t> </a:t>
            </a:r>
            <a:r>
              <a:rPr sz="2000" spc="-40" dirty="0">
                <a:solidFill>
                  <a:srgbClr val="001F5F"/>
                </a:solidFill>
                <a:latin typeface="Calibri"/>
                <a:cs typeface="Calibri"/>
              </a:rPr>
              <a:t>c</a:t>
            </a:r>
            <a:r>
              <a:rPr sz="2000" spc="-10" dirty="0">
                <a:solidFill>
                  <a:srgbClr val="001F5F"/>
                </a:solidFill>
                <a:latin typeface="Calibri"/>
                <a:cs typeface="Calibri"/>
              </a:rPr>
              <a:t>aler</a:t>
            </a:r>
            <a:r>
              <a:rPr sz="2000" spc="45" dirty="0">
                <a:solidFill>
                  <a:srgbClr val="001F5F"/>
                </a:solidFill>
                <a:latin typeface="Calibri"/>
                <a:cs typeface="Calibri"/>
              </a:rPr>
              <a:t> </a:t>
            </a:r>
            <a:r>
              <a:rPr sz="2000" spc="-20" dirty="0">
                <a:solidFill>
                  <a:srgbClr val="001F5F"/>
                </a:solidFill>
                <a:latin typeface="Calibri"/>
                <a:cs typeface="Calibri"/>
              </a:rPr>
              <a:t>s</a:t>
            </a:r>
            <a:r>
              <a:rPr sz="2000" spc="-10" dirty="0">
                <a:solidFill>
                  <a:srgbClr val="001F5F"/>
                </a:solidFill>
                <a:latin typeface="Calibri"/>
                <a:cs typeface="Calibri"/>
              </a:rPr>
              <a:t>ur</a:t>
            </a:r>
            <a:r>
              <a:rPr sz="2000" spc="25" dirty="0">
                <a:solidFill>
                  <a:srgbClr val="001F5F"/>
                </a:solidFill>
                <a:latin typeface="Calibri"/>
                <a:cs typeface="Calibri"/>
              </a:rPr>
              <a:t> </a:t>
            </a:r>
            <a:r>
              <a:rPr sz="2000" spc="-5" dirty="0">
                <a:solidFill>
                  <a:srgbClr val="001F5F"/>
                </a:solidFill>
                <a:latin typeface="Calibri"/>
                <a:cs typeface="Calibri"/>
              </a:rPr>
              <a:t>l’h</a:t>
            </a:r>
            <a:r>
              <a:rPr sz="2000" spc="-20" dirty="0">
                <a:solidFill>
                  <a:srgbClr val="001F5F"/>
                </a:solidFill>
                <a:latin typeface="Calibri"/>
                <a:cs typeface="Calibri"/>
              </a:rPr>
              <a:t>e</a:t>
            </a:r>
            <a:r>
              <a:rPr sz="2000" spc="-10" dirty="0">
                <a:solidFill>
                  <a:srgbClr val="001F5F"/>
                </a:solidFill>
                <a:latin typeface="Calibri"/>
                <a:cs typeface="Calibri"/>
              </a:rPr>
              <a:t>u</a:t>
            </a:r>
            <a:r>
              <a:rPr sz="2000" spc="-35" dirty="0">
                <a:solidFill>
                  <a:srgbClr val="001F5F"/>
                </a:solidFill>
                <a:latin typeface="Calibri"/>
                <a:cs typeface="Calibri"/>
              </a:rPr>
              <a:t>r</a:t>
            </a:r>
            <a:r>
              <a:rPr sz="2000" spc="-10" dirty="0">
                <a:solidFill>
                  <a:srgbClr val="001F5F"/>
                </a:solidFill>
                <a:latin typeface="Calibri"/>
                <a:cs typeface="Calibri"/>
              </a:rPr>
              <a:t>e </a:t>
            </a:r>
            <a:r>
              <a:rPr sz="2000" spc="-5" dirty="0">
                <a:solidFill>
                  <a:srgbClr val="001F5F"/>
                </a:solidFill>
                <a:latin typeface="Calibri"/>
                <a:cs typeface="Calibri"/>
              </a:rPr>
              <a:t>l</a:t>
            </a:r>
            <a:r>
              <a:rPr sz="2000" spc="-10" dirty="0">
                <a:solidFill>
                  <a:srgbClr val="001F5F"/>
                </a:solidFill>
                <a:latin typeface="Calibri"/>
                <a:cs typeface="Calibri"/>
              </a:rPr>
              <a:t>o</a:t>
            </a:r>
            <a:r>
              <a:rPr sz="2000" spc="-40" dirty="0">
                <a:solidFill>
                  <a:srgbClr val="001F5F"/>
                </a:solidFill>
                <a:latin typeface="Calibri"/>
                <a:cs typeface="Calibri"/>
              </a:rPr>
              <a:t>c</a:t>
            </a:r>
            <a:r>
              <a:rPr sz="2000" spc="-10" dirty="0">
                <a:solidFill>
                  <a:srgbClr val="001F5F"/>
                </a:solidFill>
                <a:latin typeface="Calibri"/>
                <a:cs typeface="Calibri"/>
              </a:rPr>
              <a:t>ale</a:t>
            </a:r>
            <a:r>
              <a:rPr sz="2000" spc="-5"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è</a:t>
            </a:r>
            <a:r>
              <a:rPr sz="2000" spc="-10" dirty="0">
                <a:solidFill>
                  <a:srgbClr val="001F5F"/>
                </a:solidFill>
                <a:latin typeface="Calibri"/>
                <a:cs typeface="Calibri"/>
              </a:rPr>
              <a:t>s</a:t>
            </a:r>
            <a:r>
              <a:rPr sz="2000" spc="10" dirty="0">
                <a:solidFill>
                  <a:srgbClr val="001F5F"/>
                </a:solidFill>
                <a:latin typeface="Calibri"/>
                <a:cs typeface="Calibri"/>
              </a:rPr>
              <a:t> </a:t>
            </a:r>
            <a:r>
              <a:rPr sz="2000" spc="-10" dirty="0">
                <a:solidFill>
                  <a:srgbClr val="001F5F"/>
                </a:solidFill>
                <a:latin typeface="Calibri"/>
                <a:cs typeface="Calibri"/>
              </a:rPr>
              <a:t>la</a:t>
            </a:r>
            <a:r>
              <a:rPr sz="2000" dirty="0">
                <a:solidFill>
                  <a:srgbClr val="001F5F"/>
                </a:solidFill>
                <a:latin typeface="Calibri"/>
                <a:cs typeface="Calibri"/>
              </a:rPr>
              <a:t> </a:t>
            </a:r>
            <a:r>
              <a:rPr sz="2000" spc="-10" dirty="0">
                <a:solidFill>
                  <a:srgbClr val="001F5F"/>
                </a:solidFill>
                <a:latin typeface="Calibri"/>
                <a:cs typeface="Calibri"/>
              </a:rPr>
              <a:t>p</a:t>
            </a:r>
            <a:r>
              <a:rPr sz="2000" spc="-35" dirty="0">
                <a:solidFill>
                  <a:srgbClr val="001F5F"/>
                </a:solidFill>
                <a:latin typeface="Calibri"/>
                <a:cs typeface="Calibri"/>
              </a:rPr>
              <a:t>r</a:t>
            </a:r>
            <a:r>
              <a:rPr sz="2000" spc="-15" dirty="0">
                <a:solidFill>
                  <a:srgbClr val="001F5F"/>
                </a:solidFill>
                <a:latin typeface="Calibri"/>
                <a:cs typeface="Calibri"/>
              </a:rPr>
              <a:t>oc</a:t>
            </a:r>
            <a:r>
              <a:rPr sz="2000" spc="-10" dirty="0">
                <a:solidFill>
                  <a:srgbClr val="001F5F"/>
                </a:solidFill>
                <a:latin typeface="Calibri"/>
                <a:cs typeface="Calibri"/>
              </a:rPr>
              <a:t>haine</a:t>
            </a:r>
            <a:r>
              <a:rPr sz="2000" spc="-15" dirty="0">
                <a:solidFill>
                  <a:srgbClr val="001F5F"/>
                </a:solidFill>
                <a:latin typeface="Calibri"/>
                <a:cs typeface="Calibri"/>
              </a:rPr>
              <a:t> </a:t>
            </a:r>
            <a:r>
              <a:rPr sz="2000" spc="-5" dirty="0" smtClean="0">
                <a:solidFill>
                  <a:srgbClr val="001F5F"/>
                </a:solidFill>
                <a:latin typeface="Calibri"/>
                <a:cs typeface="Calibri"/>
              </a:rPr>
              <a:t>p</a:t>
            </a:r>
            <a:r>
              <a:rPr sz="2000" spc="-10" dirty="0" smtClean="0">
                <a:solidFill>
                  <a:srgbClr val="001F5F"/>
                </a:solidFill>
                <a:latin typeface="Calibri"/>
                <a:cs typeface="Calibri"/>
              </a:rPr>
              <a:t>ri</a:t>
            </a:r>
            <a:r>
              <a:rPr sz="2000" spc="-25" dirty="0" smtClean="0">
                <a:solidFill>
                  <a:srgbClr val="001F5F"/>
                </a:solidFill>
                <a:latin typeface="Calibri"/>
                <a:cs typeface="Calibri"/>
              </a:rPr>
              <a:t>s</a:t>
            </a:r>
            <a:r>
              <a:rPr sz="2000" spc="-20" dirty="0" smtClean="0">
                <a:solidFill>
                  <a:srgbClr val="001F5F"/>
                </a:solidFill>
                <a:latin typeface="Calibri"/>
                <a:cs typeface="Calibri"/>
              </a:rPr>
              <a:t>e</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707"/>
            <a:ext cx="8986520" cy="690701"/>
          </a:xfrm>
          <a:prstGeom prst="rect">
            <a:avLst/>
          </a:prstGeom>
        </p:spPr>
        <p:txBody>
          <a:bodyPr vert="horz" wrap="square" lIns="0" tIns="250570" rIns="0" bIns="0" numCol="1" rtlCol="0" anchor="ctr" anchorCtr="0" compatLnSpc="1">
            <a:prstTxWarp prst="textNoShape">
              <a:avLst/>
            </a:prstTxWarp>
            <a:spAutoFit/>
          </a:bodyPr>
          <a:lstStyle/>
          <a:p>
            <a:pPr marL="469900"/>
            <a:r>
              <a:rPr dirty="0"/>
              <a:t>A</a:t>
            </a:r>
            <a:r>
              <a:rPr spc="-60" dirty="0"/>
              <a:t>R</a:t>
            </a:r>
            <a:r>
              <a:rPr dirty="0"/>
              <a:t>V</a:t>
            </a:r>
            <a:r>
              <a:rPr spc="-5" dirty="0"/>
              <a:t> </a:t>
            </a:r>
            <a:r>
              <a:rPr dirty="0"/>
              <a:t>ET</a:t>
            </a:r>
            <a:r>
              <a:rPr spc="-5" dirty="0"/>
              <a:t> </a:t>
            </a:r>
            <a:r>
              <a:rPr spc="-70" dirty="0"/>
              <a:t>V</a:t>
            </a:r>
            <a:r>
              <a:rPr spc="-135" dirty="0"/>
              <a:t>O</a:t>
            </a:r>
            <a:r>
              <a:rPr spc="-335" dirty="0"/>
              <a:t>Y</a:t>
            </a:r>
            <a:r>
              <a:rPr spc="-50" dirty="0"/>
              <a:t>A</a:t>
            </a:r>
            <a:r>
              <a:rPr spc="-5" dirty="0"/>
              <a:t>G</a:t>
            </a:r>
            <a:r>
              <a:rPr spc="-25" dirty="0"/>
              <a:t>E</a:t>
            </a:r>
            <a:r>
              <a:rPr spc="-20" dirty="0"/>
              <a:t>S</a:t>
            </a:r>
            <a:r>
              <a:rPr dirty="0"/>
              <a:t> 4</a:t>
            </a:r>
            <a:r>
              <a:rPr spc="-15" dirty="0"/>
              <a:t>/</a:t>
            </a:r>
            <a:r>
              <a:rPr dirty="0"/>
              <a:t>5</a:t>
            </a:r>
          </a:p>
        </p:txBody>
      </p:sp>
      <p:sp>
        <p:nvSpPr>
          <p:cNvPr id="4" name="object 4"/>
          <p:cNvSpPr/>
          <p:nvPr/>
        </p:nvSpPr>
        <p:spPr>
          <a:xfrm>
            <a:off x="1763712" y="1341500"/>
            <a:ext cx="3240024" cy="243357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774865" y="4076777"/>
            <a:ext cx="3228975" cy="267652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472815" y="1504569"/>
            <a:ext cx="2153285" cy="369332"/>
          </a:xfrm>
          <a:prstGeom prst="rect">
            <a:avLst/>
          </a:prstGeom>
        </p:spPr>
        <p:txBody>
          <a:bodyPr vert="horz" wrap="square" lIns="0" tIns="0" rIns="0" bIns="0" rtlCol="0">
            <a:spAutoFit/>
          </a:bodyPr>
          <a:lstStyle/>
          <a:p>
            <a:pPr marL="12700"/>
            <a:r>
              <a:rPr sz="2400" b="1" spc="-5" dirty="0">
                <a:solidFill>
                  <a:srgbClr val="001F5F"/>
                </a:solidFill>
                <a:latin typeface="Calibri"/>
                <a:cs typeface="Calibri"/>
              </a:rPr>
              <a:t>D</a:t>
            </a:r>
            <a:r>
              <a:rPr sz="2400" b="1" spc="-10" dirty="0">
                <a:solidFill>
                  <a:srgbClr val="001F5F"/>
                </a:solidFill>
                <a:latin typeface="Calibri"/>
                <a:cs typeface="Calibri"/>
              </a:rPr>
              <a:t>é</a:t>
            </a:r>
            <a:r>
              <a:rPr sz="2400" b="1" spc="-25" dirty="0">
                <a:solidFill>
                  <a:srgbClr val="001F5F"/>
                </a:solidFill>
                <a:latin typeface="Calibri"/>
                <a:cs typeface="Calibri"/>
              </a:rPr>
              <a:t>ca</a:t>
            </a:r>
            <a:r>
              <a:rPr sz="2400" b="1" spc="-5" dirty="0">
                <a:solidFill>
                  <a:srgbClr val="001F5F"/>
                </a:solidFill>
                <a:latin typeface="Calibri"/>
                <a:cs typeface="Calibri"/>
              </a:rPr>
              <a:t>l</a:t>
            </a:r>
            <a:r>
              <a:rPr sz="2400" b="1" spc="-25" dirty="0">
                <a:solidFill>
                  <a:srgbClr val="001F5F"/>
                </a:solidFill>
                <a:latin typeface="Calibri"/>
                <a:cs typeface="Calibri"/>
              </a:rPr>
              <a:t>a</a:t>
            </a:r>
            <a:r>
              <a:rPr sz="2400" b="1" spc="-35" dirty="0">
                <a:solidFill>
                  <a:srgbClr val="001F5F"/>
                </a:solidFill>
                <a:latin typeface="Calibri"/>
                <a:cs typeface="Calibri"/>
              </a:rPr>
              <a:t>g</a:t>
            </a:r>
            <a:r>
              <a:rPr sz="2400" b="1" dirty="0">
                <a:solidFill>
                  <a:srgbClr val="001F5F"/>
                </a:solidFill>
                <a:latin typeface="Calibri"/>
                <a:cs typeface="Calibri"/>
              </a:rPr>
              <a:t>e</a:t>
            </a:r>
            <a:r>
              <a:rPr sz="2400" b="1" spc="20" dirty="0">
                <a:solidFill>
                  <a:srgbClr val="001F5F"/>
                </a:solidFill>
                <a:latin typeface="Calibri"/>
                <a:cs typeface="Calibri"/>
              </a:rPr>
              <a:t> </a:t>
            </a:r>
            <a:r>
              <a:rPr sz="2400" b="1" spc="-10" dirty="0">
                <a:solidFill>
                  <a:srgbClr val="001F5F"/>
                </a:solidFill>
                <a:latin typeface="Calibri"/>
                <a:cs typeface="Calibri"/>
              </a:rPr>
              <a:t>h</a:t>
            </a:r>
            <a:r>
              <a:rPr sz="2400" b="1" dirty="0">
                <a:solidFill>
                  <a:srgbClr val="001F5F"/>
                </a:solidFill>
                <a:latin typeface="Calibri"/>
                <a:cs typeface="Calibri"/>
              </a:rPr>
              <a:t>o</a:t>
            </a:r>
            <a:r>
              <a:rPr sz="2400" b="1" spc="-35" dirty="0">
                <a:solidFill>
                  <a:srgbClr val="001F5F"/>
                </a:solidFill>
                <a:latin typeface="Calibri"/>
                <a:cs typeface="Calibri"/>
              </a:rPr>
              <a:t>r</a:t>
            </a:r>
            <a:r>
              <a:rPr sz="2400" b="1" spc="-25" dirty="0">
                <a:solidFill>
                  <a:srgbClr val="001F5F"/>
                </a:solidFill>
                <a:latin typeface="Calibri"/>
                <a:cs typeface="Calibri"/>
              </a:rPr>
              <a:t>a</a:t>
            </a:r>
            <a:r>
              <a:rPr sz="2400" b="1" spc="-5" dirty="0">
                <a:solidFill>
                  <a:srgbClr val="001F5F"/>
                </a:solidFill>
                <a:latin typeface="Calibri"/>
                <a:cs typeface="Calibri"/>
              </a:rPr>
              <a:t>i</a:t>
            </a:r>
            <a:r>
              <a:rPr sz="2400" b="1" spc="-15" dirty="0">
                <a:solidFill>
                  <a:srgbClr val="001F5F"/>
                </a:solidFill>
                <a:latin typeface="Calibri"/>
                <a:cs typeface="Calibri"/>
              </a:rPr>
              <a:t>r</a:t>
            </a:r>
            <a:r>
              <a:rPr sz="2400" b="1" dirty="0">
                <a:solidFill>
                  <a:srgbClr val="001F5F"/>
                </a:solidFill>
                <a:latin typeface="Calibri"/>
                <a:cs typeface="Calibri"/>
              </a:rPr>
              <a:t>e</a:t>
            </a:r>
            <a:endParaRPr sz="2400">
              <a:latin typeface="Calibri"/>
              <a:cs typeface="Calibri"/>
            </a:endParaRPr>
          </a:p>
        </p:txBody>
      </p:sp>
      <p:sp>
        <p:nvSpPr>
          <p:cNvPr id="7" name="object 7"/>
          <p:cNvSpPr/>
          <p:nvPr/>
        </p:nvSpPr>
        <p:spPr>
          <a:xfrm>
            <a:off x="9017002" y="1566925"/>
            <a:ext cx="1104900" cy="1104900"/>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5334000" y="3124200"/>
            <a:ext cx="6422390" cy="1538883"/>
          </a:xfrm>
          <a:prstGeom prst="rect">
            <a:avLst/>
          </a:prstGeom>
        </p:spPr>
        <p:txBody>
          <a:bodyPr vert="horz" wrap="square" lIns="0" tIns="0" rIns="0" bIns="0" rtlCol="0">
            <a:spAutoFit/>
          </a:bodyPr>
          <a:lstStyle/>
          <a:p>
            <a:pPr marL="12700"/>
            <a:r>
              <a:rPr sz="2000" spc="-5" dirty="0">
                <a:solidFill>
                  <a:srgbClr val="001F5F"/>
                </a:solidFill>
                <a:latin typeface="Calibri"/>
                <a:cs typeface="Calibri"/>
              </a:rPr>
              <a:t>E</a:t>
            </a:r>
            <a:r>
              <a:rPr sz="2000" spc="-60" dirty="0">
                <a:solidFill>
                  <a:srgbClr val="001F5F"/>
                </a:solidFill>
                <a:latin typeface="Calibri"/>
                <a:cs typeface="Calibri"/>
              </a:rPr>
              <a:t>x</a:t>
            </a:r>
            <a:r>
              <a:rPr sz="2000" spc="-25" dirty="0">
                <a:solidFill>
                  <a:srgbClr val="001F5F"/>
                </a:solidFill>
                <a:latin typeface="Calibri"/>
                <a:cs typeface="Calibri"/>
              </a:rPr>
              <a:t>em</a:t>
            </a:r>
            <a:r>
              <a:rPr sz="2000" spc="-10" dirty="0">
                <a:solidFill>
                  <a:srgbClr val="001F5F"/>
                </a:solidFill>
                <a:latin typeface="Calibri"/>
                <a:cs typeface="Calibri"/>
              </a:rPr>
              <a:t>ple</a:t>
            </a:r>
            <a:r>
              <a:rPr sz="2000" spc="15" dirty="0">
                <a:solidFill>
                  <a:srgbClr val="001F5F"/>
                </a:solidFill>
                <a:latin typeface="Calibri"/>
                <a:cs typeface="Calibri"/>
              </a:rPr>
              <a:t> </a:t>
            </a:r>
            <a:r>
              <a:rPr sz="2000" spc="-10" dirty="0">
                <a:solidFill>
                  <a:srgbClr val="001F5F"/>
                </a:solidFill>
                <a:latin typeface="Calibri"/>
                <a:cs typeface="Calibri"/>
              </a:rPr>
              <a:t>:</a:t>
            </a:r>
            <a:endParaRPr sz="2000" dirty="0">
              <a:latin typeface="Calibri"/>
              <a:cs typeface="Calibri"/>
            </a:endParaRPr>
          </a:p>
          <a:p>
            <a:pPr marL="12700">
              <a:buClr>
                <a:srgbClr val="001F5F"/>
              </a:buClr>
              <a:buFont typeface="Calibri"/>
              <a:buChar char="•"/>
              <a:tabLst>
                <a:tab pos="194945" algn="l"/>
              </a:tabLst>
            </a:pPr>
            <a:r>
              <a:rPr sz="2000" spc="-5" dirty="0">
                <a:solidFill>
                  <a:srgbClr val="001F5F"/>
                </a:solidFill>
                <a:latin typeface="Calibri"/>
                <a:cs typeface="Calibri"/>
              </a:rPr>
              <a:t>H</a:t>
            </a:r>
            <a:r>
              <a:rPr sz="2000" spc="-15" dirty="0">
                <a:solidFill>
                  <a:srgbClr val="001F5F"/>
                </a:solidFill>
                <a:latin typeface="Calibri"/>
                <a:cs typeface="Calibri"/>
              </a:rPr>
              <a:t>o</a:t>
            </a:r>
            <a:r>
              <a:rPr sz="2000" spc="-60" dirty="0">
                <a:solidFill>
                  <a:srgbClr val="001F5F"/>
                </a:solidFill>
                <a:latin typeface="Calibri"/>
                <a:cs typeface="Calibri"/>
              </a:rPr>
              <a:t>r</a:t>
            </a:r>
            <a:r>
              <a:rPr sz="2000" spc="-10" dirty="0">
                <a:solidFill>
                  <a:srgbClr val="001F5F"/>
                </a:solidFill>
                <a:latin typeface="Calibri"/>
                <a:cs typeface="Calibri"/>
              </a:rPr>
              <a:t>ai</a:t>
            </a:r>
            <a:r>
              <a:rPr sz="2000" spc="-30"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s</a:t>
            </a:r>
            <a:r>
              <a:rPr sz="2000" spc="40"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10" dirty="0">
                <a:solidFill>
                  <a:srgbClr val="001F5F"/>
                </a:solidFill>
                <a:latin typeface="Calibri"/>
                <a:cs typeface="Calibri"/>
              </a:rPr>
              <a:t>pri</a:t>
            </a:r>
            <a:r>
              <a:rPr sz="2000" spc="-25" dirty="0">
                <a:solidFill>
                  <a:srgbClr val="001F5F"/>
                </a:solidFill>
                <a:latin typeface="Calibri"/>
                <a:cs typeface="Calibri"/>
              </a:rPr>
              <a:t>s</a:t>
            </a:r>
            <a:r>
              <a:rPr sz="2000" spc="-10" dirty="0">
                <a:solidFill>
                  <a:srgbClr val="001F5F"/>
                </a:solidFill>
                <a:latin typeface="Calibri"/>
                <a:cs typeface="Calibri"/>
              </a:rPr>
              <a:t>e</a:t>
            </a:r>
            <a:r>
              <a:rPr sz="2000" spc="15" dirty="0">
                <a:solidFill>
                  <a:srgbClr val="001F5F"/>
                </a:solidFill>
                <a:latin typeface="Calibri"/>
                <a:cs typeface="Calibri"/>
              </a:rPr>
              <a:t> </a:t>
            </a:r>
            <a:r>
              <a:rPr sz="2000" spc="-20" dirty="0">
                <a:solidFill>
                  <a:srgbClr val="001F5F"/>
                </a:solidFill>
                <a:latin typeface="Calibri"/>
                <a:cs typeface="Calibri"/>
              </a:rPr>
              <a:t>e</a:t>
            </a:r>
            <a:r>
              <a:rPr sz="2000" spc="-15" dirty="0">
                <a:solidFill>
                  <a:srgbClr val="001F5F"/>
                </a:solidFill>
                <a:latin typeface="Calibri"/>
                <a:cs typeface="Calibri"/>
              </a:rPr>
              <a:t>n</a:t>
            </a:r>
            <a:r>
              <a:rPr sz="2000" spc="5" dirty="0">
                <a:solidFill>
                  <a:srgbClr val="001F5F"/>
                </a:solidFill>
                <a:latin typeface="Calibri"/>
                <a:cs typeface="Calibri"/>
              </a:rPr>
              <a:t> </a:t>
            </a:r>
            <a:r>
              <a:rPr sz="2000" spc="-10" dirty="0">
                <a:solidFill>
                  <a:srgbClr val="001F5F"/>
                </a:solidFill>
                <a:latin typeface="Calibri"/>
                <a:cs typeface="Calibri"/>
              </a:rPr>
              <a:t>F</a:t>
            </a:r>
            <a:r>
              <a:rPr sz="2000" spc="-55" dirty="0">
                <a:solidFill>
                  <a:srgbClr val="001F5F"/>
                </a:solidFill>
                <a:latin typeface="Calibri"/>
                <a:cs typeface="Calibri"/>
              </a:rPr>
              <a:t>r</a:t>
            </a:r>
            <a:r>
              <a:rPr sz="2000" spc="-10" dirty="0">
                <a:solidFill>
                  <a:srgbClr val="001F5F"/>
                </a:solidFill>
                <a:latin typeface="Calibri"/>
                <a:cs typeface="Calibri"/>
              </a:rPr>
              <a:t>a</a:t>
            </a:r>
            <a:r>
              <a:rPr sz="2000" spc="-5" dirty="0">
                <a:solidFill>
                  <a:srgbClr val="001F5F"/>
                </a:solidFill>
                <a:latin typeface="Calibri"/>
                <a:cs typeface="Calibri"/>
              </a:rPr>
              <a:t>n</a:t>
            </a:r>
            <a:r>
              <a:rPr sz="2000" spc="-10" dirty="0">
                <a:solidFill>
                  <a:srgbClr val="001F5F"/>
                </a:solidFill>
                <a:latin typeface="Calibri"/>
                <a:cs typeface="Calibri"/>
              </a:rPr>
              <a:t>ce</a:t>
            </a:r>
            <a:r>
              <a:rPr sz="2000" spc="40"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spc="-15" dirty="0">
                <a:solidFill>
                  <a:srgbClr val="001F5F"/>
                </a:solidFill>
                <a:latin typeface="Calibri"/>
                <a:cs typeface="Calibri"/>
              </a:rPr>
              <a:t>8h</a:t>
            </a:r>
            <a:r>
              <a:rPr sz="2000" dirty="0">
                <a:solidFill>
                  <a:srgbClr val="001F5F"/>
                </a:solidFill>
                <a:latin typeface="Calibri"/>
                <a:cs typeface="Calibri"/>
              </a:rPr>
              <a:t> </a:t>
            </a:r>
            <a:r>
              <a:rPr sz="2000" spc="-10" dirty="0">
                <a:solidFill>
                  <a:srgbClr val="001F5F"/>
                </a:solidFill>
                <a:latin typeface="Calibri"/>
                <a:cs typeface="Calibri"/>
              </a:rPr>
              <a:t>et</a:t>
            </a:r>
            <a:r>
              <a:rPr sz="2000" dirty="0">
                <a:solidFill>
                  <a:srgbClr val="001F5F"/>
                </a:solidFill>
                <a:latin typeface="Calibri"/>
                <a:cs typeface="Calibri"/>
              </a:rPr>
              <a:t> </a:t>
            </a:r>
            <a:r>
              <a:rPr sz="2000" spc="-15" dirty="0">
                <a:solidFill>
                  <a:srgbClr val="001F5F"/>
                </a:solidFill>
                <a:latin typeface="Calibri"/>
                <a:cs typeface="Calibri"/>
              </a:rPr>
              <a:t>20h</a:t>
            </a:r>
            <a:endParaRPr sz="2000" dirty="0">
              <a:latin typeface="Calibri"/>
              <a:cs typeface="Calibri"/>
            </a:endParaRPr>
          </a:p>
          <a:p>
            <a:pPr marL="194310" indent="-181610">
              <a:buClr>
                <a:srgbClr val="001F5F"/>
              </a:buClr>
              <a:buFont typeface="Calibri"/>
              <a:buChar char="•"/>
              <a:tabLst>
                <a:tab pos="194945" algn="l"/>
              </a:tabLst>
            </a:pPr>
            <a:r>
              <a:rPr sz="2000" spc="-15" dirty="0">
                <a:solidFill>
                  <a:srgbClr val="001F5F"/>
                </a:solidFill>
                <a:latin typeface="Calibri"/>
                <a:cs typeface="Calibri"/>
              </a:rPr>
              <a:t>D</a:t>
            </a:r>
            <a:r>
              <a:rPr sz="2000" spc="-20" dirty="0">
                <a:solidFill>
                  <a:srgbClr val="001F5F"/>
                </a:solidFill>
                <a:latin typeface="Calibri"/>
                <a:cs typeface="Calibri"/>
              </a:rPr>
              <a:t>é</a:t>
            </a:r>
            <a:r>
              <a:rPr sz="2000" spc="-10" dirty="0">
                <a:solidFill>
                  <a:srgbClr val="001F5F"/>
                </a:solidFill>
                <a:latin typeface="Calibri"/>
                <a:cs typeface="Calibri"/>
              </a:rPr>
              <a:t>part</a:t>
            </a:r>
            <a:r>
              <a:rPr sz="2000" spc="30" dirty="0">
                <a:solidFill>
                  <a:srgbClr val="001F5F"/>
                </a:solidFill>
                <a:latin typeface="Calibri"/>
                <a:cs typeface="Calibri"/>
              </a:rPr>
              <a:t> </a:t>
            </a:r>
            <a:r>
              <a:rPr sz="2000" spc="-10" dirty="0">
                <a:solidFill>
                  <a:srgbClr val="001F5F"/>
                </a:solidFill>
                <a:latin typeface="Calibri"/>
                <a:cs typeface="Calibri"/>
              </a:rPr>
              <a:t>à</a:t>
            </a:r>
            <a:r>
              <a:rPr sz="2000" spc="5" dirty="0">
                <a:solidFill>
                  <a:srgbClr val="001F5F"/>
                </a:solidFill>
                <a:latin typeface="Calibri"/>
                <a:cs typeface="Calibri"/>
              </a:rPr>
              <a:t> </a:t>
            </a:r>
            <a:r>
              <a:rPr sz="2000" spc="-15" dirty="0">
                <a:solidFill>
                  <a:srgbClr val="001F5F"/>
                </a:solidFill>
                <a:latin typeface="Calibri"/>
                <a:cs typeface="Calibri"/>
              </a:rPr>
              <a:t>2</a:t>
            </a:r>
            <a:r>
              <a:rPr sz="2000" spc="-25" dirty="0">
                <a:solidFill>
                  <a:srgbClr val="001F5F"/>
                </a:solidFill>
                <a:latin typeface="Calibri"/>
                <a:cs typeface="Calibri"/>
              </a:rPr>
              <a:t>3</a:t>
            </a:r>
            <a:r>
              <a:rPr sz="2000" spc="-15" dirty="0">
                <a:solidFill>
                  <a:srgbClr val="001F5F"/>
                </a:solidFill>
                <a:latin typeface="Calibri"/>
                <a:cs typeface="Calibri"/>
              </a:rPr>
              <a:t>h</a:t>
            </a:r>
            <a:r>
              <a:rPr sz="2000"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d</a:t>
            </a:r>
            <a:r>
              <a:rPr sz="2000" spc="-10" dirty="0">
                <a:solidFill>
                  <a:srgbClr val="001F5F"/>
                </a:solidFill>
                <a:latin typeface="Calibri"/>
                <a:cs typeface="Calibri"/>
              </a:rPr>
              <a:t>u</a:t>
            </a:r>
            <a:r>
              <a:rPr sz="2000" spc="-35" dirty="0">
                <a:solidFill>
                  <a:srgbClr val="001F5F"/>
                </a:solidFill>
                <a:latin typeface="Calibri"/>
                <a:cs typeface="Calibri"/>
              </a:rPr>
              <a:t>r</a:t>
            </a:r>
            <a:r>
              <a:rPr sz="2000" spc="-20" dirty="0">
                <a:solidFill>
                  <a:srgbClr val="001F5F"/>
                </a:solidFill>
                <a:latin typeface="Calibri"/>
                <a:cs typeface="Calibri"/>
              </a:rPr>
              <a:t>é</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u </a:t>
            </a:r>
            <a:r>
              <a:rPr sz="2000" spc="-50" dirty="0">
                <a:solidFill>
                  <a:srgbClr val="001F5F"/>
                </a:solidFill>
                <a:latin typeface="Calibri"/>
                <a:cs typeface="Calibri"/>
              </a:rPr>
              <a:t>v</a:t>
            </a:r>
            <a:r>
              <a:rPr sz="2000" spc="-10" dirty="0">
                <a:solidFill>
                  <a:srgbClr val="001F5F"/>
                </a:solidFill>
                <a:latin typeface="Calibri"/>
                <a:cs typeface="Calibri"/>
              </a:rPr>
              <a:t>ol</a:t>
            </a:r>
            <a:r>
              <a:rPr sz="2000" dirty="0">
                <a:solidFill>
                  <a:srgbClr val="001F5F"/>
                </a:solidFill>
                <a:latin typeface="Calibri"/>
                <a:cs typeface="Calibri"/>
              </a:rPr>
              <a:t> </a:t>
            </a:r>
            <a:r>
              <a:rPr sz="2000" spc="-10" dirty="0">
                <a:solidFill>
                  <a:srgbClr val="001F5F"/>
                </a:solidFill>
                <a:latin typeface="Calibri"/>
                <a:cs typeface="Calibri"/>
              </a:rPr>
              <a:t>: </a:t>
            </a:r>
            <a:r>
              <a:rPr sz="2000" spc="-15" dirty="0">
                <a:solidFill>
                  <a:srgbClr val="001F5F"/>
                </a:solidFill>
                <a:latin typeface="Calibri"/>
                <a:cs typeface="Calibri"/>
              </a:rPr>
              <a:t>12h</a:t>
            </a:r>
            <a:r>
              <a:rPr sz="2000" dirty="0">
                <a:solidFill>
                  <a:srgbClr val="001F5F"/>
                </a:solidFill>
                <a:latin typeface="Calibri"/>
                <a:cs typeface="Calibri"/>
              </a:rPr>
              <a:t> </a:t>
            </a:r>
            <a:r>
              <a:rPr sz="2000" spc="-10" dirty="0">
                <a:solidFill>
                  <a:srgbClr val="001F5F"/>
                </a:solidFill>
                <a:latin typeface="Calibri"/>
                <a:cs typeface="Calibri"/>
              </a:rPr>
              <a:t>(</a:t>
            </a:r>
            <a:r>
              <a:rPr sz="2000" spc="-50" dirty="0">
                <a:solidFill>
                  <a:srgbClr val="001F5F"/>
                </a:solidFill>
                <a:latin typeface="Calibri"/>
                <a:cs typeface="Calibri"/>
              </a:rPr>
              <a:t>v</a:t>
            </a:r>
            <a:r>
              <a:rPr sz="2000" spc="-20" dirty="0">
                <a:solidFill>
                  <a:srgbClr val="001F5F"/>
                </a:solidFill>
                <a:latin typeface="Calibri"/>
                <a:cs typeface="Calibri"/>
              </a:rPr>
              <a:t>e</a:t>
            </a:r>
            <a:r>
              <a:rPr sz="2000" spc="-35" dirty="0">
                <a:solidFill>
                  <a:srgbClr val="001F5F"/>
                </a:solidFill>
                <a:latin typeface="Calibri"/>
                <a:cs typeface="Calibri"/>
              </a:rPr>
              <a:t>r</a:t>
            </a:r>
            <a:r>
              <a:rPr sz="2000" spc="-10" dirty="0">
                <a:solidFill>
                  <a:srgbClr val="001F5F"/>
                </a:solidFill>
                <a:latin typeface="Calibri"/>
                <a:cs typeface="Calibri"/>
              </a:rPr>
              <a:t>s</a:t>
            </a:r>
            <a:r>
              <a:rPr sz="2000" spc="60" dirty="0">
                <a:solidFill>
                  <a:srgbClr val="001F5F"/>
                </a:solidFill>
                <a:latin typeface="Calibri"/>
                <a:cs typeface="Calibri"/>
              </a:rPr>
              <a:t> </a:t>
            </a:r>
            <a:r>
              <a:rPr sz="2000" spc="-15" dirty="0">
                <a:solidFill>
                  <a:srgbClr val="001F5F"/>
                </a:solidFill>
                <a:latin typeface="Calibri"/>
                <a:cs typeface="Calibri"/>
              </a:rPr>
              <a:t>A</a:t>
            </a:r>
            <a:r>
              <a:rPr sz="2000" spc="-25" dirty="0">
                <a:solidFill>
                  <a:srgbClr val="001F5F"/>
                </a:solidFill>
                <a:latin typeface="Calibri"/>
                <a:cs typeface="Calibri"/>
              </a:rPr>
              <a:t>s</a:t>
            </a:r>
            <a:r>
              <a:rPr sz="2000" spc="-5" dirty="0">
                <a:solidFill>
                  <a:srgbClr val="001F5F"/>
                </a:solidFill>
                <a:latin typeface="Calibri"/>
                <a:cs typeface="Calibri"/>
              </a:rPr>
              <a:t>i</a:t>
            </a:r>
            <a:r>
              <a:rPr sz="2000" spc="-25" dirty="0">
                <a:solidFill>
                  <a:srgbClr val="001F5F"/>
                </a:solidFill>
                <a:latin typeface="Calibri"/>
                <a:cs typeface="Calibri"/>
              </a:rPr>
              <a:t>e</a:t>
            </a:r>
            <a:r>
              <a:rPr sz="2000" spc="-10" dirty="0">
                <a:solidFill>
                  <a:srgbClr val="001F5F"/>
                </a:solidFill>
                <a:latin typeface="Calibri"/>
                <a:cs typeface="Calibri"/>
              </a:rPr>
              <a:t>)</a:t>
            </a:r>
            <a:endParaRPr sz="2000" dirty="0">
              <a:latin typeface="Calibri"/>
              <a:cs typeface="Calibri"/>
            </a:endParaRPr>
          </a:p>
          <a:p>
            <a:pPr marL="194310" indent="-181610">
              <a:buClr>
                <a:srgbClr val="001F5F"/>
              </a:buClr>
              <a:buFont typeface="Calibri"/>
              <a:buChar char="•"/>
              <a:tabLst>
                <a:tab pos="194945" algn="l"/>
              </a:tabLst>
            </a:pPr>
            <a:r>
              <a:rPr sz="2000" spc="-15" dirty="0">
                <a:solidFill>
                  <a:srgbClr val="001F5F"/>
                </a:solidFill>
                <a:latin typeface="Calibri"/>
                <a:cs typeface="Calibri"/>
              </a:rPr>
              <a:t>D</a:t>
            </a:r>
            <a:r>
              <a:rPr sz="2000" spc="-5" dirty="0">
                <a:solidFill>
                  <a:srgbClr val="001F5F"/>
                </a:solidFill>
                <a:latin typeface="Calibri"/>
                <a:cs typeface="Calibri"/>
              </a:rPr>
              <a:t>a</a:t>
            </a:r>
            <a:r>
              <a:rPr sz="2000" spc="-10" dirty="0">
                <a:solidFill>
                  <a:srgbClr val="001F5F"/>
                </a:solidFill>
                <a:latin typeface="Calibri"/>
                <a:cs typeface="Calibri"/>
              </a:rPr>
              <a:t>ns</a:t>
            </a:r>
            <a:r>
              <a:rPr sz="2000" spc="15" dirty="0">
                <a:solidFill>
                  <a:srgbClr val="001F5F"/>
                </a:solidFill>
                <a:latin typeface="Calibri"/>
                <a:cs typeface="Calibri"/>
              </a:rPr>
              <a:t> </a:t>
            </a:r>
            <a:r>
              <a:rPr sz="2000" dirty="0">
                <a:solidFill>
                  <a:srgbClr val="001F5F"/>
                </a:solidFill>
                <a:latin typeface="Calibri"/>
                <a:cs typeface="Calibri"/>
              </a:rPr>
              <a:t>l</a:t>
            </a:r>
            <a:r>
              <a:rPr sz="2000" spc="-145" dirty="0">
                <a:solidFill>
                  <a:srgbClr val="001F5F"/>
                </a:solidFill>
                <a:latin typeface="Calibri"/>
                <a:cs typeface="Calibri"/>
              </a:rPr>
              <a:t>’</a:t>
            </a:r>
            <a:r>
              <a:rPr sz="2000" spc="-30" dirty="0">
                <a:solidFill>
                  <a:srgbClr val="001F5F"/>
                </a:solidFill>
                <a:latin typeface="Calibri"/>
                <a:cs typeface="Calibri"/>
              </a:rPr>
              <a:t>a</a:t>
            </a:r>
            <a:r>
              <a:rPr sz="2000" spc="-25" dirty="0">
                <a:solidFill>
                  <a:srgbClr val="001F5F"/>
                </a:solidFill>
                <a:latin typeface="Calibri"/>
                <a:cs typeface="Calibri"/>
              </a:rPr>
              <a:t>v</a:t>
            </a:r>
            <a:r>
              <a:rPr sz="2000" spc="-10" dirty="0">
                <a:solidFill>
                  <a:srgbClr val="001F5F"/>
                </a:solidFill>
                <a:latin typeface="Calibri"/>
                <a:cs typeface="Calibri"/>
              </a:rPr>
              <a:t>ion</a:t>
            </a:r>
            <a:r>
              <a:rPr sz="2000" spc="10"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lang="fr-FR" sz="2000" spc="-5" dirty="0" smtClean="0">
                <a:solidFill>
                  <a:srgbClr val="001F5F"/>
                </a:solidFill>
                <a:latin typeface="Calibri"/>
                <a:cs typeface="Calibri"/>
              </a:rPr>
              <a:t>Prendre avec e petit déjeuner de l’avion et se recaler sur les horaires de destination </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914400" y="101600"/>
            <a:ext cx="9753601" cy="960438"/>
          </a:xfrm>
        </p:spPr>
        <p:txBody>
          <a:bodyPr/>
          <a:lstStyle/>
          <a:p>
            <a:r>
              <a:rPr lang="fr-FR" sz="3200" dirty="0"/>
              <a:t>Nouvelles infections et décès liés au </a:t>
            </a:r>
            <a:r>
              <a:rPr lang="fr-FR" sz="3200" dirty="0" smtClean="0"/>
              <a:t>SIDA</a:t>
            </a:r>
            <a:endParaRPr lang="fr-FR" sz="3200" dirty="0"/>
          </a:p>
        </p:txBody>
      </p:sp>
      <p:sp>
        <p:nvSpPr>
          <p:cNvPr id="3" name="ZoneTexte 2"/>
          <p:cNvSpPr txBox="1"/>
          <p:nvPr/>
        </p:nvSpPr>
        <p:spPr>
          <a:xfrm>
            <a:off x="2603858" y="6377286"/>
            <a:ext cx="7595812" cy="266833"/>
          </a:xfrm>
          <a:prstGeom prst="rect">
            <a:avLst/>
          </a:prstGeom>
          <a:noFill/>
        </p:spPr>
        <p:txBody>
          <a:bodyPr wrap="square" lIns="105503" tIns="52752" rIns="105503" bIns="52752" rtlCol="0">
            <a:spAutoFit/>
          </a:bodyPr>
          <a:lstStyle/>
          <a:p>
            <a:r>
              <a:rPr lang="fr-FR" sz="1000" dirty="0">
                <a:latin typeface="Calibri"/>
                <a:cs typeface="Calibri"/>
              </a:rPr>
              <a:t>Rapport ONUSIDA 2013</a:t>
            </a:r>
          </a:p>
        </p:txBody>
      </p:sp>
      <p:sp>
        <p:nvSpPr>
          <p:cNvPr id="7" name="ZoneTexte 6"/>
          <p:cNvSpPr txBox="1"/>
          <p:nvPr/>
        </p:nvSpPr>
        <p:spPr>
          <a:xfrm>
            <a:off x="1490013" y="1030443"/>
            <a:ext cx="1896119" cy="352756"/>
          </a:xfrm>
          <a:prstGeom prst="rect">
            <a:avLst/>
          </a:prstGeom>
        </p:spPr>
        <p:style>
          <a:lnRef idx="0">
            <a:schemeClr val="accent2"/>
          </a:lnRef>
          <a:fillRef idx="3">
            <a:schemeClr val="accent2"/>
          </a:fillRef>
          <a:effectRef idx="3">
            <a:schemeClr val="accent2"/>
          </a:effectRef>
          <a:fontRef idx="minor">
            <a:schemeClr val="lt1"/>
          </a:fontRef>
        </p:style>
        <p:txBody>
          <a:bodyPr wrap="none" lIns="105503" tIns="52752" rIns="105503" bIns="52752" rtlCol="0">
            <a:spAutoFit/>
          </a:bodyPr>
          <a:lstStyle/>
          <a:p>
            <a:r>
              <a:rPr lang="fr-FR" sz="1600" dirty="0">
                <a:latin typeface="Calibri"/>
                <a:cs typeface="Calibri"/>
              </a:rPr>
              <a:t>Nouvelles infections</a:t>
            </a:r>
          </a:p>
        </p:txBody>
      </p:sp>
      <p:sp>
        <p:nvSpPr>
          <p:cNvPr id="8" name="ZoneTexte 7"/>
          <p:cNvSpPr txBox="1"/>
          <p:nvPr/>
        </p:nvSpPr>
        <p:spPr>
          <a:xfrm>
            <a:off x="8055509" y="2385358"/>
            <a:ext cx="713204" cy="352756"/>
          </a:xfrm>
          <a:prstGeom prst="rect">
            <a:avLst/>
          </a:prstGeom>
        </p:spPr>
        <p:style>
          <a:lnRef idx="0">
            <a:schemeClr val="accent2"/>
          </a:lnRef>
          <a:fillRef idx="3">
            <a:schemeClr val="accent2"/>
          </a:fillRef>
          <a:effectRef idx="3">
            <a:schemeClr val="accent2"/>
          </a:effectRef>
          <a:fontRef idx="minor">
            <a:schemeClr val="lt1"/>
          </a:fontRef>
        </p:style>
        <p:txBody>
          <a:bodyPr wrap="none" lIns="105503" tIns="52752" rIns="105503" bIns="52752" rtlCol="0">
            <a:spAutoFit/>
          </a:bodyPr>
          <a:lstStyle/>
          <a:p>
            <a:r>
              <a:rPr lang="fr-FR" sz="1600" dirty="0">
                <a:latin typeface="Calibri"/>
                <a:cs typeface="Calibri"/>
              </a:rPr>
              <a:t>Décès</a:t>
            </a:r>
          </a:p>
        </p:txBody>
      </p:sp>
      <p:pic>
        <p:nvPicPr>
          <p:cNvPr id="9" name="Imag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5995" y="2123513"/>
            <a:ext cx="3890600" cy="2859356"/>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0790" y="2983991"/>
            <a:ext cx="3989367" cy="3219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331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707"/>
            <a:ext cx="8986520" cy="690701"/>
          </a:xfrm>
          <a:prstGeom prst="rect">
            <a:avLst/>
          </a:prstGeom>
        </p:spPr>
        <p:txBody>
          <a:bodyPr vert="horz" wrap="square" lIns="0" tIns="250570" rIns="0" bIns="0" numCol="1" rtlCol="0" anchor="ctr" anchorCtr="0" compatLnSpc="1">
            <a:prstTxWarp prst="textNoShape">
              <a:avLst/>
            </a:prstTxWarp>
            <a:spAutoFit/>
          </a:bodyPr>
          <a:lstStyle/>
          <a:p>
            <a:pPr marL="469900"/>
            <a:r>
              <a:rPr dirty="0"/>
              <a:t>A</a:t>
            </a:r>
            <a:r>
              <a:rPr spc="-60" dirty="0"/>
              <a:t>R</a:t>
            </a:r>
            <a:r>
              <a:rPr dirty="0"/>
              <a:t>V</a:t>
            </a:r>
            <a:r>
              <a:rPr spc="-5" dirty="0"/>
              <a:t> </a:t>
            </a:r>
            <a:r>
              <a:rPr dirty="0"/>
              <a:t>ET</a:t>
            </a:r>
            <a:r>
              <a:rPr spc="-5" dirty="0"/>
              <a:t> </a:t>
            </a:r>
            <a:r>
              <a:rPr spc="-70" dirty="0"/>
              <a:t>V</a:t>
            </a:r>
            <a:r>
              <a:rPr spc="-135" dirty="0"/>
              <a:t>O</a:t>
            </a:r>
            <a:r>
              <a:rPr spc="-335" dirty="0"/>
              <a:t>Y</a:t>
            </a:r>
            <a:r>
              <a:rPr spc="-50" dirty="0"/>
              <a:t>A</a:t>
            </a:r>
            <a:r>
              <a:rPr spc="-5" dirty="0"/>
              <a:t>G</a:t>
            </a:r>
            <a:r>
              <a:rPr spc="-25" dirty="0"/>
              <a:t>E</a:t>
            </a:r>
            <a:r>
              <a:rPr spc="-20" dirty="0"/>
              <a:t>S</a:t>
            </a:r>
            <a:r>
              <a:rPr dirty="0"/>
              <a:t> </a:t>
            </a:r>
            <a:r>
              <a:rPr lang="fr-FR" dirty="0" smtClean="0"/>
              <a:t>5</a:t>
            </a:r>
            <a:r>
              <a:rPr spc="-15" dirty="0" smtClean="0"/>
              <a:t>/</a:t>
            </a:r>
            <a:r>
              <a:rPr dirty="0" smtClean="0"/>
              <a:t>5</a:t>
            </a:r>
            <a:endParaRPr dirty="0"/>
          </a:p>
        </p:txBody>
      </p:sp>
      <p:sp>
        <p:nvSpPr>
          <p:cNvPr id="4" name="object 4"/>
          <p:cNvSpPr/>
          <p:nvPr/>
        </p:nvSpPr>
        <p:spPr>
          <a:xfrm>
            <a:off x="1763712" y="1341500"/>
            <a:ext cx="3240024" cy="243357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774865" y="4076777"/>
            <a:ext cx="3228975" cy="267652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239258" y="1353692"/>
            <a:ext cx="6800342" cy="3770263"/>
          </a:xfrm>
          <a:prstGeom prst="rect">
            <a:avLst/>
          </a:prstGeom>
        </p:spPr>
        <p:txBody>
          <a:bodyPr vert="horz" wrap="square" lIns="0" tIns="0" rIns="0" bIns="0" rtlCol="0">
            <a:spAutoFit/>
          </a:bodyPr>
          <a:lstStyle/>
          <a:p>
            <a:pPr marL="79375"/>
            <a:r>
              <a:rPr sz="2400" b="1" spc="-25" dirty="0">
                <a:solidFill>
                  <a:srgbClr val="001F5F"/>
                </a:solidFill>
                <a:latin typeface="Calibri"/>
                <a:cs typeface="Calibri"/>
              </a:rPr>
              <a:t>L</a:t>
            </a:r>
            <a:r>
              <a:rPr sz="2400" b="1" spc="-5" dirty="0">
                <a:solidFill>
                  <a:srgbClr val="001F5F"/>
                </a:solidFill>
                <a:latin typeface="Calibri"/>
                <a:cs typeface="Calibri"/>
              </a:rPr>
              <a:t>i</a:t>
            </a:r>
            <a:r>
              <a:rPr sz="2400" b="1" spc="-10" dirty="0">
                <a:solidFill>
                  <a:srgbClr val="001F5F"/>
                </a:solidFill>
                <a:latin typeface="Calibri"/>
                <a:cs typeface="Calibri"/>
              </a:rPr>
              <a:t>ens</a:t>
            </a:r>
            <a:r>
              <a:rPr sz="2400" b="1" spc="5" dirty="0">
                <a:solidFill>
                  <a:srgbClr val="001F5F"/>
                </a:solidFill>
                <a:latin typeface="Calibri"/>
                <a:cs typeface="Calibri"/>
              </a:rPr>
              <a:t> </a:t>
            </a:r>
            <a:r>
              <a:rPr sz="2400" b="1" spc="-35" dirty="0">
                <a:solidFill>
                  <a:srgbClr val="001F5F"/>
                </a:solidFill>
                <a:latin typeface="Calibri"/>
                <a:cs typeface="Calibri"/>
              </a:rPr>
              <a:t>v</a:t>
            </a:r>
            <a:r>
              <a:rPr sz="2400" b="1" spc="-10" dirty="0">
                <a:solidFill>
                  <a:srgbClr val="001F5F"/>
                </a:solidFill>
                <a:latin typeface="Calibri"/>
                <a:cs typeface="Calibri"/>
              </a:rPr>
              <a:t>e</a:t>
            </a:r>
            <a:r>
              <a:rPr sz="2400" b="1" spc="-15" dirty="0">
                <a:solidFill>
                  <a:srgbClr val="001F5F"/>
                </a:solidFill>
                <a:latin typeface="Calibri"/>
                <a:cs typeface="Calibri"/>
              </a:rPr>
              <a:t>r</a:t>
            </a:r>
            <a:r>
              <a:rPr sz="2400" b="1" spc="-10" dirty="0">
                <a:solidFill>
                  <a:srgbClr val="001F5F"/>
                </a:solidFill>
                <a:latin typeface="Calibri"/>
                <a:cs typeface="Calibri"/>
              </a:rPr>
              <a:t>s</a:t>
            </a:r>
            <a:r>
              <a:rPr sz="2400" b="1" spc="-15" dirty="0">
                <a:solidFill>
                  <a:srgbClr val="001F5F"/>
                </a:solidFill>
                <a:latin typeface="Calibri"/>
                <a:cs typeface="Calibri"/>
              </a:rPr>
              <a:t> </a:t>
            </a:r>
            <a:r>
              <a:rPr sz="2400" b="1" spc="-10" dirty="0">
                <a:solidFill>
                  <a:srgbClr val="001F5F"/>
                </a:solidFill>
                <a:latin typeface="Calibri"/>
                <a:cs typeface="Calibri"/>
              </a:rPr>
              <a:t>s</a:t>
            </a:r>
            <a:r>
              <a:rPr sz="2400" b="1" dirty="0">
                <a:solidFill>
                  <a:srgbClr val="001F5F"/>
                </a:solidFill>
                <a:latin typeface="Calibri"/>
                <a:cs typeface="Calibri"/>
              </a:rPr>
              <a:t>i</a:t>
            </a:r>
            <a:r>
              <a:rPr sz="2400" b="1" spc="-30" dirty="0">
                <a:solidFill>
                  <a:srgbClr val="001F5F"/>
                </a:solidFill>
                <a:latin typeface="Calibri"/>
                <a:cs typeface="Calibri"/>
              </a:rPr>
              <a:t>t</a:t>
            </a:r>
            <a:r>
              <a:rPr sz="2400" b="1" spc="-10" dirty="0">
                <a:solidFill>
                  <a:srgbClr val="001F5F"/>
                </a:solidFill>
                <a:latin typeface="Calibri"/>
                <a:cs typeface="Calibri"/>
              </a:rPr>
              <a:t>es</a:t>
            </a:r>
            <a:r>
              <a:rPr sz="2400" b="1" spc="5" dirty="0">
                <a:solidFill>
                  <a:srgbClr val="001F5F"/>
                </a:solidFill>
                <a:latin typeface="Calibri"/>
                <a:cs typeface="Calibri"/>
              </a:rPr>
              <a:t> </a:t>
            </a:r>
            <a:r>
              <a:rPr sz="2400" b="1" spc="-5" dirty="0">
                <a:solidFill>
                  <a:srgbClr val="001F5F"/>
                </a:solidFill>
                <a:latin typeface="Calibri"/>
                <a:cs typeface="Calibri"/>
              </a:rPr>
              <a:t>c</a:t>
            </a:r>
            <a:r>
              <a:rPr sz="2400" b="1" spc="5" dirty="0">
                <a:solidFill>
                  <a:srgbClr val="001F5F"/>
                </a:solidFill>
                <a:latin typeface="Calibri"/>
                <a:cs typeface="Calibri"/>
              </a:rPr>
              <a:t>o</a:t>
            </a:r>
            <a:r>
              <a:rPr sz="2400" b="1" spc="-10" dirty="0">
                <a:solidFill>
                  <a:srgbClr val="001F5F"/>
                </a:solidFill>
                <a:latin typeface="Calibri"/>
                <a:cs typeface="Calibri"/>
              </a:rPr>
              <a:t>nsei</a:t>
            </a:r>
            <a:r>
              <a:rPr sz="2400" b="1" dirty="0">
                <a:solidFill>
                  <a:srgbClr val="001F5F"/>
                </a:solidFill>
                <a:latin typeface="Calibri"/>
                <a:cs typeface="Calibri"/>
              </a:rPr>
              <a:t>l</a:t>
            </a:r>
            <a:r>
              <a:rPr sz="2400" b="1" spc="-10" dirty="0">
                <a:solidFill>
                  <a:srgbClr val="001F5F"/>
                </a:solidFill>
                <a:latin typeface="Calibri"/>
                <a:cs typeface="Calibri"/>
              </a:rPr>
              <a:t>s</a:t>
            </a:r>
            <a:r>
              <a:rPr sz="2400" b="1" spc="-60" dirty="0">
                <a:solidFill>
                  <a:srgbClr val="001F5F"/>
                </a:solidFill>
                <a:latin typeface="Calibri"/>
                <a:cs typeface="Calibri"/>
              </a:rPr>
              <a:t> </a:t>
            </a:r>
            <a:r>
              <a:rPr sz="2400" b="1" spc="-35" dirty="0">
                <a:solidFill>
                  <a:srgbClr val="001F5F"/>
                </a:solidFill>
                <a:latin typeface="Calibri"/>
                <a:cs typeface="Calibri"/>
              </a:rPr>
              <a:t>vo</a:t>
            </a:r>
            <a:r>
              <a:rPr sz="2400" b="1" spc="-75" dirty="0">
                <a:solidFill>
                  <a:srgbClr val="001F5F"/>
                </a:solidFill>
                <a:latin typeface="Calibri"/>
                <a:cs typeface="Calibri"/>
              </a:rPr>
              <a:t>y</a:t>
            </a:r>
            <a:r>
              <a:rPr sz="2400" b="1" spc="-25" dirty="0">
                <a:solidFill>
                  <a:srgbClr val="001F5F"/>
                </a:solidFill>
                <a:latin typeface="Calibri"/>
                <a:cs typeface="Calibri"/>
              </a:rPr>
              <a:t>a</a:t>
            </a:r>
            <a:r>
              <a:rPr sz="2400" b="1" spc="-35" dirty="0">
                <a:solidFill>
                  <a:srgbClr val="001F5F"/>
                </a:solidFill>
                <a:latin typeface="Calibri"/>
                <a:cs typeface="Calibri"/>
              </a:rPr>
              <a:t>g</a:t>
            </a:r>
            <a:r>
              <a:rPr sz="2400" b="1" dirty="0">
                <a:solidFill>
                  <a:srgbClr val="001F5F"/>
                </a:solidFill>
                <a:latin typeface="Calibri"/>
                <a:cs typeface="Calibri"/>
              </a:rPr>
              <a:t>e</a:t>
            </a:r>
            <a:r>
              <a:rPr sz="2400" b="1" spc="45" dirty="0">
                <a:solidFill>
                  <a:srgbClr val="001F5F"/>
                </a:solidFill>
                <a:latin typeface="Calibri"/>
                <a:cs typeface="Calibri"/>
              </a:rPr>
              <a:t> </a:t>
            </a:r>
            <a:r>
              <a:rPr sz="2400" b="1" spc="-35" dirty="0">
                <a:solidFill>
                  <a:srgbClr val="001F5F"/>
                </a:solidFill>
                <a:latin typeface="Calibri"/>
                <a:cs typeface="Calibri"/>
              </a:rPr>
              <a:t>e</a:t>
            </a:r>
            <a:r>
              <a:rPr sz="2400" b="1" spc="-10" dirty="0">
                <a:solidFill>
                  <a:srgbClr val="001F5F"/>
                </a:solidFill>
                <a:latin typeface="Calibri"/>
                <a:cs typeface="Calibri"/>
              </a:rPr>
              <a:t>t</a:t>
            </a:r>
            <a:r>
              <a:rPr sz="2400" b="1" spc="15" dirty="0">
                <a:solidFill>
                  <a:srgbClr val="001F5F"/>
                </a:solidFill>
                <a:latin typeface="Calibri"/>
                <a:cs typeface="Calibri"/>
              </a:rPr>
              <a:t> </a:t>
            </a:r>
            <a:r>
              <a:rPr sz="2400" b="1" spc="-20" dirty="0">
                <a:solidFill>
                  <a:srgbClr val="001F5F"/>
                </a:solidFill>
                <a:latin typeface="Calibri"/>
                <a:cs typeface="Calibri"/>
              </a:rPr>
              <a:t>VIH</a:t>
            </a:r>
            <a:endParaRPr sz="2400" dirty="0">
              <a:latin typeface="Calibri"/>
              <a:cs typeface="Calibri"/>
            </a:endParaRPr>
          </a:p>
          <a:p>
            <a:pPr>
              <a:spcBef>
                <a:spcPts val="4"/>
              </a:spcBef>
            </a:pPr>
            <a:endParaRPr sz="2100" dirty="0">
              <a:latin typeface="Times New Roman"/>
              <a:cs typeface="Times New Roman"/>
            </a:endParaRPr>
          </a:p>
          <a:p>
            <a:pPr marL="356870" marR="1421130" indent="-344170">
              <a:buClr>
                <a:srgbClr val="006FC0"/>
              </a:buClr>
              <a:buFont typeface="Arial"/>
              <a:buChar char="•"/>
              <a:tabLst>
                <a:tab pos="357505" algn="l"/>
              </a:tabLst>
            </a:pPr>
            <a:r>
              <a:rPr sz="2000" b="1" u="heavy" spc="-35" dirty="0">
                <a:solidFill>
                  <a:schemeClr val="accent4"/>
                </a:solidFill>
                <a:latin typeface="Calibri"/>
                <a:cs typeface="Calibri"/>
              </a:rPr>
              <a:t>h</a:t>
            </a:r>
            <a:r>
              <a:rPr sz="2000" b="1" u="heavy" spc="-30" dirty="0">
                <a:solidFill>
                  <a:schemeClr val="accent4"/>
                </a:solidFill>
                <a:latin typeface="Calibri"/>
                <a:cs typeface="Calibri"/>
              </a:rPr>
              <a:t>t</a:t>
            </a:r>
            <a:r>
              <a:rPr sz="2000" b="1" u="heavy" spc="-10" dirty="0">
                <a:solidFill>
                  <a:schemeClr val="accent4"/>
                </a:solidFill>
                <a:latin typeface="Calibri"/>
                <a:cs typeface="Calibri"/>
              </a:rPr>
              <a:t>t</a:t>
            </a:r>
            <a:r>
              <a:rPr sz="2000" b="1" u="heavy" spc="-5" dirty="0">
                <a:solidFill>
                  <a:schemeClr val="accent4"/>
                </a:solidFill>
                <a:latin typeface="Calibri"/>
                <a:cs typeface="Calibri"/>
              </a:rPr>
              <a:t>p</a:t>
            </a:r>
            <a:r>
              <a:rPr sz="2000" b="1" u="heavy" spc="-10" dirty="0">
                <a:solidFill>
                  <a:schemeClr val="accent4"/>
                </a:solidFill>
                <a:latin typeface="Calibri"/>
                <a:cs typeface="Calibri"/>
              </a:rPr>
              <a:t>:</a:t>
            </a:r>
            <a:r>
              <a:rPr sz="2000" b="1" u="heavy" spc="-5" dirty="0">
                <a:solidFill>
                  <a:schemeClr val="accent4"/>
                </a:solidFill>
                <a:latin typeface="Calibri"/>
                <a:cs typeface="Calibri"/>
              </a:rPr>
              <a:t>/</a:t>
            </a:r>
            <a:r>
              <a:rPr sz="2000" b="1" u="heavy" spc="-10" dirty="0">
                <a:solidFill>
                  <a:schemeClr val="accent4"/>
                </a:solidFill>
                <a:latin typeface="Calibri"/>
                <a:cs typeface="Calibri"/>
              </a:rPr>
              <a:t>/</a:t>
            </a:r>
            <a:r>
              <a:rPr sz="2000" b="1" u="heavy" spc="-20" dirty="0">
                <a:solidFill>
                  <a:schemeClr val="accent4"/>
                </a:solidFill>
                <a:latin typeface="Calibri"/>
                <a:cs typeface="Calibri"/>
              </a:rPr>
              <a:t>ww</a:t>
            </a:r>
            <a:r>
              <a:rPr sz="2000" b="1" u="heavy" spc="-130" dirty="0">
                <a:solidFill>
                  <a:schemeClr val="accent4"/>
                </a:solidFill>
                <a:latin typeface="Calibri"/>
                <a:cs typeface="Calibri"/>
              </a:rPr>
              <a:t>w</a:t>
            </a:r>
            <a:r>
              <a:rPr sz="2000" b="1" u="heavy" spc="-15" dirty="0">
                <a:solidFill>
                  <a:schemeClr val="accent4"/>
                </a:solidFill>
                <a:latin typeface="Calibri"/>
                <a:cs typeface="Calibri"/>
              </a:rPr>
              <a:t>.a</a:t>
            </a:r>
            <a:r>
              <a:rPr sz="2000" b="1" u="heavy" spc="-20" dirty="0">
                <a:solidFill>
                  <a:schemeClr val="accent4"/>
                </a:solidFill>
                <a:latin typeface="Calibri"/>
                <a:cs typeface="Calibri"/>
              </a:rPr>
              <a:t>i</a:t>
            </a:r>
            <a:r>
              <a:rPr sz="2000" b="1" u="heavy" spc="-10" dirty="0">
                <a:solidFill>
                  <a:schemeClr val="accent4"/>
                </a:solidFill>
                <a:latin typeface="Calibri"/>
                <a:cs typeface="Calibri"/>
              </a:rPr>
              <a:t>d</a:t>
            </a:r>
            <a:r>
              <a:rPr sz="2000" b="1" u="heavy" dirty="0">
                <a:solidFill>
                  <a:schemeClr val="accent4"/>
                </a:solidFill>
                <a:latin typeface="Calibri"/>
                <a:cs typeface="Calibri"/>
              </a:rPr>
              <a:t>s</a:t>
            </a:r>
            <a:r>
              <a:rPr sz="2000" b="1" u="heavy" spc="-10" dirty="0">
                <a:solidFill>
                  <a:schemeClr val="accent4"/>
                </a:solidFill>
                <a:latin typeface="Calibri"/>
                <a:cs typeface="Calibri"/>
              </a:rPr>
              <a:t>-</a:t>
            </a:r>
            <a:r>
              <a:rPr sz="2000" b="1" spc="-5" dirty="0">
                <a:solidFill>
                  <a:schemeClr val="accent4"/>
                </a:solidFill>
                <a:latin typeface="Calibri"/>
                <a:cs typeface="Calibri"/>
              </a:rPr>
              <a:t> </a:t>
            </a:r>
            <a:r>
              <a:rPr sz="2000" b="1" u="heavy" spc="-10" dirty="0" smtClean="0">
                <a:solidFill>
                  <a:schemeClr val="accent4"/>
                </a:solidFill>
                <a:latin typeface="Calibri"/>
                <a:cs typeface="Calibri"/>
              </a:rPr>
              <a:t>s</a:t>
            </a:r>
            <a:r>
              <a:rPr sz="2000" b="1" u="heavy" spc="-20" dirty="0" smtClean="0">
                <a:solidFill>
                  <a:schemeClr val="accent4"/>
                </a:solidFill>
                <a:latin typeface="Calibri"/>
                <a:cs typeface="Calibri"/>
              </a:rPr>
              <a:t>i</a:t>
            </a:r>
            <a:r>
              <a:rPr sz="2000" b="1" u="heavy" spc="-10" dirty="0" smtClean="0">
                <a:solidFill>
                  <a:schemeClr val="accent4"/>
                </a:solidFill>
                <a:latin typeface="Calibri"/>
                <a:cs typeface="Calibri"/>
              </a:rPr>
              <a:t>dad</a:t>
            </a:r>
            <a:r>
              <a:rPr sz="2000" b="1" u="heavy" spc="-15" dirty="0" smtClean="0">
                <a:solidFill>
                  <a:schemeClr val="accent4"/>
                </a:solidFill>
                <a:latin typeface="Calibri"/>
                <a:cs typeface="Calibri"/>
              </a:rPr>
              <a:t>i</a:t>
            </a:r>
            <a:r>
              <a:rPr sz="2000" b="1" u="heavy" spc="-10" dirty="0" smtClean="0">
                <a:solidFill>
                  <a:schemeClr val="accent4"/>
                </a:solidFill>
                <a:latin typeface="Calibri"/>
                <a:cs typeface="Calibri"/>
              </a:rPr>
              <a:t>sc</a:t>
            </a:r>
            <a:r>
              <a:rPr sz="2000" b="1" u="heavy" dirty="0" smtClean="0">
                <a:solidFill>
                  <a:schemeClr val="accent4"/>
                </a:solidFill>
                <a:latin typeface="Calibri"/>
                <a:cs typeface="Calibri"/>
              </a:rPr>
              <a:t>r</a:t>
            </a:r>
            <a:r>
              <a:rPr sz="2000" b="1" u="heavy" spc="-15" dirty="0" smtClean="0">
                <a:solidFill>
                  <a:schemeClr val="accent4"/>
                </a:solidFill>
                <a:latin typeface="Calibri"/>
                <a:cs typeface="Calibri"/>
              </a:rPr>
              <a:t>imi</a:t>
            </a:r>
            <a:r>
              <a:rPr sz="2000" b="1" u="heavy" spc="-10" dirty="0" smtClean="0">
                <a:solidFill>
                  <a:schemeClr val="accent4"/>
                </a:solidFill>
                <a:latin typeface="Calibri"/>
                <a:cs typeface="Calibri"/>
              </a:rPr>
              <a:t>n</a:t>
            </a:r>
            <a:r>
              <a:rPr sz="2000" b="1" u="heavy" spc="-35" dirty="0" smtClean="0">
                <a:solidFill>
                  <a:schemeClr val="accent4"/>
                </a:solidFill>
                <a:latin typeface="Calibri"/>
                <a:cs typeface="Calibri"/>
              </a:rPr>
              <a:t>a</a:t>
            </a:r>
            <a:r>
              <a:rPr sz="2000" b="1" u="heavy" spc="-10" dirty="0" smtClean="0">
                <a:solidFill>
                  <a:schemeClr val="accent4"/>
                </a:solidFill>
                <a:latin typeface="Calibri"/>
                <a:cs typeface="Calibri"/>
              </a:rPr>
              <a:t>tio</a:t>
            </a:r>
            <a:r>
              <a:rPr sz="2000" b="1" u="heavy" spc="-5" dirty="0" smtClean="0">
                <a:solidFill>
                  <a:schemeClr val="accent4"/>
                </a:solidFill>
                <a:latin typeface="Calibri"/>
                <a:cs typeface="Calibri"/>
              </a:rPr>
              <a:t>n</a:t>
            </a:r>
            <a:r>
              <a:rPr sz="2000" b="1" u="heavy" spc="-10" dirty="0" smtClean="0">
                <a:solidFill>
                  <a:schemeClr val="accent4"/>
                </a:solidFill>
                <a:latin typeface="Calibri"/>
                <a:cs typeface="Calibri"/>
              </a:rPr>
              <a:t>s</a:t>
            </a:r>
            <a:r>
              <a:rPr sz="2000" b="1" u="heavy" spc="-65" dirty="0" smtClean="0">
                <a:solidFill>
                  <a:schemeClr val="accent4"/>
                </a:solidFill>
                <a:latin typeface="Calibri"/>
                <a:cs typeface="Calibri"/>
              </a:rPr>
              <a:t>.</a:t>
            </a:r>
            <a:r>
              <a:rPr sz="2000" b="1" u="heavy" spc="-15" dirty="0" smtClean="0">
                <a:solidFill>
                  <a:schemeClr val="accent4"/>
                </a:solidFill>
                <a:latin typeface="Calibri"/>
                <a:cs typeface="Calibri"/>
              </a:rPr>
              <a:t>f</a:t>
            </a:r>
            <a:r>
              <a:rPr sz="2000" b="1" u="heavy" spc="-5" dirty="0" smtClean="0">
                <a:solidFill>
                  <a:schemeClr val="accent4"/>
                </a:solidFill>
                <a:latin typeface="Calibri"/>
                <a:cs typeface="Calibri"/>
              </a:rPr>
              <a:t>r/</a:t>
            </a:r>
            <a:r>
              <a:rPr sz="2000" b="1" u="heavy" spc="-20" dirty="0" smtClean="0">
                <a:solidFill>
                  <a:schemeClr val="accent4"/>
                </a:solidFill>
                <a:latin typeface="Calibri"/>
                <a:cs typeface="Calibri"/>
              </a:rPr>
              <a:t>P</a:t>
            </a:r>
            <a:r>
              <a:rPr sz="2000" b="1" u="heavy" spc="-25" dirty="0" smtClean="0">
                <a:solidFill>
                  <a:schemeClr val="accent4"/>
                </a:solidFill>
                <a:latin typeface="Calibri"/>
                <a:cs typeface="Calibri"/>
              </a:rPr>
              <a:t>r</a:t>
            </a:r>
            <a:r>
              <a:rPr sz="2000" b="1" u="heavy" spc="-10" dirty="0" smtClean="0">
                <a:solidFill>
                  <a:schemeClr val="accent4"/>
                </a:solidFill>
                <a:latin typeface="Calibri"/>
                <a:cs typeface="Calibri"/>
              </a:rPr>
              <a:t>epa</a:t>
            </a:r>
            <a:r>
              <a:rPr sz="2000" b="1" u="heavy" spc="-25" dirty="0" smtClean="0">
                <a:solidFill>
                  <a:schemeClr val="accent4"/>
                </a:solidFill>
                <a:latin typeface="Calibri"/>
                <a:cs typeface="Calibri"/>
              </a:rPr>
              <a:t>r</a:t>
            </a:r>
            <a:r>
              <a:rPr sz="2000" b="1" u="heavy" spc="-10" dirty="0" smtClean="0">
                <a:solidFill>
                  <a:schemeClr val="accent4"/>
                </a:solidFill>
                <a:latin typeface="Calibri"/>
                <a:cs typeface="Calibri"/>
              </a:rPr>
              <a:t>e</a:t>
            </a:r>
            <a:r>
              <a:rPr sz="2000" b="1" u="heavy" spc="25" dirty="0" smtClean="0">
                <a:solidFill>
                  <a:schemeClr val="accent4"/>
                </a:solidFill>
                <a:latin typeface="Calibri"/>
                <a:cs typeface="Calibri"/>
              </a:rPr>
              <a:t>r</a:t>
            </a:r>
            <a:r>
              <a:rPr lang="fr-FR" sz="2000" b="1" u="heavy" spc="-10" dirty="0">
                <a:solidFill>
                  <a:schemeClr val="accent4"/>
                </a:solidFill>
                <a:latin typeface="Calibri"/>
                <a:cs typeface="Calibri"/>
              </a:rPr>
              <a:t>-</a:t>
            </a:r>
            <a:r>
              <a:rPr sz="2000" b="1" u="heavy" spc="-10" dirty="0" smtClean="0">
                <a:solidFill>
                  <a:schemeClr val="accent4"/>
                </a:solidFill>
                <a:latin typeface="Calibri"/>
                <a:cs typeface="Calibri"/>
              </a:rPr>
              <a:t>so</a:t>
            </a:r>
            <a:r>
              <a:rPr sz="2000" b="1" u="heavy" spc="-30" dirty="0" smtClean="0">
                <a:solidFill>
                  <a:schemeClr val="accent4"/>
                </a:solidFill>
                <a:latin typeface="Calibri"/>
                <a:cs typeface="Calibri"/>
              </a:rPr>
              <a:t>n</a:t>
            </a:r>
            <a:r>
              <a:rPr sz="2000" b="1" u="heavy" spc="-45" dirty="0" smtClean="0">
                <a:solidFill>
                  <a:schemeClr val="accent4"/>
                </a:solidFill>
                <a:latin typeface="Calibri"/>
                <a:cs typeface="Calibri"/>
              </a:rPr>
              <a:t>v</a:t>
            </a:r>
            <a:r>
              <a:rPr sz="2000" b="1" u="heavy" spc="-10" dirty="0" smtClean="0">
                <a:solidFill>
                  <a:schemeClr val="accent4"/>
                </a:solidFill>
                <a:latin typeface="Calibri"/>
                <a:cs typeface="Calibri"/>
              </a:rPr>
              <a:t>o</a:t>
            </a:r>
            <a:r>
              <a:rPr sz="2000" b="1" u="heavy" spc="-45" dirty="0" smtClean="0">
                <a:solidFill>
                  <a:schemeClr val="accent4"/>
                </a:solidFill>
                <a:latin typeface="Calibri"/>
                <a:cs typeface="Calibri"/>
              </a:rPr>
              <a:t>y</a:t>
            </a:r>
            <a:r>
              <a:rPr sz="2000" b="1" u="heavy" spc="-10" dirty="0" smtClean="0">
                <a:solidFill>
                  <a:schemeClr val="accent4"/>
                </a:solidFill>
                <a:latin typeface="Calibri"/>
                <a:cs typeface="Calibri"/>
              </a:rPr>
              <a:t>a</a:t>
            </a:r>
            <a:r>
              <a:rPr sz="2000" b="1" u="heavy" spc="-45" dirty="0" smtClean="0">
                <a:solidFill>
                  <a:schemeClr val="accent4"/>
                </a:solidFill>
                <a:latin typeface="Calibri"/>
                <a:cs typeface="Calibri"/>
              </a:rPr>
              <a:t>g</a:t>
            </a:r>
            <a:r>
              <a:rPr sz="2000" b="1" u="heavy" spc="-15" dirty="0" smtClean="0">
                <a:solidFill>
                  <a:schemeClr val="accent4"/>
                </a:solidFill>
                <a:latin typeface="Calibri"/>
                <a:cs typeface="Calibri"/>
              </a:rPr>
              <a:t>e_a</a:t>
            </a:r>
            <a:r>
              <a:rPr sz="2000" b="1" u="heavy" spc="-25" dirty="0" smtClean="0">
                <a:solidFill>
                  <a:schemeClr val="accent4"/>
                </a:solidFill>
                <a:latin typeface="Calibri"/>
                <a:cs typeface="Calibri"/>
              </a:rPr>
              <a:t>8</a:t>
            </a:r>
            <a:r>
              <a:rPr sz="2000" b="1" u="heavy" spc="-15" dirty="0" smtClean="0">
                <a:solidFill>
                  <a:schemeClr val="accent4"/>
                </a:solidFill>
                <a:latin typeface="Calibri"/>
                <a:cs typeface="Calibri"/>
              </a:rPr>
              <a:t>1</a:t>
            </a:r>
            <a:r>
              <a:rPr sz="2000" b="1" u="heavy" spc="-20" dirty="0" smtClean="0">
                <a:solidFill>
                  <a:schemeClr val="accent4"/>
                </a:solidFill>
                <a:latin typeface="Calibri"/>
                <a:cs typeface="Calibri"/>
              </a:rPr>
              <a:t>.</a:t>
            </a:r>
            <a:r>
              <a:rPr sz="2000" b="1" u="heavy" spc="-35" dirty="0" smtClean="0">
                <a:solidFill>
                  <a:schemeClr val="accent4"/>
                </a:solidFill>
                <a:latin typeface="Calibri"/>
                <a:cs typeface="Calibri"/>
              </a:rPr>
              <a:t>h</a:t>
            </a:r>
            <a:r>
              <a:rPr sz="2000" b="1" u="heavy" spc="-10" dirty="0" smtClean="0">
                <a:solidFill>
                  <a:schemeClr val="accent4"/>
                </a:solidFill>
                <a:latin typeface="Calibri"/>
                <a:cs typeface="Calibri"/>
              </a:rPr>
              <a:t>tm</a:t>
            </a:r>
            <a:r>
              <a:rPr sz="2000" b="1" u="heavy" spc="-5" dirty="0" smtClean="0">
                <a:solidFill>
                  <a:schemeClr val="accent4"/>
                </a:solidFill>
                <a:latin typeface="Calibri"/>
                <a:cs typeface="Calibri"/>
              </a:rPr>
              <a:t>l</a:t>
            </a:r>
            <a:endParaRPr sz="2000" dirty="0">
              <a:solidFill>
                <a:schemeClr val="accent4"/>
              </a:solidFill>
              <a:latin typeface="Calibri"/>
              <a:cs typeface="Calibri"/>
            </a:endParaRPr>
          </a:p>
          <a:p>
            <a:pPr marL="356870" indent="-344170">
              <a:buClr>
                <a:srgbClr val="006FC0"/>
              </a:buClr>
              <a:buFont typeface="Arial"/>
              <a:buChar char="•"/>
              <a:tabLst>
                <a:tab pos="357505" algn="l"/>
              </a:tabLst>
            </a:pPr>
            <a:r>
              <a:rPr sz="2000" b="1" u="heavy" spc="-30" dirty="0">
                <a:solidFill>
                  <a:schemeClr val="accent4"/>
                </a:solidFill>
                <a:latin typeface="Calibri"/>
                <a:cs typeface="Calibri"/>
                <a:hlinkClick r:id="rId5"/>
              </a:rPr>
              <a:t>ht</a:t>
            </a:r>
            <a:r>
              <a:rPr sz="2000" b="1" u="heavy" spc="-10" dirty="0">
                <a:solidFill>
                  <a:schemeClr val="accent4"/>
                </a:solidFill>
                <a:latin typeface="Calibri"/>
                <a:cs typeface="Calibri"/>
                <a:hlinkClick r:id="rId5"/>
              </a:rPr>
              <a:t>t</a:t>
            </a:r>
            <a:r>
              <a:rPr sz="2000" b="1" u="heavy" spc="-5" dirty="0">
                <a:solidFill>
                  <a:schemeClr val="accent4"/>
                </a:solidFill>
                <a:latin typeface="Calibri"/>
                <a:cs typeface="Calibri"/>
                <a:hlinkClick r:id="rId5"/>
              </a:rPr>
              <a:t>p</a:t>
            </a:r>
            <a:r>
              <a:rPr sz="2000" b="1" u="heavy" spc="-10" dirty="0">
                <a:solidFill>
                  <a:schemeClr val="accent4"/>
                </a:solidFill>
                <a:latin typeface="Calibri"/>
                <a:cs typeface="Calibri"/>
                <a:hlinkClick r:id="rId5"/>
              </a:rPr>
              <a:t>:</a:t>
            </a:r>
            <a:r>
              <a:rPr sz="2000" b="1" u="heavy" spc="-5" dirty="0">
                <a:solidFill>
                  <a:schemeClr val="accent4"/>
                </a:solidFill>
                <a:latin typeface="Calibri"/>
                <a:cs typeface="Calibri"/>
                <a:hlinkClick r:id="rId5"/>
              </a:rPr>
              <a:t>//</a:t>
            </a:r>
            <a:r>
              <a:rPr sz="2000" b="1" u="heavy" spc="-20" dirty="0" smtClean="0">
                <a:solidFill>
                  <a:schemeClr val="accent4"/>
                </a:solidFill>
                <a:latin typeface="Calibri"/>
                <a:cs typeface="Calibri"/>
                <a:hlinkClick r:id="rId5"/>
              </a:rPr>
              <a:t>w</a:t>
            </a:r>
            <a:r>
              <a:rPr sz="2000" b="1" u="heavy" spc="-10" dirty="0" smtClean="0">
                <a:solidFill>
                  <a:schemeClr val="accent4"/>
                </a:solidFill>
                <a:latin typeface="Calibri"/>
                <a:cs typeface="Calibri"/>
                <a:hlinkClick r:id="rId5"/>
              </a:rPr>
              <a:t>w</a:t>
            </a:r>
            <a:r>
              <a:rPr sz="2000" b="1" u="heavy" spc="-135" dirty="0" smtClean="0">
                <a:solidFill>
                  <a:schemeClr val="accent4"/>
                </a:solidFill>
                <a:latin typeface="Calibri"/>
                <a:cs typeface="Calibri"/>
                <a:hlinkClick r:id="rId5"/>
              </a:rPr>
              <a:t>w</a:t>
            </a:r>
            <a:r>
              <a:rPr sz="2000" b="1" u="heavy" spc="-15" dirty="0" smtClean="0">
                <a:solidFill>
                  <a:schemeClr val="accent4"/>
                </a:solidFill>
                <a:latin typeface="Calibri"/>
                <a:cs typeface="Calibri"/>
                <a:hlinkClick r:id="rId5"/>
              </a:rPr>
              <a:t>.c</a:t>
            </a:r>
            <a:r>
              <a:rPr sz="2000" b="1" u="heavy" spc="-30" dirty="0" smtClean="0">
                <a:solidFill>
                  <a:schemeClr val="accent4"/>
                </a:solidFill>
                <a:latin typeface="Calibri"/>
                <a:cs typeface="Calibri"/>
                <a:hlinkClick r:id="rId5"/>
              </a:rPr>
              <a:t>a</a:t>
            </a:r>
            <a:r>
              <a:rPr sz="2000" b="1" u="heavy" spc="-10" dirty="0" smtClean="0">
                <a:solidFill>
                  <a:schemeClr val="accent4"/>
                </a:solidFill>
                <a:latin typeface="Calibri"/>
                <a:cs typeface="Calibri"/>
                <a:hlinkClick r:id="rId5"/>
              </a:rPr>
              <a:t>tie.ca</a:t>
            </a:r>
            <a:r>
              <a:rPr sz="2000" b="1" u="heavy" spc="-5" dirty="0" smtClean="0">
                <a:solidFill>
                  <a:schemeClr val="accent4"/>
                </a:solidFill>
                <a:latin typeface="Calibri"/>
                <a:cs typeface="Calibri"/>
                <a:hlinkClick r:id="rId5"/>
              </a:rPr>
              <a:t>/</a:t>
            </a:r>
            <a:r>
              <a:rPr sz="2000" b="1" u="heavy" spc="-15" dirty="0" smtClean="0">
                <a:solidFill>
                  <a:schemeClr val="accent4"/>
                </a:solidFill>
                <a:latin typeface="Calibri"/>
                <a:cs typeface="Calibri"/>
                <a:hlinkClick r:id="rId5"/>
              </a:rPr>
              <a:t>f</a:t>
            </a:r>
            <a:r>
              <a:rPr sz="2000" b="1" u="heavy" spc="-5" dirty="0" smtClean="0">
                <a:solidFill>
                  <a:schemeClr val="accent4"/>
                </a:solidFill>
                <a:latin typeface="Calibri"/>
                <a:cs typeface="Calibri"/>
                <a:hlinkClick r:id="rId5"/>
              </a:rPr>
              <a:t>r/</a:t>
            </a:r>
            <a:r>
              <a:rPr sz="2000" b="1" u="heavy" spc="-45" dirty="0" smtClean="0">
                <a:solidFill>
                  <a:schemeClr val="accent4"/>
                </a:solidFill>
                <a:latin typeface="Calibri"/>
                <a:cs typeface="Calibri"/>
                <a:hlinkClick r:id="rId5"/>
              </a:rPr>
              <a:t>f</a:t>
            </a:r>
            <a:r>
              <a:rPr sz="2000" b="1" u="heavy" spc="-10" dirty="0" smtClean="0">
                <a:solidFill>
                  <a:schemeClr val="accent4"/>
                </a:solidFill>
                <a:latin typeface="Calibri"/>
                <a:cs typeface="Calibri"/>
                <a:hlinkClick r:id="rId5"/>
              </a:rPr>
              <a:t>eu</a:t>
            </a:r>
            <a:r>
              <a:rPr sz="2000" b="1" u="heavy" spc="-15" dirty="0" smtClean="0">
                <a:solidFill>
                  <a:schemeClr val="accent4"/>
                </a:solidFill>
                <a:latin typeface="Calibri"/>
                <a:cs typeface="Calibri"/>
                <a:hlinkClick r:id="rId5"/>
              </a:rPr>
              <a:t>ill</a:t>
            </a:r>
            <a:r>
              <a:rPr sz="2000" b="1" u="heavy" spc="-30" dirty="0" smtClean="0">
                <a:solidFill>
                  <a:schemeClr val="accent4"/>
                </a:solidFill>
                <a:latin typeface="Calibri"/>
                <a:cs typeface="Calibri"/>
                <a:hlinkClick r:id="rId5"/>
              </a:rPr>
              <a:t>e</a:t>
            </a:r>
            <a:r>
              <a:rPr sz="2000" b="1" u="heavy" spc="-10" dirty="0" smtClean="0">
                <a:solidFill>
                  <a:schemeClr val="accent4"/>
                </a:solidFill>
                <a:latin typeface="Calibri"/>
                <a:cs typeface="Calibri"/>
                <a:hlinkClick r:id="rId5"/>
              </a:rPr>
              <a:t>t</a:t>
            </a:r>
            <a:r>
              <a:rPr sz="2000" b="1" u="heavy" spc="15" dirty="0" smtClean="0">
                <a:solidFill>
                  <a:schemeClr val="accent4"/>
                </a:solidFill>
                <a:latin typeface="Calibri"/>
                <a:cs typeface="Calibri"/>
                <a:hlinkClick r:id="rId5"/>
              </a:rPr>
              <a:t>s</a:t>
            </a:r>
            <a:r>
              <a:rPr sz="2000" b="1" u="heavy" spc="-10" dirty="0" smtClean="0">
                <a:solidFill>
                  <a:schemeClr val="accent4"/>
                </a:solidFill>
                <a:latin typeface="Calibri"/>
                <a:cs typeface="Calibri"/>
                <a:hlinkClick r:id="rId5"/>
              </a:rPr>
              <a:t>-</a:t>
            </a:r>
            <a:r>
              <a:rPr sz="2000" b="1" u="heavy" spc="-15" dirty="0" smtClean="0">
                <a:solidFill>
                  <a:schemeClr val="accent4"/>
                </a:solidFill>
                <a:latin typeface="Calibri"/>
                <a:cs typeface="Calibri"/>
                <a:hlinkClick r:id="rId5"/>
              </a:rPr>
              <a:t>i</a:t>
            </a:r>
            <a:r>
              <a:rPr sz="2000" b="1" u="heavy" spc="-10" dirty="0" smtClean="0">
                <a:solidFill>
                  <a:schemeClr val="accent4"/>
                </a:solidFill>
                <a:latin typeface="Calibri"/>
                <a:cs typeface="Calibri"/>
                <a:hlinkClick r:id="rId5"/>
              </a:rPr>
              <a:t>n</a:t>
            </a:r>
            <a:r>
              <a:rPr sz="2000" b="1" u="heavy" spc="-45" dirty="0" smtClean="0">
                <a:solidFill>
                  <a:schemeClr val="accent4"/>
                </a:solidFill>
                <a:latin typeface="Calibri"/>
                <a:cs typeface="Calibri"/>
                <a:hlinkClick r:id="rId5"/>
              </a:rPr>
              <a:t>f</a:t>
            </a:r>
            <a:r>
              <a:rPr sz="2000" b="1" u="heavy" spc="-10" dirty="0" smtClean="0">
                <a:solidFill>
                  <a:schemeClr val="accent4"/>
                </a:solidFill>
                <a:latin typeface="Calibri"/>
                <a:cs typeface="Calibri"/>
                <a:hlinkClick r:id="rId5"/>
              </a:rPr>
              <a:t>o/</a:t>
            </a:r>
            <a:r>
              <a:rPr sz="2000" b="1" u="heavy" spc="-20" dirty="0" smtClean="0">
                <a:solidFill>
                  <a:schemeClr val="accent4"/>
                </a:solidFill>
                <a:latin typeface="Calibri"/>
                <a:cs typeface="Calibri"/>
                <a:hlinkClick r:id="rId5"/>
              </a:rPr>
              <a:t>viv</a:t>
            </a:r>
            <a:r>
              <a:rPr sz="2000" b="1" u="heavy" spc="-25" dirty="0" smtClean="0">
                <a:solidFill>
                  <a:schemeClr val="accent4"/>
                </a:solidFill>
                <a:latin typeface="Calibri"/>
                <a:cs typeface="Calibri"/>
                <a:hlinkClick r:id="rId5"/>
              </a:rPr>
              <a:t>r</a:t>
            </a:r>
            <a:r>
              <a:rPr sz="2000" b="1" u="heavy" spc="-15" dirty="0" smtClean="0">
                <a:solidFill>
                  <a:schemeClr val="accent4"/>
                </a:solidFill>
                <a:latin typeface="Calibri"/>
                <a:cs typeface="Calibri"/>
                <a:hlinkClick r:id="rId5"/>
              </a:rPr>
              <a:t>ev</a:t>
            </a:r>
            <a:r>
              <a:rPr sz="2000" b="1" u="heavy" spc="-20" dirty="0" smtClean="0">
                <a:solidFill>
                  <a:schemeClr val="accent4"/>
                </a:solidFill>
                <a:latin typeface="Calibri"/>
                <a:cs typeface="Calibri"/>
                <a:hlinkClick r:id="rId5"/>
              </a:rPr>
              <a:t>i</a:t>
            </a:r>
            <a:r>
              <a:rPr sz="2000" b="1" u="heavy" spc="-10" dirty="0" smtClean="0">
                <a:solidFill>
                  <a:schemeClr val="accent4"/>
                </a:solidFill>
                <a:latin typeface="Calibri"/>
                <a:cs typeface="Calibri"/>
                <a:hlinkClick r:id="rId5"/>
              </a:rPr>
              <a:t>h/</a:t>
            </a:r>
            <a:r>
              <a:rPr sz="2000" b="1" u="heavy" spc="-45" dirty="0" smtClean="0">
                <a:solidFill>
                  <a:schemeClr val="accent4"/>
                </a:solidFill>
                <a:latin typeface="Calibri"/>
                <a:cs typeface="Calibri"/>
                <a:hlinkClick r:id="rId5"/>
              </a:rPr>
              <a:t>f</a:t>
            </a:r>
            <a:r>
              <a:rPr sz="2000" b="1" u="heavy" spc="-10" dirty="0" smtClean="0">
                <a:solidFill>
                  <a:schemeClr val="accent4"/>
                </a:solidFill>
                <a:latin typeface="Calibri"/>
                <a:cs typeface="Calibri"/>
                <a:hlinkClick r:id="rId5"/>
              </a:rPr>
              <a:t>a</a:t>
            </a:r>
            <a:r>
              <a:rPr sz="2000" b="1" u="heavy" dirty="0" smtClean="0">
                <a:solidFill>
                  <a:schemeClr val="accent4"/>
                </a:solidFill>
                <a:latin typeface="Calibri"/>
                <a:cs typeface="Calibri"/>
                <a:hlinkClick r:id="rId5"/>
              </a:rPr>
              <a:t>q</a:t>
            </a:r>
            <a:r>
              <a:rPr sz="2000" b="1" u="heavy" spc="-25" dirty="0" smtClean="0">
                <a:solidFill>
                  <a:schemeClr val="accent4"/>
                </a:solidFill>
                <a:latin typeface="Calibri"/>
                <a:cs typeface="Calibri"/>
                <a:hlinkClick r:id="rId5"/>
              </a:rPr>
              <a:t>-</a:t>
            </a:r>
            <a:r>
              <a:rPr sz="2000" b="1" u="heavy" spc="-10" dirty="0" smtClean="0">
                <a:solidFill>
                  <a:schemeClr val="accent4"/>
                </a:solidFill>
                <a:latin typeface="Calibri"/>
                <a:cs typeface="Calibri"/>
                <a:hlinkClick r:id="rId5"/>
              </a:rPr>
              <a:t>t</a:t>
            </a:r>
            <a:r>
              <a:rPr sz="2000" b="1" u="heavy" spc="-45" dirty="0" smtClean="0">
                <a:solidFill>
                  <a:schemeClr val="accent4"/>
                </a:solidFill>
                <a:latin typeface="Calibri"/>
                <a:cs typeface="Calibri"/>
                <a:hlinkClick r:id="rId5"/>
              </a:rPr>
              <a:t>r</a:t>
            </a:r>
            <a:r>
              <a:rPr sz="2000" b="1" u="heavy" spc="-10" dirty="0" smtClean="0">
                <a:solidFill>
                  <a:schemeClr val="accent4"/>
                </a:solidFill>
                <a:latin typeface="Calibri"/>
                <a:cs typeface="Calibri"/>
                <a:hlinkClick r:id="rId5"/>
              </a:rPr>
              <a:t>a</a:t>
            </a:r>
            <a:r>
              <a:rPr sz="2000" b="1" u="heavy" spc="-20" dirty="0" smtClean="0">
                <a:solidFill>
                  <a:schemeClr val="accent4"/>
                </a:solidFill>
                <a:latin typeface="Calibri"/>
                <a:cs typeface="Calibri"/>
                <a:hlinkClick r:id="rId5"/>
              </a:rPr>
              <a:t>i</a:t>
            </a:r>
            <a:r>
              <a:rPr sz="2000" b="1" u="heavy" spc="-30" dirty="0" smtClean="0">
                <a:solidFill>
                  <a:schemeClr val="accent4"/>
                </a:solidFill>
                <a:latin typeface="Calibri"/>
                <a:cs typeface="Calibri"/>
                <a:hlinkClick r:id="rId5"/>
              </a:rPr>
              <a:t>t</a:t>
            </a:r>
            <a:r>
              <a:rPr sz="2000" b="1" u="heavy" spc="-15" dirty="0" smtClean="0">
                <a:solidFill>
                  <a:schemeClr val="accent4"/>
                </a:solidFill>
                <a:latin typeface="Calibri"/>
                <a:cs typeface="Calibri"/>
                <a:hlinkClick r:id="rId5"/>
              </a:rPr>
              <a:t>e</a:t>
            </a:r>
            <a:r>
              <a:rPr sz="2000" b="1" u="heavy" spc="-10" dirty="0" smtClean="0">
                <a:solidFill>
                  <a:schemeClr val="accent4"/>
                </a:solidFill>
                <a:latin typeface="Calibri"/>
                <a:cs typeface="Calibri"/>
                <a:hlinkClick r:id="rId5"/>
              </a:rPr>
              <a:t>m</a:t>
            </a:r>
            <a:r>
              <a:rPr sz="2000" b="1" u="heavy" spc="-15" dirty="0" smtClean="0">
                <a:solidFill>
                  <a:schemeClr val="accent4"/>
                </a:solidFill>
                <a:latin typeface="Calibri"/>
                <a:cs typeface="Calibri"/>
                <a:hlinkClick r:id="rId5"/>
              </a:rPr>
              <a:t>e</a:t>
            </a:r>
            <a:r>
              <a:rPr sz="2000" b="1" u="heavy" spc="-25" dirty="0" smtClean="0">
                <a:solidFill>
                  <a:schemeClr val="accent4"/>
                </a:solidFill>
                <a:latin typeface="Calibri"/>
                <a:cs typeface="Calibri"/>
                <a:hlinkClick r:id="rId5"/>
              </a:rPr>
              <a:t>n</a:t>
            </a:r>
            <a:r>
              <a:rPr sz="2000" b="1" u="heavy" spc="-10" dirty="0" smtClean="0">
                <a:solidFill>
                  <a:schemeClr val="accent4"/>
                </a:solidFill>
                <a:latin typeface="Calibri"/>
                <a:cs typeface="Calibri"/>
                <a:hlinkClick r:id="rId5"/>
              </a:rPr>
              <a:t>t</a:t>
            </a:r>
            <a:r>
              <a:rPr sz="2000" b="1" u="heavy" spc="-5" dirty="0" smtClean="0">
                <a:solidFill>
                  <a:schemeClr val="accent4"/>
                </a:solidFill>
                <a:latin typeface="Calibri"/>
                <a:cs typeface="Calibri"/>
                <a:hlinkClick r:id="rId5"/>
              </a:rPr>
              <a:t>s</a:t>
            </a:r>
            <a:r>
              <a:rPr sz="2000" b="1" u="heavy" spc="-25" dirty="0" smtClean="0">
                <a:solidFill>
                  <a:schemeClr val="accent4"/>
                </a:solidFill>
                <a:latin typeface="Calibri"/>
                <a:cs typeface="Calibri"/>
                <a:hlinkClick r:id="rId5"/>
              </a:rPr>
              <a:t>-</a:t>
            </a:r>
            <a:r>
              <a:rPr sz="2000" b="1" u="heavy" spc="-20" dirty="0" smtClean="0">
                <a:solidFill>
                  <a:schemeClr val="accent4"/>
                </a:solidFill>
                <a:latin typeface="Calibri"/>
                <a:cs typeface="Calibri"/>
                <a:hlinkClick r:id="rId5"/>
              </a:rPr>
              <a:t>vi</a:t>
            </a:r>
            <a:r>
              <a:rPr sz="2000" b="1" u="heavy" spc="-10" dirty="0" smtClean="0">
                <a:solidFill>
                  <a:schemeClr val="accent4"/>
                </a:solidFill>
                <a:latin typeface="Calibri"/>
                <a:cs typeface="Calibri"/>
                <a:hlinkClick r:id="rId5"/>
              </a:rPr>
              <a:t>h</a:t>
            </a:r>
            <a:r>
              <a:rPr sz="2000" b="1" u="heavy" spc="-25" dirty="0" smtClean="0">
                <a:solidFill>
                  <a:schemeClr val="accent4"/>
                </a:solidFill>
                <a:latin typeface="Calibri"/>
                <a:cs typeface="Calibri"/>
                <a:hlinkClick r:id="rId5"/>
              </a:rPr>
              <a:t>-</a:t>
            </a:r>
            <a:r>
              <a:rPr sz="2000" b="1" u="heavy" spc="-15" dirty="0" smtClean="0">
                <a:solidFill>
                  <a:schemeClr val="accent4"/>
                </a:solidFill>
                <a:latin typeface="Calibri"/>
                <a:cs typeface="Calibri"/>
                <a:hlinkClick r:id="rId5"/>
              </a:rPr>
              <a:t>le</a:t>
            </a:r>
            <a:r>
              <a:rPr sz="2000" b="1" u="heavy" spc="-10" dirty="0" smtClean="0">
                <a:solidFill>
                  <a:schemeClr val="accent4"/>
                </a:solidFill>
                <a:latin typeface="Calibri"/>
                <a:cs typeface="Calibri"/>
                <a:hlinkClick r:id="rId5"/>
              </a:rPr>
              <a:t>s</a:t>
            </a:r>
            <a:r>
              <a:rPr sz="2000" b="1" u="heavy" dirty="0" smtClean="0">
                <a:solidFill>
                  <a:schemeClr val="accent4"/>
                </a:solidFill>
                <a:latin typeface="Calibri"/>
                <a:cs typeface="Calibri"/>
                <a:hlinkClick r:id="rId5"/>
              </a:rPr>
              <a:t>-</a:t>
            </a:r>
            <a:r>
              <a:rPr sz="2000" b="1" u="heavy" spc="-45" dirty="0" smtClean="0">
                <a:solidFill>
                  <a:schemeClr val="accent4"/>
                </a:solidFill>
                <a:latin typeface="Calibri"/>
                <a:cs typeface="Calibri"/>
                <a:hlinkClick r:id="rId5"/>
              </a:rPr>
              <a:t>v</a:t>
            </a:r>
            <a:r>
              <a:rPr sz="2000" b="1" u="heavy" spc="-10" dirty="0" smtClean="0">
                <a:solidFill>
                  <a:schemeClr val="accent4"/>
                </a:solidFill>
                <a:latin typeface="Calibri"/>
                <a:cs typeface="Calibri"/>
                <a:hlinkClick r:id="rId5"/>
              </a:rPr>
              <a:t>o</a:t>
            </a:r>
            <a:r>
              <a:rPr sz="2000" b="1" u="heavy" spc="-45" dirty="0" smtClean="0">
                <a:solidFill>
                  <a:schemeClr val="accent4"/>
                </a:solidFill>
                <a:latin typeface="Calibri"/>
                <a:cs typeface="Calibri"/>
                <a:hlinkClick r:id="rId5"/>
              </a:rPr>
              <a:t>y</a:t>
            </a:r>
            <a:r>
              <a:rPr sz="2000" b="1" u="heavy" spc="-10" dirty="0" smtClean="0">
                <a:solidFill>
                  <a:schemeClr val="accent4"/>
                </a:solidFill>
                <a:latin typeface="Calibri"/>
                <a:cs typeface="Calibri"/>
                <a:hlinkClick r:id="rId5"/>
              </a:rPr>
              <a:t>a</a:t>
            </a:r>
            <a:r>
              <a:rPr sz="2000" b="1" u="heavy" spc="-45" dirty="0" smtClean="0">
                <a:solidFill>
                  <a:schemeClr val="accent4"/>
                </a:solidFill>
                <a:latin typeface="Calibri"/>
                <a:cs typeface="Calibri"/>
                <a:hlinkClick r:id="rId5"/>
              </a:rPr>
              <a:t>g</a:t>
            </a:r>
            <a:r>
              <a:rPr sz="2000" b="1" u="heavy" spc="15" dirty="0" smtClean="0">
                <a:solidFill>
                  <a:schemeClr val="accent4"/>
                </a:solidFill>
                <a:latin typeface="Calibri"/>
                <a:cs typeface="Calibri"/>
                <a:hlinkClick r:id="rId5"/>
              </a:rPr>
              <a:t>e</a:t>
            </a:r>
            <a:r>
              <a:rPr sz="2000" b="1" u="heavy" spc="-10" dirty="0" smtClean="0">
                <a:solidFill>
                  <a:schemeClr val="accent4"/>
                </a:solidFill>
                <a:latin typeface="Calibri"/>
                <a:cs typeface="Calibri"/>
                <a:hlinkClick r:id="rId5"/>
              </a:rPr>
              <a:t>s</a:t>
            </a:r>
            <a:endParaRPr sz="2000" dirty="0">
              <a:solidFill>
                <a:schemeClr val="accent4"/>
              </a:solidFill>
              <a:latin typeface="Calibri"/>
              <a:cs typeface="Calibri"/>
            </a:endParaRPr>
          </a:p>
          <a:p>
            <a:pPr marL="12700" marR="1597025">
              <a:buClr>
                <a:srgbClr val="006FC0"/>
              </a:buClr>
              <a:buFont typeface="Arial"/>
              <a:buChar char="•"/>
              <a:tabLst>
                <a:tab pos="357505" algn="l"/>
              </a:tabLst>
            </a:pPr>
            <a:r>
              <a:rPr sz="2000" b="1" u="heavy" spc="-20" dirty="0">
                <a:solidFill>
                  <a:schemeClr val="accent4"/>
                </a:solidFill>
                <a:latin typeface="Calibri"/>
                <a:cs typeface="Calibri"/>
                <a:hlinkClick r:id="rId6"/>
              </a:rPr>
              <a:t>w</a:t>
            </a:r>
            <a:r>
              <a:rPr sz="2000" b="1" u="heavy" spc="-10" dirty="0">
                <a:solidFill>
                  <a:schemeClr val="accent4"/>
                </a:solidFill>
                <a:latin typeface="Calibri"/>
                <a:cs typeface="Calibri"/>
                <a:hlinkClick r:id="rId6"/>
              </a:rPr>
              <a:t>w</a:t>
            </a:r>
            <a:r>
              <a:rPr sz="2000" b="1" u="heavy" spc="-135" dirty="0">
                <a:solidFill>
                  <a:schemeClr val="accent4"/>
                </a:solidFill>
                <a:latin typeface="Calibri"/>
                <a:cs typeface="Calibri"/>
                <a:hlinkClick r:id="rId6"/>
              </a:rPr>
              <a:t>w</a:t>
            </a:r>
            <a:r>
              <a:rPr sz="2000" b="1" u="heavy" spc="-15" dirty="0">
                <a:solidFill>
                  <a:schemeClr val="accent4"/>
                </a:solidFill>
                <a:latin typeface="Calibri"/>
                <a:cs typeface="Calibri"/>
                <a:hlinkClick r:id="rId6"/>
              </a:rPr>
              <a:t>.hi</a:t>
            </a:r>
            <a:r>
              <a:rPr sz="2000" b="1" u="heavy" spc="-20" dirty="0">
                <a:solidFill>
                  <a:schemeClr val="accent4"/>
                </a:solidFill>
                <a:latin typeface="Calibri"/>
                <a:cs typeface="Calibri"/>
                <a:hlinkClick r:id="rId6"/>
              </a:rPr>
              <a:t>v</a:t>
            </a:r>
            <a:r>
              <a:rPr sz="2000" b="1" u="heavy" spc="-10" dirty="0">
                <a:solidFill>
                  <a:schemeClr val="accent4"/>
                </a:solidFill>
                <a:latin typeface="Calibri"/>
                <a:cs typeface="Calibri"/>
                <a:hlinkClick r:id="rId6"/>
              </a:rPr>
              <a:t>t</a:t>
            </a:r>
            <a:r>
              <a:rPr sz="2000" b="1" u="heavy" spc="-45" dirty="0">
                <a:solidFill>
                  <a:schemeClr val="accent4"/>
                </a:solidFill>
                <a:latin typeface="Calibri"/>
                <a:cs typeface="Calibri"/>
                <a:hlinkClick r:id="rId6"/>
              </a:rPr>
              <a:t>r</a:t>
            </a:r>
            <a:r>
              <a:rPr sz="2000" b="1" u="heavy" spc="-35" dirty="0">
                <a:solidFill>
                  <a:schemeClr val="accent4"/>
                </a:solidFill>
                <a:latin typeface="Calibri"/>
                <a:cs typeface="Calibri"/>
                <a:hlinkClick r:id="rId6"/>
              </a:rPr>
              <a:t>a</a:t>
            </a:r>
            <a:r>
              <a:rPr sz="2000" b="1" u="heavy" spc="-45" dirty="0">
                <a:solidFill>
                  <a:schemeClr val="accent4"/>
                </a:solidFill>
                <a:latin typeface="Calibri"/>
                <a:cs typeface="Calibri"/>
                <a:hlinkClick r:id="rId6"/>
              </a:rPr>
              <a:t>v</a:t>
            </a:r>
            <a:r>
              <a:rPr sz="2000" b="1" u="heavy" spc="-10" dirty="0">
                <a:solidFill>
                  <a:schemeClr val="accent4"/>
                </a:solidFill>
                <a:latin typeface="Calibri"/>
                <a:cs typeface="Calibri"/>
                <a:hlinkClick r:id="rId6"/>
              </a:rPr>
              <a:t>e</a:t>
            </a:r>
            <a:r>
              <a:rPr sz="2000" b="1" u="heavy" spc="-15" dirty="0">
                <a:solidFill>
                  <a:schemeClr val="accent4"/>
                </a:solidFill>
                <a:latin typeface="Calibri"/>
                <a:cs typeface="Calibri"/>
                <a:hlinkClick r:id="rId6"/>
              </a:rPr>
              <a:t>l.o</a:t>
            </a:r>
            <a:r>
              <a:rPr sz="2000" b="1" u="heavy" spc="-20" dirty="0">
                <a:solidFill>
                  <a:schemeClr val="accent4"/>
                </a:solidFill>
                <a:latin typeface="Calibri"/>
                <a:cs typeface="Calibri"/>
                <a:hlinkClick r:id="rId6"/>
              </a:rPr>
              <a:t>r</a:t>
            </a:r>
            <a:r>
              <a:rPr sz="2000" b="1" u="heavy" spc="-10" dirty="0">
                <a:solidFill>
                  <a:schemeClr val="accent4"/>
                </a:solidFill>
                <a:latin typeface="Calibri"/>
                <a:cs typeface="Calibri"/>
                <a:hlinkClick r:id="rId6"/>
              </a:rPr>
              <a:t>g</a:t>
            </a:r>
            <a:r>
              <a:rPr sz="2000" b="1" u="heavy" spc="95" dirty="0">
                <a:solidFill>
                  <a:schemeClr val="accent4"/>
                </a:solidFill>
                <a:latin typeface="Calibri"/>
                <a:cs typeface="Calibri"/>
              </a:rPr>
              <a:t> </a:t>
            </a:r>
            <a:r>
              <a:rPr sz="2000" spc="-15" dirty="0">
                <a:solidFill>
                  <a:schemeClr val="accent4"/>
                </a:solidFill>
                <a:latin typeface="Calibri"/>
                <a:cs typeface="Calibri"/>
              </a:rPr>
              <a:t>(</a:t>
            </a:r>
            <a:r>
              <a:rPr sz="2000" spc="-25" dirty="0">
                <a:solidFill>
                  <a:schemeClr val="accent4"/>
                </a:solidFill>
                <a:latin typeface="Calibri"/>
                <a:cs typeface="Calibri"/>
              </a:rPr>
              <a:t>e</a:t>
            </a:r>
            <a:r>
              <a:rPr sz="2000" spc="-15" dirty="0">
                <a:solidFill>
                  <a:schemeClr val="accent4"/>
                </a:solidFill>
                <a:latin typeface="Calibri"/>
                <a:cs typeface="Calibri"/>
              </a:rPr>
              <a:t>n</a:t>
            </a:r>
            <a:r>
              <a:rPr sz="2000" spc="5" dirty="0">
                <a:solidFill>
                  <a:schemeClr val="accent4"/>
                </a:solidFill>
                <a:latin typeface="Calibri"/>
                <a:cs typeface="Calibri"/>
              </a:rPr>
              <a:t> </a:t>
            </a:r>
            <a:r>
              <a:rPr sz="2000" dirty="0" smtClean="0">
                <a:solidFill>
                  <a:schemeClr val="accent4"/>
                </a:solidFill>
                <a:latin typeface="Calibri"/>
                <a:cs typeface="Calibri"/>
              </a:rPr>
              <a:t>a</a:t>
            </a:r>
            <a:r>
              <a:rPr sz="2000" spc="-10" dirty="0" smtClean="0">
                <a:solidFill>
                  <a:schemeClr val="accent4"/>
                </a:solidFill>
                <a:latin typeface="Calibri"/>
                <a:cs typeface="Calibri"/>
              </a:rPr>
              <a:t>nglai</a:t>
            </a:r>
            <a:r>
              <a:rPr sz="2000" spc="-25" dirty="0" smtClean="0">
                <a:solidFill>
                  <a:schemeClr val="accent4"/>
                </a:solidFill>
                <a:latin typeface="Calibri"/>
                <a:cs typeface="Calibri"/>
              </a:rPr>
              <a:t>s</a:t>
            </a:r>
            <a:r>
              <a:rPr sz="2000" spc="-10" dirty="0" smtClean="0">
                <a:solidFill>
                  <a:schemeClr val="accent4"/>
                </a:solidFill>
                <a:latin typeface="Calibri"/>
                <a:cs typeface="Calibri"/>
              </a:rPr>
              <a:t>)</a:t>
            </a:r>
            <a:endParaRPr lang="fr-FR" sz="2000" spc="-5" dirty="0">
              <a:solidFill>
                <a:schemeClr val="accent4"/>
              </a:solidFill>
              <a:latin typeface="Calibri"/>
              <a:cs typeface="Calibri"/>
            </a:endParaRPr>
          </a:p>
          <a:p>
            <a:pPr marL="12700" marR="1597025">
              <a:buClr>
                <a:srgbClr val="006FC0"/>
              </a:buClr>
              <a:buFont typeface="Arial"/>
              <a:buChar char="•"/>
              <a:tabLst>
                <a:tab pos="357505" algn="l"/>
              </a:tabLst>
            </a:pPr>
            <a:endParaRPr lang="fr-FR" sz="2000" spc="-5" dirty="0">
              <a:solidFill>
                <a:schemeClr val="accent4"/>
              </a:solidFill>
              <a:latin typeface="Calibri"/>
              <a:cs typeface="Calibri"/>
            </a:endParaRPr>
          </a:p>
          <a:p>
            <a:pPr marL="12700" marR="1597025">
              <a:buClr>
                <a:srgbClr val="006FC0"/>
              </a:buClr>
              <a:buFont typeface="Arial"/>
              <a:buChar char="•"/>
              <a:tabLst>
                <a:tab pos="357505" algn="l"/>
              </a:tabLst>
            </a:pPr>
            <a:r>
              <a:rPr sz="2000" spc="-20" dirty="0" smtClean="0">
                <a:solidFill>
                  <a:schemeClr val="accent4"/>
                </a:solidFill>
                <a:latin typeface="Calibri"/>
                <a:cs typeface="Calibri"/>
              </a:rPr>
              <a:t>Do</a:t>
            </a:r>
            <a:r>
              <a:rPr sz="2000" spc="-10" dirty="0" smtClean="0">
                <a:solidFill>
                  <a:schemeClr val="accent4"/>
                </a:solidFill>
                <a:latin typeface="Calibri"/>
                <a:cs typeface="Calibri"/>
              </a:rPr>
              <a:t>c</a:t>
            </a:r>
            <a:r>
              <a:rPr sz="2000" spc="5" dirty="0" smtClean="0">
                <a:solidFill>
                  <a:schemeClr val="accent4"/>
                </a:solidFill>
                <a:latin typeface="Calibri"/>
                <a:cs typeface="Calibri"/>
              </a:rPr>
              <a:t> </a:t>
            </a:r>
            <a:r>
              <a:rPr sz="2000" spc="-20" dirty="0">
                <a:solidFill>
                  <a:schemeClr val="accent4"/>
                </a:solidFill>
                <a:latin typeface="Calibri"/>
                <a:cs typeface="Calibri"/>
              </a:rPr>
              <a:t>e</a:t>
            </a:r>
            <a:r>
              <a:rPr sz="2000" spc="-15" dirty="0">
                <a:solidFill>
                  <a:schemeClr val="accent4"/>
                </a:solidFill>
                <a:latin typeface="Calibri"/>
                <a:cs typeface="Calibri"/>
              </a:rPr>
              <a:t>n</a:t>
            </a:r>
            <a:r>
              <a:rPr sz="2000" spc="5" dirty="0">
                <a:solidFill>
                  <a:schemeClr val="accent4"/>
                </a:solidFill>
                <a:latin typeface="Calibri"/>
                <a:cs typeface="Calibri"/>
              </a:rPr>
              <a:t> </a:t>
            </a:r>
            <a:r>
              <a:rPr sz="2000" spc="-15" dirty="0">
                <a:solidFill>
                  <a:schemeClr val="accent4"/>
                </a:solidFill>
                <a:latin typeface="Calibri"/>
                <a:cs typeface="Calibri"/>
              </a:rPr>
              <a:t>f</a:t>
            </a:r>
            <a:r>
              <a:rPr sz="2000" spc="-60" dirty="0">
                <a:solidFill>
                  <a:schemeClr val="accent4"/>
                </a:solidFill>
                <a:latin typeface="Calibri"/>
                <a:cs typeface="Calibri"/>
              </a:rPr>
              <a:t>r</a:t>
            </a:r>
            <a:r>
              <a:rPr sz="2000" spc="-10" dirty="0">
                <a:solidFill>
                  <a:schemeClr val="accent4"/>
                </a:solidFill>
                <a:latin typeface="Calibri"/>
                <a:cs typeface="Calibri"/>
              </a:rPr>
              <a:t>a</a:t>
            </a:r>
            <a:r>
              <a:rPr sz="2000" spc="-5" dirty="0">
                <a:solidFill>
                  <a:schemeClr val="accent4"/>
                </a:solidFill>
                <a:latin typeface="Calibri"/>
                <a:cs typeface="Calibri"/>
              </a:rPr>
              <a:t>n</a:t>
            </a:r>
            <a:r>
              <a:rPr sz="2000" spc="-40" dirty="0">
                <a:solidFill>
                  <a:schemeClr val="accent4"/>
                </a:solidFill>
                <a:latin typeface="Calibri"/>
                <a:cs typeface="Calibri"/>
              </a:rPr>
              <a:t>ç</a:t>
            </a:r>
            <a:r>
              <a:rPr sz="2000" spc="-10" dirty="0">
                <a:solidFill>
                  <a:schemeClr val="accent4"/>
                </a:solidFill>
                <a:latin typeface="Calibri"/>
                <a:cs typeface="Calibri"/>
              </a:rPr>
              <a:t>ai</a:t>
            </a:r>
            <a:r>
              <a:rPr sz="2000" spc="-20" dirty="0">
                <a:solidFill>
                  <a:schemeClr val="accent4"/>
                </a:solidFill>
                <a:latin typeface="Calibri"/>
                <a:cs typeface="Calibri"/>
              </a:rPr>
              <a:t>s</a:t>
            </a:r>
            <a:r>
              <a:rPr sz="2000" spc="-10" dirty="0">
                <a:solidFill>
                  <a:schemeClr val="accent4"/>
                </a:solidFill>
                <a:latin typeface="Calibri"/>
                <a:cs typeface="Calibri"/>
              </a:rPr>
              <a:t>:</a:t>
            </a:r>
            <a:endParaRPr sz="2000" dirty="0">
              <a:solidFill>
                <a:schemeClr val="accent4"/>
              </a:solidFill>
              <a:latin typeface="Calibri"/>
              <a:cs typeface="Calibri"/>
            </a:endParaRPr>
          </a:p>
          <a:p>
            <a:pPr marL="12700" marR="167005">
              <a:buClr>
                <a:srgbClr val="006FC0"/>
              </a:buClr>
              <a:buFont typeface="Arial"/>
              <a:buChar char="•"/>
              <a:tabLst>
                <a:tab pos="357505" algn="l"/>
              </a:tabLst>
            </a:pPr>
            <a:r>
              <a:rPr sz="2000" b="1" u="heavy" spc="-30" dirty="0">
                <a:solidFill>
                  <a:schemeClr val="accent4"/>
                </a:solidFill>
                <a:latin typeface="Calibri"/>
                <a:cs typeface="Calibri"/>
                <a:hlinkClick r:id="rId7" invalidUrl="http://www.hivtravel.org/Web/WebContentEATG/File/Quick Ref/2010-2011 Quick Reference French.pdf"/>
              </a:rPr>
              <a:t>ht</a:t>
            </a:r>
            <a:r>
              <a:rPr sz="2000" b="1" u="heavy" spc="-10" dirty="0">
                <a:solidFill>
                  <a:schemeClr val="accent4"/>
                </a:solidFill>
                <a:latin typeface="Calibri"/>
                <a:cs typeface="Calibri"/>
                <a:hlinkClick r:id="rId8" invalidUrl="http://www.hivtravel.org/Web/WebContentEATG/File/Quick Ref/2010-2011 Quick Reference French.pdf"/>
              </a:rPr>
              <a:t>t</a:t>
            </a:r>
            <a:r>
              <a:rPr sz="2000" b="1" u="heavy" spc="-5" dirty="0">
                <a:solidFill>
                  <a:schemeClr val="accent4"/>
                </a:solidFill>
                <a:latin typeface="Calibri"/>
                <a:cs typeface="Calibri"/>
                <a:hlinkClick r:id="rId9" invalidUrl="http://www.hivtravel.org/Web/WebContentEATG/File/Quick Ref/2010-2011 Quick Reference French.pdf"/>
              </a:rPr>
              <a:t>p</a:t>
            </a:r>
            <a:r>
              <a:rPr sz="2000" b="1" u="heavy" spc="-10" dirty="0">
                <a:solidFill>
                  <a:schemeClr val="accent4"/>
                </a:solidFill>
                <a:latin typeface="Calibri"/>
                <a:cs typeface="Calibri"/>
                <a:hlinkClick r:id="rId10" invalidUrl="http://www.hivtravel.org/Web/WebContentEATG/File/Quick Ref/2010-2011 Quick Reference French.pdf"/>
              </a:rPr>
              <a:t>:</a:t>
            </a:r>
            <a:r>
              <a:rPr sz="2000" b="1" u="heavy" spc="-5" dirty="0">
                <a:solidFill>
                  <a:schemeClr val="accent4"/>
                </a:solidFill>
                <a:latin typeface="Calibri"/>
                <a:cs typeface="Calibri"/>
                <a:hlinkClick r:id="rId11" invalidUrl="http://www.hivtravel.org/Web/WebContentEATG/File/Quick Ref/2010-2011 Quick Reference French.pdf"/>
              </a:rPr>
              <a:t>//</a:t>
            </a:r>
            <a:r>
              <a:rPr sz="2000" b="1" u="heavy" spc="-20" dirty="0" smtClean="0">
                <a:solidFill>
                  <a:schemeClr val="accent4"/>
                </a:solidFill>
                <a:latin typeface="Calibri"/>
                <a:cs typeface="Calibri"/>
                <a:hlinkClick r:id="rId12" invalidUrl="http://www.hivtravel.org/Web/WebContentEATG/File/Quick Ref/2010-2011 Quick Reference French.pdf"/>
              </a:rPr>
              <a:t>w</a:t>
            </a:r>
            <a:r>
              <a:rPr sz="2000" b="1" u="heavy" spc="-10" dirty="0" smtClean="0">
                <a:solidFill>
                  <a:schemeClr val="accent4"/>
                </a:solidFill>
                <a:latin typeface="Calibri"/>
                <a:cs typeface="Calibri"/>
                <a:hlinkClick r:id="rId13" invalidUrl="http://www.hivtravel.org/Web/WebContentEATG/File/Quick Ref/2010-2011 Quick Reference French.pdf"/>
              </a:rPr>
              <a:t>w</a:t>
            </a:r>
            <a:r>
              <a:rPr sz="2000" b="1" u="heavy" spc="-135" dirty="0" smtClean="0">
                <a:solidFill>
                  <a:schemeClr val="accent4"/>
                </a:solidFill>
                <a:latin typeface="Calibri"/>
                <a:cs typeface="Calibri"/>
                <a:hlinkClick r:id="rId14" invalidUrl="http://www.hivtravel.org/Web/WebContentEATG/File/Quick Ref/2010-2011 Quick Reference French.pdf"/>
              </a:rPr>
              <a:t>w</a:t>
            </a:r>
            <a:r>
              <a:rPr sz="2000" b="1" u="heavy" spc="-15" dirty="0" smtClean="0">
                <a:solidFill>
                  <a:schemeClr val="accent4"/>
                </a:solidFill>
                <a:latin typeface="Calibri"/>
                <a:cs typeface="Calibri"/>
                <a:hlinkClick r:id="rId15" invalidUrl="http://www.hivtravel.org/Web/WebContentEATG/File/Quick Ref/2010-2011 Quick Reference French.pdf"/>
              </a:rPr>
              <a:t>.hi</a:t>
            </a:r>
            <a:r>
              <a:rPr sz="2000" b="1" u="heavy" spc="-20" dirty="0" smtClean="0">
                <a:solidFill>
                  <a:schemeClr val="accent4"/>
                </a:solidFill>
                <a:latin typeface="Calibri"/>
                <a:cs typeface="Calibri"/>
                <a:hlinkClick r:id="rId16" invalidUrl="http://www.hivtravel.org/Web/WebContentEATG/File/Quick Ref/2010-2011 Quick Reference French.pdf"/>
              </a:rPr>
              <a:t>v</a:t>
            </a:r>
            <a:r>
              <a:rPr sz="2000" b="1" u="heavy" spc="-10" dirty="0" smtClean="0">
                <a:solidFill>
                  <a:schemeClr val="accent4"/>
                </a:solidFill>
                <a:latin typeface="Calibri"/>
                <a:cs typeface="Calibri"/>
                <a:hlinkClick r:id="rId17" invalidUrl="http://www.hivtravel.org/Web/WebContentEATG/File/Quick Ref/2010-2011 Quick Reference French.pdf"/>
              </a:rPr>
              <a:t>t</a:t>
            </a:r>
            <a:r>
              <a:rPr sz="2000" b="1" u="heavy" spc="-45" dirty="0" smtClean="0">
                <a:solidFill>
                  <a:schemeClr val="accent4"/>
                </a:solidFill>
                <a:latin typeface="Calibri"/>
                <a:cs typeface="Calibri"/>
                <a:hlinkClick r:id="rId18" invalidUrl="http://www.hivtravel.org/Web/WebContentEATG/File/Quick Ref/2010-2011 Quick Reference French.pdf"/>
              </a:rPr>
              <a:t>r</a:t>
            </a:r>
            <a:r>
              <a:rPr sz="2000" b="1" u="heavy" spc="-35" dirty="0" smtClean="0">
                <a:solidFill>
                  <a:schemeClr val="accent4"/>
                </a:solidFill>
                <a:latin typeface="Calibri"/>
                <a:cs typeface="Calibri"/>
                <a:hlinkClick r:id="rId19" invalidUrl="http://www.hivtravel.org/Web/WebContentEATG/File/Quick Ref/2010-2011 Quick Reference French.pdf"/>
              </a:rPr>
              <a:t>a</a:t>
            </a:r>
            <a:r>
              <a:rPr sz="2000" b="1" u="heavy" spc="-45" dirty="0" smtClean="0">
                <a:solidFill>
                  <a:schemeClr val="accent4"/>
                </a:solidFill>
                <a:latin typeface="Calibri"/>
                <a:cs typeface="Calibri"/>
                <a:hlinkClick r:id="rId20" invalidUrl="http://www.hivtravel.org/Web/WebContentEATG/File/Quick Ref/2010-2011 Quick Reference French.pdf"/>
              </a:rPr>
              <a:t>v</a:t>
            </a:r>
            <a:r>
              <a:rPr sz="2000" b="1" u="heavy" spc="-10" dirty="0" smtClean="0">
                <a:solidFill>
                  <a:schemeClr val="accent4"/>
                </a:solidFill>
                <a:latin typeface="Calibri"/>
                <a:cs typeface="Calibri"/>
                <a:hlinkClick r:id="rId21" invalidUrl="http://www.hivtravel.org/Web/WebContentEATG/File/Quick Ref/2010-2011 Quick Reference French.pdf"/>
              </a:rPr>
              <a:t>e</a:t>
            </a:r>
            <a:r>
              <a:rPr sz="2000" b="1" u="heavy" spc="-15" dirty="0" smtClean="0">
                <a:solidFill>
                  <a:schemeClr val="accent4"/>
                </a:solidFill>
                <a:latin typeface="Calibri"/>
                <a:cs typeface="Calibri"/>
                <a:hlinkClick r:id="rId22" invalidUrl="http://www.hivtravel.org/Web/WebContentEATG/File/Quick Ref/2010-2011 Quick Reference French.pdf"/>
              </a:rPr>
              <a:t>l.o</a:t>
            </a:r>
            <a:r>
              <a:rPr sz="2000" b="1" u="heavy" spc="-20" dirty="0" smtClean="0">
                <a:solidFill>
                  <a:schemeClr val="accent4"/>
                </a:solidFill>
                <a:latin typeface="Calibri"/>
                <a:cs typeface="Calibri"/>
                <a:hlinkClick r:id="rId23" invalidUrl="http://www.hivtravel.org/Web/WebContentEATG/File/Quick Ref/2010-2011 Quick Reference French.pdf"/>
              </a:rPr>
              <a:t>r</a:t>
            </a:r>
            <a:r>
              <a:rPr sz="2000" b="1" u="heavy" spc="25" dirty="0" smtClean="0">
                <a:solidFill>
                  <a:schemeClr val="accent4"/>
                </a:solidFill>
                <a:latin typeface="Calibri"/>
                <a:cs typeface="Calibri"/>
                <a:hlinkClick r:id="rId24" invalidUrl="http://www.hivtravel.org/Web/WebContentEATG/File/Quick Ref/2010-2011 Quick Reference French.pdf"/>
              </a:rPr>
              <a:t>g</a:t>
            </a:r>
            <a:r>
              <a:rPr sz="2000" b="1" u="heavy" spc="-5" dirty="0" smtClean="0">
                <a:solidFill>
                  <a:schemeClr val="accent4"/>
                </a:solidFill>
                <a:latin typeface="Calibri"/>
                <a:cs typeface="Calibri"/>
                <a:hlinkClick r:id="rId25" invalidUrl="http://www.hivtravel.org/Web/WebContentEATG/File/Quick Ref/2010-2011 Quick Reference French.pdf"/>
              </a:rPr>
              <a:t>/</a:t>
            </a:r>
            <a:r>
              <a:rPr sz="2000" b="1" u="heavy" spc="-100" dirty="0" smtClean="0">
                <a:solidFill>
                  <a:schemeClr val="accent4"/>
                </a:solidFill>
                <a:latin typeface="Calibri"/>
                <a:cs typeface="Calibri"/>
                <a:hlinkClick r:id="rId26" invalidUrl="http://www.hivtravel.org/Web/WebContentEATG/File/Quick Ref/2010-2011 Quick Reference French.pdf"/>
              </a:rPr>
              <a:t>W</a:t>
            </a:r>
            <a:r>
              <a:rPr sz="2000" b="1" u="heavy" spc="-10" dirty="0" smtClean="0">
                <a:solidFill>
                  <a:schemeClr val="accent4"/>
                </a:solidFill>
                <a:latin typeface="Calibri"/>
                <a:cs typeface="Calibri"/>
                <a:hlinkClick r:id="rId27" invalidUrl="http://www.hivtravel.org/Web/WebContentEATG/File/Quick Ref/2010-2011 Quick Reference French.pdf"/>
              </a:rPr>
              <a:t>eb</a:t>
            </a:r>
            <a:r>
              <a:rPr sz="2000" b="1" u="heavy" spc="-5" dirty="0" smtClean="0">
                <a:solidFill>
                  <a:schemeClr val="accent4"/>
                </a:solidFill>
                <a:latin typeface="Calibri"/>
                <a:cs typeface="Calibri"/>
                <a:hlinkClick r:id="rId28" invalidUrl="http://www.hivtravel.org/Web/WebContentEATG/File/Quick Ref/2010-2011 Quick Reference French.pdf"/>
              </a:rPr>
              <a:t>/</a:t>
            </a:r>
            <a:r>
              <a:rPr sz="2000" b="1" u="heavy" spc="-100" dirty="0" smtClean="0">
                <a:solidFill>
                  <a:schemeClr val="accent4"/>
                </a:solidFill>
                <a:latin typeface="Calibri"/>
                <a:cs typeface="Calibri"/>
                <a:hlinkClick r:id="rId29" invalidUrl="http://www.hivtravel.org/Web/WebContentEATG/File/Quick Ref/2010-2011 Quick Reference French.pdf"/>
              </a:rPr>
              <a:t>W</a:t>
            </a:r>
            <a:r>
              <a:rPr sz="2000" b="1" u="heavy" spc="-10" dirty="0" smtClean="0">
                <a:solidFill>
                  <a:schemeClr val="accent4"/>
                </a:solidFill>
                <a:latin typeface="Calibri"/>
                <a:cs typeface="Calibri"/>
                <a:hlinkClick r:id="rId30" invalidUrl="http://www.hivtravel.org/Web/WebContentEATG/File/Quick Ref/2010-2011 Quick Reference French.pdf"/>
              </a:rPr>
              <a:t>eb</a:t>
            </a:r>
            <a:r>
              <a:rPr sz="2000" b="1" u="heavy" spc="-20" dirty="0" smtClean="0">
                <a:solidFill>
                  <a:schemeClr val="accent4"/>
                </a:solidFill>
                <a:latin typeface="Calibri"/>
                <a:cs typeface="Calibri"/>
                <a:hlinkClick r:id="rId31" invalidUrl="http://www.hivtravel.org/Web/WebContentEATG/File/Quick Ref/2010-2011 Quick Reference French.pdf"/>
              </a:rPr>
              <a:t>C</a:t>
            </a:r>
            <a:r>
              <a:rPr sz="2000" b="1" u="heavy" spc="-10" dirty="0" smtClean="0">
                <a:solidFill>
                  <a:schemeClr val="accent4"/>
                </a:solidFill>
                <a:latin typeface="Calibri"/>
                <a:cs typeface="Calibri"/>
                <a:hlinkClick r:id="rId32" invalidUrl="http://www.hivtravel.org/Web/WebContentEATG/File/Quick Ref/2010-2011 Quick Reference French.pdf"/>
              </a:rPr>
              <a:t>o</a:t>
            </a:r>
            <a:r>
              <a:rPr sz="2000" b="1" u="heavy" spc="-30" dirty="0" smtClean="0">
                <a:solidFill>
                  <a:schemeClr val="accent4"/>
                </a:solidFill>
                <a:latin typeface="Calibri"/>
                <a:cs typeface="Calibri"/>
                <a:hlinkClick r:id="rId33" invalidUrl="http://www.hivtravel.org/Web/WebContentEATG/File/Quick Ref/2010-2011 Quick Reference French.pdf"/>
              </a:rPr>
              <a:t>nt</a:t>
            </a:r>
            <a:r>
              <a:rPr sz="2000" b="1" u="heavy" spc="-10" dirty="0" smtClean="0">
                <a:solidFill>
                  <a:schemeClr val="accent4"/>
                </a:solidFill>
                <a:latin typeface="Calibri"/>
                <a:cs typeface="Calibri"/>
                <a:hlinkClick r:id="rId34" invalidUrl="http://www.hivtravel.org/Web/WebContentEATG/File/Quick Ref/2010-2011 Quick Reference French.pdf"/>
              </a:rPr>
              <a:t>e</a:t>
            </a:r>
            <a:r>
              <a:rPr lang="fr-FR" sz="2000" b="1" u="heavy" spc="-15" dirty="0" smtClean="0">
                <a:solidFill>
                  <a:schemeClr val="accent4"/>
                </a:solidFill>
                <a:latin typeface="Calibri"/>
                <a:cs typeface="Calibri"/>
                <a:hlinkClick r:id="rId35" invalidUrl="http://www.hivtravel.org/Web/WebContentEATG/File/Quick Ref/2010-2011 Quick Reference French.pdf"/>
              </a:rPr>
              <a:t>nt</a:t>
            </a:r>
            <a:r>
              <a:rPr sz="2000" b="1" u="heavy" spc="-45" dirty="0" smtClean="0">
                <a:solidFill>
                  <a:schemeClr val="accent4"/>
                </a:solidFill>
                <a:latin typeface="Calibri"/>
                <a:cs typeface="Calibri"/>
                <a:hlinkClick r:id="rId36" invalidUrl="http://www.hivtravel.org/Web/WebContentEATG/File/Quick Ref/2010-2011 Quick Reference French.pdf"/>
              </a:rPr>
              <a:t>E</a:t>
            </a:r>
            <a:r>
              <a:rPr sz="2000" b="1" u="heavy" spc="-195" dirty="0" smtClean="0">
                <a:solidFill>
                  <a:schemeClr val="accent4"/>
                </a:solidFill>
                <a:latin typeface="Calibri"/>
                <a:cs typeface="Calibri"/>
                <a:hlinkClick r:id="rId37" invalidUrl="http://www.hivtravel.org/Web/WebContentEATG/File/Quick Ref/2010-2011 Quick Reference French.pdf"/>
              </a:rPr>
              <a:t>A</a:t>
            </a:r>
            <a:r>
              <a:rPr sz="2000" b="1" u="heavy" spc="-60" dirty="0" smtClean="0">
                <a:solidFill>
                  <a:schemeClr val="accent4"/>
                </a:solidFill>
                <a:latin typeface="Calibri"/>
                <a:cs typeface="Calibri"/>
                <a:hlinkClick r:id="rId38" invalidUrl="http://www.hivtravel.org/Web/WebContentEATG/File/Quick Ref/2010-2011 Quick Reference French.pdf"/>
              </a:rPr>
              <a:t>T</a:t>
            </a:r>
            <a:r>
              <a:rPr sz="2000" b="1" u="heavy" spc="-10" dirty="0" smtClean="0">
                <a:solidFill>
                  <a:schemeClr val="accent4"/>
                </a:solidFill>
                <a:latin typeface="Calibri"/>
                <a:cs typeface="Calibri"/>
                <a:hlinkClick r:id="rId39" invalidUrl="http://www.hivtravel.org/Web/WebContentEATG/File/Quick Ref/2010-2011 Quick Reference French.pdf"/>
              </a:rPr>
              <a:t>G</a:t>
            </a:r>
            <a:r>
              <a:rPr sz="2000" b="1" u="heavy" spc="-5" dirty="0" smtClean="0">
                <a:solidFill>
                  <a:schemeClr val="accent4"/>
                </a:solidFill>
                <a:latin typeface="Calibri"/>
                <a:cs typeface="Calibri"/>
                <a:hlinkClick r:id="rId40" invalidUrl="http://www.hivtravel.org/Web/WebContentEATG/File/Quick Ref/2010-2011 Quick Reference French.pdf"/>
              </a:rPr>
              <a:t>/</a:t>
            </a:r>
            <a:r>
              <a:rPr sz="2000" b="1" u="heavy" spc="-10" dirty="0" smtClean="0">
                <a:solidFill>
                  <a:schemeClr val="accent4"/>
                </a:solidFill>
                <a:latin typeface="Calibri"/>
                <a:cs typeface="Calibri"/>
                <a:hlinkClick r:id="rId41" invalidUrl="http://www.hivtravel.org/Web/WebContentEATG/File/Quick Ref/2010-2011 Quick Reference French.pdf"/>
              </a:rPr>
              <a:t>F</a:t>
            </a:r>
            <a:r>
              <a:rPr sz="2000" b="1" u="heavy" spc="-20" dirty="0" smtClean="0">
                <a:solidFill>
                  <a:schemeClr val="accent4"/>
                </a:solidFill>
                <a:latin typeface="Calibri"/>
                <a:cs typeface="Calibri"/>
                <a:hlinkClick r:id="rId42" invalidUrl="http://www.hivtravel.org/Web/WebContentEATG/File/Quick Ref/2010-2011 Quick Reference French.pdf"/>
              </a:rPr>
              <a:t>i</a:t>
            </a:r>
            <a:r>
              <a:rPr sz="2000" b="1" u="heavy" spc="-15" dirty="0" smtClean="0">
                <a:solidFill>
                  <a:schemeClr val="accent4"/>
                </a:solidFill>
                <a:latin typeface="Calibri"/>
                <a:cs typeface="Calibri"/>
                <a:hlinkClick r:id="rId43" invalidUrl="http://www.hivtravel.org/Web/WebContentEATG/File/Quick Ref/2010-2011 Quick Reference French.pdf"/>
              </a:rPr>
              <a:t>l</a:t>
            </a:r>
            <a:r>
              <a:rPr sz="2000" b="1" u="heavy" spc="-10" dirty="0" smtClean="0">
                <a:solidFill>
                  <a:schemeClr val="accent4"/>
                </a:solidFill>
                <a:latin typeface="Calibri"/>
                <a:cs typeface="Calibri"/>
                <a:hlinkClick r:id="rId44" invalidUrl="http://www.hivtravel.org/Web/WebContentEATG/File/Quick Ref/2010-2011 Quick Reference French.pdf"/>
              </a:rPr>
              <a:t>e</a:t>
            </a:r>
            <a:r>
              <a:rPr sz="2000" b="1" u="heavy" spc="-5" dirty="0" smtClean="0">
                <a:solidFill>
                  <a:schemeClr val="accent4"/>
                </a:solidFill>
                <a:latin typeface="Calibri"/>
                <a:cs typeface="Calibri"/>
                <a:hlinkClick r:id="rId45" invalidUrl="http://www.hivtravel.org/Web/WebContentEATG/File/Quick Ref/2010-2011 Quick Reference French.pdf"/>
              </a:rPr>
              <a:t>/</a:t>
            </a:r>
            <a:r>
              <a:rPr sz="2000" b="1" u="heavy" spc="-15" dirty="0" smtClean="0">
                <a:solidFill>
                  <a:schemeClr val="accent4"/>
                </a:solidFill>
                <a:latin typeface="Calibri"/>
                <a:cs typeface="Calibri"/>
                <a:hlinkClick r:id="rId46" invalidUrl="http://www.hivtravel.org/Web/WebContentEATG/File/Quick Ref/2010-2011 Quick Reference French.pdf"/>
              </a:rPr>
              <a:t>Q</a:t>
            </a:r>
            <a:r>
              <a:rPr sz="2000" b="1" u="heavy" spc="-5" dirty="0" smtClean="0">
                <a:solidFill>
                  <a:schemeClr val="accent4"/>
                </a:solidFill>
                <a:latin typeface="Calibri"/>
                <a:cs typeface="Calibri"/>
                <a:hlinkClick r:id="rId47" invalidUrl="http://www.hivtravel.org/Web/WebContentEATG/File/Quick Ref/2010-2011 Quick Reference French.pdf"/>
              </a:rPr>
              <a:t>u</a:t>
            </a:r>
            <a:r>
              <a:rPr sz="2000" b="1" u="heavy" spc="-15" dirty="0" smtClean="0">
                <a:solidFill>
                  <a:schemeClr val="accent4"/>
                </a:solidFill>
                <a:latin typeface="Calibri"/>
                <a:cs typeface="Calibri"/>
                <a:hlinkClick r:id="rId48" invalidUrl="http://www.hivtravel.org/Web/WebContentEATG/File/Quick Ref/2010-2011 Quick Reference French.pdf"/>
              </a:rPr>
              <a:t>i</a:t>
            </a:r>
            <a:r>
              <a:rPr sz="2000" b="1" u="heavy" spc="-5" dirty="0" smtClean="0">
                <a:solidFill>
                  <a:schemeClr val="accent4"/>
                </a:solidFill>
                <a:latin typeface="Calibri"/>
                <a:cs typeface="Calibri"/>
                <a:hlinkClick r:id="rId49" invalidUrl="http://www.hivtravel.org/Web/WebContentEATG/File/Quick Ref/2010-2011 Quick Reference French.pdf"/>
              </a:rPr>
              <a:t>c</a:t>
            </a:r>
            <a:r>
              <a:rPr sz="2000" b="1" u="heavy" spc="-10" dirty="0" smtClean="0">
                <a:solidFill>
                  <a:schemeClr val="accent4"/>
                </a:solidFill>
                <a:latin typeface="Calibri"/>
                <a:cs typeface="Calibri"/>
                <a:hlinkClick r:id="rId50" invalidUrl="http://www.hivtravel.org/Web/WebContentEATG/File/Quick Ref/2010-2011 Quick Reference French.pdf"/>
              </a:rPr>
              <a:t>k</a:t>
            </a:r>
            <a:r>
              <a:rPr sz="2000" b="1" u="heavy" spc="-5" dirty="0" smtClean="0">
                <a:solidFill>
                  <a:schemeClr val="accent4"/>
                </a:solidFill>
                <a:latin typeface="Calibri"/>
                <a:cs typeface="Calibri"/>
                <a:hlinkClick r:id="rId51" invalidUrl="http://www.hivtravel.org/Web/WebContentEATG/File/Quick Ref/2010-2011 Quick Reference French.pdf"/>
              </a:rPr>
              <a:t>%</a:t>
            </a:r>
            <a:r>
              <a:rPr sz="2000" b="1" u="heavy" spc="-15" dirty="0" smtClean="0">
                <a:solidFill>
                  <a:schemeClr val="accent4"/>
                </a:solidFill>
                <a:latin typeface="Calibri"/>
                <a:cs typeface="Calibri"/>
                <a:hlinkClick r:id="rId52" invalidUrl="http://www.hivtravel.org/Web/WebContentEATG/File/Quick Ref/2010-2011 Quick Reference French.pdf"/>
              </a:rPr>
              <a:t>20</a:t>
            </a:r>
            <a:r>
              <a:rPr sz="2000" b="1" u="heavy" spc="-40" dirty="0" smtClean="0">
                <a:solidFill>
                  <a:schemeClr val="accent4"/>
                </a:solidFill>
                <a:latin typeface="Calibri"/>
                <a:cs typeface="Calibri"/>
                <a:hlinkClick r:id="rId53" invalidUrl="http://www.hivtravel.org/Web/WebContentEATG/File/Quick Ref/2010-2011 Quick Reference French.pdf"/>
              </a:rPr>
              <a:t>R</a:t>
            </a:r>
            <a:r>
              <a:rPr sz="2000" b="1" u="heavy" spc="-30" dirty="0" smtClean="0">
                <a:solidFill>
                  <a:schemeClr val="accent4"/>
                </a:solidFill>
                <a:latin typeface="Calibri"/>
                <a:cs typeface="Calibri"/>
                <a:hlinkClick r:id="rId54" invalidUrl="http://www.hivtravel.org/Web/WebContentEATG/File/Quick Ref/2010-2011 Quick Reference French.pdf"/>
              </a:rPr>
              <a:t>e</a:t>
            </a:r>
            <a:r>
              <a:rPr sz="2000" b="1" u="heavy" spc="-15" dirty="0" smtClean="0">
                <a:solidFill>
                  <a:schemeClr val="accent4"/>
                </a:solidFill>
                <a:latin typeface="Calibri"/>
                <a:cs typeface="Calibri"/>
                <a:hlinkClick r:id="rId55" invalidUrl="http://www.hivtravel.org/Web/WebContentEATG/File/Quick Ref/2010-2011 Quick Reference French.pdf"/>
              </a:rPr>
              <a:t>f/201</a:t>
            </a:r>
            <a:r>
              <a:rPr sz="2000" b="1" u="heavy" spc="-5" dirty="0" smtClean="0">
                <a:solidFill>
                  <a:schemeClr val="accent4"/>
                </a:solidFill>
                <a:latin typeface="Calibri"/>
                <a:cs typeface="Calibri"/>
                <a:hlinkClick r:id="rId56" invalidUrl="http://www.hivtravel.org/Web/WebContentEATG/File/Quick Ref/2010-2011 Quick Reference French.pdf"/>
              </a:rPr>
              <a:t>0</a:t>
            </a:r>
            <a:r>
              <a:rPr sz="2000" b="1" u="heavy" spc="-10" dirty="0" smtClean="0">
                <a:solidFill>
                  <a:schemeClr val="accent4"/>
                </a:solidFill>
                <a:latin typeface="Calibri"/>
                <a:cs typeface="Calibri"/>
                <a:hlinkClick r:id="rId57" invalidUrl="http://www.hivtravel.org/Web/WebContentEATG/File/Quick Ref/2010-2011 Quick Reference French.pdf"/>
              </a:rPr>
              <a:t>-</a:t>
            </a:r>
            <a:r>
              <a:rPr sz="2000" b="1" u="heavy" spc="-15" dirty="0" smtClean="0">
                <a:solidFill>
                  <a:schemeClr val="accent4"/>
                </a:solidFill>
                <a:latin typeface="Calibri"/>
                <a:cs typeface="Calibri"/>
                <a:hlinkClick r:id="rId58" invalidUrl="http://www.hivtravel.org/Web/WebContentEATG/File/Quick Ref/2010-2011 Quick Reference French.pdf"/>
              </a:rPr>
              <a:t>2</a:t>
            </a:r>
            <a:r>
              <a:rPr sz="2000" b="1" u="heavy" spc="-25" dirty="0" smtClean="0">
                <a:solidFill>
                  <a:schemeClr val="accent4"/>
                </a:solidFill>
                <a:latin typeface="Calibri"/>
                <a:cs typeface="Calibri"/>
                <a:hlinkClick r:id="rId59" invalidUrl="http://www.hivtravel.org/Web/WebContentEATG/File/Quick Ref/2010-2011 Quick Reference French.pdf"/>
              </a:rPr>
              <a:t>0</a:t>
            </a:r>
            <a:r>
              <a:rPr sz="2000" b="1" u="heavy" spc="-15" dirty="0" smtClean="0">
                <a:solidFill>
                  <a:schemeClr val="accent4"/>
                </a:solidFill>
                <a:latin typeface="Calibri"/>
                <a:cs typeface="Calibri"/>
                <a:hlinkClick r:id="rId60" invalidUrl="http://www.hivtravel.org/Web/WebContentEATG/File/Quick Ref/2010-2011 Quick Reference French.pdf"/>
              </a:rPr>
              <a:t>1</a:t>
            </a:r>
            <a:r>
              <a:rPr sz="2000" b="1" u="heavy" spc="-25" dirty="0" smtClean="0">
                <a:solidFill>
                  <a:schemeClr val="accent4"/>
                </a:solidFill>
                <a:latin typeface="Calibri"/>
                <a:cs typeface="Calibri"/>
                <a:hlinkClick r:id="rId61" invalidUrl="http://www.hivtravel.org/Web/WebContentEATG/File/Quick Ref/2010-2011 Quick Reference French.pdf"/>
              </a:rPr>
              <a:t>1</a:t>
            </a:r>
            <a:r>
              <a:rPr sz="2000" b="1" u="heavy" spc="-10" dirty="0" smtClean="0">
                <a:solidFill>
                  <a:schemeClr val="accent4"/>
                </a:solidFill>
                <a:latin typeface="Calibri"/>
                <a:cs typeface="Calibri"/>
                <a:hlinkClick r:id="rId62" invalidUrl="http://www.hivtravel.org/Web/WebContentEATG/File/Quick Ref/2010-2011 Quick Reference French.pdf"/>
              </a:rPr>
              <a:t>%</a:t>
            </a:r>
            <a:r>
              <a:rPr sz="2000" b="1" u="heavy" spc="-15" dirty="0" smtClean="0">
                <a:solidFill>
                  <a:schemeClr val="accent4"/>
                </a:solidFill>
                <a:latin typeface="Calibri"/>
                <a:cs typeface="Calibri"/>
                <a:hlinkClick r:id="rId63" invalidUrl="http://www.hivtravel.org/Web/WebContentEATG/File/Quick Ref/2010-2011 Quick Reference French.pdf"/>
              </a:rPr>
              <a:t>2</a:t>
            </a:r>
            <a:r>
              <a:rPr sz="2000" b="1" u="heavy" spc="-25" dirty="0" smtClean="0">
                <a:solidFill>
                  <a:schemeClr val="accent4"/>
                </a:solidFill>
                <a:latin typeface="Calibri"/>
                <a:cs typeface="Calibri"/>
                <a:hlinkClick r:id="rId64" invalidUrl="http://www.hivtravel.org/Web/WebContentEATG/File/Quick Ref/2010-2011 Quick Reference French.pdf"/>
              </a:rPr>
              <a:t>0</a:t>
            </a:r>
            <a:r>
              <a:rPr sz="2000" b="1" u="heavy" spc="-15" dirty="0" smtClean="0">
                <a:solidFill>
                  <a:schemeClr val="accent4"/>
                </a:solidFill>
                <a:latin typeface="Calibri"/>
                <a:cs typeface="Calibri"/>
                <a:hlinkClick r:id="rId65" invalidUrl="http://www.hivtravel.org/Web/WebContentEATG/File/Quick Ref/2010-2011 Quick Reference French.pdf"/>
              </a:rPr>
              <a:t>Q</a:t>
            </a:r>
            <a:r>
              <a:rPr sz="2000" b="1" u="heavy" spc="-10" dirty="0" smtClean="0">
                <a:solidFill>
                  <a:schemeClr val="accent4"/>
                </a:solidFill>
                <a:latin typeface="Calibri"/>
                <a:cs typeface="Calibri"/>
                <a:hlinkClick r:id="rId66" invalidUrl="http://www.hivtravel.org/Web/WebContentEATG/File/Quick Ref/2010-2011 Quick Reference French.pdf"/>
              </a:rPr>
              <a:t>u</a:t>
            </a:r>
            <a:r>
              <a:rPr sz="2000" b="1" u="heavy" spc="-15" dirty="0" smtClean="0">
                <a:solidFill>
                  <a:schemeClr val="accent4"/>
                </a:solidFill>
                <a:latin typeface="Calibri"/>
                <a:cs typeface="Calibri"/>
                <a:hlinkClick r:id="rId67" invalidUrl="http://www.hivtravel.org/Web/WebContentEATG/File/Quick Ref/2010-2011 Quick Reference French.pdf"/>
              </a:rPr>
              <a:t>i</a:t>
            </a:r>
            <a:r>
              <a:rPr sz="2000" b="1" u="heavy" spc="-10" dirty="0" smtClean="0">
                <a:solidFill>
                  <a:schemeClr val="accent4"/>
                </a:solidFill>
                <a:latin typeface="Calibri"/>
                <a:cs typeface="Calibri"/>
                <a:hlinkClick r:id="rId68" invalidUrl="http://www.hivtravel.org/Web/WebContentEATG/File/Quick Ref/2010-2011 Quick Reference French.pdf"/>
              </a:rPr>
              <a:t>ck</a:t>
            </a:r>
            <a:r>
              <a:rPr sz="2000" b="1" u="heavy" spc="-5" dirty="0" smtClean="0">
                <a:solidFill>
                  <a:schemeClr val="accent4"/>
                </a:solidFill>
                <a:latin typeface="Calibri"/>
                <a:cs typeface="Calibri"/>
                <a:hlinkClick r:id="rId69" invalidUrl="http://www.hivtravel.org/Web/WebContentEATG/File/Quick Ref/2010-2011 Quick Reference French.pdf"/>
              </a:rPr>
              <a:t>%</a:t>
            </a:r>
            <a:r>
              <a:rPr sz="2000" b="1" u="heavy" spc="-15" dirty="0" smtClean="0">
                <a:solidFill>
                  <a:schemeClr val="accent4"/>
                </a:solidFill>
                <a:latin typeface="Calibri"/>
                <a:cs typeface="Calibri"/>
                <a:hlinkClick r:id="rId70" invalidUrl="http://www.hivtravel.org/Web/WebContentEATG/File/Quick Ref/2010-2011 Quick Reference French.pdf"/>
              </a:rPr>
              <a:t>2</a:t>
            </a:r>
            <a:r>
              <a:rPr sz="2000" b="1" u="heavy" spc="-25" dirty="0" smtClean="0">
                <a:solidFill>
                  <a:schemeClr val="accent4"/>
                </a:solidFill>
                <a:latin typeface="Calibri"/>
                <a:cs typeface="Calibri"/>
                <a:hlinkClick r:id="rId71" invalidUrl="http://www.hivtravel.org/Web/WebContentEATG/File/Quick Ref/2010-2011 Quick Reference French.pdf"/>
              </a:rPr>
              <a:t>0</a:t>
            </a:r>
            <a:r>
              <a:rPr sz="2000" b="1" u="heavy" spc="-35" dirty="0" smtClean="0">
                <a:solidFill>
                  <a:schemeClr val="accent4"/>
                </a:solidFill>
                <a:latin typeface="Calibri"/>
                <a:cs typeface="Calibri"/>
                <a:hlinkClick r:id="rId72" invalidUrl="http://www.hivtravel.org/Web/WebContentEATG/File/Quick Ref/2010-2011 Quick Reference French.pdf"/>
              </a:rPr>
              <a:t>Re</a:t>
            </a:r>
            <a:r>
              <a:rPr sz="2000" b="1" u="heavy" spc="-45" dirty="0" smtClean="0">
                <a:solidFill>
                  <a:schemeClr val="accent4"/>
                </a:solidFill>
                <a:latin typeface="Calibri"/>
                <a:cs typeface="Calibri"/>
                <a:hlinkClick r:id="rId73" invalidUrl="http://www.hivtravel.org/Web/WebContentEATG/File/Quick Ref/2010-2011 Quick Reference French.pdf"/>
              </a:rPr>
              <a:t>f</a:t>
            </a:r>
            <a:r>
              <a:rPr sz="2000" b="1" u="heavy" spc="-15" dirty="0" smtClean="0">
                <a:solidFill>
                  <a:schemeClr val="accent4"/>
                </a:solidFill>
                <a:latin typeface="Calibri"/>
                <a:cs typeface="Calibri"/>
                <a:hlinkClick r:id="rId74" invalidUrl="http://www.hivtravel.org/Web/WebContentEATG/File/Quick Ref/2010-2011 Quick Reference French.pdf"/>
              </a:rPr>
              <a:t>e</a:t>
            </a:r>
            <a:r>
              <a:rPr sz="2000" b="1" u="heavy" spc="-20" dirty="0" smtClean="0">
                <a:solidFill>
                  <a:schemeClr val="accent4"/>
                </a:solidFill>
                <a:latin typeface="Calibri"/>
                <a:cs typeface="Calibri"/>
                <a:hlinkClick r:id="rId75" invalidUrl="http://www.hivtravel.org/Web/WebContentEATG/File/Quick Ref/2010-2011 Quick Reference French.pdf"/>
              </a:rPr>
              <a:t>r</a:t>
            </a:r>
            <a:r>
              <a:rPr sz="2000" b="1" u="heavy" spc="-15" dirty="0" smtClean="0">
                <a:solidFill>
                  <a:schemeClr val="accent4"/>
                </a:solidFill>
                <a:latin typeface="Calibri"/>
                <a:cs typeface="Calibri"/>
                <a:hlinkClick r:id="rId76" invalidUrl="http://www.hivtravel.org/Web/WebContentEATG/File/Quick Ref/2010-2011 Quick Reference French.pdf"/>
              </a:rPr>
              <a:t>e</a:t>
            </a:r>
            <a:r>
              <a:rPr sz="2000" b="1" u="heavy" spc="-5" dirty="0" smtClean="0">
                <a:solidFill>
                  <a:schemeClr val="accent4"/>
                </a:solidFill>
                <a:latin typeface="Calibri"/>
                <a:cs typeface="Calibri"/>
                <a:hlinkClick r:id="rId77" invalidUrl="http://www.hivtravel.org/Web/WebContentEATG/File/Quick Ref/2010-2011 Quick Reference French.pdf"/>
              </a:rPr>
              <a:t>n</a:t>
            </a:r>
            <a:r>
              <a:rPr sz="2000" b="1" u="heavy" spc="-10" dirty="0" smtClean="0">
                <a:solidFill>
                  <a:schemeClr val="accent4"/>
                </a:solidFill>
                <a:latin typeface="Calibri"/>
                <a:cs typeface="Calibri"/>
                <a:hlinkClick r:id="rId78" invalidUrl="http://www.hivtravel.org/Web/WebContentEATG/File/Quick Ref/2010-2011 Quick Reference French.pdf"/>
              </a:rPr>
              <a:t>c</a:t>
            </a:r>
            <a:r>
              <a:rPr sz="2000" b="1" u="heavy" spc="-15" dirty="0" smtClean="0">
                <a:solidFill>
                  <a:schemeClr val="accent4"/>
                </a:solidFill>
                <a:latin typeface="Calibri"/>
                <a:cs typeface="Calibri"/>
                <a:hlinkClick r:id="rId79" invalidUrl="http://www.hivtravel.org/Web/WebContentEATG/File/Quick Ref/2010-2011 Quick Reference French.pdf"/>
              </a:rPr>
              <a:t>e</a:t>
            </a:r>
            <a:r>
              <a:rPr sz="2000" b="1" u="heavy" spc="-5" dirty="0" smtClean="0">
                <a:solidFill>
                  <a:schemeClr val="accent4"/>
                </a:solidFill>
                <a:latin typeface="Calibri"/>
                <a:cs typeface="Calibri"/>
                <a:hlinkClick r:id="rId80" invalidUrl="http://www.hivtravel.org/Web/WebContentEATG/File/Quick Ref/2010-2011 Quick Reference French.pdf"/>
              </a:rPr>
              <a:t>%</a:t>
            </a:r>
            <a:r>
              <a:rPr sz="2000" b="1" u="heavy" spc="-15" dirty="0" smtClean="0">
                <a:solidFill>
                  <a:schemeClr val="accent4"/>
                </a:solidFill>
                <a:latin typeface="Calibri"/>
                <a:cs typeface="Calibri"/>
                <a:hlinkClick r:id="rId81" invalidUrl="http://www.hivtravel.org/Web/WebContentEATG/File/Quick Ref/2010-2011 Quick Reference French.pdf"/>
              </a:rPr>
              <a:t>2</a:t>
            </a:r>
            <a:r>
              <a:rPr sz="2000" b="1" u="heavy" spc="-25" dirty="0" smtClean="0">
                <a:solidFill>
                  <a:schemeClr val="accent4"/>
                </a:solidFill>
                <a:latin typeface="Calibri"/>
                <a:cs typeface="Calibri"/>
                <a:hlinkClick r:id="rId82" invalidUrl="http://www.hivtravel.org/Web/WebContentEATG/File/Quick Ref/2010-2011 Quick Reference French.pdf"/>
              </a:rPr>
              <a:t>0</a:t>
            </a:r>
            <a:r>
              <a:rPr sz="2000" b="1" u="heavy" spc="-10" dirty="0" smtClean="0">
                <a:solidFill>
                  <a:schemeClr val="accent4"/>
                </a:solidFill>
                <a:latin typeface="Calibri"/>
                <a:cs typeface="Calibri"/>
                <a:hlinkClick r:id="rId83" invalidUrl="http://www.hivtravel.org/Web/WebContentEATG/File/Quick Ref/2010-2011 Quick Reference French.pdf"/>
              </a:rPr>
              <a:t>F</a:t>
            </a:r>
            <a:r>
              <a:rPr sz="2000" b="1" u="heavy" spc="-30" dirty="0" smtClean="0">
                <a:solidFill>
                  <a:schemeClr val="accent4"/>
                </a:solidFill>
                <a:latin typeface="Calibri"/>
                <a:cs typeface="Calibri"/>
                <a:hlinkClick r:id="rId84" invalidUrl="http://www.hivtravel.org/Web/WebContentEATG/File/Quick Ref/2010-2011 Quick Reference French.pdf"/>
              </a:rPr>
              <a:t>r</a:t>
            </a:r>
            <a:r>
              <a:rPr sz="2000" b="1" u="heavy" spc="-15" dirty="0" smtClean="0">
                <a:solidFill>
                  <a:schemeClr val="accent4"/>
                </a:solidFill>
                <a:latin typeface="Calibri"/>
                <a:cs typeface="Calibri"/>
                <a:hlinkClick r:id="rId85" invalidUrl="http://www.hivtravel.org/Web/WebContentEATG/File/Quick Ref/2010-2011 Quick Reference French.pdf"/>
              </a:rPr>
              <a:t>e</a:t>
            </a:r>
            <a:r>
              <a:rPr sz="2000" b="1" u="heavy" spc="-5" dirty="0" smtClean="0">
                <a:solidFill>
                  <a:schemeClr val="accent4"/>
                </a:solidFill>
                <a:latin typeface="Calibri"/>
                <a:cs typeface="Calibri"/>
                <a:hlinkClick r:id="rId86" invalidUrl="http://www.hivtravel.org/Web/WebContentEATG/File/Quick Ref/2010-2011 Quick Reference French.pdf"/>
              </a:rPr>
              <a:t>n</a:t>
            </a:r>
            <a:r>
              <a:rPr sz="2000" b="1" u="heavy" spc="-10" dirty="0" smtClean="0">
                <a:solidFill>
                  <a:schemeClr val="accent4"/>
                </a:solidFill>
                <a:latin typeface="Calibri"/>
                <a:cs typeface="Calibri"/>
                <a:hlinkClick r:id="rId87" invalidUrl="http://www.hivtravel.org/Web/WebContentEATG/File/Quick Ref/2010-2011 Quick Reference French.pdf"/>
              </a:rPr>
              <a:t>ch</a:t>
            </a:r>
            <a:r>
              <a:rPr sz="2000" b="1" u="heavy" spc="-15" dirty="0" smtClean="0">
                <a:solidFill>
                  <a:schemeClr val="accent4"/>
                </a:solidFill>
                <a:latin typeface="Calibri"/>
                <a:cs typeface="Calibri"/>
                <a:hlinkClick r:id="rId88" invalidUrl="http://www.hivtravel.org/Web/WebContentEATG/File/Quick Ref/2010-2011 Quick Reference French.pdf"/>
              </a:rPr>
              <a:t>.p</a:t>
            </a:r>
            <a:r>
              <a:rPr sz="2000" b="1" u="heavy" spc="-5" dirty="0" smtClean="0">
                <a:solidFill>
                  <a:schemeClr val="accent4"/>
                </a:solidFill>
                <a:latin typeface="Calibri"/>
                <a:cs typeface="Calibri"/>
                <a:hlinkClick r:id="rId89" invalidUrl="http://www.hivtravel.org/Web/WebContentEATG/File/Quick Ref/2010-2011 Quick Reference French.pdf"/>
              </a:rPr>
              <a:t>d</a:t>
            </a:r>
            <a:r>
              <a:rPr sz="2000" b="1" u="heavy" spc="-10" dirty="0" smtClean="0">
                <a:solidFill>
                  <a:schemeClr val="accent4"/>
                </a:solidFill>
                <a:latin typeface="Calibri"/>
                <a:cs typeface="Calibri"/>
                <a:hlinkClick r:id="rId90" invalidUrl="http://www.hivtravel.org/Web/WebContentEATG/File/Quick Ref/2010-2011 Quick Reference French.pdf"/>
              </a:rPr>
              <a:t>f</a:t>
            </a:r>
            <a:endParaRPr sz="2000" dirty="0">
              <a:solidFill>
                <a:schemeClr val="accent4"/>
              </a:solidFill>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707"/>
            <a:ext cx="8986520" cy="690701"/>
          </a:xfrm>
          <a:prstGeom prst="rect">
            <a:avLst/>
          </a:prstGeom>
        </p:spPr>
        <p:txBody>
          <a:bodyPr vert="horz" wrap="square" lIns="0" tIns="250570" rIns="0" bIns="0" numCol="1" rtlCol="0" anchor="ctr" anchorCtr="0" compatLnSpc="1">
            <a:prstTxWarp prst="textNoShape">
              <a:avLst/>
            </a:prstTxWarp>
            <a:spAutoFit/>
          </a:bodyPr>
          <a:lstStyle/>
          <a:p>
            <a:pPr marL="469900"/>
            <a:r>
              <a:rPr dirty="0"/>
              <a:t>A</a:t>
            </a:r>
            <a:r>
              <a:rPr spc="-60" dirty="0"/>
              <a:t>R</a:t>
            </a:r>
            <a:r>
              <a:rPr dirty="0"/>
              <a:t>V</a:t>
            </a:r>
            <a:r>
              <a:rPr spc="-5" dirty="0"/>
              <a:t> </a:t>
            </a:r>
            <a:r>
              <a:rPr dirty="0"/>
              <a:t>ET</a:t>
            </a:r>
            <a:r>
              <a:rPr spc="-5" dirty="0"/>
              <a:t> </a:t>
            </a:r>
            <a:r>
              <a:rPr dirty="0"/>
              <a:t>A</a:t>
            </a:r>
            <a:r>
              <a:rPr spc="-25" dirty="0"/>
              <a:t>S</a:t>
            </a:r>
            <a:r>
              <a:rPr spc="-5" dirty="0"/>
              <a:t>THM</a:t>
            </a:r>
            <a:r>
              <a:rPr dirty="0"/>
              <a:t>E </a:t>
            </a:r>
            <a:r>
              <a:rPr spc="-15" dirty="0"/>
              <a:t>1</a:t>
            </a:r>
            <a:r>
              <a:rPr spc="-35" dirty="0"/>
              <a:t>/</a:t>
            </a:r>
            <a:r>
              <a:rPr dirty="0"/>
              <a:t>2</a:t>
            </a:r>
          </a:p>
        </p:txBody>
      </p:sp>
      <p:sp>
        <p:nvSpPr>
          <p:cNvPr id="4" name="object 4"/>
          <p:cNvSpPr/>
          <p:nvPr/>
        </p:nvSpPr>
        <p:spPr>
          <a:xfrm>
            <a:off x="1774829" y="1989152"/>
            <a:ext cx="3146425" cy="235902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04540" y="1639229"/>
            <a:ext cx="6049260" cy="3393237"/>
          </a:xfrm>
          <a:prstGeom prst="rect">
            <a:avLst/>
          </a:prstGeom>
        </p:spPr>
        <p:txBody>
          <a:bodyPr vert="horz" wrap="square" lIns="0" tIns="0" rIns="0" bIns="0" rtlCol="0">
            <a:spAutoFit/>
          </a:bodyPr>
          <a:lstStyle/>
          <a:p>
            <a:pPr marL="12700" marR="121285"/>
            <a:r>
              <a:rPr sz="2000" b="1" spc="-60" dirty="0">
                <a:solidFill>
                  <a:srgbClr val="001F5F"/>
                </a:solidFill>
                <a:latin typeface="Calibri"/>
                <a:cs typeface="Calibri"/>
              </a:rPr>
              <a:t>F</a:t>
            </a:r>
            <a:r>
              <a:rPr sz="2000" b="1" spc="-10" dirty="0">
                <a:solidFill>
                  <a:srgbClr val="001F5F"/>
                </a:solidFill>
                <a:latin typeface="Calibri"/>
                <a:cs typeface="Calibri"/>
              </a:rPr>
              <a:t>an</a:t>
            </a:r>
            <a:r>
              <a:rPr sz="2000" b="1" spc="-55" dirty="0">
                <a:solidFill>
                  <a:srgbClr val="001F5F"/>
                </a:solidFill>
                <a:latin typeface="Calibri"/>
                <a:cs typeface="Calibri"/>
              </a:rPr>
              <a:t>n</a:t>
            </a:r>
            <a:r>
              <a:rPr sz="2000" b="1" spc="-10" dirty="0">
                <a:solidFill>
                  <a:srgbClr val="001F5F"/>
                </a:solidFill>
                <a:latin typeface="Calibri"/>
                <a:cs typeface="Calibri"/>
              </a:rPr>
              <a:t>y v</a:t>
            </a:r>
            <a:r>
              <a:rPr sz="2000" b="1" spc="-15" dirty="0">
                <a:solidFill>
                  <a:srgbClr val="001F5F"/>
                </a:solidFill>
                <a:latin typeface="Calibri"/>
                <a:cs typeface="Calibri"/>
              </a:rPr>
              <a:t>i</a:t>
            </a:r>
            <a:r>
              <a:rPr sz="2000" b="1" spc="-10" dirty="0">
                <a:solidFill>
                  <a:srgbClr val="001F5F"/>
                </a:solidFill>
                <a:latin typeface="Calibri"/>
                <a:cs typeface="Calibri"/>
              </a:rPr>
              <a:t>e</a:t>
            </a:r>
            <a:r>
              <a:rPr sz="2000" b="1" spc="-30" dirty="0">
                <a:solidFill>
                  <a:srgbClr val="001F5F"/>
                </a:solidFill>
                <a:latin typeface="Calibri"/>
                <a:cs typeface="Calibri"/>
              </a:rPr>
              <a:t>n</a:t>
            </a:r>
            <a:r>
              <a:rPr sz="2000" b="1" spc="-10" dirty="0">
                <a:solidFill>
                  <a:srgbClr val="001F5F"/>
                </a:solidFill>
                <a:latin typeface="Calibri"/>
                <a:cs typeface="Calibri"/>
              </a:rPr>
              <a:t>t</a:t>
            </a:r>
            <a:r>
              <a:rPr sz="2000" b="1" spc="30" dirty="0">
                <a:solidFill>
                  <a:srgbClr val="001F5F"/>
                </a:solidFill>
                <a:latin typeface="Calibri"/>
                <a:cs typeface="Calibri"/>
              </a:rPr>
              <a:t> </a:t>
            </a:r>
            <a:r>
              <a:rPr sz="2000" b="1" spc="-5" dirty="0">
                <a:solidFill>
                  <a:srgbClr val="001F5F"/>
                </a:solidFill>
                <a:latin typeface="Calibri"/>
                <a:cs typeface="Calibri"/>
              </a:rPr>
              <a:t>ch</a:t>
            </a:r>
            <a:r>
              <a:rPr sz="2000" b="1" spc="-10" dirty="0">
                <a:solidFill>
                  <a:srgbClr val="001F5F"/>
                </a:solidFill>
                <a:latin typeface="Calibri"/>
                <a:cs typeface="Calibri"/>
              </a:rPr>
              <a:t>e</a:t>
            </a:r>
            <a:r>
              <a:rPr sz="2000" b="1" spc="-25" dirty="0">
                <a:solidFill>
                  <a:srgbClr val="001F5F"/>
                </a:solidFill>
                <a:latin typeface="Calibri"/>
                <a:cs typeface="Calibri"/>
              </a:rPr>
              <a:t>r</a:t>
            </a:r>
            <a:r>
              <a:rPr sz="2000" b="1" spc="-5" dirty="0">
                <a:solidFill>
                  <a:srgbClr val="001F5F"/>
                </a:solidFill>
                <a:latin typeface="Calibri"/>
                <a:cs typeface="Calibri"/>
              </a:rPr>
              <a:t>ch</a:t>
            </a:r>
            <a:r>
              <a:rPr sz="2000" b="1" spc="-10" dirty="0">
                <a:solidFill>
                  <a:srgbClr val="001F5F"/>
                </a:solidFill>
                <a:latin typeface="Calibri"/>
                <a:cs typeface="Calibri"/>
              </a:rPr>
              <a:t>er son t</a:t>
            </a:r>
            <a:r>
              <a:rPr sz="2000" b="1" spc="-40" dirty="0">
                <a:solidFill>
                  <a:srgbClr val="001F5F"/>
                </a:solidFill>
                <a:latin typeface="Calibri"/>
                <a:cs typeface="Calibri"/>
              </a:rPr>
              <a:t>r</a:t>
            </a:r>
            <a:r>
              <a:rPr sz="2000" b="1" spc="-10" dirty="0">
                <a:solidFill>
                  <a:srgbClr val="001F5F"/>
                </a:solidFill>
                <a:latin typeface="Calibri"/>
                <a:cs typeface="Calibri"/>
              </a:rPr>
              <a:t>a</a:t>
            </a:r>
            <a:r>
              <a:rPr sz="2000" b="1" spc="-15" dirty="0">
                <a:solidFill>
                  <a:srgbClr val="001F5F"/>
                </a:solidFill>
                <a:latin typeface="Calibri"/>
                <a:cs typeface="Calibri"/>
              </a:rPr>
              <a:t>i</a:t>
            </a:r>
            <a:r>
              <a:rPr sz="2000" b="1" spc="-30" dirty="0">
                <a:solidFill>
                  <a:srgbClr val="001F5F"/>
                </a:solidFill>
                <a:latin typeface="Calibri"/>
                <a:cs typeface="Calibri"/>
              </a:rPr>
              <a:t>t</a:t>
            </a:r>
            <a:r>
              <a:rPr sz="2000" b="1" spc="-10" dirty="0">
                <a:solidFill>
                  <a:srgbClr val="001F5F"/>
                </a:solidFill>
                <a:latin typeface="Calibri"/>
                <a:cs typeface="Calibri"/>
              </a:rPr>
              <a:t>eme</a:t>
            </a:r>
            <a:r>
              <a:rPr sz="2000" b="1" spc="-30" dirty="0">
                <a:solidFill>
                  <a:srgbClr val="001F5F"/>
                </a:solidFill>
                <a:latin typeface="Calibri"/>
                <a:cs typeface="Calibri"/>
              </a:rPr>
              <a:t>n</a:t>
            </a:r>
            <a:r>
              <a:rPr sz="2000" b="1" spc="-10" dirty="0">
                <a:solidFill>
                  <a:srgbClr val="001F5F"/>
                </a:solidFill>
                <a:latin typeface="Calibri"/>
                <a:cs typeface="Calibri"/>
              </a:rPr>
              <a:t>t</a:t>
            </a:r>
            <a:r>
              <a:rPr sz="2000" b="1" spc="-20" dirty="0">
                <a:solidFill>
                  <a:srgbClr val="001F5F"/>
                </a:solidFill>
                <a:latin typeface="Calibri"/>
                <a:cs typeface="Calibri"/>
              </a:rPr>
              <a:t> </a:t>
            </a:r>
            <a:r>
              <a:rPr sz="2000" b="1" spc="-10" dirty="0">
                <a:solidFill>
                  <a:srgbClr val="001F5F"/>
                </a:solidFill>
                <a:latin typeface="Calibri"/>
                <a:cs typeface="Calibri"/>
              </a:rPr>
              <a:t>à</a:t>
            </a:r>
            <a:r>
              <a:rPr sz="2000" b="1" spc="-5" dirty="0">
                <a:solidFill>
                  <a:srgbClr val="001F5F"/>
                </a:solidFill>
                <a:latin typeface="Calibri"/>
                <a:cs typeface="Calibri"/>
              </a:rPr>
              <a:t> l</a:t>
            </a:r>
            <a:r>
              <a:rPr sz="2000" b="1" spc="-170" dirty="0">
                <a:solidFill>
                  <a:srgbClr val="001F5F"/>
                </a:solidFill>
                <a:latin typeface="Calibri"/>
                <a:cs typeface="Calibri"/>
              </a:rPr>
              <a:t>’</a:t>
            </a:r>
            <a:r>
              <a:rPr sz="2000" b="1" spc="-10" dirty="0">
                <a:solidFill>
                  <a:srgbClr val="001F5F"/>
                </a:solidFill>
                <a:latin typeface="Calibri"/>
                <a:cs typeface="Calibri"/>
              </a:rPr>
              <a:t>of</a:t>
            </a:r>
            <a:r>
              <a:rPr sz="2000" b="1" spc="-20" dirty="0">
                <a:solidFill>
                  <a:srgbClr val="001F5F"/>
                </a:solidFill>
                <a:latin typeface="Calibri"/>
                <a:cs typeface="Calibri"/>
              </a:rPr>
              <a:t>fi</a:t>
            </a:r>
            <a:r>
              <a:rPr sz="2000" b="1" spc="-5" dirty="0">
                <a:solidFill>
                  <a:srgbClr val="001F5F"/>
                </a:solidFill>
                <a:latin typeface="Calibri"/>
                <a:cs typeface="Calibri"/>
              </a:rPr>
              <a:t>c</a:t>
            </a:r>
            <a:r>
              <a:rPr sz="2000" b="1" spc="-15" dirty="0">
                <a:solidFill>
                  <a:srgbClr val="001F5F"/>
                </a:solidFill>
                <a:latin typeface="Calibri"/>
                <a:cs typeface="Calibri"/>
              </a:rPr>
              <a:t>i</a:t>
            </a:r>
            <a:r>
              <a:rPr sz="2000" b="1" spc="-10" dirty="0">
                <a:solidFill>
                  <a:srgbClr val="001F5F"/>
                </a:solidFill>
                <a:latin typeface="Calibri"/>
                <a:cs typeface="Calibri"/>
              </a:rPr>
              <a:t>ne</a:t>
            </a:r>
            <a:r>
              <a:rPr sz="2000" b="1" spc="-5" dirty="0">
                <a:solidFill>
                  <a:srgbClr val="001F5F"/>
                </a:solidFill>
                <a:latin typeface="Calibri"/>
                <a:cs typeface="Calibri"/>
              </a:rPr>
              <a:t> </a:t>
            </a:r>
            <a:r>
              <a:rPr sz="2000" b="1" spc="-10" dirty="0">
                <a:solidFill>
                  <a:srgbClr val="001F5F"/>
                </a:solidFill>
                <a:latin typeface="Calibri"/>
                <a:cs typeface="Calibri"/>
              </a:rPr>
              <a:t>pour </a:t>
            </a:r>
            <a:r>
              <a:rPr sz="2000" b="1" spc="-15" dirty="0">
                <a:solidFill>
                  <a:srgbClr val="001F5F"/>
                </a:solidFill>
                <a:latin typeface="Calibri"/>
                <a:cs typeface="Calibri"/>
              </a:rPr>
              <a:t>l</a:t>
            </a:r>
            <a:r>
              <a:rPr sz="2000" b="1" spc="-10" dirty="0">
                <a:solidFill>
                  <a:srgbClr val="001F5F"/>
                </a:solidFill>
                <a:latin typeface="Calibri"/>
                <a:cs typeface="Calibri"/>
              </a:rPr>
              <a:t>a</a:t>
            </a:r>
            <a:r>
              <a:rPr sz="2000" b="1" spc="-5" dirty="0">
                <a:solidFill>
                  <a:srgbClr val="001F5F"/>
                </a:solidFill>
                <a:latin typeface="Calibri"/>
                <a:cs typeface="Calibri"/>
              </a:rPr>
              <a:t> p</a:t>
            </a:r>
            <a:r>
              <a:rPr sz="2000" b="1" spc="-25" dirty="0">
                <a:solidFill>
                  <a:srgbClr val="001F5F"/>
                </a:solidFill>
                <a:latin typeface="Calibri"/>
                <a:cs typeface="Calibri"/>
              </a:rPr>
              <a:t>r</a:t>
            </a:r>
            <a:r>
              <a:rPr sz="2000" b="1" spc="-10" dirty="0">
                <a:solidFill>
                  <a:srgbClr val="001F5F"/>
                </a:solidFill>
                <a:latin typeface="Calibri"/>
                <a:cs typeface="Calibri"/>
              </a:rPr>
              <a:t>em</a:t>
            </a:r>
            <a:r>
              <a:rPr sz="2000" b="1" spc="-15" dirty="0">
                <a:solidFill>
                  <a:srgbClr val="001F5F"/>
                </a:solidFill>
                <a:latin typeface="Calibri"/>
                <a:cs typeface="Calibri"/>
              </a:rPr>
              <a:t>i</a:t>
            </a:r>
            <a:r>
              <a:rPr sz="2000" b="1" spc="-10" dirty="0">
                <a:solidFill>
                  <a:srgbClr val="001F5F"/>
                </a:solidFill>
                <a:latin typeface="Calibri"/>
                <a:cs typeface="Calibri"/>
              </a:rPr>
              <a:t>è</a:t>
            </a:r>
            <a:r>
              <a:rPr sz="2000" b="1" spc="-25" dirty="0">
                <a:solidFill>
                  <a:srgbClr val="001F5F"/>
                </a:solidFill>
                <a:latin typeface="Calibri"/>
                <a:cs typeface="Calibri"/>
              </a:rPr>
              <a:t>r</a:t>
            </a:r>
            <a:r>
              <a:rPr sz="2000" b="1" spc="-10" dirty="0">
                <a:solidFill>
                  <a:srgbClr val="001F5F"/>
                </a:solidFill>
                <a:latin typeface="Calibri"/>
                <a:cs typeface="Calibri"/>
              </a:rPr>
              <a:t>e</a:t>
            </a:r>
            <a:r>
              <a:rPr sz="2000" b="1" dirty="0">
                <a:solidFill>
                  <a:srgbClr val="001F5F"/>
                </a:solidFill>
                <a:latin typeface="Calibri"/>
                <a:cs typeface="Calibri"/>
              </a:rPr>
              <a:t> </a:t>
            </a:r>
            <a:r>
              <a:rPr sz="2000" b="1" spc="-35" dirty="0">
                <a:solidFill>
                  <a:srgbClr val="001F5F"/>
                </a:solidFill>
                <a:latin typeface="Calibri"/>
                <a:cs typeface="Calibri"/>
              </a:rPr>
              <a:t>f</a:t>
            </a:r>
            <a:r>
              <a:rPr sz="2000" b="1" spc="-10" dirty="0">
                <a:solidFill>
                  <a:srgbClr val="001F5F"/>
                </a:solidFill>
                <a:latin typeface="Calibri"/>
                <a:cs typeface="Calibri"/>
              </a:rPr>
              <a:t>o</a:t>
            </a:r>
            <a:r>
              <a:rPr sz="2000" b="1" spc="-15" dirty="0">
                <a:solidFill>
                  <a:srgbClr val="001F5F"/>
                </a:solidFill>
                <a:latin typeface="Calibri"/>
                <a:cs typeface="Calibri"/>
              </a:rPr>
              <a:t>is…</a:t>
            </a:r>
            <a:endParaRPr sz="2000" dirty="0">
              <a:latin typeface="Calibri"/>
              <a:cs typeface="Calibri"/>
            </a:endParaRPr>
          </a:p>
          <a:p>
            <a:pPr>
              <a:spcBef>
                <a:spcPts val="44"/>
              </a:spcBef>
            </a:pPr>
            <a:endParaRPr sz="2050" dirty="0">
              <a:latin typeface="Times New Roman"/>
              <a:cs typeface="Times New Roman"/>
            </a:endParaRPr>
          </a:p>
          <a:p>
            <a:pPr marL="12700"/>
            <a:r>
              <a:rPr sz="2000" spc="-20" dirty="0">
                <a:solidFill>
                  <a:srgbClr val="001F5F"/>
                </a:solidFill>
                <a:latin typeface="Calibri"/>
                <a:cs typeface="Calibri"/>
              </a:rPr>
              <a:t>O</a:t>
            </a:r>
            <a:r>
              <a:rPr sz="2000" spc="-35" dirty="0">
                <a:solidFill>
                  <a:srgbClr val="001F5F"/>
                </a:solidFill>
                <a:latin typeface="Calibri"/>
                <a:cs typeface="Calibri"/>
              </a:rPr>
              <a:t>r</a:t>
            </a:r>
            <a:r>
              <a:rPr sz="2000" spc="-10" dirty="0">
                <a:solidFill>
                  <a:srgbClr val="001F5F"/>
                </a:solidFill>
                <a:latin typeface="Calibri"/>
                <a:cs typeface="Calibri"/>
              </a:rPr>
              <a:t>d</a:t>
            </a:r>
            <a:r>
              <a:rPr sz="2000" spc="-15" dirty="0">
                <a:solidFill>
                  <a:srgbClr val="001F5F"/>
                </a:solidFill>
                <a:latin typeface="Calibri"/>
                <a:cs typeface="Calibri"/>
              </a:rPr>
              <a:t>o</a:t>
            </a:r>
            <a:r>
              <a:rPr sz="2000" spc="-10" dirty="0">
                <a:solidFill>
                  <a:srgbClr val="001F5F"/>
                </a:solidFill>
                <a:latin typeface="Calibri"/>
                <a:cs typeface="Calibri"/>
              </a:rPr>
              <a:t>nna</a:t>
            </a:r>
            <a:r>
              <a:rPr sz="2000" spc="-5" dirty="0">
                <a:solidFill>
                  <a:srgbClr val="001F5F"/>
                </a:solidFill>
                <a:latin typeface="Calibri"/>
                <a:cs typeface="Calibri"/>
              </a:rPr>
              <a:t>n</a:t>
            </a:r>
            <a:r>
              <a:rPr sz="2000" spc="-10" dirty="0">
                <a:solidFill>
                  <a:srgbClr val="001F5F"/>
                </a:solidFill>
                <a:latin typeface="Calibri"/>
                <a:cs typeface="Calibri"/>
              </a:rPr>
              <a:t>ce</a:t>
            </a:r>
            <a:r>
              <a:rPr sz="2000" spc="-15" dirty="0">
                <a:solidFill>
                  <a:srgbClr val="001F5F"/>
                </a:solidFill>
                <a:latin typeface="Calibri"/>
                <a:cs typeface="Calibri"/>
              </a:rPr>
              <a:t> </a:t>
            </a:r>
            <a:r>
              <a:rPr sz="2000" spc="-5" dirty="0">
                <a:solidFill>
                  <a:srgbClr val="001F5F"/>
                </a:solidFill>
                <a:latin typeface="Calibri"/>
                <a:cs typeface="Calibri"/>
              </a:rPr>
              <a:t>h</a:t>
            </a:r>
            <a:r>
              <a:rPr sz="2000" spc="-15" dirty="0">
                <a:solidFill>
                  <a:srgbClr val="001F5F"/>
                </a:solidFill>
                <a:latin typeface="Calibri"/>
                <a:cs typeface="Calibri"/>
              </a:rPr>
              <a:t>o</a:t>
            </a:r>
            <a:r>
              <a:rPr sz="2000" spc="-25" dirty="0">
                <a:solidFill>
                  <a:srgbClr val="001F5F"/>
                </a:solidFill>
                <a:latin typeface="Calibri"/>
                <a:cs typeface="Calibri"/>
              </a:rPr>
              <a:t>s</a:t>
            </a:r>
            <a:r>
              <a:rPr sz="2000" spc="-10" dirty="0">
                <a:solidFill>
                  <a:srgbClr val="001F5F"/>
                </a:solidFill>
                <a:latin typeface="Calibri"/>
                <a:cs typeface="Calibri"/>
              </a:rPr>
              <a:t>p</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ali</a:t>
            </a:r>
            <a:r>
              <a:rPr sz="2000" spc="-15" dirty="0">
                <a:solidFill>
                  <a:srgbClr val="001F5F"/>
                </a:solidFill>
                <a:latin typeface="Calibri"/>
                <a:cs typeface="Calibri"/>
              </a:rPr>
              <a:t>è</a:t>
            </a:r>
            <a:r>
              <a:rPr sz="2000" spc="-35" dirty="0">
                <a:solidFill>
                  <a:srgbClr val="001F5F"/>
                </a:solidFill>
                <a:latin typeface="Calibri"/>
                <a:cs typeface="Calibri"/>
              </a:rPr>
              <a:t>r</a:t>
            </a:r>
            <a:r>
              <a:rPr sz="2000" spc="-20" dirty="0">
                <a:solidFill>
                  <a:srgbClr val="001F5F"/>
                </a:solidFill>
                <a:latin typeface="Calibri"/>
                <a:cs typeface="Calibri"/>
              </a:rPr>
              <a:t>e</a:t>
            </a:r>
            <a:r>
              <a:rPr sz="2000" spc="-5" dirty="0">
                <a:solidFill>
                  <a:srgbClr val="001F5F"/>
                </a:solidFill>
                <a:latin typeface="Calibri"/>
                <a:cs typeface="Calibri"/>
              </a:rPr>
              <a:t>,</a:t>
            </a:r>
            <a:r>
              <a:rPr sz="2000" spc="55" dirty="0">
                <a:solidFill>
                  <a:srgbClr val="001F5F"/>
                </a:solidFill>
                <a:latin typeface="Calibri"/>
                <a:cs typeface="Calibri"/>
              </a:rPr>
              <a:t> </a:t>
            </a:r>
            <a:r>
              <a:rPr sz="2000" spc="-5" dirty="0">
                <a:solidFill>
                  <a:srgbClr val="001F5F"/>
                </a:solidFill>
                <a:latin typeface="Calibri"/>
                <a:cs typeface="Calibri"/>
              </a:rPr>
              <a:t>i</a:t>
            </a:r>
            <a:r>
              <a:rPr sz="2000" spc="-10" dirty="0">
                <a:solidFill>
                  <a:srgbClr val="001F5F"/>
                </a:solidFill>
                <a:latin typeface="Calibri"/>
                <a:cs typeface="Calibri"/>
              </a:rPr>
              <a:t>n</a:t>
            </a:r>
            <a:r>
              <a:rPr sz="2000" spc="-70" dirty="0">
                <a:solidFill>
                  <a:srgbClr val="001F5F"/>
                </a:solidFill>
                <a:latin typeface="Calibri"/>
                <a:cs typeface="Calibri"/>
              </a:rPr>
              <a:t>f</a:t>
            </a:r>
            <a:r>
              <a:rPr sz="2000" spc="-20" dirty="0">
                <a:solidFill>
                  <a:srgbClr val="001F5F"/>
                </a:solidFill>
                <a:latin typeface="Calibri"/>
                <a:cs typeface="Calibri"/>
              </a:rPr>
              <a:t>e</a:t>
            </a:r>
            <a:r>
              <a:rPr sz="2000" spc="-10" dirty="0">
                <a:solidFill>
                  <a:srgbClr val="001F5F"/>
                </a:solidFill>
                <a:latin typeface="Calibri"/>
                <a:cs typeface="Calibri"/>
              </a:rPr>
              <a:t>ctiologu</a:t>
            </a:r>
            <a:r>
              <a:rPr sz="2000" spc="-20" dirty="0">
                <a:solidFill>
                  <a:srgbClr val="001F5F"/>
                </a:solidFill>
                <a:latin typeface="Calibri"/>
                <a:cs typeface="Calibri"/>
              </a:rPr>
              <a:t>e</a:t>
            </a:r>
            <a:r>
              <a:rPr sz="2000" spc="-5" dirty="0">
                <a:solidFill>
                  <a:srgbClr val="001F5F"/>
                </a:solidFill>
                <a:latin typeface="Calibri"/>
                <a:cs typeface="Calibri"/>
              </a:rPr>
              <a:t>,</a:t>
            </a:r>
            <a:r>
              <a:rPr sz="2000" spc="30" dirty="0">
                <a:solidFill>
                  <a:srgbClr val="001F5F"/>
                </a:solidFill>
                <a:latin typeface="Calibri"/>
                <a:cs typeface="Calibri"/>
              </a:rPr>
              <a:t> </a:t>
            </a:r>
            <a:r>
              <a:rPr sz="2000" spc="-10" dirty="0">
                <a:solidFill>
                  <a:srgbClr val="001F5F"/>
                </a:solidFill>
                <a:latin typeface="Calibri"/>
                <a:cs typeface="Calibri"/>
              </a:rPr>
              <a:t>du</a:t>
            </a:r>
            <a:r>
              <a:rPr sz="2000" spc="-35" dirty="0">
                <a:solidFill>
                  <a:srgbClr val="001F5F"/>
                </a:solidFill>
                <a:latin typeface="Calibri"/>
                <a:cs typeface="Calibri"/>
              </a:rPr>
              <a:t>r</a:t>
            </a:r>
            <a:r>
              <a:rPr sz="2000" spc="-20" dirty="0">
                <a:solidFill>
                  <a:srgbClr val="001F5F"/>
                </a:solidFill>
                <a:latin typeface="Calibri"/>
                <a:cs typeface="Calibri"/>
              </a:rPr>
              <a:t>é</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spc="-15" dirty="0">
                <a:solidFill>
                  <a:srgbClr val="001F5F"/>
                </a:solidFill>
                <a:latin typeface="Calibri"/>
                <a:cs typeface="Calibri"/>
              </a:rPr>
              <a:t>3</a:t>
            </a:r>
            <a:endParaRPr sz="2000" dirty="0">
              <a:latin typeface="Calibri"/>
              <a:cs typeface="Calibri"/>
            </a:endParaRPr>
          </a:p>
          <a:p>
            <a:pPr marL="12700"/>
            <a:r>
              <a:rPr sz="2000" spc="-30" dirty="0">
                <a:solidFill>
                  <a:srgbClr val="001F5F"/>
                </a:solidFill>
                <a:latin typeface="Calibri"/>
                <a:cs typeface="Calibri"/>
              </a:rPr>
              <a:t>m</a:t>
            </a:r>
            <a:r>
              <a:rPr sz="2000" spc="-15" dirty="0">
                <a:solidFill>
                  <a:srgbClr val="001F5F"/>
                </a:solidFill>
                <a:latin typeface="Calibri"/>
                <a:cs typeface="Calibri"/>
              </a:rPr>
              <a:t>oi</a:t>
            </a:r>
            <a:r>
              <a:rPr sz="2000" spc="-20" dirty="0">
                <a:solidFill>
                  <a:srgbClr val="001F5F"/>
                </a:solidFill>
                <a:latin typeface="Calibri"/>
                <a:cs typeface="Calibri"/>
              </a:rPr>
              <a:t>s</a:t>
            </a:r>
            <a:r>
              <a:rPr sz="2000" spc="-5" dirty="0">
                <a:solidFill>
                  <a:srgbClr val="001F5F"/>
                </a:solidFill>
                <a:latin typeface="Calibri"/>
                <a:cs typeface="Calibri"/>
              </a:rPr>
              <a:t>.</a:t>
            </a:r>
            <a:endParaRPr sz="2000" dirty="0">
              <a:latin typeface="Calibri"/>
              <a:cs typeface="Calibri"/>
            </a:endParaRPr>
          </a:p>
          <a:p>
            <a:pPr marL="12700" marR="169545"/>
            <a:r>
              <a:rPr sz="2000" spc="-15" dirty="0">
                <a:solidFill>
                  <a:srgbClr val="001F5F"/>
                </a:solidFill>
                <a:latin typeface="Calibri"/>
                <a:cs typeface="Calibri"/>
              </a:rPr>
              <a:t>P</a:t>
            </a:r>
            <a:r>
              <a:rPr sz="2000" spc="-35" dirty="0">
                <a:solidFill>
                  <a:srgbClr val="001F5F"/>
                </a:solidFill>
                <a:latin typeface="Calibri"/>
                <a:cs typeface="Calibri"/>
              </a:rPr>
              <a:t>r</a:t>
            </a:r>
            <a:r>
              <a:rPr sz="2000" spc="-45" dirty="0">
                <a:solidFill>
                  <a:srgbClr val="001F5F"/>
                </a:solidFill>
                <a:latin typeface="Calibri"/>
                <a:cs typeface="Calibri"/>
              </a:rPr>
              <a:t>e</a:t>
            </a:r>
            <a:r>
              <a:rPr sz="2000" spc="-10" dirty="0">
                <a:solidFill>
                  <a:srgbClr val="001F5F"/>
                </a:solidFill>
                <a:latin typeface="Calibri"/>
                <a:cs typeface="Calibri"/>
              </a:rPr>
              <a:t>zi</a:t>
            </a:r>
            <a:r>
              <a:rPr sz="2000" spc="-45" dirty="0">
                <a:solidFill>
                  <a:srgbClr val="001F5F"/>
                </a:solidFill>
                <a:latin typeface="Calibri"/>
                <a:cs typeface="Calibri"/>
              </a:rPr>
              <a:t>s</a:t>
            </a:r>
            <a:r>
              <a:rPr sz="2000" spc="-30" dirty="0">
                <a:solidFill>
                  <a:srgbClr val="001F5F"/>
                </a:solidFill>
                <a:latin typeface="Calibri"/>
                <a:cs typeface="Calibri"/>
              </a:rPr>
              <a:t>t</a:t>
            </a:r>
            <a:r>
              <a:rPr sz="2000" spc="-5" dirty="0">
                <a:solidFill>
                  <a:srgbClr val="001F5F"/>
                </a:solidFill>
                <a:latin typeface="Calibri"/>
                <a:cs typeface="Calibri"/>
              </a:rPr>
              <a:t>a</a:t>
            </a:r>
            <a:r>
              <a:rPr sz="2000" spc="-15" dirty="0">
                <a:solidFill>
                  <a:srgbClr val="001F5F"/>
                </a:solidFill>
                <a:latin typeface="Calibri"/>
                <a:cs typeface="Calibri"/>
              </a:rPr>
              <a:t>®</a:t>
            </a:r>
            <a:r>
              <a:rPr sz="2000" spc="45" dirty="0">
                <a:solidFill>
                  <a:srgbClr val="001F5F"/>
                </a:solidFill>
                <a:latin typeface="Calibri"/>
                <a:cs typeface="Calibri"/>
              </a:rPr>
              <a:t> </a:t>
            </a:r>
            <a:r>
              <a:rPr sz="2000" spc="-15" dirty="0">
                <a:solidFill>
                  <a:srgbClr val="001F5F"/>
                </a:solidFill>
                <a:latin typeface="Calibri"/>
                <a:cs typeface="Calibri"/>
              </a:rPr>
              <a:t>800</a:t>
            </a:r>
            <a:r>
              <a:rPr sz="2000" spc="15"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spc="-15" dirty="0">
                <a:solidFill>
                  <a:srgbClr val="001F5F"/>
                </a:solidFill>
                <a:latin typeface="Calibri"/>
                <a:cs typeface="Calibri"/>
              </a:rPr>
              <a:t>1</a:t>
            </a:r>
            <a:r>
              <a:rPr sz="2000" spc="5" dirty="0">
                <a:solidFill>
                  <a:srgbClr val="001F5F"/>
                </a:solidFill>
                <a:latin typeface="Calibri"/>
                <a:cs typeface="Calibri"/>
              </a:rPr>
              <a:t> </a:t>
            </a:r>
            <a:r>
              <a:rPr sz="2000" spc="-15" dirty="0">
                <a:solidFill>
                  <a:srgbClr val="001F5F"/>
                </a:solidFill>
                <a:latin typeface="Calibri"/>
                <a:cs typeface="Calibri"/>
              </a:rPr>
              <a:t>cp</a:t>
            </a:r>
            <a:r>
              <a:rPr sz="2000" spc="15"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dirty="0">
                <a:solidFill>
                  <a:srgbClr val="001F5F"/>
                </a:solidFill>
                <a:latin typeface="Calibri"/>
                <a:cs typeface="Calibri"/>
              </a:rPr>
              <a:t>j</a:t>
            </a:r>
            <a:r>
              <a:rPr sz="2000" spc="-15" dirty="0">
                <a:solidFill>
                  <a:srgbClr val="001F5F"/>
                </a:solidFill>
                <a:latin typeface="Calibri"/>
                <a:cs typeface="Calibri"/>
              </a:rPr>
              <a:t>o</a:t>
            </a:r>
            <a:r>
              <a:rPr sz="2000" spc="-10" dirty="0">
                <a:solidFill>
                  <a:srgbClr val="001F5F"/>
                </a:solidFill>
                <a:latin typeface="Calibri"/>
                <a:cs typeface="Calibri"/>
              </a:rPr>
              <a:t>ur</a:t>
            </a:r>
            <a:r>
              <a:rPr sz="2000" spc="-20" dirty="0">
                <a:solidFill>
                  <a:srgbClr val="001F5F"/>
                </a:solidFill>
                <a:latin typeface="Calibri"/>
                <a:cs typeface="Calibri"/>
              </a:rPr>
              <a:t> </a:t>
            </a:r>
            <a:r>
              <a:rPr sz="2000" spc="-10" dirty="0">
                <a:solidFill>
                  <a:srgbClr val="001F5F"/>
                </a:solidFill>
                <a:latin typeface="Calibri"/>
                <a:cs typeface="Calibri"/>
              </a:rPr>
              <a:t>au </a:t>
            </a:r>
            <a:r>
              <a:rPr sz="2000" spc="-30" dirty="0">
                <a:solidFill>
                  <a:srgbClr val="001F5F"/>
                </a:solidFill>
                <a:latin typeface="Calibri"/>
                <a:cs typeface="Calibri"/>
              </a:rPr>
              <a:t>m</a:t>
            </a:r>
            <a:r>
              <a:rPr sz="2000" spc="-5" dirty="0">
                <a:solidFill>
                  <a:srgbClr val="001F5F"/>
                </a:solidFill>
                <a:latin typeface="Calibri"/>
                <a:cs typeface="Calibri"/>
              </a:rPr>
              <a:t>il</a:t>
            </a:r>
            <a:r>
              <a:rPr sz="2000" spc="-10" dirty="0">
                <a:solidFill>
                  <a:srgbClr val="001F5F"/>
                </a:solidFill>
                <a:latin typeface="Calibri"/>
                <a:cs typeface="Calibri"/>
              </a:rPr>
              <a:t>i</a:t>
            </a:r>
            <a:r>
              <a:rPr sz="2000" spc="-20" dirty="0">
                <a:solidFill>
                  <a:srgbClr val="001F5F"/>
                </a:solidFill>
                <a:latin typeface="Calibri"/>
                <a:cs typeface="Calibri"/>
              </a:rPr>
              <a:t>e</a:t>
            </a:r>
            <a:r>
              <a:rPr sz="2000" spc="-15" dirty="0">
                <a:solidFill>
                  <a:srgbClr val="001F5F"/>
                </a:solidFill>
                <a:latin typeface="Calibri"/>
                <a:cs typeface="Calibri"/>
              </a:rPr>
              <a:t>u</a:t>
            </a:r>
            <a:r>
              <a:rPr sz="2000" spc="55"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u </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pas</a:t>
            </a:r>
            <a:r>
              <a:rPr sz="2000" spc="-5" dirty="0">
                <a:solidFill>
                  <a:srgbClr val="001F5F"/>
                </a:solidFill>
                <a:latin typeface="Calibri"/>
                <a:cs typeface="Calibri"/>
              </a:rPr>
              <a:t> </a:t>
            </a:r>
            <a:r>
              <a:rPr sz="2000" spc="-10" dirty="0">
                <a:solidFill>
                  <a:srgbClr val="001F5F"/>
                </a:solidFill>
                <a:latin typeface="Calibri"/>
                <a:cs typeface="Calibri"/>
              </a:rPr>
              <a:t>N</a:t>
            </a:r>
            <a:r>
              <a:rPr sz="2000" spc="-20" dirty="0">
                <a:solidFill>
                  <a:srgbClr val="001F5F"/>
                </a:solidFill>
                <a:latin typeface="Calibri"/>
                <a:cs typeface="Calibri"/>
              </a:rPr>
              <a:t>o</a:t>
            </a:r>
            <a:r>
              <a:rPr sz="2000" spc="15" dirty="0">
                <a:solidFill>
                  <a:srgbClr val="001F5F"/>
                </a:solidFill>
                <a:latin typeface="Calibri"/>
                <a:cs typeface="Calibri"/>
              </a:rPr>
              <a:t>r</a:t>
            </a:r>
            <a:r>
              <a:rPr sz="2000" spc="-25" dirty="0">
                <a:solidFill>
                  <a:srgbClr val="001F5F"/>
                </a:solidFill>
                <a:latin typeface="Calibri"/>
                <a:cs typeface="Calibri"/>
              </a:rPr>
              <a:t>v</a:t>
            </a:r>
            <a:r>
              <a:rPr sz="2000" spc="-10" dirty="0">
                <a:solidFill>
                  <a:srgbClr val="001F5F"/>
                </a:solidFill>
                <a:latin typeface="Calibri"/>
                <a:cs typeface="Calibri"/>
              </a:rPr>
              <a:t>ir®</a:t>
            </a:r>
            <a:r>
              <a:rPr sz="2000" spc="-5" dirty="0">
                <a:solidFill>
                  <a:srgbClr val="001F5F"/>
                </a:solidFill>
                <a:latin typeface="Calibri"/>
                <a:cs typeface="Calibri"/>
              </a:rPr>
              <a:t> </a:t>
            </a:r>
            <a:r>
              <a:rPr sz="2000" spc="-15" dirty="0">
                <a:solidFill>
                  <a:srgbClr val="001F5F"/>
                </a:solidFill>
                <a:latin typeface="Calibri"/>
                <a:cs typeface="Calibri"/>
              </a:rPr>
              <a:t>100</a:t>
            </a:r>
            <a:r>
              <a:rPr sz="2000" spc="15" dirty="0">
                <a:solidFill>
                  <a:srgbClr val="001F5F"/>
                </a:solidFill>
                <a:latin typeface="Calibri"/>
                <a:cs typeface="Calibri"/>
              </a:rPr>
              <a:t> </a:t>
            </a:r>
            <a:r>
              <a:rPr sz="2000" spc="-10" dirty="0">
                <a:solidFill>
                  <a:srgbClr val="001F5F"/>
                </a:solidFill>
                <a:latin typeface="Calibri"/>
                <a:cs typeface="Calibri"/>
              </a:rPr>
              <a:t>: </a:t>
            </a:r>
            <a:r>
              <a:rPr sz="2000" spc="-15" dirty="0">
                <a:solidFill>
                  <a:srgbClr val="001F5F"/>
                </a:solidFill>
                <a:latin typeface="Calibri"/>
                <a:cs typeface="Calibri"/>
              </a:rPr>
              <a:t>1</a:t>
            </a:r>
            <a:r>
              <a:rPr sz="2000" spc="5" dirty="0">
                <a:solidFill>
                  <a:srgbClr val="001F5F"/>
                </a:solidFill>
                <a:latin typeface="Calibri"/>
                <a:cs typeface="Calibri"/>
              </a:rPr>
              <a:t> </a:t>
            </a:r>
            <a:r>
              <a:rPr sz="2000" spc="-15" dirty="0">
                <a:solidFill>
                  <a:srgbClr val="001F5F"/>
                </a:solidFill>
                <a:latin typeface="Calibri"/>
                <a:cs typeface="Calibri"/>
              </a:rPr>
              <a:t>cp</a:t>
            </a:r>
            <a:r>
              <a:rPr sz="2000" spc="15"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j</a:t>
            </a:r>
            <a:r>
              <a:rPr sz="2000" spc="-20" dirty="0">
                <a:solidFill>
                  <a:srgbClr val="001F5F"/>
                </a:solidFill>
                <a:latin typeface="Calibri"/>
                <a:cs typeface="Calibri"/>
              </a:rPr>
              <a:t>o</a:t>
            </a:r>
            <a:r>
              <a:rPr sz="2000" spc="-5" dirty="0">
                <a:solidFill>
                  <a:srgbClr val="001F5F"/>
                </a:solidFill>
                <a:latin typeface="Calibri"/>
                <a:cs typeface="Calibri"/>
              </a:rPr>
              <a:t>u</a:t>
            </a:r>
            <a:r>
              <a:rPr sz="2000" spc="-10" dirty="0">
                <a:solidFill>
                  <a:srgbClr val="001F5F"/>
                </a:solidFill>
                <a:latin typeface="Calibri"/>
                <a:cs typeface="Calibri"/>
              </a:rPr>
              <a:t>r</a:t>
            </a:r>
            <a:r>
              <a:rPr sz="2000" spc="-20" dirty="0">
                <a:solidFill>
                  <a:srgbClr val="001F5F"/>
                </a:solidFill>
                <a:latin typeface="Calibri"/>
                <a:cs typeface="Calibri"/>
              </a:rPr>
              <a:t> </a:t>
            </a:r>
            <a:r>
              <a:rPr sz="2000" spc="-10" dirty="0">
                <a:solidFill>
                  <a:srgbClr val="001F5F"/>
                </a:solidFill>
                <a:latin typeface="Calibri"/>
                <a:cs typeface="Calibri"/>
              </a:rPr>
              <a:t>au </a:t>
            </a:r>
            <a:r>
              <a:rPr sz="2000" spc="-30" dirty="0">
                <a:solidFill>
                  <a:srgbClr val="001F5F"/>
                </a:solidFill>
                <a:latin typeface="Calibri"/>
                <a:cs typeface="Calibri"/>
              </a:rPr>
              <a:t>m</a:t>
            </a:r>
            <a:r>
              <a:rPr sz="2000" spc="-5" dirty="0">
                <a:solidFill>
                  <a:srgbClr val="001F5F"/>
                </a:solidFill>
                <a:latin typeface="Calibri"/>
                <a:cs typeface="Calibri"/>
              </a:rPr>
              <a:t>il</a:t>
            </a:r>
            <a:r>
              <a:rPr sz="2000" spc="-20" dirty="0">
                <a:solidFill>
                  <a:srgbClr val="001F5F"/>
                </a:solidFill>
                <a:latin typeface="Calibri"/>
                <a:cs typeface="Calibri"/>
              </a:rPr>
              <a:t>ie</a:t>
            </a:r>
            <a:r>
              <a:rPr sz="2000" spc="-15" dirty="0">
                <a:solidFill>
                  <a:srgbClr val="001F5F"/>
                </a:solidFill>
                <a:latin typeface="Calibri"/>
                <a:cs typeface="Calibri"/>
              </a:rPr>
              <a:t>u</a:t>
            </a:r>
            <a:r>
              <a:rPr sz="2000" spc="55"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u </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pas</a:t>
            </a:r>
            <a:r>
              <a:rPr sz="2000" spc="-5" dirty="0">
                <a:solidFill>
                  <a:srgbClr val="001F5F"/>
                </a:solidFill>
                <a:latin typeface="Calibri"/>
                <a:cs typeface="Calibri"/>
              </a:rPr>
              <a:t> </a:t>
            </a:r>
            <a:r>
              <a:rPr sz="2000" spc="-140" dirty="0">
                <a:solidFill>
                  <a:srgbClr val="001F5F"/>
                </a:solidFill>
                <a:latin typeface="Calibri"/>
                <a:cs typeface="Calibri"/>
              </a:rPr>
              <a:t>T</a:t>
            </a:r>
            <a:r>
              <a:rPr sz="2000" spc="-10" dirty="0">
                <a:solidFill>
                  <a:srgbClr val="001F5F"/>
                </a:solidFill>
                <a:latin typeface="Calibri"/>
                <a:cs typeface="Calibri"/>
              </a:rPr>
              <a:t>ru</a:t>
            </a:r>
            <a:r>
              <a:rPr sz="2000" spc="-50" dirty="0">
                <a:solidFill>
                  <a:srgbClr val="001F5F"/>
                </a:solidFill>
                <a:latin typeface="Calibri"/>
                <a:cs typeface="Calibri"/>
              </a:rPr>
              <a:t>v</a:t>
            </a:r>
            <a:r>
              <a:rPr sz="2000" spc="-10" dirty="0">
                <a:solidFill>
                  <a:srgbClr val="001F5F"/>
                </a:solidFill>
                <a:latin typeface="Calibri"/>
                <a:cs typeface="Calibri"/>
              </a:rPr>
              <a:t>a</a:t>
            </a:r>
            <a:r>
              <a:rPr sz="2000" spc="-5" dirty="0">
                <a:solidFill>
                  <a:srgbClr val="001F5F"/>
                </a:solidFill>
                <a:latin typeface="Calibri"/>
                <a:cs typeface="Calibri"/>
              </a:rPr>
              <a:t>da</a:t>
            </a:r>
            <a:r>
              <a:rPr sz="2000" spc="-15" dirty="0">
                <a:solidFill>
                  <a:srgbClr val="001F5F"/>
                </a:solidFill>
                <a:latin typeface="Calibri"/>
                <a:cs typeface="Calibri"/>
              </a:rPr>
              <a:t>®</a:t>
            </a:r>
            <a:r>
              <a:rPr sz="2000" spc="20"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spc="-15" dirty="0">
                <a:solidFill>
                  <a:srgbClr val="001F5F"/>
                </a:solidFill>
                <a:latin typeface="Calibri"/>
                <a:cs typeface="Calibri"/>
              </a:rPr>
              <a:t>1</a:t>
            </a:r>
            <a:r>
              <a:rPr sz="2000" spc="5" dirty="0">
                <a:solidFill>
                  <a:srgbClr val="001F5F"/>
                </a:solidFill>
                <a:latin typeface="Calibri"/>
                <a:cs typeface="Calibri"/>
              </a:rPr>
              <a:t> </a:t>
            </a:r>
            <a:r>
              <a:rPr sz="2000" spc="-15" dirty="0">
                <a:solidFill>
                  <a:srgbClr val="001F5F"/>
                </a:solidFill>
                <a:latin typeface="Calibri"/>
                <a:cs typeface="Calibri"/>
              </a:rPr>
              <a:t>cp</a:t>
            </a:r>
            <a:r>
              <a:rPr sz="2000" spc="10"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dirty="0">
                <a:solidFill>
                  <a:srgbClr val="001F5F"/>
                </a:solidFill>
                <a:latin typeface="Calibri"/>
                <a:cs typeface="Calibri"/>
              </a:rPr>
              <a:t>j</a:t>
            </a:r>
            <a:r>
              <a:rPr sz="2000" spc="-15" dirty="0">
                <a:solidFill>
                  <a:srgbClr val="001F5F"/>
                </a:solidFill>
                <a:latin typeface="Calibri"/>
                <a:cs typeface="Calibri"/>
              </a:rPr>
              <a:t>o</a:t>
            </a:r>
            <a:r>
              <a:rPr sz="2000" spc="-10" dirty="0">
                <a:solidFill>
                  <a:srgbClr val="001F5F"/>
                </a:solidFill>
                <a:latin typeface="Calibri"/>
                <a:cs typeface="Calibri"/>
              </a:rPr>
              <a:t>ur</a:t>
            </a:r>
            <a:r>
              <a:rPr sz="2000" spc="-20" dirty="0">
                <a:solidFill>
                  <a:srgbClr val="001F5F"/>
                </a:solidFill>
                <a:latin typeface="Calibri"/>
                <a:cs typeface="Calibri"/>
              </a:rPr>
              <a:t> </a:t>
            </a:r>
            <a:r>
              <a:rPr sz="2000" spc="-10" dirty="0">
                <a:solidFill>
                  <a:srgbClr val="001F5F"/>
                </a:solidFill>
                <a:latin typeface="Calibri"/>
                <a:cs typeface="Calibri"/>
              </a:rPr>
              <a:t>au </a:t>
            </a:r>
            <a:r>
              <a:rPr sz="2000" spc="-30" dirty="0">
                <a:solidFill>
                  <a:srgbClr val="001F5F"/>
                </a:solidFill>
                <a:latin typeface="Calibri"/>
                <a:cs typeface="Calibri"/>
              </a:rPr>
              <a:t>m</a:t>
            </a:r>
            <a:r>
              <a:rPr sz="2000" spc="-5" dirty="0">
                <a:solidFill>
                  <a:srgbClr val="001F5F"/>
                </a:solidFill>
                <a:latin typeface="Calibri"/>
                <a:cs typeface="Calibri"/>
              </a:rPr>
              <a:t>il</a:t>
            </a:r>
            <a:r>
              <a:rPr sz="2000" spc="-10" dirty="0">
                <a:solidFill>
                  <a:srgbClr val="001F5F"/>
                </a:solidFill>
                <a:latin typeface="Calibri"/>
                <a:cs typeface="Calibri"/>
              </a:rPr>
              <a:t>i</a:t>
            </a:r>
            <a:r>
              <a:rPr sz="2000" spc="-20" dirty="0">
                <a:solidFill>
                  <a:srgbClr val="001F5F"/>
                </a:solidFill>
                <a:latin typeface="Calibri"/>
                <a:cs typeface="Calibri"/>
              </a:rPr>
              <a:t>e</a:t>
            </a:r>
            <a:r>
              <a:rPr sz="2000" spc="-15" dirty="0">
                <a:solidFill>
                  <a:srgbClr val="001F5F"/>
                </a:solidFill>
                <a:latin typeface="Calibri"/>
                <a:cs typeface="Calibri"/>
              </a:rPr>
              <a:t>u</a:t>
            </a:r>
            <a:r>
              <a:rPr sz="2000" spc="55"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u </a:t>
            </a:r>
            <a:r>
              <a:rPr sz="2000" spc="-35" dirty="0" smtClean="0">
                <a:solidFill>
                  <a:srgbClr val="001F5F"/>
                </a:solidFill>
                <a:latin typeface="Calibri"/>
                <a:cs typeface="Calibri"/>
              </a:rPr>
              <a:t>r</a:t>
            </a:r>
            <a:r>
              <a:rPr sz="2000" spc="-20" dirty="0" smtClean="0">
                <a:solidFill>
                  <a:srgbClr val="001F5F"/>
                </a:solidFill>
                <a:latin typeface="Calibri"/>
                <a:cs typeface="Calibri"/>
              </a:rPr>
              <a:t>e</a:t>
            </a:r>
            <a:r>
              <a:rPr sz="2000" spc="-10" dirty="0" smtClean="0">
                <a:solidFill>
                  <a:srgbClr val="001F5F"/>
                </a:solidFill>
                <a:latin typeface="Calibri"/>
                <a:cs typeface="Calibri"/>
              </a:rPr>
              <a:t>pas</a:t>
            </a:r>
            <a:endParaRPr lang="fr-FR" sz="2000" spc="-5" dirty="0">
              <a:solidFill>
                <a:srgbClr val="001F5F"/>
              </a:solidFill>
              <a:latin typeface="Calibri"/>
              <a:cs typeface="Calibri"/>
            </a:endParaRPr>
          </a:p>
          <a:p>
            <a:pPr marL="12700" marR="169545"/>
            <a:r>
              <a:rPr sz="2000" spc="-5" dirty="0" smtClean="0">
                <a:solidFill>
                  <a:srgbClr val="001F5F"/>
                </a:solidFill>
                <a:latin typeface="Calibri"/>
                <a:cs typeface="Calibri"/>
              </a:rPr>
              <a:t>I</a:t>
            </a:r>
            <a:r>
              <a:rPr sz="2000" spc="-10" dirty="0" smtClean="0">
                <a:solidFill>
                  <a:srgbClr val="001F5F"/>
                </a:solidFill>
                <a:latin typeface="Calibri"/>
                <a:cs typeface="Calibri"/>
              </a:rPr>
              <a:t>n</a:t>
            </a:r>
            <a:r>
              <a:rPr sz="2000" spc="-70" dirty="0" smtClean="0">
                <a:solidFill>
                  <a:srgbClr val="001F5F"/>
                </a:solidFill>
                <a:latin typeface="Calibri"/>
                <a:cs typeface="Calibri"/>
              </a:rPr>
              <a:t>f</a:t>
            </a:r>
            <a:r>
              <a:rPr sz="2000" spc="-20" dirty="0" smtClean="0">
                <a:solidFill>
                  <a:srgbClr val="001F5F"/>
                </a:solidFill>
                <a:latin typeface="Calibri"/>
                <a:cs typeface="Calibri"/>
              </a:rPr>
              <a:t>orm</a:t>
            </a:r>
            <a:r>
              <a:rPr sz="2000" spc="-35" dirty="0" smtClean="0">
                <a:solidFill>
                  <a:srgbClr val="001F5F"/>
                </a:solidFill>
                <a:latin typeface="Calibri"/>
                <a:cs typeface="Calibri"/>
              </a:rPr>
              <a:t>a</a:t>
            </a:r>
            <a:r>
              <a:rPr sz="2000" spc="-10" dirty="0" smtClean="0">
                <a:solidFill>
                  <a:srgbClr val="001F5F"/>
                </a:solidFill>
                <a:latin typeface="Calibri"/>
                <a:cs typeface="Calibri"/>
              </a:rPr>
              <a:t>tion</a:t>
            </a:r>
            <a:r>
              <a:rPr sz="2000" dirty="0" smtClean="0">
                <a:solidFill>
                  <a:srgbClr val="001F5F"/>
                </a:solidFill>
                <a:latin typeface="Calibri"/>
                <a:cs typeface="Calibri"/>
              </a:rPr>
              <a:t> </a:t>
            </a:r>
            <a:r>
              <a:rPr sz="2000" spc="-20" dirty="0">
                <a:solidFill>
                  <a:srgbClr val="001F5F"/>
                </a:solidFill>
                <a:latin typeface="Calibri"/>
                <a:cs typeface="Calibri"/>
              </a:rPr>
              <a:t>D</a:t>
            </a:r>
            <a:r>
              <a:rPr sz="2000" spc="-15" dirty="0">
                <a:solidFill>
                  <a:srgbClr val="001F5F"/>
                </a:solidFill>
                <a:latin typeface="Calibri"/>
                <a:cs typeface="Calibri"/>
              </a:rPr>
              <a:t>P</a:t>
            </a:r>
            <a:r>
              <a:rPr sz="2000" spc="5" dirty="0">
                <a:solidFill>
                  <a:srgbClr val="001F5F"/>
                </a:solidFill>
                <a:latin typeface="Calibri"/>
                <a:cs typeface="Calibri"/>
              </a:rPr>
              <a:t> </a:t>
            </a:r>
            <a:r>
              <a:rPr sz="2000" spc="-10" dirty="0">
                <a:solidFill>
                  <a:srgbClr val="001F5F"/>
                </a:solidFill>
                <a:latin typeface="Calibri"/>
                <a:cs typeface="Calibri"/>
              </a:rPr>
              <a:t>:</a:t>
            </a:r>
            <a:r>
              <a:rPr sz="2000" spc="30" dirty="0">
                <a:solidFill>
                  <a:srgbClr val="001F5F"/>
                </a:solidFill>
                <a:latin typeface="Calibri"/>
                <a:cs typeface="Calibri"/>
              </a:rPr>
              <a:t> </a:t>
            </a:r>
            <a:r>
              <a:rPr sz="2000" spc="-120" dirty="0">
                <a:solidFill>
                  <a:srgbClr val="001F5F"/>
                </a:solidFill>
                <a:latin typeface="Calibri"/>
                <a:cs typeface="Calibri"/>
              </a:rPr>
              <a:t>V</a:t>
            </a:r>
            <a:r>
              <a:rPr sz="2000" spc="-20" dirty="0">
                <a:solidFill>
                  <a:srgbClr val="001F5F"/>
                </a:solidFill>
                <a:latin typeface="Calibri"/>
                <a:cs typeface="Calibri"/>
              </a:rPr>
              <a:t>e</a:t>
            </a:r>
            <a:r>
              <a:rPr sz="2000" spc="-30" dirty="0">
                <a:solidFill>
                  <a:srgbClr val="001F5F"/>
                </a:solidFill>
                <a:latin typeface="Calibri"/>
                <a:cs typeface="Calibri"/>
              </a:rPr>
              <a:t>nt</a:t>
            </a:r>
            <a:r>
              <a:rPr sz="2000" spc="-15" dirty="0">
                <a:solidFill>
                  <a:srgbClr val="001F5F"/>
                </a:solidFill>
                <a:latin typeface="Calibri"/>
                <a:cs typeface="Calibri"/>
              </a:rPr>
              <a:t>oli</a:t>
            </a:r>
            <a:r>
              <a:rPr sz="2000" spc="-10" dirty="0">
                <a:solidFill>
                  <a:srgbClr val="001F5F"/>
                </a:solidFill>
                <a:latin typeface="Calibri"/>
                <a:cs typeface="Calibri"/>
              </a:rPr>
              <a:t>n</a:t>
            </a:r>
            <a:r>
              <a:rPr sz="2000" spc="-15" dirty="0">
                <a:solidFill>
                  <a:srgbClr val="001F5F"/>
                </a:solidFill>
                <a:latin typeface="Calibri"/>
                <a:cs typeface="Calibri"/>
              </a:rPr>
              <a:t>e®</a:t>
            </a:r>
            <a:r>
              <a:rPr sz="2000" spc="20" dirty="0">
                <a:solidFill>
                  <a:srgbClr val="001F5F"/>
                </a:solidFill>
                <a:latin typeface="Calibri"/>
                <a:cs typeface="Calibri"/>
              </a:rPr>
              <a:t> </a:t>
            </a:r>
            <a:r>
              <a:rPr sz="2000" spc="-10" dirty="0">
                <a:solidFill>
                  <a:srgbClr val="001F5F"/>
                </a:solidFill>
                <a:latin typeface="Calibri"/>
                <a:cs typeface="Calibri"/>
              </a:rPr>
              <a:t>+</a:t>
            </a:r>
            <a:r>
              <a:rPr sz="2000" spc="20" dirty="0">
                <a:solidFill>
                  <a:srgbClr val="001F5F"/>
                </a:solidFill>
                <a:latin typeface="Calibri"/>
                <a:cs typeface="Calibri"/>
              </a:rPr>
              <a:t> </a:t>
            </a:r>
            <a:r>
              <a:rPr sz="2000" spc="-15" dirty="0">
                <a:solidFill>
                  <a:srgbClr val="001F5F"/>
                </a:solidFill>
                <a:latin typeface="Calibri"/>
                <a:cs typeface="Calibri"/>
              </a:rPr>
              <a:t>S</a:t>
            </a:r>
            <a:r>
              <a:rPr sz="2000" spc="-25" dirty="0">
                <a:solidFill>
                  <a:srgbClr val="001F5F"/>
                </a:solidFill>
                <a:latin typeface="Calibri"/>
                <a:cs typeface="Calibri"/>
              </a:rPr>
              <a:t>e</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tid</a:t>
            </a:r>
            <a:r>
              <a:rPr sz="2000" spc="-15" dirty="0">
                <a:solidFill>
                  <a:srgbClr val="001F5F"/>
                </a:solidFill>
                <a:latin typeface="Calibri"/>
                <a:cs typeface="Calibri"/>
              </a:rPr>
              <a:t>e®</a:t>
            </a:r>
            <a:r>
              <a:rPr sz="2000" spc="45" dirty="0">
                <a:solidFill>
                  <a:srgbClr val="001F5F"/>
                </a:solidFill>
                <a:latin typeface="Calibri"/>
                <a:cs typeface="Calibri"/>
              </a:rPr>
              <a:t> </a:t>
            </a:r>
            <a:r>
              <a:rPr sz="2000" spc="-15" dirty="0" smtClean="0">
                <a:solidFill>
                  <a:srgbClr val="001F5F"/>
                </a:solidFill>
                <a:latin typeface="Calibri"/>
                <a:cs typeface="Calibri"/>
              </a:rPr>
              <a:t>5</a:t>
            </a:r>
            <a:r>
              <a:rPr sz="2000" spc="-25" dirty="0" smtClean="0">
                <a:solidFill>
                  <a:srgbClr val="001F5F"/>
                </a:solidFill>
                <a:latin typeface="Calibri"/>
                <a:cs typeface="Calibri"/>
              </a:rPr>
              <a:t>0</a:t>
            </a:r>
            <a:r>
              <a:rPr sz="2000" spc="-10" dirty="0" smtClean="0">
                <a:solidFill>
                  <a:srgbClr val="001F5F"/>
                </a:solidFill>
                <a:latin typeface="Calibri"/>
                <a:cs typeface="Calibri"/>
              </a:rPr>
              <a:t>0/</a:t>
            </a:r>
            <a:r>
              <a:rPr sz="2000" spc="-25" dirty="0" smtClean="0">
                <a:solidFill>
                  <a:srgbClr val="001F5F"/>
                </a:solidFill>
                <a:latin typeface="Calibri"/>
                <a:cs typeface="Calibri"/>
              </a:rPr>
              <a:t>5</a:t>
            </a:r>
            <a:r>
              <a:rPr sz="2000" spc="-15" dirty="0" smtClean="0">
                <a:solidFill>
                  <a:srgbClr val="001F5F"/>
                </a:solidFill>
                <a:latin typeface="Calibri"/>
                <a:cs typeface="Calibri"/>
              </a:rPr>
              <a:t>0</a:t>
            </a:r>
            <a:endParaRPr lang="fr-FR" sz="2000" spc="-5" dirty="0">
              <a:solidFill>
                <a:srgbClr val="001F5F"/>
              </a:solidFill>
              <a:latin typeface="Calibri"/>
              <a:cs typeface="Calibri"/>
            </a:endParaRPr>
          </a:p>
          <a:p>
            <a:pPr marL="12700" marR="169545"/>
            <a:endParaRPr lang="fr-FR" sz="2000" spc="-5" dirty="0">
              <a:solidFill>
                <a:srgbClr val="001F5F"/>
              </a:solidFill>
              <a:latin typeface="Calibri"/>
              <a:cs typeface="Calibri"/>
            </a:endParaRPr>
          </a:p>
          <a:p>
            <a:pPr marL="12700" marR="169545"/>
            <a:r>
              <a:rPr sz="2000" spc="-15" dirty="0" smtClean="0">
                <a:solidFill>
                  <a:srgbClr val="001F5F"/>
                </a:solidFill>
                <a:latin typeface="Calibri"/>
                <a:cs typeface="Calibri"/>
              </a:rPr>
              <a:t>Q</a:t>
            </a:r>
            <a:r>
              <a:rPr sz="2000" spc="-5" dirty="0" smtClean="0">
                <a:solidFill>
                  <a:srgbClr val="001F5F"/>
                </a:solidFill>
                <a:latin typeface="Calibri"/>
                <a:cs typeface="Calibri"/>
              </a:rPr>
              <a:t>u</a:t>
            </a:r>
            <a:r>
              <a:rPr sz="2000" spc="-145" dirty="0" smtClean="0">
                <a:solidFill>
                  <a:srgbClr val="001F5F"/>
                </a:solidFill>
                <a:latin typeface="Calibri"/>
                <a:cs typeface="Calibri"/>
              </a:rPr>
              <a:t>’</a:t>
            </a:r>
            <a:r>
              <a:rPr sz="2000" spc="-20" dirty="0" smtClean="0">
                <a:solidFill>
                  <a:srgbClr val="001F5F"/>
                </a:solidFill>
                <a:latin typeface="Calibri"/>
                <a:cs typeface="Calibri"/>
              </a:rPr>
              <a:t>e</a:t>
            </a:r>
            <a:r>
              <a:rPr sz="2000" spc="-15" dirty="0" smtClean="0">
                <a:solidFill>
                  <a:srgbClr val="001F5F"/>
                </a:solidFill>
                <a:latin typeface="Calibri"/>
                <a:cs typeface="Calibri"/>
              </a:rPr>
              <a:t>n</a:t>
            </a:r>
            <a:r>
              <a:rPr sz="2000" spc="5" dirty="0" smtClean="0">
                <a:solidFill>
                  <a:srgbClr val="001F5F"/>
                </a:solidFill>
                <a:latin typeface="Calibri"/>
                <a:cs typeface="Calibri"/>
              </a:rPr>
              <a:t> </a:t>
            </a:r>
            <a:r>
              <a:rPr sz="2000" spc="-5" dirty="0">
                <a:solidFill>
                  <a:srgbClr val="001F5F"/>
                </a:solidFill>
                <a:latin typeface="Calibri"/>
                <a:cs typeface="Calibri"/>
              </a:rPr>
              <a:t>p</a:t>
            </a:r>
            <a:r>
              <a:rPr sz="2000" spc="-20" dirty="0">
                <a:solidFill>
                  <a:srgbClr val="001F5F"/>
                </a:solidFill>
                <a:latin typeface="Calibri"/>
                <a:cs typeface="Calibri"/>
              </a:rPr>
              <a:t>e</a:t>
            </a:r>
            <a:r>
              <a:rPr sz="2000" spc="-10" dirty="0">
                <a:solidFill>
                  <a:srgbClr val="001F5F"/>
                </a:solidFill>
                <a:latin typeface="Calibri"/>
                <a:cs typeface="Calibri"/>
              </a:rPr>
              <a:t>n</a:t>
            </a:r>
            <a:r>
              <a:rPr sz="2000" spc="-20" dirty="0">
                <a:solidFill>
                  <a:srgbClr val="001F5F"/>
                </a:solidFill>
                <a:latin typeface="Calibri"/>
                <a:cs typeface="Calibri"/>
              </a:rPr>
              <a:t>s</a:t>
            </a:r>
            <a:r>
              <a:rPr sz="2000" spc="-45" dirty="0">
                <a:solidFill>
                  <a:srgbClr val="001F5F"/>
                </a:solidFill>
                <a:latin typeface="Calibri"/>
                <a:cs typeface="Calibri"/>
              </a:rPr>
              <a:t>e</a:t>
            </a:r>
            <a:r>
              <a:rPr sz="2000" dirty="0">
                <a:solidFill>
                  <a:srgbClr val="001F5F"/>
                </a:solidFill>
                <a:latin typeface="Calibri"/>
                <a:cs typeface="Calibri"/>
              </a:rPr>
              <a:t>z</a:t>
            </a:r>
            <a:r>
              <a:rPr sz="2000" spc="-20" dirty="0">
                <a:solidFill>
                  <a:srgbClr val="001F5F"/>
                </a:solidFill>
                <a:latin typeface="Calibri"/>
                <a:cs typeface="Calibri"/>
              </a:rPr>
              <a:t>-</a:t>
            </a:r>
            <a:r>
              <a:rPr sz="2000" spc="-50" dirty="0">
                <a:solidFill>
                  <a:srgbClr val="001F5F"/>
                </a:solidFill>
                <a:latin typeface="Calibri"/>
                <a:cs typeface="Calibri"/>
              </a:rPr>
              <a:t>v</a:t>
            </a:r>
            <a:r>
              <a:rPr sz="2000" spc="-15" dirty="0">
                <a:solidFill>
                  <a:srgbClr val="001F5F"/>
                </a:solidFill>
                <a:latin typeface="Calibri"/>
                <a:cs typeface="Calibri"/>
              </a:rPr>
              <a:t>o</a:t>
            </a:r>
            <a:r>
              <a:rPr sz="2000" spc="-10" dirty="0">
                <a:solidFill>
                  <a:srgbClr val="001F5F"/>
                </a:solidFill>
                <a:latin typeface="Calibri"/>
                <a:cs typeface="Calibri"/>
              </a:rPr>
              <a:t>us</a:t>
            </a:r>
            <a:r>
              <a:rPr sz="2000" spc="60" dirty="0">
                <a:solidFill>
                  <a:srgbClr val="001F5F"/>
                </a:solidFill>
                <a:latin typeface="Calibri"/>
                <a:cs typeface="Calibri"/>
              </a:rPr>
              <a:t> </a:t>
            </a:r>
            <a:r>
              <a:rPr sz="2000" spc="-10" dirty="0">
                <a:solidFill>
                  <a:srgbClr val="001F5F"/>
                </a:solidFill>
                <a:latin typeface="Calibri"/>
                <a:cs typeface="Calibri"/>
              </a:rPr>
              <a:t>?</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707"/>
            <a:ext cx="8986520" cy="690701"/>
          </a:xfrm>
          <a:prstGeom prst="rect">
            <a:avLst/>
          </a:prstGeom>
        </p:spPr>
        <p:txBody>
          <a:bodyPr vert="horz" wrap="square" lIns="0" tIns="250570" rIns="0" bIns="0" numCol="1" rtlCol="0" anchor="ctr" anchorCtr="0" compatLnSpc="1">
            <a:prstTxWarp prst="textNoShape">
              <a:avLst/>
            </a:prstTxWarp>
            <a:spAutoFit/>
          </a:bodyPr>
          <a:lstStyle/>
          <a:p>
            <a:pPr marL="469900"/>
            <a:r>
              <a:rPr dirty="0"/>
              <a:t>A</a:t>
            </a:r>
            <a:r>
              <a:rPr spc="-60" dirty="0"/>
              <a:t>R</a:t>
            </a:r>
            <a:r>
              <a:rPr dirty="0"/>
              <a:t>V</a:t>
            </a:r>
            <a:r>
              <a:rPr spc="-5" dirty="0"/>
              <a:t> </a:t>
            </a:r>
            <a:r>
              <a:rPr dirty="0"/>
              <a:t>ET</a:t>
            </a:r>
            <a:r>
              <a:rPr spc="-5" dirty="0"/>
              <a:t> </a:t>
            </a:r>
            <a:r>
              <a:rPr dirty="0"/>
              <a:t>A</a:t>
            </a:r>
            <a:r>
              <a:rPr spc="-25" dirty="0"/>
              <a:t>S</a:t>
            </a:r>
            <a:r>
              <a:rPr spc="-5" dirty="0"/>
              <a:t>THM</a:t>
            </a:r>
            <a:r>
              <a:rPr dirty="0"/>
              <a:t>E </a:t>
            </a:r>
            <a:r>
              <a:rPr spc="-15" dirty="0"/>
              <a:t>2</a:t>
            </a:r>
            <a:r>
              <a:rPr spc="-35" dirty="0"/>
              <a:t>/</a:t>
            </a:r>
            <a:r>
              <a:rPr dirty="0"/>
              <a:t>2</a:t>
            </a:r>
          </a:p>
        </p:txBody>
      </p:sp>
      <p:sp>
        <p:nvSpPr>
          <p:cNvPr id="3" name="object 3"/>
          <p:cNvSpPr/>
          <p:nvPr/>
        </p:nvSpPr>
        <p:spPr>
          <a:xfrm>
            <a:off x="9601240" y="79"/>
            <a:ext cx="1066799" cy="7715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919287" y="1773252"/>
            <a:ext cx="2857500" cy="214312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304575" y="1639190"/>
            <a:ext cx="6506425" cy="3701013"/>
          </a:xfrm>
          <a:prstGeom prst="rect">
            <a:avLst/>
          </a:prstGeom>
        </p:spPr>
        <p:txBody>
          <a:bodyPr vert="horz" wrap="square" lIns="0" tIns="0" rIns="0" bIns="0" rtlCol="0">
            <a:spAutoFit/>
          </a:bodyPr>
          <a:lstStyle/>
          <a:p>
            <a:pPr marL="12700" marR="267335"/>
            <a:r>
              <a:rPr sz="2000" b="1" spc="-60" dirty="0">
                <a:solidFill>
                  <a:srgbClr val="001F5F"/>
                </a:solidFill>
                <a:latin typeface="Calibri"/>
                <a:cs typeface="Calibri"/>
              </a:rPr>
              <a:t>F</a:t>
            </a:r>
            <a:r>
              <a:rPr sz="2000" b="1" spc="-10" dirty="0">
                <a:solidFill>
                  <a:srgbClr val="001F5F"/>
                </a:solidFill>
                <a:latin typeface="Calibri"/>
                <a:cs typeface="Calibri"/>
              </a:rPr>
              <a:t>an</a:t>
            </a:r>
            <a:r>
              <a:rPr sz="2000" b="1" spc="-55" dirty="0">
                <a:solidFill>
                  <a:srgbClr val="001F5F"/>
                </a:solidFill>
                <a:latin typeface="Calibri"/>
                <a:cs typeface="Calibri"/>
              </a:rPr>
              <a:t>n</a:t>
            </a:r>
            <a:r>
              <a:rPr sz="2000" b="1" spc="-10" dirty="0">
                <a:solidFill>
                  <a:srgbClr val="001F5F"/>
                </a:solidFill>
                <a:latin typeface="Calibri"/>
                <a:cs typeface="Calibri"/>
              </a:rPr>
              <a:t>y v</a:t>
            </a:r>
            <a:r>
              <a:rPr sz="2000" b="1" spc="-15" dirty="0">
                <a:solidFill>
                  <a:srgbClr val="001F5F"/>
                </a:solidFill>
                <a:latin typeface="Calibri"/>
                <a:cs typeface="Calibri"/>
              </a:rPr>
              <a:t>i</a:t>
            </a:r>
            <a:r>
              <a:rPr sz="2000" b="1" spc="-10" dirty="0">
                <a:solidFill>
                  <a:srgbClr val="001F5F"/>
                </a:solidFill>
                <a:latin typeface="Calibri"/>
                <a:cs typeface="Calibri"/>
              </a:rPr>
              <a:t>e</a:t>
            </a:r>
            <a:r>
              <a:rPr sz="2000" b="1" spc="-30" dirty="0">
                <a:solidFill>
                  <a:srgbClr val="001F5F"/>
                </a:solidFill>
                <a:latin typeface="Calibri"/>
                <a:cs typeface="Calibri"/>
              </a:rPr>
              <a:t>n</a:t>
            </a:r>
            <a:r>
              <a:rPr sz="2000" b="1" spc="-10" dirty="0">
                <a:solidFill>
                  <a:srgbClr val="001F5F"/>
                </a:solidFill>
                <a:latin typeface="Calibri"/>
                <a:cs typeface="Calibri"/>
              </a:rPr>
              <a:t>t</a:t>
            </a:r>
            <a:r>
              <a:rPr sz="2000" b="1" spc="30" dirty="0">
                <a:solidFill>
                  <a:srgbClr val="001F5F"/>
                </a:solidFill>
                <a:latin typeface="Calibri"/>
                <a:cs typeface="Calibri"/>
              </a:rPr>
              <a:t> </a:t>
            </a:r>
            <a:r>
              <a:rPr sz="2000" b="1" spc="-5" dirty="0">
                <a:solidFill>
                  <a:srgbClr val="001F5F"/>
                </a:solidFill>
                <a:latin typeface="Calibri"/>
                <a:cs typeface="Calibri"/>
              </a:rPr>
              <a:t>ch</a:t>
            </a:r>
            <a:r>
              <a:rPr sz="2000" b="1" spc="-10" dirty="0">
                <a:solidFill>
                  <a:srgbClr val="001F5F"/>
                </a:solidFill>
                <a:latin typeface="Calibri"/>
                <a:cs typeface="Calibri"/>
              </a:rPr>
              <a:t>e</a:t>
            </a:r>
            <a:r>
              <a:rPr sz="2000" b="1" spc="-25" dirty="0">
                <a:solidFill>
                  <a:srgbClr val="001F5F"/>
                </a:solidFill>
                <a:latin typeface="Calibri"/>
                <a:cs typeface="Calibri"/>
              </a:rPr>
              <a:t>r</a:t>
            </a:r>
            <a:r>
              <a:rPr sz="2000" b="1" spc="-5" dirty="0">
                <a:solidFill>
                  <a:srgbClr val="001F5F"/>
                </a:solidFill>
                <a:latin typeface="Calibri"/>
                <a:cs typeface="Calibri"/>
              </a:rPr>
              <a:t>ch</a:t>
            </a:r>
            <a:r>
              <a:rPr sz="2000" b="1" spc="-10" dirty="0">
                <a:solidFill>
                  <a:srgbClr val="001F5F"/>
                </a:solidFill>
                <a:latin typeface="Calibri"/>
                <a:cs typeface="Calibri"/>
              </a:rPr>
              <a:t>er son t</a:t>
            </a:r>
            <a:r>
              <a:rPr sz="2000" b="1" spc="-40" dirty="0">
                <a:solidFill>
                  <a:srgbClr val="001F5F"/>
                </a:solidFill>
                <a:latin typeface="Calibri"/>
                <a:cs typeface="Calibri"/>
              </a:rPr>
              <a:t>r</a:t>
            </a:r>
            <a:r>
              <a:rPr sz="2000" b="1" spc="-10" dirty="0">
                <a:solidFill>
                  <a:srgbClr val="001F5F"/>
                </a:solidFill>
                <a:latin typeface="Calibri"/>
                <a:cs typeface="Calibri"/>
              </a:rPr>
              <a:t>a</a:t>
            </a:r>
            <a:r>
              <a:rPr sz="2000" b="1" spc="-15" dirty="0">
                <a:solidFill>
                  <a:srgbClr val="001F5F"/>
                </a:solidFill>
                <a:latin typeface="Calibri"/>
                <a:cs typeface="Calibri"/>
              </a:rPr>
              <a:t>i</a:t>
            </a:r>
            <a:r>
              <a:rPr sz="2000" b="1" spc="-30" dirty="0">
                <a:solidFill>
                  <a:srgbClr val="001F5F"/>
                </a:solidFill>
                <a:latin typeface="Calibri"/>
                <a:cs typeface="Calibri"/>
              </a:rPr>
              <a:t>t</a:t>
            </a:r>
            <a:r>
              <a:rPr sz="2000" b="1" spc="-10" dirty="0">
                <a:solidFill>
                  <a:srgbClr val="001F5F"/>
                </a:solidFill>
                <a:latin typeface="Calibri"/>
                <a:cs typeface="Calibri"/>
              </a:rPr>
              <a:t>eme</a:t>
            </a:r>
            <a:r>
              <a:rPr sz="2000" b="1" spc="-30" dirty="0">
                <a:solidFill>
                  <a:srgbClr val="001F5F"/>
                </a:solidFill>
                <a:latin typeface="Calibri"/>
                <a:cs typeface="Calibri"/>
              </a:rPr>
              <a:t>n</a:t>
            </a:r>
            <a:r>
              <a:rPr sz="2000" b="1" spc="-10" dirty="0">
                <a:solidFill>
                  <a:srgbClr val="001F5F"/>
                </a:solidFill>
                <a:latin typeface="Calibri"/>
                <a:cs typeface="Calibri"/>
              </a:rPr>
              <a:t>t</a:t>
            </a:r>
            <a:r>
              <a:rPr sz="2000" b="1" spc="-20" dirty="0">
                <a:solidFill>
                  <a:srgbClr val="001F5F"/>
                </a:solidFill>
                <a:latin typeface="Calibri"/>
                <a:cs typeface="Calibri"/>
              </a:rPr>
              <a:t> </a:t>
            </a:r>
            <a:r>
              <a:rPr sz="2000" b="1" spc="-10" dirty="0">
                <a:solidFill>
                  <a:srgbClr val="001F5F"/>
                </a:solidFill>
                <a:latin typeface="Calibri"/>
                <a:cs typeface="Calibri"/>
              </a:rPr>
              <a:t>à</a:t>
            </a:r>
            <a:r>
              <a:rPr sz="2000" b="1" spc="-5" dirty="0">
                <a:solidFill>
                  <a:srgbClr val="001F5F"/>
                </a:solidFill>
                <a:latin typeface="Calibri"/>
                <a:cs typeface="Calibri"/>
              </a:rPr>
              <a:t> l</a:t>
            </a:r>
            <a:r>
              <a:rPr sz="2000" b="1" spc="-170" dirty="0">
                <a:solidFill>
                  <a:srgbClr val="001F5F"/>
                </a:solidFill>
                <a:latin typeface="Calibri"/>
                <a:cs typeface="Calibri"/>
              </a:rPr>
              <a:t>’</a:t>
            </a:r>
            <a:r>
              <a:rPr sz="2000" b="1" spc="-10" dirty="0">
                <a:solidFill>
                  <a:srgbClr val="001F5F"/>
                </a:solidFill>
                <a:latin typeface="Calibri"/>
                <a:cs typeface="Calibri"/>
              </a:rPr>
              <a:t>of</a:t>
            </a:r>
            <a:r>
              <a:rPr sz="2000" b="1" spc="-20" dirty="0">
                <a:solidFill>
                  <a:srgbClr val="001F5F"/>
                </a:solidFill>
                <a:latin typeface="Calibri"/>
                <a:cs typeface="Calibri"/>
              </a:rPr>
              <a:t>fi</a:t>
            </a:r>
            <a:r>
              <a:rPr sz="2000" b="1" spc="-5" dirty="0">
                <a:solidFill>
                  <a:srgbClr val="001F5F"/>
                </a:solidFill>
                <a:latin typeface="Calibri"/>
                <a:cs typeface="Calibri"/>
              </a:rPr>
              <a:t>c</a:t>
            </a:r>
            <a:r>
              <a:rPr sz="2000" b="1" spc="-15" dirty="0">
                <a:solidFill>
                  <a:srgbClr val="001F5F"/>
                </a:solidFill>
                <a:latin typeface="Calibri"/>
                <a:cs typeface="Calibri"/>
              </a:rPr>
              <a:t>i</a:t>
            </a:r>
            <a:r>
              <a:rPr sz="2000" b="1" spc="-10" dirty="0">
                <a:solidFill>
                  <a:srgbClr val="001F5F"/>
                </a:solidFill>
                <a:latin typeface="Calibri"/>
                <a:cs typeface="Calibri"/>
              </a:rPr>
              <a:t>ne</a:t>
            </a:r>
            <a:r>
              <a:rPr sz="2000" b="1" spc="-5" dirty="0">
                <a:solidFill>
                  <a:srgbClr val="001F5F"/>
                </a:solidFill>
                <a:latin typeface="Calibri"/>
                <a:cs typeface="Calibri"/>
              </a:rPr>
              <a:t> </a:t>
            </a:r>
            <a:r>
              <a:rPr sz="2000" b="1" spc="-10" dirty="0">
                <a:solidFill>
                  <a:srgbClr val="001F5F"/>
                </a:solidFill>
                <a:latin typeface="Calibri"/>
                <a:cs typeface="Calibri"/>
              </a:rPr>
              <a:t>pour </a:t>
            </a:r>
            <a:r>
              <a:rPr sz="2000" b="1" spc="-15" dirty="0">
                <a:solidFill>
                  <a:srgbClr val="001F5F"/>
                </a:solidFill>
                <a:latin typeface="Calibri"/>
                <a:cs typeface="Calibri"/>
              </a:rPr>
              <a:t>l</a:t>
            </a:r>
            <a:r>
              <a:rPr sz="2000" b="1" spc="-10" dirty="0">
                <a:solidFill>
                  <a:srgbClr val="001F5F"/>
                </a:solidFill>
                <a:latin typeface="Calibri"/>
                <a:cs typeface="Calibri"/>
              </a:rPr>
              <a:t>a</a:t>
            </a:r>
            <a:r>
              <a:rPr sz="2000" b="1" spc="-5" dirty="0">
                <a:solidFill>
                  <a:srgbClr val="001F5F"/>
                </a:solidFill>
                <a:latin typeface="Calibri"/>
                <a:cs typeface="Calibri"/>
              </a:rPr>
              <a:t> p</a:t>
            </a:r>
            <a:r>
              <a:rPr sz="2000" b="1" spc="-25" dirty="0">
                <a:solidFill>
                  <a:srgbClr val="001F5F"/>
                </a:solidFill>
                <a:latin typeface="Calibri"/>
                <a:cs typeface="Calibri"/>
              </a:rPr>
              <a:t>r</a:t>
            </a:r>
            <a:r>
              <a:rPr sz="2000" b="1" spc="-10" dirty="0">
                <a:solidFill>
                  <a:srgbClr val="001F5F"/>
                </a:solidFill>
                <a:latin typeface="Calibri"/>
                <a:cs typeface="Calibri"/>
              </a:rPr>
              <a:t>em</a:t>
            </a:r>
            <a:r>
              <a:rPr sz="2000" b="1" spc="-15" dirty="0">
                <a:solidFill>
                  <a:srgbClr val="001F5F"/>
                </a:solidFill>
                <a:latin typeface="Calibri"/>
                <a:cs typeface="Calibri"/>
              </a:rPr>
              <a:t>i</a:t>
            </a:r>
            <a:r>
              <a:rPr sz="2000" b="1" spc="-10" dirty="0">
                <a:solidFill>
                  <a:srgbClr val="001F5F"/>
                </a:solidFill>
                <a:latin typeface="Calibri"/>
                <a:cs typeface="Calibri"/>
              </a:rPr>
              <a:t>è</a:t>
            </a:r>
            <a:r>
              <a:rPr sz="2000" b="1" spc="-25" dirty="0">
                <a:solidFill>
                  <a:srgbClr val="001F5F"/>
                </a:solidFill>
                <a:latin typeface="Calibri"/>
                <a:cs typeface="Calibri"/>
              </a:rPr>
              <a:t>r</a:t>
            </a:r>
            <a:r>
              <a:rPr sz="2000" b="1" spc="-10" dirty="0">
                <a:solidFill>
                  <a:srgbClr val="001F5F"/>
                </a:solidFill>
                <a:latin typeface="Calibri"/>
                <a:cs typeface="Calibri"/>
              </a:rPr>
              <a:t>e</a:t>
            </a:r>
            <a:r>
              <a:rPr sz="2000" b="1" dirty="0">
                <a:solidFill>
                  <a:srgbClr val="001F5F"/>
                </a:solidFill>
                <a:latin typeface="Calibri"/>
                <a:cs typeface="Calibri"/>
              </a:rPr>
              <a:t> </a:t>
            </a:r>
            <a:r>
              <a:rPr sz="2000" b="1" spc="-35" dirty="0">
                <a:solidFill>
                  <a:srgbClr val="001F5F"/>
                </a:solidFill>
                <a:latin typeface="Calibri"/>
                <a:cs typeface="Calibri"/>
              </a:rPr>
              <a:t>f</a:t>
            </a:r>
            <a:r>
              <a:rPr sz="2000" b="1" spc="-10" dirty="0">
                <a:solidFill>
                  <a:srgbClr val="001F5F"/>
                </a:solidFill>
                <a:latin typeface="Calibri"/>
                <a:cs typeface="Calibri"/>
              </a:rPr>
              <a:t>o</a:t>
            </a:r>
            <a:r>
              <a:rPr sz="2000" b="1" spc="-15" dirty="0">
                <a:solidFill>
                  <a:srgbClr val="001F5F"/>
                </a:solidFill>
                <a:latin typeface="Calibri"/>
                <a:cs typeface="Calibri"/>
              </a:rPr>
              <a:t>is…</a:t>
            </a:r>
            <a:endParaRPr sz="2000" dirty="0">
              <a:latin typeface="Calibri"/>
              <a:cs typeface="Calibri"/>
            </a:endParaRPr>
          </a:p>
          <a:p>
            <a:pPr>
              <a:spcBef>
                <a:spcPts val="44"/>
              </a:spcBef>
            </a:pPr>
            <a:endParaRPr sz="2050" dirty="0">
              <a:latin typeface="Times New Roman"/>
              <a:cs typeface="Times New Roman"/>
            </a:endParaRPr>
          </a:p>
          <a:p>
            <a:pPr marL="194310" indent="-181610">
              <a:buClr>
                <a:srgbClr val="001F5F"/>
              </a:buClr>
              <a:buFont typeface="Calibri"/>
              <a:buChar char="•"/>
              <a:tabLst>
                <a:tab pos="194945" algn="l"/>
              </a:tabLst>
            </a:pPr>
            <a:r>
              <a:rPr sz="2000" spc="-10" dirty="0">
                <a:solidFill>
                  <a:srgbClr val="001F5F"/>
                </a:solidFill>
                <a:latin typeface="Calibri"/>
                <a:cs typeface="Calibri"/>
              </a:rPr>
              <a:t>Plan</a:t>
            </a:r>
            <a:r>
              <a:rPr sz="2000" spc="35" dirty="0">
                <a:solidFill>
                  <a:srgbClr val="001F5F"/>
                </a:solidFill>
                <a:latin typeface="Calibri"/>
                <a:cs typeface="Calibri"/>
              </a:rPr>
              <a:t> </a:t>
            </a:r>
            <a:r>
              <a:rPr sz="2000" spc="-10" dirty="0">
                <a:solidFill>
                  <a:srgbClr val="001F5F"/>
                </a:solidFill>
                <a:latin typeface="Calibri"/>
                <a:cs typeface="Calibri"/>
              </a:rPr>
              <a:t>de </a:t>
            </a:r>
            <a:r>
              <a:rPr sz="2000" spc="-5" dirty="0">
                <a:solidFill>
                  <a:srgbClr val="001F5F"/>
                </a:solidFill>
                <a:latin typeface="Calibri"/>
                <a:cs typeface="Calibri"/>
              </a:rPr>
              <a:t>p</a:t>
            </a:r>
            <a:r>
              <a:rPr sz="2000" spc="-10" dirty="0">
                <a:solidFill>
                  <a:srgbClr val="001F5F"/>
                </a:solidFill>
                <a:latin typeface="Calibri"/>
                <a:cs typeface="Calibri"/>
              </a:rPr>
              <a:t>ri</a:t>
            </a:r>
            <a:r>
              <a:rPr sz="2000" spc="-25" dirty="0">
                <a:solidFill>
                  <a:srgbClr val="001F5F"/>
                </a:solidFill>
                <a:latin typeface="Calibri"/>
                <a:cs typeface="Calibri"/>
              </a:rPr>
              <a:t>s</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l</a:t>
            </a:r>
            <a:r>
              <a:rPr sz="2000" spc="-20" dirty="0">
                <a:solidFill>
                  <a:srgbClr val="001F5F"/>
                </a:solidFill>
                <a:latin typeface="Calibri"/>
                <a:cs typeface="Calibri"/>
              </a:rPr>
              <a:t>e</a:t>
            </a:r>
            <a:r>
              <a:rPr sz="2000" spc="-10" dirty="0">
                <a:solidFill>
                  <a:srgbClr val="001F5F"/>
                </a:solidFill>
                <a:latin typeface="Calibri"/>
                <a:cs typeface="Calibri"/>
              </a:rPr>
              <a:t>s</a:t>
            </a:r>
            <a:r>
              <a:rPr sz="2000" spc="40" dirty="0">
                <a:solidFill>
                  <a:srgbClr val="001F5F"/>
                </a:solidFill>
                <a:latin typeface="Calibri"/>
                <a:cs typeface="Calibri"/>
              </a:rPr>
              <a:t> </a:t>
            </a:r>
            <a:r>
              <a:rPr sz="2000" spc="-15" dirty="0">
                <a:solidFill>
                  <a:srgbClr val="001F5F"/>
                </a:solidFill>
                <a:latin typeface="Calibri"/>
                <a:cs typeface="Calibri"/>
              </a:rPr>
              <a:t>3</a:t>
            </a:r>
            <a:r>
              <a:rPr sz="2000" spc="-5" dirty="0">
                <a:solidFill>
                  <a:srgbClr val="001F5F"/>
                </a:solidFill>
                <a:latin typeface="Calibri"/>
                <a:cs typeface="Calibri"/>
              </a:rPr>
              <a:t> </a:t>
            </a:r>
            <a:r>
              <a:rPr sz="2000" spc="-10" dirty="0">
                <a:solidFill>
                  <a:srgbClr val="001F5F"/>
                </a:solidFill>
                <a:latin typeface="Calibri"/>
                <a:cs typeface="Calibri"/>
              </a:rPr>
              <a:t>c</a:t>
            </a:r>
            <a:r>
              <a:rPr sz="2000" spc="-5" dirty="0">
                <a:solidFill>
                  <a:srgbClr val="001F5F"/>
                </a:solidFill>
                <a:latin typeface="Calibri"/>
                <a:cs typeface="Calibri"/>
              </a:rPr>
              <a:t>p,</a:t>
            </a:r>
            <a:r>
              <a:rPr sz="2000" spc="-20" dirty="0">
                <a:solidFill>
                  <a:srgbClr val="001F5F"/>
                </a:solidFill>
                <a:latin typeface="Calibri"/>
                <a:cs typeface="Calibri"/>
              </a:rPr>
              <a:t> </a:t>
            </a:r>
            <a:r>
              <a:rPr sz="2000" spc="-30" dirty="0">
                <a:solidFill>
                  <a:srgbClr val="001F5F"/>
                </a:solidFill>
                <a:latin typeface="Calibri"/>
                <a:cs typeface="Calibri"/>
              </a:rPr>
              <a:t>t</a:t>
            </a:r>
            <a:r>
              <a:rPr sz="2000" spc="-15" dirty="0">
                <a:solidFill>
                  <a:srgbClr val="001F5F"/>
                </a:solidFill>
                <a:latin typeface="Calibri"/>
                <a:cs typeface="Calibri"/>
              </a:rPr>
              <a:t>o</a:t>
            </a:r>
            <a:r>
              <a:rPr sz="2000" spc="-10" dirty="0">
                <a:solidFill>
                  <a:srgbClr val="001F5F"/>
                </a:solidFill>
                <a:latin typeface="Calibri"/>
                <a:cs typeface="Calibri"/>
              </a:rPr>
              <a:t>u</a:t>
            </a:r>
            <a:r>
              <a:rPr sz="2000" spc="-30"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s</a:t>
            </a:r>
            <a:r>
              <a:rPr sz="2000" spc="40" dirty="0">
                <a:solidFill>
                  <a:srgbClr val="001F5F"/>
                </a:solidFill>
                <a:latin typeface="Calibri"/>
                <a:cs typeface="Calibri"/>
              </a:rPr>
              <a:t> </a:t>
            </a:r>
            <a:r>
              <a:rPr sz="2000" spc="-5" dirty="0">
                <a:solidFill>
                  <a:srgbClr val="001F5F"/>
                </a:solidFill>
                <a:latin typeface="Calibri"/>
                <a:cs typeface="Calibri"/>
              </a:rPr>
              <a:t>l</a:t>
            </a:r>
            <a:r>
              <a:rPr sz="2000" spc="-20" dirty="0">
                <a:solidFill>
                  <a:srgbClr val="001F5F"/>
                </a:solidFill>
                <a:latin typeface="Calibri"/>
                <a:cs typeface="Calibri"/>
              </a:rPr>
              <a:t>e</a:t>
            </a:r>
            <a:r>
              <a:rPr sz="2000" spc="-10" dirty="0">
                <a:solidFill>
                  <a:srgbClr val="001F5F"/>
                </a:solidFill>
                <a:latin typeface="Calibri"/>
                <a:cs typeface="Calibri"/>
              </a:rPr>
              <a:t>s</a:t>
            </a:r>
            <a:r>
              <a:rPr sz="2000" spc="15" dirty="0">
                <a:solidFill>
                  <a:srgbClr val="001F5F"/>
                </a:solidFill>
                <a:latin typeface="Calibri"/>
                <a:cs typeface="Calibri"/>
              </a:rPr>
              <a:t> </a:t>
            </a:r>
            <a:r>
              <a:rPr sz="2000" spc="-10" dirty="0">
                <a:solidFill>
                  <a:srgbClr val="001F5F"/>
                </a:solidFill>
                <a:latin typeface="Calibri"/>
                <a:cs typeface="Calibri"/>
              </a:rPr>
              <a:t>24h,</a:t>
            </a:r>
            <a:r>
              <a:rPr sz="2000" dirty="0">
                <a:solidFill>
                  <a:srgbClr val="001F5F"/>
                </a:solidFill>
                <a:latin typeface="Calibri"/>
                <a:cs typeface="Calibri"/>
              </a:rPr>
              <a:t> </a:t>
            </a:r>
            <a:r>
              <a:rPr sz="2000" spc="-30"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pas</a:t>
            </a:r>
            <a:endParaRPr sz="2000" dirty="0">
              <a:latin typeface="Calibri"/>
              <a:cs typeface="Calibri"/>
            </a:endParaRPr>
          </a:p>
          <a:p>
            <a:pPr marL="194310" indent="-181610">
              <a:buClr>
                <a:srgbClr val="001F5F"/>
              </a:buClr>
              <a:buFont typeface="Calibri"/>
              <a:buChar char="•"/>
              <a:tabLst>
                <a:tab pos="194945" algn="l"/>
              </a:tabLst>
            </a:pPr>
            <a:r>
              <a:rPr sz="2000" spc="-15" dirty="0">
                <a:solidFill>
                  <a:srgbClr val="001F5F"/>
                </a:solidFill>
                <a:latin typeface="Calibri"/>
                <a:cs typeface="Calibri"/>
              </a:rPr>
              <a:t>O</a:t>
            </a:r>
            <a:r>
              <a:rPr sz="2000" spc="-5" dirty="0">
                <a:solidFill>
                  <a:srgbClr val="001F5F"/>
                </a:solidFill>
                <a:latin typeface="Calibri"/>
                <a:cs typeface="Calibri"/>
              </a:rPr>
              <a:t>b</a:t>
            </a:r>
            <a:r>
              <a:rPr sz="2000" spc="-25" dirty="0">
                <a:solidFill>
                  <a:srgbClr val="001F5F"/>
                </a:solidFill>
                <a:latin typeface="Calibri"/>
                <a:cs typeface="Calibri"/>
              </a:rPr>
              <a:t>s</a:t>
            </a:r>
            <a:r>
              <a:rPr sz="2000" spc="-20" dirty="0">
                <a:solidFill>
                  <a:srgbClr val="001F5F"/>
                </a:solidFill>
                <a:latin typeface="Calibri"/>
                <a:cs typeface="Calibri"/>
              </a:rPr>
              <a:t>e</a:t>
            </a:r>
            <a:r>
              <a:rPr sz="2000" spc="5" dirty="0">
                <a:solidFill>
                  <a:srgbClr val="001F5F"/>
                </a:solidFill>
                <a:latin typeface="Calibri"/>
                <a:cs typeface="Calibri"/>
              </a:rPr>
              <a:t>r</a:t>
            </a:r>
            <a:r>
              <a:rPr sz="2000" spc="-50" dirty="0">
                <a:solidFill>
                  <a:srgbClr val="001F5F"/>
                </a:solidFill>
                <a:latin typeface="Calibri"/>
                <a:cs typeface="Calibri"/>
              </a:rPr>
              <a:t>v</a:t>
            </a:r>
            <a:r>
              <a:rPr sz="2000" spc="-10" dirty="0">
                <a:solidFill>
                  <a:srgbClr val="001F5F"/>
                </a:solidFill>
                <a:latin typeface="Calibri"/>
                <a:cs typeface="Calibri"/>
              </a:rPr>
              <a:t>a</a:t>
            </a:r>
            <a:r>
              <a:rPr sz="2000" spc="-5" dirty="0">
                <a:solidFill>
                  <a:srgbClr val="001F5F"/>
                </a:solidFill>
                <a:latin typeface="Calibri"/>
                <a:cs typeface="Calibri"/>
              </a:rPr>
              <a:t>n</a:t>
            </a:r>
            <a:r>
              <a:rPr sz="2000" spc="-10" dirty="0">
                <a:solidFill>
                  <a:srgbClr val="001F5F"/>
                </a:solidFill>
                <a:latin typeface="Calibri"/>
                <a:cs typeface="Calibri"/>
              </a:rPr>
              <a:t>ce</a:t>
            </a:r>
            <a:r>
              <a:rPr sz="2000" spc="35" dirty="0">
                <a:solidFill>
                  <a:srgbClr val="001F5F"/>
                </a:solidFill>
                <a:latin typeface="Calibri"/>
                <a:cs typeface="Calibri"/>
              </a:rPr>
              <a:t> </a:t>
            </a:r>
            <a:r>
              <a:rPr sz="2000" spc="-10" dirty="0">
                <a:solidFill>
                  <a:srgbClr val="001F5F"/>
                </a:solidFill>
                <a:latin typeface="Calibri"/>
                <a:cs typeface="Calibri"/>
              </a:rPr>
              <a:t>: </a:t>
            </a:r>
            <a:r>
              <a:rPr sz="2000" spc="-35" dirty="0">
                <a:solidFill>
                  <a:srgbClr val="001F5F"/>
                </a:solidFill>
                <a:latin typeface="Calibri"/>
                <a:cs typeface="Calibri"/>
              </a:rPr>
              <a:t>c</a:t>
            </a:r>
            <a:r>
              <a:rPr sz="2000" spc="-15" dirty="0">
                <a:solidFill>
                  <a:srgbClr val="001F5F"/>
                </a:solidFill>
                <a:latin typeface="Calibri"/>
                <a:cs typeface="Calibri"/>
              </a:rPr>
              <a:t>omp</a:t>
            </a:r>
            <a:r>
              <a:rPr sz="2000" spc="-30" dirty="0">
                <a:solidFill>
                  <a:srgbClr val="001F5F"/>
                </a:solidFill>
                <a:latin typeface="Calibri"/>
                <a:cs typeface="Calibri"/>
              </a:rPr>
              <a:t>r</a:t>
            </a:r>
            <a:r>
              <a:rPr sz="2000" spc="-20" dirty="0">
                <a:solidFill>
                  <a:srgbClr val="001F5F"/>
                </a:solidFill>
                <a:latin typeface="Calibri"/>
                <a:cs typeface="Calibri"/>
              </a:rPr>
              <a:t>é</a:t>
            </a:r>
            <a:r>
              <a:rPr sz="2000" spc="-10" dirty="0">
                <a:solidFill>
                  <a:srgbClr val="001F5F"/>
                </a:solidFill>
                <a:latin typeface="Calibri"/>
                <a:cs typeface="Calibri"/>
              </a:rPr>
              <a:t>h</a:t>
            </a:r>
            <a:r>
              <a:rPr sz="2000" spc="-20" dirty="0">
                <a:solidFill>
                  <a:srgbClr val="001F5F"/>
                </a:solidFill>
                <a:latin typeface="Calibri"/>
                <a:cs typeface="Calibri"/>
              </a:rPr>
              <a:t>e</a:t>
            </a:r>
            <a:r>
              <a:rPr sz="2000" spc="-10" dirty="0">
                <a:solidFill>
                  <a:srgbClr val="001F5F"/>
                </a:solidFill>
                <a:latin typeface="Calibri"/>
                <a:cs typeface="Calibri"/>
              </a:rPr>
              <a:t>n</a:t>
            </a:r>
            <a:r>
              <a:rPr sz="2000" spc="-25" dirty="0">
                <a:solidFill>
                  <a:srgbClr val="001F5F"/>
                </a:solidFill>
                <a:latin typeface="Calibri"/>
                <a:cs typeface="Calibri"/>
              </a:rPr>
              <a:t>s</a:t>
            </a:r>
            <a:r>
              <a:rPr sz="2000" spc="-10" dirty="0">
                <a:solidFill>
                  <a:srgbClr val="001F5F"/>
                </a:solidFill>
                <a:latin typeface="Calibri"/>
                <a:cs typeface="Calibri"/>
              </a:rPr>
              <a:t>ion</a:t>
            </a:r>
            <a:r>
              <a:rPr sz="2000" spc="80"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e</a:t>
            </a:r>
            <a:r>
              <a:rPr sz="2000" spc="-10" dirty="0">
                <a:solidFill>
                  <a:srgbClr val="001F5F"/>
                </a:solidFill>
                <a:latin typeface="Calibri"/>
                <a:cs typeface="Calibri"/>
              </a:rPr>
              <a:t>s</a:t>
            </a:r>
            <a:r>
              <a:rPr sz="2000" spc="10"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njeux</a:t>
            </a:r>
            <a:endParaRPr sz="2000" dirty="0">
              <a:latin typeface="Calibri"/>
              <a:cs typeface="Calibri"/>
            </a:endParaRPr>
          </a:p>
          <a:p>
            <a:pPr marL="194310" indent="-181610">
              <a:buClr>
                <a:srgbClr val="001F5F"/>
              </a:buClr>
              <a:buFont typeface="Calibri"/>
              <a:buChar char="•"/>
              <a:tabLst>
                <a:tab pos="194945" algn="l"/>
              </a:tabLst>
            </a:pPr>
            <a:r>
              <a:rPr sz="2000" spc="-65" dirty="0">
                <a:solidFill>
                  <a:srgbClr val="001F5F"/>
                </a:solidFill>
                <a:latin typeface="Calibri"/>
                <a:cs typeface="Calibri"/>
              </a:rPr>
              <a:t>E</a:t>
            </a:r>
            <a:r>
              <a:rPr sz="2000" spc="-45" dirty="0">
                <a:solidFill>
                  <a:srgbClr val="001F5F"/>
                </a:solidFill>
                <a:latin typeface="Calibri"/>
                <a:cs typeface="Calibri"/>
              </a:rPr>
              <a:t>f</a:t>
            </a:r>
            <a:r>
              <a:rPr sz="2000" spc="-70" dirty="0">
                <a:solidFill>
                  <a:srgbClr val="001F5F"/>
                </a:solidFill>
                <a:latin typeface="Calibri"/>
                <a:cs typeface="Calibri"/>
              </a:rPr>
              <a:t>f</a:t>
            </a:r>
            <a:r>
              <a:rPr sz="2000" spc="-20" dirty="0">
                <a:solidFill>
                  <a:srgbClr val="001F5F"/>
                </a:solidFill>
                <a:latin typeface="Calibri"/>
                <a:cs typeface="Calibri"/>
              </a:rPr>
              <a:t>e</a:t>
            </a:r>
            <a:r>
              <a:rPr sz="2000" spc="-10" dirty="0">
                <a:solidFill>
                  <a:srgbClr val="001F5F"/>
                </a:solidFill>
                <a:latin typeface="Calibri"/>
                <a:cs typeface="Calibri"/>
              </a:rPr>
              <a:t>ts</a:t>
            </a:r>
            <a:r>
              <a:rPr sz="2000" spc="65" dirty="0">
                <a:solidFill>
                  <a:srgbClr val="001F5F"/>
                </a:solidFill>
                <a:latin typeface="Calibri"/>
                <a:cs typeface="Calibri"/>
              </a:rPr>
              <a:t> </a:t>
            </a:r>
            <a:r>
              <a:rPr sz="2000" spc="-5" dirty="0">
                <a:solidFill>
                  <a:srgbClr val="001F5F"/>
                </a:solidFill>
                <a:latin typeface="Calibri"/>
                <a:cs typeface="Calibri"/>
              </a:rPr>
              <a:t>i</a:t>
            </a:r>
            <a:r>
              <a:rPr sz="2000" spc="-10" dirty="0">
                <a:solidFill>
                  <a:srgbClr val="001F5F"/>
                </a:solidFill>
                <a:latin typeface="Calibri"/>
                <a:cs typeface="Calibri"/>
              </a:rPr>
              <a:t>nd</a:t>
            </a:r>
            <a:r>
              <a:rPr sz="2000" spc="-20" dirty="0">
                <a:solidFill>
                  <a:srgbClr val="001F5F"/>
                </a:solidFill>
                <a:latin typeface="Calibri"/>
                <a:cs typeface="Calibri"/>
              </a:rPr>
              <a:t>és</a:t>
            </a:r>
            <a:r>
              <a:rPr sz="2000" spc="-5" dirty="0">
                <a:solidFill>
                  <a:srgbClr val="001F5F"/>
                </a:solidFill>
                <a:latin typeface="Calibri"/>
                <a:cs typeface="Calibri"/>
              </a:rPr>
              <a:t>i</a:t>
            </a:r>
            <a:r>
              <a:rPr sz="2000" spc="-60" dirty="0">
                <a:solidFill>
                  <a:srgbClr val="001F5F"/>
                </a:solidFill>
                <a:latin typeface="Calibri"/>
                <a:cs typeface="Calibri"/>
              </a:rPr>
              <a:t>r</a:t>
            </a:r>
            <a:r>
              <a:rPr sz="2000" spc="-10" dirty="0">
                <a:solidFill>
                  <a:srgbClr val="001F5F"/>
                </a:solidFill>
                <a:latin typeface="Calibri"/>
                <a:cs typeface="Calibri"/>
              </a:rPr>
              <a:t>a</a:t>
            </a:r>
            <a:r>
              <a:rPr sz="2000" spc="-5" dirty="0">
                <a:solidFill>
                  <a:srgbClr val="001F5F"/>
                </a:solidFill>
                <a:latin typeface="Calibri"/>
                <a:cs typeface="Calibri"/>
              </a:rPr>
              <a:t>bl</a:t>
            </a:r>
            <a:r>
              <a:rPr sz="2000" spc="-20" dirty="0">
                <a:solidFill>
                  <a:srgbClr val="001F5F"/>
                </a:solidFill>
                <a:latin typeface="Calibri"/>
                <a:cs typeface="Calibri"/>
              </a:rPr>
              <a:t>es</a:t>
            </a:r>
            <a:r>
              <a:rPr sz="2000" spc="-5" dirty="0">
                <a:solidFill>
                  <a:srgbClr val="001F5F"/>
                </a:solidFill>
                <a:latin typeface="Calibri"/>
                <a:cs typeface="Calibri"/>
              </a:rPr>
              <a:t>,</a:t>
            </a:r>
            <a:r>
              <a:rPr sz="2000" spc="75" dirty="0">
                <a:solidFill>
                  <a:srgbClr val="001F5F"/>
                </a:solidFill>
                <a:latin typeface="Calibri"/>
                <a:cs typeface="Calibri"/>
              </a:rPr>
              <a:t> </a:t>
            </a:r>
            <a:r>
              <a:rPr sz="2000" spc="-40" dirty="0">
                <a:solidFill>
                  <a:srgbClr val="001F5F"/>
                </a:solidFill>
                <a:latin typeface="Calibri"/>
                <a:cs typeface="Calibri"/>
              </a:rPr>
              <a:t>c</a:t>
            </a:r>
            <a:r>
              <a:rPr sz="2000" spc="-15" dirty="0">
                <a:solidFill>
                  <a:srgbClr val="001F5F"/>
                </a:solidFill>
                <a:latin typeface="Calibri"/>
                <a:cs typeface="Calibri"/>
              </a:rPr>
              <a:t>o</a:t>
            </a:r>
            <a:r>
              <a:rPr sz="2000" spc="-10" dirty="0">
                <a:solidFill>
                  <a:srgbClr val="001F5F"/>
                </a:solidFill>
                <a:latin typeface="Calibri"/>
                <a:cs typeface="Calibri"/>
              </a:rPr>
              <a:t>ndu</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e à</a:t>
            </a:r>
            <a:r>
              <a:rPr sz="2000" spc="5" dirty="0">
                <a:solidFill>
                  <a:srgbClr val="001F5F"/>
                </a:solidFill>
                <a:latin typeface="Calibri"/>
                <a:cs typeface="Calibri"/>
              </a:rPr>
              <a:t> </a:t>
            </a:r>
            <a:r>
              <a:rPr sz="2000" spc="-25"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nir</a:t>
            </a:r>
            <a:endParaRPr sz="2000" dirty="0">
              <a:latin typeface="Calibri"/>
              <a:cs typeface="Calibri"/>
            </a:endParaRPr>
          </a:p>
          <a:p>
            <a:pPr marL="194310" indent="-181610">
              <a:buClr>
                <a:srgbClr val="001F5F"/>
              </a:buClr>
              <a:buFont typeface="Calibri"/>
              <a:buChar char="•"/>
              <a:tabLst>
                <a:tab pos="194945" algn="l"/>
              </a:tabLst>
            </a:pPr>
            <a:r>
              <a:rPr sz="2000" spc="-15" dirty="0">
                <a:solidFill>
                  <a:srgbClr val="001F5F"/>
                </a:solidFill>
                <a:latin typeface="Calibri"/>
                <a:cs typeface="Calibri"/>
              </a:rPr>
              <a:t>O</a:t>
            </a:r>
            <a:r>
              <a:rPr sz="2000" spc="-5" dirty="0">
                <a:solidFill>
                  <a:srgbClr val="001F5F"/>
                </a:solidFill>
                <a:latin typeface="Calibri"/>
                <a:cs typeface="Calibri"/>
              </a:rPr>
              <a:t>u</a:t>
            </a:r>
            <a:r>
              <a:rPr sz="2000" spc="-10" dirty="0">
                <a:solidFill>
                  <a:srgbClr val="001F5F"/>
                </a:solidFill>
                <a:latin typeface="Calibri"/>
                <a:cs typeface="Calibri"/>
              </a:rPr>
              <a:t>b</a:t>
            </a:r>
            <a:r>
              <a:rPr sz="2000" spc="-5" dirty="0">
                <a:solidFill>
                  <a:srgbClr val="001F5F"/>
                </a:solidFill>
                <a:latin typeface="Calibri"/>
                <a:cs typeface="Calibri"/>
              </a:rPr>
              <a:t>li</a:t>
            </a:r>
            <a:r>
              <a:rPr sz="2000" spc="-30" dirty="0">
                <a:solidFill>
                  <a:srgbClr val="001F5F"/>
                </a:solidFill>
                <a:latin typeface="Calibri"/>
                <a:cs typeface="Calibri"/>
              </a:rPr>
              <a:t>s</a:t>
            </a:r>
            <a:r>
              <a:rPr sz="2000" spc="-10" dirty="0">
                <a:solidFill>
                  <a:srgbClr val="001F5F"/>
                </a:solidFill>
                <a:latin typeface="Calibri"/>
                <a:cs typeface="Calibri"/>
              </a:rPr>
              <a:t>/</a:t>
            </a:r>
            <a:r>
              <a:rPr sz="2000" spc="-50" dirty="0">
                <a:solidFill>
                  <a:srgbClr val="001F5F"/>
                </a:solidFill>
                <a:latin typeface="Calibri"/>
                <a:cs typeface="Calibri"/>
              </a:rPr>
              <a:t>v</a:t>
            </a:r>
            <a:r>
              <a:rPr sz="2000" spc="-15" dirty="0">
                <a:solidFill>
                  <a:srgbClr val="001F5F"/>
                </a:solidFill>
                <a:latin typeface="Calibri"/>
                <a:cs typeface="Calibri"/>
              </a:rPr>
              <a:t>omi</a:t>
            </a:r>
            <a:r>
              <a:rPr sz="2000" spc="-25" dirty="0">
                <a:solidFill>
                  <a:srgbClr val="001F5F"/>
                </a:solidFill>
                <a:latin typeface="Calibri"/>
                <a:cs typeface="Calibri"/>
              </a:rPr>
              <a:t>ss</a:t>
            </a:r>
            <a:r>
              <a:rPr sz="2000" dirty="0">
                <a:solidFill>
                  <a:srgbClr val="001F5F"/>
                </a:solidFill>
                <a:latin typeface="Calibri"/>
                <a:cs typeface="Calibri"/>
              </a:rPr>
              <a:t>e</a:t>
            </a:r>
            <a:r>
              <a:rPr sz="2000" spc="-10" dirty="0">
                <a:solidFill>
                  <a:srgbClr val="001F5F"/>
                </a:solidFill>
                <a:latin typeface="Calibri"/>
                <a:cs typeface="Calibri"/>
              </a:rPr>
              <a:t>m</a:t>
            </a:r>
            <a:r>
              <a:rPr sz="2000" spc="-20" dirty="0">
                <a:solidFill>
                  <a:srgbClr val="001F5F"/>
                </a:solidFill>
                <a:latin typeface="Calibri"/>
                <a:cs typeface="Calibri"/>
              </a:rPr>
              <a:t>e</a:t>
            </a:r>
            <a:r>
              <a:rPr sz="2000" spc="-35" dirty="0">
                <a:solidFill>
                  <a:srgbClr val="001F5F"/>
                </a:solidFill>
                <a:latin typeface="Calibri"/>
                <a:cs typeface="Calibri"/>
              </a:rPr>
              <a:t>n</a:t>
            </a:r>
            <a:r>
              <a:rPr sz="2000" spc="15" dirty="0">
                <a:solidFill>
                  <a:srgbClr val="001F5F"/>
                </a:solidFill>
                <a:latin typeface="Calibri"/>
                <a:cs typeface="Calibri"/>
              </a:rPr>
              <a:t>t</a:t>
            </a:r>
            <a:r>
              <a:rPr sz="2000" spc="-25" dirty="0">
                <a:solidFill>
                  <a:srgbClr val="001F5F"/>
                </a:solidFill>
                <a:latin typeface="Calibri"/>
                <a:cs typeface="Calibri"/>
              </a:rPr>
              <a:t>s</a:t>
            </a:r>
            <a:r>
              <a:rPr sz="2000" spc="5" dirty="0">
                <a:solidFill>
                  <a:srgbClr val="001F5F"/>
                </a:solidFill>
                <a:latin typeface="Calibri"/>
                <a:cs typeface="Calibri"/>
              </a:rPr>
              <a:t>/</a:t>
            </a:r>
            <a:r>
              <a:rPr sz="2000" spc="-50" dirty="0">
                <a:solidFill>
                  <a:srgbClr val="001F5F"/>
                </a:solidFill>
                <a:latin typeface="Calibri"/>
                <a:cs typeface="Calibri"/>
              </a:rPr>
              <a:t>v</a:t>
            </a:r>
            <a:r>
              <a:rPr sz="2000" spc="-15" dirty="0">
                <a:solidFill>
                  <a:srgbClr val="001F5F"/>
                </a:solidFill>
                <a:latin typeface="Calibri"/>
                <a:cs typeface="Calibri"/>
              </a:rPr>
              <a:t>o</a:t>
            </a:r>
            <a:r>
              <a:rPr sz="2000" spc="-20" dirty="0">
                <a:solidFill>
                  <a:srgbClr val="001F5F"/>
                </a:solidFill>
                <a:latin typeface="Calibri"/>
                <a:cs typeface="Calibri"/>
              </a:rPr>
              <a:t>y</a:t>
            </a:r>
            <a:r>
              <a:rPr sz="2000" spc="-10" dirty="0">
                <a:solidFill>
                  <a:srgbClr val="001F5F"/>
                </a:solidFill>
                <a:latin typeface="Calibri"/>
                <a:cs typeface="Calibri"/>
              </a:rPr>
              <a:t>a</a:t>
            </a:r>
            <a:r>
              <a:rPr sz="2000" spc="-35" dirty="0">
                <a:solidFill>
                  <a:srgbClr val="001F5F"/>
                </a:solidFill>
                <a:latin typeface="Calibri"/>
                <a:cs typeface="Calibri"/>
              </a:rPr>
              <a:t>g</a:t>
            </a:r>
            <a:r>
              <a:rPr sz="2000" spc="-10" dirty="0">
                <a:solidFill>
                  <a:srgbClr val="001F5F"/>
                </a:solidFill>
                <a:latin typeface="Calibri"/>
                <a:cs typeface="Calibri"/>
              </a:rPr>
              <a:t>e</a:t>
            </a:r>
            <a:endParaRPr sz="2000" dirty="0">
              <a:latin typeface="Calibri"/>
              <a:cs typeface="Calibri"/>
            </a:endParaRPr>
          </a:p>
          <a:p>
            <a:pPr marL="194310" indent="-181610">
              <a:buClr>
                <a:srgbClr val="001F5F"/>
              </a:buClr>
              <a:buFont typeface="Calibri"/>
              <a:buChar char="•"/>
              <a:tabLst>
                <a:tab pos="194945" algn="l"/>
              </a:tabLst>
            </a:pPr>
            <a:r>
              <a:rPr sz="2000" spc="-10" dirty="0">
                <a:solidFill>
                  <a:srgbClr val="001F5F"/>
                </a:solidFill>
                <a:latin typeface="Calibri"/>
                <a:cs typeface="Calibri"/>
              </a:rPr>
              <a:t>Piluli</a:t>
            </a:r>
            <a:r>
              <a:rPr sz="2000" spc="-20" dirty="0">
                <a:solidFill>
                  <a:srgbClr val="001F5F"/>
                </a:solidFill>
                <a:latin typeface="Calibri"/>
                <a:cs typeface="Calibri"/>
              </a:rPr>
              <a:t>e</a:t>
            </a:r>
            <a:r>
              <a:rPr sz="2000" spc="-180" dirty="0">
                <a:solidFill>
                  <a:srgbClr val="001F5F"/>
                </a:solidFill>
                <a:latin typeface="Calibri"/>
                <a:cs typeface="Calibri"/>
              </a:rPr>
              <a:t>r</a:t>
            </a:r>
            <a:r>
              <a:rPr sz="2000" spc="-5" dirty="0">
                <a:solidFill>
                  <a:srgbClr val="001F5F"/>
                </a:solidFill>
                <a:latin typeface="Calibri"/>
                <a:cs typeface="Calibri"/>
              </a:rPr>
              <a:t>,</a:t>
            </a:r>
            <a:r>
              <a:rPr sz="2000" spc="50" dirty="0">
                <a:solidFill>
                  <a:srgbClr val="001F5F"/>
                </a:solidFill>
                <a:latin typeface="Calibri"/>
                <a:cs typeface="Calibri"/>
              </a:rPr>
              <a:t> </a:t>
            </a:r>
            <a:r>
              <a:rPr sz="2000" spc="-20" dirty="0">
                <a:solidFill>
                  <a:srgbClr val="001F5F"/>
                </a:solidFill>
                <a:latin typeface="Calibri"/>
                <a:cs typeface="Calibri"/>
              </a:rPr>
              <a:t>s</a:t>
            </a:r>
            <a:r>
              <a:rPr sz="2000" dirty="0">
                <a:solidFill>
                  <a:srgbClr val="001F5F"/>
                </a:solidFill>
                <a:latin typeface="Calibri"/>
                <a:cs typeface="Calibri"/>
              </a:rPr>
              <a:t>i</a:t>
            </a:r>
            <a:r>
              <a:rPr sz="2000" spc="20" dirty="0">
                <a:solidFill>
                  <a:srgbClr val="001F5F"/>
                </a:solidFill>
                <a:latin typeface="Calibri"/>
                <a:cs typeface="Calibri"/>
              </a:rPr>
              <a:t> </a:t>
            </a:r>
            <a:r>
              <a:rPr sz="2000" spc="-5" dirty="0">
                <a:solidFill>
                  <a:srgbClr val="001F5F"/>
                </a:solidFill>
                <a:latin typeface="Calibri"/>
                <a:cs typeface="Calibri"/>
              </a:rPr>
              <a:t>i</a:t>
            </a:r>
            <a:r>
              <a:rPr sz="2000" spc="-30" dirty="0">
                <a:solidFill>
                  <a:srgbClr val="001F5F"/>
                </a:solidFill>
                <a:latin typeface="Calibri"/>
                <a:cs typeface="Calibri"/>
              </a:rPr>
              <a:t>m</a:t>
            </a:r>
            <a:r>
              <a:rPr sz="2000" spc="-10"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é</a:t>
            </a:r>
            <a:r>
              <a:rPr sz="2000" spc="-25" dirty="0">
                <a:solidFill>
                  <a:srgbClr val="001F5F"/>
                </a:solidFill>
                <a:latin typeface="Calibri"/>
                <a:cs typeface="Calibri"/>
              </a:rPr>
              <a:t>v</a:t>
            </a:r>
            <a:r>
              <a:rPr sz="2000" spc="-10" dirty="0">
                <a:solidFill>
                  <a:srgbClr val="001F5F"/>
                </a:solidFill>
                <a:latin typeface="Calibri"/>
                <a:cs typeface="Calibri"/>
              </a:rPr>
              <a:t>us</a:t>
            </a:r>
            <a:endParaRPr sz="2000" dirty="0">
              <a:latin typeface="Calibri"/>
              <a:cs typeface="Calibri"/>
            </a:endParaRPr>
          </a:p>
          <a:p>
            <a:pPr marL="194310" indent="-181610">
              <a:buClr>
                <a:srgbClr val="001F5F"/>
              </a:buClr>
              <a:buFont typeface="Calibri"/>
              <a:buChar char="•"/>
              <a:tabLst>
                <a:tab pos="194945" algn="l"/>
              </a:tabLst>
            </a:pPr>
            <a:r>
              <a:rPr sz="2000" spc="-5" dirty="0">
                <a:solidFill>
                  <a:srgbClr val="001F5F"/>
                </a:solidFill>
                <a:latin typeface="Calibri"/>
                <a:cs typeface="Calibri"/>
              </a:rPr>
              <a:t>L</a:t>
            </a:r>
            <a:r>
              <a:rPr sz="2000" spc="-10" dirty="0">
                <a:solidFill>
                  <a:srgbClr val="001F5F"/>
                </a:solidFill>
                <a:latin typeface="Calibri"/>
                <a:cs typeface="Calibri"/>
              </a:rPr>
              <a:t>e</a:t>
            </a:r>
            <a:r>
              <a:rPr sz="2000" spc="15" dirty="0">
                <a:solidFill>
                  <a:srgbClr val="001F5F"/>
                </a:solidFill>
                <a:latin typeface="Calibri"/>
                <a:cs typeface="Calibri"/>
              </a:rPr>
              <a:t> </a:t>
            </a:r>
            <a:r>
              <a:rPr sz="2000" spc="-30" dirty="0">
                <a:solidFill>
                  <a:srgbClr val="001F5F"/>
                </a:solidFill>
                <a:latin typeface="Calibri"/>
                <a:cs typeface="Calibri"/>
              </a:rPr>
              <a:t>m</a:t>
            </a:r>
            <a:r>
              <a:rPr sz="2000" spc="-20" dirty="0">
                <a:solidFill>
                  <a:srgbClr val="001F5F"/>
                </a:solidFill>
                <a:latin typeface="Calibri"/>
                <a:cs typeface="Calibri"/>
              </a:rPr>
              <a:t>é</a:t>
            </a:r>
            <a:r>
              <a:rPr sz="2000" spc="-10" dirty="0">
                <a:solidFill>
                  <a:srgbClr val="001F5F"/>
                </a:solidFill>
                <a:latin typeface="Calibri"/>
                <a:cs typeface="Calibri"/>
              </a:rPr>
              <a:t>d</a:t>
            </a:r>
            <a:r>
              <a:rPr sz="2000" spc="-20" dirty="0">
                <a:solidFill>
                  <a:srgbClr val="001F5F"/>
                </a:solidFill>
                <a:latin typeface="Calibri"/>
                <a:cs typeface="Calibri"/>
              </a:rPr>
              <a:t>e</a:t>
            </a:r>
            <a:r>
              <a:rPr sz="2000" spc="-10" dirty="0">
                <a:solidFill>
                  <a:srgbClr val="001F5F"/>
                </a:solidFill>
                <a:latin typeface="Calibri"/>
                <a:cs typeface="Calibri"/>
              </a:rPr>
              <a:t>c</a:t>
            </a:r>
            <a:r>
              <a:rPr sz="2000" spc="-15" dirty="0">
                <a:solidFill>
                  <a:srgbClr val="001F5F"/>
                </a:solidFill>
                <a:latin typeface="Calibri"/>
                <a:cs typeface="Calibri"/>
              </a:rPr>
              <a:t>in</a:t>
            </a:r>
            <a:r>
              <a:rPr sz="2000" spc="55" dirty="0">
                <a:solidFill>
                  <a:srgbClr val="001F5F"/>
                </a:solidFill>
                <a:latin typeface="Calibri"/>
                <a:cs typeface="Calibri"/>
              </a:rPr>
              <a:t> </a:t>
            </a:r>
            <a:r>
              <a:rPr sz="2000" spc="-20" dirty="0">
                <a:solidFill>
                  <a:srgbClr val="001F5F"/>
                </a:solidFill>
                <a:latin typeface="Calibri"/>
                <a:cs typeface="Calibri"/>
              </a:rPr>
              <a:t>e</a:t>
            </a:r>
            <a:r>
              <a:rPr sz="2000" spc="-50" dirty="0">
                <a:solidFill>
                  <a:srgbClr val="001F5F"/>
                </a:solidFill>
                <a:latin typeface="Calibri"/>
                <a:cs typeface="Calibri"/>
              </a:rPr>
              <a:t>s</a:t>
            </a:r>
            <a:r>
              <a:rPr sz="2000" spc="5" dirty="0">
                <a:solidFill>
                  <a:srgbClr val="001F5F"/>
                </a:solidFill>
                <a:latin typeface="Calibri"/>
                <a:cs typeface="Calibri"/>
              </a:rPr>
              <a:t>t</a:t>
            </a:r>
            <a:r>
              <a:rPr sz="2000" spc="-20" dirty="0">
                <a:solidFill>
                  <a:srgbClr val="001F5F"/>
                </a:solidFill>
                <a:latin typeface="Calibri"/>
                <a:cs typeface="Calibri"/>
              </a:rPr>
              <a:t>-</a:t>
            </a:r>
            <a:r>
              <a:rPr sz="2000" spc="-5" dirty="0">
                <a:solidFill>
                  <a:srgbClr val="001F5F"/>
                </a:solidFill>
                <a:latin typeface="Calibri"/>
                <a:cs typeface="Calibri"/>
              </a:rPr>
              <a:t>il</a:t>
            </a:r>
            <a:r>
              <a:rPr sz="2000" spc="40" dirty="0">
                <a:solidFill>
                  <a:srgbClr val="001F5F"/>
                </a:solidFill>
                <a:latin typeface="Calibri"/>
                <a:cs typeface="Calibri"/>
              </a:rPr>
              <a:t> </a:t>
            </a:r>
            <a:r>
              <a:rPr sz="2000" spc="-10" dirty="0">
                <a:solidFill>
                  <a:srgbClr val="001F5F"/>
                </a:solidFill>
                <a:latin typeface="Calibri"/>
                <a:cs typeface="Calibri"/>
              </a:rPr>
              <a:t>au</a:t>
            </a:r>
            <a:r>
              <a:rPr sz="2000" spc="10" dirty="0">
                <a:solidFill>
                  <a:srgbClr val="001F5F"/>
                </a:solidFill>
                <a:latin typeface="Calibri"/>
                <a:cs typeface="Calibri"/>
              </a:rPr>
              <a:t> </a:t>
            </a:r>
            <a:r>
              <a:rPr sz="2000" spc="-35" dirty="0">
                <a:solidFill>
                  <a:srgbClr val="001F5F"/>
                </a:solidFill>
                <a:latin typeface="Calibri"/>
                <a:cs typeface="Calibri"/>
              </a:rPr>
              <a:t>c</a:t>
            </a:r>
            <a:r>
              <a:rPr sz="2000" spc="-20" dirty="0">
                <a:solidFill>
                  <a:srgbClr val="001F5F"/>
                </a:solidFill>
                <a:latin typeface="Calibri"/>
                <a:cs typeface="Calibri"/>
              </a:rPr>
              <a:t>o</a:t>
            </a:r>
            <a:r>
              <a:rPr sz="2000" spc="-5" dirty="0">
                <a:solidFill>
                  <a:srgbClr val="001F5F"/>
                </a:solidFill>
                <a:latin typeface="Calibri"/>
                <a:cs typeface="Calibri"/>
              </a:rPr>
              <a:t>u</a:t>
            </a:r>
            <a:r>
              <a:rPr sz="2000" spc="-60" dirty="0">
                <a:solidFill>
                  <a:srgbClr val="001F5F"/>
                </a:solidFill>
                <a:latin typeface="Calibri"/>
                <a:cs typeface="Calibri"/>
              </a:rPr>
              <a:t>r</a:t>
            </a:r>
            <a:r>
              <a:rPr sz="2000" spc="-10" dirty="0">
                <a:solidFill>
                  <a:srgbClr val="001F5F"/>
                </a:solidFill>
                <a:latin typeface="Calibri"/>
                <a:cs typeface="Calibri"/>
              </a:rPr>
              <a:t>a</a:t>
            </a:r>
            <a:r>
              <a:rPr sz="2000" spc="-30" dirty="0">
                <a:solidFill>
                  <a:srgbClr val="001F5F"/>
                </a:solidFill>
                <a:latin typeface="Calibri"/>
                <a:cs typeface="Calibri"/>
              </a:rPr>
              <a:t>n</a:t>
            </a:r>
            <a:r>
              <a:rPr sz="2000" spc="-10" dirty="0">
                <a:solidFill>
                  <a:srgbClr val="001F5F"/>
                </a:solidFill>
                <a:latin typeface="Calibri"/>
                <a:cs typeface="Calibri"/>
              </a:rPr>
              <a:t>t</a:t>
            </a:r>
            <a:r>
              <a:rPr sz="2000" spc="5"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25" dirty="0">
                <a:solidFill>
                  <a:srgbClr val="001F5F"/>
                </a:solidFill>
                <a:latin typeface="Calibri"/>
                <a:cs typeface="Calibri"/>
              </a:rPr>
              <a:t>s</a:t>
            </a:r>
            <a:r>
              <a:rPr sz="2000" spc="-20" dirty="0">
                <a:solidFill>
                  <a:srgbClr val="001F5F"/>
                </a:solidFill>
                <a:latin typeface="Calibri"/>
                <a:cs typeface="Calibri"/>
              </a:rPr>
              <a:t>o</a:t>
            </a:r>
            <a:r>
              <a:rPr sz="2000" spc="-15" dirty="0">
                <a:solidFill>
                  <a:srgbClr val="001F5F"/>
                </a:solidFill>
                <a:latin typeface="Calibri"/>
                <a:cs typeface="Calibri"/>
              </a:rPr>
              <a:t>n</a:t>
            </a:r>
            <a:r>
              <a:rPr sz="2000" spc="10" dirty="0">
                <a:solidFill>
                  <a:srgbClr val="001F5F"/>
                </a:solidFill>
                <a:latin typeface="Calibri"/>
                <a:cs typeface="Calibri"/>
              </a:rPr>
              <a:t> </a:t>
            </a:r>
            <a:r>
              <a:rPr sz="2000" spc="-5" dirty="0">
                <a:solidFill>
                  <a:srgbClr val="001F5F"/>
                </a:solidFill>
                <a:latin typeface="Calibri"/>
                <a:cs typeface="Calibri"/>
              </a:rPr>
              <a:t>t</a:t>
            </a:r>
            <a:r>
              <a:rPr sz="2000" spc="-60" dirty="0">
                <a:solidFill>
                  <a:srgbClr val="001F5F"/>
                </a:solidFill>
                <a:latin typeface="Calibri"/>
                <a:cs typeface="Calibri"/>
              </a:rPr>
              <a:t>r</a:t>
            </a:r>
            <a:r>
              <a:rPr sz="2000" spc="-10" dirty="0">
                <a:solidFill>
                  <a:srgbClr val="001F5F"/>
                </a:solidFill>
                <a:latin typeface="Calibri"/>
                <a:cs typeface="Calibri"/>
              </a:rPr>
              <a:t>ai</a:t>
            </a:r>
            <a:r>
              <a:rPr sz="2000" spc="-30" dirty="0">
                <a:solidFill>
                  <a:srgbClr val="001F5F"/>
                </a:solidFill>
                <a:latin typeface="Calibri"/>
                <a:cs typeface="Calibri"/>
              </a:rPr>
              <a:t>t</a:t>
            </a:r>
            <a:r>
              <a:rPr sz="2000" spc="-20" dirty="0">
                <a:solidFill>
                  <a:srgbClr val="001F5F"/>
                </a:solidFill>
                <a:latin typeface="Calibri"/>
                <a:cs typeface="Calibri"/>
              </a:rPr>
              <a:t>e</a:t>
            </a:r>
            <a:r>
              <a:rPr sz="2000" spc="-30" dirty="0">
                <a:solidFill>
                  <a:srgbClr val="001F5F"/>
                </a:solidFill>
                <a:latin typeface="Calibri"/>
                <a:cs typeface="Calibri"/>
              </a:rPr>
              <a:t>m</a:t>
            </a:r>
            <a:r>
              <a:rPr sz="2000" spc="-20" dirty="0">
                <a:solidFill>
                  <a:srgbClr val="001F5F"/>
                </a:solidFill>
                <a:latin typeface="Calibri"/>
                <a:cs typeface="Calibri"/>
              </a:rPr>
              <a:t>e</a:t>
            </a:r>
            <a:r>
              <a:rPr sz="2000" spc="-35" dirty="0">
                <a:solidFill>
                  <a:srgbClr val="001F5F"/>
                </a:solidFill>
                <a:latin typeface="Calibri"/>
                <a:cs typeface="Calibri"/>
              </a:rPr>
              <a:t>n</a:t>
            </a:r>
            <a:r>
              <a:rPr sz="2000" spc="-10" dirty="0">
                <a:solidFill>
                  <a:srgbClr val="001F5F"/>
                </a:solidFill>
                <a:latin typeface="Calibri"/>
                <a:cs typeface="Calibri"/>
              </a:rPr>
              <a:t>t</a:t>
            </a:r>
            <a:endParaRPr sz="2000" dirty="0">
              <a:latin typeface="Calibri"/>
              <a:cs typeface="Calibri"/>
            </a:endParaRPr>
          </a:p>
          <a:p>
            <a:pPr marL="12700"/>
            <a:r>
              <a:rPr sz="2000" spc="-40" dirty="0">
                <a:solidFill>
                  <a:srgbClr val="001F5F"/>
                </a:solidFill>
                <a:latin typeface="Calibri"/>
                <a:cs typeface="Calibri"/>
              </a:rPr>
              <a:t>c</a:t>
            </a:r>
            <a:r>
              <a:rPr sz="2000" spc="-15" dirty="0">
                <a:solidFill>
                  <a:srgbClr val="001F5F"/>
                </a:solidFill>
                <a:latin typeface="Calibri"/>
                <a:cs typeface="Calibri"/>
              </a:rPr>
              <a:t>o</a:t>
            </a:r>
            <a:r>
              <a:rPr sz="2000" spc="-30"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 </a:t>
            </a:r>
            <a:r>
              <a:rPr sz="2000" dirty="0">
                <a:solidFill>
                  <a:srgbClr val="001F5F"/>
                </a:solidFill>
                <a:latin typeface="Calibri"/>
                <a:cs typeface="Calibri"/>
              </a:rPr>
              <a:t>l</a:t>
            </a:r>
            <a:r>
              <a:rPr sz="2000" spc="-145" dirty="0">
                <a:solidFill>
                  <a:srgbClr val="001F5F"/>
                </a:solidFill>
                <a:latin typeface="Calibri"/>
                <a:cs typeface="Calibri"/>
              </a:rPr>
              <a:t>’</a:t>
            </a:r>
            <a:r>
              <a:rPr sz="2000" spc="-10" dirty="0">
                <a:solidFill>
                  <a:srgbClr val="001F5F"/>
                </a:solidFill>
                <a:latin typeface="Calibri"/>
                <a:cs typeface="Calibri"/>
              </a:rPr>
              <a:t>a</a:t>
            </a:r>
            <a:r>
              <a:rPr sz="2000" spc="-40" dirty="0">
                <a:solidFill>
                  <a:srgbClr val="001F5F"/>
                </a:solidFill>
                <a:latin typeface="Calibri"/>
                <a:cs typeface="Calibri"/>
              </a:rPr>
              <a:t>s</a:t>
            </a:r>
            <a:r>
              <a:rPr sz="2000" spc="-10" dirty="0">
                <a:solidFill>
                  <a:srgbClr val="001F5F"/>
                </a:solidFill>
                <a:latin typeface="Calibri"/>
                <a:cs typeface="Calibri"/>
              </a:rPr>
              <a:t>t</a:t>
            </a:r>
            <a:r>
              <a:rPr sz="2000" spc="-5" dirty="0">
                <a:solidFill>
                  <a:srgbClr val="001F5F"/>
                </a:solidFill>
                <a:latin typeface="Calibri"/>
                <a:cs typeface="Calibri"/>
              </a:rPr>
              <a:t>h</a:t>
            </a:r>
            <a:r>
              <a:rPr sz="2000" spc="-30" dirty="0">
                <a:solidFill>
                  <a:srgbClr val="001F5F"/>
                </a:solidFill>
                <a:latin typeface="Calibri"/>
                <a:cs typeface="Calibri"/>
              </a:rPr>
              <a:t>m</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a:t>
            </a:r>
            <a:endParaRPr sz="2000" dirty="0">
              <a:latin typeface="Calibri"/>
              <a:cs typeface="Calibri"/>
            </a:endParaRPr>
          </a:p>
          <a:p>
            <a:pPr marL="12700" marR="5080" indent="514984">
              <a:tabLst>
                <a:tab pos="3329304" algn="l"/>
              </a:tabLst>
            </a:pPr>
            <a:r>
              <a:rPr sz="2000" spc="-10" dirty="0">
                <a:solidFill>
                  <a:srgbClr val="001F5F"/>
                </a:solidFill>
                <a:latin typeface="Calibri"/>
                <a:cs typeface="Calibri"/>
              </a:rPr>
              <a:t>Ri</a:t>
            </a:r>
            <a:r>
              <a:rPr sz="2000" spc="-25" dirty="0">
                <a:solidFill>
                  <a:srgbClr val="001F5F"/>
                </a:solidFill>
                <a:latin typeface="Calibri"/>
                <a:cs typeface="Calibri"/>
              </a:rPr>
              <a:t>s</a:t>
            </a:r>
            <a:r>
              <a:rPr sz="2000" spc="-10" dirty="0">
                <a:solidFill>
                  <a:srgbClr val="001F5F"/>
                </a:solidFill>
                <a:latin typeface="Calibri"/>
                <a:cs typeface="Calibri"/>
              </a:rPr>
              <a:t>que</a:t>
            </a:r>
            <a:r>
              <a:rPr sz="2000" spc="15" dirty="0">
                <a:solidFill>
                  <a:srgbClr val="001F5F"/>
                </a:solidFill>
                <a:latin typeface="Calibri"/>
                <a:cs typeface="Calibri"/>
              </a:rPr>
              <a:t> </a:t>
            </a:r>
            <a:r>
              <a:rPr sz="2000" spc="-55" dirty="0">
                <a:solidFill>
                  <a:srgbClr val="001F5F"/>
                </a:solidFill>
                <a:latin typeface="Calibri"/>
                <a:cs typeface="Calibri"/>
              </a:rPr>
              <a:t>h</a:t>
            </a:r>
            <a:r>
              <a:rPr sz="2000" spc="-5" dirty="0">
                <a:solidFill>
                  <a:srgbClr val="001F5F"/>
                </a:solidFill>
                <a:latin typeface="Calibri"/>
                <a:cs typeface="Calibri"/>
              </a:rPr>
              <a:t>yp</a:t>
            </a:r>
            <a:r>
              <a:rPr sz="2000" spc="-20" dirty="0">
                <a:solidFill>
                  <a:srgbClr val="001F5F"/>
                </a:solidFill>
                <a:latin typeface="Calibri"/>
                <a:cs typeface="Calibri"/>
              </a:rPr>
              <a:t>e</a:t>
            </a:r>
            <a:r>
              <a:rPr sz="2000" spc="-35" dirty="0">
                <a:solidFill>
                  <a:srgbClr val="001F5F"/>
                </a:solidFill>
                <a:latin typeface="Calibri"/>
                <a:cs typeface="Calibri"/>
              </a:rPr>
              <a:t>r</a:t>
            </a:r>
            <a:r>
              <a:rPr sz="2000" spc="-40" dirty="0">
                <a:solidFill>
                  <a:srgbClr val="001F5F"/>
                </a:solidFill>
                <a:latin typeface="Calibri"/>
                <a:cs typeface="Calibri"/>
              </a:rPr>
              <a:t>c</a:t>
            </a:r>
            <a:r>
              <a:rPr sz="2000" spc="-10" dirty="0">
                <a:solidFill>
                  <a:srgbClr val="001F5F"/>
                </a:solidFill>
                <a:latin typeface="Calibri"/>
                <a:cs typeface="Calibri"/>
              </a:rPr>
              <a:t>ortici</a:t>
            </a:r>
            <a:r>
              <a:rPr sz="2000" spc="-25" dirty="0">
                <a:solidFill>
                  <a:srgbClr val="001F5F"/>
                </a:solidFill>
                <a:latin typeface="Calibri"/>
                <a:cs typeface="Calibri"/>
              </a:rPr>
              <a:t>s</a:t>
            </a:r>
            <a:r>
              <a:rPr sz="2000" spc="-30" dirty="0">
                <a:solidFill>
                  <a:srgbClr val="001F5F"/>
                </a:solidFill>
                <a:latin typeface="Calibri"/>
                <a:cs typeface="Calibri"/>
              </a:rPr>
              <a:t>m</a:t>
            </a:r>
            <a:r>
              <a:rPr sz="2000" spc="-10" dirty="0">
                <a:solidFill>
                  <a:srgbClr val="001F5F"/>
                </a:solidFill>
                <a:latin typeface="Calibri"/>
                <a:cs typeface="Calibri"/>
              </a:rPr>
              <a:t>e</a:t>
            </a:r>
            <a:r>
              <a:rPr sz="2000" spc="90"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spc="-10" dirty="0">
                <a:solidFill>
                  <a:srgbClr val="001F5F"/>
                </a:solidFill>
                <a:latin typeface="Calibri"/>
                <a:cs typeface="Calibri"/>
              </a:rPr>
              <a:t>ri</a:t>
            </a:r>
            <a:r>
              <a:rPr sz="2000" spc="-30" dirty="0">
                <a:solidFill>
                  <a:srgbClr val="001F5F"/>
                </a:solidFill>
                <a:latin typeface="Calibri"/>
                <a:cs typeface="Calibri"/>
              </a:rPr>
              <a:t>t</a:t>
            </a:r>
            <a:r>
              <a:rPr sz="2000" spc="-15" dirty="0">
                <a:solidFill>
                  <a:srgbClr val="001F5F"/>
                </a:solidFill>
                <a:latin typeface="Calibri"/>
                <a:cs typeface="Calibri"/>
              </a:rPr>
              <a:t>o</a:t>
            </a:r>
            <a:r>
              <a:rPr sz="2000" spc="-10" dirty="0">
                <a:solidFill>
                  <a:srgbClr val="001F5F"/>
                </a:solidFill>
                <a:latin typeface="Calibri"/>
                <a:cs typeface="Calibri"/>
              </a:rPr>
              <a:t>n</a:t>
            </a:r>
            <a:r>
              <a:rPr sz="2000" spc="-30" dirty="0">
                <a:solidFill>
                  <a:srgbClr val="001F5F"/>
                </a:solidFill>
                <a:latin typeface="Calibri"/>
                <a:cs typeface="Calibri"/>
              </a:rPr>
              <a:t>a</a:t>
            </a:r>
            <a:r>
              <a:rPr sz="2000" spc="-25" dirty="0">
                <a:solidFill>
                  <a:srgbClr val="001F5F"/>
                </a:solidFill>
                <a:latin typeface="Calibri"/>
                <a:cs typeface="Calibri"/>
              </a:rPr>
              <a:t>v</a:t>
            </a:r>
            <a:r>
              <a:rPr sz="2000" spc="-10" dirty="0">
                <a:solidFill>
                  <a:srgbClr val="001F5F"/>
                </a:solidFill>
                <a:latin typeface="Calibri"/>
                <a:cs typeface="Calibri"/>
              </a:rPr>
              <a:t>ir/</a:t>
            </a:r>
            <a:r>
              <a:rPr sz="2000" spc="-25" dirty="0">
                <a:solidFill>
                  <a:srgbClr val="001F5F"/>
                </a:solidFill>
                <a:latin typeface="Calibri"/>
                <a:cs typeface="Calibri"/>
              </a:rPr>
              <a:t>f</a:t>
            </a:r>
            <a:r>
              <a:rPr sz="2000" spc="-5" dirty="0">
                <a:solidFill>
                  <a:srgbClr val="001F5F"/>
                </a:solidFill>
                <a:latin typeface="Calibri"/>
                <a:cs typeface="Calibri"/>
              </a:rPr>
              <a:t>l</a:t>
            </a:r>
            <a:r>
              <a:rPr sz="2000" spc="-10" dirty="0">
                <a:solidFill>
                  <a:srgbClr val="001F5F"/>
                </a:solidFill>
                <a:latin typeface="Calibri"/>
                <a:cs typeface="Calibri"/>
              </a:rPr>
              <a:t>uti</a:t>
            </a:r>
            <a:r>
              <a:rPr sz="2000" spc="-35" dirty="0">
                <a:solidFill>
                  <a:srgbClr val="001F5F"/>
                </a:solidFill>
                <a:latin typeface="Calibri"/>
                <a:cs typeface="Calibri"/>
              </a:rPr>
              <a:t>c</a:t>
            </a:r>
            <a:r>
              <a:rPr sz="2000" spc="-10" dirty="0">
                <a:solidFill>
                  <a:srgbClr val="001F5F"/>
                </a:solidFill>
                <a:latin typeface="Calibri"/>
                <a:cs typeface="Calibri"/>
              </a:rPr>
              <a:t>asone</a:t>
            </a:r>
            <a:r>
              <a:rPr sz="2000" spc="-5" dirty="0">
                <a:solidFill>
                  <a:srgbClr val="001F5F"/>
                </a:solidFill>
                <a:latin typeface="Calibri"/>
                <a:cs typeface="Calibri"/>
              </a:rPr>
              <a:t> </a:t>
            </a:r>
            <a:r>
              <a:rPr sz="2000" spc="-15" dirty="0">
                <a:solidFill>
                  <a:srgbClr val="001F5F"/>
                </a:solidFill>
                <a:latin typeface="Calibri"/>
                <a:cs typeface="Calibri"/>
              </a:rPr>
              <a:t>(ri</a:t>
            </a:r>
            <a:r>
              <a:rPr sz="2000" spc="-25" dirty="0">
                <a:solidFill>
                  <a:srgbClr val="001F5F"/>
                </a:solidFill>
                <a:latin typeface="Calibri"/>
                <a:cs typeface="Calibri"/>
              </a:rPr>
              <a:t>s</a:t>
            </a:r>
            <a:r>
              <a:rPr sz="2000" spc="-10" dirty="0">
                <a:solidFill>
                  <a:srgbClr val="001F5F"/>
                </a:solidFill>
                <a:latin typeface="Calibri"/>
                <a:cs typeface="Calibri"/>
              </a:rPr>
              <a:t>que</a:t>
            </a:r>
            <a:r>
              <a:rPr sz="2000" spc="40" dirty="0">
                <a:solidFill>
                  <a:srgbClr val="001F5F"/>
                </a:solidFill>
                <a:latin typeface="Calibri"/>
                <a:cs typeface="Calibri"/>
              </a:rPr>
              <a:t> </a:t>
            </a:r>
            <a:r>
              <a:rPr sz="2000" spc="-25" dirty="0">
                <a:solidFill>
                  <a:srgbClr val="001F5F"/>
                </a:solidFill>
                <a:latin typeface="Calibri"/>
                <a:cs typeface="Calibri"/>
              </a:rPr>
              <a:t>s</a:t>
            </a:r>
            <a:r>
              <a:rPr sz="2000" spc="-10" dirty="0">
                <a:solidFill>
                  <a:srgbClr val="001F5F"/>
                </a:solidFill>
                <a:latin typeface="Calibri"/>
                <a:cs typeface="Calibri"/>
              </a:rPr>
              <a:t>u</a:t>
            </a:r>
            <a:r>
              <a:rPr sz="2000" spc="-35" dirty="0">
                <a:solidFill>
                  <a:srgbClr val="001F5F"/>
                </a:solidFill>
                <a:latin typeface="Calibri"/>
                <a:cs typeface="Calibri"/>
              </a:rPr>
              <a:t>r</a:t>
            </a:r>
            <a:r>
              <a:rPr sz="2000" spc="-10" dirty="0">
                <a:solidFill>
                  <a:srgbClr val="001F5F"/>
                </a:solidFill>
                <a:latin typeface="Calibri"/>
                <a:cs typeface="Calibri"/>
              </a:rPr>
              <a:t>d</a:t>
            </a:r>
            <a:r>
              <a:rPr sz="2000" spc="-15" dirty="0">
                <a:solidFill>
                  <a:srgbClr val="001F5F"/>
                </a:solidFill>
                <a:latin typeface="Calibri"/>
                <a:cs typeface="Calibri"/>
              </a:rPr>
              <a:t>o</a:t>
            </a:r>
            <a:r>
              <a:rPr sz="2000" spc="-25" dirty="0">
                <a:solidFill>
                  <a:srgbClr val="001F5F"/>
                </a:solidFill>
                <a:latin typeface="Calibri"/>
                <a:cs typeface="Calibri"/>
              </a:rPr>
              <a:t>s</a:t>
            </a:r>
            <a:r>
              <a:rPr sz="2000" spc="-10" dirty="0">
                <a:solidFill>
                  <a:srgbClr val="001F5F"/>
                </a:solidFill>
                <a:latin typeface="Calibri"/>
                <a:cs typeface="Calibri"/>
              </a:rPr>
              <a:t>e</a:t>
            </a:r>
            <a:r>
              <a:rPr sz="2000" spc="15" dirty="0">
                <a:solidFill>
                  <a:srgbClr val="001F5F"/>
                </a:solidFill>
                <a:latin typeface="Calibri"/>
                <a:cs typeface="Calibri"/>
              </a:rPr>
              <a:t> </a:t>
            </a:r>
            <a:r>
              <a:rPr sz="2000" spc="-20" dirty="0">
                <a:solidFill>
                  <a:srgbClr val="001F5F"/>
                </a:solidFill>
                <a:latin typeface="Calibri"/>
                <a:cs typeface="Calibri"/>
              </a:rPr>
              <a:t>e</a:t>
            </a:r>
            <a:r>
              <a:rPr sz="2000" spc="-15" dirty="0">
                <a:solidFill>
                  <a:srgbClr val="001F5F"/>
                </a:solidFill>
                <a:latin typeface="Calibri"/>
                <a:cs typeface="Calibri"/>
              </a:rPr>
              <a:t>n</a:t>
            </a:r>
            <a:r>
              <a:rPr sz="2000" spc="5" dirty="0">
                <a:solidFill>
                  <a:srgbClr val="001F5F"/>
                </a:solidFill>
                <a:latin typeface="Calibri"/>
                <a:cs typeface="Calibri"/>
              </a:rPr>
              <a:t> </a:t>
            </a:r>
            <a:r>
              <a:rPr sz="2000" spc="-30" dirty="0">
                <a:solidFill>
                  <a:srgbClr val="001F5F"/>
                </a:solidFill>
                <a:latin typeface="Calibri"/>
                <a:cs typeface="Calibri"/>
              </a:rPr>
              <a:t>c</a:t>
            </a:r>
            <a:r>
              <a:rPr sz="2000" spc="-10" dirty="0">
                <a:solidFill>
                  <a:srgbClr val="001F5F"/>
                </a:solidFill>
                <a:latin typeface="Calibri"/>
                <a:cs typeface="Calibri"/>
              </a:rPr>
              <a:t>orti</a:t>
            </a:r>
            <a:r>
              <a:rPr sz="2000" spc="-35" dirty="0">
                <a:solidFill>
                  <a:srgbClr val="001F5F"/>
                </a:solidFill>
                <a:latin typeface="Calibri"/>
                <a:cs typeface="Calibri"/>
              </a:rPr>
              <a:t>c</a:t>
            </a:r>
            <a:r>
              <a:rPr sz="2000" spc="-10" dirty="0">
                <a:solidFill>
                  <a:srgbClr val="001F5F"/>
                </a:solidFill>
                <a:latin typeface="Calibri"/>
                <a:cs typeface="Calibri"/>
              </a:rPr>
              <a:t>oïd</a:t>
            </a:r>
            <a:r>
              <a:rPr sz="2000" spc="-20" dirty="0">
                <a:solidFill>
                  <a:srgbClr val="001F5F"/>
                </a:solidFill>
                <a:latin typeface="Calibri"/>
                <a:cs typeface="Calibri"/>
              </a:rPr>
              <a:t>e</a:t>
            </a:r>
            <a:r>
              <a:rPr sz="2000" spc="-10" dirty="0" smtClean="0">
                <a:solidFill>
                  <a:srgbClr val="001F5F"/>
                </a:solidFill>
                <a:latin typeface="Calibri"/>
                <a:cs typeface="Calibri"/>
              </a:rPr>
              <a:t>)</a:t>
            </a:r>
            <a:r>
              <a:rPr lang="fr-FR" sz="2000" dirty="0" smtClean="0">
                <a:solidFill>
                  <a:srgbClr val="001F5F"/>
                </a:solidFill>
                <a:latin typeface="Calibri"/>
                <a:cs typeface="Calibri"/>
              </a:rPr>
              <a:t> </a:t>
            </a:r>
            <a:r>
              <a:rPr sz="2000" spc="-10" dirty="0" smtClean="0">
                <a:solidFill>
                  <a:srgbClr val="001F5F"/>
                </a:solidFill>
                <a:latin typeface="Calibri"/>
                <a:cs typeface="Calibri"/>
              </a:rPr>
              <a:t>p</a:t>
            </a:r>
            <a:r>
              <a:rPr sz="2000" spc="-35" dirty="0" smtClean="0">
                <a:solidFill>
                  <a:srgbClr val="001F5F"/>
                </a:solidFill>
                <a:latin typeface="Calibri"/>
                <a:cs typeface="Calibri"/>
              </a:rPr>
              <a:t>r</a:t>
            </a:r>
            <a:r>
              <a:rPr sz="2000" spc="-45" dirty="0" smtClean="0">
                <a:solidFill>
                  <a:srgbClr val="001F5F"/>
                </a:solidFill>
                <a:latin typeface="Calibri"/>
                <a:cs typeface="Calibri"/>
              </a:rPr>
              <a:t>é</a:t>
            </a:r>
            <a:r>
              <a:rPr sz="2000" spc="-70" dirty="0" smtClean="0">
                <a:solidFill>
                  <a:srgbClr val="001F5F"/>
                </a:solidFill>
                <a:latin typeface="Calibri"/>
                <a:cs typeface="Calibri"/>
              </a:rPr>
              <a:t>f</a:t>
            </a:r>
            <a:r>
              <a:rPr sz="2000" spc="-20" dirty="0" smtClean="0">
                <a:solidFill>
                  <a:srgbClr val="001F5F"/>
                </a:solidFill>
                <a:latin typeface="Calibri"/>
                <a:cs typeface="Calibri"/>
              </a:rPr>
              <a:t>é</a:t>
            </a:r>
            <a:r>
              <a:rPr sz="2000" spc="-35" dirty="0" smtClean="0">
                <a:solidFill>
                  <a:srgbClr val="001F5F"/>
                </a:solidFill>
                <a:latin typeface="Calibri"/>
                <a:cs typeface="Calibri"/>
              </a:rPr>
              <a:t>r</a:t>
            </a:r>
            <a:r>
              <a:rPr sz="2000" spc="-20" dirty="0" smtClean="0">
                <a:solidFill>
                  <a:srgbClr val="001F5F"/>
                </a:solidFill>
                <a:latin typeface="Calibri"/>
                <a:cs typeface="Calibri"/>
              </a:rPr>
              <a:t>e</a:t>
            </a:r>
            <a:r>
              <a:rPr sz="2000" spc="-10" dirty="0" smtClean="0">
                <a:solidFill>
                  <a:srgbClr val="001F5F"/>
                </a:solidFill>
                <a:latin typeface="Calibri"/>
                <a:cs typeface="Calibri"/>
              </a:rPr>
              <a:t>r</a:t>
            </a:r>
            <a:r>
              <a:rPr sz="2000" spc="-5" dirty="0" smtClean="0">
                <a:solidFill>
                  <a:srgbClr val="001F5F"/>
                </a:solidFill>
                <a:latin typeface="Calibri"/>
                <a:cs typeface="Calibri"/>
              </a:rPr>
              <a:t> </a:t>
            </a:r>
            <a:r>
              <a:rPr sz="2000" spc="-10" dirty="0">
                <a:solidFill>
                  <a:srgbClr val="001F5F"/>
                </a:solidFill>
                <a:latin typeface="Calibri"/>
                <a:cs typeface="Calibri"/>
              </a:rPr>
              <a:t>b</a:t>
            </a:r>
            <a:r>
              <a:rPr sz="2000" spc="-20" dirty="0">
                <a:solidFill>
                  <a:srgbClr val="001F5F"/>
                </a:solidFill>
                <a:latin typeface="Calibri"/>
                <a:cs typeface="Calibri"/>
              </a:rPr>
              <a:t>e</a:t>
            </a:r>
            <a:r>
              <a:rPr sz="2000" spc="-10" dirty="0">
                <a:solidFill>
                  <a:srgbClr val="001F5F"/>
                </a:solidFill>
                <a:latin typeface="Calibri"/>
                <a:cs typeface="Calibri"/>
              </a:rPr>
              <a:t>clo</a:t>
            </a:r>
            <a:r>
              <a:rPr sz="2000" spc="-25" dirty="0">
                <a:solidFill>
                  <a:srgbClr val="001F5F"/>
                </a:solidFill>
                <a:latin typeface="Calibri"/>
                <a:cs typeface="Calibri"/>
              </a:rPr>
              <a:t>mé</a:t>
            </a:r>
            <a:r>
              <a:rPr sz="2000" spc="-30" dirty="0">
                <a:solidFill>
                  <a:srgbClr val="001F5F"/>
                </a:solidFill>
                <a:latin typeface="Calibri"/>
                <a:cs typeface="Calibri"/>
              </a:rPr>
              <a:t>t</a:t>
            </a:r>
            <a:r>
              <a:rPr sz="2000" spc="-10" dirty="0">
                <a:solidFill>
                  <a:srgbClr val="001F5F"/>
                </a:solidFill>
                <a:latin typeface="Calibri"/>
                <a:cs typeface="Calibri"/>
              </a:rPr>
              <a:t>asone</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a:spLocks noGrp="1"/>
          </p:cNvSpPr>
          <p:nvPr>
            <p:ph type="body" idx="1"/>
          </p:nvPr>
        </p:nvSpPr>
        <p:spPr>
          <a:xfrm>
            <a:off x="2246489" y="3499220"/>
            <a:ext cx="7772400" cy="3108543"/>
          </a:xfrm>
          <a:prstGeom prst="rect">
            <a:avLst/>
          </a:prstGeom>
        </p:spPr>
        <p:txBody>
          <a:bodyPr vert="horz" wrap="square" lIns="0" tIns="0" rIns="0" bIns="0" numCol="1" rtlCol="0" anchor="t" anchorCtr="0" compatLnSpc="1">
            <a:prstTxWarp prst="textNoShape">
              <a:avLst/>
            </a:prstTxWarp>
            <a:spAutoFit/>
          </a:bodyPr>
          <a:lstStyle/>
          <a:p>
            <a:pPr marL="356870" indent="-344170">
              <a:buClr>
                <a:srgbClr val="001F5F"/>
              </a:buClr>
              <a:buFont typeface="Arial"/>
              <a:buChar char="•"/>
              <a:tabLst>
                <a:tab pos="357505" algn="l"/>
              </a:tabLst>
            </a:pPr>
            <a:r>
              <a:rPr sz="1800" spc="-70" dirty="0">
                <a:solidFill>
                  <a:srgbClr val="001F5F"/>
                </a:solidFill>
                <a:latin typeface="Calibri"/>
                <a:cs typeface="Calibri"/>
              </a:rPr>
              <a:t>E</a:t>
            </a:r>
            <a:r>
              <a:rPr sz="1800" spc="-15" dirty="0">
                <a:solidFill>
                  <a:srgbClr val="001F5F"/>
                </a:solidFill>
                <a:latin typeface="Calibri"/>
                <a:cs typeface="Calibri"/>
              </a:rPr>
              <a:t>f</a:t>
            </a:r>
            <a:r>
              <a:rPr sz="1800" spc="-65" dirty="0">
                <a:solidFill>
                  <a:srgbClr val="001F5F"/>
                </a:solidFill>
                <a:latin typeface="Calibri"/>
                <a:cs typeface="Calibri"/>
              </a:rPr>
              <a:t>f</a:t>
            </a:r>
            <a:r>
              <a:rPr sz="1800" spc="-20" dirty="0">
                <a:solidFill>
                  <a:srgbClr val="001F5F"/>
                </a:solidFill>
                <a:latin typeface="Calibri"/>
                <a:cs typeface="Calibri"/>
              </a:rPr>
              <a:t>e</a:t>
            </a:r>
            <a:r>
              <a:rPr sz="1800" dirty="0">
                <a:solidFill>
                  <a:srgbClr val="001F5F"/>
                </a:solidFill>
                <a:latin typeface="Calibri"/>
                <a:cs typeface="Calibri"/>
              </a:rPr>
              <a:t>t</a:t>
            </a:r>
            <a:r>
              <a:rPr sz="1800" spc="-5" dirty="0">
                <a:solidFill>
                  <a:srgbClr val="001F5F"/>
                </a:solidFill>
                <a:latin typeface="Calibri"/>
                <a:cs typeface="Calibri"/>
              </a:rPr>
              <a:t> </a:t>
            </a:r>
            <a:r>
              <a:rPr sz="1800" dirty="0">
                <a:solidFill>
                  <a:srgbClr val="001F5F"/>
                </a:solidFill>
                <a:latin typeface="Calibri"/>
                <a:cs typeface="Calibri"/>
              </a:rPr>
              <a:t>«</a:t>
            </a:r>
            <a:r>
              <a:rPr sz="1800" spc="-25" dirty="0">
                <a:solidFill>
                  <a:srgbClr val="001F5F"/>
                </a:solidFill>
                <a:latin typeface="Calibri"/>
                <a:cs typeface="Calibri"/>
              </a:rPr>
              <a:t> </a:t>
            </a:r>
            <a:r>
              <a:rPr sz="1800" spc="5" dirty="0">
                <a:solidFill>
                  <a:srgbClr val="001F5F"/>
                </a:solidFill>
                <a:latin typeface="Calibri"/>
                <a:cs typeface="Calibri"/>
              </a:rPr>
              <a:t>b</a:t>
            </a:r>
            <a:r>
              <a:rPr sz="1800" spc="-5" dirty="0">
                <a:solidFill>
                  <a:srgbClr val="001F5F"/>
                </a:solidFill>
                <a:latin typeface="Calibri"/>
                <a:cs typeface="Calibri"/>
              </a:rPr>
              <a:t>o</a:t>
            </a:r>
            <a:r>
              <a:rPr sz="1800" spc="5" dirty="0">
                <a:solidFill>
                  <a:srgbClr val="001F5F"/>
                </a:solidFill>
                <a:latin typeface="Calibri"/>
                <a:cs typeface="Calibri"/>
              </a:rPr>
              <a:t>o</a:t>
            </a:r>
            <a:r>
              <a:rPr sz="1800" spc="-30" dirty="0">
                <a:solidFill>
                  <a:srgbClr val="001F5F"/>
                </a:solidFill>
                <a:latin typeface="Calibri"/>
                <a:cs typeface="Calibri"/>
              </a:rPr>
              <a:t>s</a:t>
            </a:r>
            <a:r>
              <a:rPr sz="1800" dirty="0">
                <a:solidFill>
                  <a:srgbClr val="001F5F"/>
                </a:solidFill>
                <a:latin typeface="Calibri"/>
                <a:cs typeface="Calibri"/>
              </a:rPr>
              <a:t>t</a:t>
            </a:r>
            <a:r>
              <a:rPr sz="1800" spc="-30" dirty="0">
                <a:solidFill>
                  <a:srgbClr val="001F5F"/>
                </a:solidFill>
                <a:latin typeface="Calibri"/>
                <a:cs typeface="Calibri"/>
              </a:rPr>
              <a:t> </a:t>
            </a:r>
            <a:r>
              <a:rPr sz="1800" dirty="0">
                <a:solidFill>
                  <a:srgbClr val="001F5F"/>
                </a:solidFill>
                <a:latin typeface="Calibri"/>
                <a:cs typeface="Calibri"/>
              </a:rPr>
              <a:t>»</a:t>
            </a:r>
            <a:r>
              <a:rPr sz="1800" spc="-25" dirty="0">
                <a:solidFill>
                  <a:srgbClr val="001F5F"/>
                </a:solidFill>
                <a:latin typeface="Calibri"/>
                <a:cs typeface="Calibri"/>
              </a:rPr>
              <a:t> </a:t>
            </a:r>
            <a:r>
              <a:rPr sz="1800" spc="5" dirty="0">
                <a:solidFill>
                  <a:srgbClr val="001F5F"/>
                </a:solidFill>
                <a:latin typeface="Calibri"/>
                <a:cs typeface="Calibri"/>
              </a:rPr>
              <a:t>d</a:t>
            </a:r>
            <a:r>
              <a:rPr sz="1800" dirty="0">
                <a:solidFill>
                  <a:srgbClr val="001F5F"/>
                </a:solidFill>
                <a:latin typeface="Calibri"/>
                <a:cs typeface="Calibri"/>
              </a:rPr>
              <a:t>u</a:t>
            </a:r>
            <a:r>
              <a:rPr sz="1800" spc="-10" dirty="0">
                <a:solidFill>
                  <a:srgbClr val="001F5F"/>
                </a:solidFill>
                <a:latin typeface="Calibri"/>
                <a:cs typeface="Calibri"/>
              </a:rPr>
              <a:t> </a:t>
            </a:r>
            <a:r>
              <a:rPr sz="1800" dirty="0">
                <a:solidFill>
                  <a:srgbClr val="001F5F"/>
                </a:solidFill>
                <a:latin typeface="Calibri"/>
                <a:cs typeface="Calibri"/>
              </a:rPr>
              <a:t>ri</a:t>
            </a:r>
            <a:r>
              <a:rPr sz="1800" spc="-15" dirty="0">
                <a:solidFill>
                  <a:srgbClr val="001F5F"/>
                </a:solidFill>
                <a:latin typeface="Calibri"/>
                <a:cs typeface="Calibri"/>
              </a:rPr>
              <a:t>t</a:t>
            </a:r>
            <a:r>
              <a:rPr sz="1800" spc="-5" dirty="0">
                <a:solidFill>
                  <a:srgbClr val="001F5F"/>
                </a:solidFill>
                <a:latin typeface="Calibri"/>
                <a:cs typeface="Calibri"/>
              </a:rPr>
              <a:t>o</a:t>
            </a:r>
            <a:r>
              <a:rPr sz="1800" spc="10" dirty="0">
                <a:solidFill>
                  <a:srgbClr val="001F5F"/>
                </a:solidFill>
                <a:latin typeface="Calibri"/>
                <a:cs typeface="Calibri"/>
              </a:rPr>
              <a:t>n</a:t>
            </a:r>
            <a:r>
              <a:rPr sz="1800" spc="-50" dirty="0">
                <a:solidFill>
                  <a:srgbClr val="001F5F"/>
                </a:solidFill>
                <a:latin typeface="Calibri"/>
                <a:cs typeface="Calibri"/>
              </a:rPr>
              <a:t>a</a:t>
            </a:r>
            <a:r>
              <a:rPr sz="1800" dirty="0">
                <a:solidFill>
                  <a:srgbClr val="001F5F"/>
                </a:solidFill>
                <a:latin typeface="Calibri"/>
                <a:cs typeface="Calibri"/>
              </a:rPr>
              <a:t>vir</a:t>
            </a:r>
            <a:r>
              <a:rPr sz="1800" spc="-45" dirty="0">
                <a:solidFill>
                  <a:srgbClr val="001F5F"/>
                </a:solidFill>
                <a:latin typeface="Calibri"/>
                <a:cs typeface="Calibri"/>
              </a:rPr>
              <a:t> </a:t>
            </a:r>
            <a:r>
              <a:rPr sz="1800" spc="-20" dirty="0">
                <a:solidFill>
                  <a:srgbClr val="001F5F"/>
                </a:solidFill>
                <a:latin typeface="Calibri"/>
                <a:cs typeface="Calibri"/>
              </a:rPr>
              <a:t>e</a:t>
            </a:r>
            <a:r>
              <a:rPr sz="1800" dirty="0">
                <a:solidFill>
                  <a:srgbClr val="001F5F"/>
                </a:solidFill>
                <a:latin typeface="Calibri"/>
                <a:cs typeface="Calibri"/>
              </a:rPr>
              <a:t>t</a:t>
            </a:r>
            <a:r>
              <a:rPr sz="1800" spc="-5" dirty="0">
                <a:solidFill>
                  <a:srgbClr val="001F5F"/>
                </a:solidFill>
                <a:latin typeface="Calibri"/>
                <a:cs typeface="Calibri"/>
              </a:rPr>
              <a:t> </a:t>
            </a:r>
            <a:r>
              <a:rPr sz="1800" spc="5" dirty="0">
                <a:solidFill>
                  <a:srgbClr val="001F5F"/>
                </a:solidFill>
                <a:latin typeface="Calibri"/>
                <a:cs typeface="Calibri"/>
              </a:rPr>
              <a:t>d</a:t>
            </a:r>
            <a:r>
              <a:rPr sz="1800" dirty="0">
                <a:solidFill>
                  <a:srgbClr val="001F5F"/>
                </a:solidFill>
                <a:latin typeface="Calibri"/>
                <a:cs typeface="Calibri"/>
              </a:rPr>
              <a:t>u</a:t>
            </a:r>
            <a:r>
              <a:rPr sz="1800" spc="-10" dirty="0">
                <a:solidFill>
                  <a:srgbClr val="001F5F"/>
                </a:solidFill>
                <a:latin typeface="Calibri"/>
                <a:cs typeface="Calibri"/>
              </a:rPr>
              <a:t> </a:t>
            </a:r>
            <a:r>
              <a:rPr sz="1800" spc="-35" dirty="0">
                <a:solidFill>
                  <a:srgbClr val="001F5F"/>
                </a:solidFill>
                <a:latin typeface="Calibri"/>
                <a:cs typeface="Calibri"/>
              </a:rPr>
              <a:t>c</a:t>
            </a:r>
            <a:r>
              <a:rPr sz="1800" spc="-5" dirty="0">
                <a:solidFill>
                  <a:srgbClr val="001F5F"/>
                </a:solidFill>
                <a:latin typeface="Calibri"/>
                <a:cs typeface="Calibri"/>
              </a:rPr>
              <a:t>o</a:t>
            </a:r>
            <a:r>
              <a:rPr sz="1800" spc="10" dirty="0">
                <a:solidFill>
                  <a:srgbClr val="001F5F"/>
                </a:solidFill>
                <a:latin typeface="Calibri"/>
                <a:cs typeface="Calibri"/>
              </a:rPr>
              <a:t>b</a:t>
            </a:r>
            <a:r>
              <a:rPr sz="1800" dirty="0">
                <a:solidFill>
                  <a:srgbClr val="001F5F"/>
                </a:solidFill>
                <a:latin typeface="Calibri"/>
                <a:cs typeface="Calibri"/>
              </a:rPr>
              <a:t>i</a:t>
            </a:r>
            <a:r>
              <a:rPr sz="1800" spc="-10" dirty="0">
                <a:solidFill>
                  <a:srgbClr val="001F5F"/>
                </a:solidFill>
                <a:latin typeface="Calibri"/>
                <a:cs typeface="Calibri"/>
              </a:rPr>
              <a:t>c</a:t>
            </a:r>
            <a:r>
              <a:rPr sz="1800" dirty="0">
                <a:solidFill>
                  <a:srgbClr val="001F5F"/>
                </a:solidFill>
                <a:latin typeface="Calibri"/>
                <a:cs typeface="Calibri"/>
              </a:rPr>
              <a:t>i</a:t>
            </a:r>
            <a:r>
              <a:rPr sz="1800" spc="-30" dirty="0">
                <a:solidFill>
                  <a:srgbClr val="001F5F"/>
                </a:solidFill>
                <a:latin typeface="Calibri"/>
                <a:cs typeface="Calibri"/>
              </a:rPr>
              <a:t>s</a:t>
            </a:r>
            <a:r>
              <a:rPr sz="1800" spc="-15" dirty="0">
                <a:solidFill>
                  <a:srgbClr val="001F5F"/>
                </a:solidFill>
                <a:latin typeface="Calibri"/>
                <a:cs typeface="Calibri"/>
              </a:rPr>
              <a:t>t</a:t>
            </a:r>
            <a:r>
              <a:rPr sz="1800" spc="-25" dirty="0">
                <a:solidFill>
                  <a:srgbClr val="001F5F"/>
                </a:solidFill>
                <a:latin typeface="Calibri"/>
                <a:cs typeface="Calibri"/>
              </a:rPr>
              <a:t>a</a:t>
            </a:r>
            <a:r>
              <a:rPr sz="1800" dirty="0">
                <a:solidFill>
                  <a:srgbClr val="001F5F"/>
                </a:solidFill>
                <a:latin typeface="Calibri"/>
                <a:cs typeface="Calibri"/>
              </a:rPr>
              <a:t>t</a:t>
            </a:r>
            <a:endParaRPr lang="fr-FR" sz="1800" dirty="0">
              <a:latin typeface="Calibri"/>
              <a:cs typeface="Calibri"/>
            </a:endParaRPr>
          </a:p>
          <a:p>
            <a:pPr marL="356870" indent="-344170">
              <a:buClr>
                <a:srgbClr val="001F5F"/>
              </a:buClr>
              <a:buFont typeface="Arial"/>
              <a:buChar char="•"/>
              <a:tabLst>
                <a:tab pos="357505" algn="l"/>
              </a:tabLst>
            </a:pPr>
            <a:r>
              <a:rPr sz="1800" dirty="0">
                <a:solidFill>
                  <a:srgbClr val="001F5F"/>
                </a:solidFill>
                <a:latin typeface="Calibri"/>
                <a:cs typeface="Calibri"/>
              </a:rPr>
              <a:t>I</a:t>
            </a:r>
            <a:r>
              <a:rPr sz="1800" spc="-20" dirty="0">
                <a:solidFill>
                  <a:srgbClr val="001F5F"/>
                </a:solidFill>
                <a:latin typeface="Calibri"/>
                <a:cs typeface="Calibri"/>
              </a:rPr>
              <a:t>n</a:t>
            </a:r>
            <a:r>
              <a:rPr sz="1800" spc="-25" dirty="0">
                <a:solidFill>
                  <a:srgbClr val="001F5F"/>
                </a:solidFill>
                <a:latin typeface="Calibri"/>
                <a:cs typeface="Calibri"/>
              </a:rPr>
              <a:t>t</a:t>
            </a:r>
            <a:r>
              <a:rPr sz="1800" spc="-15" dirty="0">
                <a:solidFill>
                  <a:srgbClr val="001F5F"/>
                </a:solidFill>
                <a:latin typeface="Calibri"/>
                <a:cs typeface="Calibri"/>
              </a:rPr>
              <a:t>e</a:t>
            </a:r>
            <a:r>
              <a:rPr sz="1800" spc="-50" dirty="0">
                <a:solidFill>
                  <a:srgbClr val="001F5F"/>
                </a:solidFill>
                <a:latin typeface="Calibri"/>
                <a:cs typeface="Calibri"/>
              </a:rPr>
              <a:t>r</a:t>
            </a:r>
            <a:r>
              <a:rPr sz="1800" spc="-15" dirty="0">
                <a:solidFill>
                  <a:srgbClr val="001F5F"/>
                </a:solidFill>
                <a:latin typeface="Calibri"/>
                <a:cs typeface="Calibri"/>
              </a:rPr>
              <a:t>ac</a:t>
            </a:r>
            <a:r>
              <a:rPr sz="1800" spc="-5" dirty="0">
                <a:solidFill>
                  <a:srgbClr val="001F5F"/>
                </a:solidFill>
                <a:latin typeface="Calibri"/>
                <a:cs typeface="Calibri"/>
              </a:rPr>
              <a:t>t</a:t>
            </a:r>
            <a:r>
              <a:rPr sz="1800" dirty="0">
                <a:solidFill>
                  <a:srgbClr val="001F5F"/>
                </a:solidFill>
                <a:latin typeface="Calibri"/>
                <a:cs typeface="Calibri"/>
              </a:rPr>
              <a:t>io</a:t>
            </a:r>
            <a:r>
              <a:rPr sz="1800" spc="10" dirty="0">
                <a:solidFill>
                  <a:srgbClr val="001F5F"/>
                </a:solidFill>
                <a:latin typeface="Calibri"/>
                <a:cs typeface="Calibri"/>
              </a:rPr>
              <a:t>n</a:t>
            </a:r>
            <a:r>
              <a:rPr sz="1800" dirty="0">
                <a:solidFill>
                  <a:srgbClr val="001F5F"/>
                </a:solidFill>
                <a:latin typeface="Calibri"/>
                <a:cs typeface="Calibri"/>
              </a:rPr>
              <a:t>s</a:t>
            </a:r>
            <a:r>
              <a:rPr sz="1800" spc="-65" dirty="0">
                <a:solidFill>
                  <a:srgbClr val="001F5F"/>
                </a:solidFill>
                <a:latin typeface="Calibri"/>
                <a:cs typeface="Calibri"/>
              </a:rPr>
              <a:t> </a:t>
            </a:r>
            <a:r>
              <a:rPr sz="1800" spc="-50" dirty="0">
                <a:solidFill>
                  <a:srgbClr val="001F5F"/>
                </a:solidFill>
                <a:latin typeface="Calibri"/>
                <a:cs typeface="Calibri"/>
              </a:rPr>
              <a:t>a</a:t>
            </a:r>
            <a:r>
              <a:rPr sz="1800" spc="-45" dirty="0">
                <a:solidFill>
                  <a:srgbClr val="001F5F"/>
                </a:solidFill>
                <a:latin typeface="Calibri"/>
                <a:cs typeface="Calibri"/>
              </a:rPr>
              <a:t>v</a:t>
            </a:r>
            <a:r>
              <a:rPr sz="1800" spc="-15" dirty="0">
                <a:solidFill>
                  <a:srgbClr val="001F5F"/>
                </a:solidFill>
                <a:latin typeface="Calibri"/>
                <a:cs typeface="Calibri"/>
              </a:rPr>
              <a:t>ec</a:t>
            </a:r>
            <a:r>
              <a:rPr sz="1800" dirty="0">
                <a:solidFill>
                  <a:srgbClr val="001F5F"/>
                </a:solidFill>
                <a:latin typeface="Calibri"/>
                <a:cs typeface="Calibri"/>
              </a:rPr>
              <a:t> les</a:t>
            </a:r>
            <a:r>
              <a:rPr sz="1800" spc="5" dirty="0">
                <a:solidFill>
                  <a:srgbClr val="001F5F"/>
                </a:solidFill>
                <a:latin typeface="Calibri"/>
                <a:cs typeface="Calibri"/>
              </a:rPr>
              <a:t> </a:t>
            </a:r>
            <a:r>
              <a:rPr sz="1800" dirty="0">
                <a:solidFill>
                  <a:srgbClr val="001F5F"/>
                </a:solidFill>
                <a:latin typeface="Calibri"/>
                <a:cs typeface="Calibri"/>
              </a:rPr>
              <a:t>a</a:t>
            </a:r>
            <a:r>
              <a:rPr sz="1800" spc="-15" dirty="0">
                <a:solidFill>
                  <a:srgbClr val="001F5F"/>
                </a:solidFill>
                <a:latin typeface="Calibri"/>
                <a:cs typeface="Calibri"/>
              </a:rPr>
              <a:t>n</a:t>
            </a:r>
            <a:r>
              <a:rPr sz="1800" spc="-5" dirty="0">
                <a:solidFill>
                  <a:srgbClr val="001F5F"/>
                </a:solidFill>
                <a:latin typeface="Calibri"/>
                <a:cs typeface="Calibri"/>
              </a:rPr>
              <a:t>t</a:t>
            </a:r>
            <a:r>
              <a:rPr sz="1800" spc="20" dirty="0">
                <a:solidFill>
                  <a:srgbClr val="001F5F"/>
                </a:solidFill>
                <a:latin typeface="Calibri"/>
                <a:cs typeface="Calibri"/>
              </a:rPr>
              <a:t>i</a:t>
            </a:r>
            <a:r>
              <a:rPr sz="1800" spc="5" dirty="0">
                <a:solidFill>
                  <a:srgbClr val="001F5F"/>
                </a:solidFill>
                <a:latin typeface="Calibri"/>
                <a:cs typeface="Calibri"/>
              </a:rPr>
              <a:t>-</a:t>
            </a:r>
            <a:r>
              <a:rPr sz="1800" dirty="0">
                <a:solidFill>
                  <a:srgbClr val="001F5F"/>
                </a:solidFill>
                <a:latin typeface="Calibri"/>
                <a:cs typeface="Calibri"/>
              </a:rPr>
              <a:t>aci</a:t>
            </a:r>
            <a:r>
              <a:rPr sz="1800" spc="5" dirty="0">
                <a:solidFill>
                  <a:srgbClr val="001F5F"/>
                </a:solidFill>
                <a:latin typeface="Calibri"/>
                <a:cs typeface="Calibri"/>
              </a:rPr>
              <a:t>d</a:t>
            </a:r>
            <a:r>
              <a:rPr sz="1800" spc="-15" dirty="0">
                <a:solidFill>
                  <a:srgbClr val="001F5F"/>
                </a:solidFill>
                <a:latin typeface="Calibri"/>
                <a:cs typeface="Calibri"/>
              </a:rPr>
              <a:t>es</a:t>
            </a:r>
            <a:endParaRPr lang="fr-FR" sz="1800" dirty="0">
              <a:latin typeface="Calibri"/>
              <a:cs typeface="Calibri"/>
            </a:endParaRPr>
          </a:p>
          <a:p>
            <a:pPr marL="356870" indent="-344170">
              <a:buClr>
                <a:srgbClr val="001F5F"/>
              </a:buClr>
              <a:buFont typeface="Arial"/>
              <a:buChar char="•"/>
              <a:tabLst>
                <a:tab pos="357505" algn="l"/>
              </a:tabLst>
            </a:pPr>
            <a:r>
              <a:rPr sz="1800" dirty="0">
                <a:solidFill>
                  <a:srgbClr val="001F5F"/>
                </a:solidFill>
                <a:latin typeface="Calibri"/>
                <a:cs typeface="Calibri"/>
              </a:rPr>
              <a:t>I</a:t>
            </a:r>
            <a:r>
              <a:rPr sz="1800" spc="-20" dirty="0">
                <a:solidFill>
                  <a:srgbClr val="001F5F"/>
                </a:solidFill>
                <a:latin typeface="Calibri"/>
                <a:cs typeface="Calibri"/>
              </a:rPr>
              <a:t>n</a:t>
            </a:r>
            <a:r>
              <a:rPr sz="1800" spc="-25" dirty="0">
                <a:solidFill>
                  <a:srgbClr val="001F5F"/>
                </a:solidFill>
                <a:latin typeface="Calibri"/>
                <a:cs typeface="Calibri"/>
              </a:rPr>
              <a:t>t</a:t>
            </a:r>
            <a:r>
              <a:rPr sz="1800" spc="-15" dirty="0">
                <a:solidFill>
                  <a:srgbClr val="001F5F"/>
                </a:solidFill>
                <a:latin typeface="Calibri"/>
                <a:cs typeface="Calibri"/>
              </a:rPr>
              <a:t>e</a:t>
            </a:r>
            <a:r>
              <a:rPr sz="1800" spc="-50" dirty="0">
                <a:solidFill>
                  <a:srgbClr val="001F5F"/>
                </a:solidFill>
                <a:latin typeface="Calibri"/>
                <a:cs typeface="Calibri"/>
              </a:rPr>
              <a:t>r</a:t>
            </a:r>
            <a:r>
              <a:rPr sz="1800" spc="-15" dirty="0">
                <a:solidFill>
                  <a:srgbClr val="001F5F"/>
                </a:solidFill>
                <a:latin typeface="Calibri"/>
                <a:cs typeface="Calibri"/>
              </a:rPr>
              <a:t>ac</a:t>
            </a:r>
            <a:r>
              <a:rPr sz="1800" spc="-5" dirty="0">
                <a:solidFill>
                  <a:srgbClr val="001F5F"/>
                </a:solidFill>
                <a:latin typeface="Calibri"/>
                <a:cs typeface="Calibri"/>
              </a:rPr>
              <a:t>t</a:t>
            </a:r>
            <a:r>
              <a:rPr sz="1800" dirty="0">
                <a:solidFill>
                  <a:srgbClr val="001F5F"/>
                </a:solidFill>
                <a:latin typeface="Calibri"/>
                <a:cs typeface="Calibri"/>
              </a:rPr>
              <a:t>io</a:t>
            </a:r>
            <a:r>
              <a:rPr sz="1800" spc="10" dirty="0">
                <a:solidFill>
                  <a:srgbClr val="001F5F"/>
                </a:solidFill>
                <a:latin typeface="Calibri"/>
                <a:cs typeface="Calibri"/>
              </a:rPr>
              <a:t>n</a:t>
            </a:r>
            <a:r>
              <a:rPr sz="1800" dirty="0">
                <a:solidFill>
                  <a:srgbClr val="001F5F"/>
                </a:solidFill>
                <a:latin typeface="Calibri"/>
                <a:cs typeface="Calibri"/>
              </a:rPr>
              <a:t>s</a:t>
            </a:r>
            <a:r>
              <a:rPr sz="1800" spc="-65" dirty="0">
                <a:solidFill>
                  <a:srgbClr val="001F5F"/>
                </a:solidFill>
                <a:latin typeface="Calibri"/>
                <a:cs typeface="Calibri"/>
              </a:rPr>
              <a:t> </a:t>
            </a:r>
            <a:r>
              <a:rPr sz="1800" spc="-50" dirty="0">
                <a:solidFill>
                  <a:srgbClr val="001F5F"/>
                </a:solidFill>
                <a:latin typeface="Calibri"/>
                <a:cs typeface="Calibri"/>
              </a:rPr>
              <a:t>a</a:t>
            </a:r>
            <a:r>
              <a:rPr sz="1800" spc="-45" dirty="0">
                <a:solidFill>
                  <a:srgbClr val="001F5F"/>
                </a:solidFill>
                <a:latin typeface="Calibri"/>
                <a:cs typeface="Calibri"/>
              </a:rPr>
              <a:t>v</a:t>
            </a:r>
            <a:r>
              <a:rPr sz="1800" spc="-15" dirty="0">
                <a:solidFill>
                  <a:srgbClr val="001F5F"/>
                </a:solidFill>
                <a:latin typeface="Calibri"/>
                <a:cs typeface="Calibri"/>
              </a:rPr>
              <a:t>ec</a:t>
            </a:r>
            <a:r>
              <a:rPr sz="1800" dirty="0">
                <a:solidFill>
                  <a:srgbClr val="001F5F"/>
                </a:solidFill>
                <a:latin typeface="Calibri"/>
                <a:cs typeface="Calibri"/>
              </a:rPr>
              <a:t> les</a:t>
            </a:r>
            <a:r>
              <a:rPr sz="1800" spc="5" dirty="0">
                <a:solidFill>
                  <a:srgbClr val="001F5F"/>
                </a:solidFill>
                <a:latin typeface="Calibri"/>
                <a:cs typeface="Calibri"/>
              </a:rPr>
              <a:t> </a:t>
            </a:r>
            <a:r>
              <a:rPr sz="1800" dirty="0">
                <a:solidFill>
                  <a:srgbClr val="001F5F"/>
                </a:solidFill>
                <a:latin typeface="Calibri"/>
                <a:cs typeface="Calibri"/>
              </a:rPr>
              <a:t>a</a:t>
            </a:r>
            <a:r>
              <a:rPr sz="1800" spc="-15" dirty="0">
                <a:solidFill>
                  <a:srgbClr val="001F5F"/>
                </a:solidFill>
                <a:latin typeface="Calibri"/>
                <a:cs typeface="Calibri"/>
              </a:rPr>
              <a:t>n</a:t>
            </a:r>
            <a:r>
              <a:rPr sz="1800" spc="-5" dirty="0">
                <a:solidFill>
                  <a:srgbClr val="001F5F"/>
                </a:solidFill>
                <a:latin typeface="Calibri"/>
                <a:cs typeface="Calibri"/>
              </a:rPr>
              <a:t>t</a:t>
            </a:r>
            <a:r>
              <a:rPr sz="1800" dirty="0">
                <a:solidFill>
                  <a:srgbClr val="001F5F"/>
                </a:solidFill>
                <a:latin typeface="Calibri"/>
                <a:cs typeface="Calibri"/>
              </a:rPr>
              <a:t>i</a:t>
            </a:r>
            <a:r>
              <a:rPr sz="1800" spc="5" dirty="0">
                <a:solidFill>
                  <a:srgbClr val="001F5F"/>
                </a:solidFill>
                <a:latin typeface="Calibri"/>
                <a:cs typeface="Calibri"/>
              </a:rPr>
              <a:t>tub</a:t>
            </a:r>
            <a:r>
              <a:rPr sz="1800" spc="-15" dirty="0">
                <a:solidFill>
                  <a:srgbClr val="001F5F"/>
                </a:solidFill>
                <a:latin typeface="Calibri"/>
                <a:cs typeface="Calibri"/>
              </a:rPr>
              <a:t>e</a:t>
            </a:r>
            <a:r>
              <a:rPr sz="1800" spc="-30" dirty="0">
                <a:solidFill>
                  <a:srgbClr val="001F5F"/>
                </a:solidFill>
                <a:latin typeface="Calibri"/>
                <a:cs typeface="Calibri"/>
              </a:rPr>
              <a:t>r</a:t>
            </a:r>
            <a:r>
              <a:rPr sz="1800" spc="-25" dirty="0">
                <a:solidFill>
                  <a:srgbClr val="001F5F"/>
                </a:solidFill>
                <a:latin typeface="Calibri"/>
                <a:cs typeface="Calibri"/>
              </a:rPr>
              <a:t>c</a:t>
            </a:r>
            <a:r>
              <a:rPr sz="1800" spc="-15" dirty="0">
                <a:solidFill>
                  <a:srgbClr val="001F5F"/>
                </a:solidFill>
                <a:latin typeface="Calibri"/>
                <a:cs typeface="Calibri"/>
              </a:rPr>
              <a:t>u</a:t>
            </a:r>
            <a:r>
              <a:rPr sz="1800" dirty="0">
                <a:solidFill>
                  <a:srgbClr val="001F5F"/>
                </a:solidFill>
                <a:latin typeface="Calibri"/>
                <a:cs typeface="Calibri"/>
              </a:rPr>
              <a:t>le</a:t>
            </a:r>
            <a:r>
              <a:rPr sz="1800" spc="10" dirty="0">
                <a:solidFill>
                  <a:srgbClr val="001F5F"/>
                </a:solidFill>
                <a:latin typeface="Calibri"/>
                <a:cs typeface="Calibri"/>
              </a:rPr>
              <a:t>u</a:t>
            </a:r>
            <a:r>
              <a:rPr sz="1800" dirty="0">
                <a:solidFill>
                  <a:srgbClr val="001F5F"/>
                </a:solidFill>
                <a:latin typeface="Calibri"/>
                <a:cs typeface="Calibri"/>
              </a:rPr>
              <a:t>x</a:t>
            </a:r>
            <a:endParaRPr lang="fr-FR" sz="1800" dirty="0">
              <a:latin typeface="Calibri"/>
              <a:cs typeface="Calibri"/>
            </a:endParaRPr>
          </a:p>
          <a:p>
            <a:pPr marL="356870" indent="-344170">
              <a:buClr>
                <a:srgbClr val="001F5F"/>
              </a:buClr>
              <a:buFont typeface="Arial"/>
              <a:buChar char="•"/>
              <a:tabLst>
                <a:tab pos="357505" algn="l"/>
              </a:tabLst>
            </a:pPr>
            <a:r>
              <a:rPr sz="1800" dirty="0">
                <a:solidFill>
                  <a:srgbClr val="001F5F"/>
                </a:solidFill>
                <a:latin typeface="Calibri"/>
                <a:cs typeface="Calibri"/>
              </a:rPr>
              <a:t>I</a:t>
            </a:r>
            <a:r>
              <a:rPr sz="1800" spc="-25" dirty="0">
                <a:solidFill>
                  <a:srgbClr val="001F5F"/>
                </a:solidFill>
                <a:latin typeface="Calibri"/>
                <a:cs typeface="Calibri"/>
              </a:rPr>
              <a:t>n</a:t>
            </a:r>
            <a:r>
              <a:rPr sz="1800" spc="-15" dirty="0">
                <a:solidFill>
                  <a:srgbClr val="001F5F"/>
                </a:solidFill>
                <a:latin typeface="Calibri"/>
                <a:cs typeface="Calibri"/>
              </a:rPr>
              <a:t>t</a:t>
            </a:r>
            <a:r>
              <a:rPr sz="1800" dirty="0">
                <a:solidFill>
                  <a:srgbClr val="001F5F"/>
                </a:solidFill>
                <a:latin typeface="Calibri"/>
                <a:cs typeface="Calibri"/>
              </a:rPr>
              <a:t>e</a:t>
            </a:r>
            <a:r>
              <a:rPr sz="1800" spc="-45" dirty="0">
                <a:solidFill>
                  <a:srgbClr val="001F5F"/>
                </a:solidFill>
                <a:latin typeface="Calibri"/>
                <a:cs typeface="Calibri"/>
              </a:rPr>
              <a:t>r</a:t>
            </a:r>
            <a:r>
              <a:rPr sz="1800" dirty="0">
                <a:solidFill>
                  <a:srgbClr val="001F5F"/>
                </a:solidFill>
                <a:latin typeface="Calibri"/>
                <a:cs typeface="Calibri"/>
              </a:rPr>
              <a:t>acti</a:t>
            </a:r>
            <a:r>
              <a:rPr sz="1800" spc="5" dirty="0">
                <a:solidFill>
                  <a:srgbClr val="001F5F"/>
                </a:solidFill>
                <a:latin typeface="Calibri"/>
                <a:cs typeface="Calibri"/>
              </a:rPr>
              <a:t>on</a:t>
            </a:r>
            <a:r>
              <a:rPr sz="1800" dirty="0">
                <a:solidFill>
                  <a:srgbClr val="001F5F"/>
                </a:solidFill>
                <a:latin typeface="Calibri"/>
                <a:cs typeface="Calibri"/>
              </a:rPr>
              <a:t>s</a:t>
            </a:r>
            <a:r>
              <a:rPr sz="1800" spc="-70" dirty="0">
                <a:solidFill>
                  <a:srgbClr val="001F5F"/>
                </a:solidFill>
                <a:latin typeface="Calibri"/>
                <a:cs typeface="Calibri"/>
              </a:rPr>
              <a:t> </a:t>
            </a:r>
            <a:r>
              <a:rPr sz="1800" spc="-50" dirty="0">
                <a:solidFill>
                  <a:srgbClr val="001F5F"/>
                </a:solidFill>
                <a:latin typeface="Calibri"/>
                <a:cs typeface="Calibri"/>
              </a:rPr>
              <a:t>a</a:t>
            </a:r>
            <a:r>
              <a:rPr sz="1800" spc="-30" dirty="0">
                <a:solidFill>
                  <a:srgbClr val="001F5F"/>
                </a:solidFill>
                <a:latin typeface="Calibri"/>
                <a:cs typeface="Calibri"/>
              </a:rPr>
              <a:t>v</a:t>
            </a:r>
            <a:r>
              <a:rPr sz="1800" dirty="0">
                <a:solidFill>
                  <a:srgbClr val="001F5F"/>
                </a:solidFill>
                <a:latin typeface="Calibri"/>
                <a:cs typeface="Calibri"/>
              </a:rPr>
              <a:t>ec</a:t>
            </a:r>
            <a:r>
              <a:rPr sz="1800" spc="-5" dirty="0">
                <a:solidFill>
                  <a:srgbClr val="001F5F"/>
                </a:solidFill>
                <a:latin typeface="Calibri"/>
                <a:cs typeface="Calibri"/>
              </a:rPr>
              <a:t> </a:t>
            </a:r>
            <a:r>
              <a:rPr sz="1800" dirty="0">
                <a:solidFill>
                  <a:srgbClr val="001F5F"/>
                </a:solidFill>
                <a:latin typeface="Calibri"/>
                <a:cs typeface="Calibri"/>
              </a:rPr>
              <a:t>l</a:t>
            </a:r>
            <a:r>
              <a:rPr sz="1800" spc="5" dirty="0">
                <a:solidFill>
                  <a:srgbClr val="001F5F"/>
                </a:solidFill>
                <a:latin typeface="Calibri"/>
                <a:cs typeface="Calibri"/>
              </a:rPr>
              <a:t>e</a:t>
            </a:r>
            <a:r>
              <a:rPr sz="1800" dirty="0">
                <a:solidFill>
                  <a:srgbClr val="001F5F"/>
                </a:solidFill>
                <a:latin typeface="Calibri"/>
                <a:cs typeface="Calibri"/>
              </a:rPr>
              <a:t>s </a:t>
            </a:r>
            <a:r>
              <a:rPr sz="1800" spc="-25" dirty="0">
                <a:solidFill>
                  <a:srgbClr val="001F5F"/>
                </a:solidFill>
                <a:latin typeface="Calibri"/>
                <a:cs typeface="Calibri"/>
              </a:rPr>
              <a:t>s</a:t>
            </a:r>
            <a:r>
              <a:rPr sz="1800" spc="-15" dirty="0">
                <a:solidFill>
                  <a:srgbClr val="001F5F"/>
                </a:solidFill>
                <a:latin typeface="Calibri"/>
                <a:cs typeface="Calibri"/>
              </a:rPr>
              <a:t>t</a:t>
            </a:r>
            <a:r>
              <a:rPr sz="1800" spc="-25" dirty="0">
                <a:solidFill>
                  <a:srgbClr val="001F5F"/>
                </a:solidFill>
                <a:latin typeface="Calibri"/>
                <a:cs typeface="Calibri"/>
              </a:rPr>
              <a:t>a</a:t>
            </a:r>
            <a:r>
              <a:rPr sz="1800" spc="5" dirty="0">
                <a:solidFill>
                  <a:srgbClr val="001F5F"/>
                </a:solidFill>
                <a:latin typeface="Calibri"/>
                <a:cs typeface="Calibri"/>
              </a:rPr>
              <a:t>t</a:t>
            </a:r>
            <a:r>
              <a:rPr sz="1800" dirty="0">
                <a:solidFill>
                  <a:srgbClr val="001F5F"/>
                </a:solidFill>
                <a:latin typeface="Calibri"/>
                <a:cs typeface="Calibri"/>
              </a:rPr>
              <a:t>i</a:t>
            </a:r>
            <a:r>
              <a:rPr sz="1800" spc="5" dirty="0">
                <a:solidFill>
                  <a:srgbClr val="001F5F"/>
                </a:solidFill>
                <a:latin typeface="Calibri"/>
                <a:cs typeface="Calibri"/>
              </a:rPr>
              <a:t>n</a:t>
            </a:r>
            <a:r>
              <a:rPr sz="1800" dirty="0">
                <a:solidFill>
                  <a:srgbClr val="001F5F"/>
                </a:solidFill>
                <a:latin typeface="Calibri"/>
                <a:cs typeface="Calibri"/>
              </a:rPr>
              <a:t>es</a:t>
            </a:r>
            <a:endParaRPr lang="fr-FR" sz="1800" dirty="0">
              <a:latin typeface="Calibri"/>
              <a:cs typeface="Calibri"/>
            </a:endParaRPr>
          </a:p>
          <a:p>
            <a:pPr marL="356870" indent="-344170">
              <a:buClr>
                <a:srgbClr val="001F5F"/>
              </a:buClr>
              <a:buFont typeface="Arial"/>
              <a:buChar char="•"/>
              <a:tabLst>
                <a:tab pos="357505" algn="l"/>
              </a:tabLst>
            </a:pPr>
            <a:r>
              <a:rPr sz="1800" dirty="0">
                <a:solidFill>
                  <a:srgbClr val="001F5F"/>
                </a:solidFill>
                <a:latin typeface="Calibri"/>
                <a:cs typeface="Calibri"/>
              </a:rPr>
              <a:t>I</a:t>
            </a:r>
            <a:r>
              <a:rPr sz="1800" spc="-20" dirty="0">
                <a:solidFill>
                  <a:srgbClr val="001F5F"/>
                </a:solidFill>
                <a:latin typeface="Calibri"/>
                <a:cs typeface="Calibri"/>
              </a:rPr>
              <a:t>n</a:t>
            </a:r>
            <a:r>
              <a:rPr sz="1800" spc="-25" dirty="0">
                <a:solidFill>
                  <a:srgbClr val="001F5F"/>
                </a:solidFill>
                <a:latin typeface="Calibri"/>
                <a:cs typeface="Calibri"/>
              </a:rPr>
              <a:t>t</a:t>
            </a:r>
            <a:r>
              <a:rPr sz="1800" spc="-15" dirty="0">
                <a:solidFill>
                  <a:srgbClr val="001F5F"/>
                </a:solidFill>
                <a:latin typeface="Calibri"/>
                <a:cs typeface="Calibri"/>
              </a:rPr>
              <a:t>e</a:t>
            </a:r>
            <a:r>
              <a:rPr sz="1800" spc="-50" dirty="0">
                <a:solidFill>
                  <a:srgbClr val="001F5F"/>
                </a:solidFill>
                <a:latin typeface="Calibri"/>
                <a:cs typeface="Calibri"/>
              </a:rPr>
              <a:t>r</a:t>
            </a:r>
            <a:r>
              <a:rPr sz="1800" spc="-15" dirty="0">
                <a:solidFill>
                  <a:srgbClr val="001F5F"/>
                </a:solidFill>
                <a:latin typeface="Calibri"/>
                <a:cs typeface="Calibri"/>
              </a:rPr>
              <a:t>ac</a:t>
            </a:r>
            <a:r>
              <a:rPr sz="1800" spc="-5" dirty="0">
                <a:solidFill>
                  <a:srgbClr val="001F5F"/>
                </a:solidFill>
                <a:latin typeface="Calibri"/>
                <a:cs typeface="Calibri"/>
              </a:rPr>
              <a:t>t</a:t>
            </a:r>
            <a:r>
              <a:rPr sz="1800" dirty="0">
                <a:solidFill>
                  <a:srgbClr val="001F5F"/>
                </a:solidFill>
                <a:latin typeface="Calibri"/>
                <a:cs typeface="Calibri"/>
              </a:rPr>
              <a:t>io</a:t>
            </a:r>
            <a:r>
              <a:rPr sz="1800" spc="10" dirty="0">
                <a:solidFill>
                  <a:srgbClr val="001F5F"/>
                </a:solidFill>
                <a:latin typeface="Calibri"/>
                <a:cs typeface="Calibri"/>
              </a:rPr>
              <a:t>n</a:t>
            </a:r>
            <a:r>
              <a:rPr sz="1800" dirty="0">
                <a:solidFill>
                  <a:srgbClr val="001F5F"/>
                </a:solidFill>
                <a:latin typeface="Calibri"/>
                <a:cs typeface="Calibri"/>
              </a:rPr>
              <a:t>s</a:t>
            </a:r>
            <a:r>
              <a:rPr sz="1800" spc="-65" dirty="0">
                <a:solidFill>
                  <a:srgbClr val="001F5F"/>
                </a:solidFill>
                <a:latin typeface="Calibri"/>
                <a:cs typeface="Calibri"/>
              </a:rPr>
              <a:t> </a:t>
            </a:r>
            <a:r>
              <a:rPr sz="1800" spc="-50" dirty="0">
                <a:solidFill>
                  <a:srgbClr val="001F5F"/>
                </a:solidFill>
                <a:latin typeface="Calibri"/>
                <a:cs typeface="Calibri"/>
              </a:rPr>
              <a:t>a</a:t>
            </a:r>
            <a:r>
              <a:rPr sz="1800" spc="-45" dirty="0">
                <a:solidFill>
                  <a:srgbClr val="001F5F"/>
                </a:solidFill>
                <a:latin typeface="Calibri"/>
                <a:cs typeface="Calibri"/>
              </a:rPr>
              <a:t>v</a:t>
            </a:r>
            <a:r>
              <a:rPr sz="1800" spc="-15" dirty="0">
                <a:solidFill>
                  <a:srgbClr val="001F5F"/>
                </a:solidFill>
                <a:latin typeface="Calibri"/>
                <a:cs typeface="Calibri"/>
              </a:rPr>
              <a:t>ec</a:t>
            </a:r>
            <a:r>
              <a:rPr sz="1800" dirty="0">
                <a:solidFill>
                  <a:srgbClr val="001F5F"/>
                </a:solidFill>
                <a:latin typeface="Calibri"/>
                <a:cs typeface="Calibri"/>
              </a:rPr>
              <a:t> les</a:t>
            </a:r>
            <a:r>
              <a:rPr sz="1800" spc="5" dirty="0">
                <a:solidFill>
                  <a:srgbClr val="001F5F"/>
                </a:solidFill>
                <a:latin typeface="Calibri"/>
                <a:cs typeface="Calibri"/>
              </a:rPr>
              <a:t> </a:t>
            </a:r>
            <a:r>
              <a:rPr sz="1800" spc="-50" dirty="0">
                <a:solidFill>
                  <a:srgbClr val="001F5F"/>
                </a:solidFill>
                <a:latin typeface="Calibri"/>
                <a:cs typeface="Calibri"/>
              </a:rPr>
              <a:t>c</a:t>
            </a:r>
            <a:r>
              <a:rPr sz="1800" dirty="0">
                <a:solidFill>
                  <a:srgbClr val="001F5F"/>
                </a:solidFill>
                <a:latin typeface="Calibri"/>
                <a:cs typeface="Calibri"/>
              </a:rPr>
              <a:t>o</a:t>
            </a:r>
            <a:r>
              <a:rPr sz="1800" spc="-15" dirty="0">
                <a:solidFill>
                  <a:srgbClr val="001F5F"/>
                </a:solidFill>
                <a:latin typeface="Calibri"/>
                <a:cs typeface="Calibri"/>
              </a:rPr>
              <a:t>n</a:t>
            </a:r>
            <a:r>
              <a:rPr sz="1800" spc="-5" dirty="0">
                <a:solidFill>
                  <a:srgbClr val="001F5F"/>
                </a:solidFill>
                <a:latin typeface="Calibri"/>
                <a:cs typeface="Calibri"/>
              </a:rPr>
              <a:t>t</a:t>
            </a:r>
            <a:r>
              <a:rPr sz="1800" spc="-55" dirty="0">
                <a:solidFill>
                  <a:srgbClr val="001F5F"/>
                </a:solidFill>
                <a:latin typeface="Calibri"/>
                <a:cs typeface="Calibri"/>
              </a:rPr>
              <a:t>r</a:t>
            </a:r>
            <a:r>
              <a:rPr sz="1800" spc="-15" dirty="0">
                <a:solidFill>
                  <a:srgbClr val="001F5F"/>
                </a:solidFill>
                <a:latin typeface="Calibri"/>
                <a:cs typeface="Calibri"/>
              </a:rPr>
              <a:t>ace</a:t>
            </a:r>
            <a:r>
              <a:rPr sz="1800" spc="-5" dirty="0">
                <a:solidFill>
                  <a:srgbClr val="001F5F"/>
                </a:solidFill>
                <a:latin typeface="Calibri"/>
                <a:cs typeface="Calibri"/>
              </a:rPr>
              <a:t>pt</a:t>
            </a:r>
            <a:r>
              <a:rPr sz="1800" dirty="0">
                <a:solidFill>
                  <a:srgbClr val="001F5F"/>
                </a:solidFill>
                <a:latin typeface="Calibri"/>
                <a:cs typeface="Calibri"/>
              </a:rPr>
              <a:t>i</a:t>
            </a:r>
            <a:r>
              <a:rPr sz="1800" spc="-40" dirty="0">
                <a:solidFill>
                  <a:srgbClr val="001F5F"/>
                </a:solidFill>
                <a:latin typeface="Calibri"/>
                <a:cs typeface="Calibri"/>
              </a:rPr>
              <a:t>f</a:t>
            </a:r>
            <a:r>
              <a:rPr sz="1800" dirty="0">
                <a:solidFill>
                  <a:srgbClr val="001F5F"/>
                </a:solidFill>
                <a:latin typeface="Calibri"/>
                <a:cs typeface="Calibri"/>
              </a:rPr>
              <a:t>s</a:t>
            </a:r>
            <a:r>
              <a:rPr sz="1800" spc="-65" dirty="0">
                <a:solidFill>
                  <a:srgbClr val="001F5F"/>
                </a:solidFill>
                <a:latin typeface="Calibri"/>
                <a:cs typeface="Calibri"/>
              </a:rPr>
              <a:t> </a:t>
            </a:r>
            <a:r>
              <a:rPr sz="1800" dirty="0">
                <a:solidFill>
                  <a:srgbClr val="001F5F"/>
                </a:solidFill>
                <a:latin typeface="Calibri"/>
                <a:cs typeface="Calibri"/>
              </a:rPr>
              <a:t>o</a:t>
            </a:r>
            <a:r>
              <a:rPr sz="1800" spc="-55" dirty="0">
                <a:solidFill>
                  <a:srgbClr val="001F5F"/>
                </a:solidFill>
                <a:latin typeface="Calibri"/>
                <a:cs typeface="Calibri"/>
              </a:rPr>
              <a:t>r</a:t>
            </a:r>
            <a:r>
              <a:rPr sz="1800" dirty="0">
                <a:solidFill>
                  <a:srgbClr val="001F5F"/>
                </a:solidFill>
                <a:latin typeface="Calibri"/>
                <a:cs typeface="Calibri"/>
              </a:rPr>
              <a:t>a</a:t>
            </a:r>
            <a:r>
              <a:rPr sz="1800" spc="10" dirty="0">
                <a:solidFill>
                  <a:srgbClr val="001F5F"/>
                </a:solidFill>
                <a:latin typeface="Calibri"/>
                <a:cs typeface="Calibri"/>
              </a:rPr>
              <a:t>u</a:t>
            </a:r>
            <a:r>
              <a:rPr sz="1800" dirty="0">
                <a:solidFill>
                  <a:srgbClr val="001F5F"/>
                </a:solidFill>
                <a:latin typeface="Calibri"/>
                <a:cs typeface="Calibri"/>
              </a:rPr>
              <a:t>xI</a:t>
            </a:r>
            <a:r>
              <a:rPr sz="1800" spc="-25" dirty="0">
                <a:solidFill>
                  <a:srgbClr val="001F5F"/>
                </a:solidFill>
                <a:latin typeface="Calibri"/>
                <a:cs typeface="Calibri"/>
              </a:rPr>
              <a:t>n</a:t>
            </a:r>
            <a:r>
              <a:rPr sz="1800" spc="-15" dirty="0">
                <a:solidFill>
                  <a:srgbClr val="001F5F"/>
                </a:solidFill>
                <a:latin typeface="Calibri"/>
                <a:cs typeface="Calibri"/>
              </a:rPr>
              <a:t>t</a:t>
            </a:r>
            <a:r>
              <a:rPr sz="1800" dirty="0">
                <a:solidFill>
                  <a:srgbClr val="001F5F"/>
                </a:solidFill>
                <a:latin typeface="Calibri"/>
                <a:cs typeface="Calibri"/>
              </a:rPr>
              <a:t>e</a:t>
            </a:r>
            <a:r>
              <a:rPr sz="1800" spc="-45" dirty="0">
                <a:solidFill>
                  <a:srgbClr val="001F5F"/>
                </a:solidFill>
                <a:latin typeface="Calibri"/>
                <a:cs typeface="Calibri"/>
              </a:rPr>
              <a:t>r</a:t>
            </a:r>
            <a:r>
              <a:rPr sz="1800" dirty="0">
                <a:solidFill>
                  <a:srgbClr val="001F5F"/>
                </a:solidFill>
                <a:latin typeface="Calibri"/>
                <a:cs typeface="Calibri"/>
              </a:rPr>
              <a:t>acti</a:t>
            </a:r>
            <a:r>
              <a:rPr sz="1800" spc="5" dirty="0">
                <a:solidFill>
                  <a:srgbClr val="001F5F"/>
                </a:solidFill>
                <a:latin typeface="Calibri"/>
                <a:cs typeface="Calibri"/>
              </a:rPr>
              <a:t>on</a:t>
            </a:r>
            <a:r>
              <a:rPr sz="1800" dirty="0">
                <a:solidFill>
                  <a:srgbClr val="001F5F"/>
                </a:solidFill>
                <a:latin typeface="Calibri"/>
                <a:cs typeface="Calibri"/>
              </a:rPr>
              <a:t>s</a:t>
            </a:r>
            <a:r>
              <a:rPr sz="1800" spc="-70" dirty="0">
                <a:solidFill>
                  <a:srgbClr val="001F5F"/>
                </a:solidFill>
                <a:latin typeface="Calibri"/>
                <a:cs typeface="Calibri"/>
              </a:rPr>
              <a:t> </a:t>
            </a:r>
            <a:r>
              <a:rPr sz="1800" spc="-50" dirty="0">
                <a:solidFill>
                  <a:srgbClr val="001F5F"/>
                </a:solidFill>
                <a:latin typeface="Calibri"/>
                <a:cs typeface="Calibri"/>
              </a:rPr>
              <a:t>a</a:t>
            </a:r>
            <a:r>
              <a:rPr sz="1800" spc="-30" dirty="0">
                <a:solidFill>
                  <a:srgbClr val="001F5F"/>
                </a:solidFill>
                <a:latin typeface="Calibri"/>
                <a:cs typeface="Calibri"/>
              </a:rPr>
              <a:t>v</a:t>
            </a:r>
            <a:r>
              <a:rPr sz="1800" dirty="0">
                <a:solidFill>
                  <a:srgbClr val="001F5F"/>
                </a:solidFill>
                <a:latin typeface="Calibri"/>
                <a:cs typeface="Calibri"/>
              </a:rPr>
              <a:t>ec</a:t>
            </a:r>
            <a:r>
              <a:rPr sz="1800" spc="-5" dirty="0">
                <a:solidFill>
                  <a:srgbClr val="001F5F"/>
                </a:solidFill>
                <a:latin typeface="Calibri"/>
                <a:cs typeface="Calibri"/>
              </a:rPr>
              <a:t> </a:t>
            </a:r>
            <a:r>
              <a:rPr sz="1800" dirty="0">
                <a:solidFill>
                  <a:srgbClr val="001F5F"/>
                </a:solidFill>
                <a:latin typeface="Calibri"/>
                <a:cs typeface="Calibri"/>
              </a:rPr>
              <a:t>l</a:t>
            </a:r>
            <a:r>
              <a:rPr sz="1800" spc="5" dirty="0">
                <a:solidFill>
                  <a:srgbClr val="001F5F"/>
                </a:solidFill>
                <a:latin typeface="Calibri"/>
                <a:cs typeface="Calibri"/>
              </a:rPr>
              <a:t>e</a:t>
            </a:r>
            <a:r>
              <a:rPr sz="1800" dirty="0">
                <a:solidFill>
                  <a:srgbClr val="001F5F"/>
                </a:solidFill>
                <a:latin typeface="Calibri"/>
                <a:cs typeface="Calibri"/>
              </a:rPr>
              <a:t>s i</a:t>
            </a:r>
            <a:r>
              <a:rPr sz="1800" spc="10" dirty="0">
                <a:solidFill>
                  <a:srgbClr val="001F5F"/>
                </a:solidFill>
                <a:latin typeface="Calibri"/>
                <a:cs typeface="Calibri"/>
              </a:rPr>
              <a:t>n</a:t>
            </a:r>
            <a:r>
              <a:rPr sz="1800" spc="5" dirty="0">
                <a:solidFill>
                  <a:srgbClr val="001F5F"/>
                </a:solidFill>
                <a:latin typeface="Calibri"/>
                <a:cs typeface="Calibri"/>
              </a:rPr>
              <a:t>h</a:t>
            </a:r>
            <a:r>
              <a:rPr sz="1800" dirty="0">
                <a:solidFill>
                  <a:srgbClr val="001F5F"/>
                </a:solidFill>
                <a:latin typeface="Calibri"/>
                <a:cs typeface="Calibri"/>
              </a:rPr>
              <a:t>i</a:t>
            </a:r>
            <a:r>
              <a:rPr sz="1800" spc="5" dirty="0">
                <a:solidFill>
                  <a:srgbClr val="001F5F"/>
                </a:solidFill>
                <a:latin typeface="Calibri"/>
                <a:cs typeface="Calibri"/>
              </a:rPr>
              <a:t>b</a:t>
            </a:r>
            <a:r>
              <a:rPr sz="1800" dirty="0">
                <a:solidFill>
                  <a:srgbClr val="001F5F"/>
                </a:solidFill>
                <a:latin typeface="Calibri"/>
                <a:cs typeface="Calibri"/>
              </a:rPr>
              <a:t>i</a:t>
            </a:r>
            <a:r>
              <a:rPr sz="1800" spc="-15" dirty="0">
                <a:solidFill>
                  <a:srgbClr val="001F5F"/>
                </a:solidFill>
                <a:latin typeface="Calibri"/>
                <a:cs typeface="Calibri"/>
              </a:rPr>
              <a:t>t</a:t>
            </a:r>
            <a:r>
              <a:rPr sz="1800" dirty="0">
                <a:solidFill>
                  <a:srgbClr val="001F5F"/>
                </a:solidFill>
                <a:latin typeface="Calibri"/>
                <a:cs typeface="Calibri"/>
              </a:rPr>
              <a:t>e</a:t>
            </a:r>
            <a:r>
              <a:rPr sz="1800" spc="10" dirty="0">
                <a:solidFill>
                  <a:srgbClr val="001F5F"/>
                </a:solidFill>
                <a:latin typeface="Calibri"/>
                <a:cs typeface="Calibri"/>
              </a:rPr>
              <a:t>u</a:t>
            </a:r>
            <a:r>
              <a:rPr sz="1800" spc="-55" dirty="0">
                <a:solidFill>
                  <a:srgbClr val="001F5F"/>
                </a:solidFill>
                <a:latin typeface="Calibri"/>
                <a:cs typeface="Calibri"/>
              </a:rPr>
              <a:t>r</a:t>
            </a:r>
            <a:r>
              <a:rPr sz="1800" dirty="0">
                <a:solidFill>
                  <a:srgbClr val="001F5F"/>
                </a:solidFill>
                <a:latin typeface="Calibri"/>
                <a:cs typeface="Calibri"/>
              </a:rPr>
              <a:t>s</a:t>
            </a:r>
            <a:r>
              <a:rPr sz="1800" spc="-70" dirty="0">
                <a:solidFill>
                  <a:srgbClr val="001F5F"/>
                </a:solidFill>
                <a:latin typeface="Calibri"/>
                <a:cs typeface="Calibri"/>
              </a:rPr>
              <a:t> </a:t>
            </a:r>
            <a:r>
              <a:rPr sz="1800" spc="5" dirty="0">
                <a:solidFill>
                  <a:srgbClr val="001F5F"/>
                </a:solidFill>
                <a:latin typeface="Calibri"/>
                <a:cs typeface="Calibri"/>
              </a:rPr>
              <a:t>d</a:t>
            </a:r>
            <a:r>
              <a:rPr sz="1800" dirty="0">
                <a:solidFill>
                  <a:srgbClr val="001F5F"/>
                </a:solidFill>
                <a:latin typeface="Calibri"/>
                <a:cs typeface="Calibri"/>
              </a:rPr>
              <a:t>e</a:t>
            </a:r>
            <a:r>
              <a:rPr sz="1800" spc="-15" dirty="0">
                <a:solidFill>
                  <a:srgbClr val="001F5F"/>
                </a:solidFill>
                <a:latin typeface="Calibri"/>
                <a:cs typeface="Calibri"/>
              </a:rPr>
              <a:t> </a:t>
            </a:r>
            <a:r>
              <a:rPr sz="1800" dirty="0">
                <a:solidFill>
                  <a:srgbClr val="001F5F"/>
                </a:solidFill>
                <a:latin typeface="Calibri"/>
                <a:cs typeface="Calibri"/>
              </a:rPr>
              <a:t>la</a:t>
            </a:r>
            <a:r>
              <a:rPr sz="1800" spc="-20" dirty="0">
                <a:solidFill>
                  <a:srgbClr val="001F5F"/>
                </a:solidFill>
                <a:latin typeface="Calibri"/>
                <a:cs typeface="Calibri"/>
              </a:rPr>
              <a:t> </a:t>
            </a:r>
            <a:r>
              <a:rPr sz="1800" spc="5" dirty="0">
                <a:solidFill>
                  <a:srgbClr val="001F5F"/>
                </a:solidFill>
                <a:latin typeface="Calibri"/>
                <a:cs typeface="Calibri"/>
              </a:rPr>
              <a:t>ph</a:t>
            </a:r>
            <a:r>
              <a:rPr sz="1800" spc="-5" dirty="0">
                <a:solidFill>
                  <a:srgbClr val="001F5F"/>
                </a:solidFill>
                <a:latin typeface="Calibri"/>
                <a:cs typeface="Calibri"/>
              </a:rPr>
              <a:t>os</a:t>
            </a:r>
            <a:r>
              <a:rPr sz="1800" spc="10" dirty="0">
                <a:solidFill>
                  <a:srgbClr val="001F5F"/>
                </a:solidFill>
                <a:latin typeface="Calibri"/>
                <a:cs typeface="Calibri"/>
              </a:rPr>
              <a:t>p</a:t>
            </a:r>
            <a:r>
              <a:rPr sz="1800" spc="5" dirty="0">
                <a:solidFill>
                  <a:srgbClr val="001F5F"/>
                </a:solidFill>
                <a:latin typeface="Calibri"/>
                <a:cs typeface="Calibri"/>
              </a:rPr>
              <a:t>h</a:t>
            </a:r>
            <a:r>
              <a:rPr sz="1800" spc="-5" dirty="0">
                <a:solidFill>
                  <a:srgbClr val="001F5F"/>
                </a:solidFill>
                <a:latin typeface="Calibri"/>
                <a:cs typeface="Calibri"/>
              </a:rPr>
              <a:t>o</a:t>
            </a:r>
            <a:r>
              <a:rPr sz="1800" spc="10" dirty="0">
                <a:solidFill>
                  <a:srgbClr val="001F5F"/>
                </a:solidFill>
                <a:latin typeface="Calibri"/>
                <a:cs typeface="Calibri"/>
              </a:rPr>
              <a:t>d</a:t>
            </a:r>
            <a:r>
              <a:rPr sz="1800" dirty="0">
                <a:solidFill>
                  <a:srgbClr val="001F5F"/>
                </a:solidFill>
                <a:latin typeface="Calibri"/>
                <a:cs typeface="Calibri"/>
              </a:rPr>
              <a:t>ie</a:t>
            </a:r>
            <a:r>
              <a:rPr sz="1800" spc="-25" dirty="0">
                <a:solidFill>
                  <a:srgbClr val="001F5F"/>
                </a:solidFill>
                <a:latin typeface="Calibri"/>
                <a:cs typeface="Calibri"/>
              </a:rPr>
              <a:t>s</a:t>
            </a:r>
            <a:r>
              <a:rPr sz="1800" spc="-40" dirty="0">
                <a:solidFill>
                  <a:srgbClr val="001F5F"/>
                </a:solidFill>
                <a:latin typeface="Calibri"/>
                <a:cs typeface="Calibri"/>
              </a:rPr>
              <a:t>t</a:t>
            </a:r>
            <a:r>
              <a:rPr sz="1800" dirty="0">
                <a:solidFill>
                  <a:srgbClr val="001F5F"/>
                </a:solidFill>
                <a:latin typeface="Calibri"/>
                <a:cs typeface="Calibri"/>
              </a:rPr>
              <a:t>é</a:t>
            </a:r>
            <a:r>
              <a:rPr sz="1800" spc="-45" dirty="0">
                <a:solidFill>
                  <a:srgbClr val="001F5F"/>
                </a:solidFill>
                <a:latin typeface="Calibri"/>
                <a:cs typeface="Calibri"/>
              </a:rPr>
              <a:t>r</a:t>
            </a:r>
            <a:r>
              <a:rPr sz="1800" dirty="0">
                <a:solidFill>
                  <a:srgbClr val="001F5F"/>
                </a:solidFill>
                <a:latin typeface="Calibri"/>
                <a:cs typeface="Calibri"/>
              </a:rPr>
              <a:t>ase</a:t>
            </a:r>
            <a:r>
              <a:rPr lang="fr-FR" sz="1800" dirty="0">
                <a:latin typeface="Calibri"/>
                <a:cs typeface="Calibri"/>
              </a:rPr>
              <a:t> </a:t>
            </a:r>
            <a:r>
              <a:rPr sz="1800" spc="-10" dirty="0">
                <a:solidFill>
                  <a:srgbClr val="001F5F"/>
                </a:solidFill>
                <a:latin typeface="Calibri"/>
                <a:cs typeface="Calibri"/>
              </a:rPr>
              <a:t>(</a:t>
            </a:r>
            <a:r>
              <a:rPr sz="1800" spc="-15" dirty="0">
                <a:solidFill>
                  <a:srgbClr val="001F5F"/>
                </a:solidFill>
                <a:latin typeface="Calibri"/>
                <a:cs typeface="Calibri"/>
              </a:rPr>
              <a:t>P</a:t>
            </a:r>
            <a:r>
              <a:rPr sz="1800" dirty="0">
                <a:solidFill>
                  <a:srgbClr val="001F5F"/>
                </a:solidFill>
                <a:latin typeface="Calibri"/>
                <a:cs typeface="Calibri"/>
              </a:rPr>
              <a:t>D</a:t>
            </a:r>
            <a:r>
              <a:rPr sz="1800" spc="-5" dirty="0">
                <a:solidFill>
                  <a:srgbClr val="001F5F"/>
                </a:solidFill>
                <a:latin typeface="Calibri"/>
                <a:cs typeface="Calibri"/>
              </a:rPr>
              <a:t>E)</a:t>
            </a:r>
            <a:endParaRPr lang="fr-FR" sz="1800" dirty="0">
              <a:latin typeface="Calibri"/>
              <a:cs typeface="Calibri"/>
            </a:endParaRPr>
          </a:p>
          <a:p>
            <a:pPr marL="356870" indent="-344170">
              <a:buClr>
                <a:srgbClr val="001F5F"/>
              </a:buClr>
              <a:buFont typeface="Arial"/>
              <a:buChar char="•"/>
              <a:tabLst>
                <a:tab pos="357505" algn="l"/>
              </a:tabLst>
            </a:pPr>
            <a:r>
              <a:rPr sz="1800" dirty="0">
                <a:solidFill>
                  <a:srgbClr val="001F5F"/>
                </a:solidFill>
                <a:latin typeface="Calibri"/>
                <a:cs typeface="Calibri"/>
              </a:rPr>
              <a:t>I</a:t>
            </a:r>
            <a:r>
              <a:rPr sz="1800" spc="-20" dirty="0">
                <a:solidFill>
                  <a:srgbClr val="001F5F"/>
                </a:solidFill>
                <a:latin typeface="Calibri"/>
                <a:cs typeface="Calibri"/>
              </a:rPr>
              <a:t>n</a:t>
            </a:r>
            <a:r>
              <a:rPr sz="1800" spc="-25" dirty="0">
                <a:solidFill>
                  <a:srgbClr val="001F5F"/>
                </a:solidFill>
                <a:latin typeface="Calibri"/>
                <a:cs typeface="Calibri"/>
              </a:rPr>
              <a:t>t</a:t>
            </a:r>
            <a:r>
              <a:rPr sz="1800" spc="-15" dirty="0">
                <a:solidFill>
                  <a:srgbClr val="001F5F"/>
                </a:solidFill>
                <a:latin typeface="Calibri"/>
                <a:cs typeface="Calibri"/>
              </a:rPr>
              <a:t>e</a:t>
            </a:r>
            <a:r>
              <a:rPr sz="1800" spc="-50" dirty="0">
                <a:solidFill>
                  <a:srgbClr val="001F5F"/>
                </a:solidFill>
                <a:latin typeface="Calibri"/>
                <a:cs typeface="Calibri"/>
              </a:rPr>
              <a:t>r</a:t>
            </a:r>
            <a:r>
              <a:rPr sz="1800" spc="-15" dirty="0">
                <a:solidFill>
                  <a:srgbClr val="001F5F"/>
                </a:solidFill>
                <a:latin typeface="Calibri"/>
                <a:cs typeface="Calibri"/>
              </a:rPr>
              <a:t>ac</a:t>
            </a:r>
            <a:r>
              <a:rPr sz="1800" spc="-5" dirty="0">
                <a:solidFill>
                  <a:srgbClr val="001F5F"/>
                </a:solidFill>
                <a:latin typeface="Calibri"/>
                <a:cs typeface="Calibri"/>
              </a:rPr>
              <a:t>t</a:t>
            </a:r>
            <a:r>
              <a:rPr sz="1800" dirty="0">
                <a:solidFill>
                  <a:srgbClr val="001F5F"/>
                </a:solidFill>
                <a:latin typeface="Calibri"/>
                <a:cs typeface="Calibri"/>
              </a:rPr>
              <a:t>io</a:t>
            </a:r>
            <a:r>
              <a:rPr sz="1800" spc="10" dirty="0">
                <a:solidFill>
                  <a:srgbClr val="001F5F"/>
                </a:solidFill>
                <a:latin typeface="Calibri"/>
                <a:cs typeface="Calibri"/>
              </a:rPr>
              <a:t>n</a:t>
            </a:r>
            <a:r>
              <a:rPr sz="1800" dirty="0">
                <a:solidFill>
                  <a:srgbClr val="001F5F"/>
                </a:solidFill>
                <a:latin typeface="Calibri"/>
                <a:cs typeface="Calibri"/>
              </a:rPr>
              <a:t>s</a:t>
            </a:r>
            <a:r>
              <a:rPr sz="1800" spc="-65" dirty="0">
                <a:solidFill>
                  <a:srgbClr val="001F5F"/>
                </a:solidFill>
                <a:latin typeface="Calibri"/>
                <a:cs typeface="Calibri"/>
              </a:rPr>
              <a:t> </a:t>
            </a:r>
            <a:r>
              <a:rPr sz="1800" spc="-50" dirty="0">
                <a:solidFill>
                  <a:srgbClr val="001F5F"/>
                </a:solidFill>
                <a:latin typeface="Calibri"/>
                <a:cs typeface="Calibri"/>
              </a:rPr>
              <a:t>a</a:t>
            </a:r>
            <a:r>
              <a:rPr sz="1800" spc="-45" dirty="0">
                <a:solidFill>
                  <a:srgbClr val="001F5F"/>
                </a:solidFill>
                <a:latin typeface="Calibri"/>
                <a:cs typeface="Calibri"/>
              </a:rPr>
              <a:t>v</a:t>
            </a:r>
            <a:r>
              <a:rPr sz="1800" spc="-15" dirty="0">
                <a:solidFill>
                  <a:srgbClr val="001F5F"/>
                </a:solidFill>
                <a:latin typeface="Calibri"/>
                <a:cs typeface="Calibri"/>
              </a:rPr>
              <a:t>ec</a:t>
            </a:r>
            <a:r>
              <a:rPr sz="1800" dirty="0">
                <a:solidFill>
                  <a:srgbClr val="001F5F"/>
                </a:solidFill>
                <a:latin typeface="Calibri"/>
                <a:cs typeface="Calibri"/>
              </a:rPr>
              <a:t> </a:t>
            </a:r>
            <a:r>
              <a:rPr sz="1800" spc="-25" dirty="0">
                <a:solidFill>
                  <a:srgbClr val="001F5F"/>
                </a:solidFill>
                <a:latin typeface="Calibri"/>
                <a:cs typeface="Calibri"/>
              </a:rPr>
              <a:t>c</a:t>
            </a:r>
            <a:r>
              <a:rPr sz="1800" dirty="0">
                <a:solidFill>
                  <a:srgbClr val="001F5F"/>
                </a:solidFill>
                <a:latin typeface="Calibri"/>
                <a:cs typeface="Calibri"/>
              </a:rPr>
              <a:t>ertain</a:t>
            </a:r>
            <a:r>
              <a:rPr sz="1800" spc="-15" dirty="0">
                <a:solidFill>
                  <a:srgbClr val="001F5F"/>
                </a:solidFill>
                <a:latin typeface="Calibri"/>
                <a:cs typeface="Calibri"/>
              </a:rPr>
              <a:t>es</a:t>
            </a:r>
            <a:r>
              <a:rPr sz="1800" spc="-40" dirty="0">
                <a:solidFill>
                  <a:srgbClr val="001F5F"/>
                </a:solidFill>
                <a:latin typeface="Calibri"/>
                <a:cs typeface="Calibri"/>
              </a:rPr>
              <a:t> </a:t>
            </a:r>
            <a:r>
              <a:rPr sz="1800" spc="-25" dirty="0">
                <a:solidFill>
                  <a:srgbClr val="001F5F"/>
                </a:solidFill>
                <a:latin typeface="Calibri"/>
                <a:cs typeface="Calibri"/>
              </a:rPr>
              <a:t>c</a:t>
            </a:r>
            <a:r>
              <a:rPr sz="1800" dirty="0">
                <a:solidFill>
                  <a:srgbClr val="001F5F"/>
                </a:solidFill>
                <a:latin typeface="Calibri"/>
                <a:cs typeface="Calibri"/>
              </a:rPr>
              <a:t>lasses</a:t>
            </a:r>
            <a:r>
              <a:rPr sz="1800" spc="-5" dirty="0">
                <a:solidFill>
                  <a:srgbClr val="001F5F"/>
                </a:solidFill>
                <a:latin typeface="Calibri"/>
                <a:cs typeface="Calibri"/>
              </a:rPr>
              <a:t> </a:t>
            </a:r>
            <a:r>
              <a:rPr sz="1800" spc="5" dirty="0">
                <a:solidFill>
                  <a:srgbClr val="001F5F"/>
                </a:solidFill>
                <a:latin typeface="Calibri"/>
                <a:cs typeface="Calibri"/>
              </a:rPr>
              <a:t>f</a:t>
            </a:r>
            <a:r>
              <a:rPr sz="1800" spc="-35" dirty="0">
                <a:solidFill>
                  <a:srgbClr val="001F5F"/>
                </a:solidFill>
                <a:latin typeface="Calibri"/>
                <a:cs typeface="Calibri"/>
              </a:rPr>
              <a:t>r</a:t>
            </a:r>
            <a:r>
              <a:rPr sz="1800" spc="-15" dirty="0">
                <a:solidFill>
                  <a:srgbClr val="001F5F"/>
                </a:solidFill>
                <a:latin typeface="Calibri"/>
                <a:cs typeface="Calibri"/>
              </a:rPr>
              <a:t>é</a:t>
            </a:r>
            <a:r>
              <a:rPr sz="1800" spc="-5" dirty="0">
                <a:solidFill>
                  <a:srgbClr val="001F5F"/>
                </a:solidFill>
                <a:latin typeface="Calibri"/>
                <a:cs typeface="Calibri"/>
              </a:rPr>
              <a:t>q</a:t>
            </a:r>
            <a:r>
              <a:rPr sz="1800" spc="5" dirty="0">
                <a:solidFill>
                  <a:srgbClr val="001F5F"/>
                </a:solidFill>
                <a:latin typeface="Calibri"/>
                <a:cs typeface="Calibri"/>
              </a:rPr>
              <a:t>u</a:t>
            </a:r>
            <a:r>
              <a:rPr sz="1800" spc="-15" dirty="0">
                <a:solidFill>
                  <a:srgbClr val="001F5F"/>
                </a:solidFill>
                <a:latin typeface="Calibri"/>
                <a:cs typeface="Calibri"/>
              </a:rPr>
              <a:t>emment</a:t>
            </a:r>
            <a:r>
              <a:rPr sz="1800" spc="-85" dirty="0">
                <a:solidFill>
                  <a:srgbClr val="001F5F"/>
                </a:solidFill>
                <a:latin typeface="Calibri"/>
                <a:cs typeface="Calibri"/>
              </a:rPr>
              <a:t> </a:t>
            </a:r>
            <a:r>
              <a:rPr sz="1800" spc="5" dirty="0">
                <a:solidFill>
                  <a:srgbClr val="001F5F"/>
                </a:solidFill>
                <a:latin typeface="Calibri"/>
                <a:cs typeface="Calibri"/>
              </a:rPr>
              <a:t>p</a:t>
            </a:r>
            <a:r>
              <a:rPr sz="1800" spc="-35" dirty="0">
                <a:solidFill>
                  <a:srgbClr val="001F5F"/>
                </a:solidFill>
                <a:latin typeface="Calibri"/>
                <a:cs typeface="Calibri"/>
              </a:rPr>
              <a:t>r</a:t>
            </a:r>
            <a:r>
              <a:rPr sz="1800" spc="-10" dirty="0">
                <a:solidFill>
                  <a:srgbClr val="001F5F"/>
                </a:solidFill>
                <a:latin typeface="Calibri"/>
                <a:cs typeface="Calibri"/>
              </a:rPr>
              <a:t>escri</a:t>
            </a:r>
            <a:r>
              <a:rPr sz="1800" spc="-30" dirty="0">
                <a:solidFill>
                  <a:srgbClr val="001F5F"/>
                </a:solidFill>
                <a:latin typeface="Calibri"/>
                <a:cs typeface="Calibri"/>
              </a:rPr>
              <a:t>t</a:t>
            </a:r>
            <a:r>
              <a:rPr sz="1800" spc="-15" dirty="0">
                <a:solidFill>
                  <a:srgbClr val="001F5F"/>
                </a:solidFill>
                <a:latin typeface="Calibri"/>
                <a:cs typeface="Calibri"/>
              </a:rPr>
              <a:t>es</a:t>
            </a:r>
            <a:r>
              <a:rPr sz="1800" spc="-40" dirty="0">
                <a:solidFill>
                  <a:srgbClr val="001F5F"/>
                </a:solidFill>
                <a:latin typeface="Calibri"/>
                <a:cs typeface="Calibri"/>
              </a:rPr>
              <a:t> </a:t>
            </a:r>
            <a:r>
              <a:rPr sz="1800" spc="-35" dirty="0">
                <a:solidFill>
                  <a:srgbClr val="001F5F"/>
                </a:solidFill>
                <a:latin typeface="Calibri"/>
                <a:cs typeface="Calibri"/>
              </a:rPr>
              <a:t>e</a:t>
            </a:r>
            <a:r>
              <a:rPr lang="fr-FR" sz="1800" spc="-10" dirty="0" err="1">
                <a:solidFill>
                  <a:srgbClr val="001F5F"/>
                </a:solidFill>
                <a:latin typeface="Calibri"/>
                <a:cs typeface="Calibri"/>
              </a:rPr>
              <a:t>t</a:t>
            </a:r>
            <a:r>
              <a:rPr lang="fr-FR" sz="1800" spc="-10" dirty="0">
                <a:solidFill>
                  <a:srgbClr val="001F5F"/>
                </a:solidFill>
                <a:latin typeface="Calibri"/>
                <a:cs typeface="Calibri"/>
              </a:rPr>
              <a:t> </a:t>
            </a:r>
            <a:r>
              <a:rPr sz="1800" spc="-10" dirty="0">
                <a:solidFill>
                  <a:srgbClr val="001F5F"/>
                </a:solidFill>
                <a:latin typeface="Calibri"/>
                <a:cs typeface="Calibri"/>
              </a:rPr>
              <a:t>c</a:t>
            </a:r>
            <a:r>
              <a:rPr sz="1800" dirty="0">
                <a:solidFill>
                  <a:srgbClr val="001F5F"/>
                </a:solidFill>
                <a:latin typeface="Calibri"/>
                <a:cs typeface="Calibri"/>
              </a:rPr>
              <a:t>er</a:t>
            </a:r>
            <a:r>
              <a:rPr sz="1800" spc="-10" dirty="0">
                <a:solidFill>
                  <a:srgbClr val="001F5F"/>
                </a:solidFill>
                <a:latin typeface="Calibri"/>
                <a:cs typeface="Calibri"/>
              </a:rPr>
              <a:t>t</a:t>
            </a:r>
            <a:r>
              <a:rPr sz="1800" dirty="0">
                <a:solidFill>
                  <a:srgbClr val="001F5F"/>
                </a:solidFill>
                <a:latin typeface="Calibri"/>
                <a:cs typeface="Calibri"/>
              </a:rPr>
              <a:t>ai</a:t>
            </a:r>
            <a:r>
              <a:rPr sz="1800" spc="10" dirty="0">
                <a:solidFill>
                  <a:srgbClr val="001F5F"/>
                </a:solidFill>
                <a:latin typeface="Calibri"/>
                <a:cs typeface="Calibri"/>
              </a:rPr>
              <a:t>n</a:t>
            </a:r>
            <a:r>
              <a:rPr sz="1800" dirty="0">
                <a:solidFill>
                  <a:srgbClr val="001F5F"/>
                </a:solidFill>
                <a:latin typeface="Calibri"/>
                <a:cs typeface="Calibri"/>
              </a:rPr>
              <a:t>es</a:t>
            </a:r>
            <a:r>
              <a:rPr sz="1800" spc="-40" dirty="0">
                <a:solidFill>
                  <a:srgbClr val="001F5F"/>
                </a:solidFill>
                <a:latin typeface="Calibri"/>
                <a:cs typeface="Calibri"/>
              </a:rPr>
              <a:t> </a:t>
            </a:r>
            <a:r>
              <a:rPr sz="1800" spc="-5" dirty="0">
                <a:solidFill>
                  <a:srgbClr val="001F5F"/>
                </a:solidFill>
                <a:latin typeface="Calibri"/>
                <a:cs typeface="Calibri"/>
              </a:rPr>
              <a:t>s</a:t>
            </a:r>
            <a:r>
              <a:rPr sz="1800" dirty="0">
                <a:solidFill>
                  <a:srgbClr val="001F5F"/>
                </a:solidFill>
                <a:latin typeface="Calibri"/>
                <a:cs typeface="Calibri"/>
              </a:rPr>
              <a:t>u</a:t>
            </a:r>
            <a:r>
              <a:rPr sz="1800" spc="5" dirty="0">
                <a:solidFill>
                  <a:srgbClr val="001F5F"/>
                </a:solidFill>
                <a:latin typeface="Calibri"/>
                <a:cs typeface="Calibri"/>
              </a:rPr>
              <a:t>b</a:t>
            </a:r>
            <a:r>
              <a:rPr sz="1800" spc="-30" dirty="0">
                <a:solidFill>
                  <a:srgbClr val="001F5F"/>
                </a:solidFill>
                <a:latin typeface="Calibri"/>
                <a:cs typeface="Calibri"/>
              </a:rPr>
              <a:t>s</a:t>
            </a:r>
            <a:r>
              <a:rPr sz="1800" spc="-15" dirty="0">
                <a:solidFill>
                  <a:srgbClr val="001F5F"/>
                </a:solidFill>
                <a:latin typeface="Calibri"/>
                <a:cs typeface="Calibri"/>
              </a:rPr>
              <a:t>t</a:t>
            </a:r>
            <a:r>
              <a:rPr sz="1800" dirty="0">
                <a:solidFill>
                  <a:srgbClr val="001F5F"/>
                </a:solidFill>
                <a:latin typeface="Calibri"/>
                <a:cs typeface="Calibri"/>
              </a:rPr>
              <a:t>a</a:t>
            </a:r>
            <a:r>
              <a:rPr sz="1800" spc="5" dirty="0">
                <a:solidFill>
                  <a:srgbClr val="001F5F"/>
                </a:solidFill>
                <a:latin typeface="Calibri"/>
                <a:cs typeface="Calibri"/>
              </a:rPr>
              <a:t>n</a:t>
            </a:r>
            <a:r>
              <a:rPr sz="1800" spc="-10" dirty="0">
                <a:solidFill>
                  <a:srgbClr val="001F5F"/>
                </a:solidFill>
                <a:latin typeface="Calibri"/>
                <a:cs typeface="Calibri"/>
              </a:rPr>
              <a:t>c</a:t>
            </a:r>
            <a:r>
              <a:rPr sz="1800" dirty="0">
                <a:solidFill>
                  <a:srgbClr val="001F5F"/>
                </a:solidFill>
                <a:latin typeface="Calibri"/>
                <a:cs typeface="Calibri"/>
              </a:rPr>
              <a:t>es</a:t>
            </a:r>
            <a:endParaRPr lang="fr-FR" sz="1800" dirty="0">
              <a:latin typeface="Calibri"/>
              <a:cs typeface="Calibri"/>
            </a:endParaRPr>
          </a:p>
          <a:p>
            <a:pPr marL="356870" indent="-344170">
              <a:buClr>
                <a:srgbClr val="001F5F"/>
              </a:buClr>
              <a:buFont typeface="Arial"/>
              <a:buChar char="•"/>
              <a:tabLst>
                <a:tab pos="357505" algn="l"/>
              </a:tabLst>
            </a:pPr>
            <a:r>
              <a:rPr sz="1800" spc="-60" dirty="0">
                <a:solidFill>
                  <a:srgbClr val="001F5F"/>
                </a:solidFill>
                <a:latin typeface="Calibri"/>
                <a:cs typeface="Calibri"/>
              </a:rPr>
              <a:t>R</a:t>
            </a:r>
            <a:r>
              <a:rPr sz="1800" spc="-20" dirty="0">
                <a:solidFill>
                  <a:srgbClr val="001F5F"/>
                </a:solidFill>
                <a:latin typeface="Calibri"/>
                <a:cs typeface="Calibri"/>
              </a:rPr>
              <a:t>é</a:t>
            </a:r>
            <a:r>
              <a:rPr sz="1800" spc="-60" dirty="0">
                <a:solidFill>
                  <a:srgbClr val="001F5F"/>
                </a:solidFill>
                <a:latin typeface="Calibri"/>
                <a:cs typeface="Calibri"/>
              </a:rPr>
              <a:t>f</a:t>
            </a:r>
            <a:r>
              <a:rPr sz="1800" dirty="0">
                <a:solidFill>
                  <a:srgbClr val="001F5F"/>
                </a:solidFill>
                <a:latin typeface="Calibri"/>
                <a:cs typeface="Calibri"/>
              </a:rPr>
              <a:t>é</a:t>
            </a:r>
            <a:r>
              <a:rPr sz="1800" spc="-20" dirty="0">
                <a:solidFill>
                  <a:srgbClr val="001F5F"/>
                </a:solidFill>
                <a:latin typeface="Calibri"/>
                <a:cs typeface="Calibri"/>
              </a:rPr>
              <a:t>r</a:t>
            </a:r>
            <a:r>
              <a:rPr sz="1800" dirty="0">
                <a:solidFill>
                  <a:srgbClr val="001F5F"/>
                </a:solidFill>
                <a:latin typeface="Calibri"/>
                <a:cs typeface="Calibri"/>
              </a:rPr>
              <a:t>e</a:t>
            </a:r>
            <a:r>
              <a:rPr sz="1800" spc="10" dirty="0">
                <a:solidFill>
                  <a:srgbClr val="001F5F"/>
                </a:solidFill>
                <a:latin typeface="Calibri"/>
                <a:cs typeface="Calibri"/>
              </a:rPr>
              <a:t>n</a:t>
            </a:r>
            <a:r>
              <a:rPr sz="1800" spc="-10" dirty="0">
                <a:solidFill>
                  <a:srgbClr val="001F5F"/>
                </a:solidFill>
                <a:latin typeface="Calibri"/>
                <a:cs typeface="Calibri"/>
              </a:rPr>
              <a:t>c</a:t>
            </a:r>
            <a:r>
              <a:rPr sz="1800" dirty="0">
                <a:solidFill>
                  <a:srgbClr val="001F5F"/>
                </a:solidFill>
                <a:latin typeface="Calibri"/>
                <a:cs typeface="Calibri"/>
              </a:rPr>
              <a:t>es</a:t>
            </a:r>
            <a:r>
              <a:rPr sz="1800" spc="5" dirty="0">
                <a:solidFill>
                  <a:srgbClr val="001F5F"/>
                </a:solidFill>
                <a:latin typeface="Calibri"/>
                <a:cs typeface="Calibri"/>
              </a:rPr>
              <a:t> </a:t>
            </a:r>
            <a:r>
              <a:rPr sz="1800" dirty="0">
                <a:solidFill>
                  <a:srgbClr val="001F5F"/>
                </a:solidFill>
                <a:latin typeface="Calibri"/>
                <a:cs typeface="Calibri"/>
              </a:rPr>
              <a:t>I</a:t>
            </a:r>
            <a:r>
              <a:rPr sz="1800" spc="-20" dirty="0">
                <a:solidFill>
                  <a:srgbClr val="001F5F"/>
                </a:solidFill>
                <a:latin typeface="Calibri"/>
                <a:cs typeface="Calibri"/>
              </a:rPr>
              <a:t>n</a:t>
            </a:r>
            <a:r>
              <a:rPr sz="1800" spc="-15" dirty="0">
                <a:solidFill>
                  <a:srgbClr val="001F5F"/>
                </a:solidFill>
                <a:latin typeface="Calibri"/>
                <a:cs typeface="Calibri"/>
              </a:rPr>
              <a:t>t</a:t>
            </a:r>
            <a:r>
              <a:rPr sz="1800" dirty="0">
                <a:solidFill>
                  <a:srgbClr val="001F5F"/>
                </a:solidFill>
                <a:latin typeface="Calibri"/>
                <a:cs typeface="Calibri"/>
              </a:rPr>
              <a:t>er</a:t>
            </a:r>
            <a:r>
              <a:rPr sz="1800" spc="15" dirty="0">
                <a:solidFill>
                  <a:srgbClr val="001F5F"/>
                </a:solidFill>
                <a:latin typeface="Calibri"/>
                <a:cs typeface="Calibri"/>
              </a:rPr>
              <a:t>n</a:t>
            </a:r>
            <a:r>
              <a:rPr sz="1800" spc="-20" dirty="0">
                <a:solidFill>
                  <a:srgbClr val="001F5F"/>
                </a:solidFill>
                <a:latin typeface="Calibri"/>
                <a:cs typeface="Calibri"/>
              </a:rPr>
              <a:t>e</a:t>
            </a:r>
            <a:r>
              <a:rPr sz="1800" dirty="0">
                <a:solidFill>
                  <a:srgbClr val="001F5F"/>
                </a:solidFill>
                <a:latin typeface="Calibri"/>
                <a:cs typeface="Calibri"/>
              </a:rPr>
              <a:t>t</a:t>
            </a:r>
            <a:r>
              <a:rPr sz="1800" spc="-30" dirty="0">
                <a:solidFill>
                  <a:srgbClr val="001F5F"/>
                </a:solidFill>
                <a:latin typeface="Calibri"/>
                <a:cs typeface="Calibri"/>
              </a:rPr>
              <a:t> </a:t>
            </a:r>
            <a:r>
              <a:rPr sz="1800" spc="5" dirty="0">
                <a:solidFill>
                  <a:srgbClr val="001F5F"/>
                </a:solidFill>
                <a:latin typeface="Calibri"/>
                <a:cs typeface="Calibri"/>
              </a:rPr>
              <a:t>p</a:t>
            </a:r>
            <a:r>
              <a:rPr sz="1800" dirty="0">
                <a:solidFill>
                  <a:srgbClr val="001F5F"/>
                </a:solidFill>
                <a:latin typeface="Calibri"/>
                <a:cs typeface="Calibri"/>
              </a:rPr>
              <a:t>o</a:t>
            </a:r>
            <a:r>
              <a:rPr sz="1800" spc="5" dirty="0">
                <a:solidFill>
                  <a:srgbClr val="001F5F"/>
                </a:solidFill>
                <a:latin typeface="Calibri"/>
                <a:cs typeface="Calibri"/>
              </a:rPr>
              <a:t>u</a:t>
            </a:r>
            <a:r>
              <a:rPr sz="1800" dirty="0">
                <a:solidFill>
                  <a:srgbClr val="001F5F"/>
                </a:solidFill>
                <a:latin typeface="Calibri"/>
                <a:cs typeface="Calibri"/>
              </a:rPr>
              <a:t>r</a:t>
            </a:r>
            <a:r>
              <a:rPr sz="1800" spc="-40" dirty="0">
                <a:solidFill>
                  <a:srgbClr val="001F5F"/>
                </a:solidFill>
                <a:latin typeface="Calibri"/>
                <a:cs typeface="Calibri"/>
              </a:rPr>
              <a:t> </a:t>
            </a:r>
            <a:r>
              <a:rPr sz="1800" dirty="0">
                <a:solidFill>
                  <a:srgbClr val="001F5F"/>
                </a:solidFill>
                <a:latin typeface="Calibri"/>
                <a:cs typeface="Calibri"/>
              </a:rPr>
              <a:t>l</a:t>
            </a:r>
            <a:r>
              <a:rPr sz="1800" spc="-170" dirty="0">
                <a:solidFill>
                  <a:srgbClr val="001F5F"/>
                </a:solidFill>
                <a:latin typeface="Calibri"/>
                <a:cs typeface="Calibri"/>
              </a:rPr>
              <a:t>’</a:t>
            </a:r>
            <a:r>
              <a:rPr sz="1800" dirty="0">
                <a:solidFill>
                  <a:srgbClr val="001F5F"/>
                </a:solidFill>
                <a:latin typeface="Calibri"/>
                <a:cs typeface="Calibri"/>
              </a:rPr>
              <a:t>a</a:t>
            </a:r>
            <a:r>
              <a:rPr sz="1800" spc="10" dirty="0">
                <a:solidFill>
                  <a:srgbClr val="001F5F"/>
                </a:solidFill>
                <a:latin typeface="Calibri"/>
                <a:cs typeface="Calibri"/>
              </a:rPr>
              <a:t>n</a:t>
            </a:r>
            <a:r>
              <a:rPr sz="1800" dirty="0">
                <a:solidFill>
                  <a:srgbClr val="001F5F"/>
                </a:solidFill>
                <a:latin typeface="Calibri"/>
                <a:cs typeface="Calibri"/>
              </a:rPr>
              <a:t>al</a:t>
            </a:r>
            <a:r>
              <a:rPr sz="1800" spc="-30" dirty="0">
                <a:solidFill>
                  <a:srgbClr val="001F5F"/>
                </a:solidFill>
                <a:latin typeface="Calibri"/>
                <a:cs typeface="Calibri"/>
              </a:rPr>
              <a:t>y</a:t>
            </a:r>
            <a:r>
              <a:rPr sz="1800" dirty="0">
                <a:solidFill>
                  <a:srgbClr val="001F5F"/>
                </a:solidFill>
                <a:latin typeface="Calibri"/>
                <a:cs typeface="Calibri"/>
              </a:rPr>
              <a:t>se</a:t>
            </a:r>
            <a:r>
              <a:rPr sz="1800" spc="-15" dirty="0">
                <a:solidFill>
                  <a:srgbClr val="001F5F"/>
                </a:solidFill>
                <a:latin typeface="Calibri"/>
                <a:cs typeface="Calibri"/>
              </a:rPr>
              <a:t> </a:t>
            </a:r>
            <a:r>
              <a:rPr sz="1800" spc="5" dirty="0">
                <a:solidFill>
                  <a:srgbClr val="001F5F"/>
                </a:solidFill>
                <a:latin typeface="Calibri"/>
                <a:cs typeface="Calibri"/>
              </a:rPr>
              <a:t>d</a:t>
            </a:r>
            <a:r>
              <a:rPr sz="1800" dirty="0">
                <a:solidFill>
                  <a:srgbClr val="001F5F"/>
                </a:solidFill>
                <a:latin typeface="Calibri"/>
                <a:cs typeface="Calibri"/>
              </a:rPr>
              <a:t>es</a:t>
            </a:r>
            <a:r>
              <a:rPr sz="1800" spc="-15" dirty="0">
                <a:solidFill>
                  <a:srgbClr val="001F5F"/>
                </a:solidFill>
                <a:latin typeface="Calibri"/>
                <a:cs typeface="Calibri"/>
              </a:rPr>
              <a:t> </a:t>
            </a:r>
            <a:r>
              <a:rPr sz="1800" dirty="0">
                <a:solidFill>
                  <a:srgbClr val="001F5F"/>
                </a:solidFill>
                <a:latin typeface="Calibri"/>
                <a:cs typeface="Calibri"/>
              </a:rPr>
              <a:t>i</a:t>
            </a:r>
            <a:r>
              <a:rPr sz="1800" spc="-15" dirty="0">
                <a:solidFill>
                  <a:srgbClr val="001F5F"/>
                </a:solidFill>
                <a:latin typeface="Calibri"/>
                <a:cs typeface="Calibri"/>
              </a:rPr>
              <a:t>nt</a:t>
            </a:r>
            <a:r>
              <a:rPr sz="1800" dirty="0">
                <a:solidFill>
                  <a:srgbClr val="001F5F"/>
                </a:solidFill>
                <a:latin typeface="Calibri"/>
                <a:cs typeface="Calibri"/>
              </a:rPr>
              <a:t>e</a:t>
            </a:r>
            <a:r>
              <a:rPr sz="1800" spc="-45" dirty="0">
                <a:solidFill>
                  <a:srgbClr val="001F5F"/>
                </a:solidFill>
                <a:latin typeface="Calibri"/>
                <a:cs typeface="Calibri"/>
              </a:rPr>
              <a:t>r</a:t>
            </a:r>
            <a:r>
              <a:rPr sz="1800" dirty="0">
                <a:solidFill>
                  <a:srgbClr val="001F5F"/>
                </a:solidFill>
                <a:latin typeface="Calibri"/>
                <a:cs typeface="Calibri"/>
              </a:rPr>
              <a:t>actio</a:t>
            </a:r>
            <a:r>
              <a:rPr sz="1800" spc="15" dirty="0">
                <a:solidFill>
                  <a:srgbClr val="001F5F"/>
                </a:solidFill>
                <a:latin typeface="Calibri"/>
                <a:cs typeface="Calibri"/>
              </a:rPr>
              <a:t>n</a:t>
            </a:r>
            <a:r>
              <a:rPr sz="1800" dirty="0">
                <a:solidFill>
                  <a:srgbClr val="001F5F"/>
                </a:solidFill>
                <a:latin typeface="Calibri"/>
                <a:cs typeface="Calibri"/>
              </a:rPr>
              <a:t>s</a:t>
            </a:r>
            <a:endParaRPr sz="1800" dirty="0">
              <a:latin typeface="Calibri"/>
              <a:cs typeface="Calibri"/>
            </a:endParaRPr>
          </a:p>
        </p:txBody>
      </p:sp>
      <p:sp>
        <p:nvSpPr>
          <p:cNvPr id="2" name="object 2"/>
          <p:cNvSpPr txBox="1">
            <a:spLocks noGrp="1"/>
          </p:cNvSpPr>
          <p:nvPr>
            <p:ph type="title"/>
          </p:nvPr>
        </p:nvSpPr>
        <p:spPr>
          <a:xfrm>
            <a:off x="2209800" y="1557756"/>
            <a:ext cx="7772400" cy="952439"/>
          </a:xfrm>
          <a:prstGeom prst="rect">
            <a:avLst/>
          </a:prstGeom>
        </p:spPr>
        <p:txBody>
          <a:bodyPr vert="horz" wrap="square" lIns="0" tIns="272668" rIns="0" bIns="0" numCol="1" rtlCol="0" anchor="ctr" anchorCtr="0" compatLnSpc="1">
            <a:prstTxWarp prst="textNoShape">
              <a:avLst/>
            </a:prstTxWarp>
            <a:spAutoFit/>
          </a:bodyPr>
          <a:lstStyle/>
          <a:p>
            <a:pPr marL="469900"/>
            <a:r>
              <a:rPr sz="4400" spc="-25" dirty="0"/>
              <a:t>IN</a:t>
            </a:r>
            <a:r>
              <a:rPr sz="4400" spc="-15" dirty="0"/>
              <a:t>T</a:t>
            </a:r>
            <a:r>
              <a:rPr sz="4400" spc="-25" dirty="0"/>
              <a:t>ER</a:t>
            </a:r>
            <a:r>
              <a:rPr sz="4400" spc="-90" dirty="0"/>
              <a:t>A</a:t>
            </a:r>
            <a:r>
              <a:rPr sz="4400" spc="-5" dirty="0"/>
              <a:t>C</a:t>
            </a:r>
            <a:r>
              <a:rPr sz="4400" spc="-25" dirty="0"/>
              <a:t>TI</a:t>
            </a:r>
            <a:r>
              <a:rPr sz="4400" spc="-20" dirty="0"/>
              <a:t>O</a:t>
            </a:r>
            <a:r>
              <a:rPr sz="4400" spc="-25" dirty="0"/>
              <a:t>NS </a:t>
            </a:r>
            <a:r>
              <a:rPr sz="4400" spc="-250" dirty="0"/>
              <a:t>A</a:t>
            </a:r>
            <a:r>
              <a:rPr sz="4400" spc="-35" dirty="0"/>
              <a:t>V</a:t>
            </a:r>
            <a:r>
              <a:rPr sz="4400" spc="-110" dirty="0"/>
              <a:t>E</a:t>
            </a:r>
            <a:r>
              <a:rPr sz="4400" spc="-25" dirty="0"/>
              <a:t>C</a:t>
            </a:r>
            <a:r>
              <a:rPr sz="4400" spc="35" dirty="0"/>
              <a:t> </a:t>
            </a:r>
            <a:r>
              <a:rPr sz="4400" spc="-20" dirty="0"/>
              <a:t>L</a:t>
            </a:r>
            <a:r>
              <a:rPr sz="4400" spc="-90" dirty="0"/>
              <a:t>E</a:t>
            </a:r>
            <a:r>
              <a:rPr sz="4400" spc="-25" dirty="0"/>
              <a:t>S</a:t>
            </a:r>
            <a:r>
              <a:rPr sz="4400" spc="20" dirty="0"/>
              <a:t> </a:t>
            </a:r>
            <a:r>
              <a:rPr sz="4400" spc="-30" dirty="0"/>
              <a:t>A</a:t>
            </a:r>
            <a:r>
              <a:rPr sz="4400" spc="-75" dirty="0"/>
              <a:t>R</a:t>
            </a:r>
            <a:r>
              <a:rPr sz="4400" spc="-30" dirty="0"/>
              <a:t>V</a:t>
            </a:r>
            <a:endParaRPr sz="4400" dirty="0"/>
          </a:p>
        </p:txBody>
      </p:sp>
      <p:sp>
        <p:nvSpPr>
          <p:cNvPr id="4" name="object 4"/>
          <p:cNvSpPr/>
          <p:nvPr/>
        </p:nvSpPr>
        <p:spPr>
          <a:xfrm>
            <a:off x="9578975" y="14429"/>
            <a:ext cx="1066800" cy="7715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139472"/>
            <a:ext cx="9903459" cy="677108"/>
          </a:xfrm>
          <a:prstGeom prst="rect">
            <a:avLst/>
          </a:prstGeom>
        </p:spPr>
        <p:txBody>
          <a:bodyPr vert="horz" wrap="square" lIns="0" tIns="0" rIns="0" bIns="0" numCol="1" rtlCol="0" anchor="ctr" anchorCtr="0" compatLnSpc="1">
            <a:prstTxWarp prst="textNoShape">
              <a:avLst/>
            </a:prstTxWarp>
            <a:spAutoFit/>
          </a:bodyPr>
          <a:lstStyle/>
          <a:p>
            <a:pPr marL="702310"/>
            <a:r>
              <a:rPr sz="4400" spc="-25" dirty="0"/>
              <a:t>«</a:t>
            </a:r>
            <a:r>
              <a:rPr sz="4400" spc="20" dirty="0"/>
              <a:t> </a:t>
            </a:r>
            <a:r>
              <a:rPr sz="4400" spc="-25" dirty="0"/>
              <a:t>B</a:t>
            </a:r>
            <a:r>
              <a:rPr sz="4400" spc="-20" dirty="0"/>
              <a:t>O</a:t>
            </a:r>
            <a:r>
              <a:rPr sz="4400" spc="-35" dirty="0"/>
              <a:t>O</a:t>
            </a:r>
            <a:r>
              <a:rPr sz="4400" spc="-50" dirty="0"/>
              <a:t>S</a:t>
            </a:r>
            <a:r>
              <a:rPr sz="4400" spc="-25" dirty="0"/>
              <a:t>T »</a:t>
            </a:r>
            <a:r>
              <a:rPr sz="4400" spc="20" dirty="0"/>
              <a:t> </a:t>
            </a:r>
            <a:r>
              <a:rPr sz="4400" spc="-245" dirty="0"/>
              <a:t>A</a:t>
            </a:r>
            <a:r>
              <a:rPr sz="4400" spc="-35" dirty="0"/>
              <a:t>V</a:t>
            </a:r>
            <a:r>
              <a:rPr sz="4400" spc="-105" dirty="0"/>
              <a:t>E</a:t>
            </a:r>
            <a:r>
              <a:rPr sz="4400" spc="-25" dirty="0"/>
              <a:t>C</a:t>
            </a:r>
            <a:r>
              <a:rPr sz="4400" spc="15" dirty="0"/>
              <a:t> </a:t>
            </a:r>
            <a:r>
              <a:rPr sz="4400" spc="-20" dirty="0"/>
              <a:t>LE</a:t>
            </a:r>
            <a:r>
              <a:rPr sz="4400" spc="20" dirty="0"/>
              <a:t> </a:t>
            </a:r>
            <a:r>
              <a:rPr sz="4400" spc="-20" dirty="0"/>
              <a:t>RI</a:t>
            </a:r>
            <a:r>
              <a:rPr sz="4400" spc="-135" dirty="0"/>
              <a:t>T</a:t>
            </a:r>
            <a:r>
              <a:rPr sz="4400" spc="-35" dirty="0"/>
              <a:t>O</a:t>
            </a:r>
            <a:r>
              <a:rPr sz="4400" spc="-20" dirty="0"/>
              <a:t>N</a:t>
            </a:r>
            <a:r>
              <a:rPr sz="4400" spc="-245" dirty="0"/>
              <a:t>A</a:t>
            </a:r>
            <a:r>
              <a:rPr sz="4400" spc="-30" dirty="0"/>
              <a:t>VIR</a:t>
            </a:r>
            <a:endParaRPr sz="4400"/>
          </a:p>
        </p:txBody>
      </p:sp>
      <p:sp>
        <p:nvSpPr>
          <p:cNvPr id="3" name="object 3"/>
          <p:cNvSpPr txBox="1"/>
          <p:nvPr/>
        </p:nvSpPr>
        <p:spPr>
          <a:xfrm>
            <a:off x="1998065" y="1138332"/>
            <a:ext cx="8384540" cy="4333238"/>
          </a:xfrm>
          <a:prstGeom prst="rect">
            <a:avLst/>
          </a:prstGeom>
        </p:spPr>
        <p:txBody>
          <a:bodyPr vert="horz" wrap="square" lIns="0" tIns="0" rIns="0" bIns="0" rtlCol="0">
            <a:spAutoFit/>
          </a:bodyPr>
          <a:lstStyle/>
          <a:p>
            <a:pPr marL="355600" indent="-342900">
              <a:buClr>
                <a:srgbClr val="001F5F"/>
              </a:buClr>
              <a:buFont typeface="Arial"/>
              <a:buChar char="•"/>
              <a:tabLst>
                <a:tab pos="424815" algn="l"/>
              </a:tabLst>
            </a:pPr>
            <a:r>
              <a:rPr sz="2400" b="1" spc="-10" dirty="0">
                <a:solidFill>
                  <a:srgbClr val="001F5F"/>
                </a:solidFill>
                <a:latin typeface="Calibri"/>
                <a:cs typeface="Calibri"/>
              </a:rPr>
              <a:t>Ri</a:t>
            </a:r>
            <a:r>
              <a:rPr sz="2400" b="1" spc="-25" dirty="0">
                <a:solidFill>
                  <a:srgbClr val="001F5F"/>
                </a:solidFill>
                <a:latin typeface="Calibri"/>
                <a:cs typeface="Calibri"/>
              </a:rPr>
              <a:t>t</a:t>
            </a:r>
            <a:r>
              <a:rPr sz="2400" b="1" spc="-10" dirty="0">
                <a:solidFill>
                  <a:srgbClr val="001F5F"/>
                </a:solidFill>
                <a:latin typeface="Calibri"/>
                <a:cs typeface="Calibri"/>
              </a:rPr>
              <a:t>on</a:t>
            </a:r>
            <a:r>
              <a:rPr sz="2400" b="1" spc="-50" dirty="0">
                <a:solidFill>
                  <a:srgbClr val="001F5F"/>
                </a:solidFill>
                <a:latin typeface="Calibri"/>
                <a:cs typeface="Calibri"/>
              </a:rPr>
              <a:t>a</a:t>
            </a:r>
            <a:r>
              <a:rPr sz="2400" b="1" spc="-5" dirty="0">
                <a:solidFill>
                  <a:srgbClr val="001F5F"/>
                </a:solidFill>
                <a:latin typeface="Calibri"/>
                <a:cs typeface="Calibri"/>
              </a:rPr>
              <a:t>vi</a:t>
            </a:r>
            <a:r>
              <a:rPr lang="fr-FR" sz="2400" b="1" spc="-5" dirty="0">
                <a:solidFill>
                  <a:srgbClr val="001F5F"/>
                </a:solidFill>
                <a:latin typeface="Calibri"/>
                <a:cs typeface="Calibri"/>
              </a:rPr>
              <a:t>r</a:t>
            </a:r>
            <a:endParaRPr lang="fr-FR" sz="2400" b="1" dirty="0">
              <a:solidFill>
                <a:srgbClr val="001F5F"/>
              </a:solidFill>
              <a:latin typeface="Calibri"/>
              <a:cs typeface="Calibri"/>
            </a:endParaRPr>
          </a:p>
          <a:p>
            <a:pPr marL="812800" lvl="1" indent="-342900">
              <a:buClr>
                <a:srgbClr val="001F5F"/>
              </a:buClr>
              <a:buFont typeface="Arial"/>
              <a:buChar char="•"/>
              <a:tabLst>
                <a:tab pos="424815" algn="l"/>
              </a:tabLst>
            </a:pPr>
            <a:r>
              <a:rPr lang="fr-FR" sz="2400" dirty="0">
                <a:solidFill>
                  <a:srgbClr val="001F5F"/>
                </a:solidFill>
                <a:latin typeface="Calibri"/>
                <a:cs typeface="Calibri"/>
              </a:rPr>
              <a:t>P</a:t>
            </a:r>
            <a:r>
              <a:rPr sz="2400" spc="10" dirty="0">
                <a:solidFill>
                  <a:srgbClr val="001F5F"/>
                </a:solidFill>
                <a:latin typeface="Calibri"/>
                <a:cs typeface="Calibri"/>
              </a:rPr>
              <a:t>u</a:t>
            </a:r>
            <a:r>
              <a:rPr sz="2400" dirty="0">
                <a:solidFill>
                  <a:srgbClr val="001F5F"/>
                </a:solidFill>
                <a:latin typeface="Calibri"/>
                <a:cs typeface="Calibri"/>
              </a:rPr>
              <a:t>issa</a:t>
            </a:r>
            <a:r>
              <a:rPr sz="2400" spc="-15" dirty="0">
                <a:solidFill>
                  <a:srgbClr val="001F5F"/>
                </a:solidFill>
                <a:latin typeface="Calibri"/>
                <a:cs typeface="Calibri"/>
              </a:rPr>
              <a:t>n</a:t>
            </a:r>
            <a:r>
              <a:rPr sz="2400" spc="-10" dirty="0">
                <a:solidFill>
                  <a:srgbClr val="001F5F"/>
                </a:solidFill>
                <a:latin typeface="Calibri"/>
                <a:cs typeface="Calibri"/>
              </a:rPr>
              <a:t>t</a:t>
            </a:r>
            <a:r>
              <a:rPr sz="2400" spc="-35" dirty="0">
                <a:solidFill>
                  <a:srgbClr val="001F5F"/>
                </a:solidFill>
                <a:latin typeface="Calibri"/>
                <a:cs typeface="Calibri"/>
              </a:rPr>
              <a:t> </a:t>
            </a:r>
            <a:r>
              <a:rPr sz="2400" b="1" spc="-5" dirty="0">
                <a:solidFill>
                  <a:srgbClr val="006FC0"/>
                </a:solidFill>
                <a:latin typeface="Calibri"/>
                <a:cs typeface="Calibri"/>
              </a:rPr>
              <a:t>i</a:t>
            </a:r>
            <a:r>
              <a:rPr sz="2400" b="1" spc="-10" dirty="0">
                <a:solidFill>
                  <a:srgbClr val="006FC0"/>
                </a:solidFill>
                <a:latin typeface="Calibri"/>
                <a:cs typeface="Calibri"/>
              </a:rPr>
              <a:t>nh</a:t>
            </a:r>
            <a:r>
              <a:rPr sz="2400" b="1" spc="-5" dirty="0">
                <a:solidFill>
                  <a:srgbClr val="006FC0"/>
                </a:solidFill>
                <a:latin typeface="Calibri"/>
                <a:cs typeface="Calibri"/>
              </a:rPr>
              <a:t>i</a:t>
            </a:r>
            <a:r>
              <a:rPr sz="2400" b="1" spc="-10" dirty="0">
                <a:solidFill>
                  <a:srgbClr val="006FC0"/>
                </a:solidFill>
                <a:latin typeface="Calibri"/>
                <a:cs typeface="Calibri"/>
              </a:rPr>
              <a:t>b</a:t>
            </a:r>
            <a:r>
              <a:rPr sz="2400" b="1" spc="-5" dirty="0">
                <a:solidFill>
                  <a:srgbClr val="006FC0"/>
                </a:solidFill>
                <a:latin typeface="Calibri"/>
                <a:cs typeface="Calibri"/>
              </a:rPr>
              <a:t>i</a:t>
            </a:r>
            <a:r>
              <a:rPr sz="2400" b="1" spc="-30" dirty="0">
                <a:solidFill>
                  <a:srgbClr val="006FC0"/>
                </a:solidFill>
                <a:latin typeface="Calibri"/>
                <a:cs typeface="Calibri"/>
              </a:rPr>
              <a:t>t</a:t>
            </a:r>
            <a:r>
              <a:rPr sz="2400" b="1" spc="-5" dirty="0">
                <a:solidFill>
                  <a:srgbClr val="006FC0"/>
                </a:solidFill>
                <a:latin typeface="Calibri"/>
                <a:cs typeface="Calibri"/>
              </a:rPr>
              <a:t>eu</a:t>
            </a:r>
            <a:r>
              <a:rPr sz="2400" b="1" dirty="0">
                <a:solidFill>
                  <a:srgbClr val="006FC0"/>
                </a:solidFill>
                <a:latin typeface="Calibri"/>
                <a:cs typeface="Calibri"/>
              </a:rPr>
              <a:t>r</a:t>
            </a:r>
            <a:r>
              <a:rPr sz="2400" b="1" spc="-65" dirty="0">
                <a:solidFill>
                  <a:srgbClr val="006FC0"/>
                </a:solidFill>
                <a:latin typeface="Calibri"/>
                <a:cs typeface="Calibri"/>
              </a:rPr>
              <a:t> </a:t>
            </a:r>
            <a:r>
              <a:rPr sz="2400" spc="10" dirty="0">
                <a:solidFill>
                  <a:srgbClr val="001F5F"/>
                </a:solidFill>
                <a:latin typeface="Calibri"/>
                <a:cs typeface="Calibri"/>
              </a:rPr>
              <a:t>d</a:t>
            </a:r>
            <a:r>
              <a:rPr sz="2400" spc="-15" dirty="0">
                <a:solidFill>
                  <a:srgbClr val="001F5F"/>
                </a:solidFill>
                <a:latin typeface="Calibri"/>
                <a:cs typeface="Calibri"/>
              </a:rPr>
              <a:t>e</a:t>
            </a:r>
            <a:r>
              <a:rPr sz="2400" dirty="0">
                <a:solidFill>
                  <a:srgbClr val="001F5F"/>
                </a:solidFill>
                <a:latin typeface="Calibri"/>
                <a:cs typeface="Calibri"/>
              </a:rPr>
              <a:t> n</a:t>
            </a:r>
            <a:r>
              <a:rPr sz="2400" spc="5" dirty="0">
                <a:solidFill>
                  <a:srgbClr val="001F5F"/>
                </a:solidFill>
                <a:latin typeface="Calibri"/>
                <a:cs typeface="Calibri"/>
              </a:rPr>
              <a:t>o</a:t>
            </a:r>
            <a:r>
              <a:rPr sz="2400" dirty="0">
                <a:solidFill>
                  <a:srgbClr val="001F5F"/>
                </a:solidFill>
                <a:latin typeface="Calibri"/>
                <a:cs typeface="Calibri"/>
              </a:rPr>
              <a:t>m</a:t>
            </a:r>
            <a:r>
              <a:rPr sz="2400" spc="15" dirty="0">
                <a:solidFill>
                  <a:srgbClr val="001F5F"/>
                </a:solidFill>
                <a:latin typeface="Calibri"/>
                <a:cs typeface="Calibri"/>
              </a:rPr>
              <a:t>b</a:t>
            </a:r>
            <a:r>
              <a:rPr sz="2400" spc="-35" dirty="0">
                <a:solidFill>
                  <a:srgbClr val="001F5F"/>
                </a:solidFill>
                <a:latin typeface="Calibri"/>
                <a:cs typeface="Calibri"/>
              </a:rPr>
              <a:t>r</a:t>
            </a:r>
            <a:r>
              <a:rPr sz="2400" spc="-15" dirty="0">
                <a:solidFill>
                  <a:srgbClr val="001F5F"/>
                </a:solidFill>
                <a:latin typeface="Calibri"/>
                <a:cs typeface="Calibri"/>
              </a:rPr>
              <a:t>e</a:t>
            </a:r>
            <a:r>
              <a:rPr sz="2400" dirty="0">
                <a:solidFill>
                  <a:srgbClr val="001F5F"/>
                </a:solidFill>
                <a:latin typeface="Calibri"/>
                <a:cs typeface="Calibri"/>
              </a:rPr>
              <a:t>ux</a:t>
            </a:r>
            <a:r>
              <a:rPr sz="2400" spc="-70" dirty="0">
                <a:solidFill>
                  <a:srgbClr val="001F5F"/>
                </a:solidFill>
                <a:latin typeface="Calibri"/>
                <a:cs typeface="Calibri"/>
              </a:rPr>
              <a:t> </a:t>
            </a:r>
            <a:r>
              <a:rPr sz="2400" spc="-45" dirty="0">
                <a:solidFill>
                  <a:srgbClr val="001F5F"/>
                </a:solidFill>
                <a:latin typeface="Calibri"/>
                <a:cs typeface="Calibri"/>
              </a:rPr>
              <a:t>c</a:t>
            </a:r>
            <a:r>
              <a:rPr sz="2400" spc="5" dirty="0">
                <a:solidFill>
                  <a:srgbClr val="001F5F"/>
                </a:solidFill>
                <a:latin typeface="Calibri"/>
                <a:cs typeface="Calibri"/>
              </a:rPr>
              <a:t>o</a:t>
            </a:r>
            <a:r>
              <a:rPr sz="2400" dirty="0">
                <a:solidFill>
                  <a:srgbClr val="001F5F"/>
                </a:solidFill>
                <a:latin typeface="Calibri"/>
                <a:cs typeface="Calibri"/>
              </a:rPr>
              <a:t>m</a:t>
            </a:r>
            <a:r>
              <a:rPr sz="2400" spc="15" dirty="0">
                <a:solidFill>
                  <a:srgbClr val="001F5F"/>
                </a:solidFill>
                <a:latin typeface="Calibri"/>
                <a:cs typeface="Calibri"/>
              </a:rPr>
              <a:t>p</a:t>
            </a:r>
            <a:r>
              <a:rPr sz="2400" dirty="0">
                <a:solidFill>
                  <a:srgbClr val="001F5F"/>
                </a:solidFill>
                <a:latin typeface="Calibri"/>
                <a:cs typeface="Calibri"/>
              </a:rPr>
              <a:t>l</a:t>
            </a:r>
            <a:r>
              <a:rPr sz="2400" spc="-40" dirty="0">
                <a:solidFill>
                  <a:srgbClr val="001F5F"/>
                </a:solidFill>
                <a:latin typeface="Calibri"/>
                <a:cs typeface="Calibri"/>
              </a:rPr>
              <a:t>e</a:t>
            </a:r>
            <a:r>
              <a:rPr sz="2400" spc="-80" dirty="0">
                <a:solidFill>
                  <a:srgbClr val="001F5F"/>
                </a:solidFill>
                <a:latin typeface="Calibri"/>
                <a:cs typeface="Calibri"/>
              </a:rPr>
              <a:t>x</a:t>
            </a:r>
            <a:r>
              <a:rPr sz="2400" spc="-15" dirty="0">
                <a:solidFill>
                  <a:srgbClr val="001F5F"/>
                </a:solidFill>
                <a:latin typeface="Calibri"/>
                <a:cs typeface="Calibri"/>
              </a:rPr>
              <a:t>es</a:t>
            </a:r>
            <a:r>
              <a:rPr lang="fr-FR" sz="2400" dirty="0">
                <a:latin typeface="Calibri"/>
                <a:cs typeface="Calibri"/>
              </a:rPr>
              <a:t> </a:t>
            </a:r>
            <a:r>
              <a:rPr sz="2400" dirty="0">
                <a:solidFill>
                  <a:srgbClr val="001F5F"/>
                </a:solidFill>
                <a:latin typeface="Calibri"/>
                <a:cs typeface="Calibri"/>
              </a:rPr>
              <a:t>e</a:t>
            </a:r>
            <a:r>
              <a:rPr sz="2400" spc="15" dirty="0">
                <a:solidFill>
                  <a:srgbClr val="001F5F"/>
                </a:solidFill>
                <a:latin typeface="Calibri"/>
                <a:cs typeface="Calibri"/>
              </a:rPr>
              <a:t>n</a:t>
            </a:r>
            <a:r>
              <a:rPr sz="2400" spc="-15" dirty="0">
                <a:solidFill>
                  <a:srgbClr val="001F5F"/>
                </a:solidFill>
                <a:latin typeface="Calibri"/>
                <a:cs typeface="Calibri"/>
              </a:rPr>
              <a:t>z</a:t>
            </a:r>
            <a:r>
              <a:rPr sz="2400" dirty="0">
                <a:solidFill>
                  <a:srgbClr val="001F5F"/>
                </a:solidFill>
                <a:latin typeface="Calibri"/>
                <a:cs typeface="Calibri"/>
              </a:rPr>
              <a:t>ym</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qu</a:t>
            </a:r>
            <a:r>
              <a:rPr sz="2400" dirty="0">
                <a:solidFill>
                  <a:srgbClr val="001F5F"/>
                </a:solidFill>
                <a:latin typeface="Calibri"/>
                <a:cs typeface="Calibri"/>
              </a:rPr>
              <a:t>es</a:t>
            </a:r>
            <a:r>
              <a:rPr sz="2400" spc="-6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o</a:t>
            </a:r>
            <a:r>
              <a:rPr sz="2400" spc="-15" dirty="0">
                <a:solidFill>
                  <a:srgbClr val="001F5F"/>
                </a:solidFill>
                <a:latin typeface="Calibri"/>
                <a:cs typeface="Calibri"/>
              </a:rPr>
              <a:t>n</a:t>
            </a:r>
            <a:r>
              <a:rPr sz="2400" dirty="0">
                <a:solidFill>
                  <a:srgbClr val="001F5F"/>
                </a:solidFill>
                <a:latin typeface="Calibri"/>
                <a:cs typeface="Calibri"/>
              </a:rPr>
              <a:t>t</a:t>
            </a:r>
            <a:r>
              <a:rPr sz="2400" spc="-35" dirty="0">
                <a:solidFill>
                  <a:srgbClr val="001F5F"/>
                </a:solidFill>
                <a:latin typeface="Calibri"/>
                <a:cs typeface="Calibri"/>
              </a:rPr>
              <a:t> </a:t>
            </a:r>
            <a:r>
              <a:rPr sz="2400" dirty="0">
                <a:solidFill>
                  <a:srgbClr val="001F5F"/>
                </a:solidFill>
                <a:latin typeface="Calibri"/>
                <a:cs typeface="Calibri"/>
              </a:rPr>
              <a:t>le</a:t>
            </a:r>
            <a:r>
              <a:rPr sz="2400" spc="-10" dirty="0">
                <a:solidFill>
                  <a:srgbClr val="001F5F"/>
                </a:solidFill>
                <a:latin typeface="Calibri"/>
                <a:cs typeface="Calibri"/>
              </a:rPr>
              <a:t> </a:t>
            </a:r>
            <a:r>
              <a:rPr sz="2400" spc="-5" dirty="0">
                <a:solidFill>
                  <a:srgbClr val="001F5F"/>
                </a:solidFill>
                <a:latin typeface="Calibri"/>
                <a:cs typeface="Calibri"/>
              </a:rPr>
              <a:t>CY</a:t>
            </a:r>
            <a:r>
              <a:rPr sz="2400" spc="5" dirty="0">
                <a:solidFill>
                  <a:srgbClr val="001F5F"/>
                </a:solidFill>
                <a:latin typeface="Calibri"/>
                <a:cs typeface="Calibri"/>
              </a:rPr>
              <a:t>P3</a:t>
            </a:r>
            <a:r>
              <a:rPr sz="2400" dirty="0">
                <a:solidFill>
                  <a:srgbClr val="001F5F"/>
                </a:solidFill>
                <a:latin typeface="Calibri"/>
                <a:cs typeface="Calibri"/>
              </a:rPr>
              <a:t>A4</a:t>
            </a:r>
            <a:endParaRPr lang="fr-FR" sz="2400" dirty="0">
              <a:latin typeface="Calibri"/>
              <a:cs typeface="Calibri"/>
            </a:endParaRPr>
          </a:p>
          <a:p>
            <a:pPr marL="812800" lvl="1" indent="-342900">
              <a:buClr>
                <a:srgbClr val="001F5F"/>
              </a:buClr>
              <a:buFont typeface="Arial"/>
              <a:buChar char="•"/>
              <a:tabLst>
                <a:tab pos="424815" algn="l"/>
              </a:tabLst>
            </a:pPr>
            <a:r>
              <a:rPr sz="2400" dirty="0">
                <a:solidFill>
                  <a:srgbClr val="001F5F"/>
                </a:solidFill>
                <a:latin typeface="Calibri"/>
                <a:cs typeface="Calibri"/>
              </a:rPr>
              <a:t>I</a:t>
            </a:r>
            <a:r>
              <a:rPr sz="2400" spc="5" dirty="0">
                <a:solidFill>
                  <a:srgbClr val="001F5F"/>
                </a:solidFill>
                <a:latin typeface="Calibri"/>
                <a:cs typeface="Calibri"/>
              </a:rPr>
              <a:t>n</a:t>
            </a:r>
            <a:r>
              <a:rPr sz="2400" spc="10" dirty="0">
                <a:solidFill>
                  <a:srgbClr val="001F5F"/>
                </a:solidFill>
                <a:latin typeface="Calibri"/>
                <a:cs typeface="Calibri"/>
              </a:rPr>
              <a:t>h</a:t>
            </a:r>
            <a:r>
              <a:rPr sz="2400" dirty="0">
                <a:solidFill>
                  <a:srgbClr val="001F5F"/>
                </a:solidFill>
                <a:latin typeface="Calibri"/>
                <a:cs typeface="Calibri"/>
              </a:rPr>
              <a:t>i</a:t>
            </a:r>
            <a:r>
              <a:rPr sz="2400" spc="10" dirty="0">
                <a:solidFill>
                  <a:srgbClr val="001F5F"/>
                </a:solidFill>
                <a:latin typeface="Calibri"/>
                <a:cs typeface="Calibri"/>
              </a:rPr>
              <a:t>b</a:t>
            </a:r>
            <a:r>
              <a:rPr sz="2400" dirty="0">
                <a:solidFill>
                  <a:srgbClr val="001F5F"/>
                </a:solidFill>
                <a:latin typeface="Calibri"/>
                <a:cs typeface="Calibri"/>
              </a:rPr>
              <a:t>i</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o</a:t>
            </a:r>
            <a:r>
              <a:rPr sz="2400" dirty="0">
                <a:solidFill>
                  <a:srgbClr val="001F5F"/>
                </a:solidFill>
                <a:latin typeface="Calibri"/>
                <a:cs typeface="Calibri"/>
              </a:rPr>
              <a:t>n</a:t>
            </a:r>
            <a:r>
              <a:rPr sz="2400" spc="-55" dirty="0">
                <a:solidFill>
                  <a:srgbClr val="001F5F"/>
                </a:solidFill>
                <a:latin typeface="Calibri"/>
                <a:cs typeface="Calibri"/>
              </a:rPr>
              <a:t> </a:t>
            </a:r>
            <a:r>
              <a:rPr sz="2400" spc="10" dirty="0">
                <a:solidFill>
                  <a:srgbClr val="001F5F"/>
                </a:solidFill>
                <a:latin typeface="Calibri"/>
                <a:cs typeface="Calibri"/>
              </a:rPr>
              <a:t>d</a:t>
            </a:r>
            <a:r>
              <a:rPr sz="2400" dirty="0">
                <a:solidFill>
                  <a:srgbClr val="001F5F"/>
                </a:solidFill>
                <a:latin typeface="Calibri"/>
                <a:cs typeface="Calibri"/>
              </a:rPr>
              <a:t>u</a:t>
            </a:r>
            <a:r>
              <a:rPr sz="2400" spc="-5" dirty="0">
                <a:solidFill>
                  <a:srgbClr val="001F5F"/>
                </a:solidFill>
                <a:latin typeface="Calibri"/>
                <a:cs typeface="Calibri"/>
              </a:rPr>
              <a:t> </a:t>
            </a:r>
            <a:r>
              <a:rPr sz="2400" spc="-20" dirty="0">
                <a:solidFill>
                  <a:srgbClr val="001F5F"/>
                </a:solidFill>
                <a:latin typeface="Calibri"/>
                <a:cs typeface="Calibri"/>
              </a:rPr>
              <a:t>m</a:t>
            </a:r>
            <a:r>
              <a:rPr sz="2400" spc="-30" dirty="0">
                <a:solidFill>
                  <a:srgbClr val="001F5F"/>
                </a:solidFill>
                <a:latin typeface="Calibri"/>
                <a:cs typeface="Calibri"/>
              </a:rPr>
              <a:t>é</a:t>
            </a:r>
            <a:r>
              <a:rPr sz="2400" spc="-25" dirty="0">
                <a:solidFill>
                  <a:srgbClr val="001F5F"/>
                </a:solidFill>
                <a:latin typeface="Calibri"/>
                <a:cs typeface="Calibri"/>
              </a:rPr>
              <a:t>t</a:t>
            </a:r>
            <a:r>
              <a:rPr sz="2400" dirty="0">
                <a:solidFill>
                  <a:srgbClr val="001F5F"/>
                </a:solidFill>
                <a:latin typeface="Calibri"/>
                <a:cs typeface="Calibri"/>
              </a:rPr>
              <a:t>a</a:t>
            </a:r>
            <a:r>
              <a:rPr sz="2400" spc="15" dirty="0">
                <a:solidFill>
                  <a:srgbClr val="001F5F"/>
                </a:solidFill>
                <a:latin typeface="Calibri"/>
                <a:cs typeface="Calibri"/>
              </a:rPr>
              <a:t>b</a:t>
            </a:r>
            <a:r>
              <a:rPr sz="2400" spc="5" dirty="0">
                <a:solidFill>
                  <a:srgbClr val="001F5F"/>
                </a:solidFill>
                <a:latin typeface="Calibri"/>
                <a:cs typeface="Calibri"/>
              </a:rPr>
              <a:t>o</a:t>
            </a:r>
            <a:r>
              <a:rPr sz="2400" dirty="0">
                <a:solidFill>
                  <a:srgbClr val="001F5F"/>
                </a:solidFill>
                <a:latin typeface="Calibri"/>
                <a:cs typeface="Calibri"/>
              </a:rPr>
              <a:t>lisme</a:t>
            </a:r>
            <a:r>
              <a:rPr sz="2400" spc="-60" dirty="0">
                <a:solidFill>
                  <a:srgbClr val="001F5F"/>
                </a:solidFill>
                <a:latin typeface="Calibri"/>
                <a:cs typeface="Calibri"/>
              </a:rPr>
              <a:t> </a:t>
            </a:r>
            <a:r>
              <a:rPr sz="2400" spc="10" dirty="0">
                <a:solidFill>
                  <a:srgbClr val="001F5F"/>
                </a:solidFill>
                <a:latin typeface="Calibri"/>
                <a:cs typeface="Calibri"/>
              </a:rPr>
              <a:t>d</a:t>
            </a:r>
            <a:r>
              <a:rPr sz="2400" spc="-15" dirty="0">
                <a:solidFill>
                  <a:srgbClr val="001F5F"/>
                </a:solidFill>
                <a:latin typeface="Calibri"/>
                <a:cs typeface="Calibri"/>
              </a:rPr>
              <a:t>es </a:t>
            </a:r>
            <a:r>
              <a:rPr sz="2400" dirty="0">
                <a:solidFill>
                  <a:srgbClr val="001F5F"/>
                </a:solidFill>
                <a:latin typeface="Calibri"/>
                <a:cs typeface="Calibri"/>
              </a:rPr>
              <a:t>m</a:t>
            </a:r>
            <a:r>
              <a:rPr sz="2400" spc="10" dirty="0">
                <a:solidFill>
                  <a:srgbClr val="001F5F"/>
                </a:solidFill>
                <a:latin typeface="Calibri"/>
                <a:cs typeface="Calibri"/>
              </a:rPr>
              <a:t>o</a:t>
            </a:r>
            <a:r>
              <a:rPr sz="2400" dirty="0">
                <a:solidFill>
                  <a:srgbClr val="001F5F"/>
                </a:solidFill>
                <a:latin typeface="Calibri"/>
                <a:cs typeface="Calibri"/>
              </a:rPr>
              <a:t>l</a:t>
            </a:r>
            <a:r>
              <a:rPr sz="2400" spc="5" dirty="0">
                <a:solidFill>
                  <a:srgbClr val="001F5F"/>
                </a:solidFill>
                <a:latin typeface="Calibri"/>
                <a:cs typeface="Calibri"/>
              </a:rPr>
              <a:t>é</a:t>
            </a:r>
            <a:r>
              <a:rPr sz="2400" dirty="0">
                <a:solidFill>
                  <a:srgbClr val="001F5F"/>
                </a:solidFill>
                <a:latin typeface="Calibri"/>
                <a:cs typeface="Calibri"/>
              </a:rPr>
              <a:t>c</a:t>
            </a:r>
            <a:r>
              <a:rPr sz="2400" spc="5" dirty="0">
                <a:solidFill>
                  <a:srgbClr val="001F5F"/>
                </a:solidFill>
                <a:latin typeface="Calibri"/>
                <a:cs typeface="Calibri"/>
              </a:rPr>
              <a:t>u</a:t>
            </a:r>
            <a:r>
              <a:rPr sz="2400" dirty="0">
                <a:solidFill>
                  <a:srgbClr val="001F5F"/>
                </a:solidFill>
                <a:latin typeface="Calibri"/>
                <a:cs typeface="Calibri"/>
              </a:rPr>
              <a:t>l</a:t>
            </a:r>
            <a:r>
              <a:rPr sz="2400" spc="5" dirty="0">
                <a:solidFill>
                  <a:srgbClr val="001F5F"/>
                </a:solidFill>
                <a:latin typeface="Calibri"/>
                <a:cs typeface="Calibri"/>
              </a:rPr>
              <a:t>e</a:t>
            </a:r>
            <a:r>
              <a:rPr sz="2400" dirty="0">
                <a:solidFill>
                  <a:srgbClr val="001F5F"/>
                </a:solidFill>
                <a:latin typeface="Calibri"/>
                <a:cs typeface="Calibri"/>
              </a:rPr>
              <a:t>s</a:t>
            </a:r>
            <a:r>
              <a:rPr sz="2400" spc="-45" dirty="0">
                <a:solidFill>
                  <a:srgbClr val="001F5F"/>
                </a:solidFill>
                <a:latin typeface="Calibri"/>
                <a:cs typeface="Calibri"/>
              </a:rPr>
              <a:t> </a:t>
            </a:r>
            <a:r>
              <a:rPr sz="2400" dirty="0">
                <a:solidFill>
                  <a:srgbClr val="001F5F"/>
                </a:solidFill>
                <a:latin typeface="Calibri"/>
                <a:cs typeface="Calibri"/>
              </a:rPr>
              <a:t>ass</a:t>
            </a:r>
            <a:r>
              <a:rPr sz="2400" spc="5" dirty="0">
                <a:solidFill>
                  <a:srgbClr val="001F5F"/>
                </a:solidFill>
                <a:latin typeface="Calibri"/>
                <a:cs typeface="Calibri"/>
              </a:rPr>
              <a:t>o</a:t>
            </a:r>
            <a:r>
              <a:rPr sz="2400" spc="-10" dirty="0">
                <a:solidFill>
                  <a:srgbClr val="001F5F"/>
                </a:solidFill>
                <a:latin typeface="Calibri"/>
                <a:cs typeface="Calibri"/>
              </a:rPr>
              <a:t>ciée</a:t>
            </a:r>
            <a:r>
              <a:rPr sz="2400" dirty="0">
                <a:solidFill>
                  <a:srgbClr val="001F5F"/>
                </a:solidFill>
                <a:latin typeface="Calibri"/>
                <a:cs typeface="Calibri"/>
              </a:rPr>
              <a:t>s </a:t>
            </a:r>
            <a:endParaRPr lang="fr-FR" sz="2400" spc="-10" dirty="0">
              <a:solidFill>
                <a:srgbClr val="001F5F"/>
              </a:solidFill>
              <a:latin typeface="Calibri"/>
              <a:cs typeface="Calibri"/>
            </a:endParaRPr>
          </a:p>
          <a:p>
            <a:pPr marL="812800" lvl="1" indent="-342900">
              <a:buClr>
                <a:srgbClr val="001F5F"/>
              </a:buClr>
              <a:buFont typeface="Arial"/>
              <a:buChar char="•"/>
              <a:tabLst>
                <a:tab pos="424815" algn="l"/>
              </a:tabLst>
            </a:pPr>
            <a:r>
              <a:rPr sz="3200" b="1" spc="-20" dirty="0">
                <a:solidFill>
                  <a:srgbClr val="006FC0"/>
                </a:solidFill>
                <a:latin typeface="Calibri"/>
                <a:cs typeface="Calibri"/>
              </a:rPr>
              <a:t>augme</a:t>
            </a:r>
            <a:r>
              <a:rPr sz="3200" b="1" spc="-60" dirty="0">
                <a:solidFill>
                  <a:srgbClr val="006FC0"/>
                </a:solidFill>
                <a:latin typeface="Calibri"/>
                <a:cs typeface="Calibri"/>
              </a:rPr>
              <a:t>n</a:t>
            </a:r>
            <a:r>
              <a:rPr sz="3200" b="1" spc="-65" dirty="0">
                <a:solidFill>
                  <a:srgbClr val="006FC0"/>
                </a:solidFill>
                <a:latin typeface="Calibri"/>
                <a:cs typeface="Calibri"/>
              </a:rPr>
              <a:t>t</a:t>
            </a:r>
            <a:r>
              <a:rPr sz="3200" b="1" spc="-20" dirty="0">
                <a:solidFill>
                  <a:srgbClr val="006FC0"/>
                </a:solidFill>
                <a:latin typeface="Calibri"/>
                <a:cs typeface="Calibri"/>
              </a:rPr>
              <a:t>e</a:t>
            </a:r>
            <a:r>
              <a:rPr sz="3200" b="1" spc="30" dirty="0">
                <a:solidFill>
                  <a:srgbClr val="006FC0"/>
                </a:solidFill>
                <a:latin typeface="Calibri"/>
                <a:cs typeface="Calibri"/>
              </a:rPr>
              <a:t> </a:t>
            </a:r>
            <a:r>
              <a:rPr sz="3200" b="1" spc="-10" dirty="0">
                <a:solidFill>
                  <a:srgbClr val="006FC0"/>
                </a:solidFill>
                <a:latin typeface="Calibri"/>
                <a:cs typeface="Calibri"/>
              </a:rPr>
              <a:t>l</a:t>
            </a:r>
            <a:r>
              <a:rPr sz="3200" b="1" spc="-15" dirty="0">
                <a:solidFill>
                  <a:srgbClr val="006FC0"/>
                </a:solidFill>
                <a:latin typeface="Calibri"/>
                <a:cs typeface="Calibri"/>
              </a:rPr>
              <a:t>eur</a:t>
            </a:r>
            <a:r>
              <a:rPr sz="3200" b="1" dirty="0">
                <a:solidFill>
                  <a:srgbClr val="006FC0"/>
                </a:solidFill>
                <a:latin typeface="Calibri"/>
                <a:cs typeface="Calibri"/>
              </a:rPr>
              <a:t> </a:t>
            </a:r>
            <a:r>
              <a:rPr sz="3200" b="1" spc="-30" dirty="0">
                <a:solidFill>
                  <a:srgbClr val="006FC0"/>
                </a:solidFill>
                <a:latin typeface="Calibri"/>
                <a:cs typeface="Calibri"/>
              </a:rPr>
              <a:t>c</a:t>
            </a:r>
            <a:r>
              <a:rPr sz="3200" b="1" spc="-10" dirty="0">
                <a:solidFill>
                  <a:srgbClr val="006FC0"/>
                </a:solidFill>
                <a:latin typeface="Calibri"/>
                <a:cs typeface="Calibri"/>
              </a:rPr>
              <a:t>o</a:t>
            </a:r>
            <a:r>
              <a:rPr sz="3200" b="1" spc="-20" dirty="0">
                <a:solidFill>
                  <a:srgbClr val="006FC0"/>
                </a:solidFill>
                <a:latin typeface="Calibri"/>
                <a:cs typeface="Calibri"/>
              </a:rPr>
              <a:t>nce</a:t>
            </a:r>
            <a:r>
              <a:rPr sz="3200" b="1" spc="-55" dirty="0">
                <a:solidFill>
                  <a:srgbClr val="006FC0"/>
                </a:solidFill>
                <a:latin typeface="Calibri"/>
                <a:cs typeface="Calibri"/>
              </a:rPr>
              <a:t>n</a:t>
            </a:r>
            <a:r>
              <a:rPr sz="3200" b="1" spc="-15" dirty="0">
                <a:solidFill>
                  <a:srgbClr val="006FC0"/>
                </a:solidFill>
                <a:latin typeface="Calibri"/>
                <a:cs typeface="Calibri"/>
              </a:rPr>
              <a:t>t</a:t>
            </a:r>
            <a:r>
              <a:rPr sz="3200" b="1" spc="-95" dirty="0">
                <a:solidFill>
                  <a:srgbClr val="006FC0"/>
                </a:solidFill>
                <a:latin typeface="Calibri"/>
                <a:cs typeface="Calibri"/>
              </a:rPr>
              <a:t>r</a:t>
            </a:r>
            <a:r>
              <a:rPr sz="3200" b="1" spc="-35" dirty="0">
                <a:solidFill>
                  <a:srgbClr val="006FC0"/>
                </a:solidFill>
                <a:latin typeface="Calibri"/>
                <a:cs typeface="Calibri"/>
              </a:rPr>
              <a:t>a</a:t>
            </a:r>
            <a:r>
              <a:rPr sz="3200" b="1" spc="-10" dirty="0">
                <a:solidFill>
                  <a:srgbClr val="006FC0"/>
                </a:solidFill>
                <a:latin typeface="Calibri"/>
                <a:cs typeface="Calibri"/>
              </a:rPr>
              <a:t>tio</a:t>
            </a:r>
            <a:r>
              <a:rPr sz="3200" b="1" spc="-20" dirty="0">
                <a:solidFill>
                  <a:srgbClr val="006FC0"/>
                </a:solidFill>
                <a:latin typeface="Calibri"/>
                <a:cs typeface="Calibri"/>
              </a:rPr>
              <a:t>n</a:t>
            </a:r>
            <a:r>
              <a:rPr sz="3200" b="1" spc="5" dirty="0">
                <a:solidFill>
                  <a:srgbClr val="006FC0"/>
                </a:solidFill>
                <a:latin typeface="Calibri"/>
                <a:cs typeface="Calibri"/>
              </a:rPr>
              <a:t> </a:t>
            </a:r>
            <a:r>
              <a:rPr sz="3200" b="1" spc="-20" dirty="0">
                <a:solidFill>
                  <a:srgbClr val="006FC0"/>
                </a:solidFill>
                <a:latin typeface="Calibri"/>
                <a:cs typeface="Calibri"/>
              </a:rPr>
              <a:t>plasm</a:t>
            </a:r>
            <a:r>
              <a:rPr sz="3200" b="1" spc="-40" dirty="0">
                <a:solidFill>
                  <a:srgbClr val="006FC0"/>
                </a:solidFill>
                <a:latin typeface="Calibri"/>
                <a:cs typeface="Calibri"/>
              </a:rPr>
              <a:t>a</a:t>
            </a:r>
            <a:r>
              <a:rPr sz="3200" b="1" spc="-15" dirty="0">
                <a:solidFill>
                  <a:srgbClr val="006FC0"/>
                </a:solidFill>
                <a:latin typeface="Calibri"/>
                <a:cs typeface="Calibri"/>
              </a:rPr>
              <a:t>tiq</a:t>
            </a:r>
            <a:r>
              <a:rPr sz="3200" b="1" spc="-35" dirty="0">
                <a:solidFill>
                  <a:srgbClr val="006FC0"/>
                </a:solidFill>
                <a:latin typeface="Calibri"/>
                <a:cs typeface="Calibri"/>
              </a:rPr>
              <a:t>u</a:t>
            </a:r>
            <a:r>
              <a:rPr sz="3200" b="1" spc="-20" dirty="0">
                <a:solidFill>
                  <a:srgbClr val="006FC0"/>
                </a:solidFill>
                <a:latin typeface="Calibri"/>
                <a:cs typeface="Calibri"/>
              </a:rPr>
              <a:t>e</a:t>
            </a:r>
            <a:endParaRPr lang="fr-FR" sz="3200" dirty="0">
              <a:latin typeface="Calibri"/>
              <a:cs typeface="Calibri"/>
            </a:endParaRPr>
          </a:p>
          <a:p>
            <a:pPr marL="812800" lvl="1" indent="-342900">
              <a:buClr>
                <a:srgbClr val="001F5F"/>
              </a:buClr>
              <a:buFont typeface="Arial"/>
              <a:buChar char="•"/>
              <a:tabLst>
                <a:tab pos="424815" algn="l"/>
              </a:tabLst>
            </a:pPr>
            <a:r>
              <a:rPr sz="2400" spc="5" dirty="0">
                <a:solidFill>
                  <a:srgbClr val="001F5F"/>
                </a:solidFill>
                <a:latin typeface="Calibri"/>
                <a:cs typeface="Calibri"/>
              </a:rPr>
              <a:t>ut</a:t>
            </a:r>
            <a:r>
              <a:rPr sz="2400" dirty="0">
                <a:solidFill>
                  <a:srgbClr val="001F5F"/>
                </a:solidFill>
                <a:latin typeface="Calibri"/>
                <a:cs typeface="Calibri"/>
              </a:rPr>
              <a:t>ilis</a:t>
            </a:r>
            <a:r>
              <a:rPr sz="2400" spc="-30"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ion</a:t>
            </a:r>
            <a:r>
              <a:rPr sz="2400" spc="-50" dirty="0">
                <a:solidFill>
                  <a:srgbClr val="001F5F"/>
                </a:solidFill>
                <a:latin typeface="Calibri"/>
                <a:cs typeface="Calibri"/>
              </a:rPr>
              <a:t> </a:t>
            </a:r>
            <a:r>
              <a:rPr sz="2400" b="1" spc="-35" dirty="0">
                <a:solidFill>
                  <a:srgbClr val="001F5F"/>
                </a:solidFill>
                <a:latin typeface="Calibri"/>
                <a:cs typeface="Calibri"/>
              </a:rPr>
              <a:t>R</a:t>
            </a:r>
            <a:r>
              <a:rPr sz="2400" b="1" spc="5" dirty="0">
                <a:solidFill>
                  <a:srgbClr val="001F5F"/>
                </a:solidFill>
                <a:latin typeface="Calibri"/>
                <a:cs typeface="Calibri"/>
              </a:rPr>
              <a:t>T</a:t>
            </a:r>
            <a:r>
              <a:rPr sz="2400" b="1" dirty="0">
                <a:solidFill>
                  <a:srgbClr val="001F5F"/>
                </a:solidFill>
                <a:latin typeface="Calibri"/>
                <a:cs typeface="Calibri"/>
              </a:rPr>
              <a:t>V à</a:t>
            </a:r>
            <a:r>
              <a:rPr sz="2400" b="1" spc="-25" dirty="0">
                <a:solidFill>
                  <a:srgbClr val="001F5F"/>
                </a:solidFill>
                <a:latin typeface="Calibri"/>
                <a:cs typeface="Calibri"/>
              </a:rPr>
              <a:t> </a:t>
            </a:r>
            <a:r>
              <a:rPr sz="2400" b="1" spc="-40" dirty="0">
                <a:solidFill>
                  <a:srgbClr val="001F5F"/>
                </a:solidFill>
                <a:latin typeface="Calibri"/>
                <a:cs typeface="Calibri"/>
              </a:rPr>
              <a:t>f</a:t>
            </a:r>
            <a:r>
              <a:rPr sz="2400" b="1" spc="-10" dirty="0">
                <a:solidFill>
                  <a:srgbClr val="001F5F"/>
                </a:solidFill>
                <a:latin typeface="Calibri"/>
                <a:cs typeface="Calibri"/>
              </a:rPr>
              <a:t>a</a:t>
            </a:r>
            <a:r>
              <a:rPr sz="2400" b="1" spc="-5" dirty="0">
                <a:solidFill>
                  <a:srgbClr val="001F5F"/>
                </a:solidFill>
                <a:latin typeface="Calibri"/>
                <a:cs typeface="Calibri"/>
              </a:rPr>
              <a:t>i</a:t>
            </a:r>
            <a:r>
              <a:rPr sz="2400" b="1" spc="5" dirty="0">
                <a:solidFill>
                  <a:srgbClr val="001F5F"/>
                </a:solidFill>
                <a:latin typeface="Calibri"/>
                <a:cs typeface="Calibri"/>
              </a:rPr>
              <a:t>b</a:t>
            </a:r>
            <a:r>
              <a:rPr sz="2400" b="1" spc="-5" dirty="0">
                <a:solidFill>
                  <a:srgbClr val="001F5F"/>
                </a:solidFill>
                <a:latin typeface="Calibri"/>
                <a:cs typeface="Calibri"/>
              </a:rPr>
              <a:t>le</a:t>
            </a:r>
            <a:r>
              <a:rPr sz="2400" b="1" dirty="0">
                <a:solidFill>
                  <a:srgbClr val="001F5F"/>
                </a:solidFill>
                <a:latin typeface="Calibri"/>
                <a:cs typeface="Calibri"/>
              </a:rPr>
              <a:t>s </a:t>
            </a:r>
            <a:r>
              <a:rPr sz="2400" b="1" spc="10" dirty="0">
                <a:solidFill>
                  <a:srgbClr val="001F5F"/>
                </a:solidFill>
                <a:latin typeface="Calibri"/>
                <a:cs typeface="Calibri"/>
              </a:rPr>
              <a:t>d</a:t>
            </a:r>
            <a:r>
              <a:rPr sz="2400" b="1" dirty="0">
                <a:solidFill>
                  <a:srgbClr val="001F5F"/>
                </a:solidFill>
                <a:latin typeface="Calibri"/>
                <a:cs typeface="Calibri"/>
              </a:rPr>
              <a:t>o</a:t>
            </a:r>
            <a:r>
              <a:rPr sz="2400" b="1" spc="5" dirty="0">
                <a:solidFill>
                  <a:srgbClr val="001F5F"/>
                </a:solidFill>
                <a:latin typeface="Calibri"/>
                <a:cs typeface="Calibri"/>
              </a:rPr>
              <a:t>s</a:t>
            </a:r>
            <a:r>
              <a:rPr sz="2400" b="1" spc="-5" dirty="0">
                <a:solidFill>
                  <a:srgbClr val="001F5F"/>
                </a:solidFill>
                <a:latin typeface="Calibri"/>
                <a:cs typeface="Calibri"/>
              </a:rPr>
              <a:t>e</a:t>
            </a:r>
            <a:r>
              <a:rPr sz="2400" b="1" dirty="0">
                <a:solidFill>
                  <a:srgbClr val="001F5F"/>
                </a:solidFill>
                <a:latin typeface="Calibri"/>
                <a:cs typeface="Calibri"/>
              </a:rPr>
              <a:t>s</a:t>
            </a:r>
            <a:r>
              <a:rPr sz="2400" b="1" spc="-25" dirty="0">
                <a:solidFill>
                  <a:srgbClr val="001F5F"/>
                </a:solidFill>
                <a:latin typeface="Calibri"/>
                <a:cs typeface="Calibri"/>
              </a:rPr>
              <a:t> </a:t>
            </a:r>
            <a:r>
              <a:rPr sz="2400" spc="-10" dirty="0">
                <a:solidFill>
                  <a:srgbClr val="001F5F"/>
                </a:solidFill>
                <a:latin typeface="Calibri"/>
                <a:cs typeface="Calibri"/>
              </a:rPr>
              <a:t>(</a:t>
            </a:r>
            <a:r>
              <a:rPr sz="2400" spc="5" dirty="0">
                <a:solidFill>
                  <a:srgbClr val="001F5F"/>
                </a:solidFill>
                <a:latin typeface="Calibri"/>
                <a:cs typeface="Calibri"/>
              </a:rPr>
              <a:t>10</a:t>
            </a:r>
            <a:r>
              <a:rPr sz="2400" dirty="0">
                <a:solidFill>
                  <a:srgbClr val="001F5F"/>
                </a:solidFill>
                <a:latin typeface="Calibri"/>
                <a:cs typeface="Calibri"/>
              </a:rPr>
              <a:t>0</a:t>
            </a:r>
            <a:r>
              <a:rPr sz="2400" spc="-35" dirty="0">
                <a:solidFill>
                  <a:srgbClr val="001F5F"/>
                </a:solidFill>
                <a:latin typeface="Calibri"/>
                <a:cs typeface="Calibri"/>
              </a:rPr>
              <a:t> </a:t>
            </a:r>
            <a:r>
              <a:rPr sz="2400" dirty="0">
                <a:solidFill>
                  <a:srgbClr val="001F5F"/>
                </a:solidFill>
                <a:latin typeface="Calibri"/>
                <a:cs typeface="Calibri"/>
              </a:rPr>
              <a:t>à</a:t>
            </a:r>
            <a:r>
              <a:rPr sz="2400" spc="10" dirty="0">
                <a:solidFill>
                  <a:srgbClr val="001F5F"/>
                </a:solidFill>
                <a:latin typeface="Calibri"/>
                <a:cs typeface="Calibri"/>
              </a:rPr>
              <a:t> </a:t>
            </a:r>
            <a:r>
              <a:rPr sz="2400" spc="5" dirty="0">
                <a:solidFill>
                  <a:srgbClr val="001F5F"/>
                </a:solidFill>
                <a:latin typeface="Calibri"/>
                <a:cs typeface="Calibri"/>
              </a:rPr>
              <a:t>40</a:t>
            </a:r>
            <a:r>
              <a:rPr sz="2400" dirty="0">
                <a:solidFill>
                  <a:srgbClr val="001F5F"/>
                </a:solidFill>
                <a:latin typeface="Calibri"/>
                <a:cs typeface="Calibri"/>
              </a:rPr>
              <a:t>0</a:t>
            </a:r>
            <a:r>
              <a:rPr sz="2400" spc="-35" dirty="0">
                <a:solidFill>
                  <a:srgbClr val="001F5F"/>
                </a:solidFill>
                <a:latin typeface="Calibri"/>
                <a:cs typeface="Calibri"/>
              </a:rPr>
              <a:t> </a:t>
            </a:r>
            <a:r>
              <a:rPr sz="2400" dirty="0">
                <a:solidFill>
                  <a:srgbClr val="001F5F"/>
                </a:solidFill>
                <a:latin typeface="Calibri"/>
                <a:cs typeface="Calibri"/>
              </a:rPr>
              <a:t>m</a:t>
            </a:r>
            <a:r>
              <a:rPr sz="2400" spc="95" dirty="0">
                <a:solidFill>
                  <a:srgbClr val="001F5F"/>
                </a:solidFill>
                <a:latin typeface="Calibri"/>
                <a:cs typeface="Calibri"/>
              </a:rPr>
              <a:t>g</a:t>
            </a:r>
            <a:r>
              <a:rPr sz="2400" spc="5" dirty="0">
                <a:solidFill>
                  <a:srgbClr val="001F5F"/>
                </a:solidFill>
                <a:latin typeface="Calibri"/>
                <a:cs typeface="Calibri"/>
              </a:rPr>
              <a:t>/</a:t>
            </a:r>
            <a:r>
              <a:rPr sz="2400" spc="-5" dirty="0">
                <a:solidFill>
                  <a:srgbClr val="001F5F"/>
                </a:solidFill>
                <a:latin typeface="Calibri"/>
                <a:cs typeface="Calibri"/>
              </a:rPr>
              <a:t>j</a:t>
            </a:r>
            <a:r>
              <a:rPr sz="2400" dirty="0">
                <a:solidFill>
                  <a:srgbClr val="001F5F"/>
                </a:solidFill>
                <a:latin typeface="Calibri"/>
                <a:cs typeface="Calibri"/>
              </a:rPr>
              <a:t>)</a:t>
            </a:r>
            <a:r>
              <a:rPr sz="2400" spc="-45"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o</a:t>
            </a:r>
            <a:r>
              <a:rPr sz="2400" spc="5" dirty="0">
                <a:solidFill>
                  <a:srgbClr val="001F5F"/>
                </a:solidFill>
                <a:latin typeface="Calibri"/>
                <a:cs typeface="Calibri"/>
              </a:rPr>
              <a:t>u</a:t>
            </a:r>
            <a:r>
              <a:rPr sz="2400" spc="-10" dirty="0">
                <a:solidFill>
                  <a:srgbClr val="001F5F"/>
                </a:solidFill>
                <a:latin typeface="Calibri"/>
                <a:cs typeface="Calibri"/>
              </a:rPr>
              <a:t>r</a:t>
            </a:r>
            <a:r>
              <a:rPr lang="fr-FR" sz="2400" spc="-40" dirty="0">
                <a:solidFill>
                  <a:srgbClr val="001F5F"/>
                </a:solidFill>
                <a:latin typeface="Calibri"/>
                <a:cs typeface="Calibri"/>
              </a:rPr>
              <a:t> </a:t>
            </a:r>
            <a:r>
              <a:rPr sz="2400" dirty="0">
                <a:solidFill>
                  <a:srgbClr val="001F5F"/>
                </a:solidFill>
                <a:latin typeface="Calibri"/>
                <a:cs typeface="Calibri"/>
              </a:rPr>
              <a:t>a</a:t>
            </a:r>
            <a:r>
              <a:rPr sz="2400" spc="10" dirty="0">
                <a:solidFill>
                  <a:srgbClr val="001F5F"/>
                </a:solidFill>
                <a:latin typeface="Calibri"/>
                <a:cs typeface="Calibri"/>
              </a:rPr>
              <a:t>u</a:t>
            </a:r>
            <a:r>
              <a:rPr sz="2400" dirty="0">
                <a:solidFill>
                  <a:srgbClr val="001F5F"/>
                </a:solidFill>
                <a:latin typeface="Calibri"/>
                <a:cs typeface="Calibri"/>
              </a:rPr>
              <a:t>gm</a:t>
            </a:r>
            <a:r>
              <a:rPr sz="2400" spc="5" dirty="0">
                <a:solidFill>
                  <a:srgbClr val="001F5F"/>
                </a:solidFill>
                <a:latin typeface="Calibri"/>
                <a:cs typeface="Calibri"/>
              </a:rPr>
              <a:t>e</a:t>
            </a:r>
            <a:r>
              <a:rPr sz="2400" spc="-15" dirty="0">
                <a:solidFill>
                  <a:srgbClr val="001F5F"/>
                </a:solidFill>
                <a:latin typeface="Calibri"/>
                <a:cs typeface="Calibri"/>
              </a:rPr>
              <a:t>nt</a:t>
            </a:r>
            <a:r>
              <a:rPr sz="2400" dirty="0">
                <a:solidFill>
                  <a:srgbClr val="001F5F"/>
                </a:solidFill>
                <a:latin typeface="Calibri"/>
                <a:cs typeface="Calibri"/>
              </a:rPr>
              <a:t>e</a:t>
            </a:r>
            <a:r>
              <a:rPr lang="fr-FR" sz="2400" dirty="0">
                <a:solidFill>
                  <a:srgbClr val="001F5F"/>
                </a:solidFill>
                <a:latin typeface="Calibri"/>
                <a:cs typeface="Calibri"/>
              </a:rPr>
              <a:t>r </a:t>
            </a:r>
            <a:r>
              <a:rPr sz="2400" dirty="0">
                <a:solidFill>
                  <a:srgbClr val="001F5F"/>
                </a:solidFill>
                <a:latin typeface="Calibri"/>
                <a:cs typeface="Calibri"/>
              </a:rPr>
              <a:t>la</a:t>
            </a:r>
            <a:r>
              <a:rPr sz="2400" spc="-15" dirty="0">
                <a:solidFill>
                  <a:srgbClr val="001F5F"/>
                </a:solidFill>
                <a:latin typeface="Calibri"/>
                <a:cs typeface="Calibri"/>
              </a:rPr>
              <a:t> </a:t>
            </a:r>
            <a:r>
              <a:rPr sz="2400" spc="10" dirty="0">
                <a:solidFill>
                  <a:srgbClr val="001F5F"/>
                </a:solidFill>
                <a:latin typeface="Calibri"/>
                <a:cs typeface="Calibri"/>
              </a:rPr>
              <a:t>b</a:t>
            </a:r>
            <a:r>
              <a:rPr sz="2400" dirty="0">
                <a:solidFill>
                  <a:srgbClr val="001F5F"/>
                </a:solidFill>
                <a:latin typeface="Calibri"/>
                <a:cs typeface="Calibri"/>
              </a:rPr>
              <a:t>i</a:t>
            </a:r>
            <a:r>
              <a:rPr sz="2400" spc="5" dirty="0">
                <a:solidFill>
                  <a:srgbClr val="001F5F"/>
                </a:solidFill>
                <a:latin typeface="Calibri"/>
                <a:cs typeface="Calibri"/>
              </a:rPr>
              <a:t>o</a:t>
            </a:r>
            <a:r>
              <a:rPr sz="2400" spc="10" dirty="0">
                <a:solidFill>
                  <a:srgbClr val="001F5F"/>
                </a:solidFill>
                <a:latin typeface="Calibri"/>
                <a:cs typeface="Calibri"/>
              </a:rPr>
              <a:t>d</a:t>
            </a:r>
            <a:r>
              <a:rPr sz="2400" dirty="0">
                <a:solidFill>
                  <a:srgbClr val="001F5F"/>
                </a:solidFill>
                <a:latin typeface="Calibri"/>
                <a:cs typeface="Calibri"/>
              </a:rPr>
              <a:t>is</a:t>
            </a:r>
            <a:r>
              <a:rPr sz="2400" spc="5" dirty="0">
                <a:solidFill>
                  <a:srgbClr val="001F5F"/>
                </a:solidFill>
                <a:latin typeface="Calibri"/>
                <a:cs typeface="Calibri"/>
              </a:rPr>
              <a:t>po</a:t>
            </a:r>
            <a:r>
              <a:rPr sz="2400" spc="10" dirty="0">
                <a:solidFill>
                  <a:srgbClr val="001F5F"/>
                </a:solidFill>
                <a:latin typeface="Calibri"/>
                <a:cs typeface="Calibri"/>
              </a:rPr>
              <a:t>n</a:t>
            </a:r>
            <a:r>
              <a:rPr sz="2400" dirty="0">
                <a:solidFill>
                  <a:srgbClr val="001F5F"/>
                </a:solidFill>
                <a:latin typeface="Calibri"/>
                <a:cs typeface="Calibri"/>
              </a:rPr>
              <a:t>i</a:t>
            </a:r>
            <a:r>
              <a:rPr sz="2400" spc="10" dirty="0">
                <a:solidFill>
                  <a:srgbClr val="001F5F"/>
                </a:solidFill>
                <a:latin typeface="Calibri"/>
                <a:cs typeface="Calibri"/>
              </a:rPr>
              <a:t>b</a:t>
            </a:r>
            <a:r>
              <a:rPr sz="2400" dirty="0">
                <a:solidFill>
                  <a:srgbClr val="001F5F"/>
                </a:solidFill>
                <a:latin typeface="Calibri"/>
                <a:cs typeface="Calibri"/>
              </a:rPr>
              <a:t>ili</a:t>
            </a:r>
            <a:r>
              <a:rPr sz="2400" spc="-40" dirty="0">
                <a:solidFill>
                  <a:srgbClr val="001F5F"/>
                </a:solidFill>
                <a:latin typeface="Calibri"/>
                <a:cs typeface="Calibri"/>
              </a:rPr>
              <a:t>t</a:t>
            </a:r>
            <a:r>
              <a:rPr sz="2400" spc="-15" dirty="0">
                <a:solidFill>
                  <a:srgbClr val="001F5F"/>
                </a:solidFill>
                <a:latin typeface="Calibri"/>
                <a:cs typeface="Calibri"/>
              </a:rPr>
              <a:t>é</a:t>
            </a:r>
            <a:r>
              <a:rPr sz="2400" spc="-80" dirty="0">
                <a:solidFill>
                  <a:srgbClr val="001F5F"/>
                </a:solidFill>
                <a:latin typeface="Calibri"/>
                <a:cs typeface="Calibri"/>
              </a:rPr>
              <a:t> </a:t>
            </a:r>
            <a:r>
              <a:rPr sz="2400" spc="10" dirty="0">
                <a:solidFill>
                  <a:srgbClr val="001F5F"/>
                </a:solidFill>
                <a:latin typeface="Calibri"/>
                <a:cs typeface="Calibri"/>
              </a:rPr>
              <a:t>d</a:t>
            </a:r>
            <a:r>
              <a:rPr sz="2400" spc="-15" dirty="0">
                <a:solidFill>
                  <a:srgbClr val="001F5F"/>
                </a:solidFill>
                <a:latin typeface="Calibri"/>
                <a:cs typeface="Calibri"/>
              </a:rPr>
              <a:t>es</a:t>
            </a:r>
            <a:r>
              <a:rPr sz="2400" spc="10" dirty="0">
                <a:solidFill>
                  <a:srgbClr val="001F5F"/>
                </a:solidFill>
                <a:latin typeface="Calibri"/>
                <a:cs typeface="Calibri"/>
              </a:rPr>
              <a:t> </a:t>
            </a:r>
            <a:r>
              <a:rPr sz="2400" spc="-10" dirty="0">
                <a:solidFill>
                  <a:srgbClr val="001F5F"/>
                </a:solidFill>
                <a:latin typeface="Calibri"/>
                <a:cs typeface="Calibri"/>
              </a:rPr>
              <a:t>I</a:t>
            </a:r>
            <a:r>
              <a:rPr sz="2400" spc="-60" dirty="0">
                <a:solidFill>
                  <a:srgbClr val="001F5F"/>
                </a:solidFill>
                <a:latin typeface="Calibri"/>
                <a:cs typeface="Calibri"/>
              </a:rPr>
              <a:t>P</a:t>
            </a:r>
            <a:r>
              <a:rPr sz="2400" dirty="0">
                <a:solidFill>
                  <a:srgbClr val="001F5F"/>
                </a:solidFill>
                <a:latin typeface="Calibri"/>
                <a:cs typeface="Calibri"/>
              </a:rPr>
              <a:t>s</a:t>
            </a:r>
            <a:r>
              <a:rPr sz="2400" spc="-20" dirty="0">
                <a:solidFill>
                  <a:srgbClr val="001F5F"/>
                </a:solidFill>
                <a:latin typeface="Calibri"/>
                <a:cs typeface="Calibri"/>
              </a:rPr>
              <a:t> </a:t>
            </a:r>
            <a:r>
              <a:rPr sz="2400" dirty="0">
                <a:solidFill>
                  <a:srgbClr val="001F5F"/>
                </a:solidFill>
                <a:latin typeface="Calibri"/>
                <a:cs typeface="Calibri"/>
              </a:rPr>
              <a:t>ass</a:t>
            </a:r>
            <a:r>
              <a:rPr sz="2400" spc="5" dirty="0">
                <a:solidFill>
                  <a:srgbClr val="001F5F"/>
                </a:solidFill>
                <a:latin typeface="Calibri"/>
                <a:cs typeface="Calibri"/>
              </a:rPr>
              <a:t>o</a:t>
            </a:r>
            <a:r>
              <a:rPr sz="2400" dirty="0">
                <a:solidFill>
                  <a:srgbClr val="001F5F"/>
                </a:solidFill>
                <a:latin typeface="Calibri"/>
                <a:cs typeface="Calibri"/>
              </a:rPr>
              <a:t>ciés</a:t>
            </a:r>
            <a:endParaRPr sz="2400" dirty="0">
              <a:latin typeface="Calibri"/>
              <a:cs typeface="Calibri"/>
            </a:endParaRPr>
          </a:p>
          <a:p>
            <a:pPr marL="1270000" lvl="2" indent="-342900">
              <a:spcBef>
                <a:spcPts val="575"/>
              </a:spcBef>
              <a:buFont typeface="Arial"/>
              <a:buChar char="•"/>
            </a:pPr>
            <a:r>
              <a:rPr sz="2400" i="1" dirty="0">
                <a:solidFill>
                  <a:srgbClr val="001F5F"/>
                </a:solidFill>
                <a:latin typeface="Calibri"/>
                <a:cs typeface="Calibri"/>
              </a:rPr>
              <a:t>E</a:t>
            </a:r>
            <a:r>
              <a:rPr sz="2400" i="1" spc="-20" dirty="0">
                <a:solidFill>
                  <a:srgbClr val="001F5F"/>
                </a:solidFill>
                <a:latin typeface="Calibri"/>
                <a:cs typeface="Calibri"/>
              </a:rPr>
              <a:t>x</a:t>
            </a:r>
            <a:r>
              <a:rPr sz="2400" i="1" spc="-10" dirty="0">
                <a:solidFill>
                  <a:srgbClr val="001F5F"/>
                </a:solidFill>
                <a:latin typeface="Calibri"/>
                <a:cs typeface="Calibri"/>
              </a:rPr>
              <a:t>:</a:t>
            </a:r>
            <a:r>
              <a:rPr sz="2400" i="1" spc="-15" dirty="0">
                <a:solidFill>
                  <a:srgbClr val="001F5F"/>
                </a:solidFill>
                <a:latin typeface="Calibri"/>
                <a:cs typeface="Calibri"/>
              </a:rPr>
              <a:t> </a:t>
            </a:r>
            <a:r>
              <a:rPr sz="2400" i="1" spc="-5" dirty="0">
                <a:solidFill>
                  <a:srgbClr val="001F5F"/>
                </a:solidFill>
                <a:latin typeface="Calibri"/>
                <a:cs typeface="Calibri"/>
              </a:rPr>
              <a:t>Lo</a:t>
            </a:r>
            <a:r>
              <a:rPr sz="2400" i="1" spc="-10" dirty="0">
                <a:solidFill>
                  <a:srgbClr val="001F5F"/>
                </a:solidFill>
                <a:latin typeface="Calibri"/>
                <a:cs typeface="Calibri"/>
              </a:rPr>
              <a:t>p</a:t>
            </a:r>
            <a:r>
              <a:rPr sz="2400" i="1" dirty="0">
                <a:solidFill>
                  <a:srgbClr val="001F5F"/>
                </a:solidFill>
                <a:latin typeface="Calibri"/>
                <a:cs typeface="Calibri"/>
              </a:rPr>
              <a:t>i</a:t>
            </a:r>
            <a:r>
              <a:rPr sz="2400" i="1" spc="-10" dirty="0">
                <a:solidFill>
                  <a:srgbClr val="001F5F"/>
                </a:solidFill>
                <a:latin typeface="Calibri"/>
                <a:cs typeface="Calibri"/>
              </a:rPr>
              <a:t>na</a:t>
            </a:r>
            <a:r>
              <a:rPr sz="2400" i="1" spc="-5" dirty="0">
                <a:solidFill>
                  <a:srgbClr val="001F5F"/>
                </a:solidFill>
                <a:latin typeface="Calibri"/>
                <a:cs typeface="Calibri"/>
              </a:rPr>
              <a:t>v</a:t>
            </a:r>
            <a:r>
              <a:rPr sz="2400" i="1" dirty="0">
                <a:solidFill>
                  <a:srgbClr val="001F5F"/>
                </a:solidFill>
                <a:latin typeface="Calibri"/>
                <a:cs typeface="Calibri"/>
              </a:rPr>
              <a:t>ir</a:t>
            </a:r>
            <a:r>
              <a:rPr sz="2400" i="1" spc="40" dirty="0">
                <a:solidFill>
                  <a:srgbClr val="001F5F"/>
                </a:solidFill>
                <a:latin typeface="Calibri"/>
                <a:cs typeface="Calibri"/>
              </a:rPr>
              <a:t> </a:t>
            </a:r>
            <a:r>
              <a:rPr sz="2400" i="1" spc="-15" dirty="0">
                <a:solidFill>
                  <a:srgbClr val="001F5F"/>
                </a:solidFill>
                <a:latin typeface="Calibri"/>
                <a:cs typeface="Calibri"/>
              </a:rPr>
              <a:t>s</a:t>
            </a:r>
            <a:r>
              <a:rPr sz="2400" i="1" spc="-10" dirty="0">
                <a:solidFill>
                  <a:srgbClr val="001F5F"/>
                </a:solidFill>
                <a:latin typeface="Calibri"/>
                <a:cs typeface="Calibri"/>
              </a:rPr>
              <a:t>eu</a:t>
            </a:r>
            <a:r>
              <a:rPr sz="2400" i="1" dirty="0">
                <a:solidFill>
                  <a:srgbClr val="001F5F"/>
                </a:solidFill>
                <a:latin typeface="Calibri"/>
                <a:cs typeface="Calibri"/>
              </a:rPr>
              <a:t>l</a:t>
            </a:r>
            <a:r>
              <a:rPr sz="2400" i="1" spc="5" dirty="0">
                <a:solidFill>
                  <a:srgbClr val="001F5F"/>
                </a:solidFill>
                <a:latin typeface="Calibri"/>
                <a:cs typeface="Calibri"/>
              </a:rPr>
              <a:t> </a:t>
            </a:r>
            <a:r>
              <a:rPr sz="2400" i="1" spc="-10" dirty="0">
                <a:solidFill>
                  <a:srgbClr val="001F5F"/>
                </a:solidFill>
                <a:latin typeface="Calibri"/>
                <a:cs typeface="Calibri"/>
              </a:rPr>
              <a:t>: </a:t>
            </a:r>
            <a:r>
              <a:rPr sz="2400" i="1" dirty="0">
                <a:solidFill>
                  <a:srgbClr val="001F5F"/>
                </a:solidFill>
                <a:latin typeface="Calibri"/>
                <a:cs typeface="Calibri"/>
              </a:rPr>
              <a:t>i</a:t>
            </a:r>
            <a:r>
              <a:rPr sz="2400" i="1" spc="-10" dirty="0">
                <a:solidFill>
                  <a:srgbClr val="001F5F"/>
                </a:solidFill>
                <a:latin typeface="Calibri"/>
                <a:cs typeface="Calibri"/>
              </a:rPr>
              <a:t>n</a:t>
            </a:r>
            <a:r>
              <a:rPr sz="2400" i="1" spc="-5" dirty="0">
                <a:solidFill>
                  <a:srgbClr val="001F5F"/>
                </a:solidFill>
                <a:latin typeface="Calibri"/>
                <a:cs typeface="Calibri"/>
              </a:rPr>
              <a:t>su</a:t>
            </a:r>
            <a:r>
              <a:rPr sz="2400" i="1" dirty="0">
                <a:solidFill>
                  <a:srgbClr val="001F5F"/>
                </a:solidFill>
                <a:latin typeface="Calibri"/>
                <a:cs typeface="Calibri"/>
              </a:rPr>
              <a:t>f</a:t>
            </a:r>
            <a:r>
              <a:rPr sz="2400" i="1" spc="5" dirty="0">
                <a:solidFill>
                  <a:srgbClr val="001F5F"/>
                </a:solidFill>
                <a:latin typeface="Calibri"/>
                <a:cs typeface="Calibri"/>
              </a:rPr>
              <a:t>f</a:t>
            </a:r>
            <a:r>
              <a:rPr sz="2400" i="1" dirty="0">
                <a:solidFill>
                  <a:srgbClr val="001F5F"/>
                </a:solidFill>
                <a:latin typeface="Calibri"/>
                <a:cs typeface="Calibri"/>
              </a:rPr>
              <a:t>isamme</a:t>
            </a:r>
            <a:r>
              <a:rPr sz="2400" i="1" spc="-35" dirty="0">
                <a:solidFill>
                  <a:srgbClr val="001F5F"/>
                </a:solidFill>
                <a:latin typeface="Calibri"/>
                <a:cs typeface="Calibri"/>
              </a:rPr>
              <a:t>n</a:t>
            </a:r>
            <a:r>
              <a:rPr sz="2400" i="1" spc="-10" dirty="0">
                <a:solidFill>
                  <a:srgbClr val="001F5F"/>
                </a:solidFill>
                <a:latin typeface="Calibri"/>
                <a:cs typeface="Calibri"/>
              </a:rPr>
              <a:t>t</a:t>
            </a:r>
            <a:r>
              <a:rPr sz="2400" i="1" spc="40" dirty="0">
                <a:solidFill>
                  <a:srgbClr val="001F5F"/>
                </a:solidFill>
                <a:latin typeface="Calibri"/>
                <a:cs typeface="Calibri"/>
              </a:rPr>
              <a:t> </a:t>
            </a:r>
            <a:r>
              <a:rPr sz="2400" i="1" spc="-10" dirty="0">
                <a:solidFill>
                  <a:srgbClr val="001F5F"/>
                </a:solidFill>
                <a:latin typeface="Calibri"/>
                <a:cs typeface="Calibri"/>
              </a:rPr>
              <a:t>ab</a:t>
            </a:r>
            <a:r>
              <a:rPr sz="2400" i="1" spc="-5" dirty="0">
                <a:solidFill>
                  <a:srgbClr val="001F5F"/>
                </a:solidFill>
                <a:latin typeface="Calibri"/>
                <a:cs typeface="Calibri"/>
              </a:rPr>
              <a:t>so</a:t>
            </a:r>
            <a:r>
              <a:rPr sz="2400" i="1" spc="-10" dirty="0">
                <a:solidFill>
                  <a:srgbClr val="001F5F"/>
                </a:solidFill>
                <a:latin typeface="Calibri"/>
                <a:cs typeface="Calibri"/>
              </a:rPr>
              <a:t>rb</a:t>
            </a:r>
            <a:r>
              <a:rPr sz="2400" i="1" spc="-15" dirty="0">
                <a:solidFill>
                  <a:srgbClr val="001F5F"/>
                </a:solidFill>
                <a:latin typeface="Calibri"/>
                <a:cs typeface="Calibri"/>
              </a:rPr>
              <a:t>é</a:t>
            </a:r>
            <a:endParaRPr lang="fr-FR" sz="2400" dirty="0">
              <a:latin typeface="Calibri"/>
              <a:cs typeface="Calibri"/>
            </a:endParaRPr>
          </a:p>
          <a:p>
            <a:pPr marL="1727200" lvl="3" indent="-342900">
              <a:spcBef>
                <a:spcPts val="575"/>
              </a:spcBef>
              <a:buFont typeface="Arial"/>
              <a:buChar char="•"/>
            </a:pPr>
            <a:r>
              <a:rPr sz="2400" i="1" dirty="0">
                <a:solidFill>
                  <a:srgbClr val="001F5F"/>
                </a:solidFill>
                <a:latin typeface="Calibri"/>
                <a:cs typeface="Calibri"/>
              </a:rPr>
              <a:t>Asso</a:t>
            </a:r>
            <a:r>
              <a:rPr sz="2400" i="1" spc="5" dirty="0">
                <a:solidFill>
                  <a:srgbClr val="001F5F"/>
                </a:solidFill>
                <a:latin typeface="Calibri"/>
                <a:cs typeface="Calibri"/>
              </a:rPr>
              <a:t>c</a:t>
            </a:r>
            <a:r>
              <a:rPr sz="2400" i="1" dirty="0">
                <a:solidFill>
                  <a:srgbClr val="001F5F"/>
                </a:solidFill>
                <a:latin typeface="Calibri"/>
                <a:cs typeface="Calibri"/>
              </a:rPr>
              <a:t>ié</a:t>
            </a:r>
            <a:r>
              <a:rPr sz="2400" i="1" spc="-10" dirty="0">
                <a:solidFill>
                  <a:srgbClr val="001F5F"/>
                </a:solidFill>
                <a:latin typeface="Calibri"/>
                <a:cs typeface="Calibri"/>
              </a:rPr>
              <a:t> a</a:t>
            </a:r>
            <a:r>
              <a:rPr sz="2400" i="1" dirty="0">
                <a:solidFill>
                  <a:srgbClr val="001F5F"/>
                </a:solidFill>
                <a:latin typeface="Calibri"/>
                <a:cs typeface="Calibri"/>
              </a:rPr>
              <a:t>u</a:t>
            </a:r>
            <a:r>
              <a:rPr sz="2400" i="1" spc="15" dirty="0">
                <a:solidFill>
                  <a:srgbClr val="001F5F"/>
                </a:solidFill>
                <a:latin typeface="Calibri"/>
                <a:cs typeface="Calibri"/>
              </a:rPr>
              <a:t> </a:t>
            </a:r>
            <a:r>
              <a:rPr sz="2400" i="1" spc="-10" dirty="0">
                <a:solidFill>
                  <a:srgbClr val="001F5F"/>
                </a:solidFill>
                <a:latin typeface="Calibri"/>
                <a:cs typeface="Calibri"/>
              </a:rPr>
              <a:t>r</a:t>
            </a:r>
            <a:r>
              <a:rPr sz="2400" i="1" dirty="0">
                <a:solidFill>
                  <a:srgbClr val="001F5F"/>
                </a:solidFill>
                <a:latin typeface="Calibri"/>
                <a:cs typeface="Calibri"/>
              </a:rPr>
              <a:t>i</a:t>
            </a:r>
            <a:r>
              <a:rPr sz="2400" i="1" spc="-15" dirty="0">
                <a:solidFill>
                  <a:srgbClr val="001F5F"/>
                </a:solidFill>
                <a:latin typeface="Calibri"/>
                <a:cs typeface="Calibri"/>
              </a:rPr>
              <a:t>t</a:t>
            </a:r>
            <a:r>
              <a:rPr sz="2400" i="1" spc="-5" dirty="0">
                <a:solidFill>
                  <a:srgbClr val="001F5F"/>
                </a:solidFill>
                <a:latin typeface="Calibri"/>
                <a:cs typeface="Calibri"/>
              </a:rPr>
              <a:t>o</a:t>
            </a:r>
            <a:r>
              <a:rPr sz="2400" i="1" spc="-15" dirty="0">
                <a:solidFill>
                  <a:srgbClr val="001F5F"/>
                </a:solidFill>
                <a:latin typeface="Calibri"/>
                <a:cs typeface="Calibri"/>
              </a:rPr>
              <a:t>n</a:t>
            </a:r>
            <a:r>
              <a:rPr sz="2400" i="1" spc="-10" dirty="0">
                <a:solidFill>
                  <a:srgbClr val="001F5F"/>
                </a:solidFill>
                <a:latin typeface="Calibri"/>
                <a:cs typeface="Calibri"/>
              </a:rPr>
              <a:t>a</a:t>
            </a:r>
            <a:r>
              <a:rPr sz="2400" i="1" spc="10" dirty="0">
                <a:solidFill>
                  <a:srgbClr val="001F5F"/>
                </a:solidFill>
                <a:latin typeface="Calibri"/>
                <a:cs typeface="Calibri"/>
              </a:rPr>
              <a:t>v</a:t>
            </a:r>
            <a:r>
              <a:rPr sz="2400" i="1" dirty="0">
                <a:solidFill>
                  <a:srgbClr val="001F5F"/>
                </a:solidFill>
                <a:latin typeface="Calibri"/>
                <a:cs typeface="Calibri"/>
              </a:rPr>
              <a:t>ir</a:t>
            </a:r>
            <a:r>
              <a:rPr sz="2400" i="1" spc="-5" dirty="0">
                <a:solidFill>
                  <a:srgbClr val="001F5F"/>
                </a:solidFill>
                <a:latin typeface="Calibri"/>
                <a:cs typeface="Calibri"/>
              </a:rPr>
              <a:t> </a:t>
            </a:r>
            <a:r>
              <a:rPr sz="2400" i="1" spc="-10" dirty="0">
                <a:solidFill>
                  <a:srgbClr val="001F5F"/>
                </a:solidFill>
                <a:latin typeface="Calibri"/>
                <a:cs typeface="Calibri"/>
              </a:rPr>
              <a:t>(</a:t>
            </a:r>
            <a:r>
              <a:rPr sz="2400" i="1" spc="5" dirty="0">
                <a:solidFill>
                  <a:srgbClr val="001F5F"/>
                </a:solidFill>
                <a:latin typeface="Calibri"/>
                <a:cs typeface="Calibri"/>
              </a:rPr>
              <a:t>100</a:t>
            </a:r>
            <a:r>
              <a:rPr sz="2400" i="1" dirty="0">
                <a:solidFill>
                  <a:srgbClr val="001F5F"/>
                </a:solidFill>
                <a:latin typeface="Calibri"/>
                <a:cs typeface="Calibri"/>
              </a:rPr>
              <a:t>m</a:t>
            </a:r>
            <a:r>
              <a:rPr sz="2400" i="1" spc="-10" dirty="0">
                <a:solidFill>
                  <a:srgbClr val="001F5F"/>
                </a:solidFill>
                <a:latin typeface="Calibri"/>
                <a:cs typeface="Calibri"/>
              </a:rPr>
              <a:t>g</a:t>
            </a:r>
            <a:r>
              <a:rPr sz="2400" i="1" spc="-5" dirty="0">
                <a:solidFill>
                  <a:srgbClr val="001F5F"/>
                </a:solidFill>
                <a:latin typeface="Calibri"/>
                <a:cs typeface="Calibri"/>
              </a:rPr>
              <a:t>x2</a:t>
            </a:r>
            <a:r>
              <a:rPr sz="2400" i="1" dirty="0">
                <a:solidFill>
                  <a:srgbClr val="001F5F"/>
                </a:solidFill>
                <a:latin typeface="Calibri"/>
                <a:cs typeface="Calibri"/>
              </a:rPr>
              <a:t>)</a:t>
            </a:r>
            <a:r>
              <a:rPr sz="2400" i="1" spc="-20" dirty="0">
                <a:solidFill>
                  <a:srgbClr val="001F5F"/>
                </a:solidFill>
                <a:latin typeface="Calibri"/>
                <a:cs typeface="Calibri"/>
              </a:rPr>
              <a:t> </a:t>
            </a:r>
            <a:r>
              <a:rPr sz="2400" i="1" spc="-10" dirty="0">
                <a:solidFill>
                  <a:srgbClr val="001F5F"/>
                </a:solidFill>
                <a:latin typeface="Calibri"/>
                <a:cs typeface="Calibri"/>
              </a:rPr>
              <a:t>(</a:t>
            </a:r>
            <a:r>
              <a:rPr sz="2400" i="1" dirty="0">
                <a:solidFill>
                  <a:srgbClr val="001F5F"/>
                </a:solidFill>
                <a:latin typeface="Calibri"/>
                <a:cs typeface="Calibri"/>
              </a:rPr>
              <a:t>=</a:t>
            </a:r>
            <a:r>
              <a:rPr sz="2400" i="1" spc="5" dirty="0">
                <a:solidFill>
                  <a:srgbClr val="001F5F"/>
                </a:solidFill>
                <a:latin typeface="Calibri"/>
                <a:cs typeface="Calibri"/>
              </a:rPr>
              <a:t> </a:t>
            </a:r>
            <a:r>
              <a:rPr sz="2400" i="1" spc="-50" dirty="0">
                <a:solidFill>
                  <a:srgbClr val="001F5F"/>
                </a:solidFill>
                <a:latin typeface="Calibri"/>
                <a:cs typeface="Calibri"/>
              </a:rPr>
              <a:t>K</a:t>
            </a:r>
            <a:r>
              <a:rPr sz="2400" i="1" spc="-10" dirty="0">
                <a:solidFill>
                  <a:srgbClr val="001F5F"/>
                </a:solidFill>
                <a:latin typeface="Calibri"/>
                <a:cs typeface="Calibri"/>
              </a:rPr>
              <a:t>a</a:t>
            </a:r>
            <a:r>
              <a:rPr sz="2400" i="1" dirty="0">
                <a:solidFill>
                  <a:srgbClr val="001F5F"/>
                </a:solidFill>
                <a:latin typeface="Calibri"/>
                <a:cs typeface="Calibri"/>
              </a:rPr>
              <a:t>l</a:t>
            </a:r>
            <a:r>
              <a:rPr sz="2400" i="1" spc="-20" dirty="0">
                <a:solidFill>
                  <a:srgbClr val="001F5F"/>
                </a:solidFill>
                <a:latin typeface="Calibri"/>
                <a:cs typeface="Calibri"/>
              </a:rPr>
              <a:t>e</a:t>
            </a:r>
            <a:r>
              <a:rPr sz="2400" i="1" spc="5" dirty="0">
                <a:solidFill>
                  <a:srgbClr val="001F5F"/>
                </a:solidFill>
                <a:latin typeface="Calibri"/>
                <a:cs typeface="Calibri"/>
              </a:rPr>
              <a:t>t</a:t>
            </a:r>
            <a:r>
              <a:rPr sz="2400" i="1" spc="-10" dirty="0">
                <a:solidFill>
                  <a:srgbClr val="001F5F"/>
                </a:solidFill>
                <a:latin typeface="Calibri"/>
                <a:cs typeface="Calibri"/>
              </a:rPr>
              <a:t>r</a:t>
            </a:r>
            <a:r>
              <a:rPr sz="2400" i="1" spc="-15" dirty="0">
                <a:solidFill>
                  <a:srgbClr val="001F5F"/>
                </a:solidFill>
                <a:latin typeface="Calibri"/>
                <a:cs typeface="Calibri"/>
              </a:rPr>
              <a:t>a</a:t>
            </a:r>
            <a:r>
              <a:rPr sz="2400" i="1" dirty="0">
                <a:solidFill>
                  <a:srgbClr val="001F5F"/>
                </a:solidFill>
                <a:latin typeface="Calibri"/>
                <a:cs typeface="Calibri"/>
              </a:rPr>
              <a:t>)</a:t>
            </a:r>
            <a:r>
              <a:rPr sz="2400" i="1" spc="20" dirty="0">
                <a:solidFill>
                  <a:srgbClr val="001F5F"/>
                </a:solidFill>
                <a:latin typeface="Calibri"/>
                <a:cs typeface="Calibri"/>
              </a:rPr>
              <a:t> </a:t>
            </a:r>
            <a:r>
              <a:rPr sz="2400" i="1" spc="-10" dirty="0">
                <a:solidFill>
                  <a:srgbClr val="001F5F"/>
                </a:solidFill>
                <a:latin typeface="Calibri"/>
                <a:cs typeface="Calibri"/>
              </a:rPr>
              <a:t>: </a:t>
            </a:r>
            <a:r>
              <a:rPr sz="2400" i="1" spc="5" dirty="0">
                <a:solidFill>
                  <a:srgbClr val="001F5F"/>
                </a:solidFill>
                <a:latin typeface="Calibri"/>
                <a:cs typeface="Calibri"/>
              </a:rPr>
              <a:t>t</a:t>
            </a:r>
            <a:r>
              <a:rPr sz="2400" i="1" spc="-10" dirty="0">
                <a:solidFill>
                  <a:srgbClr val="001F5F"/>
                </a:solidFill>
                <a:latin typeface="Calibri"/>
                <a:cs typeface="Calibri"/>
              </a:rPr>
              <a:t>r</a:t>
            </a:r>
            <a:r>
              <a:rPr sz="2400" i="1" dirty="0">
                <a:solidFill>
                  <a:srgbClr val="001F5F"/>
                </a:solidFill>
                <a:latin typeface="Calibri"/>
                <a:cs typeface="Calibri"/>
              </a:rPr>
              <a:t>ès</a:t>
            </a:r>
            <a:r>
              <a:rPr sz="2400" i="1" spc="-10" dirty="0">
                <a:solidFill>
                  <a:srgbClr val="001F5F"/>
                </a:solidFill>
                <a:latin typeface="Calibri"/>
                <a:cs typeface="Calibri"/>
              </a:rPr>
              <a:t> b</a:t>
            </a:r>
            <a:r>
              <a:rPr sz="2400" i="1" spc="-5" dirty="0">
                <a:solidFill>
                  <a:srgbClr val="001F5F"/>
                </a:solidFill>
                <a:latin typeface="Calibri"/>
                <a:cs typeface="Calibri"/>
              </a:rPr>
              <a:t>o</a:t>
            </a:r>
            <a:r>
              <a:rPr sz="2400" i="1" spc="-15" dirty="0">
                <a:solidFill>
                  <a:srgbClr val="001F5F"/>
                </a:solidFill>
                <a:latin typeface="Calibri"/>
                <a:cs typeface="Calibri"/>
              </a:rPr>
              <a:t>n</a:t>
            </a:r>
            <a:r>
              <a:rPr sz="2400" i="1" spc="-10" dirty="0">
                <a:solidFill>
                  <a:srgbClr val="001F5F"/>
                </a:solidFill>
                <a:latin typeface="Calibri"/>
                <a:cs typeface="Calibri"/>
              </a:rPr>
              <a:t>n</a:t>
            </a:r>
            <a:r>
              <a:rPr sz="2400" i="1" dirty="0">
                <a:solidFill>
                  <a:srgbClr val="001F5F"/>
                </a:solidFill>
                <a:latin typeface="Calibri"/>
                <a:cs typeface="Calibri"/>
              </a:rPr>
              <a:t>e</a:t>
            </a:r>
            <a:r>
              <a:rPr lang="fr-FR" sz="2400" dirty="0">
                <a:latin typeface="Calibri"/>
                <a:cs typeface="Calibri"/>
              </a:rPr>
              <a:t> </a:t>
            </a:r>
            <a:r>
              <a:rPr sz="2400" i="1" spc="-10" dirty="0">
                <a:solidFill>
                  <a:srgbClr val="001F5F"/>
                </a:solidFill>
                <a:latin typeface="Calibri"/>
                <a:cs typeface="Calibri"/>
              </a:rPr>
              <a:t>b</a:t>
            </a:r>
            <a:r>
              <a:rPr sz="2400" i="1" dirty="0">
                <a:solidFill>
                  <a:srgbClr val="001F5F"/>
                </a:solidFill>
                <a:latin typeface="Calibri"/>
                <a:cs typeface="Calibri"/>
              </a:rPr>
              <a:t>io</a:t>
            </a:r>
            <a:r>
              <a:rPr sz="2400" i="1" spc="-15" dirty="0">
                <a:solidFill>
                  <a:srgbClr val="001F5F"/>
                </a:solidFill>
                <a:latin typeface="Calibri"/>
                <a:cs typeface="Calibri"/>
              </a:rPr>
              <a:t>d</a:t>
            </a:r>
            <a:r>
              <a:rPr sz="2400" i="1" dirty="0">
                <a:solidFill>
                  <a:srgbClr val="001F5F"/>
                </a:solidFill>
                <a:latin typeface="Calibri"/>
                <a:cs typeface="Calibri"/>
              </a:rPr>
              <a:t>isp</a:t>
            </a:r>
            <a:r>
              <a:rPr sz="2400" i="1" spc="-15" dirty="0">
                <a:solidFill>
                  <a:srgbClr val="001F5F"/>
                </a:solidFill>
                <a:latin typeface="Calibri"/>
                <a:cs typeface="Calibri"/>
              </a:rPr>
              <a:t>o</a:t>
            </a:r>
            <a:r>
              <a:rPr sz="2400" i="1" spc="-10" dirty="0">
                <a:solidFill>
                  <a:srgbClr val="001F5F"/>
                </a:solidFill>
                <a:latin typeface="Calibri"/>
                <a:cs typeface="Calibri"/>
              </a:rPr>
              <a:t>n</a:t>
            </a:r>
            <a:r>
              <a:rPr sz="2400" i="1" dirty="0">
                <a:solidFill>
                  <a:srgbClr val="001F5F"/>
                </a:solidFill>
                <a:latin typeface="Calibri"/>
                <a:cs typeface="Calibri"/>
              </a:rPr>
              <a:t>i</a:t>
            </a:r>
            <a:r>
              <a:rPr sz="2400" i="1" spc="-10" dirty="0">
                <a:solidFill>
                  <a:srgbClr val="001F5F"/>
                </a:solidFill>
                <a:latin typeface="Calibri"/>
                <a:cs typeface="Calibri"/>
              </a:rPr>
              <a:t>b</a:t>
            </a:r>
            <a:r>
              <a:rPr sz="2400" i="1" dirty="0">
                <a:solidFill>
                  <a:srgbClr val="001F5F"/>
                </a:solidFill>
                <a:latin typeface="Calibri"/>
                <a:cs typeface="Calibri"/>
              </a:rPr>
              <a:t>ili</a:t>
            </a:r>
            <a:r>
              <a:rPr sz="2400" i="1" spc="-15" dirty="0">
                <a:solidFill>
                  <a:srgbClr val="001F5F"/>
                </a:solidFill>
                <a:latin typeface="Calibri"/>
                <a:cs typeface="Calibri"/>
              </a:rPr>
              <a:t>té</a:t>
            </a:r>
            <a:endParaRPr sz="3500" dirty="0">
              <a:latin typeface="Times New Roman"/>
              <a:cs typeface="Times New Roman"/>
            </a:endParaRPr>
          </a:p>
          <a:p>
            <a:pPr marL="424180" indent="-411480">
              <a:buClr>
                <a:srgbClr val="001F5F"/>
              </a:buClr>
              <a:buFont typeface="Arial"/>
              <a:buChar char="•"/>
              <a:tabLst>
                <a:tab pos="424815" algn="l"/>
              </a:tabLst>
            </a:pPr>
            <a:r>
              <a:rPr sz="2400" b="1" spc="-20" dirty="0">
                <a:solidFill>
                  <a:srgbClr val="001F5F"/>
                </a:solidFill>
                <a:latin typeface="Calibri"/>
                <a:cs typeface="Calibri"/>
              </a:rPr>
              <a:t>C</a:t>
            </a:r>
            <a:r>
              <a:rPr sz="2400" b="1" spc="-5" dirty="0">
                <a:solidFill>
                  <a:srgbClr val="001F5F"/>
                </a:solidFill>
                <a:latin typeface="Calibri"/>
                <a:cs typeface="Calibri"/>
              </a:rPr>
              <a:t>o</a:t>
            </a:r>
            <a:r>
              <a:rPr sz="2400" b="1" spc="-10" dirty="0">
                <a:solidFill>
                  <a:srgbClr val="001F5F"/>
                </a:solidFill>
                <a:latin typeface="Calibri"/>
                <a:cs typeface="Calibri"/>
              </a:rPr>
              <a:t>b</a:t>
            </a:r>
            <a:r>
              <a:rPr sz="2400" b="1" spc="-5" dirty="0">
                <a:solidFill>
                  <a:srgbClr val="001F5F"/>
                </a:solidFill>
                <a:latin typeface="Calibri"/>
                <a:cs typeface="Calibri"/>
              </a:rPr>
              <a:t>ic</a:t>
            </a:r>
            <a:r>
              <a:rPr sz="2400" b="1" spc="15" dirty="0">
                <a:solidFill>
                  <a:srgbClr val="001F5F"/>
                </a:solidFill>
                <a:latin typeface="Calibri"/>
                <a:cs typeface="Calibri"/>
              </a:rPr>
              <a:t>i</a:t>
            </a:r>
            <a:r>
              <a:rPr sz="2400" b="1" spc="-35" dirty="0">
                <a:solidFill>
                  <a:srgbClr val="001F5F"/>
                </a:solidFill>
                <a:latin typeface="Calibri"/>
                <a:cs typeface="Calibri"/>
              </a:rPr>
              <a:t>s</a:t>
            </a:r>
            <a:r>
              <a:rPr sz="2400" b="1" spc="-30" dirty="0">
                <a:solidFill>
                  <a:srgbClr val="001F5F"/>
                </a:solidFill>
                <a:latin typeface="Calibri"/>
                <a:cs typeface="Calibri"/>
              </a:rPr>
              <a:t>t</a:t>
            </a:r>
            <a:r>
              <a:rPr sz="2400" b="1" spc="-50" dirty="0">
                <a:solidFill>
                  <a:srgbClr val="001F5F"/>
                </a:solidFill>
                <a:latin typeface="Calibri"/>
                <a:cs typeface="Calibri"/>
              </a:rPr>
              <a:t>a</a:t>
            </a:r>
            <a:r>
              <a:rPr sz="2400" b="1" spc="-10" dirty="0">
                <a:solidFill>
                  <a:srgbClr val="001F5F"/>
                </a:solidFill>
                <a:latin typeface="Calibri"/>
                <a:cs typeface="Calibri"/>
              </a:rPr>
              <a:t>t</a:t>
            </a:r>
            <a:r>
              <a:rPr sz="2400" b="1" spc="-30" dirty="0">
                <a:solidFill>
                  <a:srgbClr val="001F5F"/>
                </a:solidFill>
                <a:latin typeface="Calibri"/>
                <a:cs typeface="Calibri"/>
              </a:rPr>
              <a:t> </a:t>
            </a:r>
            <a:r>
              <a:rPr sz="2400" spc="-10" dirty="0">
                <a:solidFill>
                  <a:srgbClr val="001F5F"/>
                </a:solidFill>
                <a:latin typeface="Calibri"/>
                <a:cs typeface="Calibri"/>
              </a:rPr>
              <a:t>: </a:t>
            </a:r>
            <a:r>
              <a:rPr sz="2400" spc="10" dirty="0">
                <a:solidFill>
                  <a:srgbClr val="001F5F"/>
                </a:solidFill>
                <a:latin typeface="Calibri"/>
                <a:cs typeface="Calibri"/>
              </a:rPr>
              <a:t>b</a:t>
            </a:r>
            <a:r>
              <a:rPr sz="2400" spc="5" dirty="0">
                <a:solidFill>
                  <a:srgbClr val="001F5F"/>
                </a:solidFill>
                <a:latin typeface="Calibri"/>
                <a:cs typeface="Calibri"/>
              </a:rPr>
              <a:t>oo</a:t>
            </a:r>
            <a:r>
              <a:rPr sz="2400" spc="-30" dirty="0">
                <a:solidFill>
                  <a:srgbClr val="001F5F"/>
                </a:solidFill>
                <a:latin typeface="Calibri"/>
                <a:cs typeface="Calibri"/>
              </a:rPr>
              <a:t>s</a:t>
            </a:r>
            <a:r>
              <a:rPr sz="2400" spc="-25" dirty="0">
                <a:solidFill>
                  <a:srgbClr val="001F5F"/>
                </a:solidFill>
                <a:latin typeface="Calibri"/>
                <a:cs typeface="Calibri"/>
              </a:rPr>
              <a:t>t</a:t>
            </a:r>
            <a:r>
              <a:rPr sz="2400" spc="-15" dirty="0">
                <a:solidFill>
                  <a:srgbClr val="001F5F"/>
                </a:solidFill>
                <a:latin typeface="Calibri"/>
                <a:cs typeface="Calibri"/>
              </a:rPr>
              <a:t>er</a:t>
            </a:r>
            <a:r>
              <a:rPr sz="2400" spc="-55" dirty="0">
                <a:solidFill>
                  <a:srgbClr val="001F5F"/>
                </a:solidFill>
                <a:latin typeface="Calibri"/>
                <a:cs typeface="Calibri"/>
              </a:rPr>
              <a:t> </a:t>
            </a:r>
            <a:r>
              <a:rPr sz="2400" spc="-15" dirty="0">
                <a:solidFill>
                  <a:srgbClr val="001F5F"/>
                </a:solidFill>
                <a:latin typeface="Calibri"/>
                <a:cs typeface="Calibri"/>
              </a:rPr>
              <a:t>é</a:t>
            </a:r>
            <a:r>
              <a:rPr sz="2400" spc="-55" dirty="0">
                <a:solidFill>
                  <a:srgbClr val="001F5F"/>
                </a:solidFill>
                <a:latin typeface="Calibri"/>
                <a:cs typeface="Calibri"/>
              </a:rPr>
              <a:t>g</a:t>
            </a:r>
            <a:r>
              <a:rPr sz="2400" dirty="0">
                <a:solidFill>
                  <a:srgbClr val="001F5F"/>
                </a:solidFill>
                <a:latin typeface="Calibri"/>
                <a:cs typeface="Calibri"/>
              </a:rPr>
              <a:t>al</a:t>
            </a:r>
            <a:r>
              <a:rPr sz="2400" spc="10" dirty="0">
                <a:solidFill>
                  <a:srgbClr val="001F5F"/>
                </a:solidFill>
                <a:latin typeface="Calibri"/>
                <a:cs typeface="Calibri"/>
              </a:rPr>
              <a:t>e</a:t>
            </a:r>
            <a:r>
              <a:rPr sz="2400" spc="-20" dirty="0">
                <a:solidFill>
                  <a:srgbClr val="001F5F"/>
                </a:solidFill>
                <a:latin typeface="Calibri"/>
                <a:cs typeface="Calibri"/>
              </a:rPr>
              <a:t>m</a:t>
            </a:r>
            <a:r>
              <a:rPr sz="2400" spc="-5" dirty="0">
                <a:solidFill>
                  <a:srgbClr val="001F5F"/>
                </a:solidFill>
                <a:latin typeface="Calibri"/>
                <a:cs typeface="Calibri"/>
              </a:rPr>
              <a:t>e</a:t>
            </a:r>
            <a:r>
              <a:rPr sz="2400" spc="-15" dirty="0">
                <a:solidFill>
                  <a:srgbClr val="001F5F"/>
                </a:solidFill>
                <a:latin typeface="Calibri"/>
                <a:cs typeface="Calibri"/>
              </a:rPr>
              <a:t>n</a:t>
            </a:r>
            <a:r>
              <a:rPr sz="2400" spc="-10" dirty="0">
                <a:solidFill>
                  <a:srgbClr val="001F5F"/>
                </a:solidFill>
                <a:latin typeface="Calibri"/>
                <a:cs typeface="Calibri"/>
              </a:rPr>
              <a:t>t</a:t>
            </a:r>
            <a:r>
              <a:rPr lang="fr-FR" sz="2400" spc="-10" dirty="0">
                <a:solidFill>
                  <a:srgbClr val="001F5F"/>
                </a:solidFill>
                <a:latin typeface="Calibri"/>
                <a:cs typeface="Calibri"/>
              </a:rPr>
              <a:t> structure très proche du ritonavir</a:t>
            </a:r>
            <a:endParaRPr sz="2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3"/>
            <a:ext cx="8986520" cy="615553"/>
          </a:xfrm>
          <a:prstGeom prst="rect">
            <a:avLst/>
          </a:prstGeom>
        </p:spPr>
        <p:txBody>
          <a:bodyPr vert="horz" wrap="square" lIns="0" tIns="0" rIns="0" bIns="0" numCol="1" rtlCol="0" anchor="ctr" anchorCtr="0" compatLnSpc="1">
            <a:prstTxWarp prst="textNoShape">
              <a:avLst/>
            </a:prstTxWarp>
            <a:spAutoFit/>
          </a:bodyPr>
          <a:lstStyle/>
          <a:p>
            <a:pPr marL="323215"/>
            <a:r>
              <a:rPr sz="4000" dirty="0"/>
              <a:t>IN</a:t>
            </a:r>
            <a:r>
              <a:rPr sz="4000" spc="15" dirty="0"/>
              <a:t>T</a:t>
            </a:r>
            <a:r>
              <a:rPr sz="4000" dirty="0"/>
              <a:t>ER</a:t>
            </a:r>
            <a:r>
              <a:rPr sz="4000" spc="-65" dirty="0"/>
              <a:t>A</a:t>
            </a:r>
            <a:r>
              <a:rPr sz="4000" spc="10" dirty="0"/>
              <a:t>C</a:t>
            </a:r>
            <a:r>
              <a:rPr sz="4000" spc="-5" dirty="0"/>
              <a:t>T</a:t>
            </a:r>
            <a:r>
              <a:rPr sz="4000" spc="15" dirty="0"/>
              <a:t>I</a:t>
            </a:r>
            <a:r>
              <a:rPr sz="4000" spc="-25" dirty="0"/>
              <a:t>O</a:t>
            </a:r>
            <a:r>
              <a:rPr sz="4000" dirty="0"/>
              <a:t>NS</a:t>
            </a:r>
            <a:r>
              <a:rPr sz="4000" spc="-95" dirty="0"/>
              <a:t> </a:t>
            </a:r>
            <a:r>
              <a:rPr sz="4000" dirty="0">
                <a:solidFill>
                  <a:srgbClr val="000000"/>
                </a:solidFill>
              </a:rPr>
              <a:t>A</a:t>
            </a:r>
            <a:r>
              <a:rPr sz="4000" spc="-55" dirty="0">
                <a:solidFill>
                  <a:srgbClr val="000000"/>
                </a:solidFill>
              </a:rPr>
              <a:t>R</a:t>
            </a:r>
            <a:r>
              <a:rPr sz="4000" dirty="0">
                <a:solidFill>
                  <a:srgbClr val="000000"/>
                </a:solidFill>
              </a:rPr>
              <a:t>V </a:t>
            </a:r>
            <a:r>
              <a:rPr sz="4000" spc="-20" dirty="0">
                <a:solidFill>
                  <a:srgbClr val="000000"/>
                </a:solidFill>
              </a:rPr>
              <a:t>E</a:t>
            </a:r>
            <a:r>
              <a:rPr sz="4000" dirty="0">
                <a:solidFill>
                  <a:srgbClr val="000000"/>
                </a:solidFill>
              </a:rPr>
              <a:t>T ANT</a:t>
            </a:r>
            <a:r>
              <a:rPr sz="4000" spc="-10" dirty="0">
                <a:solidFill>
                  <a:srgbClr val="000000"/>
                </a:solidFill>
              </a:rPr>
              <a:t>I</a:t>
            </a:r>
            <a:r>
              <a:rPr sz="4000" spc="-5" dirty="0">
                <a:solidFill>
                  <a:srgbClr val="000000"/>
                </a:solidFill>
              </a:rPr>
              <a:t>-</a:t>
            </a:r>
            <a:r>
              <a:rPr sz="4000" spc="-55" dirty="0">
                <a:solidFill>
                  <a:srgbClr val="000000"/>
                </a:solidFill>
              </a:rPr>
              <a:t>A</a:t>
            </a:r>
            <a:r>
              <a:rPr sz="4000" spc="-5" dirty="0">
                <a:solidFill>
                  <a:srgbClr val="000000"/>
                </a:solidFill>
              </a:rPr>
              <a:t>CID</a:t>
            </a:r>
            <a:r>
              <a:rPr sz="4000" spc="-60" dirty="0">
                <a:solidFill>
                  <a:srgbClr val="000000"/>
                </a:solidFill>
              </a:rPr>
              <a:t>E</a:t>
            </a:r>
            <a:r>
              <a:rPr sz="4000" dirty="0">
                <a:solidFill>
                  <a:srgbClr val="000000"/>
                </a:solidFill>
              </a:rPr>
              <a:t>S</a:t>
            </a:r>
            <a:endParaRPr sz="4000"/>
          </a:p>
        </p:txBody>
      </p:sp>
      <p:sp>
        <p:nvSpPr>
          <p:cNvPr id="3" name="object 3"/>
          <p:cNvSpPr/>
          <p:nvPr/>
        </p:nvSpPr>
        <p:spPr>
          <a:xfrm>
            <a:off x="1524000" y="943043"/>
            <a:ext cx="9144000" cy="584034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81000"/>
            <a:ext cx="10385777" cy="437684"/>
          </a:xfrm>
          <a:prstGeom prst="rect">
            <a:avLst/>
          </a:prstGeom>
        </p:spPr>
        <p:txBody>
          <a:bodyPr vert="horz" wrap="square" lIns="0" tIns="0" rIns="0" bIns="0" numCol="1" rtlCol="0" anchor="ctr" anchorCtr="0" compatLnSpc="1">
            <a:prstTxWarp prst="textNoShape">
              <a:avLst/>
            </a:prstTxWarp>
            <a:spAutoFit/>
          </a:bodyPr>
          <a:lstStyle/>
          <a:p>
            <a:pPr marL="12700"/>
            <a:r>
              <a:rPr dirty="0"/>
              <a:t>IN</a:t>
            </a:r>
            <a:r>
              <a:rPr spc="5" dirty="0"/>
              <a:t>T</a:t>
            </a:r>
            <a:r>
              <a:rPr spc="-15" dirty="0"/>
              <a:t>E</a:t>
            </a:r>
            <a:r>
              <a:rPr dirty="0"/>
              <a:t>R</a:t>
            </a:r>
            <a:r>
              <a:rPr spc="-60" dirty="0"/>
              <a:t>A</a:t>
            </a:r>
            <a:r>
              <a:rPr spc="10" dirty="0"/>
              <a:t>C</a:t>
            </a:r>
            <a:r>
              <a:rPr spc="-5" dirty="0"/>
              <a:t>T</a:t>
            </a:r>
            <a:r>
              <a:rPr spc="10" dirty="0"/>
              <a:t>I</a:t>
            </a:r>
            <a:r>
              <a:rPr spc="-30" dirty="0"/>
              <a:t>O</a:t>
            </a:r>
            <a:r>
              <a:rPr dirty="0"/>
              <a:t>NS</a:t>
            </a:r>
            <a:r>
              <a:rPr spc="-90" dirty="0"/>
              <a:t> </a:t>
            </a:r>
            <a:r>
              <a:rPr dirty="0"/>
              <a:t>A</a:t>
            </a:r>
            <a:r>
              <a:rPr spc="-60" dirty="0"/>
              <a:t>R</a:t>
            </a:r>
            <a:r>
              <a:rPr spc="20" dirty="0"/>
              <a:t>V</a:t>
            </a:r>
            <a:r>
              <a:rPr spc="-5" dirty="0"/>
              <a:t>-</a:t>
            </a:r>
            <a:r>
              <a:rPr dirty="0" smtClean="0"/>
              <a:t>ANTI</a:t>
            </a:r>
            <a:r>
              <a:rPr spc="5" dirty="0"/>
              <a:t>T</a:t>
            </a:r>
            <a:r>
              <a:rPr dirty="0" smtClean="0"/>
              <a:t>UBE</a:t>
            </a:r>
            <a:r>
              <a:rPr spc="-60" dirty="0"/>
              <a:t>R</a:t>
            </a:r>
            <a:r>
              <a:rPr spc="-5" dirty="0"/>
              <a:t>C</a:t>
            </a:r>
            <a:r>
              <a:rPr spc="-15" dirty="0"/>
              <a:t>U</a:t>
            </a:r>
            <a:r>
              <a:rPr dirty="0" smtClean="0"/>
              <a:t>L</a:t>
            </a:r>
            <a:r>
              <a:rPr lang="fr-FR" dirty="0" smtClean="0"/>
              <a:t>OSE</a:t>
            </a:r>
            <a:endParaRPr dirty="0"/>
          </a:p>
        </p:txBody>
      </p:sp>
      <p:sp>
        <p:nvSpPr>
          <p:cNvPr id="4" name="object 4"/>
          <p:cNvSpPr txBox="1"/>
          <p:nvPr/>
        </p:nvSpPr>
        <p:spPr>
          <a:xfrm>
            <a:off x="1295400" y="1447800"/>
            <a:ext cx="10439400" cy="4739759"/>
          </a:xfrm>
          <a:prstGeom prst="rect">
            <a:avLst/>
          </a:prstGeom>
        </p:spPr>
        <p:txBody>
          <a:bodyPr vert="horz" wrap="square" lIns="0" tIns="0" rIns="0" bIns="0" rtlCol="0">
            <a:spAutoFit/>
          </a:bodyPr>
          <a:lstStyle/>
          <a:p>
            <a:pPr marL="70485"/>
            <a:r>
              <a:rPr sz="2400" b="1" spc="-10" dirty="0">
                <a:solidFill>
                  <a:srgbClr val="001F5F"/>
                </a:solidFill>
                <a:latin typeface="Calibri"/>
                <a:cs typeface="Calibri"/>
              </a:rPr>
              <a:t>R</a:t>
            </a:r>
            <a:r>
              <a:rPr sz="2400" b="1" spc="-5" dirty="0">
                <a:solidFill>
                  <a:srgbClr val="001F5F"/>
                </a:solidFill>
                <a:latin typeface="Calibri"/>
                <a:cs typeface="Calibri"/>
              </a:rPr>
              <a:t>i</a:t>
            </a:r>
            <a:r>
              <a:rPr sz="2400" b="1" spc="-40" dirty="0">
                <a:solidFill>
                  <a:srgbClr val="001F5F"/>
                </a:solidFill>
                <a:latin typeface="Calibri"/>
                <a:cs typeface="Calibri"/>
              </a:rPr>
              <a:t>f</a:t>
            </a:r>
            <a:r>
              <a:rPr sz="2400" b="1" spc="-10" dirty="0">
                <a:solidFill>
                  <a:srgbClr val="001F5F"/>
                </a:solidFill>
                <a:latin typeface="Calibri"/>
                <a:cs typeface="Calibri"/>
              </a:rPr>
              <a:t>a</a:t>
            </a:r>
            <a:r>
              <a:rPr sz="2400" b="1" spc="-15" dirty="0">
                <a:solidFill>
                  <a:srgbClr val="001F5F"/>
                </a:solidFill>
                <a:latin typeface="Calibri"/>
                <a:cs typeface="Calibri"/>
              </a:rPr>
              <a:t>m</a:t>
            </a:r>
            <a:r>
              <a:rPr sz="2400" b="1" dirty="0">
                <a:solidFill>
                  <a:srgbClr val="001F5F"/>
                </a:solidFill>
                <a:latin typeface="Calibri"/>
                <a:cs typeface="Calibri"/>
              </a:rPr>
              <a:t>p</a:t>
            </a:r>
            <a:r>
              <a:rPr sz="2400" b="1" spc="10" dirty="0">
                <a:solidFill>
                  <a:srgbClr val="001F5F"/>
                </a:solidFill>
                <a:latin typeface="Calibri"/>
                <a:cs typeface="Calibri"/>
              </a:rPr>
              <a:t>i</a:t>
            </a:r>
            <a:r>
              <a:rPr sz="2400" b="1" spc="-5" dirty="0">
                <a:solidFill>
                  <a:srgbClr val="001F5F"/>
                </a:solidFill>
                <a:latin typeface="Calibri"/>
                <a:cs typeface="Calibri"/>
              </a:rPr>
              <a:t>c</a:t>
            </a:r>
            <a:r>
              <a:rPr sz="2400" b="1" spc="10" dirty="0">
                <a:solidFill>
                  <a:srgbClr val="001F5F"/>
                </a:solidFill>
                <a:latin typeface="Calibri"/>
                <a:cs typeface="Calibri"/>
              </a:rPr>
              <a:t>i</a:t>
            </a:r>
            <a:r>
              <a:rPr sz="2400" b="1" dirty="0">
                <a:solidFill>
                  <a:srgbClr val="001F5F"/>
                </a:solidFill>
                <a:latin typeface="Calibri"/>
                <a:cs typeface="Calibri"/>
              </a:rPr>
              <a:t>ne</a:t>
            </a:r>
            <a:r>
              <a:rPr sz="2400" b="1" spc="-35" dirty="0">
                <a:solidFill>
                  <a:srgbClr val="001F5F"/>
                </a:solidFill>
                <a:latin typeface="Calibri"/>
                <a:cs typeface="Calibri"/>
              </a:rPr>
              <a:t> </a:t>
            </a:r>
            <a:r>
              <a:rPr sz="2400" i="1" spc="-10" dirty="0">
                <a:solidFill>
                  <a:srgbClr val="001F5F"/>
                </a:solidFill>
                <a:latin typeface="Calibri"/>
                <a:cs typeface="Calibri"/>
              </a:rPr>
              <a:t>R</a:t>
            </a:r>
            <a:r>
              <a:rPr sz="2400" i="1" dirty="0">
                <a:solidFill>
                  <a:srgbClr val="001F5F"/>
                </a:solidFill>
                <a:latin typeface="Calibri"/>
                <a:cs typeface="Calibri"/>
              </a:rPr>
              <a:t>i</a:t>
            </a:r>
            <a:r>
              <a:rPr sz="2400" i="1" spc="-15" dirty="0">
                <a:solidFill>
                  <a:srgbClr val="001F5F"/>
                </a:solidFill>
                <a:latin typeface="Calibri"/>
                <a:cs typeface="Calibri"/>
              </a:rPr>
              <a:t>fad</a:t>
            </a:r>
            <a:r>
              <a:rPr sz="2400" i="1" dirty="0">
                <a:solidFill>
                  <a:srgbClr val="001F5F"/>
                </a:solidFill>
                <a:latin typeface="Calibri"/>
                <a:cs typeface="Calibri"/>
              </a:rPr>
              <a:t>i</a:t>
            </a:r>
            <a:r>
              <a:rPr sz="2400" i="1" spc="-15" dirty="0">
                <a:solidFill>
                  <a:srgbClr val="001F5F"/>
                </a:solidFill>
                <a:latin typeface="Calibri"/>
                <a:cs typeface="Calibri"/>
              </a:rPr>
              <a:t>n</a:t>
            </a:r>
            <a:r>
              <a:rPr sz="2400" i="1" spc="10" dirty="0">
                <a:solidFill>
                  <a:srgbClr val="001F5F"/>
                </a:solidFill>
                <a:latin typeface="Calibri"/>
                <a:cs typeface="Calibri"/>
              </a:rPr>
              <a:t>e</a:t>
            </a:r>
            <a:r>
              <a:rPr sz="2400" b="1" i="1" dirty="0">
                <a:solidFill>
                  <a:srgbClr val="001F5F"/>
                </a:solidFill>
                <a:latin typeface="Calibri"/>
                <a:cs typeface="Calibri"/>
              </a:rPr>
              <a:t>®</a:t>
            </a:r>
            <a:r>
              <a:rPr sz="2400" b="1" i="1" spc="15" dirty="0">
                <a:solidFill>
                  <a:srgbClr val="001F5F"/>
                </a:solidFill>
                <a:latin typeface="Calibri"/>
                <a:cs typeface="Calibri"/>
              </a:rPr>
              <a:t> </a:t>
            </a:r>
            <a:r>
              <a:rPr sz="2000" spc="-15" dirty="0">
                <a:solidFill>
                  <a:srgbClr val="001F5F"/>
                </a:solidFill>
                <a:latin typeface="Calibri"/>
                <a:cs typeface="Calibri"/>
              </a:rPr>
              <a:t>(</a:t>
            </a:r>
            <a:r>
              <a:rPr sz="2000" spc="-25" dirty="0">
                <a:solidFill>
                  <a:srgbClr val="001F5F"/>
                </a:solidFill>
                <a:latin typeface="Calibri"/>
                <a:cs typeface="Calibri"/>
              </a:rPr>
              <a:t>1</a:t>
            </a:r>
            <a:r>
              <a:rPr sz="2000" spc="-15" dirty="0">
                <a:solidFill>
                  <a:srgbClr val="001F5F"/>
                </a:solidFill>
                <a:latin typeface="Calibri"/>
                <a:cs typeface="Calibri"/>
              </a:rPr>
              <a:t>0</a:t>
            </a:r>
            <a:r>
              <a:rPr sz="2000" spc="-35" dirty="0">
                <a:solidFill>
                  <a:srgbClr val="001F5F"/>
                </a:solidFill>
                <a:latin typeface="Calibri"/>
                <a:cs typeface="Calibri"/>
              </a:rPr>
              <a:t>m</a:t>
            </a:r>
            <a:r>
              <a:rPr sz="2000" spc="50" dirty="0">
                <a:solidFill>
                  <a:srgbClr val="001F5F"/>
                </a:solidFill>
                <a:latin typeface="Calibri"/>
                <a:cs typeface="Calibri"/>
              </a:rPr>
              <a:t>g</a:t>
            </a:r>
            <a:r>
              <a:rPr sz="2000" spc="-15" dirty="0">
                <a:solidFill>
                  <a:srgbClr val="001F5F"/>
                </a:solidFill>
                <a:latin typeface="Calibri"/>
                <a:cs typeface="Calibri"/>
              </a:rPr>
              <a:t>/k</a:t>
            </a:r>
            <a:r>
              <a:rPr sz="2000" spc="55" dirty="0">
                <a:solidFill>
                  <a:srgbClr val="001F5F"/>
                </a:solidFill>
                <a:latin typeface="Calibri"/>
                <a:cs typeface="Calibri"/>
              </a:rPr>
              <a:t>g</a:t>
            </a:r>
            <a:r>
              <a:rPr sz="2000" spc="-15" dirty="0">
                <a:solidFill>
                  <a:srgbClr val="001F5F"/>
                </a:solidFill>
                <a:latin typeface="Calibri"/>
                <a:cs typeface="Calibri"/>
              </a:rPr>
              <a:t>/</a:t>
            </a:r>
            <a:r>
              <a:rPr sz="2000" dirty="0">
                <a:solidFill>
                  <a:srgbClr val="001F5F"/>
                </a:solidFill>
                <a:latin typeface="Calibri"/>
                <a:cs typeface="Calibri"/>
              </a:rPr>
              <a:t>j</a:t>
            </a:r>
            <a:r>
              <a:rPr sz="2000" spc="-10" dirty="0">
                <a:solidFill>
                  <a:srgbClr val="001F5F"/>
                </a:solidFill>
                <a:latin typeface="Calibri"/>
                <a:cs typeface="Calibri"/>
              </a:rPr>
              <a:t>)</a:t>
            </a:r>
            <a:endParaRPr lang="fr-FR" sz="2000" dirty="0">
              <a:latin typeface="Calibri"/>
              <a:cs typeface="Calibri"/>
            </a:endParaRPr>
          </a:p>
          <a:p>
            <a:pPr marL="870585" lvl="1" indent="-342900">
              <a:buFont typeface="Arial"/>
              <a:buChar char="•"/>
            </a:pPr>
            <a:r>
              <a:rPr sz="2000" spc="-10" dirty="0">
                <a:solidFill>
                  <a:srgbClr val="001F5F"/>
                </a:solidFill>
                <a:latin typeface="Calibri"/>
                <a:cs typeface="Calibri"/>
              </a:rPr>
              <a:t>=</a:t>
            </a:r>
            <a:r>
              <a:rPr sz="2000" spc="-5" dirty="0">
                <a:solidFill>
                  <a:srgbClr val="001F5F"/>
                </a:solidFill>
                <a:latin typeface="Calibri"/>
                <a:cs typeface="Calibri"/>
              </a:rPr>
              <a:t> i</a:t>
            </a:r>
            <a:r>
              <a:rPr sz="2000" spc="-10" dirty="0">
                <a:solidFill>
                  <a:srgbClr val="001F5F"/>
                </a:solidFill>
                <a:latin typeface="Calibri"/>
                <a:cs typeface="Calibri"/>
              </a:rPr>
              <a:t>nduc</a:t>
            </a:r>
            <a:r>
              <a:rPr sz="2000" spc="-35"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ur</a:t>
            </a:r>
            <a:r>
              <a:rPr sz="2000" spc="25" dirty="0">
                <a:solidFill>
                  <a:srgbClr val="001F5F"/>
                </a:solidFill>
                <a:latin typeface="Calibri"/>
                <a:cs typeface="Calibri"/>
              </a:rPr>
              <a:t> </a:t>
            </a:r>
            <a:r>
              <a:rPr sz="2000" spc="-10" dirty="0">
                <a:solidFill>
                  <a:srgbClr val="001F5F"/>
                </a:solidFill>
                <a:latin typeface="Calibri"/>
                <a:cs typeface="Calibri"/>
              </a:rPr>
              <a:t>pu</a:t>
            </a:r>
            <a:r>
              <a:rPr sz="2000" spc="-5" dirty="0">
                <a:solidFill>
                  <a:srgbClr val="001F5F"/>
                </a:solidFill>
                <a:latin typeface="Calibri"/>
                <a:cs typeface="Calibri"/>
              </a:rPr>
              <a:t>i</a:t>
            </a:r>
            <a:r>
              <a:rPr sz="2000" spc="-25" dirty="0">
                <a:solidFill>
                  <a:srgbClr val="001F5F"/>
                </a:solidFill>
                <a:latin typeface="Calibri"/>
                <a:cs typeface="Calibri"/>
              </a:rPr>
              <a:t>ss</a:t>
            </a:r>
            <a:r>
              <a:rPr sz="2000" spc="-10" dirty="0">
                <a:solidFill>
                  <a:srgbClr val="001F5F"/>
                </a:solidFill>
                <a:latin typeface="Calibri"/>
                <a:cs typeface="Calibri"/>
              </a:rPr>
              <a:t>a</a:t>
            </a:r>
            <a:r>
              <a:rPr sz="2000" spc="-25" dirty="0">
                <a:solidFill>
                  <a:srgbClr val="001F5F"/>
                </a:solidFill>
                <a:latin typeface="Calibri"/>
                <a:cs typeface="Calibri"/>
              </a:rPr>
              <a:t>n</a:t>
            </a:r>
            <a:r>
              <a:rPr sz="2000" spc="-10" dirty="0">
                <a:solidFill>
                  <a:srgbClr val="001F5F"/>
                </a:solidFill>
                <a:latin typeface="Calibri"/>
                <a:cs typeface="Calibri"/>
              </a:rPr>
              <a:t>t</a:t>
            </a:r>
            <a:r>
              <a:rPr sz="2000" spc="50"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o</a:t>
            </a:r>
            <a:r>
              <a:rPr sz="2000" spc="-10" dirty="0">
                <a:solidFill>
                  <a:srgbClr val="001F5F"/>
                </a:solidFill>
                <a:latin typeface="Calibri"/>
                <a:cs typeface="Calibri"/>
              </a:rPr>
              <a:t>nc</a:t>
            </a:r>
            <a:r>
              <a:rPr sz="2000" spc="-5" dirty="0">
                <a:solidFill>
                  <a:srgbClr val="001F5F"/>
                </a:solidFill>
                <a:latin typeface="Calibri"/>
                <a:cs typeface="Calibri"/>
              </a:rPr>
              <a:t> </a:t>
            </a:r>
            <a:r>
              <a:rPr sz="2000" spc="-10" dirty="0">
                <a:solidFill>
                  <a:srgbClr val="001F5F"/>
                </a:solidFill>
                <a:latin typeface="Calibri"/>
                <a:cs typeface="Calibri"/>
              </a:rPr>
              <a:t>ri</a:t>
            </a:r>
            <a:r>
              <a:rPr sz="2000" spc="-20" dirty="0">
                <a:solidFill>
                  <a:srgbClr val="001F5F"/>
                </a:solidFill>
                <a:latin typeface="Calibri"/>
                <a:cs typeface="Calibri"/>
              </a:rPr>
              <a:t>s</a:t>
            </a:r>
            <a:r>
              <a:rPr sz="2000" spc="-10" dirty="0">
                <a:solidFill>
                  <a:srgbClr val="001F5F"/>
                </a:solidFill>
                <a:latin typeface="Calibri"/>
                <a:cs typeface="Calibri"/>
              </a:rPr>
              <a:t>que</a:t>
            </a:r>
            <a:r>
              <a:rPr sz="2000" spc="35" dirty="0">
                <a:solidFill>
                  <a:srgbClr val="001F5F"/>
                </a:solidFill>
                <a:latin typeface="Calibri"/>
                <a:cs typeface="Calibri"/>
              </a:rPr>
              <a:t> </a:t>
            </a:r>
            <a:r>
              <a:rPr sz="2000" spc="-25" dirty="0">
                <a:solidFill>
                  <a:srgbClr val="001F5F"/>
                </a:solidFill>
                <a:latin typeface="Calibri"/>
                <a:cs typeface="Calibri"/>
              </a:rPr>
              <a:t>s</a:t>
            </a:r>
            <a:r>
              <a:rPr sz="2000" spc="-15" dirty="0">
                <a:solidFill>
                  <a:srgbClr val="001F5F"/>
                </a:solidFill>
                <a:latin typeface="Calibri"/>
                <a:cs typeface="Calibri"/>
              </a:rPr>
              <a:t>o</a:t>
            </a:r>
            <a:r>
              <a:rPr sz="2000" spc="-10" dirty="0">
                <a:solidFill>
                  <a:srgbClr val="001F5F"/>
                </a:solidFill>
                <a:latin typeface="Calibri"/>
                <a:cs typeface="Calibri"/>
              </a:rPr>
              <a:t>us</a:t>
            </a:r>
            <a:r>
              <a:rPr sz="2000" spc="15"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o</a:t>
            </a:r>
            <a:r>
              <a:rPr sz="2000" spc="-25" dirty="0">
                <a:solidFill>
                  <a:srgbClr val="001F5F"/>
                </a:solidFill>
                <a:latin typeface="Calibri"/>
                <a:cs typeface="Calibri"/>
              </a:rPr>
              <a:t>s</a:t>
            </a:r>
            <a:r>
              <a:rPr sz="2000" spc="-10" dirty="0">
                <a:solidFill>
                  <a:srgbClr val="001F5F"/>
                </a:solidFill>
                <a:latin typeface="Calibri"/>
                <a:cs typeface="Calibri"/>
              </a:rPr>
              <a:t>a</a:t>
            </a:r>
            <a:r>
              <a:rPr sz="2000" spc="-30" dirty="0">
                <a:solidFill>
                  <a:srgbClr val="001F5F"/>
                </a:solidFill>
                <a:latin typeface="Calibri"/>
                <a:cs typeface="Calibri"/>
              </a:rPr>
              <a:t>g</a:t>
            </a:r>
            <a:r>
              <a:rPr sz="2000" spc="-10" dirty="0">
                <a:solidFill>
                  <a:srgbClr val="001F5F"/>
                </a:solidFill>
                <a:latin typeface="Calibri"/>
                <a:cs typeface="Calibri"/>
              </a:rPr>
              <a:t>e</a:t>
            </a:r>
            <a:r>
              <a:rPr sz="2000" spc="15" dirty="0">
                <a:solidFill>
                  <a:srgbClr val="001F5F"/>
                </a:solidFill>
                <a:latin typeface="Calibri"/>
                <a:cs typeface="Calibri"/>
              </a:rPr>
              <a:t> </a:t>
            </a:r>
            <a:r>
              <a:rPr sz="2000" spc="-15" dirty="0">
                <a:solidFill>
                  <a:srgbClr val="001F5F"/>
                </a:solidFill>
                <a:latin typeface="Calibri"/>
                <a:cs typeface="Calibri"/>
              </a:rPr>
              <a:t>A</a:t>
            </a:r>
            <a:r>
              <a:rPr sz="2000" spc="-45" dirty="0">
                <a:solidFill>
                  <a:srgbClr val="001F5F"/>
                </a:solidFill>
                <a:latin typeface="Calibri"/>
                <a:cs typeface="Calibri"/>
              </a:rPr>
              <a:t>R</a:t>
            </a:r>
            <a:r>
              <a:rPr sz="2000" spc="-15" dirty="0">
                <a:solidFill>
                  <a:srgbClr val="001F5F"/>
                </a:solidFill>
                <a:latin typeface="Calibri"/>
                <a:cs typeface="Calibri"/>
              </a:rPr>
              <a:t>V</a:t>
            </a:r>
            <a:endParaRPr lang="fr-FR" sz="2000" dirty="0">
              <a:latin typeface="Calibri"/>
              <a:cs typeface="Calibri"/>
            </a:endParaRPr>
          </a:p>
          <a:p>
            <a:pPr marL="870585" lvl="1" indent="-342900">
              <a:buFont typeface="Arial"/>
              <a:buChar char="•"/>
            </a:pPr>
            <a:r>
              <a:rPr sz="2000" spc="-5" dirty="0">
                <a:solidFill>
                  <a:srgbClr val="001F5F"/>
                </a:solidFill>
                <a:latin typeface="Calibri"/>
                <a:cs typeface="Calibri"/>
              </a:rPr>
              <a:t>I</a:t>
            </a:r>
            <a:r>
              <a:rPr sz="2000" spc="-10" dirty="0">
                <a:solidFill>
                  <a:srgbClr val="001F5F"/>
                </a:solidFill>
                <a:latin typeface="Calibri"/>
                <a:cs typeface="Calibri"/>
              </a:rPr>
              <a:t>NN</a:t>
            </a:r>
            <a:r>
              <a:rPr sz="2000" spc="-25" dirty="0">
                <a:solidFill>
                  <a:srgbClr val="001F5F"/>
                </a:solidFill>
                <a:latin typeface="Calibri"/>
                <a:cs typeface="Calibri"/>
              </a:rPr>
              <a:t>T</a:t>
            </a:r>
            <a:r>
              <a:rPr sz="2000" spc="-5" dirty="0">
                <a:solidFill>
                  <a:srgbClr val="001F5F"/>
                </a:solidFill>
                <a:latin typeface="Calibri"/>
                <a:cs typeface="Calibri"/>
              </a:rPr>
              <a:t>I</a:t>
            </a:r>
            <a:r>
              <a:rPr sz="2000" spc="-15"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10" dirty="0">
                <a:solidFill>
                  <a:srgbClr val="001F5F"/>
                </a:solidFill>
                <a:latin typeface="Calibri"/>
                <a:cs typeface="Calibri"/>
              </a:rPr>
              <a:t>p</a:t>
            </a:r>
            <a:r>
              <a:rPr sz="2000" spc="-35" dirty="0">
                <a:solidFill>
                  <a:srgbClr val="001F5F"/>
                </a:solidFill>
                <a:latin typeface="Calibri"/>
                <a:cs typeface="Calibri"/>
              </a:rPr>
              <a:t>r</a:t>
            </a:r>
            <a:r>
              <a:rPr sz="2000" spc="-45" dirty="0">
                <a:solidFill>
                  <a:srgbClr val="001F5F"/>
                </a:solidFill>
                <a:latin typeface="Calibri"/>
                <a:cs typeface="Calibri"/>
              </a:rPr>
              <a:t>é</a:t>
            </a:r>
            <a:r>
              <a:rPr sz="2000" spc="-70" dirty="0">
                <a:solidFill>
                  <a:srgbClr val="001F5F"/>
                </a:solidFill>
                <a:latin typeface="Calibri"/>
                <a:cs typeface="Calibri"/>
              </a:rPr>
              <a:t>f</a:t>
            </a:r>
            <a:r>
              <a:rPr sz="2000" spc="-20" dirty="0">
                <a:solidFill>
                  <a:srgbClr val="001F5F"/>
                </a:solidFill>
                <a:latin typeface="Calibri"/>
                <a:cs typeface="Calibri"/>
              </a:rPr>
              <a:t>é</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nce</a:t>
            </a:r>
            <a:r>
              <a:rPr sz="2000" spc="60" dirty="0">
                <a:solidFill>
                  <a:srgbClr val="001F5F"/>
                </a:solidFill>
                <a:latin typeface="Calibri"/>
                <a:cs typeface="Calibri"/>
              </a:rPr>
              <a:t> </a:t>
            </a:r>
            <a:r>
              <a:rPr sz="2000" spc="-10" dirty="0">
                <a:solidFill>
                  <a:srgbClr val="001F5F"/>
                </a:solidFill>
                <a:latin typeface="Calibri"/>
                <a:cs typeface="Calibri"/>
              </a:rPr>
              <a:t>: </a:t>
            </a:r>
            <a:r>
              <a:rPr sz="2000" dirty="0">
                <a:solidFill>
                  <a:srgbClr val="001F5F"/>
                </a:solidFill>
                <a:latin typeface="Calibri"/>
                <a:cs typeface="Calibri"/>
              </a:rPr>
              <a:t>E</a:t>
            </a:r>
            <a:r>
              <a:rPr sz="2000" spc="-15" dirty="0">
                <a:solidFill>
                  <a:srgbClr val="001F5F"/>
                </a:solidFill>
                <a:latin typeface="Calibri"/>
                <a:cs typeface="Calibri"/>
              </a:rPr>
              <a:t>FV</a:t>
            </a:r>
            <a:r>
              <a:rPr sz="2000" spc="-10" dirty="0">
                <a:solidFill>
                  <a:srgbClr val="001F5F"/>
                </a:solidFill>
                <a:latin typeface="Calibri"/>
                <a:cs typeface="Calibri"/>
              </a:rPr>
              <a:t> </a:t>
            </a:r>
            <a:r>
              <a:rPr sz="2000" dirty="0">
                <a:solidFill>
                  <a:srgbClr val="001F5F"/>
                </a:solidFill>
                <a:latin typeface="Calibri"/>
                <a:cs typeface="Calibri"/>
              </a:rPr>
              <a:t>(</a:t>
            </a:r>
            <a:r>
              <a:rPr sz="2000" spc="-45" dirty="0">
                <a:solidFill>
                  <a:srgbClr val="001F5F"/>
                </a:solidFill>
                <a:latin typeface="Calibri"/>
                <a:cs typeface="Calibri"/>
              </a:rPr>
              <a:t>e</a:t>
            </a:r>
            <a:r>
              <a:rPr sz="2000" spc="-70" dirty="0">
                <a:solidFill>
                  <a:srgbClr val="001F5F"/>
                </a:solidFill>
                <a:latin typeface="Calibri"/>
                <a:cs typeface="Calibri"/>
              </a:rPr>
              <a:t>f</a:t>
            </a:r>
            <a:r>
              <a:rPr sz="2000" spc="-30" dirty="0">
                <a:solidFill>
                  <a:srgbClr val="001F5F"/>
                </a:solidFill>
                <a:latin typeface="Calibri"/>
                <a:cs typeface="Calibri"/>
              </a:rPr>
              <a:t>a</a:t>
            </a:r>
            <a:r>
              <a:rPr sz="2000" spc="-25" dirty="0">
                <a:solidFill>
                  <a:srgbClr val="001F5F"/>
                </a:solidFill>
                <a:latin typeface="Calibri"/>
                <a:cs typeface="Calibri"/>
              </a:rPr>
              <a:t>v</a:t>
            </a:r>
            <a:r>
              <a:rPr sz="2000" spc="-5" dirty="0">
                <a:solidFill>
                  <a:srgbClr val="001F5F"/>
                </a:solidFill>
                <a:latin typeface="Calibri"/>
                <a:cs typeface="Calibri"/>
              </a:rPr>
              <a:t>i</a:t>
            </a:r>
            <a:r>
              <a:rPr sz="2000" spc="-40"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n</a:t>
            </a:r>
            <a:r>
              <a:rPr sz="2000" dirty="0">
                <a:solidFill>
                  <a:srgbClr val="001F5F"/>
                </a:solidFill>
                <a:latin typeface="Calibri"/>
                <a:cs typeface="Calibri"/>
              </a:rPr>
              <a:t>z</a:t>
            </a:r>
            <a:r>
              <a:rPr sz="2000" spc="-10" dirty="0">
                <a:solidFill>
                  <a:srgbClr val="001F5F"/>
                </a:solidFill>
                <a:latin typeface="Calibri"/>
                <a:cs typeface="Calibri"/>
              </a:rPr>
              <a:t>)</a:t>
            </a:r>
            <a:r>
              <a:rPr sz="2000" spc="90" dirty="0">
                <a:solidFill>
                  <a:srgbClr val="001F5F"/>
                </a:solidFill>
                <a:latin typeface="Calibri"/>
                <a:cs typeface="Calibri"/>
              </a:rPr>
              <a:t> </a:t>
            </a:r>
            <a:r>
              <a:rPr sz="2000" spc="-10" dirty="0">
                <a:solidFill>
                  <a:srgbClr val="001F5F"/>
                </a:solidFill>
                <a:latin typeface="Calibri"/>
                <a:cs typeface="Calibri"/>
              </a:rPr>
              <a:t>à</a:t>
            </a:r>
            <a:r>
              <a:rPr sz="2000" spc="-20"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os</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cla</a:t>
            </a:r>
            <a:r>
              <a:rPr sz="2000" spc="-20" dirty="0">
                <a:solidFill>
                  <a:srgbClr val="001F5F"/>
                </a:solidFill>
                <a:latin typeface="Calibri"/>
                <a:cs typeface="Calibri"/>
              </a:rPr>
              <a:t>s</a:t>
            </a:r>
            <a:r>
              <a:rPr sz="2000" spc="-25" dirty="0">
                <a:solidFill>
                  <a:srgbClr val="001F5F"/>
                </a:solidFill>
                <a:latin typeface="Calibri"/>
                <a:cs typeface="Calibri"/>
              </a:rPr>
              <a:t>s</a:t>
            </a:r>
            <a:r>
              <a:rPr sz="2000" spc="-10" dirty="0">
                <a:solidFill>
                  <a:srgbClr val="001F5F"/>
                </a:solidFill>
                <a:latin typeface="Calibri"/>
                <a:cs typeface="Calibri"/>
              </a:rPr>
              <a:t>ique</a:t>
            </a:r>
            <a:r>
              <a:rPr sz="2000" spc="65" dirty="0">
                <a:solidFill>
                  <a:srgbClr val="001F5F"/>
                </a:solidFill>
                <a:latin typeface="Calibri"/>
                <a:cs typeface="Calibri"/>
              </a:rPr>
              <a:t> </a:t>
            </a:r>
            <a:r>
              <a:rPr sz="2000" spc="-15" dirty="0">
                <a:solidFill>
                  <a:srgbClr val="001F5F"/>
                </a:solidFill>
                <a:latin typeface="Calibri"/>
                <a:cs typeface="Calibri"/>
              </a:rPr>
              <a:t>6</a:t>
            </a:r>
            <a:r>
              <a:rPr sz="2000" spc="-25" dirty="0">
                <a:solidFill>
                  <a:srgbClr val="001F5F"/>
                </a:solidFill>
                <a:latin typeface="Calibri"/>
                <a:cs typeface="Calibri"/>
              </a:rPr>
              <a:t>0</a:t>
            </a:r>
            <a:r>
              <a:rPr sz="2000" spc="-15" dirty="0">
                <a:solidFill>
                  <a:srgbClr val="001F5F"/>
                </a:solidFill>
                <a:latin typeface="Calibri"/>
                <a:cs typeface="Calibri"/>
              </a:rPr>
              <a:t>0</a:t>
            </a:r>
            <a:r>
              <a:rPr sz="2000" spc="15" dirty="0">
                <a:solidFill>
                  <a:srgbClr val="001F5F"/>
                </a:solidFill>
                <a:latin typeface="Calibri"/>
                <a:cs typeface="Calibri"/>
              </a:rPr>
              <a:t> </a:t>
            </a:r>
            <a:r>
              <a:rPr sz="2000" spc="-30" dirty="0">
                <a:solidFill>
                  <a:srgbClr val="001F5F"/>
                </a:solidFill>
                <a:latin typeface="Calibri"/>
                <a:cs typeface="Calibri"/>
              </a:rPr>
              <a:t>m</a:t>
            </a:r>
            <a:r>
              <a:rPr sz="2000" spc="50" dirty="0">
                <a:solidFill>
                  <a:srgbClr val="001F5F"/>
                </a:solidFill>
                <a:latin typeface="Calibri"/>
                <a:cs typeface="Calibri"/>
              </a:rPr>
              <a:t>g</a:t>
            </a:r>
            <a:r>
              <a:rPr sz="2000" spc="-15" dirty="0">
                <a:solidFill>
                  <a:srgbClr val="001F5F"/>
                </a:solidFill>
                <a:latin typeface="Calibri"/>
                <a:cs typeface="Calibri"/>
              </a:rPr>
              <a:t>/j</a:t>
            </a:r>
            <a:r>
              <a:rPr lang="fr-FR" sz="2000" dirty="0">
                <a:latin typeface="Calibri"/>
                <a:cs typeface="Calibri"/>
              </a:rPr>
              <a:t> </a:t>
            </a:r>
            <a:r>
              <a:rPr sz="2000" spc="-25" dirty="0">
                <a:solidFill>
                  <a:srgbClr val="001F5F"/>
                </a:solidFill>
                <a:latin typeface="Calibri"/>
                <a:cs typeface="Calibri"/>
              </a:rPr>
              <a:t>s</a:t>
            </a:r>
            <a:r>
              <a:rPr sz="2000" spc="-5" dirty="0">
                <a:solidFill>
                  <a:srgbClr val="001F5F"/>
                </a:solidFill>
                <a:latin typeface="Calibri"/>
                <a:cs typeface="Calibri"/>
              </a:rPr>
              <a:t>i</a:t>
            </a:r>
            <a:r>
              <a:rPr sz="2000" spc="-10" dirty="0">
                <a:solidFill>
                  <a:srgbClr val="001F5F"/>
                </a:solidFill>
                <a:latin typeface="Calibri"/>
                <a:cs typeface="Calibri"/>
              </a:rPr>
              <a:t>n</a:t>
            </a:r>
            <a:r>
              <a:rPr sz="2000" spc="-15" dirty="0">
                <a:solidFill>
                  <a:srgbClr val="001F5F"/>
                </a:solidFill>
                <a:latin typeface="Calibri"/>
                <a:cs typeface="Calibri"/>
              </a:rPr>
              <a:t>on</a:t>
            </a:r>
            <a:r>
              <a:rPr sz="2000" spc="15" dirty="0">
                <a:solidFill>
                  <a:srgbClr val="001F5F"/>
                </a:solidFill>
                <a:latin typeface="Calibri"/>
                <a:cs typeface="Calibri"/>
              </a:rPr>
              <a:t> </a:t>
            </a:r>
            <a:r>
              <a:rPr sz="2000" spc="-10" dirty="0">
                <a:solidFill>
                  <a:srgbClr val="001F5F"/>
                </a:solidFill>
                <a:latin typeface="Calibri"/>
                <a:cs typeface="Calibri"/>
              </a:rPr>
              <a:t>N</a:t>
            </a:r>
            <a:r>
              <a:rPr sz="2000" spc="-20" dirty="0">
                <a:solidFill>
                  <a:srgbClr val="001F5F"/>
                </a:solidFill>
                <a:latin typeface="Calibri"/>
                <a:cs typeface="Calibri"/>
              </a:rPr>
              <a:t>V</a:t>
            </a:r>
            <a:r>
              <a:rPr sz="2000" spc="-15" dirty="0">
                <a:solidFill>
                  <a:srgbClr val="001F5F"/>
                </a:solidFill>
                <a:latin typeface="Calibri"/>
                <a:cs typeface="Calibri"/>
              </a:rPr>
              <a:t>P</a:t>
            </a:r>
            <a:r>
              <a:rPr sz="2000" dirty="0">
                <a:solidFill>
                  <a:srgbClr val="001F5F"/>
                </a:solidFill>
                <a:latin typeface="Calibri"/>
                <a:cs typeface="Calibri"/>
              </a:rPr>
              <a:t> </a:t>
            </a:r>
            <a:r>
              <a:rPr sz="2000" spc="-15" dirty="0">
                <a:solidFill>
                  <a:srgbClr val="001F5F"/>
                </a:solidFill>
                <a:latin typeface="Calibri"/>
                <a:cs typeface="Calibri"/>
              </a:rPr>
              <a:t>(</a:t>
            </a:r>
            <a:r>
              <a:rPr sz="2000" spc="-10" dirty="0">
                <a:solidFill>
                  <a:srgbClr val="001F5F"/>
                </a:solidFill>
                <a:latin typeface="Calibri"/>
                <a:cs typeface="Calibri"/>
              </a:rPr>
              <a:t>n</a:t>
            </a:r>
            <a:r>
              <a:rPr sz="2000" spc="-20" dirty="0">
                <a:solidFill>
                  <a:srgbClr val="001F5F"/>
                </a:solidFill>
                <a:latin typeface="Calibri"/>
                <a:cs typeface="Calibri"/>
              </a:rPr>
              <a:t>é</a:t>
            </a:r>
            <a:r>
              <a:rPr sz="2000" spc="-25" dirty="0">
                <a:solidFill>
                  <a:srgbClr val="001F5F"/>
                </a:solidFill>
                <a:latin typeface="Calibri"/>
                <a:cs typeface="Calibri"/>
              </a:rPr>
              <a:t>v</a:t>
            </a:r>
            <a:r>
              <a:rPr sz="2000" spc="-5" dirty="0">
                <a:solidFill>
                  <a:srgbClr val="001F5F"/>
                </a:solidFill>
                <a:latin typeface="Calibri"/>
                <a:cs typeface="Calibri"/>
              </a:rPr>
              <a:t>i</a:t>
            </a:r>
            <a:r>
              <a:rPr sz="2000" spc="-60" dirty="0">
                <a:solidFill>
                  <a:srgbClr val="001F5F"/>
                </a:solidFill>
                <a:latin typeface="Calibri"/>
                <a:cs typeface="Calibri"/>
              </a:rPr>
              <a:t>r</a:t>
            </a:r>
            <a:r>
              <a:rPr sz="2000" spc="-10" dirty="0">
                <a:solidFill>
                  <a:srgbClr val="001F5F"/>
                </a:solidFill>
                <a:latin typeface="Calibri"/>
                <a:cs typeface="Calibri"/>
              </a:rPr>
              <a:t>a</a:t>
            </a:r>
            <a:r>
              <a:rPr sz="2000" spc="-5" dirty="0">
                <a:solidFill>
                  <a:srgbClr val="001F5F"/>
                </a:solidFill>
                <a:latin typeface="Calibri"/>
                <a:cs typeface="Calibri"/>
              </a:rPr>
              <a:t>pi</a:t>
            </a:r>
            <a:r>
              <a:rPr sz="2000" spc="-10" dirty="0">
                <a:solidFill>
                  <a:srgbClr val="001F5F"/>
                </a:solidFill>
                <a:latin typeface="Calibri"/>
                <a:cs typeface="Calibri"/>
              </a:rPr>
              <a:t>ne)</a:t>
            </a:r>
            <a:r>
              <a:rPr sz="2000" spc="65"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o</a:t>
            </a:r>
            <a:r>
              <a:rPr sz="2000" spc="-25" dirty="0">
                <a:solidFill>
                  <a:srgbClr val="001F5F"/>
                </a:solidFill>
                <a:latin typeface="Calibri"/>
                <a:cs typeface="Calibri"/>
              </a:rPr>
              <a:t>s</a:t>
            </a:r>
            <a:r>
              <a:rPr sz="2000" spc="-10" dirty="0">
                <a:solidFill>
                  <a:srgbClr val="001F5F"/>
                </a:solidFill>
                <a:latin typeface="Calibri"/>
                <a:cs typeface="Calibri"/>
              </a:rPr>
              <a:t>e cla</a:t>
            </a:r>
            <a:r>
              <a:rPr sz="2000" spc="-25" dirty="0">
                <a:solidFill>
                  <a:srgbClr val="001F5F"/>
                </a:solidFill>
                <a:latin typeface="Calibri"/>
                <a:cs typeface="Calibri"/>
              </a:rPr>
              <a:t>ss</a:t>
            </a:r>
            <a:r>
              <a:rPr sz="2000" spc="-5" dirty="0">
                <a:solidFill>
                  <a:srgbClr val="001F5F"/>
                </a:solidFill>
                <a:latin typeface="Calibri"/>
                <a:cs typeface="Calibri"/>
              </a:rPr>
              <a:t>i</a:t>
            </a:r>
            <a:r>
              <a:rPr sz="2000" spc="-10" dirty="0">
                <a:solidFill>
                  <a:srgbClr val="001F5F"/>
                </a:solidFill>
                <a:latin typeface="Calibri"/>
                <a:cs typeface="Calibri"/>
              </a:rPr>
              <a:t>que</a:t>
            </a:r>
            <a:r>
              <a:rPr sz="2000" spc="65" dirty="0">
                <a:solidFill>
                  <a:srgbClr val="001F5F"/>
                </a:solidFill>
                <a:latin typeface="Calibri"/>
                <a:cs typeface="Calibri"/>
              </a:rPr>
              <a:t> </a:t>
            </a:r>
            <a:r>
              <a:rPr sz="2000" spc="-15" dirty="0">
                <a:solidFill>
                  <a:srgbClr val="001F5F"/>
                </a:solidFill>
                <a:latin typeface="Calibri"/>
                <a:cs typeface="Calibri"/>
              </a:rPr>
              <a:t>400</a:t>
            </a:r>
            <a:r>
              <a:rPr sz="2000" spc="-5" dirty="0">
                <a:solidFill>
                  <a:srgbClr val="001F5F"/>
                </a:solidFill>
                <a:latin typeface="Calibri"/>
                <a:cs typeface="Calibri"/>
              </a:rPr>
              <a:t> </a:t>
            </a:r>
            <a:r>
              <a:rPr sz="2000" spc="-30" dirty="0">
                <a:solidFill>
                  <a:srgbClr val="001F5F"/>
                </a:solidFill>
                <a:latin typeface="Calibri"/>
                <a:cs typeface="Calibri"/>
              </a:rPr>
              <a:t>m</a:t>
            </a:r>
            <a:r>
              <a:rPr sz="2000" spc="50" dirty="0">
                <a:solidFill>
                  <a:srgbClr val="001F5F"/>
                </a:solidFill>
                <a:latin typeface="Calibri"/>
                <a:cs typeface="Calibri"/>
              </a:rPr>
              <a:t>g</a:t>
            </a:r>
            <a:r>
              <a:rPr sz="2000" spc="-15" dirty="0">
                <a:solidFill>
                  <a:srgbClr val="001F5F"/>
                </a:solidFill>
                <a:latin typeface="Calibri"/>
                <a:cs typeface="Calibri"/>
              </a:rPr>
              <a:t>/</a:t>
            </a:r>
            <a:r>
              <a:rPr sz="2000" spc="-5" dirty="0">
                <a:solidFill>
                  <a:srgbClr val="001F5F"/>
                </a:solidFill>
                <a:latin typeface="Calibri"/>
                <a:cs typeface="Calibri"/>
              </a:rPr>
              <a:t>j</a:t>
            </a:r>
            <a:r>
              <a:rPr sz="2000" spc="25" dirty="0">
                <a:solidFill>
                  <a:srgbClr val="001F5F"/>
                </a:solidFill>
                <a:latin typeface="Calibri"/>
                <a:cs typeface="Calibri"/>
              </a:rPr>
              <a:t> </a:t>
            </a:r>
            <a:r>
              <a:rPr sz="2000" spc="-15" dirty="0">
                <a:solidFill>
                  <a:srgbClr val="001F5F"/>
                </a:solidFill>
                <a:latin typeface="Calibri"/>
                <a:cs typeface="Calibri"/>
              </a:rPr>
              <a:t>(</a:t>
            </a:r>
            <a:r>
              <a:rPr sz="2000" spc="-25" dirty="0">
                <a:solidFill>
                  <a:srgbClr val="001F5F"/>
                </a:solidFill>
                <a:latin typeface="Calibri"/>
                <a:cs typeface="Calibri"/>
              </a:rPr>
              <a:t>s</a:t>
            </a:r>
            <a:r>
              <a:rPr sz="2000" spc="-5" dirty="0">
                <a:solidFill>
                  <a:srgbClr val="001F5F"/>
                </a:solidFill>
                <a:latin typeface="Calibri"/>
                <a:cs typeface="Calibri"/>
              </a:rPr>
              <a:t>i</a:t>
            </a:r>
            <a:r>
              <a:rPr sz="2000" spc="25"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é</a:t>
            </a:r>
            <a:r>
              <a:rPr sz="2000" spc="-10" dirty="0">
                <a:solidFill>
                  <a:srgbClr val="001F5F"/>
                </a:solidFill>
                <a:latin typeface="Calibri"/>
                <a:cs typeface="Calibri"/>
              </a:rPr>
              <a:t>jà</a:t>
            </a:r>
            <a:r>
              <a:rPr sz="2000" spc="5" dirty="0">
                <a:solidFill>
                  <a:srgbClr val="001F5F"/>
                </a:solidFill>
                <a:latin typeface="Calibri"/>
                <a:cs typeface="Calibri"/>
              </a:rPr>
              <a:t> </a:t>
            </a:r>
            <a:r>
              <a:rPr sz="2000" spc="-15" dirty="0">
                <a:solidFill>
                  <a:srgbClr val="001F5F"/>
                </a:solidFill>
                <a:latin typeface="Calibri"/>
                <a:cs typeface="Calibri"/>
              </a:rPr>
              <a:t>so</a:t>
            </a:r>
            <a:r>
              <a:rPr sz="2000" spc="-10" dirty="0">
                <a:solidFill>
                  <a:srgbClr val="001F5F"/>
                </a:solidFill>
                <a:latin typeface="Calibri"/>
                <a:cs typeface="Calibri"/>
              </a:rPr>
              <a:t>us</a:t>
            </a:r>
            <a:r>
              <a:rPr sz="2000" spc="15" dirty="0">
                <a:solidFill>
                  <a:srgbClr val="001F5F"/>
                </a:solidFill>
                <a:latin typeface="Calibri"/>
                <a:cs typeface="Calibri"/>
              </a:rPr>
              <a:t> </a:t>
            </a:r>
            <a:r>
              <a:rPr sz="2000" spc="-10" dirty="0">
                <a:solidFill>
                  <a:srgbClr val="001F5F"/>
                </a:solidFill>
                <a:latin typeface="Calibri"/>
                <a:cs typeface="Calibri"/>
              </a:rPr>
              <a:t>N</a:t>
            </a:r>
            <a:r>
              <a:rPr sz="2000" spc="-15" dirty="0">
                <a:solidFill>
                  <a:srgbClr val="001F5F"/>
                </a:solidFill>
                <a:latin typeface="Calibri"/>
                <a:cs typeface="Calibri"/>
              </a:rPr>
              <a:t>VP)</a:t>
            </a:r>
            <a:endParaRPr lang="fr-FR" sz="2000" dirty="0">
              <a:latin typeface="Calibri"/>
              <a:cs typeface="Calibri"/>
            </a:endParaRPr>
          </a:p>
          <a:p>
            <a:pPr marL="870585" lvl="1" indent="-342900">
              <a:buFont typeface="Arial"/>
              <a:buChar char="•"/>
            </a:pPr>
            <a:r>
              <a:rPr sz="2000" spc="-5" dirty="0">
                <a:solidFill>
                  <a:srgbClr val="001F5F"/>
                </a:solidFill>
                <a:latin typeface="Calibri"/>
                <a:cs typeface="Calibri"/>
              </a:rPr>
              <a:t>I</a:t>
            </a:r>
            <a:r>
              <a:rPr sz="2000" spc="-110" dirty="0">
                <a:solidFill>
                  <a:srgbClr val="001F5F"/>
                </a:solidFill>
                <a:latin typeface="Calibri"/>
                <a:cs typeface="Calibri"/>
              </a:rPr>
              <a:t>P</a:t>
            </a:r>
            <a:r>
              <a:rPr sz="2000" spc="-15" dirty="0">
                <a:solidFill>
                  <a:srgbClr val="001F5F"/>
                </a:solidFill>
                <a:latin typeface="Calibri"/>
                <a:cs typeface="Calibri"/>
              </a:rPr>
              <a:t>/</a:t>
            </a:r>
            <a:r>
              <a:rPr sz="2000" spc="-10" dirty="0">
                <a:solidFill>
                  <a:srgbClr val="001F5F"/>
                </a:solidFill>
                <a:latin typeface="Calibri"/>
                <a:cs typeface="Calibri"/>
              </a:rPr>
              <a:t>r</a:t>
            </a:r>
            <a:r>
              <a:rPr sz="2000" spc="-5" dirty="0">
                <a:solidFill>
                  <a:srgbClr val="001F5F"/>
                </a:solidFill>
                <a:latin typeface="Calibri"/>
                <a:cs typeface="Calibri"/>
              </a:rPr>
              <a:t> </a:t>
            </a:r>
            <a:r>
              <a:rPr sz="2000" spc="-10" dirty="0">
                <a:solidFill>
                  <a:srgbClr val="001F5F"/>
                </a:solidFill>
                <a:latin typeface="Calibri"/>
                <a:cs typeface="Calibri"/>
              </a:rPr>
              <a:t>=&gt;</a:t>
            </a:r>
            <a:r>
              <a:rPr sz="2000" spc="15"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é</a:t>
            </a:r>
            <a:r>
              <a:rPr sz="2000" spc="-40" dirty="0">
                <a:solidFill>
                  <a:srgbClr val="001F5F"/>
                </a:solidFill>
                <a:latin typeface="Calibri"/>
                <a:cs typeface="Calibri"/>
              </a:rPr>
              <a:t>c</a:t>
            </a:r>
            <a:r>
              <a:rPr sz="2000" spc="-15" dirty="0">
                <a:solidFill>
                  <a:srgbClr val="001F5F"/>
                </a:solidFill>
                <a:latin typeface="Calibri"/>
                <a:cs typeface="Calibri"/>
              </a:rPr>
              <a:t>o</a:t>
            </a:r>
            <a:r>
              <a:rPr sz="2000" spc="-10" dirty="0">
                <a:solidFill>
                  <a:srgbClr val="001F5F"/>
                </a:solidFill>
                <a:latin typeface="Calibri"/>
                <a:cs typeface="Calibri"/>
              </a:rPr>
              <a:t>n</a:t>
            </a:r>
            <a:r>
              <a:rPr sz="2000" spc="-25" dirty="0">
                <a:solidFill>
                  <a:srgbClr val="001F5F"/>
                </a:solidFill>
                <a:latin typeface="Calibri"/>
                <a:cs typeface="Calibri"/>
              </a:rPr>
              <a:t>s</a:t>
            </a:r>
            <a:r>
              <a:rPr sz="2000" spc="-20" dirty="0">
                <a:solidFill>
                  <a:srgbClr val="001F5F"/>
                </a:solidFill>
                <a:latin typeface="Calibri"/>
                <a:cs typeface="Calibri"/>
              </a:rPr>
              <a:t>e</a:t>
            </a:r>
            <a:r>
              <a:rPr sz="2000" spc="-5" dirty="0">
                <a:solidFill>
                  <a:srgbClr val="001F5F"/>
                </a:solidFill>
                <a:latin typeface="Calibri"/>
                <a:cs typeface="Calibri"/>
              </a:rPr>
              <a:t>il</a:t>
            </a:r>
            <a:r>
              <a:rPr sz="2000" spc="-10" dirty="0">
                <a:solidFill>
                  <a:srgbClr val="001F5F"/>
                </a:solidFill>
                <a:latin typeface="Calibri"/>
                <a:cs typeface="Calibri"/>
              </a:rPr>
              <a:t>lé</a:t>
            </a:r>
            <a:endParaRPr lang="fr-FR" sz="2000" dirty="0">
              <a:latin typeface="Calibri"/>
              <a:cs typeface="Calibri"/>
            </a:endParaRPr>
          </a:p>
          <a:p>
            <a:pPr marL="870585" lvl="1" indent="-342900">
              <a:buFont typeface="Arial"/>
              <a:buChar char="•"/>
            </a:pPr>
            <a:r>
              <a:rPr sz="2000" spc="-5" dirty="0">
                <a:solidFill>
                  <a:srgbClr val="001F5F"/>
                </a:solidFill>
                <a:latin typeface="Calibri"/>
                <a:cs typeface="Calibri"/>
              </a:rPr>
              <a:t>INI</a:t>
            </a:r>
            <a:r>
              <a:rPr sz="2000" spc="-20" dirty="0">
                <a:solidFill>
                  <a:srgbClr val="001F5F"/>
                </a:solidFill>
                <a:latin typeface="Calibri"/>
                <a:cs typeface="Calibri"/>
              </a:rPr>
              <a:t> </a:t>
            </a:r>
            <a:r>
              <a:rPr sz="2000" spc="-10" dirty="0">
                <a:solidFill>
                  <a:srgbClr val="001F5F"/>
                </a:solidFill>
                <a:latin typeface="Calibri"/>
                <a:cs typeface="Calibri"/>
              </a:rPr>
              <a:t>= </a:t>
            </a:r>
            <a:r>
              <a:rPr sz="2000" dirty="0">
                <a:solidFill>
                  <a:srgbClr val="001F5F"/>
                </a:solidFill>
                <a:latin typeface="Calibri"/>
                <a:cs typeface="Calibri"/>
              </a:rPr>
              <a:t>a</a:t>
            </a:r>
            <a:r>
              <a:rPr sz="2000" spc="-5" dirty="0">
                <a:solidFill>
                  <a:srgbClr val="001F5F"/>
                </a:solidFill>
                <a:latin typeface="Calibri"/>
                <a:cs typeface="Calibri"/>
              </a:rPr>
              <a:t>l</a:t>
            </a:r>
            <a:r>
              <a:rPr sz="2000" spc="-35"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rn</a:t>
            </a:r>
            <a:r>
              <a:rPr sz="2000" spc="-30" dirty="0">
                <a:solidFill>
                  <a:srgbClr val="001F5F"/>
                </a:solidFill>
                <a:latin typeface="Calibri"/>
                <a:cs typeface="Calibri"/>
              </a:rPr>
              <a:t>a</a:t>
            </a:r>
            <a:r>
              <a:rPr sz="2000" spc="-10" dirty="0">
                <a:solidFill>
                  <a:srgbClr val="001F5F"/>
                </a:solidFill>
                <a:latin typeface="Calibri"/>
                <a:cs typeface="Calibri"/>
              </a:rPr>
              <a:t>ti</a:t>
            </a:r>
            <a:r>
              <a:rPr sz="2000" spc="-45" dirty="0">
                <a:solidFill>
                  <a:srgbClr val="001F5F"/>
                </a:solidFill>
                <a:latin typeface="Calibri"/>
                <a:cs typeface="Calibri"/>
              </a:rPr>
              <a:t>v</a:t>
            </a:r>
            <a:r>
              <a:rPr sz="2000" spc="-20" dirty="0">
                <a:solidFill>
                  <a:srgbClr val="001F5F"/>
                </a:solidFill>
                <a:latin typeface="Calibri"/>
                <a:cs typeface="Calibri"/>
              </a:rPr>
              <a:t>e</a:t>
            </a:r>
            <a:r>
              <a:rPr sz="2000" spc="-10" dirty="0">
                <a:solidFill>
                  <a:srgbClr val="001F5F"/>
                </a:solidFill>
                <a:latin typeface="Calibri"/>
                <a:cs typeface="Calibri"/>
              </a:rPr>
              <a:t>:</a:t>
            </a:r>
            <a:r>
              <a:rPr sz="2000" spc="100" dirty="0">
                <a:solidFill>
                  <a:srgbClr val="001F5F"/>
                </a:solidFill>
                <a:latin typeface="Calibri"/>
                <a:cs typeface="Calibri"/>
              </a:rPr>
              <a:t> </a:t>
            </a:r>
            <a:r>
              <a:rPr sz="2000" spc="-10" dirty="0">
                <a:solidFill>
                  <a:srgbClr val="001F5F"/>
                </a:solidFill>
                <a:latin typeface="Calibri"/>
                <a:cs typeface="Calibri"/>
              </a:rPr>
              <a:t>Ral</a:t>
            </a:r>
            <a:r>
              <a:rPr sz="2000" spc="-30" dirty="0">
                <a:solidFill>
                  <a:srgbClr val="001F5F"/>
                </a:solidFill>
                <a:latin typeface="Calibri"/>
                <a:cs typeface="Calibri"/>
              </a:rPr>
              <a:t>t</a:t>
            </a:r>
            <a:r>
              <a:rPr sz="2000" spc="-20" dirty="0">
                <a:solidFill>
                  <a:srgbClr val="001F5F"/>
                </a:solidFill>
                <a:latin typeface="Calibri"/>
                <a:cs typeface="Calibri"/>
              </a:rPr>
              <a:t>é</a:t>
            </a:r>
            <a:r>
              <a:rPr sz="2000" spc="-10" dirty="0">
                <a:solidFill>
                  <a:srgbClr val="001F5F"/>
                </a:solidFill>
                <a:latin typeface="Calibri"/>
                <a:cs typeface="Calibri"/>
              </a:rPr>
              <a:t>g</a:t>
            </a:r>
            <a:r>
              <a:rPr sz="2000" spc="-60" dirty="0">
                <a:solidFill>
                  <a:srgbClr val="001F5F"/>
                </a:solidFill>
                <a:latin typeface="Calibri"/>
                <a:cs typeface="Calibri"/>
              </a:rPr>
              <a:t>r</a:t>
            </a:r>
            <a:r>
              <a:rPr sz="2000" spc="-30" dirty="0">
                <a:solidFill>
                  <a:srgbClr val="001F5F"/>
                </a:solidFill>
                <a:latin typeface="Calibri"/>
                <a:cs typeface="Calibri"/>
              </a:rPr>
              <a:t>a</a:t>
            </a:r>
            <a:r>
              <a:rPr sz="2000" spc="-25" dirty="0">
                <a:solidFill>
                  <a:srgbClr val="001F5F"/>
                </a:solidFill>
                <a:latin typeface="Calibri"/>
                <a:cs typeface="Calibri"/>
              </a:rPr>
              <a:t>v</a:t>
            </a:r>
            <a:r>
              <a:rPr sz="2000" spc="-10" dirty="0">
                <a:solidFill>
                  <a:srgbClr val="001F5F"/>
                </a:solidFill>
                <a:latin typeface="Calibri"/>
                <a:cs typeface="Calibri"/>
              </a:rPr>
              <a:t>ir</a:t>
            </a:r>
            <a:r>
              <a:rPr sz="2000" spc="50"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o</a:t>
            </a:r>
            <a:r>
              <a:rPr sz="2000" spc="-25" dirty="0">
                <a:solidFill>
                  <a:srgbClr val="001F5F"/>
                </a:solidFill>
                <a:latin typeface="Calibri"/>
                <a:cs typeface="Calibri"/>
              </a:rPr>
              <a:t>s</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cla</a:t>
            </a:r>
            <a:r>
              <a:rPr sz="2000" spc="-20" dirty="0">
                <a:solidFill>
                  <a:srgbClr val="001F5F"/>
                </a:solidFill>
                <a:latin typeface="Calibri"/>
                <a:cs typeface="Calibri"/>
              </a:rPr>
              <a:t>s</a:t>
            </a:r>
            <a:r>
              <a:rPr sz="2000" spc="-25" dirty="0">
                <a:solidFill>
                  <a:srgbClr val="001F5F"/>
                </a:solidFill>
                <a:latin typeface="Calibri"/>
                <a:cs typeface="Calibri"/>
              </a:rPr>
              <a:t>s</a:t>
            </a:r>
            <a:r>
              <a:rPr sz="2000" spc="-5" dirty="0">
                <a:solidFill>
                  <a:srgbClr val="001F5F"/>
                </a:solidFill>
                <a:latin typeface="Calibri"/>
                <a:cs typeface="Calibri"/>
              </a:rPr>
              <a:t>i</a:t>
            </a:r>
            <a:r>
              <a:rPr sz="2000" spc="-10" dirty="0">
                <a:solidFill>
                  <a:srgbClr val="001F5F"/>
                </a:solidFill>
                <a:latin typeface="Calibri"/>
                <a:cs typeface="Calibri"/>
              </a:rPr>
              <a:t>que</a:t>
            </a:r>
            <a:r>
              <a:rPr sz="2000" spc="65" dirty="0">
                <a:solidFill>
                  <a:srgbClr val="001F5F"/>
                </a:solidFill>
                <a:latin typeface="Calibri"/>
                <a:cs typeface="Calibri"/>
              </a:rPr>
              <a:t> </a:t>
            </a:r>
            <a:r>
              <a:rPr sz="2000" spc="-15" dirty="0">
                <a:solidFill>
                  <a:srgbClr val="001F5F"/>
                </a:solidFill>
                <a:latin typeface="Calibri"/>
                <a:cs typeface="Calibri"/>
              </a:rPr>
              <a:t>400</a:t>
            </a:r>
            <a:r>
              <a:rPr sz="2000" spc="-5" dirty="0">
                <a:solidFill>
                  <a:srgbClr val="001F5F"/>
                </a:solidFill>
                <a:latin typeface="Calibri"/>
                <a:cs typeface="Calibri"/>
              </a:rPr>
              <a:t> </a:t>
            </a:r>
            <a:r>
              <a:rPr sz="2000" spc="-30" dirty="0">
                <a:solidFill>
                  <a:srgbClr val="001F5F"/>
                </a:solidFill>
                <a:latin typeface="Calibri"/>
                <a:cs typeface="Calibri"/>
              </a:rPr>
              <a:t>m</a:t>
            </a:r>
            <a:r>
              <a:rPr sz="2000" spc="-10" dirty="0">
                <a:solidFill>
                  <a:srgbClr val="001F5F"/>
                </a:solidFill>
                <a:latin typeface="Calibri"/>
                <a:cs typeface="Calibri"/>
              </a:rPr>
              <a:t>g</a:t>
            </a:r>
            <a:r>
              <a:rPr sz="2000" spc="-5" dirty="0">
                <a:solidFill>
                  <a:srgbClr val="001F5F"/>
                </a:solidFill>
                <a:latin typeface="Calibri"/>
                <a:cs typeface="Calibri"/>
              </a:rPr>
              <a:t> </a:t>
            </a:r>
            <a:r>
              <a:rPr sz="2000" spc="-10" dirty="0">
                <a:solidFill>
                  <a:srgbClr val="001F5F"/>
                </a:solidFill>
                <a:latin typeface="Calibri"/>
                <a:cs typeface="Calibri"/>
              </a:rPr>
              <a:t>x</a:t>
            </a:r>
            <a:r>
              <a:rPr sz="2000" spc="5" dirty="0">
                <a:solidFill>
                  <a:srgbClr val="001F5F"/>
                </a:solidFill>
                <a:latin typeface="Calibri"/>
                <a:cs typeface="Calibri"/>
              </a:rPr>
              <a:t> </a:t>
            </a:r>
            <a:r>
              <a:rPr sz="2000" spc="-10" dirty="0">
                <a:solidFill>
                  <a:srgbClr val="001F5F"/>
                </a:solidFill>
                <a:latin typeface="Calibri"/>
                <a:cs typeface="Calibri"/>
              </a:rPr>
              <a:t>2/j</a:t>
            </a:r>
            <a:r>
              <a:rPr sz="2000" spc="20" dirty="0">
                <a:solidFill>
                  <a:srgbClr val="001F5F"/>
                </a:solidFill>
                <a:latin typeface="Calibri"/>
                <a:cs typeface="Calibri"/>
              </a:rPr>
              <a:t> </a:t>
            </a:r>
            <a:r>
              <a:rPr sz="2000" i="1" spc="-15" dirty="0">
                <a:solidFill>
                  <a:srgbClr val="001F5F"/>
                </a:solidFill>
                <a:latin typeface="Calibri"/>
                <a:cs typeface="Calibri"/>
              </a:rPr>
              <a:t>(</a:t>
            </a:r>
            <a:r>
              <a:rPr sz="2000" i="1" spc="-25" dirty="0">
                <a:solidFill>
                  <a:srgbClr val="001F5F"/>
                </a:solidFill>
                <a:latin typeface="Calibri"/>
                <a:cs typeface="Calibri"/>
              </a:rPr>
              <a:t>s</a:t>
            </a:r>
            <a:r>
              <a:rPr sz="2000" i="1" spc="-10" dirty="0">
                <a:solidFill>
                  <a:srgbClr val="001F5F"/>
                </a:solidFill>
                <a:latin typeface="Calibri"/>
                <a:cs typeface="Calibri"/>
              </a:rPr>
              <a:t>ou</a:t>
            </a:r>
            <a:r>
              <a:rPr sz="2000" i="1" spc="-25" dirty="0">
                <a:solidFill>
                  <a:srgbClr val="001F5F"/>
                </a:solidFill>
                <a:latin typeface="Calibri"/>
                <a:cs typeface="Calibri"/>
              </a:rPr>
              <a:t>rc</a:t>
            </a:r>
            <a:r>
              <a:rPr sz="2000" i="1" spc="-5" dirty="0">
                <a:solidFill>
                  <a:srgbClr val="001F5F"/>
                </a:solidFill>
                <a:latin typeface="Calibri"/>
                <a:cs typeface="Calibri"/>
              </a:rPr>
              <a:t>e</a:t>
            </a:r>
            <a:r>
              <a:rPr sz="2000" i="1" spc="-10" dirty="0">
                <a:solidFill>
                  <a:srgbClr val="001F5F"/>
                </a:solidFill>
                <a:latin typeface="Calibri"/>
                <a:cs typeface="Calibri"/>
              </a:rPr>
              <a:t>:</a:t>
            </a:r>
            <a:r>
              <a:rPr sz="2000" i="1" spc="30" dirty="0">
                <a:solidFill>
                  <a:srgbClr val="001F5F"/>
                </a:solidFill>
                <a:latin typeface="Calibri"/>
                <a:cs typeface="Calibri"/>
              </a:rPr>
              <a:t> </a:t>
            </a:r>
            <a:r>
              <a:rPr sz="2000" i="1" spc="-20" dirty="0">
                <a:solidFill>
                  <a:srgbClr val="001F5F"/>
                </a:solidFill>
                <a:latin typeface="Calibri"/>
                <a:cs typeface="Calibri"/>
              </a:rPr>
              <a:t>M</a:t>
            </a:r>
            <a:r>
              <a:rPr sz="2000" i="1" spc="-10" dirty="0">
                <a:solidFill>
                  <a:srgbClr val="001F5F"/>
                </a:solidFill>
                <a:latin typeface="Calibri"/>
                <a:cs typeface="Calibri"/>
              </a:rPr>
              <a:t>o</a:t>
            </a:r>
            <a:r>
              <a:rPr sz="2000" i="1" spc="-25" dirty="0">
                <a:solidFill>
                  <a:srgbClr val="001F5F"/>
                </a:solidFill>
                <a:latin typeface="Calibri"/>
                <a:cs typeface="Calibri"/>
              </a:rPr>
              <a:t>r</a:t>
            </a:r>
            <a:r>
              <a:rPr sz="2000" i="1" spc="-10" dirty="0">
                <a:solidFill>
                  <a:srgbClr val="001F5F"/>
                </a:solidFill>
                <a:latin typeface="Calibri"/>
                <a:cs typeface="Calibri"/>
              </a:rPr>
              <a:t>lat</a:t>
            </a:r>
            <a:r>
              <a:rPr sz="2000" i="1" spc="40" dirty="0">
                <a:solidFill>
                  <a:srgbClr val="001F5F"/>
                </a:solidFill>
                <a:latin typeface="Calibri"/>
                <a:cs typeface="Calibri"/>
              </a:rPr>
              <a:t> </a:t>
            </a:r>
            <a:r>
              <a:rPr sz="2000" i="1" spc="-15" dirty="0">
                <a:solidFill>
                  <a:srgbClr val="001F5F"/>
                </a:solidFill>
                <a:latin typeface="Calibri"/>
                <a:cs typeface="Calibri"/>
              </a:rPr>
              <a:t>2013)</a:t>
            </a:r>
            <a:endParaRPr lang="fr-FR" sz="2000" i="1" spc="-15" dirty="0">
              <a:solidFill>
                <a:srgbClr val="001F5F"/>
              </a:solidFill>
              <a:latin typeface="Calibri"/>
              <a:cs typeface="Calibri"/>
            </a:endParaRPr>
          </a:p>
          <a:p>
            <a:pPr marL="870585" lvl="1" indent="-342900">
              <a:buFont typeface="Arial"/>
              <a:buChar char="•"/>
            </a:pPr>
            <a:r>
              <a:rPr lang="fr-FR" sz="2000" i="1" spc="-15" dirty="0">
                <a:solidFill>
                  <a:srgbClr val="001F5F"/>
                </a:solidFill>
                <a:latin typeface="Calibri"/>
                <a:cs typeface="Calibri"/>
                <a:sym typeface="Wingdings"/>
              </a:rPr>
              <a:t> IMPORTANCE DU DOSAGE PHARMACOLOGIQUE</a:t>
            </a:r>
            <a:endParaRPr sz="2950" dirty="0">
              <a:latin typeface="Times New Roman"/>
              <a:cs typeface="Times New Roman"/>
            </a:endParaRPr>
          </a:p>
          <a:p>
            <a:pPr marL="12700"/>
            <a:r>
              <a:rPr sz="2400" b="1" spc="-25" dirty="0">
                <a:solidFill>
                  <a:srgbClr val="001F5F"/>
                </a:solidFill>
                <a:latin typeface="Calibri"/>
                <a:cs typeface="Calibri"/>
              </a:rPr>
              <a:t>R</a:t>
            </a:r>
            <a:r>
              <a:rPr sz="2400" b="1" spc="-5" dirty="0">
                <a:solidFill>
                  <a:srgbClr val="001F5F"/>
                </a:solidFill>
                <a:latin typeface="Calibri"/>
                <a:cs typeface="Calibri"/>
              </a:rPr>
              <a:t>i</a:t>
            </a:r>
            <a:r>
              <a:rPr sz="2400" b="1" spc="-40" dirty="0">
                <a:solidFill>
                  <a:srgbClr val="001F5F"/>
                </a:solidFill>
                <a:latin typeface="Calibri"/>
                <a:cs typeface="Calibri"/>
              </a:rPr>
              <a:t>f</a:t>
            </a:r>
            <a:r>
              <a:rPr sz="2400" b="1" spc="-25" dirty="0">
                <a:solidFill>
                  <a:srgbClr val="001F5F"/>
                </a:solidFill>
                <a:latin typeface="Calibri"/>
                <a:cs typeface="Calibri"/>
              </a:rPr>
              <a:t>a</a:t>
            </a:r>
            <a:r>
              <a:rPr sz="2400" b="1" spc="-10" dirty="0">
                <a:solidFill>
                  <a:srgbClr val="001F5F"/>
                </a:solidFill>
                <a:latin typeface="Calibri"/>
                <a:cs typeface="Calibri"/>
              </a:rPr>
              <a:t>but</a:t>
            </a:r>
            <a:r>
              <a:rPr sz="2400" b="1" dirty="0">
                <a:solidFill>
                  <a:srgbClr val="001F5F"/>
                </a:solidFill>
                <a:latin typeface="Calibri"/>
                <a:cs typeface="Calibri"/>
              </a:rPr>
              <a:t>i</a:t>
            </a:r>
            <a:r>
              <a:rPr sz="2400" b="1" spc="-10" dirty="0">
                <a:solidFill>
                  <a:srgbClr val="001F5F"/>
                </a:solidFill>
                <a:latin typeface="Calibri"/>
                <a:cs typeface="Calibri"/>
              </a:rPr>
              <a:t>n</a:t>
            </a:r>
            <a:r>
              <a:rPr sz="2400" b="1" dirty="0">
                <a:solidFill>
                  <a:srgbClr val="001F5F"/>
                </a:solidFill>
                <a:latin typeface="Calibri"/>
                <a:cs typeface="Calibri"/>
              </a:rPr>
              <a:t>e</a:t>
            </a:r>
            <a:r>
              <a:rPr sz="2400" b="1" spc="-10" dirty="0">
                <a:solidFill>
                  <a:srgbClr val="001F5F"/>
                </a:solidFill>
                <a:latin typeface="Calibri"/>
                <a:cs typeface="Calibri"/>
              </a:rPr>
              <a:t> </a:t>
            </a:r>
            <a:r>
              <a:rPr sz="2400" i="1" spc="-15" dirty="0">
                <a:solidFill>
                  <a:srgbClr val="001F5F"/>
                </a:solidFill>
                <a:latin typeface="Calibri"/>
                <a:cs typeface="Calibri"/>
              </a:rPr>
              <a:t>A</a:t>
            </a:r>
            <a:r>
              <a:rPr sz="2400" i="1" spc="-25" dirty="0">
                <a:solidFill>
                  <a:srgbClr val="001F5F"/>
                </a:solidFill>
                <a:latin typeface="Calibri"/>
                <a:cs typeface="Calibri"/>
              </a:rPr>
              <a:t>n</a:t>
            </a:r>
            <a:r>
              <a:rPr sz="2400" i="1" spc="-5" dirty="0">
                <a:solidFill>
                  <a:srgbClr val="001F5F"/>
                </a:solidFill>
                <a:latin typeface="Calibri"/>
                <a:cs typeface="Calibri"/>
              </a:rPr>
              <a:t>s</a:t>
            </a:r>
            <a:r>
              <a:rPr sz="2400" i="1" spc="-10" dirty="0">
                <a:solidFill>
                  <a:srgbClr val="001F5F"/>
                </a:solidFill>
                <a:latin typeface="Calibri"/>
                <a:cs typeface="Calibri"/>
              </a:rPr>
              <a:t>a</a:t>
            </a:r>
            <a:r>
              <a:rPr sz="2400" i="1" spc="-5" dirty="0">
                <a:solidFill>
                  <a:srgbClr val="001F5F"/>
                </a:solidFill>
                <a:latin typeface="Calibri"/>
                <a:cs typeface="Calibri"/>
              </a:rPr>
              <a:t>t</a:t>
            </a:r>
            <a:r>
              <a:rPr sz="2400" i="1" dirty="0">
                <a:solidFill>
                  <a:srgbClr val="001F5F"/>
                </a:solidFill>
                <a:latin typeface="Calibri"/>
                <a:cs typeface="Calibri"/>
              </a:rPr>
              <a:t>i</a:t>
            </a:r>
            <a:r>
              <a:rPr sz="2400" i="1" spc="-10" dirty="0">
                <a:solidFill>
                  <a:srgbClr val="001F5F"/>
                </a:solidFill>
                <a:latin typeface="Calibri"/>
                <a:cs typeface="Calibri"/>
              </a:rPr>
              <a:t>p</a:t>
            </a:r>
            <a:r>
              <a:rPr sz="2400" i="1" dirty="0">
                <a:solidFill>
                  <a:srgbClr val="001F5F"/>
                </a:solidFill>
                <a:latin typeface="Calibri"/>
                <a:cs typeface="Calibri"/>
              </a:rPr>
              <a:t>i</a:t>
            </a:r>
            <a:r>
              <a:rPr sz="2400" i="1" spc="-10" dirty="0">
                <a:solidFill>
                  <a:srgbClr val="001F5F"/>
                </a:solidFill>
                <a:latin typeface="Calibri"/>
                <a:cs typeface="Calibri"/>
              </a:rPr>
              <a:t>n</a:t>
            </a:r>
            <a:r>
              <a:rPr sz="2400" i="1" spc="-5" dirty="0">
                <a:solidFill>
                  <a:srgbClr val="001F5F"/>
                </a:solidFill>
                <a:latin typeface="Calibri"/>
                <a:cs typeface="Calibri"/>
              </a:rPr>
              <a:t>e</a:t>
            </a:r>
            <a:r>
              <a:rPr sz="2400" i="1" spc="-15" dirty="0">
                <a:solidFill>
                  <a:srgbClr val="001F5F"/>
                </a:solidFill>
                <a:latin typeface="Calibri"/>
                <a:cs typeface="Calibri"/>
              </a:rPr>
              <a:t>®</a:t>
            </a:r>
            <a:endParaRPr lang="fr-FR" sz="2400" dirty="0">
              <a:latin typeface="Calibri"/>
              <a:cs typeface="Calibri"/>
            </a:endParaRPr>
          </a:p>
          <a:p>
            <a:pPr marL="812800" lvl="1" indent="-342900">
              <a:buFont typeface="Arial"/>
              <a:buChar char="•"/>
            </a:pPr>
            <a:r>
              <a:rPr sz="2000" spc="-5" dirty="0">
                <a:solidFill>
                  <a:srgbClr val="001F5F"/>
                </a:solidFill>
                <a:latin typeface="Calibri"/>
                <a:cs typeface="Calibri"/>
              </a:rPr>
              <a:t>E</a:t>
            </a:r>
            <a:r>
              <a:rPr sz="2000" spc="-15" dirty="0">
                <a:solidFill>
                  <a:srgbClr val="001F5F"/>
                </a:solidFill>
                <a:latin typeface="Calibri"/>
                <a:cs typeface="Calibri"/>
              </a:rPr>
              <a:t>FV</a:t>
            </a:r>
            <a:r>
              <a:rPr sz="2000" spc="-10" dirty="0">
                <a:solidFill>
                  <a:srgbClr val="001F5F"/>
                </a:solidFill>
                <a:latin typeface="Calibri"/>
                <a:cs typeface="Calibri"/>
              </a:rPr>
              <a:t> </a:t>
            </a:r>
            <a:r>
              <a:rPr sz="2000" spc="-15" dirty="0">
                <a:solidFill>
                  <a:srgbClr val="001F5F"/>
                </a:solidFill>
                <a:latin typeface="Calibri"/>
                <a:cs typeface="Calibri"/>
              </a:rPr>
              <a:t>600</a:t>
            </a:r>
            <a:r>
              <a:rPr sz="2000" spc="-35" dirty="0">
                <a:solidFill>
                  <a:srgbClr val="001F5F"/>
                </a:solidFill>
                <a:latin typeface="Calibri"/>
                <a:cs typeface="Calibri"/>
              </a:rPr>
              <a:t>m</a:t>
            </a:r>
            <a:r>
              <a:rPr sz="2000" spc="50" dirty="0">
                <a:solidFill>
                  <a:srgbClr val="001F5F"/>
                </a:solidFill>
                <a:latin typeface="Calibri"/>
                <a:cs typeface="Calibri"/>
              </a:rPr>
              <a:t>g</a:t>
            </a:r>
            <a:r>
              <a:rPr sz="2000" spc="-15" dirty="0">
                <a:solidFill>
                  <a:srgbClr val="001F5F"/>
                </a:solidFill>
                <a:latin typeface="Calibri"/>
                <a:cs typeface="Calibri"/>
              </a:rPr>
              <a:t>/</a:t>
            </a:r>
            <a:r>
              <a:rPr sz="2000" spc="-5" dirty="0">
                <a:solidFill>
                  <a:srgbClr val="001F5F"/>
                </a:solidFill>
                <a:latin typeface="Calibri"/>
                <a:cs typeface="Calibri"/>
              </a:rPr>
              <a:t>j</a:t>
            </a:r>
            <a:r>
              <a:rPr sz="2000" spc="25"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t</a:t>
            </a:r>
            <a:r>
              <a:rPr sz="2000" spc="20" dirty="0">
                <a:solidFill>
                  <a:srgbClr val="001F5F"/>
                </a:solidFill>
                <a:latin typeface="Calibri"/>
                <a:cs typeface="Calibri"/>
              </a:rPr>
              <a:t> </a:t>
            </a:r>
            <a:r>
              <a:rPr sz="2000" spc="-10" dirty="0">
                <a:solidFill>
                  <a:srgbClr val="001F5F"/>
                </a:solidFill>
                <a:latin typeface="Calibri"/>
                <a:cs typeface="Calibri"/>
              </a:rPr>
              <a:t>Ri</a:t>
            </a:r>
            <a:r>
              <a:rPr sz="2000" spc="-75" dirty="0">
                <a:solidFill>
                  <a:srgbClr val="001F5F"/>
                </a:solidFill>
                <a:latin typeface="Calibri"/>
                <a:cs typeface="Calibri"/>
              </a:rPr>
              <a:t>f</a:t>
            </a:r>
            <a:r>
              <a:rPr sz="2000" spc="-10" dirty="0">
                <a:solidFill>
                  <a:srgbClr val="001F5F"/>
                </a:solidFill>
                <a:latin typeface="Calibri"/>
                <a:cs typeface="Calibri"/>
              </a:rPr>
              <a:t>a</a:t>
            </a:r>
            <a:r>
              <a:rPr sz="2000" spc="-5" dirty="0">
                <a:solidFill>
                  <a:srgbClr val="001F5F"/>
                </a:solidFill>
                <a:latin typeface="Calibri"/>
                <a:cs typeface="Calibri"/>
              </a:rPr>
              <a:t>b</a:t>
            </a:r>
            <a:r>
              <a:rPr sz="2000" spc="-10" dirty="0">
                <a:solidFill>
                  <a:srgbClr val="001F5F"/>
                </a:solidFill>
                <a:latin typeface="Calibri"/>
                <a:cs typeface="Calibri"/>
              </a:rPr>
              <a:t>utine</a:t>
            </a:r>
            <a:r>
              <a:rPr sz="2000" spc="50" dirty="0">
                <a:solidFill>
                  <a:srgbClr val="001F5F"/>
                </a:solidFill>
                <a:latin typeface="Calibri"/>
                <a:cs typeface="Calibri"/>
              </a:rPr>
              <a:t> </a:t>
            </a:r>
            <a:r>
              <a:rPr sz="2000" spc="-15" dirty="0">
                <a:solidFill>
                  <a:srgbClr val="001F5F"/>
                </a:solidFill>
                <a:latin typeface="Calibri"/>
                <a:cs typeface="Calibri"/>
              </a:rPr>
              <a:t>4</a:t>
            </a:r>
            <a:r>
              <a:rPr sz="2000" spc="-25" dirty="0">
                <a:solidFill>
                  <a:srgbClr val="001F5F"/>
                </a:solidFill>
                <a:latin typeface="Calibri"/>
                <a:cs typeface="Calibri"/>
              </a:rPr>
              <a:t>5</a:t>
            </a:r>
            <a:r>
              <a:rPr sz="2000" spc="-15" dirty="0">
                <a:solidFill>
                  <a:srgbClr val="001F5F"/>
                </a:solidFill>
                <a:latin typeface="Calibri"/>
                <a:cs typeface="Calibri"/>
              </a:rPr>
              <a:t>0</a:t>
            </a:r>
            <a:r>
              <a:rPr sz="2000" spc="-35" dirty="0">
                <a:solidFill>
                  <a:srgbClr val="001F5F"/>
                </a:solidFill>
                <a:latin typeface="Calibri"/>
                <a:cs typeface="Calibri"/>
              </a:rPr>
              <a:t>m</a:t>
            </a:r>
            <a:r>
              <a:rPr sz="2000" spc="50" dirty="0">
                <a:solidFill>
                  <a:srgbClr val="001F5F"/>
                </a:solidFill>
                <a:latin typeface="Calibri"/>
                <a:cs typeface="Calibri"/>
              </a:rPr>
              <a:t>g</a:t>
            </a:r>
            <a:r>
              <a:rPr sz="2000" spc="-15" dirty="0">
                <a:solidFill>
                  <a:srgbClr val="001F5F"/>
                </a:solidFill>
                <a:latin typeface="Calibri"/>
                <a:cs typeface="Calibri"/>
              </a:rPr>
              <a:t>/</a:t>
            </a:r>
            <a:r>
              <a:rPr sz="2000" spc="-5" dirty="0">
                <a:solidFill>
                  <a:srgbClr val="001F5F"/>
                </a:solidFill>
                <a:latin typeface="Calibri"/>
                <a:cs typeface="Calibri"/>
              </a:rPr>
              <a:t>j</a:t>
            </a:r>
            <a:r>
              <a:rPr sz="2000" spc="25" dirty="0">
                <a:solidFill>
                  <a:srgbClr val="001F5F"/>
                </a:solidFill>
                <a:latin typeface="Calibri"/>
                <a:cs typeface="Calibri"/>
              </a:rPr>
              <a:t> </a:t>
            </a:r>
            <a:r>
              <a:rPr sz="2000" spc="-15" dirty="0">
                <a:solidFill>
                  <a:srgbClr val="001F5F"/>
                </a:solidFill>
                <a:latin typeface="Calibri"/>
                <a:cs typeface="Calibri"/>
              </a:rPr>
              <a:t>(</a:t>
            </a:r>
            <a:r>
              <a:rPr sz="2000" spc="-45" dirty="0">
                <a:solidFill>
                  <a:srgbClr val="001F5F"/>
                </a:solidFill>
                <a:latin typeface="Calibri"/>
                <a:cs typeface="Calibri"/>
              </a:rPr>
              <a:t>c</a:t>
            </a:r>
            <a:r>
              <a:rPr sz="2000" spc="-20" dirty="0">
                <a:solidFill>
                  <a:srgbClr val="001F5F"/>
                </a:solidFill>
                <a:latin typeface="Calibri"/>
                <a:cs typeface="Calibri"/>
              </a:rPr>
              <a:t>o</a:t>
            </a:r>
            <a:r>
              <a:rPr sz="2000" spc="-30"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r</a:t>
            </a:r>
            <a:r>
              <a:rPr sz="2000" spc="-15" dirty="0">
                <a:solidFill>
                  <a:srgbClr val="001F5F"/>
                </a:solidFill>
                <a:latin typeface="Calibri"/>
                <a:cs typeface="Calibri"/>
              </a:rPr>
              <a:t>ôle</a:t>
            </a:r>
            <a:r>
              <a:rPr sz="2000" spc="-10" dirty="0">
                <a:solidFill>
                  <a:srgbClr val="001F5F"/>
                </a:solidFill>
                <a:latin typeface="Calibri"/>
                <a:cs typeface="Calibri"/>
              </a:rPr>
              <a:t>r</a:t>
            </a:r>
            <a:r>
              <a:rPr sz="2000" spc="50" dirty="0">
                <a:solidFill>
                  <a:srgbClr val="001F5F"/>
                </a:solidFill>
                <a:latin typeface="Calibri"/>
                <a:cs typeface="Calibri"/>
              </a:rPr>
              <a:t> </a:t>
            </a:r>
            <a:r>
              <a:rPr sz="2000" spc="-30" dirty="0">
                <a:solidFill>
                  <a:srgbClr val="001F5F"/>
                </a:solidFill>
                <a:latin typeface="Calibri"/>
                <a:cs typeface="Calibri"/>
              </a:rPr>
              <a:t>a</a:t>
            </a:r>
            <a:r>
              <a:rPr sz="2000" spc="-50" dirty="0">
                <a:solidFill>
                  <a:srgbClr val="001F5F"/>
                </a:solidFill>
                <a:latin typeface="Calibri"/>
                <a:cs typeface="Calibri"/>
              </a:rPr>
              <a:t>v</a:t>
            </a:r>
            <a:r>
              <a:rPr sz="2000" spc="-20" dirty="0">
                <a:solidFill>
                  <a:srgbClr val="001F5F"/>
                </a:solidFill>
                <a:latin typeface="Calibri"/>
                <a:cs typeface="Calibri"/>
              </a:rPr>
              <a:t>e</a:t>
            </a:r>
            <a:r>
              <a:rPr sz="2000" spc="-10" dirty="0">
                <a:solidFill>
                  <a:srgbClr val="001F5F"/>
                </a:solidFill>
                <a:latin typeface="Calibri"/>
                <a:cs typeface="Calibri"/>
              </a:rPr>
              <a:t>c</a:t>
            </a:r>
            <a:r>
              <a:rPr sz="2000" spc="20"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os</a:t>
            </a:r>
            <a:r>
              <a:rPr sz="2000" spc="-10" dirty="0">
                <a:solidFill>
                  <a:srgbClr val="001F5F"/>
                </a:solidFill>
                <a:latin typeface="Calibri"/>
                <a:cs typeface="Calibri"/>
              </a:rPr>
              <a:t>a</a:t>
            </a:r>
            <a:r>
              <a:rPr sz="2000" spc="-35" dirty="0">
                <a:solidFill>
                  <a:srgbClr val="001F5F"/>
                </a:solidFill>
                <a:latin typeface="Calibri"/>
                <a:cs typeface="Calibri"/>
              </a:rPr>
              <a:t>g</a:t>
            </a:r>
            <a:r>
              <a:rPr sz="2000" spc="-20" dirty="0">
                <a:solidFill>
                  <a:srgbClr val="001F5F"/>
                </a:solidFill>
                <a:latin typeface="Calibri"/>
                <a:cs typeface="Calibri"/>
              </a:rPr>
              <a:t>e</a:t>
            </a:r>
            <a:r>
              <a:rPr sz="2000" spc="-25" dirty="0">
                <a:solidFill>
                  <a:srgbClr val="001F5F"/>
                </a:solidFill>
                <a:latin typeface="Calibri"/>
                <a:cs typeface="Calibri"/>
              </a:rPr>
              <a:t>s</a:t>
            </a:r>
            <a:r>
              <a:rPr sz="2000" dirty="0">
                <a:solidFill>
                  <a:srgbClr val="001F5F"/>
                </a:solidFill>
                <a:latin typeface="Calibri"/>
                <a:cs typeface="Calibri"/>
              </a:rPr>
              <a:t>+</a:t>
            </a:r>
            <a:r>
              <a:rPr sz="2000" spc="-20" dirty="0">
                <a:solidFill>
                  <a:srgbClr val="001F5F"/>
                </a:solidFill>
                <a:latin typeface="Calibri"/>
                <a:cs typeface="Calibri"/>
              </a:rPr>
              <a:t>+</a:t>
            </a:r>
            <a:r>
              <a:rPr sz="2000" spc="-10" dirty="0">
                <a:solidFill>
                  <a:srgbClr val="001F5F"/>
                </a:solidFill>
                <a:latin typeface="Calibri"/>
                <a:cs typeface="Calibri"/>
              </a:rPr>
              <a:t>)</a:t>
            </a:r>
            <a:endParaRPr lang="fr-FR" sz="2000" dirty="0">
              <a:latin typeface="Calibri"/>
              <a:cs typeface="Calibri"/>
            </a:endParaRPr>
          </a:p>
          <a:p>
            <a:pPr marL="812800" lvl="1" indent="-342900">
              <a:buFont typeface="Arial"/>
              <a:buChar char="•"/>
            </a:pPr>
            <a:r>
              <a:rPr sz="2000" spc="-5" dirty="0">
                <a:solidFill>
                  <a:srgbClr val="001F5F"/>
                </a:solidFill>
                <a:latin typeface="Calibri"/>
                <a:cs typeface="Calibri"/>
              </a:rPr>
              <a:t>I</a:t>
            </a:r>
            <a:r>
              <a:rPr sz="2000" spc="-110" dirty="0">
                <a:solidFill>
                  <a:srgbClr val="001F5F"/>
                </a:solidFill>
                <a:latin typeface="Calibri"/>
                <a:cs typeface="Calibri"/>
              </a:rPr>
              <a:t>P</a:t>
            </a:r>
            <a:r>
              <a:rPr sz="2000" spc="-15" dirty="0">
                <a:solidFill>
                  <a:srgbClr val="001F5F"/>
                </a:solidFill>
                <a:latin typeface="Calibri"/>
                <a:cs typeface="Calibri"/>
              </a:rPr>
              <a:t>/</a:t>
            </a:r>
            <a:r>
              <a:rPr sz="2000" spc="-10" dirty="0">
                <a:solidFill>
                  <a:srgbClr val="001F5F"/>
                </a:solidFill>
                <a:latin typeface="Calibri"/>
                <a:cs typeface="Calibri"/>
              </a:rPr>
              <a:t>r</a:t>
            </a:r>
            <a:r>
              <a:rPr sz="2000" spc="-5"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al</a:t>
            </a:r>
            <a:r>
              <a:rPr sz="2000" spc="-35"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rn</a:t>
            </a:r>
            <a:r>
              <a:rPr sz="2000" spc="-30" dirty="0">
                <a:solidFill>
                  <a:srgbClr val="001F5F"/>
                </a:solidFill>
                <a:latin typeface="Calibri"/>
                <a:cs typeface="Calibri"/>
              </a:rPr>
              <a:t>a</a:t>
            </a:r>
            <a:r>
              <a:rPr sz="2000" spc="-10" dirty="0">
                <a:solidFill>
                  <a:srgbClr val="001F5F"/>
                </a:solidFill>
                <a:latin typeface="Calibri"/>
                <a:cs typeface="Calibri"/>
              </a:rPr>
              <a:t>ti</a:t>
            </a:r>
            <a:r>
              <a:rPr sz="2000" spc="-45" dirty="0">
                <a:solidFill>
                  <a:srgbClr val="001F5F"/>
                </a:solidFill>
                <a:latin typeface="Calibri"/>
                <a:cs typeface="Calibri"/>
              </a:rPr>
              <a:t>v</a:t>
            </a:r>
            <a:r>
              <a:rPr sz="2000" spc="-10" dirty="0">
                <a:solidFill>
                  <a:srgbClr val="001F5F"/>
                </a:solidFill>
                <a:latin typeface="Calibri"/>
                <a:cs typeface="Calibri"/>
              </a:rPr>
              <a:t>e</a:t>
            </a:r>
            <a:endParaRPr lang="fr-FR" sz="2000" spc="75" dirty="0">
              <a:solidFill>
                <a:srgbClr val="001F5F"/>
              </a:solidFill>
              <a:latin typeface="Calibri"/>
              <a:cs typeface="Calibri"/>
            </a:endParaRPr>
          </a:p>
          <a:p>
            <a:pPr marL="1270000" lvl="2" indent="-342900">
              <a:buFont typeface="Arial"/>
              <a:buChar char="•"/>
            </a:pPr>
            <a:r>
              <a:rPr sz="2000" spc="-5" dirty="0">
                <a:solidFill>
                  <a:srgbClr val="001F5F"/>
                </a:solidFill>
                <a:latin typeface="Calibri"/>
                <a:cs typeface="Calibri"/>
              </a:rPr>
              <a:t>I</a:t>
            </a:r>
            <a:r>
              <a:rPr sz="2000" spc="-110" dirty="0">
                <a:solidFill>
                  <a:srgbClr val="001F5F"/>
                </a:solidFill>
                <a:latin typeface="Calibri"/>
                <a:cs typeface="Calibri"/>
              </a:rPr>
              <a:t>P</a:t>
            </a:r>
            <a:r>
              <a:rPr sz="2000" spc="-15" dirty="0">
                <a:solidFill>
                  <a:srgbClr val="001F5F"/>
                </a:solidFill>
                <a:latin typeface="Calibri"/>
                <a:cs typeface="Calibri"/>
              </a:rPr>
              <a:t>/</a:t>
            </a:r>
            <a:r>
              <a:rPr sz="2000" spc="-10" dirty="0">
                <a:solidFill>
                  <a:srgbClr val="001F5F"/>
                </a:solidFill>
                <a:latin typeface="Calibri"/>
                <a:cs typeface="Calibri"/>
              </a:rPr>
              <a:t>r</a:t>
            </a:r>
            <a:r>
              <a:rPr sz="2000" dirty="0">
                <a:solidFill>
                  <a:srgbClr val="001F5F"/>
                </a:solidFill>
                <a:latin typeface="Calibri"/>
                <a:cs typeface="Calibri"/>
              </a:rPr>
              <a:t> </a:t>
            </a:r>
            <a:r>
              <a:rPr sz="2000" spc="-25" dirty="0">
                <a:solidFill>
                  <a:srgbClr val="001F5F"/>
                </a:solidFill>
                <a:latin typeface="Calibri"/>
                <a:cs typeface="Calibri"/>
              </a:rPr>
              <a:t>mêm</a:t>
            </a:r>
            <a:r>
              <a:rPr sz="2000" spc="-10" dirty="0">
                <a:solidFill>
                  <a:srgbClr val="001F5F"/>
                </a:solidFill>
                <a:latin typeface="Calibri"/>
                <a:cs typeface="Calibri"/>
              </a:rPr>
              <a:t>e</a:t>
            </a:r>
            <a:r>
              <a:rPr sz="2000" spc="45"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ose</a:t>
            </a:r>
            <a:endParaRPr lang="fr-FR" sz="2000" spc="-5" dirty="0">
              <a:solidFill>
                <a:srgbClr val="001F5F"/>
              </a:solidFill>
              <a:latin typeface="Calibri"/>
              <a:cs typeface="Calibri"/>
            </a:endParaRPr>
          </a:p>
          <a:p>
            <a:pPr marL="1270000" lvl="2" indent="-342900">
              <a:buFont typeface="Arial"/>
              <a:buChar char="•"/>
            </a:pPr>
            <a:r>
              <a:rPr sz="2000" spc="-10" dirty="0">
                <a:solidFill>
                  <a:srgbClr val="001F5F"/>
                </a:solidFill>
                <a:latin typeface="Calibri"/>
                <a:cs typeface="Calibri"/>
              </a:rPr>
              <a:t>Ri</a:t>
            </a:r>
            <a:r>
              <a:rPr sz="2000" spc="-70" dirty="0">
                <a:solidFill>
                  <a:srgbClr val="001F5F"/>
                </a:solidFill>
                <a:latin typeface="Calibri"/>
                <a:cs typeface="Calibri"/>
              </a:rPr>
              <a:t>f</a:t>
            </a:r>
            <a:r>
              <a:rPr sz="2000" spc="-10" dirty="0">
                <a:solidFill>
                  <a:srgbClr val="001F5F"/>
                </a:solidFill>
                <a:latin typeface="Calibri"/>
                <a:cs typeface="Calibri"/>
              </a:rPr>
              <a:t>a</a:t>
            </a:r>
            <a:r>
              <a:rPr sz="2000" spc="-5" dirty="0">
                <a:solidFill>
                  <a:srgbClr val="001F5F"/>
                </a:solidFill>
                <a:latin typeface="Calibri"/>
                <a:cs typeface="Calibri"/>
              </a:rPr>
              <a:t>b</a:t>
            </a:r>
            <a:r>
              <a:rPr sz="2000" spc="-10" dirty="0">
                <a:solidFill>
                  <a:srgbClr val="001F5F"/>
                </a:solidFill>
                <a:latin typeface="Calibri"/>
                <a:cs typeface="Calibri"/>
              </a:rPr>
              <a:t>uti</a:t>
            </a:r>
            <a:r>
              <a:rPr sz="2000" spc="-5" dirty="0">
                <a:solidFill>
                  <a:srgbClr val="001F5F"/>
                </a:solidFill>
                <a:latin typeface="Calibri"/>
                <a:cs typeface="Calibri"/>
              </a:rPr>
              <a:t>n</a:t>
            </a:r>
            <a:r>
              <a:rPr sz="2000" spc="-10" dirty="0">
                <a:solidFill>
                  <a:srgbClr val="001F5F"/>
                </a:solidFill>
                <a:latin typeface="Calibri"/>
                <a:cs typeface="Calibri"/>
              </a:rPr>
              <a:t>e</a:t>
            </a:r>
            <a:r>
              <a:rPr sz="2000" spc="30" dirty="0">
                <a:solidFill>
                  <a:srgbClr val="001F5F"/>
                </a:solidFill>
                <a:latin typeface="Calibri"/>
                <a:cs typeface="Calibri"/>
              </a:rPr>
              <a:t> </a:t>
            </a:r>
            <a:r>
              <a:rPr sz="2000" spc="-15" dirty="0">
                <a:solidFill>
                  <a:srgbClr val="001F5F"/>
                </a:solidFill>
                <a:latin typeface="Calibri"/>
                <a:cs typeface="Calibri"/>
              </a:rPr>
              <a:t>150</a:t>
            </a:r>
            <a:r>
              <a:rPr sz="2000" spc="-35" dirty="0">
                <a:solidFill>
                  <a:srgbClr val="001F5F"/>
                </a:solidFill>
                <a:latin typeface="Calibri"/>
                <a:cs typeface="Calibri"/>
              </a:rPr>
              <a:t>m</a:t>
            </a:r>
            <a:r>
              <a:rPr sz="2000" spc="50" dirty="0">
                <a:solidFill>
                  <a:srgbClr val="001F5F"/>
                </a:solidFill>
                <a:latin typeface="Calibri"/>
                <a:cs typeface="Calibri"/>
              </a:rPr>
              <a:t>g</a:t>
            </a:r>
            <a:r>
              <a:rPr sz="2000" spc="-15" dirty="0">
                <a:solidFill>
                  <a:srgbClr val="001F5F"/>
                </a:solidFill>
                <a:latin typeface="Calibri"/>
                <a:cs typeface="Calibri"/>
              </a:rPr>
              <a:t>/2</a:t>
            </a:r>
            <a:r>
              <a:rPr sz="2000" spc="-5" dirty="0">
                <a:solidFill>
                  <a:srgbClr val="001F5F"/>
                </a:solidFill>
                <a:latin typeface="Calibri"/>
                <a:cs typeface="Calibri"/>
              </a:rPr>
              <a:t>j</a:t>
            </a:r>
            <a:r>
              <a:rPr sz="2000" spc="35" dirty="0">
                <a:solidFill>
                  <a:srgbClr val="001F5F"/>
                </a:solidFill>
                <a:latin typeface="Calibri"/>
                <a:cs typeface="Calibri"/>
              </a:rPr>
              <a:t> </a:t>
            </a:r>
            <a:r>
              <a:rPr sz="2000" spc="-15" dirty="0">
                <a:solidFill>
                  <a:srgbClr val="001F5F"/>
                </a:solidFill>
                <a:latin typeface="Calibri"/>
                <a:cs typeface="Calibri"/>
              </a:rPr>
              <a:t>ou</a:t>
            </a:r>
            <a:r>
              <a:rPr sz="2000" spc="5" dirty="0">
                <a:solidFill>
                  <a:srgbClr val="001F5F"/>
                </a:solidFill>
                <a:latin typeface="Calibri"/>
                <a:cs typeface="Calibri"/>
              </a:rPr>
              <a:t> </a:t>
            </a:r>
            <a:r>
              <a:rPr sz="2000" spc="-15" dirty="0">
                <a:solidFill>
                  <a:srgbClr val="001F5F"/>
                </a:solidFill>
                <a:latin typeface="Calibri"/>
                <a:cs typeface="Calibri"/>
              </a:rPr>
              <a:t>3</a:t>
            </a:r>
            <a:r>
              <a:rPr sz="2000" spc="5" dirty="0">
                <a:solidFill>
                  <a:srgbClr val="001F5F"/>
                </a:solidFill>
                <a:latin typeface="Calibri"/>
                <a:cs typeface="Calibri"/>
              </a:rPr>
              <a:t> </a:t>
            </a:r>
            <a:r>
              <a:rPr sz="2000" spc="-10" dirty="0">
                <a:solidFill>
                  <a:srgbClr val="001F5F"/>
                </a:solidFill>
                <a:latin typeface="Calibri"/>
                <a:cs typeface="Calibri"/>
              </a:rPr>
              <a:t>x</a:t>
            </a:r>
            <a:r>
              <a:rPr sz="2000" spc="-20" dirty="0">
                <a:solidFill>
                  <a:srgbClr val="001F5F"/>
                </a:solidFill>
                <a:latin typeface="Calibri"/>
                <a:cs typeface="Calibri"/>
              </a:rPr>
              <a:t> </a:t>
            </a:r>
            <a:r>
              <a:rPr sz="2000" spc="-65" dirty="0">
                <a:solidFill>
                  <a:srgbClr val="001F5F"/>
                </a:solidFill>
                <a:latin typeface="Calibri"/>
                <a:cs typeface="Calibri"/>
              </a:rPr>
              <a:t>/</a:t>
            </a:r>
            <a:r>
              <a:rPr sz="2000" spc="-25" dirty="0">
                <a:solidFill>
                  <a:srgbClr val="001F5F"/>
                </a:solidFill>
                <a:latin typeface="Calibri"/>
                <a:cs typeface="Calibri"/>
              </a:rPr>
              <a:t>s</a:t>
            </a:r>
            <a:r>
              <a:rPr sz="2000" spc="-20" dirty="0">
                <a:solidFill>
                  <a:srgbClr val="001F5F"/>
                </a:solidFill>
                <a:latin typeface="Calibri"/>
                <a:cs typeface="Calibri"/>
              </a:rPr>
              <a:t>e</a:t>
            </a:r>
            <a:r>
              <a:rPr sz="2000" spc="-30" dirty="0">
                <a:solidFill>
                  <a:srgbClr val="001F5F"/>
                </a:solidFill>
                <a:latin typeface="Calibri"/>
                <a:cs typeface="Calibri"/>
              </a:rPr>
              <a:t>m</a:t>
            </a:r>
            <a:r>
              <a:rPr sz="2000" spc="-10" dirty="0">
                <a:solidFill>
                  <a:srgbClr val="001F5F"/>
                </a:solidFill>
                <a:latin typeface="Calibri"/>
                <a:cs typeface="Calibri"/>
              </a:rPr>
              <a:t>ai</a:t>
            </a:r>
            <a:r>
              <a:rPr sz="2000" spc="-5" dirty="0">
                <a:solidFill>
                  <a:srgbClr val="001F5F"/>
                </a:solidFill>
                <a:latin typeface="Calibri"/>
                <a:cs typeface="Calibri"/>
              </a:rPr>
              <a:t>n</a:t>
            </a:r>
            <a:r>
              <a:rPr sz="2000" spc="-10" dirty="0">
                <a:solidFill>
                  <a:srgbClr val="001F5F"/>
                </a:solidFill>
                <a:latin typeface="Calibri"/>
                <a:cs typeface="Calibri"/>
              </a:rPr>
              <a:t>e</a:t>
            </a:r>
            <a:r>
              <a:rPr sz="2000" spc="90" dirty="0">
                <a:solidFill>
                  <a:srgbClr val="001F5F"/>
                </a:solidFill>
                <a:latin typeface="Calibri"/>
                <a:cs typeface="Calibri"/>
              </a:rPr>
              <a:t> </a:t>
            </a:r>
            <a:r>
              <a:rPr sz="2000" spc="-15" dirty="0">
                <a:solidFill>
                  <a:srgbClr val="001F5F"/>
                </a:solidFill>
                <a:latin typeface="Calibri"/>
                <a:cs typeface="Calibri"/>
              </a:rPr>
              <a:t>(</a:t>
            </a:r>
            <a:r>
              <a:rPr sz="2000" spc="-40" dirty="0">
                <a:solidFill>
                  <a:srgbClr val="001F5F"/>
                </a:solidFill>
                <a:latin typeface="Calibri"/>
                <a:cs typeface="Calibri"/>
              </a:rPr>
              <a:t>c</a:t>
            </a:r>
            <a:r>
              <a:rPr sz="2000" spc="-15" dirty="0">
                <a:solidFill>
                  <a:srgbClr val="001F5F"/>
                </a:solidFill>
                <a:latin typeface="Calibri"/>
                <a:cs typeface="Calibri"/>
              </a:rPr>
              <a:t>o</a:t>
            </a:r>
            <a:r>
              <a:rPr sz="2000" spc="-30"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r</a:t>
            </a:r>
            <a:r>
              <a:rPr sz="2000" spc="-10" dirty="0">
                <a:solidFill>
                  <a:srgbClr val="001F5F"/>
                </a:solidFill>
                <a:latin typeface="Calibri"/>
                <a:cs typeface="Calibri"/>
              </a:rPr>
              <a:t>ôl</a:t>
            </a:r>
            <a:r>
              <a:rPr sz="2000" spc="-20" dirty="0">
                <a:solidFill>
                  <a:srgbClr val="001F5F"/>
                </a:solidFill>
                <a:latin typeface="Calibri"/>
                <a:cs typeface="Calibri"/>
              </a:rPr>
              <a:t>e</a:t>
            </a:r>
            <a:r>
              <a:rPr sz="2000" spc="-10" dirty="0">
                <a:solidFill>
                  <a:srgbClr val="001F5F"/>
                </a:solidFill>
                <a:latin typeface="Calibri"/>
                <a:cs typeface="Calibri"/>
              </a:rPr>
              <a:t>r</a:t>
            </a:r>
            <a:r>
              <a:rPr sz="2000" spc="25" dirty="0">
                <a:solidFill>
                  <a:srgbClr val="001F5F"/>
                </a:solidFill>
                <a:latin typeface="Calibri"/>
                <a:cs typeface="Calibri"/>
              </a:rPr>
              <a:t> </a:t>
            </a:r>
            <a:r>
              <a:rPr sz="2000" spc="-30" dirty="0">
                <a:solidFill>
                  <a:srgbClr val="001F5F"/>
                </a:solidFill>
                <a:latin typeface="Calibri"/>
                <a:cs typeface="Calibri"/>
              </a:rPr>
              <a:t>a</a:t>
            </a:r>
            <a:r>
              <a:rPr sz="2000" spc="-50" dirty="0">
                <a:solidFill>
                  <a:srgbClr val="001F5F"/>
                </a:solidFill>
                <a:latin typeface="Calibri"/>
                <a:cs typeface="Calibri"/>
              </a:rPr>
              <a:t>v</a:t>
            </a:r>
            <a:r>
              <a:rPr sz="2000" spc="-20" dirty="0">
                <a:solidFill>
                  <a:srgbClr val="001F5F"/>
                </a:solidFill>
                <a:latin typeface="Calibri"/>
                <a:cs typeface="Calibri"/>
              </a:rPr>
              <a:t>e</a:t>
            </a:r>
            <a:r>
              <a:rPr sz="2000" spc="-10" dirty="0">
                <a:solidFill>
                  <a:srgbClr val="001F5F"/>
                </a:solidFill>
                <a:latin typeface="Calibri"/>
                <a:cs typeface="Calibri"/>
              </a:rPr>
              <a:t>c</a:t>
            </a:r>
            <a:r>
              <a:rPr sz="2000" spc="45"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o</a:t>
            </a:r>
            <a:r>
              <a:rPr sz="2000" spc="-25" dirty="0">
                <a:solidFill>
                  <a:srgbClr val="001F5F"/>
                </a:solidFill>
                <a:latin typeface="Calibri"/>
                <a:cs typeface="Calibri"/>
              </a:rPr>
              <a:t>s</a:t>
            </a:r>
            <a:r>
              <a:rPr sz="2000" spc="-10" dirty="0">
                <a:solidFill>
                  <a:srgbClr val="001F5F"/>
                </a:solidFill>
                <a:latin typeface="Calibri"/>
                <a:cs typeface="Calibri"/>
              </a:rPr>
              <a:t>a</a:t>
            </a:r>
            <a:r>
              <a:rPr sz="2000" spc="-30" dirty="0">
                <a:solidFill>
                  <a:srgbClr val="001F5F"/>
                </a:solidFill>
                <a:latin typeface="Calibri"/>
                <a:cs typeface="Calibri"/>
              </a:rPr>
              <a:t>g</a:t>
            </a:r>
            <a:r>
              <a:rPr sz="2000" spc="-20" dirty="0">
                <a:solidFill>
                  <a:srgbClr val="001F5F"/>
                </a:solidFill>
                <a:latin typeface="Calibri"/>
                <a:cs typeface="Calibri"/>
              </a:rPr>
              <a:t>e</a:t>
            </a:r>
            <a:r>
              <a:rPr sz="2000" spc="-25" dirty="0">
                <a:solidFill>
                  <a:srgbClr val="001F5F"/>
                </a:solidFill>
                <a:latin typeface="Calibri"/>
                <a:cs typeface="Calibri"/>
              </a:rPr>
              <a:t>s</a:t>
            </a:r>
            <a:r>
              <a:rPr sz="2000" dirty="0">
                <a:solidFill>
                  <a:srgbClr val="001F5F"/>
                </a:solidFill>
                <a:latin typeface="Calibri"/>
                <a:cs typeface="Calibri"/>
              </a:rPr>
              <a:t>+</a:t>
            </a:r>
            <a:r>
              <a:rPr sz="2000" spc="-20" dirty="0">
                <a:solidFill>
                  <a:srgbClr val="001F5F"/>
                </a:solidFill>
                <a:latin typeface="Calibri"/>
                <a:cs typeface="Calibri"/>
              </a:rPr>
              <a:t>+</a:t>
            </a:r>
            <a:r>
              <a:rPr sz="2000" spc="-10" dirty="0">
                <a:solidFill>
                  <a:srgbClr val="001F5F"/>
                </a:solidFill>
                <a:latin typeface="Calibri"/>
                <a:cs typeface="Calibri"/>
              </a:rPr>
              <a:t>)</a:t>
            </a:r>
            <a:endParaRPr lang="fr-FR" sz="2000" dirty="0">
              <a:latin typeface="Calibri"/>
              <a:cs typeface="Calibri"/>
            </a:endParaRPr>
          </a:p>
          <a:p>
            <a:pPr marL="1270000" lvl="2" indent="-342900">
              <a:buFont typeface="Arial"/>
              <a:buChar char="•"/>
            </a:pPr>
            <a:r>
              <a:rPr sz="2000" spc="-5" dirty="0">
                <a:solidFill>
                  <a:srgbClr val="001F5F"/>
                </a:solidFill>
                <a:latin typeface="Calibri"/>
                <a:cs typeface="Calibri"/>
              </a:rPr>
              <a:t>I</a:t>
            </a:r>
            <a:r>
              <a:rPr sz="2000" spc="-10" dirty="0">
                <a:solidFill>
                  <a:srgbClr val="001F5F"/>
                </a:solidFill>
                <a:latin typeface="Calibri"/>
                <a:cs typeface="Calibri"/>
              </a:rPr>
              <a:t>N</a:t>
            </a:r>
            <a:r>
              <a:rPr sz="2000" spc="-5" dirty="0">
                <a:solidFill>
                  <a:srgbClr val="001F5F"/>
                </a:solidFill>
                <a:latin typeface="Calibri"/>
                <a:cs typeface="Calibri"/>
              </a:rPr>
              <a:t>I</a:t>
            </a:r>
            <a:r>
              <a:rPr sz="2000" spc="-15" dirty="0">
                <a:solidFill>
                  <a:srgbClr val="001F5F"/>
                </a:solidFill>
                <a:latin typeface="Calibri"/>
                <a:cs typeface="Calibri"/>
              </a:rPr>
              <a:t> </a:t>
            </a:r>
            <a:r>
              <a:rPr sz="2000" spc="-10" dirty="0">
                <a:solidFill>
                  <a:srgbClr val="001F5F"/>
                </a:solidFill>
                <a:latin typeface="Calibri"/>
                <a:cs typeface="Calibri"/>
              </a:rPr>
              <a:t>=</a:t>
            </a:r>
            <a:r>
              <a:rPr sz="2000" spc="-15" dirty="0">
                <a:solidFill>
                  <a:srgbClr val="001F5F"/>
                </a:solidFill>
                <a:latin typeface="Calibri"/>
                <a:cs typeface="Calibri"/>
              </a:rPr>
              <a:t> </a:t>
            </a:r>
            <a:r>
              <a:rPr sz="2000" spc="-5" dirty="0">
                <a:solidFill>
                  <a:srgbClr val="001F5F"/>
                </a:solidFill>
                <a:latin typeface="Calibri"/>
                <a:cs typeface="Calibri"/>
              </a:rPr>
              <a:t>al</a:t>
            </a:r>
            <a:r>
              <a:rPr sz="2000" spc="-35"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rn</a:t>
            </a:r>
            <a:r>
              <a:rPr sz="2000" spc="-30" dirty="0">
                <a:solidFill>
                  <a:srgbClr val="001F5F"/>
                </a:solidFill>
                <a:latin typeface="Calibri"/>
                <a:cs typeface="Calibri"/>
              </a:rPr>
              <a:t>a</a:t>
            </a:r>
            <a:r>
              <a:rPr sz="2000" spc="-10" dirty="0">
                <a:solidFill>
                  <a:srgbClr val="001F5F"/>
                </a:solidFill>
                <a:latin typeface="Calibri"/>
                <a:cs typeface="Calibri"/>
              </a:rPr>
              <a:t>ti</a:t>
            </a:r>
            <a:r>
              <a:rPr sz="2000" spc="-45" dirty="0">
                <a:solidFill>
                  <a:srgbClr val="001F5F"/>
                </a:solidFill>
                <a:latin typeface="Calibri"/>
                <a:cs typeface="Calibri"/>
              </a:rPr>
              <a:t>v</a:t>
            </a:r>
            <a:r>
              <a:rPr sz="2000" spc="-10" dirty="0">
                <a:solidFill>
                  <a:srgbClr val="001F5F"/>
                </a:solidFill>
                <a:latin typeface="Calibri"/>
                <a:cs typeface="Calibri"/>
              </a:rPr>
              <a:t>e</a:t>
            </a:r>
            <a:endParaRPr lang="fr-FR" sz="2000" spc="95" dirty="0">
              <a:solidFill>
                <a:srgbClr val="001F5F"/>
              </a:solidFill>
              <a:latin typeface="Calibri"/>
              <a:cs typeface="Calibri"/>
            </a:endParaRPr>
          </a:p>
          <a:p>
            <a:pPr marL="1727200" lvl="3" indent="-342900">
              <a:buFont typeface="Arial"/>
              <a:buChar char="•"/>
            </a:pPr>
            <a:r>
              <a:rPr sz="2000" spc="-10" dirty="0">
                <a:solidFill>
                  <a:srgbClr val="001F5F"/>
                </a:solidFill>
                <a:latin typeface="Calibri"/>
                <a:cs typeface="Calibri"/>
              </a:rPr>
              <a:t>Ral</a:t>
            </a:r>
            <a:r>
              <a:rPr sz="2000" spc="-30" dirty="0">
                <a:solidFill>
                  <a:srgbClr val="001F5F"/>
                </a:solidFill>
                <a:latin typeface="Calibri"/>
                <a:cs typeface="Calibri"/>
              </a:rPr>
              <a:t>t</a:t>
            </a:r>
            <a:r>
              <a:rPr sz="2000" spc="-20" dirty="0">
                <a:solidFill>
                  <a:srgbClr val="001F5F"/>
                </a:solidFill>
                <a:latin typeface="Calibri"/>
                <a:cs typeface="Calibri"/>
              </a:rPr>
              <a:t>é</a:t>
            </a:r>
            <a:r>
              <a:rPr sz="2000" spc="-10" dirty="0">
                <a:solidFill>
                  <a:srgbClr val="001F5F"/>
                </a:solidFill>
                <a:latin typeface="Calibri"/>
                <a:cs typeface="Calibri"/>
              </a:rPr>
              <a:t>g</a:t>
            </a:r>
            <a:r>
              <a:rPr sz="2000" spc="-60" dirty="0">
                <a:solidFill>
                  <a:srgbClr val="001F5F"/>
                </a:solidFill>
                <a:latin typeface="Calibri"/>
                <a:cs typeface="Calibri"/>
              </a:rPr>
              <a:t>r</a:t>
            </a:r>
            <a:r>
              <a:rPr sz="2000" spc="-30" dirty="0">
                <a:solidFill>
                  <a:srgbClr val="001F5F"/>
                </a:solidFill>
                <a:latin typeface="Calibri"/>
                <a:cs typeface="Calibri"/>
              </a:rPr>
              <a:t>a</a:t>
            </a:r>
            <a:r>
              <a:rPr sz="2000" spc="-25" dirty="0">
                <a:solidFill>
                  <a:srgbClr val="001F5F"/>
                </a:solidFill>
                <a:latin typeface="Calibri"/>
                <a:cs typeface="Calibri"/>
              </a:rPr>
              <a:t>v</a:t>
            </a:r>
            <a:r>
              <a:rPr sz="2000" spc="-10" dirty="0">
                <a:solidFill>
                  <a:srgbClr val="001F5F"/>
                </a:solidFill>
                <a:latin typeface="Calibri"/>
                <a:cs typeface="Calibri"/>
              </a:rPr>
              <a:t>ir</a:t>
            </a:r>
            <a:r>
              <a:rPr sz="2000" dirty="0">
                <a:solidFill>
                  <a:srgbClr val="001F5F"/>
                </a:solidFill>
                <a:latin typeface="Calibri"/>
                <a:cs typeface="Calibri"/>
              </a:rPr>
              <a:t> </a:t>
            </a:r>
            <a:r>
              <a:rPr sz="2000" spc="55" dirty="0">
                <a:solidFill>
                  <a:srgbClr val="001F5F"/>
                </a:solidFill>
                <a:latin typeface="Calibri"/>
                <a:cs typeface="Calibri"/>
              </a:rPr>
              <a:t> </a:t>
            </a:r>
            <a:r>
              <a:rPr sz="2000" spc="-10" dirty="0">
                <a:solidFill>
                  <a:srgbClr val="001F5F"/>
                </a:solidFill>
                <a:latin typeface="Calibri"/>
                <a:cs typeface="Calibri"/>
              </a:rPr>
              <a:t>pas</a:t>
            </a:r>
            <a:r>
              <a:rPr sz="2000" dirty="0">
                <a:solidFill>
                  <a:srgbClr val="001F5F"/>
                </a:solidFill>
                <a:latin typeface="Calibri"/>
                <a:cs typeface="Calibri"/>
              </a:rPr>
              <a:t> </a:t>
            </a:r>
            <a:r>
              <a:rPr sz="2000" spc="-10" dirty="0">
                <a:solidFill>
                  <a:srgbClr val="001F5F"/>
                </a:solidFill>
                <a:latin typeface="Calibri"/>
                <a:cs typeface="Calibri"/>
              </a:rPr>
              <a:t>d</a:t>
            </a:r>
            <a:r>
              <a:rPr sz="2000" spc="-145" dirty="0">
                <a:solidFill>
                  <a:srgbClr val="001F5F"/>
                </a:solidFill>
                <a:latin typeface="Calibri"/>
                <a:cs typeface="Calibri"/>
              </a:rPr>
              <a:t>’</a:t>
            </a:r>
            <a:r>
              <a:rPr sz="2000" spc="-10" dirty="0">
                <a:solidFill>
                  <a:srgbClr val="001F5F"/>
                </a:solidFill>
                <a:latin typeface="Calibri"/>
                <a:cs typeface="Calibri"/>
              </a:rPr>
              <a:t>a</a:t>
            </a:r>
            <a:r>
              <a:rPr sz="2000" dirty="0">
                <a:solidFill>
                  <a:srgbClr val="001F5F"/>
                </a:solidFill>
                <a:latin typeface="Calibri"/>
                <a:cs typeface="Calibri"/>
              </a:rPr>
              <a:t>j</a:t>
            </a:r>
            <a:r>
              <a:rPr sz="2000" spc="-10" dirty="0">
                <a:solidFill>
                  <a:srgbClr val="001F5F"/>
                </a:solidFill>
                <a:latin typeface="Calibri"/>
                <a:cs typeface="Calibri"/>
              </a:rPr>
              <a:t>u</a:t>
            </a:r>
            <a:r>
              <a:rPr sz="2000" spc="-50" dirty="0">
                <a:solidFill>
                  <a:srgbClr val="001F5F"/>
                </a:solidFill>
                <a:latin typeface="Calibri"/>
                <a:cs typeface="Calibri"/>
              </a:rPr>
              <a:t>s</a:t>
            </a:r>
            <a:r>
              <a:rPr sz="2000" spc="-30" dirty="0">
                <a:solidFill>
                  <a:srgbClr val="001F5F"/>
                </a:solidFill>
                <a:latin typeface="Calibri"/>
                <a:cs typeface="Calibri"/>
              </a:rPr>
              <a:t>t</a:t>
            </a:r>
            <a:r>
              <a:rPr sz="2000" spc="-20" dirty="0">
                <a:solidFill>
                  <a:srgbClr val="001F5F"/>
                </a:solidFill>
                <a:latin typeface="Calibri"/>
                <a:cs typeface="Calibri"/>
              </a:rPr>
              <a:t>e</a:t>
            </a:r>
            <a:r>
              <a:rPr sz="2000" spc="-30" dirty="0">
                <a:solidFill>
                  <a:srgbClr val="001F5F"/>
                </a:solidFill>
                <a:latin typeface="Calibri"/>
                <a:cs typeface="Calibri"/>
              </a:rPr>
              <a:t>m</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a:t>
            </a:r>
            <a:endParaRPr lang="fr-FR" sz="2000" spc="-10" dirty="0">
              <a:solidFill>
                <a:srgbClr val="001F5F"/>
              </a:solidFill>
              <a:latin typeface="Calibri"/>
              <a:cs typeface="Calibri"/>
            </a:endParaRPr>
          </a:p>
          <a:p>
            <a:pPr marL="1727200" lvl="3" indent="-342900">
              <a:buFont typeface="Arial"/>
              <a:buChar char="•"/>
            </a:pPr>
            <a:r>
              <a:rPr sz="2000" spc="-5" dirty="0">
                <a:solidFill>
                  <a:srgbClr val="001F5F"/>
                </a:solidFill>
                <a:latin typeface="Calibri"/>
                <a:cs typeface="Calibri"/>
              </a:rPr>
              <a:t>El</a:t>
            </a:r>
            <a:r>
              <a:rPr sz="2000" spc="-25" dirty="0">
                <a:solidFill>
                  <a:srgbClr val="001F5F"/>
                </a:solidFill>
                <a:latin typeface="Calibri"/>
                <a:cs typeface="Calibri"/>
              </a:rPr>
              <a:t>v</a:t>
            </a:r>
            <a:r>
              <a:rPr sz="2000" spc="-5" dirty="0">
                <a:solidFill>
                  <a:srgbClr val="001F5F"/>
                </a:solidFill>
                <a:latin typeface="Calibri"/>
                <a:cs typeface="Calibri"/>
              </a:rPr>
              <a:t>i</a:t>
            </a:r>
            <a:r>
              <a:rPr sz="2000" spc="-35" dirty="0">
                <a:solidFill>
                  <a:srgbClr val="001F5F"/>
                </a:solidFill>
                <a:latin typeface="Calibri"/>
                <a:cs typeface="Calibri"/>
              </a:rPr>
              <a:t>t</a:t>
            </a:r>
            <a:r>
              <a:rPr sz="2000" spc="-20" dirty="0">
                <a:solidFill>
                  <a:srgbClr val="001F5F"/>
                </a:solidFill>
                <a:latin typeface="Calibri"/>
                <a:cs typeface="Calibri"/>
              </a:rPr>
              <a:t>é</a:t>
            </a:r>
            <a:r>
              <a:rPr sz="2000" spc="-10" dirty="0">
                <a:solidFill>
                  <a:srgbClr val="001F5F"/>
                </a:solidFill>
                <a:latin typeface="Calibri"/>
                <a:cs typeface="Calibri"/>
              </a:rPr>
              <a:t>g</a:t>
            </a:r>
            <a:r>
              <a:rPr sz="2000" spc="-60" dirty="0">
                <a:solidFill>
                  <a:srgbClr val="001F5F"/>
                </a:solidFill>
                <a:latin typeface="Calibri"/>
                <a:cs typeface="Calibri"/>
              </a:rPr>
              <a:t>r</a:t>
            </a:r>
            <a:r>
              <a:rPr sz="2000" spc="-30" dirty="0">
                <a:solidFill>
                  <a:srgbClr val="001F5F"/>
                </a:solidFill>
                <a:latin typeface="Calibri"/>
                <a:cs typeface="Calibri"/>
              </a:rPr>
              <a:t>a</a:t>
            </a:r>
            <a:r>
              <a:rPr sz="2000" spc="-25" dirty="0">
                <a:solidFill>
                  <a:srgbClr val="001F5F"/>
                </a:solidFill>
                <a:latin typeface="Calibri"/>
                <a:cs typeface="Calibri"/>
              </a:rPr>
              <a:t>v</a:t>
            </a:r>
            <a:r>
              <a:rPr sz="2000" spc="-10" dirty="0">
                <a:solidFill>
                  <a:srgbClr val="001F5F"/>
                </a:solidFill>
                <a:latin typeface="Calibri"/>
                <a:cs typeface="Calibri"/>
              </a:rPr>
              <a:t>ir</a:t>
            </a:r>
            <a:r>
              <a:rPr sz="2000" spc="-65" dirty="0">
                <a:solidFill>
                  <a:srgbClr val="001F5F"/>
                </a:solidFill>
                <a:latin typeface="Calibri"/>
                <a:cs typeface="Calibri"/>
              </a:rPr>
              <a:t>/</a:t>
            </a:r>
            <a:r>
              <a:rPr sz="2000" spc="-10" dirty="0">
                <a:solidFill>
                  <a:srgbClr val="001F5F"/>
                </a:solidFill>
                <a:latin typeface="Calibri"/>
                <a:cs typeface="Calibri"/>
              </a:rPr>
              <a:t>c</a:t>
            </a:r>
            <a:r>
              <a:rPr sz="2000" spc="70" dirty="0">
                <a:solidFill>
                  <a:srgbClr val="001F5F"/>
                </a:solidFill>
                <a:latin typeface="Calibri"/>
                <a:cs typeface="Calibri"/>
              </a:rPr>
              <a:t> </a:t>
            </a:r>
            <a:r>
              <a:rPr sz="2000" spc="-10" dirty="0">
                <a:solidFill>
                  <a:srgbClr val="001F5F"/>
                </a:solidFill>
                <a:latin typeface="Calibri"/>
                <a:cs typeface="Calibri"/>
              </a:rPr>
              <a:t>:no</a:t>
            </a:r>
            <a:r>
              <a:rPr sz="2000" spc="-15" dirty="0">
                <a:solidFill>
                  <a:srgbClr val="001F5F"/>
                </a:solidFill>
                <a:latin typeface="Calibri"/>
                <a:cs typeface="Calibri"/>
              </a:rPr>
              <a:t>n</a:t>
            </a:r>
            <a:r>
              <a:rPr sz="2000" spc="20" dirty="0">
                <a:solidFill>
                  <a:srgbClr val="001F5F"/>
                </a:solidFill>
                <a:latin typeface="Calibri"/>
                <a:cs typeface="Calibri"/>
              </a:rPr>
              <a:t> </a:t>
            </a:r>
            <a:r>
              <a:rPr sz="2000" spc="-35" dirty="0">
                <a:solidFill>
                  <a:srgbClr val="001F5F"/>
                </a:solidFill>
                <a:latin typeface="Calibri"/>
                <a:cs typeface="Calibri"/>
              </a:rPr>
              <a:t>r</a:t>
            </a:r>
            <a:r>
              <a:rPr sz="2000" spc="-20" dirty="0">
                <a:solidFill>
                  <a:srgbClr val="001F5F"/>
                </a:solidFill>
                <a:latin typeface="Calibri"/>
                <a:cs typeface="Calibri"/>
              </a:rPr>
              <a:t>e</a:t>
            </a:r>
            <a:r>
              <a:rPr sz="2000" spc="-40" dirty="0">
                <a:solidFill>
                  <a:srgbClr val="001F5F"/>
                </a:solidFill>
                <a:latin typeface="Calibri"/>
                <a:cs typeface="Calibri"/>
              </a:rPr>
              <a:t>c</a:t>
            </a:r>
            <a:r>
              <a:rPr sz="2000" spc="-15" dirty="0">
                <a:solidFill>
                  <a:srgbClr val="001F5F"/>
                </a:solidFill>
                <a:latin typeface="Calibri"/>
                <a:cs typeface="Calibri"/>
              </a:rPr>
              <a:t>o</a:t>
            </a:r>
            <a:r>
              <a:rPr sz="2000" spc="-30" dirty="0">
                <a:solidFill>
                  <a:srgbClr val="001F5F"/>
                </a:solidFill>
                <a:latin typeface="Calibri"/>
                <a:cs typeface="Calibri"/>
              </a:rPr>
              <a:t>mm</a:t>
            </a:r>
            <a:r>
              <a:rPr sz="2000" spc="-10" dirty="0">
                <a:solidFill>
                  <a:srgbClr val="001F5F"/>
                </a:solidFill>
                <a:latin typeface="Calibri"/>
                <a:cs typeface="Calibri"/>
              </a:rPr>
              <a:t>a</a:t>
            </a:r>
            <a:r>
              <a:rPr sz="2000" spc="-5" dirty="0">
                <a:solidFill>
                  <a:srgbClr val="001F5F"/>
                </a:solidFill>
                <a:latin typeface="Calibri"/>
                <a:cs typeface="Calibri"/>
              </a:rPr>
              <a:t>n</a:t>
            </a:r>
            <a:r>
              <a:rPr sz="2000" spc="-10" dirty="0">
                <a:solidFill>
                  <a:srgbClr val="001F5F"/>
                </a:solidFill>
                <a:latin typeface="Calibri"/>
                <a:cs typeface="Calibri"/>
              </a:rPr>
              <a:t>dé</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550"/>
            <a:ext cx="8986520" cy="952439"/>
          </a:xfrm>
          <a:prstGeom prst="rect">
            <a:avLst/>
          </a:prstGeom>
        </p:spPr>
        <p:txBody>
          <a:bodyPr vert="horz" wrap="square" lIns="0" tIns="272668" rIns="0" bIns="0" numCol="1" rtlCol="0" anchor="ctr" anchorCtr="0" compatLnSpc="1">
            <a:prstTxWarp prst="textNoShape">
              <a:avLst/>
            </a:prstTxWarp>
            <a:spAutoFit/>
          </a:bodyPr>
          <a:lstStyle/>
          <a:p>
            <a:pPr marL="469900"/>
            <a:r>
              <a:rPr sz="4400" spc="-25" dirty="0"/>
              <a:t>IN</a:t>
            </a:r>
            <a:r>
              <a:rPr sz="4400" spc="-15" dirty="0"/>
              <a:t>T</a:t>
            </a:r>
            <a:r>
              <a:rPr sz="4400" spc="-25" dirty="0"/>
              <a:t>ER</a:t>
            </a:r>
            <a:r>
              <a:rPr sz="4400" spc="-90" dirty="0"/>
              <a:t>A</a:t>
            </a:r>
            <a:r>
              <a:rPr sz="4400" spc="-5" dirty="0"/>
              <a:t>C</a:t>
            </a:r>
            <a:r>
              <a:rPr sz="4400" spc="-25" dirty="0"/>
              <a:t>TI</a:t>
            </a:r>
            <a:r>
              <a:rPr sz="4400" spc="-20" dirty="0"/>
              <a:t>O</a:t>
            </a:r>
            <a:r>
              <a:rPr sz="4400" spc="-25" dirty="0"/>
              <a:t>NS </a:t>
            </a:r>
            <a:r>
              <a:rPr sz="4400" spc="-30" dirty="0"/>
              <a:t>A</a:t>
            </a:r>
            <a:r>
              <a:rPr sz="4400" spc="-75" dirty="0"/>
              <a:t>R</a:t>
            </a:r>
            <a:r>
              <a:rPr sz="4400" spc="-30" dirty="0"/>
              <a:t>V</a:t>
            </a:r>
            <a:r>
              <a:rPr sz="4400" spc="-5" dirty="0"/>
              <a:t> </a:t>
            </a:r>
            <a:r>
              <a:rPr sz="4400" spc="-25" dirty="0"/>
              <a:t>ET</a:t>
            </a:r>
            <a:r>
              <a:rPr sz="4400" spc="15" dirty="0"/>
              <a:t> </a:t>
            </a:r>
            <a:r>
              <a:rPr sz="4400" spc="-65" dirty="0"/>
              <a:t>S</a:t>
            </a:r>
            <a:r>
              <a:rPr sz="4400" spc="-355" dirty="0"/>
              <a:t>T</a:t>
            </a:r>
            <a:r>
              <a:rPr sz="4400" spc="-365" dirty="0"/>
              <a:t>A</a:t>
            </a:r>
            <a:r>
              <a:rPr sz="4400" spc="-25" dirty="0"/>
              <a:t>TI</a:t>
            </a:r>
            <a:r>
              <a:rPr sz="4400" spc="-15" dirty="0"/>
              <a:t>N</a:t>
            </a:r>
            <a:r>
              <a:rPr sz="4400" spc="-85" dirty="0"/>
              <a:t>E</a:t>
            </a:r>
            <a:r>
              <a:rPr sz="4400" spc="-25" dirty="0"/>
              <a:t>S</a:t>
            </a:r>
            <a:endParaRPr sz="4400"/>
          </a:p>
        </p:txBody>
      </p:sp>
      <p:sp>
        <p:nvSpPr>
          <p:cNvPr id="4" name="object 4"/>
          <p:cNvSpPr/>
          <p:nvPr/>
        </p:nvSpPr>
        <p:spPr>
          <a:xfrm>
            <a:off x="1524000" y="1844675"/>
            <a:ext cx="9143936" cy="38163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3700" y="77066"/>
            <a:ext cx="9827261" cy="793550"/>
          </a:xfrm>
          <a:prstGeom prst="rect">
            <a:avLst/>
          </a:prstGeom>
        </p:spPr>
        <p:txBody>
          <a:bodyPr vert="horz" wrap="square" lIns="0" tIns="176275" rIns="0" bIns="0" numCol="1" rtlCol="0" anchor="ctr" anchorCtr="0" compatLnSpc="1">
            <a:prstTxWarp prst="textNoShape">
              <a:avLst/>
            </a:prstTxWarp>
            <a:spAutoFit/>
          </a:bodyPr>
          <a:lstStyle/>
          <a:p>
            <a:pPr marL="12700"/>
            <a:r>
              <a:rPr sz="4000" dirty="0"/>
              <a:t>IN</a:t>
            </a:r>
            <a:r>
              <a:rPr sz="4000" spc="5" dirty="0"/>
              <a:t>T</a:t>
            </a:r>
            <a:r>
              <a:rPr sz="4000" spc="-15" dirty="0"/>
              <a:t>E</a:t>
            </a:r>
            <a:r>
              <a:rPr sz="4000" dirty="0"/>
              <a:t>R</a:t>
            </a:r>
            <a:r>
              <a:rPr sz="4000" spc="-60" dirty="0"/>
              <a:t>A</a:t>
            </a:r>
            <a:r>
              <a:rPr sz="4000" spc="10" dirty="0"/>
              <a:t>C</a:t>
            </a:r>
            <a:r>
              <a:rPr sz="4000" spc="-5" dirty="0"/>
              <a:t>T</a:t>
            </a:r>
            <a:r>
              <a:rPr sz="4000" spc="10" dirty="0"/>
              <a:t>I</a:t>
            </a:r>
            <a:r>
              <a:rPr sz="4000" spc="-30" dirty="0"/>
              <a:t>O</a:t>
            </a:r>
            <a:r>
              <a:rPr sz="4000" dirty="0"/>
              <a:t>NS</a:t>
            </a:r>
            <a:r>
              <a:rPr sz="4000" spc="-90" dirty="0"/>
              <a:t> </a:t>
            </a:r>
            <a:r>
              <a:rPr sz="4000" dirty="0"/>
              <a:t>A</a:t>
            </a:r>
            <a:r>
              <a:rPr sz="4000" spc="-60" dirty="0"/>
              <a:t>R</a:t>
            </a:r>
            <a:r>
              <a:rPr sz="4000" dirty="0"/>
              <a:t>V</a:t>
            </a:r>
            <a:r>
              <a:rPr sz="4000" spc="-15" dirty="0"/>
              <a:t> E</a:t>
            </a:r>
            <a:r>
              <a:rPr sz="4000" dirty="0"/>
              <a:t>T </a:t>
            </a:r>
            <a:r>
              <a:rPr sz="4000" spc="-50" dirty="0" smtClean="0"/>
              <a:t>C</a:t>
            </a:r>
            <a:r>
              <a:rPr sz="4000" spc="-5" dirty="0" smtClean="0"/>
              <a:t>ONTR</a:t>
            </a:r>
            <a:r>
              <a:rPr sz="4000" spc="-50" dirty="0" smtClean="0"/>
              <a:t>A</a:t>
            </a:r>
            <a:r>
              <a:rPr sz="4000" spc="-5" dirty="0" smtClean="0"/>
              <a:t>C</a:t>
            </a:r>
            <a:r>
              <a:rPr sz="4000" spc="-25" dirty="0" smtClean="0"/>
              <a:t>E</a:t>
            </a:r>
            <a:r>
              <a:rPr sz="4000" spc="-5" dirty="0" smtClean="0"/>
              <a:t>PTIF</a:t>
            </a:r>
            <a:r>
              <a:rPr lang="fr-FR" sz="4000" spc="-5" dirty="0" smtClean="0"/>
              <a:t>S</a:t>
            </a:r>
            <a:endParaRPr sz="4000" dirty="0"/>
          </a:p>
        </p:txBody>
      </p:sp>
      <p:sp>
        <p:nvSpPr>
          <p:cNvPr id="5" name="object 5"/>
          <p:cNvSpPr/>
          <p:nvPr/>
        </p:nvSpPr>
        <p:spPr>
          <a:xfrm>
            <a:off x="1295400" y="1600200"/>
            <a:ext cx="9144000" cy="473544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550"/>
            <a:ext cx="8986520" cy="807015"/>
          </a:xfrm>
          <a:prstGeom prst="rect">
            <a:avLst/>
          </a:prstGeom>
        </p:spPr>
        <p:txBody>
          <a:bodyPr vert="horz" wrap="square" lIns="0" tIns="250570" rIns="0" bIns="0" numCol="1" rtlCol="0" anchor="ctr" anchorCtr="0" compatLnSpc="1">
            <a:prstTxWarp prst="textNoShape">
              <a:avLst/>
            </a:prstTxWarp>
            <a:spAutoFit/>
          </a:bodyPr>
          <a:lstStyle/>
          <a:p>
            <a:pPr marL="469900"/>
            <a:r>
              <a:rPr dirty="0"/>
              <a:t>INT</a:t>
            </a:r>
            <a:r>
              <a:rPr spc="-20" dirty="0"/>
              <a:t>E</a:t>
            </a:r>
            <a:r>
              <a:rPr spc="-15" dirty="0"/>
              <a:t>R</a:t>
            </a:r>
            <a:r>
              <a:rPr spc="-50" dirty="0"/>
              <a:t>A</a:t>
            </a:r>
            <a:r>
              <a:rPr spc="5" dirty="0"/>
              <a:t>C</a:t>
            </a:r>
            <a:r>
              <a:rPr spc="-5" dirty="0"/>
              <a:t>TI</a:t>
            </a:r>
            <a:r>
              <a:rPr spc="-25" dirty="0"/>
              <a:t>O</a:t>
            </a:r>
            <a:r>
              <a:rPr dirty="0"/>
              <a:t>NS</a:t>
            </a:r>
            <a:r>
              <a:rPr spc="45" dirty="0"/>
              <a:t> </a:t>
            </a:r>
            <a:r>
              <a:rPr dirty="0"/>
              <a:t>A</a:t>
            </a:r>
            <a:r>
              <a:rPr spc="-60" dirty="0"/>
              <a:t>R</a:t>
            </a:r>
            <a:r>
              <a:rPr dirty="0"/>
              <a:t>V</a:t>
            </a:r>
            <a:r>
              <a:rPr spc="-5" dirty="0"/>
              <a:t> </a:t>
            </a:r>
            <a:r>
              <a:rPr dirty="0"/>
              <a:t>ET</a:t>
            </a:r>
            <a:r>
              <a:rPr spc="-5" dirty="0"/>
              <a:t> </a:t>
            </a:r>
            <a:r>
              <a:rPr dirty="0"/>
              <a:t>5 </a:t>
            </a:r>
            <a:r>
              <a:rPr lang="fr-FR" dirty="0" smtClean="0"/>
              <a:t>-</a:t>
            </a:r>
            <a:r>
              <a:rPr dirty="0" smtClean="0"/>
              <a:t>P</a:t>
            </a:r>
            <a:r>
              <a:rPr spc="5" dirty="0"/>
              <a:t>D</a:t>
            </a:r>
            <a:r>
              <a:rPr spc="-30" dirty="0"/>
              <a:t>E</a:t>
            </a:r>
            <a:r>
              <a:rPr spc="-15" dirty="0"/>
              <a:t>S</a:t>
            </a:r>
          </a:p>
        </p:txBody>
      </p:sp>
      <p:sp>
        <p:nvSpPr>
          <p:cNvPr id="4" name="object 4"/>
          <p:cNvSpPr/>
          <p:nvPr/>
        </p:nvSpPr>
        <p:spPr>
          <a:xfrm>
            <a:off x="1524000" y="1196982"/>
            <a:ext cx="9144000" cy="53181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200" dirty="0"/>
              <a:t>Evolutions de l’incidence Afrique/Asie centrale</a:t>
            </a:r>
          </a:p>
        </p:txBody>
      </p:sp>
      <p:pic>
        <p:nvPicPr>
          <p:cNvPr id="3" name="Imag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200" y="1828800"/>
            <a:ext cx="2909304" cy="4583372"/>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1600" y="2895600"/>
            <a:ext cx="4720092" cy="20395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369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70358"/>
            <a:ext cx="11353799" cy="369332"/>
          </a:xfrm>
          <a:prstGeom prst="rect">
            <a:avLst/>
          </a:prstGeom>
        </p:spPr>
        <p:txBody>
          <a:bodyPr vert="horz" wrap="square" lIns="0" tIns="0" rIns="0" bIns="0" numCol="1" rtlCol="0" anchor="ctr" anchorCtr="0" compatLnSpc="1">
            <a:prstTxWarp prst="textNoShape">
              <a:avLst/>
            </a:prstTxWarp>
            <a:spAutoFit/>
          </a:bodyPr>
          <a:lstStyle/>
          <a:p>
            <a:pPr marL="12700" marR="5080"/>
            <a:r>
              <a:rPr sz="2400" dirty="0"/>
              <a:t>INHIB</a:t>
            </a:r>
            <a:r>
              <a:rPr sz="2400" spc="15" dirty="0"/>
              <a:t>I</a:t>
            </a:r>
            <a:r>
              <a:rPr sz="2400" spc="-20" dirty="0"/>
              <a:t>T</a:t>
            </a:r>
            <a:r>
              <a:rPr sz="2400" spc="-15" dirty="0"/>
              <a:t>E</a:t>
            </a:r>
            <a:r>
              <a:rPr sz="2400" dirty="0"/>
              <a:t>U</a:t>
            </a:r>
            <a:r>
              <a:rPr sz="2400" spc="-55" dirty="0"/>
              <a:t>R</a:t>
            </a:r>
            <a:r>
              <a:rPr sz="2400" dirty="0"/>
              <a:t>S</a:t>
            </a:r>
            <a:r>
              <a:rPr sz="2400" spc="-65" dirty="0"/>
              <a:t> </a:t>
            </a:r>
            <a:r>
              <a:rPr sz="2400" spc="-5" dirty="0"/>
              <a:t>D</a:t>
            </a:r>
            <a:r>
              <a:rPr sz="2400" dirty="0"/>
              <a:t>E</a:t>
            </a:r>
            <a:r>
              <a:rPr sz="2400" spc="-20" dirty="0"/>
              <a:t> </a:t>
            </a:r>
            <a:r>
              <a:rPr sz="2400" spc="-5" dirty="0"/>
              <a:t>P</a:t>
            </a:r>
            <a:r>
              <a:rPr sz="2400" spc="-40" dirty="0"/>
              <a:t>R</a:t>
            </a:r>
            <a:r>
              <a:rPr sz="2400" spc="-100" dirty="0"/>
              <a:t>O</a:t>
            </a:r>
            <a:r>
              <a:rPr sz="2400" spc="-5" dirty="0"/>
              <a:t>T</a:t>
            </a:r>
            <a:r>
              <a:rPr sz="2400" spc="-60" dirty="0"/>
              <a:t>E</a:t>
            </a:r>
            <a:r>
              <a:rPr sz="2400" dirty="0"/>
              <a:t>ASE</a:t>
            </a:r>
            <a:r>
              <a:rPr sz="2400" spc="-60" dirty="0"/>
              <a:t> </a:t>
            </a:r>
            <a:r>
              <a:rPr sz="2400" spc="-15" dirty="0"/>
              <a:t>E</a:t>
            </a:r>
            <a:r>
              <a:rPr sz="2400" dirty="0"/>
              <a:t>T </a:t>
            </a:r>
            <a:r>
              <a:rPr sz="2400" spc="-25" dirty="0"/>
              <a:t>C</a:t>
            </a:r>
            <a:r>
              <a:rPr sz="2400" dirty="0"/>
              <a:t>LASSE</a:t>
            </a:r>
            <a:r>
              <a:rPr lang="fr-FR" sz="2400" dirty="0"/>
              <a:t>S</a:t>
            </a:r>
            <a:r>
              <a:rPr sz="2400" dirty="0"/>
              <a:t> FR</a:t>
            </a:r>
            <a:r>
              <a:rPr sz="2400" spc="-80" dirty="0"/>
              <a:t>E</a:t>
            </a:r>
            <a:r>
              <a:rPr sz="2400" spc="-5" dirty="0"/>
              <a:t>QUEMM</a:t>
            </a:r>
            <a:r>
              <a:rPr sz="2400" spc="-15" dirty="0"/>
              <a:t>E</a:t>
            </a:r>
            <a:r>
              <a:rPr sz="2400" dirty="0"/>
              <a:t>NT</a:t>
            </a:r>
            <a:r>
              <a:rPr sz="2400" spc="-40" dirty="0"/>
              <a:t> </a:t>
            </a:r>
            <a:r>
              <a:rPr sz="2400" spc="-5" dirty="0"/>
              <a:t>PR</a:t>
            </a:r>
            <a:r>
              <a:rPr sz="2400" spc="-60" dirty="0"/>
              <a:t>E</a:t>
            </a:r>
            <a:r>
              <a:rPr sz="2400" dirty="0"/>
              <a:t>SC</a:t>
            </a:r>
            <a:r>
              <a:rPr sz="2400" spc="-15" dirty="0"/>
              <a:t>R</a:t>
            </a:r>
            <a:r>
              <a:rPr sz="2400" dirty="0"/>
              <a:t>I</a:t>
            </a:r>
            <a:r>
              <a:rPr sz="2400" spc="10" dirty="0"/>
              <a:t>T</a:t>
            </a:r>
            <a:r>
              <a:rPr sz="2400" spc="-60" dirty="0"/>
              <a:t>E</a:t>
            </a:r>
            <a:r>
              <a:rPr sz="2400" dirty="0"/>
              <a:t>S</a:t>
            </a:r>
            <a:r>
              <a:rPr sz="2400" spc="-45" dirty="0"/>
              <a:t> </a:t>
            </a:r>
            <a:r>
              <a:rPr sz="2400" dirty="0"/>
              <a:t>1/4</a:t>
            </a:r>
          </a:p>
        </p:txBody>
      </p:sp>
      <p:sp>
        <p:nvSpPr>
          <p:cNvPr id="4" name="object 4"/>
          <p:cNvSpPr txBox="1"/>
          <p:nvPr/>
        </p:nvSpPr>
        <p:spPr>
          <a:xfrm>
            <a:off x="1998105" y="1502625"/>
            <a:ext cx="8529955" cy="5030479"/>
          </a:xfrm>
          <a:prstGeom prst="rect">
            <a:avLst/>
          </a:prstGeom>
        </p:spPr>
        <p:txBody>
          <a:bodyPr vert="horz" wrap="square" lIns="0" tIns="0" rIns="0" bIns="0" rtlCol="0">
            <a:spAutoFit/>
          </a:bodyPr>
          <a:lstStyle/>
          <a:p>
            <a:pPr marL="356870" indent="-344170">
              <a:buClr>
                <a:srgbClr val="001F5F"/>
              </a:buClr>
              <a:buFont typeface="Arial"/>
              <a:buChar char="•"/>
              <a:tabLst>
                <a:tab pos="357505" algn="l"/>
              </a:tabLst>
            </a:pPr>
            <a:r>
              <a:rPr sz="2800" b="1" dirty="0">
                <a:solidFill>
                  <a:srgbClr val="001F5F"/>
                </a:solidFill>
                <a:latin typeface="Calibri"/>
                <a:cs typeface="Calibri"/>
              </a:rPr>
              <a:t>A</a:t>
            </a:r>
            <a:r>
              <a:rPr sz="2800" b="1" spc="-15" dirty="0">
                <a:solidFill>
                  <a:srgbClr val="001F5F"/>
                </a:solidFill>
                <a:latin typeface="Calibri"/>
                <a:cs typeface="Calibri"/>
              </a:rPr>
              <a:t>n</a:t>
            </a:r>
            <a:r>
              <a:rPr sz="2800" b="1" spc="5" dirty="0">
                <a:solidFill>
                  <a:srgbClr val="001F5F"/>
                </a:solidFill>
                <a:latin typeface="Calibri"/>
                <a:cs typeface="Calibri"/>
              </a:rPr>
              <a:t>t</a:t>
            </a:r>
            <a:r>
              <a:rPr sz="2800" b="1" dirty="0">
                <a:solidFill>
                  <a:srgbClr val="001F5F"/>
                </a:solidFill>
                <a:latin typeface="Calibri"/>
                <a:cs typeface="Calibri"/>
              </a:rPr>
              <a:t>i</a:t>
            </a:r>
            <a:r>
              <a:rPr sz="2800" b="1" spc="5" dirty="0">
                <a:solidFill>
                  <a:srgbClr val="001F5F"/>
                </a:solidFill>
                <a:latin typeface="Calibri"/>
                <a:cs typeface="Calibri"/>
              </a:rPr>
              <a:t>d</a:t>
            </a:r>
            <a:r>
              <a:rPr sz="2800" b="1" spc="-5" dirty="0">
                <a:solidFill>
                  <a:srgbClr val="001F5F"/>
                </a:solidFill>
                <a:latin typeface="Calibri"/>
                <a:cs typeface="Calibri"/>
              </a:rPr>
              <a:t>é</a:t>
            </a:r>
            <a:r>
              <a:rPr sz="2800" b="1" spc="5" dirty="0">
                <a:solidFill>
                  <a:srgbClr val="001F5F"/>
                </a:solidFill>
                <a:latin typeface="Calibri"/>
                <a:cs typeface="Calibri"/>
              </a:rPr>
              <a:t>p</a:t>
            </a:r>
            <a:r>
              <a:rPr sz="2800" b="1" spc="-15" dirty="0">
                <a:solidFill>
                  <a:srgbClr val="001F5F"/>
                </a:solidFill>
                <a:latin typeface="Calibri"/>
                <a:cs typeface="Calibri"/>
              </a:rPr>
              <a:t>r</a:t>
            </a:r>
            <a:r>
              <a:rPr sz="2800" b="1" spc="-5" dirty="0">
                <a:solidFill>
                  <a:srgbClr val="001F5F"/>
                </a:solidFill>
                <a:latin typeface="Calibri"/>
                <a:cs typeface="Calibri"/>
              </a:rPr>
              <a:t>es</a:t>
            </a:r>
            <a:r>
              <a:rPr sz="2800" b="1" spc="-25" dirty="0">
                <a:solidFill>
                  <a:srgbClr val="001F5F"/>
                </a:solidFill>
                <a:latin typeface="Calibri"/>
                <a:cs typeface="Calibri"/>
              </a:rPr>
              <a:t>s</a:t>
            </a:r>
            <a:r>
              <a:rPr sz="2800" b="1" spc="-5" dirty="0">
                <a:solidFill>
                  <a:srgbClr val="001F5F"/>
                </a:solidFill>
                <a:latin typeface="Calibri"/>
                <a:cs typeface="Calibri"/>
              </a:rPr>
              <a:t>e</a:t>
            </a:r>
            <a:r>
              <a:rPr sz="2800" b="1" spc="5" dirty="0">
                <a:solidFill>
                  <a:srgbClr val="001F5F"/>
                </a:solidFill>
                <a:latin typeface="Calibri"/>
                <a:cs typeface="Calibri"/>
              </a:rPr>
              <a:t>u</a:t>
            </a:r>
            <a:r>
              <a:rPr sz="2800" b="1" spc="-35" dirty="0">
                <a:solidFill>
                  <a:srgbClr val="001F5F"/>
                </a:solidFill>
                <a:latin typeface="Calibri"/>
                <a:cs typeface="Calibri"/>
              </a:rPr>
              <a:t>r</a:t>
            </a:r>
            <a:r>
              <a:rPr sz="2800" b="1" dirty="0">
                <a:solidFill>
                  <a:srgbClr val="001F5F"/>
                </a:solidFill>
                <a:latin typeface="Calibri"/>
                <a:cs typeface="Calibri"/>
              </a:rPr>
              <a:t>s</a:t>
            </a:r>
            <a:r>
              <a:rPr sz="2800" b="1" spc="-25" dirty="0">
                <a:solidFill>
                  <a:srgbClr val="001F5F"/>
                </a:solidFill>
                <a:latin typeface="Calibri"/>
                <a:cs typeface="Calibri"/>
              </a:rPr>
              <a:t> </a:t>
            </a:r>
            <a:r>
              <a:rPr sz="2800" b="1" spc="5" dirty="0">
                <a:solidFill>
                  <a:srgbClr val="001F5F"/>
                </a:solidFill>
                <a:latin typeface="Calibri"/>
                <a:cs typeface="Calibri"/>
              </a:rPr>
              <a:t>t</a:t>
            </a:r>
            <a:r>
              <a:rPr sz="2800" b="1" spc="10" dirty="0">
                <a:solidFill>
                  <a:srgbClr val="001F5F"/>
                </a:solidFill>
                <a:latin typeface="Calibri"/>
                <a:cs typeface="Calibri"/>
              </a:rPr>
              <a:t>r</a:t>
            </a:r>
            <a:r>
              <a:rPr sz="2800" b="1" dirty="0">
                <a:solidFill>
                  <a:srgbClr val="001F5F"/>
                </a:solidFill>
                <a:latin typeface="Calibri"/>
                <a:cs typeface="Calibri"/>
              </a:rPr>
              <a:t>i</a:t>
            </a:r>
            <a:r>
              <a:rPr sz="2800" b="1" spc="5" dirty="0">
                <a:solidFill>
                  <a:srgbClr val="001F5F"/>
                </a:solidFill>
                <a:latin typeface="Calibri"/>
                <a:cs typeface="Calibri"/>
              </a:rPr>
              <a:t>c</a:t>
            </a:r>
            <a:r>
              <a:rPr sz="2800" b="1" spc="-60" dirty="0">
                <a:solidFill>
                  <a:srgbClr val="001F5F"/>
                </a:solidFill>
                <a:latin typeface="Calibri"/>
                <a:cs typeface="Calibri"/>
              </a:rPr>
              <a:t>y</a:t>
            </a:r>
            <a:r>
              <a:rPr sz="2800" b="1" spc="-5" dirty="0">
                <a:solidFill>
                  <a:srgbClr val="001F5F"/>
                </a:solidFill>
                <a:latin typeface="Calibri"/>
                <a:cs typeface="Calibri"/>
              </a:rPr>
              <a:t>c</a:t>
            </a:r>
            <a:r>
              <a:rPr sz="2800" b="1" spc="5" dirty="0">
                <a:solidFill>
                  <a:srgbClr val="001F5F"/>
                </a:solidFill>
                <a:latin typeface="Calibri"/>
                <a:cs typeface="Calibri"/>
              </a:rPr>
              <a:t>l</a:t>
            </a:r>
            <a:r>
              <a:rPr sz="2800" b="1" dirty="0">
                <a:solidFill>
                  <a:srgbClr val="001F5F"/>
                </a:solidFill>
                <a:latin typeface="Calibri"/>
                <a:cs typeface="Calibri"/>
              </a:rPr>
              <a:t>i</a:t>
            </a:r>
            <a:r>
              <a:rPr sz="2800" b="1" spc="-15" dirty="0">
                <a:solidFill>
                  <a:srgbClr val="001F5F"/>
                </a:solidFill>
                <a:latin typeface="Calibri"/>
                <a:cs typeface="Calibri"/>
              </a:rPr>
              <a:t>q</a:t>
            </a:r>
            <a:r>
              <a:rPr sz="2800" b="1" dirty="0">
                <a:solidFill>
                  <a:srgbClr val="001F5F"/>
                </a:solidFill>
                <a:latin typeface="Calibri"/>
                <a:cs typeface="Calibri"/>
              </a:rPr>
              <a:t>u</a:t>
            </a:r>
            <a:r>
              <a:rPr sz="2800" b="1" spc="5" dirty="0">
                <a:solidFill>
                  <a:srgbClr val="001F5F"/>
                </a:solidFill>
                <a:latin typeface="Calibri"/>
                <a:cs typeface="Calibri"/>
              </a:rPr>
              <a:t>e</a:t>
            </a:r>
            <a:r>
              <a:rPr sz="2800" b="1" dirty="0">
                <a:solidFill>
                  <a:srgbClr val="001F5F"/>
                </a:solidFill>
                <a:latin typeface="Calibri"/>
                <a:cs typeface="Calibri"/>
              </a:rPr>
              <a:t>s</a:t>
            </a:r>
            <a:r>
              <a:rPr sz="2800" b="1" spc="-95" dirty="0">
                <a:solidFill>
                  <a:srgbClr val="001F5F"/>
                </a:solidFill>
                <a:latin typeface="Calibri"/>
                <a:cs typeface="Calibri"/>
              </a:rPr>
              <a:t> </a:t>
            </a:r>
            <a:r>
              <a:rPr sz="2800" b="1" dirty="0">
                <a:solidFill>
                  <a:srgbClr val="001F5F"/>
                </a:solidFill>
                <a:latin typeface="Calibri"/>
                <a:cs typeface="Calibri"/>
              </a:rPr>
              <a:t>:</a:t>
            </a:r>
            <a:r>
              <a:rPr sz="2800" b="1" spc="-10" dirty="0">
                <a:solidFill>
                  <a:srgbClr val="001F5F"/>
                </a:solidFill>
                <a:latin typeface="Calibri"/>
                <a:cs typeface="Calibri"/>
              </a:rPr>
              <a:t> </a:t>
            </a:r>
            <a:r>
              <a:rPr sz="2400" spc="10" dirty="0">
                <a:solidFill>
                  <a:srgbClr val="001F5F"/>
                </a:solidFill>
                <a:latin typeface="Calibri"/>
                <a:cs typeface="Calibri"/>
              </a:rPr>
              <a:t>p</a:t>
            </a:r>
            <a:r>
              <a:rPr sz="2400" spc="-25" dirty="0">
                <a:solidFill>
                  <a:srgbClr val="001F5F"/>
                </a:solidFill>
                <a:latin typeface="Calibri"/>
                <a:cs typeface="Calibri"/>
              </a:rPr>
              <a:t>r</a:t>
            </a:r>
            <a:r>
              <a:rPr sz="2400" dirty="0">
                <a:solidFill>
                  <a:srgbClr val="001F5F"/>
                </a:solidFill>
                <a:latin typeface="Calibri"/>
                <a:cs typeface="Calibri"/>
              </a:rPr>
              <a:t>é</a:t>
            </a:r>
            <a:r>
              <a:rPr sz="2400" spc="-25" dirty="0">
                <a:solidFill>
                  <a:srgbClr val="001F5F"/>
                </a:solidFill>
                <a:latin typeface="Calibri"/>
                <a:cs typeface="Calibri"/>
              </a:rPr>
              <a:t>c</a:t>
            </a:r>
            <a:r>
              <a:rPr sz="2400" dirty="0">
                <a:solidFill>
                  <a:srgbClr val="001F5F"/>
                </a:solidFill>
                <a:latin typeface="Calibri"/>
                <a:cs typeface="Calibri"/>
              </a:rPr>
              <a:t>a</a:t>
            </a:r>
            <a:r>
              <a:rPr sz="2400" spc="15" dirty="0">
                <a:solidFill>
                  <a:srgbClr val="001F5F"/>
                </a:solidFill>
                <a:latin typeface="Calibri"/>
                <a:cs typeface="Calibri"/>
              </a:rPr>
              <a:t>u</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o</a:t>
            </a:r>
            <a:r>
              <a:rPr sz="2400" spc="10" dirty="0">
                <a:solidFill>
                  <a:srgbClr val="001F5F"/>
                </a:solidFill>
                <a:latin typeface="Calibri"/>
                <a:cs typeface="Calibri"/>
              </a:rPr>
              <a:t>n</a:t>
            </a:r>
            <a:r>
              <a:rPr sz="2400" dirty="0">
                <a:solidFill>
                  <a:srgbClr val="001F5F"/>
                </a:solidFill>
                <a:latin typeface="Calibri"/>
                <a:cs typeface="Calibri"/>
              </a:rPr>
              <a:t>s</a:t>
            </a:r>
            <a:r>
              <a:rPr sz="2400" spc="-65" dirty="0">
                <a:solidFill>
                  <a:srgbClr val="001F5F"/>
                </a:solidFill>
                <a:latin typeface="Calibri"/>
                <a:cs typeface="Calibri"/>
              </a:rPr>
              <a:t> </a:t>
            </a:r>
            <a:r>
              <a:rPr sz="2400" spc="10" dirty="0">
                <a:solidFill>
                  <a:srgbClr val="001F5F"/>
                </a:solidFill>
                <a:latin typeface="Calibri"/>
                <a:cs typeface="Calibri"/>
              </a:rPr>
              <a:t>d</a:t>
            </a:r>
            <a:r>
              <a:rPr sz="2400" spc="-170" dirty="0">
                <a:solidFill>
                  <a:srgbClr val="001F5F"/>
                </a:solidFill>
                <a:latin typeface="Calibri"/>
                <a:cs typeface="Calibri"/>
              </a:rPr>
              <a:t>’</a:t>
            </a:r>
            <a:r>
              <a:rPr sz="2400" dirty="0">
                <a:solidFill>
                  <a:srgbClr val="001F5F"/>
                </a:solidFill>
                <a:latin typeface="Calibri"/>
                <a:cs typeface="Calibri"/>
              </a:rPr>
              <a:t>e</a:t>
            </a:r>
            <a:r>
              <a:rPr sz="2400" spc="5" dirty="0">
                <a:solidFill>
                  <a:srgbClr val="001F5F"/>
                </a:solidFill>
                <a:latin typeface="Calibri"/>
                <a:cs typeface="Calibri"/>
              </a:rPr>
              <a:t>m</a:t>
            </a:r>
            <a:r>
              <a:rPr sz="2400" spc="10" dirty="0">
                <a:solidFill>
                  <a:srgbClr val="001F5F"/>
                </a:solidFill>
                <a:latin typeface="Calibri"/>
                <a:cs typeface="Calibri"/>
              </a:rPr>
              <a:t>p</a:t>
            </a:r>
            <a:r>
              <a:rPr sz="2400" dirty="0">
                <a:solidFill>
                  <a:srgbClr val="001F5F"/>
                </a:solidFill>
                <a:latin typeface="Calibri"/>
                <a:cs typeface="Calibri"/>
              </a:rPr>
              <a:t>l</a:t>
            </a:r>
            <a:r>
              <a:rPr sz="2400" spc="5" dirty="0">
                <a:solidFill>
                  <a:srgbClr val="001F5F"/>
                </a:solidFill>
                <a:latin typeface="Calibri"/>
                <a:cs typeface="Calibri"/>
              </a:rPr>
              <a:t>o</a:t>
            </a:r>
            <a:r>
              <a:rPr sz="2400" dirty="0">
                <a:solidFill>
                  <a:srgbClr val="001F5F"/>
                </a:solidFill>
                <a:latin typeface="Calibri"/>
                <a:cs typeface="Calibri"/>
              </a:rPr>
              <a:t>i</a:t>
            </a:r>
            <a:r>
              <a:rPr sz="2400" spc="-40" dirty="0">
                <a:solidFill>
                  <a:srgbClr val="001F5F"/>
                </a:solidFill>
                <a:latin typeface="Calibri"/>
                <a:cs typeface="Calibri"/>
              </a:rPr>
              <a:t> </a:t>
            </a:r>
            <a:r>
              <a:rPr sz="2400" spc="-10" dirty="0">
                <a:solidFill>
                  <a:srgbClr val="001F5F"/>
                </a:solidFill>
                <a:latin typeface="Calibri"/>
                <a:cs typeface="Calibri"/>
              </a:rPr>
              <a:t>(</a:t>
            </a:r>
            <a:r>
              <a:rPr sz="2400" spc="10" dirty="0">
                <a:solidFill>
                  <a:srgbClr val="001F5F"/>
                </a:solidFill>
                <a:latin typeface="Calibri"/>
                <a:cs typeface="Calibri"/>
              </a:rPr>
              <a:t>n</a:t>
            </a:r>
            <a:r>
              <a:rPr sz="2400" spc="5" dirty="0">
                <a:solidFill>
                  <a:srgbClr val="001F5F"/>
                </a:solidFill>
                <a:latin typeface="Calibri"/>
                <a:cs typeface="Calibri"/>
              </a:rPr>
              <a:t>ot</a:t>
            </a:r>
            <a:r>
              <a:rPr sz="2400" dirty="0">
                <a:solidFill>
                  <a:srgbClr val="001F5F"/>
                </a:solidFill>
                <a:latin typeface="Calibri"/>
                <a:cs typeface="Calibri"/>
              </a:rPr>
              <a:t>ices)</a:t>
            </a:r>
            <a:endParaRPr sz="2400" dirty="0">
              <a:latin typeface="Calibri"/>
              <a:cs typeface="Calibri"/>
            </a:endParaRPr>
          </a:p>
          <a:p>
            <a:pPr>
              <a:spcBef>
                <a:spcPts val="47"/>
              </a:spcBef>
            </a:pPr>
            <a:endParaRPr sz="3050" dirty="0">
              <a:latin typeface="Times New Roman"/>
              <a:cs typeface="Times New Roman"/>
            </a:endParaRPr>
          </a:p>
          <a:p>
            <a:pPr marL="415290" indent="-402590">
              <a:buClr>
                <a:srgbClr val="001F5F"/>
              </a:buClr>
              <a:buSzPct val="71428"/>
              <a:buFont typeface="Arial"/>
              <a:buChar char="•"/>
              <a:tabLst>
                <a:tab pos="415925" algn="l"/>
              </a:tabLst>
            </a:pPr>
            <a:r>
              <a:rPr sz="2800" b="1" dirty="0">
                <a:solidFill>
                  <a:srgbClr val="001F5F"/>
                </a:solidFill>
                <a:latin typeface="Calibri"/>
                <a:cs typeface="Calibri"/>
              </a:rPr>
              <a:t>A</a:t>
            </a:r>
            <a:r>
              <a:rPr sz="2800" b="1" spc="-15" dirty="0">
                <a:solidFill>
                  <a:srgbClr val="001F5F"/>
                </a:solidFill>
                <a:latin typeface="Calibri"/>
                <a:cs typeface="Calibri"/>
              </a:rPr>
              <a:t>n</a:t>
            </a:r>
            <a:r>
              <a:rPr sz="2800" b="1" spc="5" dirty="0">
                <a:solidFill>
                  <a:srgbClr val="001F5F"/>
                </a:solidFill>
                <a:latin typeface="Calibri"/>
                <a:cs typeface="Calibri"/>
              </a:rPr>
              <a:t>t</a:t>
            </a:r>
            <a:r>
              <a:rPr sz="2800" b="1" dirty="0">
                <a:solidFill>
                  <a:srgbClr val="001F5F"/>
                </a:solidFill>
                <a:latin typeface="Calibri"/>
                <a:cs typeface="Calibri"/>
              </a:rPr>
              <a:t>i</a:t>
            </a:r>
            <a:r>
              <a:rPr sz="2800" b="1" spc="5" dirty="0">
                <a:solidFill>
                  <a:srgbClr val="001F5F"/>
                </a:solidFill>
                <a:latin typeface="Calibri"/>
                <a:cs typeface="Calibri"/>
              </a:rPr>
              <a:t>-</a:t>
            </a:r>
            <a:r>
              <a:rPr sz="2800" b="1" spc="-5" dirty="0">
                <a:solidFill>
                  <a:srgbClr val="001F5F"/>
                </a:solidFill>
                <a:latin typeface="Calibri"/>
                <a:cs typeface="Calibri"/>
              </a:rPr>
              <a:t>é</a:t>
            </a:r>
            <a:r>
              <a:rPr sz="2800" b="1" spc="5" dirty="0">
                <a:solidFill>
                  <a:srgbClr val="001F5F"/>
                </a:solidFill>
                <a:latin typeface="Calibri"/>
                <a:cs typeface="Calibri"/>
              </a:rPr>
              <a:t>p</a:t>
            </a:r>
            <a:r>
              <a:rPr sz="2800" b="1" dirty="0">
                <a:solidFill>
                  <a:srgbClr val="001F5F"/>
                </a:solidFill>
                <a:latin typeface="Calibri"/>
                <a:cs typeface="Calibri"/>
              </a:rPr>
              <a:t>i</a:t>
            </a:r>
            <a:r>
              <a:rPr sz="2800" b="1" spc="5" dirty="0">
                <a:solidFill>
                  <a:srgbClr val="001F5F"/>
                </a:solidFill>
                <a:latin typeface="Calibri"/>
                <a:cs typeface="Calibri"/>
              </a:rPr>
              <a:t>l</a:t>
            </a:r>
            <a:r>
              <a:rPr sz="2800" b="1" spc="-5" dirty="0">
                <a:solidFill>
                  <a:srgbClr val="001F5F"/>
                </a:solidFill>
                <a:latin typeface="Calibri"/>
                <a:cs typeface="Calibri"/>
              </a:rPr>
              <a:t>e</a:t>
            </a:r>
            <a:r>
              <a:rPr sz="2800" b="1" spc="-15" dirty="0">
                <a:solidFill>
                  <a:srgbClr val="001F5F"/>
                </a:solidFill>
                <a:latin typeface="Calibri"/>
                <a:cs typeface="Calibri"/>
              </a:rPr>
              <a:t>pt</a:t>
            </a:r>
            <a:r>
              <a:rPr sz="2800" b="1" dirty="0">
                <a:solidFill>
                  <a:srgbClr val="001F5F"/>
                </a:solidFill>
                <a:latin typeface="Calibri"/>
                <a:cs typeface="Calibri"/>
              </a:rPr>
              <a:t>i</a:t>
            </a:r>
            <a:r>
              <a:rPr sz="2800" b="1" spc="5" dirty="0">
                <a:solidFill>
                  <a:srgbClr val="001F5F"/>
                </a:solidFill>
                <a:latin typeface="Calibri"/>
                <a:cs typeface="Calibri"/>
              </a:rPr>
              <a:t>q</a:t>
            </a:r>
            <a:r>
              <a:rPr sz="2800" b="1" spc="-20" dirty="0">
                <a:solidFill>
                  <a:srgbClr val="001F5F"/>
                </a:solidFill>
                <a:latin typeface="Calibri"/>
                <a:cs typeface="Calibri"/>
              </a:rPr>
              <a:t>u</a:t>
            </a:r>
            <a:r>
              <a:rPr sz="2800" b="1" spc="-5" dirty="0">
                <a:solidFill>
                  <a:srgbClr val="001F5F"/>
                </a:solidFill>
                <a:latin typeface="Calibri"/>
                <a:cs typeface="Calibri"/>
              </a:rPr>
              <a:t>e</a:t>
            </a:r>
            <a:r>
              <a:rPr sz="2800" b="1" dirty="0">
                <a:solidFill>
                  <a:srgbClr val="001F5F"/>
                </a:solidFill>
                <a:latin typeface="Calibri"/>
                <a:cs typeface="Calibri"/>
              </a:rPr>
              <a:t>s</a:t>
            </a:r>
            <a:endParaRPr lang="fr-FR" sz="2800" b="1" spc="-30" dirty="0">
              <a:solidFill>
                <a:srgbClr val="001F5F"/>
              </a:solidFill>
              <a:latin typeface="Calibri"/>
              <a:cs typeface="Calibri"/>
            </a:endParaRPr>
          </a:p>
          <a:p>
            <a:pPr marL="872490" lvl="1" indent="-402590">
              <a:buClr>
                <a:srgbClr val="001F5F"/>
              </a:buClr>
              <a:buSzPct val="71428"/>
              <a:buFont typeface="Arial"/>
              <a:buChar char="•"/>
              <a:tabLst>
                <a:tab pos="415925" algn="l"/>
              </a:tabLst>
            </a:pPr>
            <a:r>
              <a:rPr sz="2400" spc="10" dirty="0">
                <a:solidFill>
                  <a:srgbClr val="001F5F"/>
                </a:solidFill>
                <a:latin typeface="Calibri"/>
                <a:cs typeface="Calibri"/>
              </a:rPr>
              <a:t>d</a:t>
            </a:r>
            <a:r>
              <a:rPr sz="2400" spc="5" dirty="0">
                <a:solidFill>
                  <a:srgbClr val="001F5F"/>
                </a:solidFill>
                <a:latin typeface="Calibri"/>
                <a:cs typeface="Calibri"/>
              </a:rPr>
              <a:t>o</a:t>
            </a:r>
            <a:r>
              <a:rPr sz="2400" dirty="0">
                <a:solidFill>
                  <a:srgbClr val="001F5F"/>
                </a:solidFill>
                <a:latin typeface="Calibri"/>
                <a:cs typeface="Calibri"/>
              </a:rPr>
              <a:t>sa</a:t>
            </a:r>
            <a:r>
              <a:rPr sz="2400" spc="-25" dirty="0">
                <a:solidFill>
                  <a:srgbClr val="001F5F"/>
                </a:solidFill>
                <a:latin typeface="Calibri"/>
                <a:cs typeface="Calibri"/>
              </a:rPr>
              <a:t>g</a:t>
            </a:r>
            <a:r>
              <a:rPr sz="2400" dirty="0">
                <a:solidFill>
                  <a:srgbClr val="001F5F"/>
                </a:solidFill>
                <a:latin typeface="Calibri"/>
                <a:cs typeface="Calibri"/>
              </a:rPr>
              <a:t>e</a:t>
            </a:r>
            <a:r>
              <a:rPr sz="2400" spc="-60" dirty="0">
                <a:solidFill>
                  <a:srgbClr val="001F5F"/>
                </a:solidFill>
                <a:latin typeface="Calibri"/>
                <a:cs typeface="Calibri"/>
              </a:rPr>
              <a:t> </a:t>
            </a:r>
            <a:r>
              <a:rPr sz="2400" spc="-25" dirty="0">
                <a:solidFill>
                  <a:srgbClr val="001F5F"/>
                </a:solidFill>
                <a:latin typeface="Calibri"/>
                <a:cs typeface="Calibri"/>
              </a:rPr>
              <a:t>r</a:t>
            </a:r>
            <a:r>
              <a:rPr sz="2400" dirty="0">
                <a:solidFill>
                  <a:srgbClr val="001F5F"/>
                </a:solidFill>
                <a:latin typeface="Calibri"/>
                <a:cs typeface="Calibri"/>
              </a:rPr>
              <a:t>e</a:t>
            </a:r>
            <a:r>
              <a:rPr sz="2400" spc="-25" dirty="0">
                <a:solidFill>
                  <a:srgbClr val="001F5F"/>
                </a:solidFill>
                <a:latin typeface="Calibri"/>
                <a:cs typeface="Calibri"/>
              </a:rPr>
              <a:t>c</a:t>
            </a:r>
            <a:r>
              <a:rPr sz="2400" spc="5" dirty="0">
                <a:solidFill>
                  <a:srgbClr val="001F5F"/>
                </a:solidFill>
                <a:latin typeface="Calibri"/>
                <a:cs typeface="Calibri"/>
              </a:rPr>
              <a:t>o</a:t>
            </a:r>
            <a:r>
              <a:rPr sz="2400" dirty="0">
                <a:solidFill>
                  <a:srgbClr val="001F5F"/>
                </a:solidFill>
                <a:latin typeface="Calibri"/>
                <a:cs typeface="Calibri"/>
              </a:rPr>
              <a:t>m</a:t>
            </a:r>
            <a:r>
              <a:rPr sz="2400" spc="5" dirty="0">
                <a:solidFill>
                  <a:srgbClr val="001F5F"/>
                </a:solidFill>
                <a:latin typeface="Calibri"/>
                <a:cs typeface="Calibri"/>
              </a:rPr>
              <a:t>m</a:t>
            </a:r>
            <a:r>
              <a:rPr sz="2400" dirty="0">
                <a:solidFill>
                  <a:srgbClr val="001F5F"/>
                </a:solidFill>
                <a:latin typeface="Calibri"/>
                <a:cs typeface="Calibri"/>
              </a:rPr>
              <a:t>a</a:t>
            </a:r>
            <a:r>
              <a:rPr sz="2400" spc="15" dirty="0">
                <a:solidFill>
                  <a:srgbClr val="001F5F"/>
                </a:solidFill>
                <a:latin typeface="Calibri"/>
                <a:cs typeface="Calibri"/>
              </a:rPr>
              <a:t>n</a:t>
            </a:r>
            <a:r>
              <a:rPr sz="2400" spc="10" dirty="0">
                <a:solidFill>
                  <a:srgbClr val="001F5F"/>
                </a:solidFill>
                <a:latin typeface="Calibri"/>
                <a:cs typeface="Calibri"/>
              </a:rPr>
              <a:t>d</a:t>
            </a:r>
            <a:r>
              <a:rPr sz="2400" dirty="0">
                <a:solidFill>
                  <a:srgbClr val="001F5F"/>
                </a:solidFill>
                <a:latin typeface="Calibri"/>
                <a:cs typeface="Calibri"/>
              </a:rPr>
              <a:t>é</a:t>
            </a:r>
            <a:r>
              <a:rPr sz="2400" spc="-60" dirty="0">
                <a:solidFill>
                  <a:srgbClr val="001F5F"/>
                </a:solidFill>
                <a:latin typeface="Calibri"/>
                <a:cs typeface="Calibri"/>
              </a:rPr>
              <a:t> </a:t>
            </a:r>
            <a:r>
              <a:rPr sz="2400" dirty="0">
                <a:solidFill>
                  <a:srgbClr val="001F5F"/>
                </a:solidFill>
                <a:latin typeface="Calibri"/>
                <a:cs typeface="Calibri"/>
              </a:rPr>
              <a:t>si</a:t>
            </a:r>
            <a:r>
              <a:rPr sz="2400" spc="-20" dirty="0">
                <a:solidFill>
                  <a:srgbClr val="001F5F"/>
                </a:solidFill>
                <a:latin typeface="Calibri"/>
                <a:cs typeface="Calibri"/>
              </a:rPr>
              <a:t> </a:t>
            </a:r>
            <a:r>
              <a:rPr sz="2400" dirty="0">
                <a:solidFill>
                  <a:srgbClr val="001F5F"/>
                </a:solidFill>
                <a:latin typeface="Calibri"/>
                <a:cs typeface="Calibri"/>
              </a:rPr>
              <a:t>ris</a:t>
            </a:r>
            <a:r>
              <a:rPr sz="2400" spc="10" dirty="0">
                <a:solidFill>
                  <a:srgbClr val="001F5F"/>
                </a:solidFill>
                <a:latin typeface="Calibri"/>
                <a:cs typeface="Calibri"/>
              </a:rPr>
              <a:t>qu</a:t>
            </a:r>
            <a:r>
              <a:rPr sz="2400" dirty="0">
                <a:solidFill>
                  <a:srgbClr val="001F5F"/>
                </a:solidFill>
                <a:latin typeface="Calibri"/>
                <a:cs typeface="Calibri"/>
              </a:rPr>
              <a:t>e d’i</a:t>
            </a:r>
            <a:r>
              <a:rPr sz="2400" spc="-10" dirty="0">
                <a:solidFill>
                  <a:srgbClr val="001F5F"/>
                </a:solidFill>
                <a:latin typeface="Calibri"/>
                <a:cs typeface="Calibri"/>
              </a:rPr>
              <a:t>n</a:t>
            </a:r>
            <a:r>
              <a:rPr sz="2400" spc="-15" dirty="0">
                <a:solidFill>
                  <a:srgbClr val="001F5F"/>
                </a:solidFill>
                <a:latin typeface="Calibri"/>
                <a:cs typeface="Calibri"/>
              </a:rPr>
              <a:t>t</a:t>
            </a:r>
            <a:r>
              <a:rPr sz="2400" dirty="0">
                <a:solidFill>
                  <a:srgbClr val="001F5F"/>
                </a:solidFill>
                <a:latin typeface="Calibri"/>
                <a:cs typeface="Calibri"/>
              </a:rPr>
              <a:t>e</a:t>
            </a:r>
            <a:r>
              <a:rPr sz="2400" spc="-40" dirty="0">
                <a:solidFill>
                  <a:srgbClr val="001F5F"/>
                </a:solidFill>
                <a:latin typeface="Calibri"/>
                <a:cs typeface="Calibri"/>
              </a:rPr>
              <a:t>r</a:t>
            </a:r>
            <a:r>
              <a:rPr sz="2400" dirty="0">
                <a:solidFill>
                  <a:srgbClr val="001F5F"/>
                </a:solidFill>
                <a:latin typeface="Calibri"/>
                <a:cs typeface="Calibri"/>
              </a:rPr>
              <a:t>ac</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o</a:t>
            </a:r>
            <a:r>
              <a:rPr lang="fr-FR" sz="2400" dirty="0">
                <a:solidFill>
                  <a:srgbClr val="001F5F"/>
                </a:solidFill>
                <a:latin typeface="Calibri"/>
                <a:cs typeface="Calibri"/>
              </a:rPr>
              <a:t> </a:t>
            </a:r>
            <a:r>
              <a:rPr sz="2400" dirty="0">
                <a:solidFill>
                  <a:srgbClr val="001F5F"/>
                </a:solidFill>
                <a:latin typeface="Calibri"/>
                <a:cs typeface="Calibri"/>
              </a:rPr>
              <a:t>A</a:t>
            </a:r>
            <a:r>
              <a:rPr sz="2400" spc="-30" dirty="0">
                <a:solidFill>
                  <a:srgbClr val="001F5F"/>
                </a:solidFill>
                <a:latin typeface="Calibri"/>
                <a:cs typeface="Calibri"/>
              </a:rPr>
              <a:t>R</a:t>
            </a:r>
            <a:r>
              <a:rPr sz="2400" spc="-114" dirty="0">
                <a:solidFill>
                  <a:srgbClr val="001F5F"/>
                </a:solidFill>
                <a:latin typeface="Calibri"/>
                <a:cs typeface="Calibri"/>
              </a:rPr>
              <a:t>V</a:t>
            </a:r>
            <a:r>
              <a:rPr sz="2400" spc="-40" dirty="0">
                <a:solidFill>
                  <a:srgbClr val="001F5F"/>
                </a:solidFill>
                <a:latin typeface="Calibri"/>
                <a:cs typeface="Calibri"/>
              </a:rPr>
              <a:t>/</a:t>
            </a:r>
            <a:r>
              <a:rPr sz="2400" dirty="0">
                <a:solidFill>
                  <a:srgbClr val="001F5F"/>
                </a:solidFill>
                <a:latin typeface="Calibri"/>
                <a:cs typeface="Calibri"/>
              </a:rPr>
              <a:t>a</a:t>
            </a:r>
            <a:r>
              <a:rPr sz="2400" spc="-10" dirty="0">
                <a:solidFill>
                  <a:srgbClr val="001F5F"/>
                </a:solidFill>
                <a:latin typeface="Calibri"/>
                <a:cs typeface="Calibri"/>
              </a:rPr>
              <a:t>n</a:t>
            </a:r>
            <a:r>
              <a:rPr sz="2400" spc="5" dirty="0">
                <a:solidFill>
                  <a:srgbClr val="001F5F"/>
                </a:solidFill>
                <a:latin typeface="Calibri"/>
                <a:cs typeface="Calibri"/>
              </a:rPr>
              <a:t>t</a:t>
            </a:r>
            <a:r>
              <a:rPr sz="2400" dirty="0">
                <a:solidFill>
                  <a:srgbClr val="001F5F"/>
                </a:solidFill>
                <a:latin typeface="Calibri"/>
                <a:cs typeface="Calibri"/>
              </a:rPr>
              <a:t>ié</a:t>
            </a:r>
            <a:r>
              <a:rPr sz="2400" spc="15" dirty="0">
                <a:solidFill>
                  <a:srgbClr val="001F5F"/>
                </a:solidFill>
                <a:latin typeface="Calibri"/>
                <a:cs typeface="Calibri"/>
              </a:rPr>
              <a:t>p</a:t>
            </a:r>
            <a:r>
              <a:rPr sz="2400" dirty="0">
                <a:solidFill>
                  <a:srgbClr val="001F5F"/>
                </a:solidFill>
                <a:latin typeface="Calibri"/>
                <a:cs typeface="Calibri"/>
              </a:rPr>
              <a:t>ileptique</a:t>
            </a:r>
            <a:endParaRPr lang="fr-FR" sz="2400" dirty="0">
              <a:solidFill>
                <a:srgbClr val="001F5F"/>
              </a:solidFill>
              <a:latin typeface="Calibri"/>
              <a:cs typeface="Calibri"/>
            </a:endParaRPr>
          </a:p>
          <a:p>
            <a:pPr marL="872490" lvl="1" indent="-402590">
              <a:buClr>
                <a:srgbClr val="001F5F"/>
              </a:buClr>
              <a:buSzPct val="71428"/>
              <a:buFont typeface="Arial"/>
              <a:buChar char="•"/>
              <a:tabLst>
                <a:tab pos="415925" algn="l"/>
              </a:tabLst>
            </a:pPr>
            <a:r>
              <a:rPr sz="2400" spc="-5" dirty="0">
                <a:solidFill>
                  <a:srgbClr val="001F5F"/>
                </a:solidFill>
                <a:latin typeface="Calibri"/>
                <a:cs typeface="Calibri"/>
              </a:rPr>
              <a:t>L</a:t>
            </a:r>
            <a:r>
              <a:rPr sz="2400" dirty="0">
                <a:solidFill>
                  <a:srgbClr val="001F5F"/>
                </a:solidFill>
                <a:latin typeface="Calibri"/>
                <a:cs typeface="Calibri"/>
              </a:rPr>
              <a:t>a</a:t>
            </a:r>
            <a:r>
              <a:rPr sz="2400" spc="10" dirty="0">
                <a:solidFill>
                  <a:srgbClr val="001F5F"/>
                </a:solidFill>
                <a:latin typeface="Calibri"/>
                <a:cs typeface="Calibri"/>
              </a:rPr>
              <a:t> p</a:t>
            </a:r>
            <a:r>
              <a:rPr sz="2400" dirty="0">
                <a:solidFill>
                  <a:srgbClr val="001F5F"/>
                </a:solidFill>
                <a:latin typeface="Calibri"/>
                <a:cs typeface="Calibri"/>
              </a:rPr>
              <a:t>l</a:t>
            </a:r>
            <a:r>
              <a:rPr sz="2400" spc="10" dirty="0">
                <a:solidFill>
                  <a:srgbClr val="001F5F"/>
                </a:solidFill>
                <a:latin typeface="Calibri"/>
                <a:cs typeface="Calibri"/>
              </a:rPr>
              <a:t>up</a:t>
            </a:r>
            <a:r>
              <a:rPr sz="2400" spc="-10" dirty="0">
                <a:solidFill>
                  <a:srgbClr val="001F5F"/>
                </a:solidFill>
                <a:latin typeface="Calibri"/>
                <a:cs typeface="Calibri"/>
              </a:rPr>
              <a:t>art</a:t>
            </a:r>
            <a:r>
              <a:rPr sz="2400" spc="-45" dirty="0">
                <a:solidFill>
                  <a:srgbClr val="001F5F"/>
                </a:solidFill>
                <a:latin typeface="Calibri"/>
                <a:cs typeface="Calibri"/>
              </a:rPr>
              <a:t> </a:t>
            </a:r>
            <a:r>
              <a:rPr sz="2400" spc="-5" dirty="0">
                <a:solidFill>
                  <a:srgbClr val="001F5F"/>
                </a:solidFill>
                <a:latin typeface="Calibri"/>
                <a:cs typeface="Calibri"/>
              </a:rPr>
              <a:t>s</a:t>
            </a:r>
            <a:r>
              <a:rPr sz="2400" dirty="0">
                <a:solidFill>
                  <a:srgbClr val="001F5F"/>
                </a:solidFill>
                <a:latin typeface="Calibri"/>
                <a:cs typeface="Calibri"/>
              </a:rPr>
              <a:t>o</a:t>
            </a:r>
            <a:r>
              <a:rPr sz="2400" spc="-15" dirty="0">
                <a:solidFill>
                  <a:srgbClr val="001F5F"/>
                </a:solidFill>
                <a:latin typeface="Calibri"/>
                <a:cs typeface="Calibri"/>
              </a:rPr>
              <a:t>n</a:t>
            </a:r>
            <a:r>
              <a:rPr sz="2400" spc="-10" dirty="0">
                <a:solidFill>
                  <a:srgbClr val="001F5F"/>
                </a:solidFill>
                <a:latin typeface="Calibri"/>
                <a:cs typeface="Calibri"/>
              </a:rPr>
              <a:t>t</a:t>
            </a:r>
            <a:r>
              <a:rPr sz="2400" spc="-30" dirty="0">
                <a:solidFill>
                  <a:srgbClr val="001F5F"/>
                </a:solidFill>
                <a:latin typeface="Calibri"/>
                <a:cs typeface="Calibri"/>
              </a:rPr>
              <a:t> </a:t>
            </a:r>
            <a:r>
              <a:rPr sz="2400" spc="10" dirty="0">
                <a:solidFill>
                  <a:srgbClr val="001F5F"/>
                </a:solidFill>
                <a:latin typeface="Calibri"/>
                <a:cs typeface="Calibri"/>
              </a:rPr>
              <a:t>d</a:t>
            </a:r>
            <a:r>
              <a:rPr sz="2400" spc="-15" dirty="0">
                <a:solidFill>
                  <a:srgbClr val="001F5F"/>
                </a:solidFill>
                <a:latin typeface="Calibri"/>
                <a:cs typeface="Calibri"/>
              </a:rPr>
              <a:t>es </a:t>
            </a:r>
            <a:r>
              <a:rPr sz="2400" dirty="0">
                <a:solidFill>
                  <a:srgbClr val="001F5F"/>
                </a:solidFill>
                <a:latin typeface="Calibri"/>
                <a:cs typeface="Calibri"/>
              </a:rPr>
              <a:t>i</a:t>
            </a:r>
            <a:r>
              <a:rPr sz="2400" spc="10" dirty="0">
                <a:solidFill>
                  <a:srgbClr val="001F5F"/>
                </a:solidFill>
                <a:latin typeface="Calibri"/>
                <a:cs typeface="Calibri"/>
              </a:rPr>
              <a:t>ndu</a:t>
            </a:r>
            <a:r>
              <a:rPr sz="2400" spc="-15" dirty="0">
                <a:solidFill>
                  <a:srgbClr val="001F5F"/>
                </a:solidFill>
                <a:latin typeface="Calibri"/>
                <a:cs typeface="Calibri"/>
              </a:rPr>
              <a:t>c</a:t>
            </a:r>
            <a:r>
              <a:rPr sz="2400" spc="-30" dirty="0">
                <a:solidFill>
                  <a:srgbClr val="001F5F"/>
                </a:solidFill>
                <a:latin typeface="Calibri"/>
                <a:cs typeface="Calibri"/>
              </a:rPr>
              <a:t>t</a:t>
            </a:r>
            <a:r>
              <a:rPr sz="2400" spc="-15" dirty="0">
                <a:solidFill>
                  <a:srgbClr val="001F5F"/>
                </a:solidFill>
                <a:latin typeface="Calibri"/>
                <a:cs typeface="Calibri"/>
              </a:rPr>
              <a:t>e</a:t>
            </a:r>
            <a:r>
              <a:rPr sz="2400" dirty="0">
                <a:solidFill>
                  <a:srgbClr val="001F5F"/>
                </a:solidFill>
                <a:latin typeface="Calibri"/>
                <a:cs typeface="Calibri"/>
              </a:rPr>
              <a:t>u</a:t>
            </a:r>
            <a:r>
              <a:rPr sz="2400" spc="-55" dirty="0">
                <a:solidFill>
                  <a:srgbClr val="001F5F"/>
                </a:solidFill>
                <a:latin typeface="Calibri"/>
                <a:cs typeface="Calibri"/>
              </a:rPr>
              <a:t>r</a:t>
            </a:r>
            <a:r>
              <a:rPr sz="2400" dirty="0">
                <a:solidFill>
                  <a:srgbClr val="001F5F"/>
                </a:solidFill>
                <a:latin typeface="Calibri"/>
                <a:cs typeface="Calibri"/>
              </a:rPr>
              <a:t>s</a:t>
            </a:r>
            <a:r>
              <a:rPr sz="2400" spc="-65" dirty="0">
                <a:solidFill>
                  <a:srgbClr val="001F5F"/>
                </a:solidFill>
                <a:latin typeface="Calibri"/>
                <a:cs typeface="Calibri"/>
              </a:rPr>
              <a:t> </a:t>
            </a:r>
            <a:r>
              <a:rPr sz="2400" spc="-15" dirty="0">
                <a:solidFill>
                  <a:srgbClr val="001F5F"/>
                </a:solidFill>
                <a:latin typeface="Calibri"/>
                <a:cs typeface="Calibri"/>
              </a:rPr>
              <a:t>e</a:t>
            </a:r>
            <a:r>
              <a:rPr sz="2400" dirty="0">
                <a:solidFill>
                  <a:srgbClr val="001F5F"/>
                </a:solidFill>
                <a:latin typeface="Calibri"/>
                <a:cs typeface="Calibri"/>
              </a:rPr>
              <a:t>n</a:t>
            </a:r>
            <a:r>
              <a:rPr sz="2400" spc="-15" dirty="0">
                <a:solidFill>
                  <a:srgbClr val="001F5F"/>
                </a:solidFill>
                <a:latin typeface="Calibri"/>
                <a:cs typeface="Calibri"/>
              </a:rPr>
              <a:t>zym</a:t>
            </a:r>
            <a:r>
              <a:rPr sz="2400" spc="-3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a:t>
            </a:r>
            <a:r>
              <a:rPr sz="2400" spc="10" dirty="0">
                <a:solidFill>
                  <a:srgbClr val="001F5F"/>
                </a:solidFill>
                <a:latin typeface="Calibri"/>
                <a:cs typeface="Calibri"/>
              </a:rPr>
              <a:t>qu</a:t>
            </a:r>
            <a:r>
              <a:rPr sz="2400" spc="-10" dirty="0">
                <a:solidFill>
                  <a:srgbClr val="001F5F"/>
                </a:solidFill>
                <a:latin typeface="Calibri"/>
                <a:cs typeface="Calibri"/>
              </a:rPr>
              <a:t>es:</a:t>
            </a:r>
            <a:r>
              <a:rPr sz="2400" spc="-60" dirty="0">
                <a:solidFill>
                  <a:srgbClr val="001F5F"/>
                </a:solidFill>
                <a:latin typeface="Calibri"/>
                <a:cs typeface="Calibri"/>
              </a:rPr>
              <a:t> </a:t>
            </a:r>
            <a:r>
              <a:rPr sz="2400" spc="-45" dirty="0">
                <a:solidFill>
                  <a:srgbClr val="001F5F"/>
                </a:solidFill>
                <a:latin typeface="Calibri"/>
                <a:cs typeface="Calibri"/>
              </a:rPr>
              <a:t>c</a:t>
            </a:r>
            <a:r>
              <a:rPr sz="2400" dirty="0">
                <a:solidFill>
                  <a:srgbClr val="001F5F"/>
                </a:solidFill>
                <a:latin typeface="Calibri"/>
                <a:cs typeface="Calibri"/>
              </a:rPr>
              <a:t>ar</a:t>
            </a:r>
            <a:r>
              <a:rPr sz="2400" spc="15" dirty="0">
                <a:solidFill>
                  <a:srgbClr val="001F5F"/>
                </a:solidFill>
                <a:latin typeface="Calibri"/>
                <a:cs typeface="Calibri"/>
              </a:rPr>
              <a:t>b</a:t>
            </a:r>
            <a:r>
              <a:rPr sz="2400" spc="-15" dirty="0">
                <a:solidFill>
                  <a:srgbClr val="001F5F"/>
                </a:solidFill>
                <a:latin typeface="Calibri"/>
                <a:cs typeface="Calibri"/>
              </a:rPr>
              <a:t>am</a:t>
            </a:r>
            <a:r>
              <a:rPr sz="2400" dirty="0">
                <a:solidFill>
                  <a:srgbClr val="001F5F"/>
                </a:solidFill>
                <a:latin typeface="Calibri"/>
                <a:cs typeface="Calibri"/>
              </a:rPr>
              <a:t>a</a:t>
            </a:r>
            <a:r>
              <a:rPr sz="2400" spc="-35" dirty="0">
                <a:solidFill>
                  <a:srgbClr val="001F5F"/>
                </a:solidFill>
                <a:latin typeface="Calibri"/>
                <a:cs typeface="Calibri"/>
              </a:rPr>
              <a:t>z</a:t>
            </a:r>
            <a:r>
              <a:rPr sz="2400" spc="-15" dirty="0">
                <a:solidFill>
                  <a:srgbClr val="001F5F"/>
                </a:solidFill>
                <a:latin typeface="Calibri"/>
                <a:cs typeface="Calibri"/>
              </a:rPr>
              <a:t>é</a:t>
            </a:r>
            <a:r>
              <a:rPr sz="2400" dirty="0">
                <a:solidFill>
                  <a:srgbClr val="001F5F"/>
                </a:solidFill>
                <a:latin typeface="Calibri"/>
                <a:cs typeface="Calibri"/>
              </a:rPr>
              <a:t>pi</a:t>
            </a:r>
            <a:r>
              <a:rPr sz="2400" spc="10" dirty="0">
                <a:solidFill>
                  <a:srgbClr val="001F5F"/>
                </a:solidFill>
                <a:latin typeface="Calibri"/>
                <a:cs typeface="Calibri"/>
              </a:rPr>
              <a:t>n</a:t>
            </a:r>
            <a:r>
              <a:rPr sz="2400" spc="-10" dirty="0">
                <a:solidFill>
                  <a:srgbClr val="001F5F"/>
                </a:solidFill>
                <a:latin typeface="Calibri"/>
                <a:cs typeface="Calibri"/>
              </a:rPr>
              <a:t>e, </a:t>
            </a:r>
            <a:r>
              <a:rPr sz="2400" spc="-40" dirty="0">
                <a:solidFill>
                  <a:srgbClr val="001F5F"/>
                </a:solidFill>
                <a:latin typeface="Calibri"/>
                <a:cs typeface="Calibri"/>
              </a:rPr>
              <a:t>f</a:t>
            </a:r>
            <a:r>
              <a:rPr sz="2400" dirty="0">
                <a:solidFill>
                  <a:srgbClr val="001F5F"/>
                </a:solidFill>
                <a:latin typeface="Calibri"/>
                <a:cs typeface="Calibri"/>
              </a:rPr>
              <a:t>o</a:t>
            </a:r>
            <a:r>
              <a:rPr sz="2400" spc="-5" dirty="0">
                <a:solidFill>
                  <a:srgbClr val="001F5F"/>
                </a:solidFill>
                <a:latin typeface="Calibri"/>
                <a:cs typeface="Calibri"/>
              </a:rPr>
              <a:t>s</a:t>
            </a:r>
            <a:r>
              <a:rPr sz="2400" spc="5" dirty="0">
                <a:solidFill>
                  <a:srgbClr val="001F5F"/>
                </a:solidFill>
                <a:latin typeface="Calibri"/>
                <a:cs typeface="Calibri"/>
              </a:rPr>
              <a:t>ph</a:t>
            </a:r>
            <a:r>
              <a:rPr sz="2400" dirty="0">
                <a:solidFill>
                  <a:srgbClr val="001F5F"/>
                </a:solidFill>
                <a:latin typeface="Calibri"/>
                <a:cs typeface="Calibri"/>
              </a:rPr>
              <a:t>é</a:t>
            </a:r>
            <a:r>
              <a:rPr sz="2400" spc="-30" dirty="0">
                <a:solidFill>
                  <a:srgbClr val="001F5F"/>
                </a:solidFill>
                <a:latin typeface="Calibri"/>
                <a:cs typeface="Calibri"/>
              </a:rPr>
              <a:t>n</a:t>
            </a:r>
            <a:r>
              <a:rPr sz="2400" dirty="0">
                <a:solidFill>
                  <a:srgbClr val="001F5F"/>
                </a:solidFill>
                <a:latin typeface="Calibri"/>
                <a:cs typeface="Calibri"/>
              </a:rPr>
              <a:t>y</a:t>
            </a:r>
            <a:r>
              <a:rPr sz="2400" spc="-20" dirty="0">
                <a:solidFill>
                  <a:srgbClr val="001F5F"/>
                </a:solidFill>
                <a:latin typeface="Calibri"/>
                <a:cs typeface="Calibri"/>
              </a:rPr>
              <a:t>t</a:t>
            </a:r>
            <a:r>
              <a:rPr sz="2400" dirty="0">
                <a:solidFill>
                  <a:srgbClr val="001F5F"/>
                </a:solidFill>
                <a:latin typeface="Calibri"/>
                <a:cs typeface="Calibri"/>
              </a:rPr>
              <a:t>oi</a:t>
            </a:r>
            <a:r>
              <a:rPr sz="2400" spc="5" dirty="0">
                <a:solidFill>
                  <a:srgbClr val="001F5F"/>
                </a:solidFill>
                <a:latin typeface="Calibri"/>
                <a:cs typeface="Calibri"/>
              </a:rPr>
              <a:t>ne</a:t>
            </a:r>
            <a:r>
              <a:rPr sz="2400" spc="-10" dirty="0">
                <a:solidFill>
                  <a:srgbClr val="001F5F"/>
                </a:solidFill>
                <a:latin typeface="Calibri"/>
                <a:cs typeface="Calibri"/>
              </a:rPr>
              <a:t>,</a:t>
            </a:r>
            <a:r>
              <a:rPr sz="2400" spc="-65" dirty="0">
                <a:solidFill>
                  <a:srgbClr val="001F5F"/>
                </a:solidFill>
                <a:latin typeface="Calibri"/>
                <a:cs typeface="Calibri"/>
              </a:rPr>
              <a:t> </a:t>
            </a:r>
            <a:r>
              <a:rPr sz="2400" spc="5" dirty="0">
                <a:solidFill>
                  <a:srgbClr val="001F5F"/>
                </a:solidFill>
                <a:latin typeface="Calibri"/>
                <a:cs typeface="Calibri"/>
              </a:rPr>
              <a:t>ph</a:t>
            </a:r>
            <a:r>
              <a:rPr sz="2400" dirty="0">
                <a:solidFill>
                  <a:srgbClr val="001F5F"/>
                </a:solidFill>
                <a:latin typeface="Calibri"/>
                <a:cs typeface="Calibri"/>
              </a:rPr>
              <a:t>é</a:t>
            </a:r>
            <a:r>
              <a:rPr sz="2400" spc="15" dirty="0">
                <a:solidFill>
                  <a:srgbClr val="001F5F"/>
                </a:solidFill>
                <a:latin typeface="Calibri"/>
                <a:cs typeface="Calibri"/>
              </a:rPr>
              <a:t>n</a:t>
            </a:r>
            <a:r>
              <a:rPr sz="2400" dirty="0">
                <a:solidFill>
                  <a:srgbClr val="001F5F"/>
                </a:solidFill>
                <a:latin typeface="Calibri"/>
                <a:cs typeface="Calibri"/>
              </a:rPr>
              <a:t>o</a:t>
            </a:r>
            <a:r>
              <a:rPr sz="2400" spc="5" dirty="0">
                <a:solidFill>
                  <a:srgbClr val="001F5F"/>
                </a:solidFill>
                <a:latin typeface="Calibri"/>
                <a:cs typeface="Calibri"/>
              </a:rPr>
              <a:t>b</a:t>
            </a:r>
            <a:r>
              <a:rPr sz="2400" dirty="0">
                <a:solidFill>
                  <a:srgbClr val="001F5F"/>
                </a:solidFill>
                <a:latin typeface="Calibri"/>
                <a:cs typeface="Calibri"/>
              </a:rPr>
              <a:t>ar</a:t>
            </a:r>
            <a:r>
              <a:rPr sz="2400" spc="15" dirty="0">
                <a:solidFill>
                  <a:srgbClr val="001F5F"/>
                </a:solidFill>
                <a:latin typeface="Calibri"/>
                <a:cs typeface="Calibri"/>
              </a:rPr>
              <a:t>b</a:t>
            </a:r>
            <a:r>
              <a:rPr sz="2400" dirty="0">
                <a:solidFill>
                  <a:srgbClr val="001F5F"/>
                </a:solidFill>
                <a:latin typeface="Calibri"/>
                <a:cs typeface="Calibri"/>
              </a:rPr>
              <a:t>i</a:t>
            </a:r>
            <a:r>
              <a:rPr sz="2400" spc="-40" dirty="0">
                <a:solidFill>
                  <a:srgbClr val="001F5F"/>
                </a:solidFill>
                <a:latin typeface="Calibri"/>
                <a:cs typeface="Calibri"/>
              </a:rPr>
              <a:t>t</a:t>
            </a:r>
            <a:r>
              <a:rPr sz="2400" dirty="0">
                <a:solidFill>
                  <a:srgbClr val="001F5F"/>
                </a:solidFill>
                <a:latin typeface="Calibri"/>
                <a:cs typeface="Calibri"/>
              </a:rPr>
              <a:t>al,</a:t>
            </a:r>
            <a:r>
              <a:rPr sz="2400" spc="-60" dirty="0">
                <a:solidFill>
                  <a:srgbClr val="001F5F"/>
                </a:solidFill>
                <a:latin typeface="Calibri"/>
                <a:cs typeface="Calibri"/>
              </a:rPr>
              <a:t> </a:t>
            </a:r>
            <a:r>
              <a:rPr sz="2400" spc="5" dirty="0">
                <a:solidFill>
                  <a:srgbClr val="001F5F"/>
                </a:solidFill>
                <a:latin typeface="Calibri"/>
                <a:cs typeface="Calibri"/>
              </a:rPr>
              <a:t>ph</a:t>
            </a:r>
            <a:r>
              <a:rPr sz="2400" dirty="0">
                <a:solidFill>
                  <a:srgbClr val="001F5F"/>
                </a:solidFill>
                <a:latin typeface="Calibri"/>
                <a:cs typeface="Calibri"/>
              </a:rPr>
              <a:t>é</a:t>
            </a:r>
            <a:r>
              <a:rPr sz="2400" spc="-30" dirty="0">
                <a:solidFill>
                  <a:srgbClr val="001F5F"/>
                </a:solidFill>
                <a:latin typeface="Calibri"/>
                <a:cs typeface="Calibri"/>
              </a:rPr>
              <a:t>n</a:t>
            </a:r>
            <a:r>
              <a:rPr sz="2400" dirty="0">
                <a:solidFill>
                  <a:srgbClr val="001F5F"/>
                </a:solidFill>
                <a:latin typeface="Calibri"/>
                <a:cs typeface="Calibri"/>
              </a:rPr>
              <a:t>y</a:t>
            </a:r>
            <a:r>
              <a:rPr sz="2400" spc="-20" dirty="0">
                <a:solidFill>
                  <a:srgbClr val="001F5F"/>
                </a:solidFill>
                <a:latin typeface="Calibri"/>
                <a:cs typeface="Calibri"/>
              </a:rPr>
              <a:t>t</a:t>
            </a:r>
            <a:r>
              <a:rPr sz="2400" dirty="0">
                <a:solidFill>
                  <a:srgbClr val="001F5F"/>
                </a:solidFill>
                <a:latin typeface="Calibri"/>
                <a:cs typeface="Calibri"/>
              </a:rPr>
              <a:t>oï</a:t>
            </a:r>
            <a:r>
              <a:rPr sz="2400" spc="5" dirty="0">
                <a:solidFill>
                  <a:srgbClr val="001F5F"/>
                </a:solidFill>
                <a:latin typeface="Calibri"/>
                <a:cs typeface="Calibri"/>
              </a:rPr>
              <a:t>n</a:t>
            </a:r>
            <a:r>
              <a:rPr sz="2400" dirty="0">
                <a:solidFill>
                  <a:srgbClr val="001F5F"/>
                </a:solidFill>
                <a:latin typeface="Calibri"/>
                <a:cs typeface="Calibri"/>
              </a:rPr>
              <a:t>e</a:t>
            </a:r>
            <a:r>
              <a:rPr sz="2400" spc="-10" dirty="0">
                <a:solidFill>
                  <a:srgbClr val="001F5F"/>
                </a:solidFill>
                <a:latin typeface="Calibri"/>
                <a:cs typeface="Calibri"/>
              </a:rPr>
              <a:t>,</a:t>
            </a:r>
            <a:r>
              <a:rPr sz="2400" spc="-65"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rimi</a:t>
            </a:r>
            <a:r>
              <a:rPr sz="2400" spc="10" dirty="0">
                <a:solidFill>
                  <a:srgbClr val="001F5F"/>
                </a:solidFill>
                <a:latin typeface="Calibri"/>
                <a:cs typeface="Calibri"/>
              </a:rPr>
              <a:t>d</a:t>
            </a:r>
            <a:r>
              <a:rPr sz="2400" dirty="0">
                <a:solidFill>
                  <a:srgbClr val="001F5F"/>
                </a:solidFill>
                <a:latin typeface="Calibri"/>
                <a:cs typeface="Calibri"/>
              </a:rPr>
              <a:t>o</a:t>
            </a:r>
            <a:r>
              <a:rPr sz="2400" spc="5" dirty="0">
                <a:solidFill>
                  <a:srgbClr val="001F5F"/>
                </a:solidFill>
                <a:latin typeface="Calibri"/>
                <a:cs typeface="Calibri"/>
              </a:rPr>
              <a:t>n</a:t>
            </a:r>
            <a:r>
              <a:rPr sz="2400" spc="10" dirty="0">
                <a:solidFill>
                  <a:srgbClr val="001F5F"/>
                </a:solidFill>
                <a:latin typeface="Calibri"/>
                <a:cs typeface="Calibri"/>
              </a:rPr>
              <a:t>e</a:t>
            </a:r>
            <a:r>
              <a:rPr sz="2400" spc="-10" dirty="0">
                <a:solidFill>
                  <a:srgbClr val="001F5F"/>
                </a:solidFill>
                <a:latin typeface="Calibri"/>
                <a:cs typeface="Calibri"/>
              </a:rPr>
              <a:t>, </a:t>
            </a:r>
            <a:r>
              <a:rPr sz="2400" dirty="0">
                <a:solidFill>
                  <a:srgbClr val="001F5F"/>
                </a:solidFill>
                <a:latin typeface="Calibri"/>
                <a:cs typeface="Calibri"/>
              </a:rPr>
              <a:t>r</a:t>
            </a:r>
            <a:r>
              <a:rPr sz="2400" spc="10" dirty="0">
                <a:solidFill>
                  <a:srgbClr val="001F5F"/>
                </a:solidFill>
                <a:latin typeface="Calibri"/>
                <a:cs typeface="Calibri"/>
              </a:rPr>
              <a:t>u</a:t>
            </a:r>
            <a:r>
              <a:rPr sz="2400" spc="5" dirty="0">
                <a:solidFill>
                  <a:srgbClr val="001F5F"/>
                </a:solidFill>
                <a:latin typeface="Calibri"/>
                <a:cs typeface="Calibri"/>
              </a:rPr>
              <a:t>f</a:t>
            </a:r>
            <a:r>
              <a:rPr sz="2400" dirty="0">
                <a:solidFill>
                  <a:srgbClr val="001F5F"/>
                </a:solidFill>
                <a:latin typeface="Calibri"/>
                <a:cs typeface="Calibri"/>
              </a:rPr>
              <a:t>i</a:t>
            </a:r>
            <a:r>
              <a:rPr sz="2400" spc="10" dirty="0">
                <a:solidFill>
                  <a:srgbClr val="001F5F"/>
                </a:solidFill>
                <a:latin typeface="Calibri"/>
                <a:cs typeface="Calibri"/>
              </a:rPr>
              <a:t>n</a:t>
            </a:r>
            <a:r>
              <a:rPr sz="2400" spc="-15" dirty="0">
                <a:solidFill>
                  <a:srgbClr val="001F5F"/>
                </a:solidFill>
                <a:latin typeface="Calibri"/>
                <a:cs typeface="Calibri"/>
              </a:rPr>
              <a:t>am</a:t>
            </a:r>
            <a:r>
              <a:rPr sz="2400" dirty="0">
                <a:solidFill>
                  <a:srgbClr val="001F5F"/>
                </a:solidFill>
                <a:latin typeface="Calibri"/>
                <a:cs typeface="Calibri"/>
              </a:rPr>
              <a:t>i</a:t>
            </a:r>
            <a:r>
              <a:rPr sz="2400" spc="10" dirty="0">
                <a:solidFill>
                  <a:srgbClr val="001F5F"/>
                </a:solidFill>
                <a:latin typeface="Calibri"/>
                <a:cs typeface="Calibri"/>
              </a:rPr>
              <a:t>d</a:t>
            </a:r>
            <a:r>
              <a:rPr sz="2400" spc="-10" dirty="0">
                <a:solidFill>
                  <a:srgbClr val="001F5F"/>
                </a:solidFill>
                <a:latin typeface="Calibri"/>
                <a:cs typeface="Calibri"/>
              </a:rPr>
              <a:t>e</a:t>
            </a:r>
            <a:r>
              <a:rPr sz="2400" dirty="0">
                <a:solidFill>
                  <a:srgbClr val="001F5F"/>
                </a:solidFill>
                <a:latin typeface="Calibri"/>
                <a:cs typeface="Calibri"/>
              </a:rPr>
              <a:t>.</a:t>
            </a:r>
            <a:r>
              <a:rPr sz="2400" spc="-70" dirty="0">
                <a:solidFill>
                  <a:srgbClr val="001F5F"/>
                </a:solidFill>
                <a:latin typeface="Calibri"/>
                <a:cs typeface="Calibri"/>
              </a:rPr>
              <a:t> </a:t>
            </a:r>
            <a:r>
              <a:rPr sz="2400" dirty="0">
                <a:solidFill>
                  <a:srgbClr val="001F5F"/>
                </a:solidFill>
                <a:latin typeface="Calibri"/>
                <a:cs typeface="Calibri"/>
              </a:rPr>
              <a:t>Ils </a:t>
            </a:r>
            <a:r>
              <a:rPr sz="2400" spc="10" dirty="0">
                <a:solidFill>
                  <a:srgbClr val="001F5F"/>
                </a:solidFill>
                <a:latin typeface="Calibri"/>
                <a:cs typeface="Calibri"/>
              </a:rPr>
              <a:t>p</a:t>
            </a:r>
            <a:r>
              <a:rPr sz="2400" spc="-15" dirty="0">
                <a:solidFill>
                  <a:srgbClr val="001F5F"/>
                </a:solidFill>
                <a:latin typeface="Calibri"/>
                <a:cs typeface="Calibri"/>
              </a:rPr>
              <a:t>e</a:t>
            </a:r>
            <a:r>
              <a:rPr sz="2400" dirty="0">
                <a:solidFill>
                  <a:srgbClr val="001F5F"/>
                </a:solidFill>
                <a:latin typeface="Calibri"/>
                <a:cs typeface="Calibri"/>
              </a:rPr>
              <a:t>u</a:t>
            </a:r>
            <a:r>
              <a:rPr sz="2400" spc="-45" dirty="0">
                <a:solidFill>
                  <a:srgbClr val="001F5F"/>
                </a:solidFill>
                <a:latin typeface="Calibri"/>
                <a:cs typeface="Calibri"/>
              </a:rPr>
              <a:t>v</a:t>
            </a:r>
            <a:r>
              <a:rPr sz="2400" spc="-15" dirty="0">
                <a:solidFill>
                  <a:srgbClr val="001F5F"/>
                </a:solidFill>
                <a:latin typeface="Calibri"/>
                <a:cs typeface="Calibri"/>
              </a:rPr>
              <a:t>ent</a:t>
            </a:r>
            <a:r>
              <a:rPr sz="2400" spc="-35" dirty="0">
                <a:solidFill>
                  <a:srgbClr val="001F5F"/>
                </a:solidFill>
                <a:latin typeface="Calibri"/>
                <a:cs typeface="Calibri"/>
              </a:rPr>
              <a:t> </a:t>
            </a:r>
            <a:r>
              <a:rPr sz="2400" spc="10" dirty="0">
                <a:solidFill>
                  <a:srgbClr val="001F5F"/>
                </a:solidFill>
                <a:latin typeface="Calibri"/>
                <a:cs typeface="Calibri"/>
              </a:rPr>
              <a:t>d</a:t>
            </a:r>
            <a:r>
              <a:rPr sz="2400" spc="5" dirty="0">
                <a:solidFill>
                  <a:srgbClr val="001F5F"/>
                </a:solidFill>
                <a:latin typeface="Calibri"/>
                <a:cs typeface="Calibri"/>
              </a:rPr>
              <a:t>o</a:t>
            </a:r>
            <a:r>
              <a:rPr sz="2400" spc="10" dirty="0">
                <a:solidFill>
                  <a:srgbClr val="001F5F"/>
                </a:solidFill>
                <a:latin typeface="Calibri"/>
                <a:cs typeface="Calibri"/>
              </a:rPr>
              <a:t>n</a:t>
            </a:r>
            <a:r>
              <a:rPr sz="2400" spc="-15" dirty="0">
                <a:solidFill>
                  <a:srgbClr val="001F5F"/>
                </a:solidFill>
                <a:latin typeface="Calibri"/>
                <a:cs typeface="Calibri"/>
              </a:rPr>
              <a:t>c</a:t>
            </a:r>
            <a:r>
              <a:rPr sz="2400" spc="-45" dirty="0">
                <a:solidFill>
                  <a:srgbClr val="001F5F"/>
                </a:solidFill>
                <a:latin typeface="Calibri"/>
                <a:cs typeface="Calibri"/>
              </a:rPr>
              <a:t> </a:t>
            </a:r>
            <a:r>
              <a:rPr sz="2400" spc="-15" dirty="0">
                <a:solidFill>
                  <a:srgbClr val="001F5F"/>
                </a:solidFill>
                <a:latin typeface="Calibri"/>
                <a:cs typeface="Calibri"/>
              </a:rPr>
              <a:t>en</a:t>
            </a:r>
            <a:r>
              <a:rPr sz="2400" spc="-5" dirty="0">
                <a:solidFill>
                  <a:srgbClr val="001F5F"/>
                </a:solidFill>
                <a:latin typeface="Calibri"/>
                <a:cs typeface="Calibri"/>
              </a:rPr>
              <a:t>t</a:t>
            </a:r>
            <a:r>
              <a:rPr sz="2400" spc="-55" dirty="0">
                <a:solidFill>
                  <a:srgbClr val="001F5F"/>
                </a:solidFill>
                <a:latin typeface="Calibri"/>
                <a:cs typeface="Calibri"/>
              </a:rPr>
              <a:t>r</a:t>
            </a:r>
            <a:r>
              <a:rPr sz="2400" dirty="0">
                <a:solidFill>
                  <a:srgbClr val="001F5F"/>
                </a:solidFill>
                <a:latin typeface="Calibri"/>
                <a:cs typeface="Calibri"/>
              </a:rPr>
              <a:t>ai</a:t>
            </a:r>
            <a:r>
              <a:rPr sz="2400" spc="15" dirty="0">
                <a:solidFill>
                  <a:srgbClr val="001F5F"/>
                </a:solidFill>
                <a:latin typeface="Calibri"/>
                <a:cs typeface="Calibri"/>
              </a:rPr>
              <a:t>n</a:t>
            </a:r>
            <a:r>
              <a:rPr sz="2400" spc="-15" dirty="0">
                <a:solidFill>
                  <a:srgbClr val="001F5F"/>
                </a:solidFill>
                <a:latin typeface="Calibri"/>
                <a:cs typeface="Calibri"/>
              </a:rPr>
              <a:t>er</a:t>
            </a:r>
            <a:r>
              <a:rPr sz="2400" spc="-35" dirty="0">
                <a:solidFill>
                  <a:srgbClr val="001F5F"/>
                </a:solidFill>
                <a:latin typeface="Calibri"/>
                <a:cs typeface="Calibri"/>
              </a:rPr>
              <a:t> </a:t>
            </a:r>
            <a:r>
              <a:rPr sz="2400" spc="10" dirty="0">
                <a:solidFill>
                  <a:srgbClr val="001F5F"/>
                </a:solidFill>
                <a:latin typeface="Calibri"/>
                <a:cs typeface="Calibri"/>
              </a:rPr>
              <a:t>un</a:t>
            </a:r>
            <a:r>
              <a:rPr sz="2400" spc="-15" dirty="0">
                <a:solidFill>
                  <a:srgbClr val="001F5F"/>
                </a:solidFill>
                <a:latin typeface="Calibri"/>
                <a:cs typeface="Calibri"/>
              </a:rPr>
              <a:t>e</a:t>
            </a:r>
            <a:r>
              <a:rPr sz="2400" spc="-35" dirty="0">
                <a:solidFill>
                  <a:srgbClr val="001F5F"/>
                </a:solidFill>
                <a:latin typeface="Calibri"/>
                <a:cs typeface="Calibri"/>
              </a:rPr>
              <a:t> </a:t>
            </a:r>
            <a:r>
              <a:rPr sz="2400" spc="10" dirty="0">
                <a:solidFill>
                  <a:srgbClr val="001F5F"/>
                </a:solidFill>
                <a:latin typeface="Calibri"/>
                <a:cs typeface="Calibri"/>
              </a:rPr>
              <a:t>d</a:t>
            </a:r>
            <a:r>
              <a:rPr sz="2400" dirty="0">
                <a:solidFill>
                  <a:srgbClr val="001F5F"/>
                </a:solidFill>
                <a:latin typeface="Calibri"/>
                <a:cs typeface="Calibri"/>
              </a:rPr>
              <a:t>imi</a:t>
            </a:r>
            <a:r>
              <a:rPr sz="2400" spc="15" dirty="0">
                <a:solidFill>
                  <a:srgbClr val="001F5F"/>
                </a:solidFill>
                <a:latin typeface="Calibri"/>
                <a:cs typeface="Calibri"/>
              </a:rPr>
              <a:t>n</a:t>
            </a:r>
            <a:r>
              <a:rPr sz="2400" spc="10" dirty="0">
                <a:solidFill>
                  <a:srgbClr val="001F5F"/>
                </a:solidFill>
                <a:latin typeface="Calibri"/>
                <a:cs typeface="Calibri"/>
              </a:rPr>
              <a:t>u</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o</a:t>
            </a:r>
            <a:r>
              <a:rPr sz="2400" dirty="0">
                <a:solidFill>
                  <a:srgbClr val="001F5F"/>
                </a:solidFill>
                <a:latin typeface="Calibri"/>
                <a:cs typeface="Calibri"/>
              </a:rPr>
              <a:t>n</a:t>
            </a:r>
            <a:r>
              <a:rPr sz="2400" spc="-80" dirty="0">
                <a:solidFill>
                  <a:srgbClr val="001F5F"/>
                </a:solidFill>
                <a:latin typeface="Calibri"/>
                <a:cs typeface="Calibri"/>
              </a:rPr>
              <a:t> </a:t>
            </a:r>
            <a:r>
              <a:rPr sz="2400" spc="10" dirty="0">
                <a:solidFill>
                  <a:srgbClr val="001F5F"/>
                </a:solidFill>
                <a:latin typeface="Calibri"/>
                <a:cs typeface="Calibri"/>
              </a:rPr>
              <a:t>d</a:t>
            </a:r>
            <a:r>
              <a:rPr sz="2400" spc="-15" dirty="0">
                <a:solidFill>
                  <a:srgbClr val="001F5F"/>
                </a:solidFill>
                <a:latin typeface="Calibri"/>
                <a:cs typeface="Calibri"/>
              </a:rPr>
              <a:t>es A</a:t>
            </a:r>
            <a:r>
              <a:rPr sz="2400" spc="-40" dirty="0">
                <a:solidFill>
                  <a:srgbClr val="001F5F"/>
                </a:solidFill>
                <a:latin typeface="Calibri"/>
                <a:cs typeface="Calibri"/>
              </a:rPr>
              <a:t>R</a:t>
            </a:r>
            <a:r>
              <a:rPr sz="2400" dirty="0">
                <a:solidFill>
                  <a:srgbClr val="001F5F"/>
                </a:solidFill>
                <a:latin typeface="Calibri"/>
                <a:cs typeface="Calibri"/>
              </a:rPr>
              <a:t>V ass</a:t>
            </a:r>
            <a:r>
              <a:rPr sz="2400" spc="5" dirty="0">
                <a:solidFill>
                  <a:srgbClr val="001F5F"/>
                </a:solidFill>
                <a:latin typeface="Calibri"/>
                <a:cs typeface="Calibri"/>
              </a:rPr>
              <a:t>o</a:t>
            </a:r>
            <a:r>
              <a:rPr sz="2400" dirty="0">
                <a:solidFill>
                  <a:srgbClr val="001F5F"/>
                </a:solidFill>
                <a:latin typeface="Calibri"/>
                <a:cs typeface="Calibri"/>
              </a:rPr>
              <a:t>ciés</a:t>
            </a:r>
            <a:r>
              <a:rPr sz="2400" spc="-15" dirty="0">
                <a:solidFill>
                  <a:srgbClr val="001F5F"/>
                </a:solidFill>
                <a:latin typeface="Calibri"/>
                <a:cs typeface="Calibri"/>
              </a:rPr>
              <a:t> </a:t>
            </a:r>
            <a:r>
              <a:rPr sz="2400" spc="-5" dirty="0">
                <a:solidFill>
                  <a:srgbClr val="001F5F"/>
                </a:solidFill>
                <a:latin typeface="Calibri"/>
                <a:cs typeface="Calibri"/>
              </a:rPr>
              <a:t>s</a:t>
            </a:r>
            <a:r>
              <a:rPr sz="2400" dirty="0">
                <a:solidFill>
                  <a:srgbClr val="001F5F"/>
                </a:solidFill>
                <a:latin typeface="Calibri"/>
                <a:cs typeface="Calibri"/>
              </a:rPr>
              <a:t>i</a:t>
            </a:r>
            <a:r>
              <a:rPr sz="2400" spc="5" dirty="0">
                <a:solidFill>
                  <a:srgbClr val="001F5F"/>
                </a:solidFill>
                <a:latin typeface="Calibri"/>
                <a:cs typeface="Calibri"/>
              </a:rPr>
              <a:t> </a:t>
            </a:r>
            <a:r>
              <a:rPr sz="2400" spc="-15" dirty="0">
                <a:solidFill>
                  <a:srgbClr val="001F5F"/>
                </a:solidFill>
                <a:latin typeface="Calibri"/>
                <a:cs typeface="Calibri"/>
              </a:rPr>
              <a:t>ce </a:t>
            </a:r>
            <a:r>
              <a:rPr sz="2400" spc="-5" dirty="0">
                <a:solidFill>
                  <a:srgbClr val="001F5F"/>
                </a:solidFill>
                <a:latin typeface="Calibri"/>
                <a:cs typeface="Calibri"/>
              </a:rPr>
              <a:t>s</a:t>
            </a:r>
            <a:r>
              <a:rPr sz="2400" dirty="0">
                <a:solidFill>
                  <a:srgbClr val="001F5F"/>
                </a:solidFill>
                <a:latin typeface="Calibri"/>
                <a:cs typeface="Calibri"/>
              </a:rPr>
              <a:t>o</a:t>
            </a:r>
            <a:r>
              <a:rPr sz="2400" spc="-15" dirty="0">
                <a:solidFill>
                  <a:srgbClr val="001F5F"/>
                </a:solidFill>
                <a:latin typeface="Calibri"/>
                <a:cs typeface="Calibri"/>
              </a:rPr>
              <a:t>n</a:t>
            </a:r>
            <a:r>
              <a:rPr sz="2400" spc="-10" dirty="0">
                <a:solidFill>
                  <a:srgbClr val="001F5F"/>
                </a:solidFill>
                <a:latin typeface="Calibri"/>
                <a:cs typeface="Calibri"/>
              </a:rPr>
              <a:t>t</a:t>
            </a:r>
            <a:r>
              <a:rPr sz="2400" spc="-30" dirty="0">
                <a:solidFill>
                  <a:srgbClr val="001F5F"/>
                </a:solidFill>
                <a:latin typeface="Calibri"/>
                <a:cs typeface="Calibri"/>
              </a:rPr>
              <a:t> </a:t>
            </a:r>
            <a:r>
              <a:rPr sz="2400" spc="10" dirty="0">
                <a:solidFill>
                  <a:srgbClr val="001F5F"/>
                </a:solidFill>
                <a:latin typeface="Calibri"/>
                <a:cs typeface="Calibri"/>
              </a:rPr>
              <a:t>d</a:t>
            </a:r>
            <a:r>
              <a:rPr sz="2400" spc="-15" dirty="0">
                <a:solidFill>
                  <a:srgbClr val="001F5F"/>
                </a:solidFill>
                <a:latin typeface="Calibri"/>
                <a:cs typeface="Calibri"/>
              </a:rPr>
              <a:t>es </a:t>
            </a:r>
            <a:r>
              <a:rPr sz="2400" spc="-10" dirty="0">
                <a:solidFill>
                  <a:srgbClr val="001F5F"/>
                </a:solidFill>
                <a:latin typeface="Calibri"/>
                <a:cs typeface="Calibri"/>
              </a:rPr>
              <a:t>I</a:t>
            </a:r>
            <a:r>
              <a:rPr sz="2400" spc="-130" dirty="0">
                <a:solidFill>
                  <a:srgbClr val="001F5F"/>
                </a:solidFill>
                <a:latin typeface="Calibri"/>
                <a:cs typeface="Calibri"/>
              </a:rPr>
              <a:t>P</a:t>
            </a:r>
            <a:r>
              <a:rPr sz="2400" spc="5" dirty="0">
                <a:solidFill>
                  <a:srgbClr val="001F5F"/>
                </a:solidFill>
                <a:latin typeface="Calibri"/>
                <a:cs typeface="Calibri"/>
              </a:rPr>
              <a:t>/</a:t>
            </a:r>
            <a:r>
              <a:rPr sz="2400" spc="-250" dirty="0">
                <a:solidFill>
                  <a:srgbClr val="001F5F"/>
                </a:solidFill>
                <a:latin typeface="Calibri"/>
                <a:cs typeface="Calibri"/>
              </a:rPr>
              <a:t>r</a:t>
            </a:r>
            <a:r>
              <a:rPr sz="2400" dirty="0">
                <a:solidFill>
                  <a:srgbClr val="001F5F"/>
                </a:solidFill>
                <a:latin typeface="Calibri"/>
                <a:cs typeface="Calibri"/>
              </a:rPr>
              <a:t>.</a:t>
            </a:r>
            <a:endParaRPr lang="fr-FR" sz="2400" dirty="0">
              <a:latin typeface="Calibri"/>
              <a:cs typeface="Calibri"/>
            </a:endParaRPr>
          </a:p>
          <a:p>
            <a:pPr marL="872490" lvl="1" indent="-402590">
              <a:buClr>
                <a:srgbClr val="001F5F"/>
              </a:buClr>
              <a:buSzPct val="71428"/>
              <a:buFont typeface="Arial"/>
              <a:buChar char="•"/>
              <a:tabLst>
                <a:tab pos="415925" algn="l"/>
              </a:tabLst>
            </a:pPr>
            <a:r>
              <a:rPr sz="2400" spc="-15" dirty="0">
                <a:solidFill>
                  <a:srgbClr val="001F5F"/>
                </a:solidFill>
                <a:latin typeface="Calibri"/>
                <a:cs typeface="Calibri"/>
              </a:rPr>
              <a:t>L</a:t>
            </a:r>
            <a:r>
              <a:rPr sz="2400" spc="-10" dirty="0">
                <a:solidFill>
                  <a:srgbClr val="001F5F"/>
                </a:solidFill>
                <a:latin typeface="Calibri"/>
                <a:cs typeface="Calibri"/>
              </a:rPr>
              <a:t>e</a:t>
            </a:r>
            <a:r>
              <a:rPr sz="2400" dirty="0">
                <a:solidFill>
                  <a:srgbClr val="001F5F"/>
                </a:solidFill>
                <a:latin typeface="Calibri"/>
                <a:cs typeface="Calibri"/>
              </a:rPr>
              <a:t>s </a:t>
            </a:r>
            <a:r>
              <a:rPr sz="2400" spc="-10" dirty="0">
                <a:solidFill>
                  <a:srgbClr val="001F5F"/>
                </a:solidFill>
                <a:latin typeface="Calibri"/>
                <a:cs typeface="Calibri"/>
              </a:rPr>
              <a:t>IP </a:t>
            </a:r>
            <a:r>
              <a:rPr sz="2400" spc="-15" dirty="0">
                <a:solidFill>
                  <a:srgbClr val="001F5F"/>
                </a:solidFill>
                <a:latin typeface="Calibri"/>
                <a:cs typeface="Calibri"/>
              </a:rPr>
              <a:t>en</a:t>
            </a:r>
            <a:r>
              <a:rPr sz="2400" spc="-5" dirty="0">
                <a:solidFill>
                  <a:srgbClr val="001F5F"/>
                </a:solidFill>
                <a:latin typeface="Calibri"/>
                <a:cs typeface="Calibri"/>
              </a:rPr>
              <a:t>t</a:t>
            </a:r>
            <a:r>
              <a:rPr sz="2400" spc="-55" dirty="0">
                <a:solidFill>
                  <a:srgbClr val="001F5F"/>
                </a:solidFill>
                <a:latin typeface="Calibri"/>
                <a:cs typeface="Calibri"/>
              </a:rPr>
              <a:t>r</a:t>
            </a:r>
            <a:r>
              <a:rPr sz="2400" dirty="0">
                <a:solidFill>
                  <a:srgbClr val="001F5F"/>
                </a:solidFill>
                <a:latin typeface="Calibri"/>
                <a:cs typeface="Calibri"/>
              </a:rPr>
              <a:t>ai</a:t>
            </a:r>
            <a:r>
              <a:rPr sz="2400" spc="15" dirty="0">
                <a:solidFill>
                  <a:srgbClr val="001F5F"/>
                </a:solidFill>
                <a:latin typeface="Calibri"/>
                <a:cs typeface="Calibri"/>
              </a:rPr>
              <a:t>n</a:t>
            </a:r>
            <a:r>
              <a:rPr sz="2400" spc="-15" dirty="0">
                <a:solidFill>
                  <a:srgbClr val="001F5F"/>
                </a:solidFill>
                <a:latin typeface="Calibri"/>
                <a:cs typeface="Calibri"/>
              </a:rPr>
              <a:t>ent</a:t>
            </a:r>
            <a:r>
              <a:rPr sz="2400" spc="-60" dirty="0">
                <a:solidFill>
                  <a:srgbClr val="001F5F"/>
                </a:solidFill>
                <a:latin typeface="Calibri"/>
                <a:cs typeface="Calibri"/>
              </a:rPr>
              <a:t> </a:t>
            </a:r>
            <a:r>
              <a:rPr sz="2400" spc="10" dirty="0">
                <a:solidFill>
                  <a:srgbClr val="001F5F"/>
                </a:solidFill>
                <a:latin typeface="Calibri"/>
                <a:cs typeface="Calibri"/>
              </a:rPr>
              <a:t>d</a:t>
            </a:r>
            <a:r>
              <a:rPr sz="2400" spc="-15" dirty="0">
                <a:solidFill>
                  <a:srgbClr val="001F5F"/>
                </a:solidFill>
                <a:latin typeface="Calibri"/>
                <a:cs typeface="Calibri"/>
              </a:rPr>
              <a:t>es </a:t>
            </a:r>
            <a:r>
              <a:rPr sz="2400" spc="-45" dirty="0">
                <a:solidFill>
                  <a:srgbClr val="001F5F"/>
                </a:solidFill>
                <a:latin typeface="Calibri"/>
                <a:cs typeface="Calibri"/>
              </a:rPr>
              <a:t>v</a:t>
            </a:r>
            <a:r>
              <a:rPr sz="2400" dirty="0">
                <a:solidFill>
                  <a:srgbClr val="001F5F"/>
                </a:solidFill>
                <a:latin typeface="Calibri"/>
                <a:cs typeface="Calibri"/>
              </a:rPr>
              <a:t>ar</a:t>
            </a:r>
            <a:r>
              <a:rPr sz="2400" spc="5" dirty="0">
                <a:solidFill>
                  <a:srgbClr val="001F5F"/>
                </a:solidFill>
                <a:latin typeface="Calibri"/>
                <a:cs typeface="Calibri"/>
              </a:rPr>
              <a:t>i</a:t>
            </a:r>
            <a:r>
              <a:rPr sz="2400" spc="-20"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o</a:t>
            </a:r>
            <a:r>
              <a:rPr sz="2400" spc="10" dirty="0">
                <a:solidFill>
                  <a:srgbClr val="001F5F"/>
                </a:solidFill>
                <a:latin typeface="Calibri"/>
                <a:cs typeface="Calibri"/>
              </a:rPr>
              <a:t>n</a:t>
            </a:r>
            <a:r>
              <a:rPr sz="2400" dirty="0">
                <a:solidFill>
                  <a:srgbClr val="001F5F"/>
                </a:solidFill>
                <a:latin typeface="Calibri"/>
                <a:cs typeface="Calibri"/>
              </a:rPr>
              <a:t>s</a:t>
            </a:r>
            <a:r>
              <a:rPr sz="2400" spc="-65" dirty="0">
                <a:solidFill>
                  <a:srgbClr val="001F5F"/>
                </a:solidFill>
                <a:latin typeface="Calibri"/>
                <a:cs typeface="Calibri"/>
              </a:rPr>
              <a:t> </a:t>
            </a:r>
            <a:r>
              <a:rPr sz="2400" spc="10" dirty="0">
                <a:solidFill>
                  <a:srgbClr val="001F5F"/>
                </a:solidFill>
                <a:latin typeface="Calibri"/>
                <a:cs typeface="Calibri"/>
              </a:rPr>
              <a:t>d</a:t>
            </a:r>
            <a:r>
              <a:rPr sz="2400" spc="-15" dirty="0">
                <a:solidFill>
                  <a:srgbClr val="001F5F"/>
                </a:solidFill>
                <a:latin typeface="Calibri"/>
                <a:cs typeface="Calibri"/>
              </a:rPr>
              <a:t>e</a:t>
            </a:r>
            <a:r>
              <a:rPr sz="2400" dirty="0">
                <a:solidFill>
                  <a:srgbClr val="001F5F"/>
                </a:solidFill>
                <a:latin typeface="Calibri"/>
                <a:cs typeface="Calibri"/>
              </a:rPr>
              <a:t> </a:t>
            </a:r>
            <a:r>
              <a:rPr sz="2400" spc="-55" dirty="0">
                <a:solidFill>
                  <a:srgbClr val="001F5F"/>
                </a:solidFill>
                <a:latin typeface="Calibri"/>
                <a:cs typeface="Calibri"/>
              </a:rPr>
              <a:t>c</a:t>
            </a:r>
            <a:r>
              <a:rPr sz="2400" spc="5" dirty="0">
                <a:solidFill>
                  <a:srgbClr val="001F5F"/>
                </a:solidFill>
                <a:latin typeface="Calibri"/>
                <a:cs typeface="Calibri"/>
              </a:rPr>
              <a:t>o</a:t>
            </a:r>
            <a:r>
              <a:rPr sz="2400" spc="10" dirty="0">
                <a:solidFill>
                  <a:srgbClr val="001F5F"/>
                </a:solidFill>
                <a:latin typeface="Calibri"/>
                <a:cs typeface="Calibri"/>
              </a:rPr>
              <a:t>n</a:t>
            </a:r>
            <a:r>
              <a:rPr sz="2400" spc="-15" dirty="0">
                <a:solidFill>
                  <a:srgbClr val="001F5F"/>
                </a:solidFill>
                <a:latin typeface="Calibri"/>
                <a:cs typeface="Calibri"/>
              </a:rPr>
              <a:t>ce</a:t>
            </a:r>
            <a:r>
              <a:rPr sz="2400" spc="-25" dirty="0">
                <a:solidFill>
                  <a:srgbClr val="001F5F"/>
                </a:solidFill>
                <a:latin typeface="Calibri"/>
                <a:cs typeface="Calibri"/>
              </a:rPr>
              <a:t>n</a:t>
            </a:r>
            <a:r>
              <a:rPr sz="2400" spc="-5" dirty="0">
                <a:solidFill>
                  <a:srgbClr val="001F5F"/>
                </a:solidFill>
                <a:latin typeface="Calibri"/>
                <a:cs typeface="Calibri"/>
              </a:rPr>
              <a:t>t</a:t>
            </a:r>
            <a:r>
              <a:rPr sz="2400" spc="-55" dirty="0">
                <a:solidFill>
                  <a:srgbClr val="001F5F"/>
                </a:solidFill>
                <a:latin typeface="Calibri"/>
                <a:cs typeface="Calibri"/>
              </a:rPr>
              <a:t>r</a:t>
            </a:r>
            <a:r>
              <a:rPr sz="2400" spc="-20"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o</a:t>
            </a:r>
            <a:r>
              <a:rPr sz="2400" dirty="0">
                <a:solidFill>
                  <a:srgbClr val="001F5F"/>
                </a:solidFill>
                <a:latin typeface="Calibri"/>
                <a:cs typeface="Calibri"/>
              </a:rPr>
              <a:t>n</a:t>
            </a:r>
            <a:r>
              <a:rPr sz="2400" spc="-55" dirty="0">
                <a:solidFill>
                  <a:srgbClr val="001F5F"/>
                </a:solidFill>
                <a:latin typeface="Calibri"/>
                <a:cs typeface="Calibri"/>
              </a:rPr>
              <a:t> </a:t>
            </a:r>
            <a:r>
              <a:rPr sz="2400" spc="10" dirty="0">
                <a:solidFill>
                  <a:srgbClr val="001F5F"/>
                </a:solidFill>
                <a:latin typeface="Calibri"/>
                <a:cs typeface="Calibri"/>
              </a:rPr>
              <a:t>d</a:t>
            </a:r>
            <a:r>
              <a:rPr sz="2400" spc="-15" dirty="0">
                <a:solidFill>
                  <a:srgbClr val="001F5F"/>
                </a:solidFill>
                <a:latin typeface="Calibri"/>
                <a:cs typeface="Calibri"/>
              </a:rPr>
              <a:t>e</a:t>
            </a:r>
            <a:r>
              <a:rPr sz="2400" spc="-20" dirty="0">
                <a:solidFill>
                  <a:srgbClr val="001F5F"/>
                </a:solidFill>
                <a:latin typeface="Calibri"/>
                <a:cs typeface="Calibri"/>
              </a:rPr>
              <a:t> </a:t>
            </a:r>
            <a:r>
              <a:rPr sz="2400" spc="10" dirty="0">
                <a:solidFill>
                  <a:srgbClr val="001F5F"/>
                </a:solidFill>
                <a:latin typeface="Calibri"/>
                <a:cs typeface="Calibri"/>
              </a:rPr>
              <a:t>ph</a:t>
            </a:r>
            <a:r>
              <a:rPr sz="2400" spc="-15" dirty="0">
                <a:solidFill>
                  <a:srgbClr val="001F5F"/>
                </a:solidFill>
                <a:latin typeface="Calibri"/>
                <a:cs typeface="Calibri"/>
              </a:rPr>
              <a:t>é</a:t>
            </a:r>
            <a:r>
              <a:rPr sz="2400" spc="-45" dirty="0">
                <a:solidFill>
                  <a:srgbClr val="001F5F"/>
                </a:solidFill>
                <a:latin typeface="Calibri"/>
                <a:cs typeface="Calibri"/>
              </a:rPr>
              <a:t>n</a:t>
            </a:r>
            <a:r>
              <a:rPr sz="2400" spc="-15" dirty="0">
                <a:solidFill>
                  <a:srgbClr val="001F5F"/>
                </a:solidFill>
                <a:latin typeface="Calibri"/>
                <a:cs typeface="Calibri"/>
              </a:rPr>
              <a:t>y</a:t>
            </a:r>
            <a:r>
              <a:rPr sz="2400" spc="-30" dirty="0">
                <a:solidFill>
                  <a:srgbClr val="001F5F"/>
                </a:solidFill>
                <a:latin typeface="Calibri"/>
                <a:cs typeface="Calibri"/>
              </a:rPr>
              <a:t>t</a:t>
            </a:r>
            <a:r>
              <a:rPr sz="2400" spc="5" dirty="0">
                <a:solidFill>
                  <a:srgbClr val="001F5F"/>
                </a:solidFill>
                <a:latin typeface="Calibri"/>
                <a:cs typeface="Calibri"/>
              </a:rPr>
              <a:t>o</a:t>
            </a:r>
            <a:r>
              <a:rPr sz="2400" dirty="0">
                <a:solidFill>
                  <a:srgbClr val="001F5F"/>
                </a:solidFill>
                <a:latin typeface="Calibri"/>
                <a:cs typeface="Calibri"/>
              </a:rPr>
              <a:t>ï</a:t>
            </a:r>
            <a:r>
              <a:rPr sz="2400" spc="10" dirty="0">
                <a:solidFill>
                  <a:srgbClr val="001F5F"/>
                </a:solidFill>
                <a:latin typeface="Calibri"/>
                <a:cs typeface="Calibri"/>
              </a:rPr>
              <a:t>n</a:t>
            </a:r>
            <a:r>
              <a:rPr sz="2400" spc="-15" dirty="0">
                <a:solidFill>
                  <a:srgbClr val="001F5F"/>
                </a:solidFill>
                <a:latin typeface="Calibri"/>
                <a:cs typeface="Calibri"/>
              </a:rPr>
              <a:t>e</a:t>
            </a:r>
            <a:r>
              <a:rPr sz="2400" dirty="0">
                <a:solidFill>
                  <a:srgbClr val="001F5F"/>
                </a:solidFill>
                <a:latin typeface="Calibri"/>
                <a:cs typeface="Calibri"/>
              </a:rPr>
              <a:t>. </a:t>
            </a:r>
            <a:r>
              <a:rPr sz="2400" spc="-15" dirty="0">
                <a:solidFill>
                  <a:srgbClr val="001F5F"/>
                </a:solidFill>
                <a:latin typeface="Calibri"/>
                <a:cs typeface="Calibri"/>
              </a:rPr>
              <a:t>L</a:t>
            </a:r>
            <a:r>
              <a:rPr sz="2400" spc="-10" dirty="0">
                <a:solidFill>
                  <a:srgbClr val="001F5F"/>
                </a:solidFill>
                <a:latin typeface="Calibri"/>
                <a:cs typeface="Calibri"/>
              </a:rPr>
              <a:t>e</a:t>
            </a:r>
            <a:r>
              <a:rPr sz="2400" dirty="0">
                <a:solidFill>
                  <a:srgbClr val="001F5F"/>
                </a:solidFill>
                <a:latin typeface="Calibri"/>
                <a:cs typeface="Calibri"/>
              </a:rPr>
              <a:t>s </a:t>
            </a:r>
            <a:r>
              <a:rPr sz="2400" spc="-15" dirty="0">
                <a:solidFill>
                  <a:srgbClr val="001F5F"/>
                </a:solidFill>
                <a:latin typeface="Calibri"/>
                <a:cs typeface="Calibri"/>
              </a:rPr>
              <a:t>IN</a:t>
            </a:r>
            <a:r>
              <a:rPr sz="2400" spc="-5" dirty="0">
                <a:solidFill>
                  <a:srgbClr val="001F5F"/>
                </a:solidFill>
                <a:latin typeface="Calibri"/>
                <a:cs typeface="Calibri"/>
              </a:rPr>
              <a:t>N</a:t>
            </a:r>
            <a:r>
              <a:rPr sz="2400" spc="-45" dirty="0">
                <a:solidFill>
                  <a:srgbClr val="001F5F"/>
                </a:solidFill>
                <a:latin typeface="Calibri"/>
                <a:cs typeface="Calibri"/>
              </a:rPr>
              <a:t>R</a:t>
            </a:r>
            <a:r>
              <a:rPr sz="2400" dirty="0">
                <a:solidFill>
                  <a:srgbClr val="001F5F"/>
                </a:solidFill>
                <a:latin typeface="Calibri"/>
                <a:cs typeface="Calibri"/>
              </a:rPr>
              <a:t>T</a:t>
            </a:r>
            <a:r>
              <a:rPr sz="2400" spc="-10" dirty="0">
                <a:solidFill>
                  <a:srgbClr val="001F5F"/>
                </a:solidFill>
                <a:latin typeface="Calibri"/>
                <a:cs typeface="Calibri"/>
              </a:rPr>
              <a:t> </a:t>
            </a:r>
            <a:r>
              <a:rPr sz="2400" spc="10" dirty="0">
                <a:solidFill>
                  <a:srgbClr val="001F5F"/>
                </a:solidFill>
                <a:latin typeface="Calibri"/>
                <a:cs typeface="Calibri"/>
              </a:rPr>
              <a:t>p</a:t>
            </a:r>
            <a:r>
              <a:rPr sz="2400" spc="-15" dirty="0">
                <a:solidFill>
                  <a:srgbClr val="001F5F"/>
                </a:solidFill>
                <a:latin typeface="Calibri"/>
                <a:cs typeface="Calibri"/>
              </a:rPr>
              <a:t>e</a:t>
            </a:r>
            <a:r>
              <a:rPr sz="2400" dirty="0">
                <a:solidFill>
                  <a:srgbClr val="001F5F"/>
                </a:solidFill>
                <a:latin typeface="Calibri"/>
                <a:cs typeface="Calibri"/>
              </a:rPr>
              <a:t>u</a:t>
            </a:r>
            <a:r>
              <a:rPr sz="2400" spc="-45" dirty="0">
                <a:solidFill>
                  <a:srgbClr val="001F5F"/>
                </a:solidFill>
                <a:latin typeface="Calibri"/>
                <a:cs typeface="Calibri"/>
              </a:rPr>
              <a:t>v</a:t>
            </a:r>
            <a:r>
              <a:rPr sz="2400" spc="-15" dirty="0">
                <a:solidFill>
                  <a:srgbClr val="001F5F"/>
                </a:solidFill>
                <a:latin typeface="Calibri"/>
                <a:cs typeface="Calibri"/>
              </a:rPr>
              <a:t>ent</a:t>
            </a:r>
            <a:r>
              <a:rPr sz="2400" spc="-35" dirty="0">
                <a:solidFill>
                  <a:srgbClr val="001F5F"/>
                </a:solidFill>
                <a:latin typeface="Calibri"/>
                <a:cs typeface="Calibri"/>
              </a:rPr>
              <a:t> </a:t>
            </a:r>
            <a:r>
              <a:rPr sz="2400" spc="-15" dirty="0">
                <a:solidFill>
                  <a:srgbClr val="001F5F"/>
                </a:solidFill>
                <a:latin typeface="Calibri"/>
                <a:cs typeface="Calibri"/>
              </a:rPr>
              <a:t>en</a:t>
            </a:r>
            <a:r>
              <a:rPr sz="2400" spc="-5" dirty="0">
                <a:solidFill>
                  <a:srgbClr val="001F5F"/>
                </a:solidFill>
                <a:latin typeface="Calibri"/>
                <a:cs typeface="Calibri"/>
              </a:rPr>
              <a:t>t</a:t>
            </a:r>
            <a:r>
              <a:rPr sz="2400" spc="-55" dirty="0">
                <a:solidFill>
                  <a:srgbClr val="001F5F"/>
                </a:solidFill>
                <a:latin typeface="Calibri"/>
                <a:cs typeface="Calibri"/>
              </a:rPr>
              <a:t>r</a:t>
            </a:r>
            <a:r>
              <a:rPr sz="2400" dirty="0">
                <a:solidFill>
                  <a:srgbClr val="001F5F"/>
                </a:solidFill>
                <a:latin typeface="Calibri"/>
                <a:cs typeface="Calibri"/>
              </a:rPr>
              <a:t>ai</a:t>
            </a:r>
            <a:r>
              <a:rPr sz="2400" spc="15" dirty="0">
                <a:solidFill>
                  <a:srgbClr val="001F5F"/>
                </a:solidFill>
                <a:latin typeface="Calibri"/>
                <a:cs typeface="Calibri"/>
              </a:rPr>
              <a:t>n</a:t>
            </a:r>
            <a:r>
              <a:rPr sz="2400" spc="-15" dirty="0">
                <a:solidFill>
                  <a:srgbClr val="001F5F"/>
                </a:solidFill>
                <a:latin typeface="Calibri"/>
                <a:cs typeface="Calibri"/>
              </a:rPr>
              <a:t>er</a:t>
            </a:r>
            <a:r>
              <a:rPr sz="2400" spc="-55" dirty="0">
                <a:solidFill>
                  <a:srgbClr val="001F5F"/>
                </a:solidFill>
                <a:latin typeface="Calibri"/>
                <a:cs typeface="Calibri"/>
              </a:rPr>
              <a:t> </a:t>
            </a:r>
            <a:r>
              <a:rPr sz="2400" spc="10" dirty="0">
                <a:solidFill>
                  <a:srgbClr val="001F5F"/>
                </a:solidFill>
                <a:latin typeface="Calibri"/>
                <a:cs typeface="Calibri"/>
              </a:rPr>
              <a:t>un</a:t>
            </a:r>
            <a:r>
              <a:rPr sz="2400" spc="-15" dirty="0">
                <a:solidFill>
                  <a:srgbClr val="001F5F"/>
                </a:solidFill>
                <a:latin typeface="Calibri"/>
                <a:cs typeface="Calibri"/>
              </a:rPr>
              <a:t>e</a:t>
            </a:r>
            <a:r>
              <a:rPr sz="2400" dirty="0">
                <a:solidFill>
                  <a:srgbClr val="001F5F"/>
                </a:solidFill>
                <a:latin typeface="Calibri"/>
                <a:cs typeface="Calibri"/>
              </a:rPr>
              <a:t> dimi</a:t>
            </a:r>
            <a:r>
              <a:rPr sz="2400" spc="15" dirty="0">
                <a:solidFill>
                  <a:srgbClr val="001F5F"/>
                </a:solidFill>
                <a:latin typeface="Calibri"/>
                <a:cs typeface="Calibri"/>
              </a:rPr>
              <a:t>n</a:t>
            </a:r>
            <a:r>
              <a:rPr sz="2400" spc="10" dirty="0">
                <a:solidFill>
                  <a:srgbClr val="001F5F"/>
                </a:solidFill>
                <a:latin typeface="Calibri"/>
                <a:cs typeface="Calibri"/>
              </a:rPr>
              <a:t>u</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o</a:t>
            </a:r>
            <a:r>
              <a:rPr sz="2400" dirty="0">
                <a:solidFill>
                  <a:srgbClr val="001F5F"/>
                </a:solidFill>
                <a:latin typeface="Calibri"/>
                <a:cs typeface="Calibri"/>
              </a:rPr>
              <a:t>n</a:t>
            </a:r>
            <a:r>
              <a:rPr sz="2400" spc="-80" dirty="0">
                <a:solidFill>
                  <a:srgbClr val="001F5F"/>
                </a:solidFill>
                <a:latin typeface="Calibri"/>
                <a:cs typeface="Calibri"/>
              </a:rPr>
              <a:t> </a:t>
            </a:r>
            <a:r>
              <a:rPr sz="2400" spc="10" dirty="0">
                <a:solidFill>
                  <a:srgbClr val="001F5F"/>
                </a:solidFill>
                <a:latin typeface="Calibri"/>
                <a:cs typeface="Calibri"/>
              </a:rPr>
              <a:t>d</a:t>
            </a:r>
            <a:r>
              <a:rPr sz="2400" spc="-15" dirty="0">
                <a:solidFill>
                  <a:srgbClr val="001F5F"/>
                </a:solidFill>
                <a:latin typeface="Calibri"/>
                <a:cs typeface="Calibri"/>
              </a:rPr>
              <a:t>es </a:t>
            </a:r>
            <a:r>
              <a:rPr sz="2400" spc="-45" dirty="0">
                <a:solidFill>
                  <a:srgbClr val="001F5F"/>
                </a:solidFill>
                <a:latin typeface="Calibri"/>
                <a:cs typeface="Calibri"/>
              </a:rPr>
              <a:t>c</a:t>
            </a:r>
            <a:r>
              <a:rPr sz="2400" spc="5" dirty="0">
                <a:solidFill>
                  <a:srgbClr val="001F5F"/>
                </a:solidFill>
                <a:latin typeface="Calibri"/>
                <a:cs typeface="Calibri"/>
              </a:rPr>
              <a:t>o</a:t>
            </a:r>
            <a:r>
              <a:rPr sz="2400" spc="10" dirty="0">
                <a:solidFill>
                  <a:srgbClr val="001F5F"/>
                </a:solidFill>
                <a:latin typeface="Calibri"/>
                <a:cs typeface="Calibri"/>
              </a:rPr>
              <a:t>n</a:t>
            </a:r>
            <a:r>
              <a:rPr sz="2400" spc="-15" dirty="0">
                <a:solidFill>
                  <a:srgbClr val="001F5F"/>
                </a:solidFill>
                <a:latin typeface="Calibri"/>
                <a:cs typeface="Calibri"/>
              </a:rPr>
              <a:t>ce</a:t>
            </a:r>
            <a:r>
              <a:rPr sz="2400" spc="-25" dirty="0">
                <a:solidFill>
                  <a:srgbClr val="001F5F"/>
                </a:solidFill>
                <a:latin typeface="Calibri"/>
                <a:cs typeface="Calibri"/>
              </a:rPr>
              <a:t>n</a:t>
            </a:r>
            <a:r>
              <a:rPr sz="2400" spc="-5" dirty="0">
                <a:solidFill>
                  <a:srgbClr val="001F5F"/>
                </a:solidFill>
                <a:latin typeface="Calibri"/>
                <a:cs typeface="Calibri"/>
              </a:rPr>
              <a:t>t</a:t>
            </a:r>
            <a:r>
              <a:rPr sz="2400" spc="-55" dirty="0">
                <a:solidFill>
                  <a:srgbClr val="001F5F"/>
                </a:solidFill>
                <a:latin typeface="Calibri"/>
                <a:cs typeface="Calibri"/>
              </a:rPr>
              <a:t>r</a:t>
            </a:r>
            <a:r>
              <a:rPr sz="2400" spc="-20"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o</a:t>
            </a:r>
            <a:r>
              <a:rPr sz="2400" spc="10" dirty="0">
                <a:solidFill>
                  <a:srgbClr val="001F5F"/>
                </a:solidFill>
                <a:latin typeface="Calibri"/>
                <a:cs typeface="Calibri"/>
              </a:rPr>
              <a:t>n</a:t>
            </a:r>
            <a:r>
              <a:rPr sz="2400" dirty="0">
                <a:solidFill>
                  <a:srgbClr val="001F5F"/>
                </a:solidFill>
                <a:latin typeface="Calibri"/>
                <a:cs typeface="Calibri"/>
              </a:rPr>
              <a:t>s</a:t>
            </a:r>
            <a:r>
              <a:rPr sz="2400" spc="-65" dirty="0">
                <a:solidFill>
                  <a:srgbClr val="001F5F"/>
                </a:solidFill>
                <a:latin typeface="Calibri"/>
                <a:cs typeface="Calibri"/>
              </a:rPr>
              <a:t> </a:t>
            </a:r>
            <a:r>
              <a:rPr sz="2400" spc="10" dirty="0">
                <a:solidFill>
                  <a:srgbClr val="001F5F"/>
                </a:solidFill>
                <a:latin typeface="Calibri"/>
                <a:cs typeface="Calibri"/>
              </a:rPr>
              <a:t>d</a:t>
            </a:r>
            <a:r>
              <a:rPr sz="2400" spc="-15" dirty="0">
                <a:solidFill>
                  <a:srgbClr val="001F5F"/>
                </a:solidFill>
                <a:latin typeface="Calibri"/>
                <a:cs typeface="Calibri"/>
              </a:rPr>
              <a:t>e</a:t>
            </a:r>
            <a:r>
              <a:rPr sz="2400" spc="-10" dirty="0">
                <a:solidFill>
                  <a:srgbClr val="001F5F"/>
                </a:solidFill>
                <a:latin typeface="Calibri"/>
                <a:cs typeface="Calibri"/>
              </a:rPr>
              <a:t> </a:t>
            </a:r>
            <a:r>
              <a:rPr sz="2400" spc="-30" dirty="0">
                <a:solidFill>
                  <a:srgbClr val="001F5F"/>
                </a:solidFill>
                <a:latin typeface="Calibri"/>
                <a:cs typeface="Calibri"/>
              </a:rPr>
              <a:t>c</a:t>
            </a:r>
            <a:r>
              <a:rPr sz="2400" dirty="0">
                <a:solidFill>
                  <a:srgbClr val="001F5F"/>
                </a:solidFill>
                <a:latin typeface="Calibri"/>
                <a:cs typeface="Calibri"/>
              </a:rPr>
              <a:t>ar</a:t>
            </a:r>
            <a:r>
              <a:rPr sz="2400" spc="15" dirty="0">
                <a:solidFill>
                  <a:srgbClr val="001F5F"/>
                </a:solidFill>
                <a:latin typeface="Calibri"/>
                <a:cs typeface="Calibri"/>
              </a:rPr>
              <a:t>b</a:t>
            </a:r>
            <a:r>
              <a:rPr sz="2400" dirty="0">
                <a:solidFill>
                  <a:srgbClr val="001F5F"/>
                </a:solidFill>
                <a:latin typeface="Calibri"/>
                <a:cs typeface="Calibri"/>
              </a:rPr>
              <a:t>am</a:t>
            </a:r>
            <a:r>
              <a:rPr sz="2400" spc="5" dirty="0">
                <a:solidFill>
                  <a:srgbClr val="001F5F"/>
                </a:solidFill>
                <a:latin typeface="Calibri"/>
                <a:cs typeface="Calibri"/>
              </a:rPr>
              <a:t>a</a:t>
            </a:r>
            <a:r>
              <a:rPr sz="2400" spc="-40" dirty="0">
                <a:solidFill>
                  <a:srgbClr val="001F5F"/>
                </a:solidFill>
                <a:latin typeface="Calibri"/>
                <a:cs typeface="Calibri"/>
              </a:rPr>
              <a:t>z</a:t>
            </a:r>
            <a:r>
              <a:rPr sz="2400" dirty="0">
                <a:solidFill>
                  <a:srgbClr val="001F5F"/>
                </a:solidFill>
                <a:latin typeface="Calibri"/>
                <a:cs typeface="Calibri"/>
              </a:rPr>
              <a:t>é</a:t>
            </a:r>
            <a:r>
              <a:rPr sz="2400" spc="15" dirty="0">
                <a:solidFill>
                  <a:srgbClr val="001F5F"/>
                </a:solidFill>
                <a:latin typeface="Calibri"/>
                <a:cs typeface="Calibri"/>
              </a:rPr>
              <a:t>p</a:t>
            </a:r>
            <a:r>
              <a:rPr sz="2400" dirty="0">
                <a:solidFill>
                  <a:srgbClr val="001F5F"/>
                </a:solidFill>
                <a:latin typeface="Calibri"/>
                <a:cs typeface="Calibri"/>
              </a:rPr>
              <a:t>i</a:t>
            </a:r>
            <a:r>
              <a:rPr sz="2400" spc="5" dirty="0">
                <a:solidFill>
                  <a:srgbClr val="001F5F"/>
                </a:solidFill>
                <a:latin typeface="Calibri"/>
                <a:cs typeface="Calibri"/>
              </a:rPr>
              <a:t>n</a:t>
            </a:r>
            <a:r>
              <a:rPr sz="2400" dirty="0">
                <a:solidFill>
                  <a:srgbClr val="001F5F"/>
                </a:solidFill>
                <a:latin typeface="Calibri"/>
                <a:cs typeface="Calibri"/>
              </a:rPr>
              <a:t>e</a:t>
            </a:r>
            <a:r>
              <a:rPr sz="2400" spc="-60" dirty="0">
                <a:solidFill>
                  <a:srgbClr val="001F5F"/>
                </a:solidFill>
                <a:latin typeface="Calibri"/>
                <a:cs typeface="Calibri"/>
              </a:rPr>
              <a:t> </a:t>
            </a:r>
            <a:r>
              <a:rPr sz="2400" spc="-20" dirty="0">
                <a:solidFill>
                  <a:srgbClr val="001F5F"/>
                </a:solidFill>
                <a:latin typeface="Calibri"/>
                <a:cs typeface="Calibri"/>
              </a:rPr>
              <a:t>(</a:t>
            </a:r>
            <a:r>
              <a:rPr sz="2400" i="1" spc="-185" dirty="0">
                <a:solidFill>
                  <a:srgbClr val="001F5F"/>
                </a:solidFill>
                <a:latin typeface="Calibri"/>
                <a:cs typeface="Calibri"/>
              </a:rPr>
              <a:t>T</a:t>
            </a:r>
            <a:r>
              <a:rPr sz="2400" i="1" dirty="0">
                <a:solidFill>
                  <a:srgbClr val="001F5F"/>
                </a:solidFill>
                <a:latin typeface="Calibri"/>
                <a:cs typeface="Calibri"/>
              </a:rPr>
              <a:t>eg</a:t>
            </a:r>
            <a:r>
              <a:rPr sz="2400" i="1" spc="-15" dirty="0">
                <a:solidFill>
                  <a:srgbClr val="001F5F"/>
                </a:solidFill>
                <a:latin typeface="Calibri"/>
                <a:cs typeface="Calibri"/>
              </a:rPr>
              <a:t>r</a:t>
            </a:r>
            <a:r>
              <a:rPr sz="2400" i="1" spc="-20" dirty="0">
                <a:solidFill>
                  <a:srgbClr val="001F5F"/>
                </a:solidFill>
                <a:latin typeface="Calibri"/>
                <a:cs typeface="Calibri"/>
              </a:rPr>
              <a:t>e</a:t>
            </a:r>
            <a:r>
              <a:rPr sz="2400" i="1" spc="-15" dirty="0">
                <a:solidFill>
                  <a:srgbClr val="001F5F"/>
                </a:solidFill>
                <a:latin typeface="Calibri"/>
                <a:cs typeface="Calibri"/>
              </a:rPr>
              <a:t>t</a:t>
            </a:r>
            <a:r>
              <a:rPr sz="2400" i="1" spc="-5" dirty="0">
                <a:solidFill>
                  <a:srgbClr val="001F5F"/>
                </a:solidFill>
                <a:latin typeface="Calibri"/>
                <a:cs typeface="Calibri"/>
              </a:rPr>
              <a:t>o</a:t>
            </a:r>
            <a:r>
              <a:rPr sz="2400" i="1" spc="-20" dirty="0">
                <a:solidFill>
                  <a:srgbClr val="001F5F"/>
                </a:solidFill>
                <a:latin typeface="Calibri"/>
                <a:cs typeface="Calibri"/>
              </a:rPr>
              <a:t>l</a:t>
            </a:r>
            <a:r>
              <a:rPr sz="2400" i="1" spc="5" dirty="0">
                <a:solidFill>
                  <a:srgbClr val="001F5F"/>
                </a:solidFill>
                <a:latin typeface="Calibri"/>
                <a:cs typeface="Calibri"/>
              </a:rPr>
              <a:t>®</a:t>
            </a:r>
            <a:r>
              <a:rPr sz="2400" spc="-10" dirty="0">
                <a:solidFill>
                  <a:srgbClr val="001F5F"/>
                </a:solidFill>
                <a:latin typeface="Calibri"/>
                <a:cs typeface="Calibri"/>
              </a:rPr>
              <a:t>),</a:t>
            </a:r>
            <a:r>
              <a:rPr sz="2400" spc="5" dirty="0">
                <a:solidFill>
                  <a:srgbClr val="001F5F"/>
                </a:solidFill>
                <a:latin typeface="Calibri"/>
                <a:cs typeface="Calibri"/>
              </a:rPr>
              <a:t> d</a:t>
            </a:r>
            <a:r>
              <a:rPr sz="2400" dirty="0">
                <a:solidFill>
                  <a:srgbClr val="001F5F"/>
                </a:solidFill>
                <a:latin typeface="Calibri"/>
                <a:cs typeface="Calibri"/>
              </a:rPr>
              <a:t>o</a:t>
            </a:r>
            <a:r>
              <a:rPr sz="2400" spc="5" dirty="0">
                <a:solidFill>
                  <a:srgbClr val="001F5F"/>
                </a:solidFill>
                <a:latin typeface="Calibri"/>
                <a:cs typeface="Calibri"/>
              </a:rPr>
              <a:t>n</a:t>
            </a:r>
            <a:r>
              <a:rPr sz="2400" dirty="0">
                <a:solidFill>
                  <a:srgbClr val="001F5F"/>
                </a:solidFill>
                <a:latin typeface="Calibri"/>
                <a:cs typeface="Calibri"/>
              </a:rPr>
              <a:t>c</a:t>
            </a:r>
            <a:r>
              <a:rPr sz="2400" spc="-45" dirty="0">
                <a:solidFill>
                  <a:srgbClr val="001F5F"/>
                </a:solidFill>
                <a:latin typeface="Calibri"/>
                <a:cs typeface="Calibri"/>
              </a:rPr>
              <a:t> </a:t>
            </a:r>
            <a:r>
              <a:rPr sz="2400" spc="-5" dirty="0">
                <a:solidFill>
                  <a:srgbClr val="001F5F"/>
                </a:solidFill>
                <a:latin typeface="Calibri"/>
                <a:cs typeface="Calibri"/>
              </a:rPr>
              <a:t>s</a:t>
            </a:r>
            <a:r>
              <a:rPr sz="2400" spc="5" dirty="0">
                <a:solidFill>
                  <a:srgbClr val="001F5F"/>
                </a:solidFill>
                <a:latin typeface="Calibri"/>
                <a:cs typeface="Calibri"/>
              </a:rPr>
              <a:t>u</a:t>
            </a:r>
            <a:r>
              <a:rPr sz="2400" dirty="0">
                <a:solidFill>
                  <a:srgbClr val="001F5F"/>
                </a:solidFill>
                <a:latin typeface="Calibri"/>
                <a:cs typeface="Calibri"/>
              </a:rPr>
              <a:t>ivi</a:t>
            </a:r>
            <a:r>
              <a:rPr sz="2400" spc="-25" dirty="0">
                <a:solidFill>
                  <a:srgbClr val="001F5F"/>
                </a:solidFill>
                <a:latin typeface="Calibri"/>
                <a:cs typeface="Calibri"/>
              </a:rPr>
              <a:t> </a:t>
            </a:r>
            <a:r>
              <a:rPr sz="2400" spc="5" dirty="0">
                <a:solidFill>
                  <a:srgbClr val="001F5F"/>
                </a:solidFill>
                <a:latin typeface="Calibri"/>
                <a:cs typeface="Calibri"/>
              </a:rPr>
              <a:t>n</a:t>
            </a:r>
            <a:r>
              <a:rPr sz="2400" dirty="0">
                <a:solidFill>
                  <a:srgbClr val="001F5F"/>
                </a:solidFill>
                <a:latin typeface="Calibri"/>
                <a:cs typeface="Calibri"/>
              </a:rPr>
              <a:t>écessai</a:t>
            </a:r>
            <a:r>
              <a:rPr sz="2400" spc="-25" dirty="0">
                <a:solidFill>
                  <a:srgbClr val="001F5F"/>
                </a:solidFill>
                <a:latin typeface="Calibri"/>
                <a:cs typeface="Calibri"/>
              </a:rPr>
              <a:t>r</a:t>
            </a:r>
            <a:r>
              <a:rPr sz="2400" dirty="0">
                <a:solidFill>
                  <a:srgbClr val="001F5F"/>
                </a:solidFill>
                <a:latin typeface="Calibri"/>
                <a:cs typeface="Calibri"/>
              </a:rPr>
              <a:t>e.</a:t>
            </a:r>
            <a:endParaRPr sz="2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255786"/>
            <a:ext cx="8986520" cy="875368"/>
          </a:xfrm>
          <a:prstGeom prst="rect">
            <a:avLst/>
          </a:prstGeom>
        </p:spPr>
        <p:txBody>
          <a:bodyPr vert="horz" wrap="square" lIns="0" tIns="0" rIns="0" bIns="0" numCol="1" rtlCol="0" anchor="ctr" anchorCtr="0" compatLnSpc="1">
            <a:prstTxWarp prst="textNoShape">
              <a:avLst/>
            </a:prstTxWarp>
            <a:spAutoFit/>
          </a:bodyPr>
          <a:lstStyle/>
          <a:p>
            <a:pPr marL="12700" marR="5080"/>
            <a:r>
              <a:rPr dirty="0"/>
              <a:t>INHIBIT</a:t>
            </a:r>
            <a:r>
              <a:rPr spc="-20" dirty="0"/>
              <a:t>E</a:t>
            </a:r>
            <a:r>
              <a:rPr dirty="0"/>
              <a:t>U</a:t>
            </a:r>
            <a:r>
              <a:rPr spc="-40" dirty="0"/>
              <a:t>R</a:t>
            </a:r>
            <a:r>
              <a:rPr spc="-20" dirty="0"/>
              <a:t>S</a:t>
            </a:r>
            <a:r>
              <a:rPr dirty="0"/>
              <a:t> </a:t>
            </a:r>
            <a:r>
              <a:rPr spc="5" dirty="0"/>
              <a:t>D</a:t>
            </a:r>
            <a:r>
              <a:rPr dirty="0"/>
              <a:t>E</a:t>
            </a:r>
            <a:r>
              <a:rPr spc="-30" dirty="0"/>
              <a:t> </a:t>
            </a:r>
            <a:r>
              <a:rPr spc="-5" dirty="0"/>
              <a:t>P</a:t>
            </a:r>
            <a:r>
              <a:rPr spc="-35" dirty="0"/>
              <a:t>R</a:t>
            </a:r>
            <a:r>
              <a:rPr spc="-85" dirty="0"/>
              <a:t>O</a:t>
            </a:r>
            <a:r>
              <a:rPr spc="-5" dirty="0"/>
              <a:t>T</a:t>
            </a:r>
            <a:r>
              <a:rPr spc="-65" dirty="0"/>
              <a:t>E</a:t>
            </a:r>
            <a:r>
              <a:rPr dirty="0"/>
              <a:t>ASE</a:t>
            </a:r>
            <a:r>
              <a:rPr spc="20" dirty="0"/>
              <a:t> </a:t>
            </a:r>
            <a:r>
              <a:rPr dirty="0"/>
              <a:t>ET</a:t>
            </a:r>
            <a:r>
              <a:rPr spc="-15" dirty="0"/>
              <a:t> </a:t>
            </a:r>
            <a:r>
              <a:rPr spc="-5" dirty="0"/>
              <a:t>C</a:t>
            </a:r>
            <a:r>
              <a:rPr spc="-20" dirty="0"/>
              <a:t>L</a:t>
            </a:r>
            <a:r>
              <a:rPr dirty="0"/>
              <a:t>ASS</a:t>
            </a:r>
            <a:r>
              <a:rPr spc="-30" dirty="0"/>
              <a:t>E</a:t>
            </a:r>
            <a:r>
              <a:rPr spc="-20" dirty="0"/>
              <a:t>S</a:t>
            </a:r>
            <a:r>
              <a:rPr spc="-10" dirty="0"/>
              <a:t> </a:t>
            </a:r>
            <a:r>
              <a:rPr dirty="0"/>
              <a:t>FR</a:t>
            </a:r>
            <a:r>
              <a:rPr spc="-90" dirty="0"/>
              <a:t>E</a:t>
            </a:r>
            <a:r>
              <a:rPr spc="-5" dirty="0"/>
              <a:t>QUEMM</a:t>
            </a:r>
            <a:r>
              <a:rPr spc="-15" dirty="0"/>
              <a:t>E</a:t>
            </a:r>
            <a:r>
              <a:rPr dirty="0"/>
              <a:t>NT</a:t>
            </a:r>
            <a:r>
              <a:rPr spc="15" dirty="0"/>
              <a:t> </a:t>
            </a:r>
            <a:r>
              <a:rPr spc="-5" dirty="0"/>
              <a:t>PR</a:t>
            </a:r>
            <a:r>
              <a:rPr spc="-40" dirty="0"/>
              <a:t>E</a:t>
            </a:r>
            <a:r>
              <a:rPr dirty="0"/>
              <a:t>SC</a:t>
            </a:r>
            <a:r>
              <a:rPr spc="-25" dirty="0"/>
              <a:t>R</a:t>
            </a:r>
            <a:r>
              <a:rPr dirty="0"/>
              <a:t>IT</a:t>
            </a:r>
            <a:r>
              <a:rPr spc="-45" dirty="0"/>
              <a:t>E</a:t>
            </a:r>
            <a:r>
              <a:rPr spc="-20" dirty="0"/>
              <a:t>S</a:t>
            </a:r>
            <a:r>
              <a:rPr dirty="0"/>
              <a:t> 2</a:t>
            </a:r>
            <a:r>
              <a:rPr spc="-15" dirty="0"/>
              <a:t>/</a:t>
            </a:r>
            <a:r>
              <a:rPr dirty="0"/>
              <a:t>4</a:t>
            </a:r>
          </a:p>
        </p:txBody>
      </p:sp>
      <p:sp>
        <p:nvSpPr>
          <p:cNvPr id="3" name="object 3"/>
          <p:cNvSpPr txBox="1"/>
          <p:nvPr/>
        </p:nvSpPr>
        <p:spPr>
          <a:xfrm>
            <a:off x="1926743" y="1655957"/>
            <a:ext cx="8741258" cy="4853252"/>
          </a:xfrm>
          <a:prstGeom prst="rect">
            <a:avLst/>
          </a:prstGeom>
        </p:spPr>
        <p:txBody>
          <a:bodyPr vert="horz" wrap="square" lIns="0" tIns="0" rIns="0" bIns="0" rtlCol="0">
            <a:spAutoFit/>
          </a:bodyPr>
          <a:lstStyle/>
          <a:p>
            <a:pPr marL="12700"/>
            <a:r>
              <a:rPr sz="2800" b="1" dirty="0">
                <a:solidFill>
                  <a:srgbClr val="001F5F"/>
                </a:solidFill>
                <a:latin typeface="Calibri"/>
                <a:cs typeface="Calibri"/>
              </a:rPr>
              <a:t>Médi</a:t>
            </a:r>
            <a:r>
              <a:rPr sz="2800" b="1" spc="-15" dirty="0">
                <a:solidFill>
                  <a:srgbClr val="001F5F"/>
                </a:solidFill>
                <a:latin typeface="Calibri"/>
                <a:cs typeface="Calibri"/>
              </a:rPr>
              <a:t>c</a:t>
            </a:r>
            <a:r>
              <a:rPr sz="2800" b="1" dirty="0">
                <a:solidFill>
                  <a:srgbClr val="001F5F"/>
                </a:solidFill>
                <a:latin typeface="Calibri"/>
                <a:cs typeface="Calibri"/>
              </a:rPr>
              <a:t>ame</a:t>
            </a:r>
            <a:r>
              <a:rPr sz="2800" b="1" spc="-20" dirty="0">
                <a:solidFill>
                  <a:srgbClr val="001F5F"/>
                </a:solidFill>
                <a:latin typeface="Calibri"/>
                <a:cs typeface="Calibri"/>
              </a:rPr>
              <a:t>n</a:t>
            </a:r>
            <a:r>
              <a:rPr sz="2800" b="1" spc="5" dirty="0">
                <a:solidFill>
                  <a:srgbClr val="001F5F"/>
                </a:solidFill>
                <a:latin typeface="Calibri"/>
                <a:cs typeface="Calibri"/>
              </a:rPr>
              <a:t>t</a:t>
            </a:r>
            <a:r>
              <a:rPr sz="2800" b="1" dirty="0">
                <a:solidFill>
                  <a:srgbClr val="001F5F"/>
                </a:solidFill>
                <a:latin typeface="Calibri"/>
                <a:cs typeface="Calibri"/>
              </a:rPr>
              <a:t>s</a:t>
            </a:r>
            <a:r>
              <a:rPr sz="2800" b="1" spc="-50" dirty="0">
                <a:solidFill>
                  <a:srgbClr val="001F5F"/>
                </a:solidFill>
                <a:latin typeface="Calibri"/>
                <a:cs typeface="Calibri"/>
              </a:rPr>
              <a:t> </a:t>
            </a:r>
            <a:r>
              <a:rPr sz="2800" b="1" dirty="0">
                <a:solidFill>
                  <a:srgbClr val="001F5F"/>
                </a:solidFill>
                <a:latin typeface="Calibri"/>
                <a:cs typeface="Calibri"/>
              </a:rPr>
              <a:t>de</a:t>
            </a:r>
            <a:r>
              <a:rPr sz="2800" b="1" spc="-5" dirty="0">
                <a:solidFill>
                  <a:srgbClr val="001F5F"/>
                </a:solidFill>
                <a:latin typeface="Calibri"/>
                <a:cs typeface="Calibri"/>
              </a:rPr>
              <a:t> </a:t>
            </a:r>
            <a:r>
              <a:rPr sz="2800" b="1" dirty="0">
                <a:solidFill>
                  <a:srgbClr val="001F5F"/>
                </a:solidFill>
                <a:latin typeface="Calibri"/>
                <a:cs typeface="Calibri"/>
              </a:rPr>
              <a:t>s</a:t>
            </a:r>
            <a:r>
              <a:rPr sz="2800" b="1" spc="5" dirty="0">
                <a:solidFill>
                  <a:srgbClr val="001F5F"/>
                </a:solidFill>
                <a:latin typeface="Calibri"/>
                <a:cs typeface="Calibri"/>
              </a:rPr>
              <a:t>u</a:t>
            </a:r>
            <a:r>
              <a:rPr sz="2800" b="1" spc="-20" dirty="0">
                <a:solidFill>
                  <a:srgbClr val="001F5F"/>
                </a:solidFill>
                <a:latin typeface="Calibri"/>
                <a:cs typeface="Calibri"/>
              </a:rPr>
              <a:t>bs</a:t>
            </a:r>
            <a:r>
              <a:rPr sz="2800" b="1" spc="5" dirty="0">
                <a:solidFill>
                  <a:srgbClr val="001F5F"/>
                </a:solidFill>
                <a:latin typeface="Calibri"/>
                <a:cs typeface="Calibri"/>
              </a:rPr>
              <a:t>t</a:t>
            </a:r>
            <a:r>
              <a:rPr sz="2800" b="1" dirty="0">
                <a:solidFill>
                  <a:srgbClr val="001F5F"/>
                </a:solidFill>
                <a:latin typeface="Calibri"/>
                <a:cs typeface="Calibri"/>
              </a:rPr>
              <a:t>i</a:t>
            </a:r>
            <a:r>
              <a:rPr sz="2800" b="1" spc="-10" dirty="0">
                <a:solidFill>
                  <a:srgbClr val="001F5F"/>
                </a:solidFill>
                <a:latin typeface="Calibri"/>
                <a:cs typeface="Calibri"/>
              </a:rPr>
              <a:t>t</a:t>
            </a:r>
            <a:r>
              <a:rPr sz="2800" b="1" dirty="0">
                <a:solidFill>
                  <a:srgbClr val="001F5F"/>
                </a:solidFill>
                <a:latin typeface="Calibri"/>
                <a:cs typeface="Calibri"/>
              </a:rPr>
              <a:t>u</a:t>
            </a:r>
            <a:r>
              <a:rPr sz="2800" b="1" spc="10" dirty="0">
                <a:solidFill>
                  <a:srgbClr val="001F5F"/>
                </a:solidFill>
                <a:latin typeface="Calibri"/>
                <a:cs typeface="Calibri"/>
              </a:rPr>
              <a:t>t</a:t>
            </a:r>
            <a:r>
              <a:rPr sz="2800" b="1" spc="-20" dirty="0">
                <a:solidFill>
                  <a:srgbClr val="001F5F"/>
                </a:solidFill>
                <a:latin typeface="Calibri"/>
                <a:cs typeface="Calibri"/>
              </a:rPr>
              <a:t>i</a:t>
            </a:r>
            <a:r>
              <a:rPr sz="2800" b="1" dirty="0">
                <a:solidFill>
                  <a:srgbClr val="001F5F"/>
                </a:solidFill>
                <a:latin typeface="Calibri"/>
                <a:cs typeface="Calibri"/>
              </a:rPr>
              <a:t>on</a:t>
            </a:r>
            <a:r>
              <a:rPr sz="2800" b="1" spc="-30" dirty="0">
                <a:solidFill>
                  <a:srgbClr val="001F5F"/>
                </a:solidFill>
                <a:latin typeface="Calibri"/>
                <a:cs typeface="Calibri"/>
              </a:rPr>
              <a:t> </a:t>
            </a:r>
            <a:r>
              <a:rPr sz="2800" b="1" dirty="0">
                <a:solidFill>
                  <a:srgbClr val="001F5F"/>
                </a:solidFill>
                <a:latin typeface="Calibri"/>
                <a:cs typeface="Calibri"/>
              </a:rPr>
              <a:t>:</a:t>
            </a:r>
            <a:endParaRPr sz="2800" dirty="0">
              <a:latin typeface="Calibri"/>
              <a:cs typeface="Calibri"/>
            </a:endParaRPr>
          </a:p>
          <a:p>
            <a:pPr marL="309880" indent="-297180">
              <a:spcBef>
                <a:spcPts val="535"/>
              </a:spcBef>
              <a:buClr>
                <a:srgbClr val="001F5F"/>
              </a:buClr>
              <a:buFont typeface="Calibri"/>
              <a:buChar char="•"/>
              <a:tabLst>
                <a:tab pos="310515" algn="l"/>
              </a:tabLst>
            </a:pPr>
            <a:r>
              <a:rPr sz="2000" spc="-15" dirty="0">
                <a:solidFill>
                  <a:srgbClr val="001F5F"/>
                </a:solidFill>
                <a:latin typeface="Calibri"/>
                <a:cs typeface="Calibri"/>
              </a:rPr>
              <a:t>Mét</a:t>
            </a:r>
            <a:r>
              <a:rPr sz="2000" spc="-10" dirty="0">
                <a:solidFill>
                  <a:srgbClr val="001F5F"/>
                </a:solidFill>
                <a:latin typeface="Calibri"/>
                <a:cs typeface="Calibri"/>
              </a:rPr>
              <a:t>ha</a:t>
            </a:r>
            <a:r>
              <a:rPr sz="2000" spc="-5" dirty="0">
                <a:solidFill>
                  <a:srgbClr val="001F5F"/>
                </a:solidFill>
                <a:latin typeface="Calibri"/>
                <a:cs typeface="Calibri"/>
              </a:rPr>
              <a:t>d</a:t>
            </a:r>
            <a:r>
              <a:rPr sz="2000" spc="-15" dirty="0">
                <a:solidFill>
                  <a:srgbClr val="001F5F"/>
                </a:solidFill>
                <a:latin typeface="Calibri"/>
                <a:cs typeface="Calibri"/>
              </a:rPr>
              <a:t>o</a:t>
            </a:r>
            <a:r>
              <a:rPr sz="2000" spc="-5" dirty="0">
                <a:solidFill>
                  <a:srgbClr val="001F5F"/>
                </a:solidFill>
                <a:latin typeface="Calibri"/>
                <a:cs typeface="Calibri"/>
              </a:rPr>
              <a:t>n</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spc="-10" dirty="0">
                <a:solidFill>
                  <a:srgbClr val="001F5F"/>
                </a:solidFill>
                <a:latin typeface="Calibri"/>
                <a:cs typeface="Calibri"/>
              </a:rPr>
              <a:t>Di</a:t>
            </a:r>
            <a:r>
              <a:rPr sz="2000" spc="-30" dirty="0">
                <a:solidFill>
                  <a:srgbClr val="001F5F"/>
                </a:solidFill>
                <a:latin typeface="Calibri"/>
                <a:cs typeface="Calibri"/>
              </a:rPr>
              <a:t>m</a:t>
            </a:r>
            <a:r>
              <a:rPr sz="2000" spc="-10" dirty="0">
                <a:solidFill>
                  <a:srgbClr val="001F5F"/>
                </a:solidFill>
                <a:latin typeface="Calibri"/>
                <a:cs typeface="Calibri"/>
              </a:rPr>
              <a:t>inution</a:t>
            </a:r>
            <a:r>
              <a:rPr sz="2000" spc="30" dirty="0">
                <a:solidFill>
                  <a:srgbClr val="001F5F"/>
                </a:solidFill>
                <a:latin typeface="Calibri"/>
                <a:cs typeface="Calibri"/>
              </a:rPr>
              <a:t> </a:t>
            </a:r>
            <a:r>
              <a:rPr sz="2000" spc="-30" dirty="0">
                <a:solidFill>
                  <a:srgbClr val="001F5F"/>
                </a:solidFill>
                <a:latin typeface="Calibri"/>
                <a:cs typeface="Calibri"/>
              </a:rPr>
              <a:t>a</a:t>
            </a:r>
            <a:r>
              <a:rPr sz="2000" spc="-50" dirty="0">
                <a:solidFill>
                  <a:srgbClr val="001F5F"/>
                </a:solidFill>
                <a:latin typeface="Calibri"/>
                <a:cs typeface="Calibri"/>
              </a:rPr>
              <a:t>v</a:t>
            </a:r>
            <a:r>
              <a:rPr sz="2000" spc="-20" dirty="0">
                <a:solidFill>
                  <a:srgbClr val="001F5F"/>
                </a:solidFill>
                <a:latin typeface="Calibri"/>
                <a:cs typeface="Calibri"/>
              </a:rPr>
              <a:t>e</a:t>
            </a:r>
            <a:r>
              <a:rPr sz="2000" spc="-10" dirty="0">
                <a:solidFill>
                  <a:srgbClr val="001F5F"/>
                </a:solidFill>
                <a:latin typeface="Calibri"/>
                <a:cs typeface="Calibri"/>
              </a:rPr>
              <a:t>c</a:t>
            </a:r>
            <a:r>
              <a:rPr sz="2000" spc="20" dirty="0">
                <a:solidFill>
                  <a:srgbClr val="001F5F"/>
                </a:solidFill>
                <a:latin typeface="Calibri"/>
                <a:cs typeface="Calibri"/>
              </a:rPr>
              <a:t> </a:t>
            </a:r>
            <a:r>
              <a:rPr sz="2000" spc="-5" dirty="0">
                <a:solidFill>
                  <a:srgbClr val="001F5F"/>
                </a:solidFill>
                <a:latin typeface="Calibri"/>
                <a:cs typeface="Calibri"/>
              </a:rPr>
              <a:t>I</a:t>
            </a:r>
            <a:r>
              <a:rPr sz="2000" spc="-110" dirty="0">
                <a:solidFill>
                  <a:srgbClr val="001F5F"/>
                </a:solidFill>
                <a:latin typeface="Calibri"/>
                <a:cs typeface="Calibri"/>
              </a:rPr>
              <a:t>P</a:t>
            </a:r>
            <a:r>
              <a:rPr sz="2000" spc="-10" dirty="0">
                <a:solidFill>
                  <a:srgbClr val="001F5F"/>
                </a:solidFill>
                <a:latin typeface="Calibri"/>
                <a:cs typeface="Calibri"/>
              </a:rPr>
              <a:t>/r</a:t>
            </a:r>
            <a:r>
              <a:rPr sz="2000" spc="-5" dirty="0">
                <a:solidFill>
                  <a:srgbClr val="001F5F"/>
                </a:solidFill>
                <a:latin typeface="Calibri"/>
                <a:cs typeface="Calibri"/>
              </a:rPr>
              <a:t> </a:t>
            </a:r>
            <a:r>
              <a:rPr sz="2000" spc="-10" dirty="0">
                <a:solidFill>
                  <a:srgbClr val="001F5F"/>
                </a:solidFill>
                <a:latin typeface="Calibri"/>
                <a:cs typeface="Calibri"/>
              </a:rPr>
              <a:t>(in</a:t>
            </a:r>
            <a:r>
              <a:rPr sz="2000" spc="-5" dirty="0">
                <a:solidFill>
                  <a:srgbClr val="001F5F"/>
                </a:solidFill>
                <a:latin typeface="Calibri"/>
                <a:cs typeface="Calibri"/>
              </a:rPr>
              <a:t>d</a:t>
            </a:r>
            <a:r>
              <a:rPr sz="2000" spc="-10" dirty="0">
                <a:solidFill>
                  <a:srgbClr val="001F5F"/>
                </a:solidFill>
                <a:latin typeface="Calibri"/>
                <a:cs typeface="Calibri"/>
              </a:rPr>
              <a:t>uction</a:t>
            </a:r>
            <a:r>
              <a:rPr sz="2000" spc="5" dirty="0">
                <a:solidFill>
                  <a:srgbClr val="001F5F"/>
                </a:solidFill>
                <a:latin typeface="Calibri"/>
                <a:cs typeface="Calibri"/>
              </a:rPr>
              <a:t> </a:t>
            </a:r>
            <a:r>
              <a:rPr sz="2000" spc="-15" dirty="0">
                <a:solidFill>
                  <a:srgbClr val="001F5F"/>
                </a:solidFill>
                <a:latin typeface="Calibri"/>
                <a:cs typeface="Calibri"/>
              </a:rPr>
              <a:t>C</a:t>
            </a:r>
            <a:r>
              <a:rPr sz="2000" spc="-25" dirty="0">
                <a:solidFill>
                  <a:srgbClr val="001F5F"/>
                </a:solidFill>
                <a:latin typeface="Calibri"/>
                <a:cs typeface="Calibri"/>
              </a:rPr>
              <a:t>Y</a:t>
            </a:r>
            <a:r>
              <a:rPr sz="2000" spc="-15" dirty="0">
                <a:solidFill>
                  <a:srgbClr val="001F5F"/>
                </a:solidFill>
                <a:latin typeface="Calibri"/>
                <a:cs typeface="Calibri"/>
              </a:rPr>
              <a:t>P2</a:t>
            </a:r>
            <a:r>
              <a:rPr sz="2000" spc="-25" dirty="0">
                <a:solidFill>
                  <a:srgbClr val="001F5F"/>
                </a:solidFill>
                <a:latin typeface="Calibri"/>
                <a:cs typeface="Calibri"/>
              </a:rPr>
              <a:t>B</a:t>
            </a:r>
            <a:r>
              <a:rPr sz="2000" spc="-15" dirty="0">
                <a:solidFill>
                  <a:srgbClr val="001F5F"/>
                </a:solidFill>
                <a:latin typeface="Calibri"/>
                <a:cs typeface="Calibri"/>
              </a:rPr>
              <a:t>6</a:t>
            </a:r>
            <a:r>
              <a:rPr sz="2000" spc="-20" dirty="0">
                <a:solidFill>
                  <a:srgbClr val="001F5F"/>
                </a:solidFill>
                <a:latin typeface="Calibri"/>
                <a:cs typeface="Calibri"/>
              </a:rPr>
              <a:t>)</a:t>
            </a:r>
            <a:r>
              <a:rPr sz="2000" spc="-10" dirty="0">
                <a:solidFill>
                  <a:srgbClr val="001F5F"/>
                </a:solidFill>
                <a:latin typeface="Calibri"/>
                <a:cs typeface="Calibri"/>
              </a:rPr>
              <a:t>:</a:t>
            </a:r>
            <a:r>
              <a:rPr sz="2000" spc="40" dirty="0">
                <a:solidFill>
                  <a:srgbClr val="001F5F"/>
                </a:solidFill>
                <a:latin typeface="Calibri"/>
                <a:cs typeface="Calibri"/>
              </a:rPr>
              <a:t> </a:t>
            </a:r>
            <a:r>
              <a:rPr sz="2000" spc="-10" dirty="0">
                <a:solidFill>
                  <a:srgbClr val="001F5F"/>
                </a:solidFill>
                <a:latin typeface="Calibri"/>
                <a:cs typeface="Calibri"/>
              </a:rPr>
              <a:t>ri</a:t>
            </a:r>
            <a:r>
              <a:rPr sz="2000" spc="-25" dirty="0">
                <a:solidFill>
                  <a:srgbClr val="001F5F"/>
                </a:solidFill>
                <a:latin typeface="Calibri"/>
                <a:cs typeface="Calibri"/>
              </a:rPr>
              <a:t>s</a:t>
            </a:r>
            <a:r>
              <a:rPr sz="2000" spc="-10" dirty="0">
                <a:solidFill>
                  <a:srgbClr val="001F5F"/>
                </a:solidFill>
                <a:latin typeface="Calibri"/>
                <a:cs typeface="Calibri"/>
              </a:rPr>
              <a:t>que</a:t>
            </a:r>
            <a:r>
              <a:rPr sz="2000" spc="40" dirty="0">
                <a:solidFill>
                  <a:srgbClr val="001F5F"/>
                </a:solidFill>
                <a:latin typeface="Calibri"/>
                <a:cs typeface="Calibri"/>
              </a:rPr>
              <a:t> </a:t>
            </a:r>
            <a:r>
              <a:rPr lang="fr-FR" sz="2000" spc="40" dirty="0">
                <a:solidFill>
                  <a:srgbClr val="001F5F"/>
                </a:solidFill>
                <a:latin typeface="Calibri"/>
                <a:cs typeface="Calibri"/>
              </a:rPr>
              <a:t>de </a:t>
            </a:r>
            <a:r>
              <a:rPr sz="2000" spc="-30" dirty="0">
                <a:solidFill>
                  <a:srgbClr val="001F5F"/>
                </a:solidFill>
                <a:latin typeface="Calibri"/>
                <a:cs typeface="Calibri"/>
              </a:rPr>
              <a:t>m</a:t>
            </a:r>
            <a:r>
              <a:rPr sz="2000" spc="-10" dirty="0">
                <a:solidFill>
                  <a:srgbClr val="001F5F"/>
                </a:solidFill>
                <a:latin typeface="Calibri"/>
                <a:cs typeface="Calibri"/>
              </a:rPr>
              <a:t>a</a:t>
            </a:r>
            <a:r>
              <a:rPr sz="2000" spc="-5" dirty="0">
                <a:solidFill>
                  <a:srgbClr val="001F5F"/>
                </a:solidFill>
                <a:latin typeface="Calibri"/>
                <a:cs typeface="Calibri"/>
              </a:rPr>
              <a:t>n</a:t>
            </a:r>
            <a:r>
              <a:rPr sz="2000" spc="-10" dirty="0">
                <a:solidFill>
                  <a:srgbClr val="001F5F"/>
                </a:solidFill>
                <a:latin typeface="Calibri"/>
                <a:cs typeface="Calibri"/>
              </a:rPr>
              <a:t>qu</a:t>
            </a:r>
            <a:r>
              <a:rPr sz="2000" spc="-20" dirty="0">
                <a:solidFill>
                  <a:srgbClr val="001F5F"/>
                </a:solidFill>
                <a:latin typeface="Calibri"/>
                <a:cs typeface="Calibri"/>
              </a:rPr>
              <a:t>e</a:t>
            </a:r>
            <a:r>
              <a:rPr lang="fr-FR" sz="2000" spc="-20" dirty="0">
                <a:solidFill>
                  <a:srgbClr val="001F5F"/>
                </a:solidFill>
                <a:latin typeface="Calibri"/>
                <a:cs typeface="Calibri"/>
              </a:rPr>
              <a:t> ++</a:t>
            </a:r>
          </a:p>
          <a:p>
            <a:pPr marL="767080" lvl="1" indent="-297180">
              <a:spcBef>
                <a:spcPts val="535"/>
              </a:spcBef>
              <a:buClr>
                <a:srgbClr val="001F5F"/>
              </a:buClr>
              <a:buFont typeface="Calibri"/>
              <a:buChar char="•"/>
              <a:tabLst>
                <a:tab pos="310515" algn="l"/>
              </a:tabLst>
            </a:pPr>
            <a:r>
              <a:rPr lang="fr-FR" sz="2000" spc="-20" dirty="0">
                <a:solidFill>
                  <a:srgbClr val="001F5F"/>
                </a:solidFill>
                <a:latin typeface="Calibri"/>
                <a:cs typeface="Calibri"/>
                <a:sym typeface="Wingdings"/>
              </a:rPr>
              <a:t> Ajustement</a:t>
            </a:r>
            <a:endParaRPr lang="fr-FR" sz="2000" spc="-20" dirty="0">
              <a:solidFill>
                <a:srgbClr val="001F5F"/>
              </a:solidFill>
              <a:latin typeface="Calibri"/>
              <a:cs typeface="Calibri"/>
            </a:endParaRPr>
          </a:p>
          <a:p>
            <a:pPr marL="309880" indent="-297180">
              <a:spcBef>
                <a:spcPts val="535"/>
              </a:spcBef>
              <a:buClr>
                <a:srgbClr val="001F5F"/>
              </a:buClr>
              <a:buFont typeface="Calibri"/>
              <a:buChar char="•"/>
              <a:tabLst>
                <a:tab pos="310515" algn="l"/>
              </a:tabLst>
            </a:pPr>
            <a:r>
              <a:rPr sz="2000" spc="-15" dirty="0">
                <a:solidFill>
                  <a:srgbClr val="001F5F"/>
                </a:solidFill>
                <a:latin typeface="Calibri"/>
                <a:cs typeface="Calibri"/>
              </a:rPr>
              <a:t>Bu</a:t>
            </a:r>
            <a:r>
              <a:rPr sz="2000" spc="-10"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é</a:t>
            </a:r>
            <a:r>
              <a:rPr sz="2000" spc="-10" dirty="0">
                <a:solidFill>
                  <a:srgbClr val="001F5F"/>
                </a:solidFill>
                <a:latin typeface="Calibri"/>
                <a:cs typeface="Calibri"/>
              </a:rPr>
              <a:t>n</a:t>
            </a:r>
            <a:r>
              <a:rPr sz="2000" spc="-15" dirty="0">
                <a:solidFill>
                  <a:srgbClr val="001F5F"/>
                </a:solidFill>
                <a:latin typeface="Calibri"/>
                <a:cs typeface="Calibri"/>
              </a:rPr>
              <a:t>or</a:t>
            </a:r>
            <a:r>
              <a:rPr sz="2000" spc="-5" dirty="0">
                <a:solidFill>
                  <a:srgbClr val="001F5F"/>
                </a:solidFill>
                <a:latin typeface="Calibri"/>
                <a:cs typeface="Calibri"/>
              </a:rPr>
              <a:t>p</a:t>
            </a:r>
            <a:r>
              <a:rPr sz="2000" spc="-10" dirty="0">
                <a:solidFill>
                  <a:srgbClr val="001F5F"/>
                </a:solidFill>
                <a:latin typeface="Calibri"/>
                <a:cs typeface="Calibri"/>
              </a:rPr>
              <a:t>hine</a:t>
            </a:r>
            <a:endParaRPr lang="fr-FR" sz="2000" spc="10" dirty="0">
              <a:solidFill>
                <a:srgbClr val="001F5F"/>
              </a:solidFill>
              <a:latin typeface="Calibri"/>
              <a:cs typeface="Calibri"/>
            </a:endParaRPr>
          </a:p>
          <a:p>
            <a:pPr marL="767080" lvl="1" indent="-297180">
              <a:spcBef>
                <a:spcPts val="535"/>
              </a:spcBef>
              <a:buClr>
                <a:srgbClr val="001F5F"/>
              </a:buClr>
              <a:buFont typeface="Calibri"/>
              <a:buChar char="•"/>
              <a:tabLst>
                <a:tab pos="310515" algn="l"/>
              </a:tabLst>
            </a:pPr>
            <a:r>
              <a:rPr sz="2000" spc="-15" dirty="0">
                <a:solidFill>
                  <a:srgbClr val="001F5F"/>
                </a:solidFill>
                <a:latin typeface="Calibri"/>
                <a:cs typeface="Calibri"/>
              </a:rPr>
              <a:t>Di</a:t>
            </a:r>
            <a:r>
              <a:rPr sz="2000" spc="-30" dirty="0">
                <a:solidFill>
                  <a:srgbClr val="001F5F"/>
                </a:solidFill>
                <a:latin typeface="Calibri"/>
                <a:cs typeface="Calibri"/>
              </a:rPr>
              <a:t>m</a:t>
            </a:r>
            <a:r>
              <a:rPr sz="2000" spc="-5" dirty="0">
                <a:solidFill>
                  <a:srgbClr val="001F5F"/>
                </a:solidFill>
                <a:latin typeface="Calibri"/>
                <a:cs typeface="Calibri"/>
              </a:rPr>
              <a:t>i</a:t>
            </a:r>
            <a:r>
              <a:rPr sz="2000" spc="-10" dirty="0">
                <a:solidFill>
                  <a:srgbClr val="001F5F"/>
                </a:solidFill>
                <a:latin typeface="Calibri"/>
                <a:cs typeface="Calibri"/>
              </a:rPr>
              <a:t>nutio</a:t>
            </a:r>
            <a:r>
              <a:rPr sz="2000" spc="-15" dirty="0">
                <a:solidFill>
                  <a:srgbClr val="001F5F"/>
                </a:solidFill>
                <a:latin typeface="Calibri"/>
                <a:cs typeface="Calibri"/>
              </a:rPr>
              <a:t>n</a:t>
            </a:r>
            <a:r>
              <a:rPr sz="2000" spc="5" dirty="0">
                <a:solidFill>
                  <a:srgbClr val="001F5F"/>
                </a:solidFill>
                <a:latin typeface="Calibri"/>
                <a:cs typeface="Calibri"/>
              </a:rPr>
              <a:t> </a:t>
            </a:r>
            <a:r>
              <a:rPr sz="2000" spc="-25" dirty="0">
                <a:solidFill>
                  <a:srgbClr val="001F5F"/>
                </a:solidFill>
                <a:latin typeface="Calibri"/>
                <a:cs typeface="Calibri"/>
              </a:rPr>
              <a:t>a</a:t>
            </a:r>
            <a:r>
              <a:rPr sz="2000" spc="-50" dirty="0">
                <a:solidFill>
                  <a:srgbClr val="001F5F"/>
                </a:solidFill>
                <a:latin typeface="Calibri"/>
                <a:cs typeface="Calibri"/>
              </a:rPr>
              <a:t>v</a:t>
            </a:r>
            <a:r>
              <a:rPr sz="2000" spc="-20" dirty="0">
                <a:solidFill>
                  <a:srgbClr val="001F5F"/>
                </a:solidFill>
                <a:latin typeface="Calibri"/>
                <a:cs typeface="Calibri"/>
              </a:rPr>
              <a:t>e</a:t>
            </a:r>
            <a:r>
              <a:rPr sz="2000" spc="-10" dirty="0">
                <a:solidFill>
                  <a:srgbClr val="001F5F"/>
                </a:solidFill>
                <a:latin typeface="Calibri"/>
                <a:cs typeface="Calibri"/>
              </a:rPr>
              <a:t>c</a:t>
            </a:r>
            <a:r>
              <a:rPr sz="2000" spc="45" dirty="0">
                <a:solidFill>
                  <a:srgbClr val="001F5F"/>
                </a:solidFill>
                <a:latin typeface="Calibri"/>
                <a:cs typeface="Calibri"/>
              </a:rPr>
              <a:t> </a:t>
            </a:r>
            <a:r>
              <a:rPr sz="2000" spc="-5" dirty="0">
                <a:solidFill>
                  <a:srgbClr val="001F5F"/>
                </a:solidFill>
                <a:latin typeface="Calibri"/>
                <a:cs typeface="Calibri"/>
              </a:rPr>
              <a:t>IN</a:t>
            </a:r>
            <a:r>
              <a:rPr sz="2000" spc="-10" dirty="0">
                <a:solidFill>
                  <a:srgbClr val="001F5F"/>
                </a:solidFill>
                <a:latin typeface="Calibri"/>
                <a:cs typeface="Calibri"/>
              </a:rPr>
              <a:t>N</a:t>
            </a:r>
            <a:r>
              <a:rPr sz="2000" spc="-25" dirty="0">
                <a:solidFill>
                  <a:srgbClr val="001F5F"/>
                </a:solidFill>
                <a:latin typeface="Calibri"/>
                <a:cs typeface="Calibri"/>
              </a:rPr>
              <a:t>T</a:t>
            </a:r>
            <a:r>
              <a:rPr sz="2000" spc="-5" dirty="0">
                <a:solidFill>
                  <a:srgbClr val="001F5F"/>
                </a:solidFill>
                <a:latin typeface="Calibri"/>
                <a:cs typeface="Calibri"/>
              </a:rPr>
              <a:t>I</a:t>
            </a:r>
            <a:r>
              <a:rPr sz="2000" spc="-20" dirty="0">
                <a:solidFill>
                  <a:srgbClr val="001F5F"/>
                </a:solidFill>
                <a:latin typeface="Calibri"/>
                <a:cs typeface="Calibri"/>
              </a:rPr>
              <a:t> </a:t>
            </a:r>
            <a:r>
              <a:rPr sz="2000" spc="-15" dirty="0">
                <a:solidFill>
                  <a:srgbClr val="001F5F"/>
                </a:solidFill>
                <a:latin typeface="Calibri"/>
                <a:cs typeface="Calibri"/>
              </a:rPr>
              <a:t>(in</a:t>
            </a:r>
            <a:r>
              <a:rPr sz="2000" spc="-5" dirty="0">
                <a:solidFill>
                  <a:srgbClr val="001F5F"/>
                </a:solidFill>
                <a:latin typeface="Calibri"/>
                <a:cs typeface="Calibri"/>
              </a:rPr>
              <a:t>d</a:t>
            </a:r>
            <a:r>
              <a:rPr sz="2000" spc="-10" dirty="0">
                <a:solidFill>
                  <a:srgbClr val="001F5F"/>
                </a:solidFill>
                <a:latin typeface="Calibri"/>
                <a:cs typeface="Calibri"/>
              </a:rPr>
              <a:t>uction</a:t>
            </a:r>
            <a:r>
              <a:rPr sz="2000" spc="5" dirty="0">
                <a:solidFill>
                  <a:srgbClr val="001F5F"/>
                </a:solidFill>
                <a:latin typeface="Calibri"/>
                <a:cs typeface="Calibri"/>
              </a:rPr>
              <a:t> </a:t>
            </a:r>
            <a:r>
              <a:rPr sz="2000" spc="-20" dirty="0">
                <a:solidFill>
                  <a:srgbClr val="001F5F"/>
                </a:solidFill>
                <a:latin typeface="Calibri"/>
                <a:cs typeface="Calibri"/>
              </a:rPr>
              <a:t>C</a:t>
            </a:r>
            <a:r>
              <a:rPr sz="2000" spc="-25" dirty="0">
                <a:solidFill>
                  <a:srgbClr val="001F5F"/>
                </a:solidFill>
                <a:latin typeface="Calibri"/>
                <a:cs typeface="Calibri"/>
              </a:rPr>
              <a:t>Y</a:t>
            </a:r>
            <a:r>
              <a:rPr sz="2000" spc="-15" dirty="0">
                <a:solidFill>
                  <a:srgbClr val="001F5F"/>
                </a:solidFill>
                <a:latin typeface="Calibri"/>
                <a:cs typeface="Calibri"/>
              </a:rPr>
              <a:t>P3A4</a:t>
            </a:r>
            <a:r>
              <a:rPr sz="2000" spc="-20" dirty="0">
                <a:solidFill>
                  <a:srgbClr val="001F5F"/>
                </a:solidFill>
                <a:latin typeface="Calibri"/>
                <a:cs typeface="Calibri"/>
              </a:rPr>
              <a:t>)</a:t>
            </a:r>
            <a:r>
              <a:rPr sz="2000" spc="-10" dirty="0">
                <a:solidFill>
                  <a:srgbClr val="001F5F"/>
                </a:solidFill>
                <a:latin typeface="Calibri"/>
                <a:cs typeface="Calibri"/>
              </a:rPr>
              <a:t>:</a:t>
            </a:r>
            <a:r>
              <a:rPr sz="2000" spc="65" dirty="0">
                <a:solidFill>
                  <a:srgbClr val="001F5F"/>
                </a:solidFill>
                <a:latin typeface="Calibri"/>
                <a:cs typeface="Calibri"/>
              </a:rPr>
              <a:t> </a:t>
            </a:r>
            <a:r>
              <a:rPr sz="2000" spc="-10" dirty="0">
                <a:solidFill>
                  <a:srgbClr val="001F5F"/>
                </a:solidFill>
                <a:latin typeface="Calibri"/>
                <a:cs typeface="Calibri"/>
              </a:rPr>
              <a:t>ri</a:t>
            </a:r>
            <a:r>
              <a:rPr sz="2000" spc="-25" dirty="0">
                <a:solidFill>
                  <a:srgbClr val="001F5F"/>
                </a:solidFill>
                <a:latin typeface="Calibri"/>
                <a:cs typeface="Calibri"/>
              </a:rPr>
              <a:t>s</a:t>
            </a:r>
            <a:r>
              <a:rPr sz="2000" spc="-10" dirty="0">
                <a:solidFill>
                  <a:srgbClr val="001F5F"/>
                </a:solidFill>
                <a:latin typeface="Calibri"/>
                <a:cs typeface="Calibri"/>
              </a:rPr>
              <a:t>que</a:t>
            </a:r>
            <a:r>
              <a:rPr sz="2000" spc="15" dirty="0">
                <a:solidFill>
                  <a:srgbClr val="001F5F"/>
                </a:solidFill>
                <a:latin typeface="Calibri"/>
                <a:cs typeface="Calibri"/>
              </a:rPr>
              <a:t> </a:t>
            </a:r>
            <a:r>
              <a:rPr sz="2000" spc="-30" dirty="0">
                <a:solidFill>
                  <a:srgbClr val="001F5F"/>
                </a:solidFill>
                <a:latin typeface="Calibri"/>
                <a:cs typeface="Calibri"/>
              </a:rPr>
              <a:t>m</a:t>
            </a:r>
            <a:r>
              <a:rPr sz="2000" spc="-10" dirty="0">
                <a:solidFill>
                  <a:srgbClr val="001F5F"/>
                </a:solidFill>
                <a:latin typeface="Calibri"/>
                <a:cs typeface="Calibri"/>
              </a:rPr>
              <a:t>a</a:t>
            </a:r>
            <a:r>
              <a:rPr sz="2000" spc="-5" dirty="0">
                <a:solidFill>
                  <a:srgbClr val="001F5F"/>
                </a:solidFill>
                <a:latin typeface="Calibri"/>
                <a:cs typeface="Calibri"/>
              </a:rPr>
              <a:t>n</a:t>
            </a:r>
            <a:r>
              <a:rPr sz="2000" spc="-10" dirty="0">
                <a:solidFill>
                  <a:srgbClr val="001F5F"/>
                </a:solidFill>
                <a:latin typeface="Calibri"/>
                <a:cs typeface="Calibri"/>
              </a:rPr>
              <a:t>que </a:t>
            </a:r>
            <a:endParaRPr lang="fr-FR" sz="2000" spc="-10" dirty="0">
              <a:solidFill>
                <a:srgbClr val="001F5F"/>
              </a:solidFill>
              <a:latin typeface="Calibri"/>
              <a:cs typeface="Calibri"/>
            </a:endParaRPr>
          </a:p>
          <a:p>
            <a:pPr marL="1224280" lvl="2" indent="-297180">
              <a:spcBef>
                <a:spcPts val="535"/>
              </a:spcBef>
              <a:buClr>
                <a:srgbClr val="001F5F"/>
              </a:buClr>
              <a:buFont typeface="Calibri"/>
              <a:buChar char="•"/>
              <a:tabLst>
                <a:tab pos="310515" algn="l"/>
              </a:tabLst>
            </a:pPr>
            <a:r>
              <a:rPr lang="fr-FR" sz="2000" spc="-20" dirty="0">
                <a:solidFill>
                  <a:srgbClr val="001F5F"/>
                </a:solidFill>
                <a:cs typeface="Calibri"/>
                <a:sym typeface="Wingdings"/>
              </a:rPr>
              <a:t> Ajustement</a:t>
            </a:r>
            <a:endParaRPr lang="fr-FR" sz="2000" spc="-20" dirty="0">
              <a:solidFill>
                <a:srgbClr val="001F5F"/>
              </a:solidFill>
              <a:cs typeface="Calibri"/>
            </a:endParaRPr>
          </a:p>
          <a:p>
            <a:pPr marL="767080" lvl="1" indent="-297180">
              <a:spcBef>
                <a:spcPts val="535"/>
              </a:spcBef>
              <a:buClr>
                <a:srgbClr val="001F5F"/>
              </a:buClr>
              <a:buFont typeface="Calibri"/>
              <a:buChar char="•"/>
              <a:tabLst>
                <a:tab pos="310515" algn="l"/>
              </a:tabLst>
            </a:pPr>
            <a:r>
              <a:rPr sz="2000" spc="-15" dirty="0">
                <a:solidFill>
                  <a:srgbClr val="001F5F"/>
                </a:solidFill>
                <a:latin typeface="Calibri"/>
                <a:cs typeface="Calibri"/>
              </a:rPr>
              <a:t>Aug</a:t>
            </a:r>
            <a:r>
              <a:rPr sz="2000" spc="-35" dirty="0">
                <a:solidFill>
                  <a:srgbClr val="001F5F"/>
                </a:solidFill>
                <a:latin typeface="Calibri"/>
                <a:cs typeface="Calibri"/>
              </a:rPr>
              <a:t>m</a:t>
            </a:r>
            <a:r>
              <a:rPr sz="2000" spc="-20" dirty="0">
                <a:solidFill>
                  <a:srgbClr val="001F5F"/>
                </a:solidFill>
                <a:latin typeface="Calibri"/>
                <a:cs typeface="Calibri"/>
              </a:rPr>
              <a:t>e</a:t>
            </a:r>
            <a:r>
              <a:rPr sz="2000" spc="-35" dirty="0">
                <a:solidFill>
                  <a:srgbClr val="001F5F"/>
                </a:solidFill>
                <a:latin typeface="Calibri"/>
                <a:cs typeface="Calibri"/>
              </a:rPr>
              <a:t>n</a:t>
            </a:r>
            <a:r>
              <a:rPr sz="2000" spc="-30" dirty="0">
                <a:solidFill>
                  <a:srgbClr val="001F5F"/>
                </a:solidFill>
                <a:latin typeface="Calibri"/>
                <a:cs typeface="Calibri"/>
              </a:rPr>
              <a:t>ta</a:t>
            </a:r>
            <a:r>
              <a:rPr sz="2000" spc="-10" dirty="0">
                <a:solidFill>
                  <a:srgbClr val="001F5F"/>
                </a:solidFill>
                <a:latin typeface="Calibri"/>
                <a:cs typeface="Calibri"/>
              </a:rPr>
              <a:t>tion</a:t>
            </a:r>
            <a:r>
              <a:rPr sz="2000" spc="55" dirty="0">
                <a:solidFill>
                  <a:srgbClr val="001F5F"/>
                </a:solidFill>
                <a:latin typeface="Calibri"/>
                <a:cs typeface="Calibri"/>
              </a:rPr>
              <a:t> </a:t>
            </a:r>
            <a:r>
              <a:rPr sz="2000" spc="-30" dirty="0">
                <a:solidFill>
                  <a:srgbClr val="001F5F"/>
                </a:solidFill>
                <a:latin typeface="Calibri"/>
                <a:cs typeface="Calibri"/>
              </a:rPr>
              <a:t>a</a:t>
            </a:r>
            <a:r>
              <a:rPr sz="2000" spc="-50" dirty="0">
                <a:solidFill>
                  <a:srgbClr val="001F5F"/>
                </a:solidFill>
                <a:latin typeface="Calibri"/>
                <a:cs typeface="Calibri"/>
              </a:rPr>
              <a:t>v</a:t>
            </a:r>
            <a:r>
              <a:rPr sz="2000" spc="-20" dirty="0">
                <a:solidFill>
                  <a:srgbClr val="001F5F"/>
                </a:solidFill>
                <a:latin typeface="Calibri"/>
                <a:cs typeface="Calibri"/>
              </a:rPr>
              <a:t>e</a:t>
            </a:r>
            <a:r>
              <a:rPr sz="2000" spc="-10" dirty="0">
                <a:solidFill>
                  <a:srgbClr val="001F5F"/>
                </a:solidFill>
                <a:latin typeface="Calibri"/>
                <a:cs typeface="Calibri"/>
              </a:rPr>
              <a:t>c</a:t>
            </a:r>
            <a:r>
              <a:rPr sz="2000" spc="20" dirty="0">
                <a:solidFill>
                  <a:srgbClr val="001F5F"/>
                </a:solidFill>
                <a:latin typeface="Calibri"/>
                <a:cs typeface="Calibri"/>
              </a:rPr>
              <a:t> </a:t>
            </a:r>
            <a:r>
              <a:rPr sz="2000" spc="-5" dirty="0">
                <a:solidFill>
                  <a:srgbClr val="001F5F"/>
                </a:solidFill>
                <a:latin typeface="Calibri"/>
                <a:cs typeface="Calibri"/>
              </a:rPr>
              <a:t>I</a:t>
            </a:r>
            <a:r>
              <a:rPr sz="2000" spc="-110" dirty="0">
                <a:solidFill>
                  <a:srgbClr val="001F5F"/>
                </a:solidFill>
                <a:latin typeface="Calibri"/>
                <a:cs typeface="Calibri"/>
              </a:rPr>
              <a:t>P</a:t>
            </a:r>
            <a:r>
              <a:rPr sz="2000" spc="-15" dirty="0">
                <a:solidFill>
                  <a:srgbClr val="001F5F"/>
                </a:solidFill>
                <a:latin typeface="Calibri"/>
                <a:cs typeface="Calibri"/>
              </a:rPr>
              <a:t>/</a:t>
            </a:r>
            <a:r>
              <a:rPr sz="2000" spc="-10" dirty="0">
                <a:solidFill>
                  <a:srgbClr val="001F5F"/>
                </a:solidFill>
                <a:latin typeface="Calibri"/>
                <a:cs typeface="Calibri"/>
              </a:rPr>
              <a:t>r</a:t>
            </a:r>
            <a:r>
              <a:rPr sz="2000" dirty="0">
                <a:solidFill>
                  <a:srgbClr val="001F5F"/>
                </a:solidFill>
                <a:latin typeface="Calibri"/>
                <a:cs typeface="Calibri"/>
              </a:rPr>
              <a:t> </a:t>
            </a:r>
            <a:r>
              <a:rPr sz="2000" spc="-15" dirty="0">
                <a:solidFill>
                  <a:srgbClr val="001F5F"/>
                </a:solidFill>
                <a:latin typeface="Calibri"/>
                <a:cs typeface="Calibri"/>
              </a:rPr>
              <a:t>(in</a:t>
            </a:r>
            <a:r>
              <a:rPr sz="2000" spc="-5" dirty="0">
                <a:solidFill>
                  <a:srgbClr val="001F5F"/>
                </a:solidFill>
                <a:latin typeface="Calibri"/>
                <a:cs typeface="Calibri"/>
              </a:rPr>
              <a:t>h</a:t>
            </a:r>
            <a:r>
              <a:rPr sz="2000" spc="-10" dirty="0">
                <a:solidFill>
                  <a:srgbClr val="001F5F"/>
                </a:solidFill>
                <a:latin typeface="Calibri"/>
                <a:cs typeface="Calibri"/>
              </a:rPr>
              <a:t>ibition</a:t>
            </a:r>
            <a:r>
              <a:rPr sz="2000" spc="5" dirty="0">
                <a:solidFill>
                  <a:srgbClr val="001F5F"/>
                </a:solidFill>
                <a:latin typeface="Calibri"/>
                <a:cs typeface="Calibri"/>
              </a:rPr>
              <a:t> </a:t>
            </a:r>
            <a:r>
              <a:rPr sz="2000" spc="-20" dirty="0">
                <a:solidFill>
                  <a:srgbClr val="001F5F"/>
                </a:solidFill>
                <a:latin typeface="Calibri"/>
                <a:cs typeface="Calibri"/>
              </a:rPr>
              <a:t>C</a:t>
            </a:r>
            <a:r>
              <a:rPr sz="2000" spc="-25" dirty="0">
                <a:solidFill>
                  <a:srgbClr val="001F5F"/>
                </a:solidFill>
                <a:latin typeface="Calibri"/>
                <a:cs typeface="Calibri"/>
              </a:rPr>
              <a:t>Y</a:t>
            </a:r>
            <a:r>
              <a:rPr sz="2000" spc="-15" dirty="0">
                <a:solidFill>
                  <a:srgbClr val="001F5F"/>
                </a:solidFill>
                <a:latin typeface="Calibri"/>
                <a:cs typeface="Calibri"/>
              </a:rPr>
              <a:t>P3A</a:t>
            </a:r>
            <a:r>
              <a:rPr sz="2000" spc="-25" dirty="0">
                <a:solidFill>
                  <a:srgbClr val="001F5F"/>
                </a:solidFill>
                <a:latin typeface="Calibri"/>
                <a:cs typeface="Calibri"/>
              </a:rPr>
              <a:t>4</a:t>
            </a:r>
            <a:r>
              <a:rPr sz="2000" spc="-10" dirty="0">
                <a:solidFill>
                  <a:srgbClr val="001F5F"/>
                </a:solidFill>
                <a:latin typeface="Calibri"/>
                <a:cs typeface="Calibri"/>
              </a:rPr>
              <a:t>)</a:t>
            </a:r>
            <a:r>
              <a:rPr sz="2000" spc="45" dirty="0">
                <a:solidFill>
                  <a:srgbClr val="001F5F"/>
                </a:solidFill>
                <a:latin typeface="Calibri"/>
                <a:cs typeface="Calibri"/>
              </a:rPr>
              <a:t> </a:t>
            </a:r>
            <a:r>
              <a:rPr sz="2000" spc="-10" dirty="0">
                <a:solidFill>
                  <a:srgbClr val="001F5F"/>
                </a:solidFill>
                <a:latin typeface="Calibri"/>
                <a:cs typeface="Calibri"/>
              </a:rPr>
              <a:t>: ri</a:t>
            </a:r>
            <a:r>
              <a:rPr sz="2000" spc="-20" dirty="0">
                <a:solidFill>
                  <a:srgbClr val="001F5F"/>
                </a:solidFill>
                <a:latin typeface="Calibri"/>
                <a:cs typeface="Calibri"/>
              </a:rPr>
              <a:t>s</a:t>
            </a:r>
            <a:r>
              <a:rPr sz="2000" spc="-10" dirty="0">
                <a:solidFill>
                  <a:srgbClr val="001F5F"/>
                </a:solidFill>
                <a:latin typeface="Calibri"/>
                <a:cs typeface="Calibri"/>
              </a:rPr>
              <a:t>que</a:t>
            </a:r>
            <a:r>
              <a:rPr sz="2000" spc="40" dirty="0">
                <a:solidFill>
                  <a:srgbClr val="001F5F"/>
                </a:solidFill>
                <a:latin typeface="Calibri"/>
                <a:cs typeface="Calibri"/>
              </a:rPr>
              <a:t> </a:t>
            </a:r>
            <a:r>
              <a:rPr sz="2000" spc="-30" dirty="0">
                <a:solidFill>
                  <a:srgbClr val="001F5F"/>
                </a:solidFill>
                <a:latin typeface="Calibri"/>
                <a:cs typeface="Calibri"/>
              </a:rPr>
              <a:t>t</a:t>
            </a:r>
            <a:r>
              <a:rPr sz="2000" spc="-60" dirty="0">
                <a:solidFill>
                  <a:srgbClr val="001F5F"/>
                </a:solidFill>
                <a:latin typeface="Calibri"/>
                <a:cs typeface="Calibri"/>
              </a:rPr>
              <a:t>o</a:t>
            </a:r>
            <a:r>
              <a:rPr sz="2000" spc="-15" dirty="0">
                <a:solidFill>
                  <a:srgbClr val="001F5F"/>
                </a:solidFill>
                <a:latin typeface="Calibri"/>
                <a:cs typeface="Calibri"/>
              </a:rPr>
              <a:t>xici</a:t>
            </a:r>
            <a:r>
              <a:rPr sz="2000" spc="-30" dirty="0">
                <a:solidFill>
                  <a:srgbClr val="001F5F"/>
                </a:solidFill>
                <a:latin typeface="Calibri"/>
                <a:cs typeface="Calibri"/>
              </a:rPr>
              <a:t>t</a:t>
            </a:r>
            <a:r>
              <a:rPr sz="2000" spc="-10" dirty="0">
                <a:solidFill>
                  <a:srgbClr val="001F5F"/>
                </a:solidFill>
                <a:latin typeface="Calibri"/>
                <a:cs typeface="Calibri"/>
              </a:rPr>
              <a:t>é</a:t>
            </a:r>
            <a:endParaRPr sz="2000" dirty="0">
              <a:latin typeface="Times New Roman"/>
              <a:cs typeface="Times New Roman"/>
            </a:endParaRPr>
          </a:p>
          <a:p>
            <a:pPr marL="94615">
              <a:spcBef>
                <a:spcPts val="1775"/>
              </a:spcBef>
            </a:pPr>
            <a:r>
              <a:rPr sz="2800" b="1" spc="-10" dirty="0">
                <a:solidFill>
                  <a:srgbClr val="001F5F"/>
                </a:solidFill>
                <a:latin typeface="Calibri"/>
                <a:cs typeface="Calibri"/>
              </a:rPr>
              <a:t>S</a:t>
            </a:r>
            <a:r>
              <a:rPr sz="2800" b="1" dirty="0">
                <a:solidFill>
                  <a:srgbClr val="001F5F"/>
                </a:solidFill>
                <a:latin typeface="Calibri"/>
                <a:cs typeface="Calibri"/>
              </a:rPr>
              <a:t>u</a:t>
            </a:r>
            <a:r>
              <a:rPr sz="2800" b="1" spc="-20" dirty="0">
                <a:solidFill>
                  <a:srgbClr val="001F5F"/>
                </a:solidFill>
                <a:latin typeface="Calibri"/>
                <a:cs typeface="Calibri"/>
              </a:rPr>
              <a:t>bs</a:t>
            </a:r>
            <a:r>
              <a:rPr sz="2800" b="1" spc="-15" dirty="0">
                <a:solidFill>
                  <a:srgbClr val="001F5F"/>
                </a:solidFill>
                <a:latin typeface="Calibri"/>
                <a:cs typeface="Calibri"/>
              </a:rPr>
              <a:t>t</a:t>
            </a:r>
            <a:r>
              <a:rPr sz="2800" b="1" dirty="0">
                <a:solidFill>
                  <a:srgbClr val="001F5F"/>
                </a:solidFill>
                <a:latin typeface="Calibri"/>
                <a:cs typeface="Calibri"/>
              </a:rPr>
              <a:t>anc</a:t>
            </a:r>
            <a:r>
              <a:rPr sz="2800" b="1" spc="5" dirty="0">
                <a:solidFill>
                  <a:srgbClr val="001F5F"/>
                </a:solidFill>
                <a:latin typeface="Calibri"/>
                <a:cs typeface="Calibri"/>
              </a:rPr>
              <a:t>e</a:t>
            </a:r>
            <a:r>
              <a:rPr sz="2800" b="1" dirty="0">
                <a:solidFill>
                  <a:srgbClr val="001F5F"/>
                </a:solidFill>
                <a:latin typeface="Calibri"/>
                <a:cs typeface="Calibri"/>
              </a:rPr>
              <a:t>s</a:t>
            </a:r>
            <a:r>
              <a:rPr sz="2800" b="1" spc="-30" dirty="0">
                <a:solidFill>
                  <a:srgbClr val="001F5F"/>
                </a:solidFill>
                <a:latin typeface="Calibri"/>
                <a:cs typeface="Calibri"/>
              </a:rPr>
              <a:t> </a:t>
            </a:r>
            <a:r>
              <a:rPr sz="2800" b="1" dirty="0">
                <a:solidFill>
                  <a:srgbClr val="001F5F"/>
                </a:solidFill>
                <a:latin typeface="Calibri"/>
                <a:cs typeface="Calibri"/>
              </a:rPr>
              <a:t>i</a:t>
            </a:r>
            <a:r>
              <a:rPr sz="2800" b="1" spc="5" dirty="0">
                <a:solidFill>
                  <a:srgbClr val="001F5F"/>
                </a:solidFill>
                <a:latin typeface="Calibri"/>
                <a:cs typeface="Calibri"/>
              </a:rPr>
              <a:t>l</a:t>
            </a:r>
            <a:r>
              <a:rPr sz="2800" b="1" dirty="0">
                <a:solidFill>
                  <a:srgbClr val="001F5F"/>
                </a:solidFill>
                <a:latin typeface="Calibri"/>
                <a:cs typeface="Calibri"/>
              </a:rPr>
              <a:t>l</a:t>
            </a:r>
            <a:r>
              <a:rPr sz="2800" b="1" spc="-15" dirty="0">
                <a:solidFill>
                  <a:srgbClr val="001F5F"/>
                </a:solidFill>
                <a:latin typeface="Calibri"/>
                <a:cs typeface="Calibri"/>
              </a:rPr>
              <a:t>i</a:t>
            </a:r>
            <a:r>
              <a:rPr sz="2800" b="1" spc="-5" dirty="0">
                <a:solidFill>
                  <a:srgbClr val="001F5F"/>
                </a:solidFill>
                <a:latin typeface="Calibri"/>
                <a:cs typeface="Calibri"/>
              </a:rPr>
              <a:t>ci</a:t>
            </a:r>
            <a:r>
              <a:rPr sz="2800" b="1" spc="-35" dirty="0">
                <a:solidFill>
                  <a:srgbClr val="001F5F"/>
                </a:solidFill>
                <a:latin typeface="Calibri"/>
                <a:cs typeface="Calibri"/>
              </a:rPr>
              <a:t>t</a:t>
            </a:r>
            <a:r>
              <a:rPr sz="2800" b="1" spc="-5" dirty="0">
                <a:solidFill>
                  <a:srgbClr val="001F5F"/>
                </a:solidFill>
                <a:latin typeface="Calibri"/>
                <a:cs typeface="Calibri"/>
              </a:rPr>
              <a:t>es</a:t>
            </a:r>
            <a:endParaRPr lang="fr-FR" sz="2800" spc="-25" dirty="0">
              <a:solidFill>
                <a:srgbClr val="001F5F"/>
              </a:solidFill>
              <a:latin typeface="Calibri"/>
              <a:cs typeface="Calibri"/>
            </a:endParaRPr>
          </a:p>
          <a:p>
            <a:pPr marL="940435" lvl="1" indent="-297180">
              <a:spcBef>
                <a:spcPts val="535"/>
              </a:spcBef>
              <a:buClr>
                <a:srgbClr val="001F5F"/>
              </a:buClr>
              <a:buFont typeface="Calibri"/>
              <a:buChar char="•"/>
              <a:tabLst>
                <a:tab pos="310515" algn="l"/>
              </a:tabLst>
            </a:pPr>
            <a:r>
              <a:rPr sz="2000" spc="-15" dirty="0">
                <a:solidFill>
                  <a:srgbClr val="001F5F"/>
                </a:solidFill>
                <a:latin typeface="Calibri"/>
                <a:cs typeface="Calibri"/>
              </a:rPr>
              <a:t>Cannabis : augmentation avec IP/r</a:t>
            </a:r>
            <a:endParaRPr lang="fr-FR" sz="2000" spc="-15" dirty="0">
              <a:solidFill>
                <a:srgbClr val="001F5F"/>
              </a:solidFill>
              <a:latin typeface="Calibri"/>
              <a:cs typeface="Calibri"/>
            </a:endParaRPr>
          </a:p>
          <a:p>
            <a:pPr marL="940435" lvl="1" indent="-297180">
              <a:spcBef>
                <a:spcPts val="535"/>
              </a:spcBef>
              <a:buClr>
                <a:srgbClr val="001F5F"/>
              </a:buClr>
              <a:buFont typeface="Calibri"/>
              <a:buChar char="•"/>
              <a:tabLst>
                <a:tab pos="310515" algn="l"/>
              </a:tabLst>
            </a:pPr>
            <a:r>
              <a:rPr sz="2000" spc="-15" dirty="0">
                <a:solidFill>
                  <a:srgbClr val="001F5F"/>
                </a:solidFill>
                <a:latin typeface="Calibri"/>
                <a:cs typeface="Calibri"/>
              </a:rPr>
              <a:t>Cocaïne : peu probable</a:t>
            </a:r>
            <a:endParaRPr lang="fr-FR" sz="2000" spc="-15" dirty="0">
              <a:solidFill>
                <a:srgbClr val="001F5F"/>
              </a:solidFill>
              <a:latin typeface="Calibri"/>
              <a:cs typeface="Calibri"/>
            </a:endParaRPr>
          </a:p>
          <a:p>
            <a:pPr marL="940435" lvl="1" indent="-297180">
              <a:spcBef>
                <a:spcPts val="535"/>
              </a:spcBef>
              <a:buClr>
                <a:srgbClr val="001F5F"/>
              </a:buClr>
              <a:buFont typeface="Calibri"/>
              <a:buChar char="•"/>
              <a:tabLst>
                <a:tab pos="310515" algn="l"/>
              </a:tabLst>
            </a:pPr>
            <a:r>
              <a:rPr sz="2000" spc="-15" dirty="0">
                <a:solidFill>
                  <a:srgbClr val="001F5F"/>
                </a:solidFill>
                <a:latin typeface="Calibri"/>
                <a:cs typeface="Calibri"/>
              </a:rPr>
              <a:t>Amphétamine : peu probable</a:t>
            </a:r>
            <a:endParaRPr lang="fr-FR" sz="2000" spc="-15" dirty="0">
              <a:solidFill>
                <a:srgbClr val="001F5F"/>
              </a:solidFill>
              <a:latin typeface="Calibri"/>
              <a:cs typeface="Calibri"/>
            </a:endParaRPr>
          </a:p>
          <a:p>
            <a:pPr marL="940435" lvl="1" indent="-297180">
              <a:spcBef>
                <a:spcPts val="535"/>
              </a:spcBef>
              <a:buClr>
                <a:srgbClr val="001F5F"/>
              </a:buClr>
              <a:buFont typeface="Calibri"/>
              <a:buChar char="•"/>
              <a:tabLst>
                <a:tab pos="310515" algn="l"/>
              </a:tabLst>
            </a:pPr>
            <a:r>
              <a:rPr sz="2000" spc="-15" dirty="0">
                <a:solidFill>
                  <a:srgbClr val="001F5F"/>
                </a:solidFill>
                <a:latin typeface="Calibri"/>
                <a:cs typeface="Calibri"/>
              </a:rPr>
              <a:t>Kétamine : augmentation avec IP/r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255786"/>
            <a:ext cx="8986520" cy="875368"/>
          </a:xfrm>
          <a:prstGeom prst="rect">
            <a:avLst/>
          </a:prstGeom>
        </p:spPr>
        <p:txBody>
          <a:bodyPr vert="horz" wrap="square" lIns="0" tIns="0" rIns="0" bIns="0" numCol="1" rtlCol="0" anchor="ctr" anchorCtr="0" compatLnSpc="1">
            <a:prstTxWarp prst="textNoShape">
              <a:avLst/>
            </a:prstTxWarp>
            <a:spAutoFit/>
          </a:bodyPr>
          <a:lstStyle/>
          <a:p>
            <a:pPr marL="12700" marR="5080"/>
            <a:r>
              <a:rPr dirty="0"/>
              <a:t>INHIBIT</a:t>
            </a:r>
            <a:r>
              <a:rPr spc="-20" dirty="0"/>
              <a:t>E</a:t>
            </a:r>
            <a:r>
              <a:rPr dirty="0"/>
              <a:t>U</a:t>
            </a:r>
            <a:r>
              <a:rPr spc="-40" dirty="0"/>
              <a:t>R</a:t>
            </a:r>
            <a:r>
              <a:rPr spc="-20" dirty="0"/>
              <a:t>S</a:t>
            </a:r>
            <a:r>
              <a:rPr dirty="0"/>
              <a:t> </a:t>
            </a:r>
            <a:r>
              <a:rPr spc="5" dirty="0"/>
              <a:t>D</a:t>
            </a:r>
            <a:r>
              <a:rPr dirty="0"/>
              <a:t>E</a:t>
            </a:r>
            <a:r>
              <a:rPr spc="-30" dirty="0"/>
              <a:t> </a:t>
            </a:r>
            <a:r>
              <a:rPr spc="-5" dirty="0"/>
              <a:t>P</a:t>
            </a:r>
            <a:r>
              <a:rPr spc="-35" dirty="0"/>
              <a:t>R</a:t>
            </a:r>
            <a:r>
              <a:rPr spc="-85" dirty="0"/>
              <a:t>O</a:t>
            </a:r>
            <a:r>
              <a:rPr spc="-5" dirty="0"/>
              <a:t>T</a:t>
            </a:r>
            <a:r>
              <a:rPr spc="-65" dirty="0"/>
              <a:t>E</a:t>
            </a:r>
            <a:r>
              <a:rPr dirty="0"/>
              <a:t>ASE</a:t>
            </a:r>
            <a:r>
              <a:rPr spc="20" dirty="0"/>
              <a:t> </a:t>
            </a:r>
            <a:r>
              <a:rPr dirty="0"/>
              <a:t>ET</a:t>
            </a:r>
            <a:r>
              <a:rPr spc="-15" dirty="0"/>
              <a:t> </a:t>
            </a:r>
            <a:r>
              <a:rPr spc="-5" dirty="0"/>
              <a:t>C</a:t>
            </a:r>
            <a:r>
              <a:rPr spc="-20" dirty="0"/>
              <a:t>L</a:t>
            </a:r>
            <a:r>
              <a:rPr dirty="0"/>
              <a:t>ASS</a:t>
            </a:r>
            <a:r>
              <a:rPr spc="-30" dirty="0"/>
              <a:t>E</a:t>
            </a:r>
            <a:r>
              <a:rPr spc="-20" dirty="0"/>
              <a:t>S</a:t>
            </a:r>
            <a:r>
              <a:rPr spc="-10" dirty="0"/>
              <a:t> </a:t>
            </a:r>
            <a:r>
              <a:rPr dirty="0"/>
              <a:t>FR</a:t>
            </a:r>
            <a:r>
              <a:rPr spc="-90" dirty="0"/>
              <a:t>E</a:t>
            </a:r>
            <a:r>
              <a:rPr spc="-5" dirty="0"/>
              <a:t>QUEMM</a:t>
            </a:r>
            <a:r>
              <a:rPr spc="-15" dirty="0"/>
              <a:t>E</a:t>
            </a:r>
            <a:r>
              <a:rPr dirty="0"/>
              <a:t>NT</a:t>
            </a:r>
            <a:r>
              <a:rPr spc="15" dirty="0"/>
              <a:t> </a:t>
            </a:r>
            <a:r>
              <a:rPr spc="-5" dirty="0"/>
              <a:t>PR</a:t>
            </a:r>
            <a:r>
              <a:rPr spc="-40" dirty="0"/>
              <a:t>E</a:t>
            </a:r>
            <a:r>
              <a:rPr dirty="0"/>
              <a:t>SC</a:t>
            </a:r>
            <a:r>
              <a:rPr spc="-25" dirty="0"/>
              <a:t>R</a:t>
            </a:r>
            <a:r>
              <a:rPr dirty="0"/>
              <a:t>IT</a:t>
            </a:r>
            <a:r>
              <a:rPr spc="-45" dirty="0"/>
              <a:t>E</a:t>
            </a:r>
            <a:r>
              <a:rPr spc="-20" dirty="0"/>
              <a:t>S</a:t>
            </a:r>
            <a:r>
              <a:rPr dirty="0"/>
              <a:t> 3</a:t>
            </a:r>
            <a:r>
              <a:rPr spc="-15" dirty="0"/>
              <a:t>/</a:t>
            </a:r>
            <a:r>
              <a:rPr dirty="0"/>
              <a:t>4</a:t>
            </a:r>
          </a:p>
        </p:txBody>
      </p:sp>
      <p:sp>
        <p:nvSpPr>
          <p:cNvPr id="3" name="object 3"/>
          <p:cNvSpPr txBox="1"/>
          <p:nvPr/>
        </p:nvSpPr>
        <p:spPr>
          <a:xfrm>
            <a:off x="1998073" y="1705824"/>
            <a:ext cx="8365135" cy="4542636"/>
          </a:xfrm>
          <a:prstGeom prst="rect">
            <a:avLst/>
          </a:prstGeom>
        </p:spPr>
        <p:txBody>
          <a:bodyPr vert="horz" wrap="square" lIns="0" tIns="0" rIns="0" bIns="0" rtlCol="0">
            <a:spAutoFit/>
          </a:bodyPr>
          <a:lstStyle/>
          <a:p>
            <a:pPr marL="356870" marR="5080" indent="-344170">
              <a:lnSpc>
                <a:spcPct val="101699"/>
              </a:lnSpc>
              <a:buClr>
                <a:srgbClr val="001F5F"/>
              </a:buClr>
              <a:buFont typeface="Arial"/>
              <a:buChar char="•"/>
              <a:tabLst>
                <a:tab pos="357505" algn="l"/>
              </a:tabLst>
            </a:pPr>
            <a:r>
              <a:rPr sz="2800" b="1" spc="-5" dirty="0">
                <a:solidFill>
                  <a:srgbClr val="001F5F"/>
                </a:solidFill>
                <a:latin typeface="Calibri"/>
                <a:cs typeface="Calibri"/>
              </a:rPr>
              <a:t>Co</a:t>
            </a:r>
            <a:r>
              <a:rPr sz="2800" b="1" spc="15" dirty="0">
                <a:solidFill>
                  <a:srgbClr val="001F5F"/>
                </a:solidFill>
                <a:latin typeface="Calibri"/>
                <a:cs typeface="Calibri"/>
              </a:rPr>
              <a:t>r</a:t>
            </a:r>
            <a:r>
              <a:rPr sz="2800" b="1" spc="5" dirty="0">
                <a:solidFill>
                  <a:srgbClr val="001F5F"/>
                </a:solidFill>
                <a:latin typeface="Calibri"/>
                <a:cs typeface="Calibri"/>
              </a:rPr>
              <a:t>t</a:t>
            </a:r>
            <a:r>
              <a:rPr sz="2800" b="1" dirty="0">
                <a:solidFill>
                  <a:srgbClr val="001F5F"/>
                </a:solidFill>
                <a:latin typeface="Calibri"/>
                <a:cs typeface="Calibri"/>
              </a:rPr>
              <a:t>i</a:t>
            </a:r>
            <a:r>
              <a:rPr sz="2800" b="1" spc="-20" dirty="0">
                <a:solidFill>
                  <a:srgbClr val="001F5F"/>
                </a:solidFill>
                <a:latin typeface="Calibri"/>
                <a:cs typeface="Calibri"/>
              </a:rPr>
              <a:t>c</a:t>
            </a:r>
            <a:r>
              <a:rPr sz="2800" b="1" dirty="0">
                <a:solidFill>
                  <a:srgbClr val="001F5F"/>
                </a:solidFill>
                <a:latin typeface="Calibri"/>
                <a:cs typeface="Calibri"/>
              </a:rPr>
              <a:t>oï</a:t>
            </a:r>
            <a:r>
              <a:rPr sz="2800" b="1" spc="5" dirty="0">
                <a:solidFill>
                  <a:srgbClr val="001F5F"/>
                </a:solidFill>
                <a:latin typeface="Calibri"/>
                <a:cs typeface="Calibri"/>
              </a:rPr>
              <a:t>d</a:t>
            </a:r>
            <a:r>
              <a:rPr sz="2800" b="1" spc="-5" dirty="0">
                <a:solidFill>
                  <a:srgbClr val="001F5F"/>
                </a:solidFill>
                <a:latin typeface="Calibri"/>
                <a:cs typeface="Calibri"/>
              </a:rPr>
              <a:t>e</a:t>
            </a:r>
            <a:r>
              <a:rPr sz="2800" b="1" dirty="0">
                <a:solidFill>
                  <a:srgbClr val="001F5F"/>
                </a:solidFill>
                <a:latin typeface="Calibri"/>
                <a:cs typeface="Calibri"/>
              </a:rPr>
              <a:t>s</a:t>
            </a:r>
            <a:r>
              <a:rPr sz="2800" b="1" spc="-75" dirty="0">
                <a:solidFill>
                  <a:srgbClr val="001F5F"/>
                </a:solidFill>
                <a:latin typeface="Calibri"/>
                <a:cs typeface="Calibri"/>
              </a:rPr>
              <a:t> </a:t>
            </a:r>
            <a:r>
              <a:rPr sz="2800" b="1" dirty="0">
                <a:solidFill>
                  <a:srgbClr val="001F5F"/>
                </a:solidFill>
                <a:latin typeface="Calibri"/>
                <a:cs typeface="Calibri"/>
              </a:rPr>
              <a:t>i</a:t>
            </a:r>
            <a:r>
              <a:rPr sz="2800" b="1" spc="5" dirty="0">
                <a:solidFill>
                  <a:srgbClr val="001F5F"/>
                </a:solidFill>
                <a:latin typeface="Calibri"/>
                <a:cs typeface="Calibri"/>
              </a:rPr>
              <a:t>n</a:t>
            </a:r>
            <a:r>
              <a:rPr sz="2800" b="1" dirty="0">
                <a:solidFill>
                  <a:srgbClr val="001F5F"/>
                </a:solidFill>
                <a:latin typeface="Calibri"/>
                <a:cs typeface="Calibri"/>
              </a:rPr>
              <a:t>h</a:t>
            </a:r>
            <a:r>
              <a:rPr sz="2800" b="1" spc="5" dirty="0">
                <a:solidFill>
                  <a:srgbClr val="001F5F"/>
                </a:solidFill>
                <a:latin typeface="Calibri"/>
                <a:cs typeface="Calibri"/>
              </a:rPr>
              <a:t>a</a:t>
            </a:r>
            <a:r>
              <a:rPr sz="2800" b="1" dirty="0">
                <a:solidFill>
                  <a:srgbClr val="001F5F"/>
                </a:solidFill>
                <a:latin typeface="Calibri"/>
                <a:cs typeface="Calibri"/>
              </a:rPr>
              <a:t>lés</a:t>
            </a:r>
            <a:r>
              <a:rPr sz="2800" b="1" spc="-55" dirty="0">
                <a:solidFill>
                  <a:srgbClr val="001F5F"/>
                </a:solidFill>
                <a:latin typeface="Calibri"/>
                <a:cs typeface="Calibri"/>
              </a:rPr>
              <a:t> </a:t>
            </a:r>
            <a:r>
              <a:rPr sz="2400" spc="-10" dirty="0">
                <a:solidFill>
                  <a:srgbClr val="001F5F"/>
                </a:solidFill>
                <a:latin typeface="Calibri"/>
                <a:cs typeface="Calibri"/>
              </a:rPr>
              <a:t>: </a:t>
            </a:r>
            <a:r>
              <a:rPr sz="2000" spc="-10" dirty="0">
                <a:solidFill>
                  <a:srgbClr val="001F5F"/>
                </a:solidFill>
                <a:latin typeface="Calibri"/>
                <a:cs typeface="Calibri"/>
              </a:rPr>
              <a:t>bé</a:t>
            </a:r>
            <a:r>
              <a:rPr sz="2000" spc="-20" dirty="0">
                <a:solidFill>
                  <a:srgbClr val="001F5F"/>
                </a:solidFill>
                <a:latin typeface="Calibri"/>
                <a:cs typeface="Calibri"/>
              </a:rPr>
              <a:t>c</a:t>
            </a:r>
            <a:r>
              <a:rPr sz="2000" spc="-15" dirty="0">
                <a:solidFill>
                  <a:srgbClr val="001F5F"/>
                </a:solidFill>
                <a:latin typeface="Calibri"/>
                <a:cs typeface="Calibri"/>
              </a:rPr>
              <a:t>lom</a:t>
            </a:r>
            <a:r>
              <a:rPr sz="2000" spc="-20" dirty="0">
                <a:solidFill>
                  <a:srgbClr val="001F5F"/>
                </a:solidFill>
                <a:latin typeface="Calibri"/>
                <a:cs typeface="Calibri"/>
              </a:rPr>
              <a:t>é</a:t>
            </a:r>
            <a:r>
              <a:rPr sz="2000" spc="-30" dirty="0">
                <a:solidFill>
                  <a:srgbClr val="001F5F"/>
                </a:solidFill>
                <a:latin typeface="Calibri"/>
                <a:cs typeface="Calibri"/>
              </a:rPr>
              <a:t>t</a:t>
            </a:r>
            <a:r>
              <a:rPr sz="2000" spc="-5" dirty="0">
                <a:solidFill>
                  <a:srgbClr val="001F5F"/>
                </a:solidFill>
                <a:latin typeface="Calibri"/>
                <a:cs typeface="Calibri"/>
              </a:rPr>
              <a:t>a</a:t>
            </a:r>
            <a:r>
              <a:rPr sz="2000" spc="-25" dirty="0">
                <a:solidFill>
                  <a:srgbClr val="001F5F"/>
                </a:solidFill>
                <a:latin typeface="Calibri"/>
                <a:cs typeface="Calibri"/>
              </a:rPr>
              <a:t>s</a:t>
            </a:r>
            <a:r>
              <a:rPr sz="2000" spc="-10" dirty="0">
                <a:solidFill>
                  <a:srgbClr val="001F5F"/>
                </a:solidFill>
                <a:latin typeface="Calibri"/>
                <a:cs typeface="Calibri"/>
              </a:rPr>
              <a:t>one</a:t>
            </a:r>
            <a:r>
              <a:rPr sz="2000" spc="65" dirty="0">
                <a:solidFill>
                  <a:srgbClr val="001F5F"/>
                </a:solidFill>
                <a:latin typeface="Calibri"/>
                <a:cs typeface="Calibri"/>
              </a:rPr>
              <a:t> </a:t>
            </a:r>
            <a:r>
              <a:rPr sz="2000" spc="-25" dirty="0">
                <a:solidFill>
                  <a:srgbClr val="001F5F"/>
                </a:solidFill>
                <a:latin typeface="Calibri"/>
                <a:cs typeface="Calibri"/>
              </a:rPr>
              <a:t>s</a:t>
            </a:r>
            <a:r>
              <a:rPr sz="2000" spc="-10" dirty="0">
                <a:solidFill>
                  <a:srgbClr val="001F5F"/>
                </a:solidFill>
                <a:latin typeface="Calibri"/>
                <a:cs typeface="Calibri"/>
              </a:rPr>
              <a:t>eu</a:t>
            </a:r>
            <a:r>
              <a:rPr sz="2000" spc="-5" dirty="0">
                <a:solidFill>
                  <a:srgbClr val="001F5F"/>
                </a:solidFill>
                <a:latin typeface="Calibri"/>
                <a:cs typeface="Calibri"/>
              </a:rPr>
              <a:t>l</a:t>
            </a:r>
            <a:r>
              <a:rPr sz="2000" spc="25" dirty="0">
                <a:solidFill>
                  <a:srgbClr val="001F5F"/>
                </a:solidFill>
                <a:latin typeface="Calibri"/>
                <a:cs typeface="Calibri"/>
              </a:rPr>
              <a:t> </a:t>
            </a:r>
            <a:r>
              <a:rPr sz="2000" spc="-5" dirty="0">
                <a:solidFill>
                  <a:srgbClr val="001F5F"/>
                </a:solidFill>
                <a:latin typeface="Calibri"/>
                <a:cs typeface="Calibri"/>
              </a:rPr>
              <a:t>a</a:t>
            </a:r>
            <a:r>
              <a:rPr sz="2000" spc="-10" dirty="0">
                <a:solidFill>
                  <a:srgbClr val="001F5F"/>
                </a:solidFill>
                <a:latin typeface="Calibri"/>
                <a:cs typeface="Calibri"/>
              </a:rPr>
              <a:t>u</a:t>
            </a:r>
            <a:r>
              <a:rPr sz="2000" spc="-30" dirty="0">
                <a:solidFill>
                  <a:srgbClr val="001F5F"/>
                </a:solidFill>
                <a:latin typeface="Calibri"/>
                <a:cs typeface="Calibri"/>
              </a:rPr>
              <a:t>t</a:t>
            </a:r>
            <a:r>
              <a:rPr sz="2000" spc="-10" dirty="0">
                <a:solidFill>
                  <a:srgbClr val="001F5F"/>
                </a:solidFill>
                <a:latin typeface="Calibri"/>
                <a:cs typeface="Calibri"/>
              </a:rPr>
              <a:t>ori</a:t>
            </a:r>
            <a:r>
              <a:rPr sz="2000" spc="-25" dirty="0">
                <a:solidFill>
                  <a:srgbClr val="001F5F"/>
                </a:solidFill>
                <a:latin typeface="Calibri"/>
                <a:cs typeface="Calibri"/>
              </a:rPr>
              <a:t>s</a:t>
            </a:r>
            <a:r>
              <a:rPr sz="2000" spc="-10" dirty="0">
                <a:solidFill>
                  <a:srgbClr val="001F5F"/>
                </a:solidFill>
                <a:latin typeface="Calibri"/>
                <a:cs typeface="Calibri"/>
              </a:rPr>
              <a:t>é</a:t>
            </a:r>
            <a:r>
              <a:rPr sz="2000" spc="40" dirty="0">
                <a:solidFill>
                  <a:srgbClr val="001F5F"/>
                </a:solidFill>
                <a:latin typeface="Calibri"/>
                <a:cs typeface="Calibri"/>
              </a:rPr>
              <a:t> </a:t>
            </a:r>
            <a:r>
              <a:rPr sz="2000" spc="-15" dirty="0">
                <a:solidFill>
                  <a:srgbClr val="001F5F"/>
                </a:solidFill>
                <a:latin typeface="Calibri"/>
                <a:cs typeface="Calibri"/>
              </a:rPr>
              <a:t>(</a:t>
            </a:r>
            <a:r>
              <a:rPr sz="2000" spc="-20" dirty="0">
                <a:solidFill>
                  <a:srgbClr val="001F5F"/>
                </a:solidFill>
                <a:latin typeface="Calibri"/>
                <a:cs typeface="Calibri"/>
              </a:rPr>
              <a:t>é</a:t>
            </a:r>
            <a:r>
              <a:rPr sz="2000" spc="-25" dirty="0">
                <a:solidFill>
                  <a:srgbClr val="001F5F"/>
                </a:solidFill>
                <a:latin typeface="Calibri"/>
                <a:cs typeface="Calibri"/>
              </a:rPr>
              <a:t>v</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er</a:t>
            </a:r>
            <a:r>
              <a:rPr sz="2000" spc="-5" dirty="0">
                <a:solidFill>
                  <a:srgbClr val="001F5F"/>
                </a:solidFill>
                <a:latin typeface="Calibri"/>
                <a:cs typeface="Calibri"/>
              </a:rPr>
              <a:t> </a:t>
            </a:r>
            <a:r>
              <a:rPr sz="2000" spc="-10" dirty="0">
                <a:solidFill>
                  <a:srgbClr val="001F5F"/>
                </a:solidFill>
                <a:latin typeface="Calibri"/>
                <a:cs typeface="Calibri"/>
              </a:rPr>
              <a:t>budé</a:t>
            </a:r>
            <a:r>
              <a:rPr sz="2000" spc="-30" dirty="0">
                <a:solidFill>
                  <a:srgbClr val="001F5F"/>
                </a:solidFill>
                <a:latin typeface="Calibri"/>
                <a:cs typeface="Calibri"/>
              </a:rPr>
              <a:t>s</a:t>
            </a:r>
            <a:r>
              <a:rPr sz="2000" spc="-10" dirty="0">
                <a:solidFill>
                  <a:srgbClr val="001F5F"/>
                </a:solidFill>
                <a:latin typeface="Calibri"/>
                <a:cs typeface="Calibri"/>
              </a:rPr>
              <a:t>on</a:t>
            </a:r>
            <a:r>
              <a:rPr sz="2000" spc="-5" dirty="0">
                <a:solidFill>
                  <a:srgbClr val="001F5F"/>
                </a:solidFill>
                <a:latin typeface="Calibri"/>
                <a:cs typeface="Calibri"/>
              </a:rPr>
              <a:t>i</a:t>
            </a:r>
            <a:r>
              <a:rPr sz="2000" spc="-10" dirty="0">
                <a:solidFill>
                  <a:srgbClr val="001F5F"/>
                </a:solidFill>
                <a:latin typeface="Calibri"/>
                <a:cs typeface="Calibri"/>
              </a:rPr>
              <a:t>de</a:t>
            </a:r>
            <a:r>
              <a:rPr sz="2000" spc="20" dirty="0">
                <a:solidFill>
                  <a:srgbClr val="001F5F"/>
                </a:solidFill>
                <a:latin typeface="Calibri"/>
                <a:cs typeface="Calibri"/>
              </a:rPr>
              <a:t> </a:t>
            </a:r>
            <a:r>
              <a:rPr sz="2000" spc="-10" dirty="0">
                <a:solidFill>
                  <a:srgbClr val="001F5F"/>
                </a:solidFill>
                <a:latin typeface="Calibri"/>
                <a:cs typeface="Calibri"/>
              </a:rPr>
              <a:t>et</a:t>
            </a:r>
            <a:r>
              <a:rPr sz="2000" spc="-5" dirty="0">
                <a:solidFill>
                  <a:srgbClr val="001F5F"/>
                </a:solidFill>
                <a:latin typeface="Calibri"/>
                <a:cs typeface="Calibri"/>
              </a:rPr>
              <a:t> </a:t>
            </a:r>
            <a:r>
              <a:rPr sz="2000" spc="-20" dirty="0">
                <a:solidFill>
                  <a:srgbClr val="001F5F"/>
                </a:solidFill>
                <a:latin typeface="Calibri"/>
                <a:cs typeface="Calibri"/>
              </a:rPr>
              <a:t>f</a:t>
            </a:r>
            <a:r>
              <a:rPr sz="2000" spc="-5" dirty="0">
                <a:solidFill>
                  <a:srgbClr val="001F5F"/>
                </a:solidFill>
                <a:latin typeface="Calibri"/>
                <a:cs typeface="Calibri"/>
              </a:rPr>
              <a:t>l</a:t>
            </a:r>
            <a:r>
              <a:rPr sz="2000" spc="-10" dirty="0">
                <a:solidFill>
                  <a:srgbClr val="001F5F"/>
                </a:solidFill>
                <a:latin typeface="Calibri"/>
                <a:cs typeface="Calibri"/>
              </a:rPr>
              <a:t>uti</a:t>
            </a:r>
            <a:r>
              <a:rPr sz="2000" spc="-35" dirty="0">
                <a:solidFill>
                  <a:srgbClr val="001F5F"/>
                </a:solidFill>
                <a:latin typeface="Calibri"/>
                <a:cs typeface="Calibri"/>
              </a:rPr>
              <a:t>c</a:t>
            </a:r>
            <a:r>
              <a:rPr sz="2000" spc="-5" dirty="0">
                <a:solidFill>
                  <a:srgbClr val="001F5F"/>
                </a:solidFill>
                <a:latin typeface="Calibri"/>
                <a:cs typeface="Calibri"/>
              </a:rPr>
              <a:t>a</a:t>
            </a:r>
            <a:r>
              <a:rPr sz="2000" spc="-25" dirty="0">
                <a:solidFill>
                  <a:srgbClr val="001F5F"/>
                </a:solidFill>
                <a:latin typeface="Calibri"/>
                <a:cs typeface="Calibri"/>
              </a:rPr>
              <a:t>s</a:t>
            </a:r>
            <a:r>
              <a:rPr sz="2000" spc="-10" dirty="0">
                <a:solidFill>
                  <a:srgbClr val="001F5F"/>
                </a:solidFill>
                <a:latin typeface="Calibri"/>
                <a:cs typeface="Calibri"/>
              </a:rPr>
              <a:t>one</a:t>
            </a:r>
            <a:r>
              <a:rPr sz="2000" spc="45" dirty="0">
                <a:solidFill>
                  <a:srgbClr val="001F5F"/>
                </a:solidFill>
                <a:latin typeface="Calibri"/>
                <a:cs typeface="Calibri"/>
              </a:rPr>
              <a:t> </a:t>
            </a:r>
            <a:r>
              <a:rPr sz="2000" spc="-10" dirty="0">
                <a:solidFill>
                  <a:srgbClr val="001F5F"/>
                </a:solidFill>
                <a:latin typeface="Calibri"/>
                <a:cs typeface="Calibri"/>
              </a:rPr>
              <a:t>qu</a:t>
            </a:r>
            <a:r>
              <a:rPr sz="2000" spc="-5" dirty="0">
                <a:solidFill>
                  <a:srgbClr val="001F5F"/>
                </a:solidFill>
                <a:latin typeface="Calibri"/>
                <a:cs typeface="Calibri"/>
              </a:rPr>
              <a:t>i </a:t>
            </a:r>
            <a:r>
              <a:rPr sz="2000" spc="-10" dirty="0">
                <a:solidFill>
                  <a:srgbClr val="001F5F"/>
                </a:solidFill>
                <a:latin typeface="Calibri"/>
                <a:cs typeface="Calibri"/>
              </a:rPr>
              <a:t>ri</a:t>
            </a:r>
            <a:r>
              <a:rPr sz="2000" spc="-20" dirty="0">
                <a:solidFill>
                  <a:srgbClr val="001F5F"/>
                </a:solidFill>
                <a:latin typeface="Calibri"/>
                <a:cs typeface="Calibri"/>
              </a:rPr>
              <a:t>s</a:t>
            </a:r>
            <a:r>
              <a:rPr sz="2000" spc="-10" dirty="0">
                <a:solidFill>
                  <a:srgbClr val="001F5F"/>
                </a:solidFill>
                <a:latin typeface="Calibri"/>
                <a:cs typeface="Calibri"/>
              </a:rPr>
              <a:t>que</a:t>
            </a:r>
            <a:r>
              <a:rPr sz="2000" spc="-35"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 </a:t>
            </a:r>
            <a:r>
              <a:rPr sz="2000" spc="-5" dirty="0">
                <a:solidFill>
                  <a:srgbClr val="001F5F"/>
                </a:solidFill>
                <a:latin typeface="Calibri"/>
                <a:cs typeface="Calibri"/>
              </a:rPr>
              <a:t>d</a:t>
            </a:r>
            <a:r>
              <a:rPr sz="2000" spc="-145" dirty="0">
                <a:solidFill>
                  <a:srgbClr val="001F5F"/>
                </a:solidFill>
                <a:latin typeface="Calibri"/>
                <a:cs typeface="Calibri"/>
              </a:rPr>
              <a:t>’</a:t>
            </a:r>
            <a:r>
              <a:rPr sz="2000" spc="-5" dirty="0">
                <a:solidFill>
                  <a:srgbClr val="001F5F"/>
                </a:solidFill>
                <a:latin typeface="Calibri"/>
                <a:cs typeface="Calibri"/>
              </a:rPr>
              <a:t>au</a:t>
            </a:r>
            <a:r>
              <a:rPr sz="2000" spc="-10" dirty="0">
                <a:solidFill>
                  <a:srgbClr val="001F5F"/>
                </a:solidFill>
                <a:latin typeface="Calibri"/>
                <a:cs typeface="Calibri"/>
              </a:rPr>
              <a:t>g</a:t>
            </a:r>
            <a:r>
              <a:rPr sz="2000" spc="-30" dirty="0">
                <a:solidFill>
                  <a:srgbClr val="001F5F"/>
                </a:solidFill>
                <a:latin typeface="Calibri"/>
                <a:cs typeface="Calibri"/>
              </a:rPr>
              <a:t>m</a:t>
            </a:r>
            <a:r>
              <a:rPr sz="2000" spc="-10" dirty="0">
                <a:solidFill>
                  <a:srgbClr val="001F5F"/>
                </a:solidFill>
                <a:latin typeface="Calibri"/>
                <a:cs typeface="Calibri"/>
              </a:rPr>
              <a:t>e</a:t>
            </a:r>
            <a:r>
              <a:rPr sz="2000" spc="-35" dirty="0">
                <a:solidFill>
                  <a:srgbClr val="001F5F"/>
                </a:solidFill>
                <a:latin typeface="Calibri"/>
                <a:cs typeface="Calibri"/>
              </a:rPr>
              <a:t>n</a:t>
            </a:r>
            <a:r>
              <a:rPr sz="2000" spc="-30" dirty="0">
                <a:solidFill>
                  <a:srgbClr val="001F5F"/>
                </a:solidFill>
                <a:latin typeface="Calibri"/>
                <a:cs typeface="Calibri"/>
              </a:rPr>
              <a:t>t</a:t>
            </a:r>
            <a:r>
              <a:rPr sz="2000" spc="-10" dirty="0">
                <a:solidFill>
                  <a:srgbClr val="001F5F"/>
                </a:solidFill>
                <a:latin typeface="Calibri"/>
                <a:cs typeface="Calibri"/>
              </a:rPr>
              <a:t>er</a:t>
            </a:r>
            <a:r>
              <a:rPr sz="2000" spc="45" dirty="0">
                <a:solidFill>
                  <a:srgbClr val="001F5F"/>
                </a:solidFill>
                <a:latin typeface="Calibri"/>
                <a:cs typeface="Calibri"/>
              </a:rPr>
              <a:t> </a:t>
            </a:r>
            <a:r>
              <a:rPr sz="2000" spc="-20" dirty="0">
                <a:solidFill>
                  <a:srgbClr val="001F5F"/>
                </a:solidFill>
                <a:latin typeface="Calibri"/>
                <a:cs typeface="Calibri"/>
              </a:rPr>
              <a:t>s</a:t>
            </a:r>
            <a:r>
              <a:rPr sz="2000" dirty="0">
                <a:solidFill>
                  <a:srgbClr val="001F5F"/>
                </a:solidFill>
                <a:latin typeface="Calibri"/>
                <a:cs typeface="Calibri"/>
              </a:rPr>
              <a:t>i</a:t>
            </a:r>
            <a:r>
              <a:rPr sz="2000" spc="-5" dirty="0">
                <a:solidFill>
                  <a:srgbClr val="001F5F"/>
                </a:solidFill>
                <a:latin typeface="Calibri"/>
                <a:cs typeface="Calibri"/>
              </a:rPr>
              <a:t> </a:t>
            </a:r>
            <a:r>
              <a:rPr sz="2000" dirty="0">
                <a:solidFill>
                  <a:srgbClr val="001F5F"/>
                </a:solidFill>
                <a:latin typeface="Calibri"/>
                <a:cs typeface="Calibri"/>
              </a:rPr>
              <a:t>a</a:t>
            </a:r>
            <a:r>
              <a:rPr sz="2000" spc="-20" dirty="0">
                <a:solidFill>
                  <a:srgbClr val="001F5F"/>
                </a:solidFill>
                <a:latin typeface="Calibri"/>
                <a:cs typeface="Calibri"/>
              </a:rPr>
              <a:t>ss</a:t>
            </a:r>
            <a:r>
              <a:rPr sz="2000" spc="-10" dirty="0">
                <a:solidFill>
                  <a:srgbClr val="001F5F"/>
                </a:solidFill>
                <a:latin typeface="Calibri"/>
                <a:cs typeface="Calibri"/>
              </a:rPr>
              <a:t>oci</a:t>
            </a:r>
            <a:r>
              <a:rPr sz="2000" spc="-20" dirty="0">
                <a:solidFill>
                  <a:srgbClr val="001F5F"/>
                </a:solidFill>
                <a:latin typeface="Calibri"/>
                <a:cs typeface="Calibri"/>
              </a:rPr>
              <a:t>é</a:t>
            </a:r>
            <a:r>
              <a:rPr sz="2000" spc="-10" dirty="0">
                <a:solidFill>
                  <a:srgbClr val="001F5F"/>
                </a:solidFill>
                <a:latin typeface="Calibri"/>
                <a:cs typeface="Calibri"/>
              </a:rPr>
              <a:t>s</a:t>
            </a:r>
            <a:r>
              <a:rPr sz="2000" spc="85" dirty="0">
                <a:solidFill>
                  <a:srgbClr val="001F5F"/>
                </a:solidFill>
                <a:latin typeface="Calibri"/>
                <a:cs typeface="Calibri"/>
              </a:rPr>
              <a:t> </a:t>
            </a:r>
            <a:r>
              <a:rPr sz="2000" spc="-5" dirty="0">
                <a:solidFill>
                  <a:srgbClr val="001F5F"/>
                </a:solidFill>
                <a:latin typeface="Calibri"/>
                <a:cs typeface="Calibri"/>
              </a:rPr>
              <a:t>I</a:t>
            </a:r>
            <a:r>
              <a:rPr sz="2000" spc="-110" dirty="0">
                <a:solidFill>
                  <a:srgbClr val="001F5F"/>
                </a:solidFill>
                <a:latin typeface="Calibri"/>
                <a:cs typeface="Calibri"/>
              </a:rPr>
              <a:t>P</a:t>
            </a:r>
            <a:r>
              <a:rPr sz="2000" spc="-10" dirty="0">
                <a:solidFill>
                  <a:srgbClr val="001F5F"/>
                </a:solidFill>
                <a:latin typeface="Calibri"/>
                <a:cs typeface="Calibri"/>
              </a:rPr>
              <a:t>/</a:t>
            </a:r>
            <a:r>
              <a:rPr sz="2000" spc="-15" dirty="0">
                <a:solidFill>
                  <a:srgbClr val="001F5F"/>
                </a:solidFill>
                <a:latin typeface="Calibri"/>
                <a:cs typeface="Calibri"/>
              </a:rPr>
              <a:t>r</a:t>
            </a:r>
            <a:r>
              <a:rPr sz="2000" spc="-10" dirty="0">
                <a:solidFill>
                  <a:srgbClr val="001F5F"/>
                </a:solidFill>
                <a:latin typeface="Calibri"/>
                <a:cs typeface="Calibri"/>
              </a:rPr>
              <a:t>)</a:t>
            </a:r>
            <a:endParaRPr sz="2000" dirty="0">
              <a:latin typeface="Calibri"/>
              <a:cs typeface="Calibri"/>
            </a:endParaRPr>
          </a:p>
          <a:p>
            <a:pPr>
              <a:lnSpc>
                <a:spcPct val="100000"/>
              </a:lnSpc>
              <a:buClr>
                <a:srgbClr val="001F5F"/>
              </a:buClr>
              <a:buFont typeface="Arial"/>
              <a:buChar char="•"/>
            </a:pPr>
            <a:endParaRPr sz="2000" dirty="0">
              <a:latin typeface="Times New Roman"/>
              <a:cs typeface="Times New Roman"/>
            </a:endParaRPr>
          </a:p>
          <a:p>
            <a:pPr marL="356870" indent="-344170">
              <a:spcBef>
                <a:spcPts val="1195"/>
              </a:spcBef>
              <a:buClr>
                <a:srgbClr val="001F5F"/>
              </a:buClr>
              <a:buFont typeface="Arial"/>
              <a:buChar char="•"/>
              <a:tabLst>
                <a:tab pos="357505" algn="l"/>
              </a:tabLst>
            </a:pPr>
            <a:r>
              <a:rPr sz="2800" b="1" dirty="0">
                <a:solidFill>
                  <a:srgbClr val="001F5F"/>
                </a:solidFill>
                <a:latin typeface="Calibri"/>
                <a:cs typeface="Calibri"/>
              </a:rPr>
              <a:t>A</a:t>
            </a:r>
            <a:r>
              <a:rPr sz="2800" b="1" spc="-15" dirty="0">
                <a:solidFill>
                  <a:srgbClr val="001F5F"/>
                </a:solidFill>
                <a:latin typeface="Calibri"/>
                <a:cs typeface="Calibri"/>
              </a:rPr>
              <a:t>n</a:t>
            </a:r>
            <a:r>
              <a:rPr sz="2800" b="1" spc="5" dirty="0">
                <a:solidFill>
                  <a:srgbClr val="001F5F"/>
                </a:solidFill>
                <a:latin typeface="Calibri"/>
                <a:cs typeface="Calibri"/>
              </a:rPr>
              <a:t>t</a:t>
            </a:r>
            <a:r>
              <a:rPr sz="2800" b="1" dirty="0">
                <a:solidFill>
                  <a:srgbClr val="001F5F"/>
                </a:solidFill>
                <a:latin typeface="Calibri"/>
                <a:cs typeface="Calibri"/>
              </a:rPr>
              <a:t>i</a:t>
            </a:r>
            <a:r>
              <a:rPr sz="2800" b="1" spc="-20" dirty="0">
                <a:solidFill>
                  <a:srgbClr val="001F5F"/>
                </a:solidFill>
                <a:latin typeface="Calibri"/>
                <a:cs typeface="Calibri"/>
              </a:rPr>
              <a:t>c</a:t>
            </a:r>
            <a:r>
              <a:rPr sz="2800" b="1" dirty="0">
                <a:solidFill>
                  <a:srgbClr val="001F5F"/>
                </a:solidFill>
                <a:latin typeface="Calibri"/>
                <a:cs typeface="Calibri"/>
              </a:rPr>
              <a:t>o</a:t>
            </a:r>
            <a:r>
              <a:rPr sz="2800" b="1" spc="5" dirty="0">
                <a:solidFill>
                  <a:srgbClr val="001F5F"/>
                </a:solidFill>
                <a:latin typeface="Calibri"/>
                <a:cs typeface="Calibri"/>
              </a:rPr>
              <a:t>a</a:t>
            </a:r>
            <a:r>
              <a:rPr sz="2800" b="1" spc="-10" dirty="0">
                <a:solidFill>
                  <a:srgbClr val="001F5F"/>
                </a:solidFill>
                <a:latin typeface="Calibri"/>
                <a:cs typeface="Calibri"/>
              </a:rPr>
              <a:t>g</a:t>
            </a:r>
            <a:r>
              <a:rPr sz="2800" b="1" dirty="0">
                <a:solidFill>
                  <a:srgbClr val="001F5F"/>
                </a:solidFill>
                <a:latin typeface="Calibri"/>
                <a:cs typeface="Calibri"/>
              </a:rPr>
              <a:t>u</a:t>
            </a:r>
            <a:r>
              <a:rPr sz="2800" b="1" spc="5" dirty="0">
                <a:solidFill>
                  <a:srgbClr val="001F5F"/>
                </a:solidFill>
                <a:latin typeface="Calibri"/>
                <a:cs typeface="Calibri"/>
              </a:rPr>
              <a:t>l</a:t>
            </a:r>
            <a:r>
              <a:rPr sz="2800" b="1" dirty="0">
                <a:solidFill>
                  <a:srgbClr val="001F5F"/>
                </a:solidFill>
                <a:latin typeface="Calibri"/>
                <a:cs typeface="Calibri"/>
              </a:rPr>
              <a:t>a</a:t>
            </a:r>
            <a:r>
              <a:rPr sz="2800" b="1" spc="-15" dirty="0">
                <a:solidFill>
                  <a:srgbClr val="001F5F"/>
                </a:solidFill>
                <a:latin typeface="Calibri"/>
                <a:cs typeface="Calibri"/>
              </a:rPr>
              <a:t>nt</a:t>
            </a:r>
            <a:r>
              <a:rPr sz="2800" b="1" dirty="0">
                <a:solidFill>
                  <a:srgbClr val="001F5F"/>
                </a:solidFill>
                <a:latin typeface="Calibri"/>
                <a:cs typeface="Calibri"/>
              </a:rPr>
              <a:t>s</a:t>
            </a:r>
            <a:r>
              <a:rPr sz="2800" b="1" spc="-85" dirty="0">
                <a:solidFill>
                  <a:srgbClr val="001F5F"/>
                </a:solidFill>
                <a:latin typeface="Calibri"/>
                <a:cs typeface="Calibri"/>
              </a:rPr>
              <a:t> </a:t>
            </a:r>
            <a:r>
              <a:rPr sz="2800" b="1" spc="-10" dirty="0">
                <a:solidFill>
                  <a:srgbClr val="001F5F"/>
                </a:solidFill>
                <a:latin typeface="Calibri"/>
                <a:cs typeface="Calibri"/>
              </a:rPr>
              <a:t>(</a:t>
            </a:r>
            <a:r>
              <a:rPr sz="2800" b="1" spc="-145" dirty="0">
                <a:solidFill>
                  <a:srgbClr val="001F5F"/>
                </a:solidFill>
                <a:latin typeface="Calibri"/>
                <a:cs typeface="Calibri"/>
              </a:rPr>
              <a:t>A</a:t>
            </a:r>
            <a:r>
              <a:rPr sz="2800" b="1" spc="-5" dirty="0">
                <a:solidFill>
                  <a:srgbClr val="001F5F"/>
                </a:solidFill>
                <a:latin typeface="Calibri"/>
                <a:cs typeface="Calibri"/>
              </a:rPr>
              <a:t>VK</a:t>
            </a:r>
            <a:r>
              <a:rPr sz="2800" b="1" dirty="0">
                <a:solidFill>
                  <a:srgbClr val="001F5F"/>
                </a:solidFill>
                <a:latin typeface="Calibri"/>
                <a:cs typeface="Calibri"/>
              </a:rPr>
              <a:t>,</a:t>
            </a:r>
            <a:r>
              <a:rPr sz="2800" b="1" spc="10" dirty="0">
                <a:solidFill>
                  <a:srgbClr val="001F5F"/>
                </a:solidFill>
                <a:latin typeface="Calibri"/>
                <a:cs typeface="Calibri"/>
              </a:rPr>
              <a:t> </a:t>
            </a:r>
            <a:r>
              <a:rPr sz="2800" b="1" dirty="0">
                <a:solidFill>
                  <a:srgbClr val="001F5F"/>
                </a:solidFill>
                <a:latin typeface="Calibri"/>
                <a:cs typeface="Calibri"/>
              </a:rPr>
              <a:t>N</a:t>
            </a:r>
            <a:r>
              <a:rPr sz="2800" b="1" spc="-20" dirty="0">
                <a:solidFill>
                  <a:srgbClr val="001F5F"/>
                </a:solidFill>
                <a:latin typeface="Calibri"/>
                <a:cs typeface="Calibri"/>
              </a:rPr>
              <a:t>A</a:t>
            </a:r>
            <a:r>
              <a:rPr sz="2800" b="1" spc="-25" dirty="0">
                <a:solidFill>
                  <a:srgbClr val="001F5F"/>
                </a:solidFill>
                <a:latin typeface="Calibri"/>
                <a:cs typeface="Calibri"/>
              </a:rPr>
              <a:t>C</a:t>
            </a:r>
            <a:r>
              <a:rPr sz="2800" b="1" spc="-5" dirty="0">
                <a:solidFill>
                  <a:srgbClr val="001F5F"/>
                </a:solidFill>
                <a:latin typeface="Calibri"/>
                <a:cs typeface="Calibri"/>
              </a:rPr>
              <a:t>O</a:t>
            </a:r>
            <a:r>
              <a:rPr sz="2800" b="1" dirty="0">
                <a:solidFill>
                  <a:srgbClr val="001F5F"/>
                </a:solidFill>
                <a:latin typeface="Calibri"/>
                <a:cs typeface="Calibri"/>
              </a:rPr>
              <a:t>)</a:t>
            </a:r>
            <a:endParaRPr lang="fr-FR" sz="2800" b="1" spc="-5" dirty="0">
              <a:solidFill>
                <a:srgbClr val="001F5F"/>
              </a:solidFill>
              <a:latin typeface="Calibri"/>
              <a:cs typeface="Calibri"/>
            </a:endParaRPr>
          </a:p>
          <a:p>
            <a:pPr marL="814070" lvl="1" indent="-344170">
              <a:lnSpc>
                <a:spcPct val="80000"/>
              </a:lnSpc>
              <a:spcBef>
                <a:spcPts val="1195"/>
              </a:spcBef>
              <a:buClr>
                <a:srgbClr val="001F5F"/>
              </a:buClr>
              <a:buFont typeface="Arial"/>
              <a:buChar char="•"/>
              <a:tabLst>
                <a:tab pos="357505" algn="l"/>
              </a:tabLst>
            </a:pPr>
            <a:r>
              <a:rPr sz="2000" spc="-110" dirty="0">
                <a:solidFill>
                  <a:srgbClr val="001F5F"/>
                </a:solidFill>
                <a:latin typeface="Calibri"/>
                <a:cs typeface="Calibri"/>
              </a:rPr>
              <a:t>A</a:t>
            </a:r>
            <a:r>
              <a:rPr sz="2000" spc="-20" dirty="0">
                <a:solidFill>
                  <a:srgbClr val="001F5F"/>
                </a:solidFill>
                <a:latin typeface="Calibri"/>
                <a:cs typeface="Calibri"/>
              </a:rPr>
              <a:t>V</a:t>
            </a:r>
            <a:r>
              <a:rPr sz="2000" spc="-15" dirty="0">
                <a:solidFill>
                  <a:srgbClr val="001F5F"/>
                </a:solidFill>
                <a:latin typeface="Calibri"/>
                <a:cs typeface="Calibri"/>
              </a:rPr>
              <a:t>K</a:t>
            </a:r>
            <a:endParaRPr lang="fr-FR" sz="2000" spc="20" dirty="0">
              <a:solidFill>
                <a:srgbClr val="001F5F"/>
              </a:solidFill>
              <a:latin typeface="Calibri"/>
              <a:cs typeface="Calibri"/>
            </a:endParaRPr>
          </a:p>
          <a:p>
            <a:pPr marL="1271270" lvl="2" indent="-344170">
              <a:lnSpc>
                <a:spcPct val="80000"/>
              </a:lnSpc>
              <a:spcBef>
                <a:spcPts val="1195"/>
              </a:spcBef>
              <a:buClr>
                <a:srgbClr val="001F5F"/>
              </a:buClr>
              <a:buFont typeface="Arial"/>
              <a:buChar char="•"/>
              <a:tabLst>
                <a:tab pos="357505" algn="l"/>
              </a:tabLst>
            </a:pPr>
            <a:r>
              <a:rPr sz="2000" spc="-30" dirty="0">
                <a:solidFill>
                  <a:srgbClr val="001F5F"/>
                </a:solidFill>
                <a:latin typeface="Calibri"/>
                <a:cs typeface="Calibri"/>
              </a:rPr>
              <a:t>a</a:t>
            </a:r>
            <a:r>
              <a:rPr sz="2000" spc="-50" dirty="0">
                <a:solidFill>
                  <a:srgbClr val="001F5F"/>
                </a:solidFill>
                <a:latin typeface="Calibri"/>
                <a:cs typeface="Calibri"/>
              </a:rPr>
              <a:t>v</a:t>
            </a:r>
            <a:r>
              <a:rPr sz="2000" spc="-10" dirty="0">
                <a:solidFill>
                  <a:srgbClr val="001F5F"/>
                </a:solidFill>
                <a:latin typeface="Calibri"/>
                <a:cs typeface="Calibri"/>
              </a:rPr>
              <a:t>ec</a:t>
            </a:r>
            <a:r>
              <a:rPr sz="2000" spc="15" dirty="0">
                <a:solidFill>
                  <a:srgbClr val="001F5F"/>
                </a:solidFill>
                <a:latin typeface="Calibri"/>
                <a:cs typeface="Calibri"/>
              </a:rPr>
              <a:t> </a:t>
            </a:r>
            <a:r>
              <a:rPr sz="2000" spc="-5" dirty="0">
                <a:solidFill>
                  <a:srgbClr val="001F5F"/>
                </a:solidFill>
                <a:latin typeface="Calibri"/>
                <a:cs typeface="Calibri"/>
              </a:rPr>
              <a:t>I</a:t>
            </a:r>
            <a:r>
              <a:rPr sz="2000" spc="-110" dirty="0">
                <a:solidFill>
                  <a:srgbClr val="001F5F"/>
                </a:solidFill>
                <a:latin typeface="Calibri"/>
                <a:cs typeface="Calibri"/>
              </a:rPr>
              <a:t>P</a:t>
            </a:r>
            <a:r>
              <a:rPr sz="2000" spc="-15" dirty="0">
                <a:solidFill>
                  <a:srgbClr val="001F5F"/>
                </a:solidFill>
                <a:latin typeface="Calibri"/>
                <a:cs typeface="Calibri"/>
              </a:rPr>
              <a:t>/</a:t>
            </a:r>
            <a:r>
              <a:rPr sz="2000" spc="-180" dirty="0">
                <a:solidFill>
                  <a:srgbClr val="001F5F"/>
                </a:solidFill>
                <a:latin typeface="Calibri"/>
                <a:cs typeface="Calibri"/>
              </a:rPr>
              <a:t>r</a:t>
            </a:r>
            <a:r>
              <a:rPr sz="2000" spc="-5" dirty="0">
                <a:solidFill>
                  <a:srgbClr val="001F5F"/>
                </a:solidFill>
                <a:latin typeface="Calibri"/>
                <a:cs typeface="Calibri"/>
              </a:rPr>
              <a:t>,</a:t>
            </a:r>
            <a:r>
              <a:rPr sz="2000" dirty="0">
                <a:solidFill>
                  <a:srgbClr val="001F5F"/>
                </a:solidFill>
                <a:latin typeface="Calibri"/>
                <a:cs typeface="Calibri"/>
              </a:rPr>
              <a:t> I</a:t>
            </a:r>
            <a:r>
              <a:rPr sz="2000" spc="-5" dirty="0">
                <a:solidFill>
                  <a:srgbClr val="001F5F"/>
                </a:solidFill>
                <a:latin typeface="Calibri"/>
                <a:cs typeface="Calibri"/>
              </a:rPr>
              <a:t>N</a:t>
            </a:r>
            <a:r>
              <a:rPr sz="2000" spc="-15" dirty="0">
                <a:solidFill>
                  <a:srgbClr val="001F5F"/>
                </a:solidFill>
                <a:latin typeface="Calibri"/>
                <a:cs typeface="Calibri"/>
              </a:rPr>
              <a:t>R</a:t>
            </a:r>
            <a:r>
              <a:rPr sz="2000" spc="-20" dirty="0">
                <a:solidFill>
                  <a:srgbClr val="001F5F"/>
                </a:solidFill>
                <a:latin typeface="Calibri"/>
                <a:cs typeface="Calibri"/>
              </a:rPr>
              <a:t> </a:t>
            </a:r>
            <a:r>
              <a:rPr sz="2000" spc="-10" dirty="0">
                <a:solidFill>
                  <a:srgbClr val="001F5F"/>
                </a:solidFill>
                <a:latin typeface="Calibri"/>
                <a:cs typeface="Calibri"/>
              </a:rPr>
              <a:t>à</a:t>
            </a:r>
            <a:r>
              <a:rPr sz="2000" dirty="0">
                <a:solidFill>
                  <a:srgbClr val="001F5F"/>
                </a:solidFill>
                <a:latin typeface="Calibri"/>
                <a:cs typeface="Calibri"/>
              </a:rPr>
              <a:t> </a:t>
            </a:r>
            <a:r>
              <a:rPr sz="2000" spc="-30" dirty="0">
                <a:solidFill>
                  <a:srgbClr val="001F5F"/>
                </a:solidFill>
                <a:latin typeface="Calibri"/>
                <a:cs typeface="Calibri"/>
              </a:rPr>
              <a:t>c</a:t>
            </a:r>
            <a:r>
              <a:rPr sz="2000" spc="-10" dirty="0">
                <a:solidFill>
                  <a:srgbClr val="001F5F"/>
                </a:solidFill>
                <a:latin typeface="Calibri"/>
                <a:cs typeface="Calibri"/>
              </a:rPr>
              <a:t>o</a:t>
            </a:r>
            <a:r>
              <a:rPr sz="2000" spc="-30"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r</a:t>
            </a:r>
            <a:r>
              <a:rPr sz="2000" spc="-10" dirty="0">
                <a:solidFill>
                  <a:srgbClr val="001F5F"/>
                </a:solidFill>
                <a:latin typeface="Calibri"/>
                <a:cs typeface="Calibri"/>
              </a:rPr>
              <a:t>ô</a:t>
            </a:r>
            <a:r>
              <a:rPr sz="2000" spc="-5" dirty="0">
                <a:solidFill>
                  <a:srgbClr val="001F5F"/>
                </a:solidFill>
                <a:latin typeface="Calibri"/>
                <a:cs typeface="Calibri"/>
              </a:rPr>
              <a:t>l</a:t>
            </a:r>
            <a:r>
              <a:rPr sz="2000" spc="-20" dirty="0">
                <a:solidFill>
                  <a:srgbClr val="001F5F"/>
                </a:solidFill>
                <a:latin typeface="Calibri"/>
                <a:cs typeface="Calibri"/>
              </a:rPr>
              <a:t>e</a:t>
            </a:r>
            <a:r>
              <a:rPr sz="2000" spc="-10" dirty="0">
                <a:solidFill>
                  <a:srgbClr val="001F5F"/>
                </a:solidFill>
                <a:latin typeface="Calibri"/>
                <a:cs typeface="Calibri"/>
              </a:rPr>
              <a:t>r</a:t>
            </a:r>
            <a:r>
              <a:rPr sz="2000" spc="25" dirty="0">
                <a:solidFill>
                  <a:srgbClr val="001F5F"/>
                </a:solidFill>
                <a:latin typeface="Calibri"/>
                <a:cs typeface="Calibri"/>
              </a:rPr>
              <a:t> </a:t>
            </a:r>
            <a:r>
              <a:rPr sz="2000" dirty="0">
                <a:solidFill>
                  <a:srgbClr val="001F5F"/>
                </a:solidFill>
                <a:latin typeface="Calibri"/>
                <a:cs typeface="Calibri"/>
              </a:rPr>
              <a:t>++</a:t>
            </a:r>
            <a:r>
              <a:rPr sz="2000" spc="-10" dirty="0">
                <a:solidFill>
                  <a:srgbClr val="001F5F"/>
                </a:solidFill>
                <a:latin typeface="Calibri"/>
                <a:cs typeface="Calibri"/>
              </a:rPr>
              <a:t>+</a:t>
            </a:r>
            <a:r>
              <a:rPr sz="2000" spc="20" dirty="0">
                <a:solidFill>
                  <a:srgbClr val="001F5F"/>
                </a:solidFill>
                <a:latin typeface="Calibri"/>
                <a:cs typeface="Calibri"/>
              </a:rPr>
              <a:t> </a:t>
            </a:r>
            <a:r>
              <a:rPr sz="2000" spc="-15" dirty="0">
                <a:solidFill>
                  <a:srgbClr val="001F5F"/>
                </a:solidFill>
                <a:latin typeface="Calibri"/>
                <a:cs typeface="Calibri"/>
              </a:rPr>
              <a:t>(a</a:t>
            </a:r>
            <a:r>
              <a:rPr sz="2000" dirty="0">
                <a:solidFill>
                  <a:srgbClr val="001F5F"/>
                </a:solidFill>
                <a:latin typeface="Calibri"/>
                <a:cs typeface="Calibri"/>
              </a:rPr>
              <a:t>u</a:t>
            </a:r>
            <a:r>
              <a:rPr sz="2000" spc="-10" dirty="0">
                <a:solidFill>
                  <a:srgbClr val="001F5F"/>
                </a:solidFill>
                <a:latin typeface="Calibri"/>
                <a:cs typeface="Calibri"/>
              </a:rPr>
              <a:t>g</a:t>
            </a:r>
            <a:r>
              <a:rPr sz="2000" spc="-30" dirty="0">
                <a:solidFill>
                  <a:srgbClr val="001F5F"/>
                </a:solidFill>
                <a:latin typeface="Calibri"/>
                <a:cs typeface="Calibri"/>
              </a:rPr>
              <a:t>m</a:t>
            </a:r>
            <a:r>
              <a:rPr sz="2000" spc="-10" dirty="0">
                <a:solidFill>
                  <a:srgbClr val="001F5F"/>
                </a:solidFill>
                <a:latin typeface="Calibri"/>
                <a:cs typeface="Calibri"/>
              </a:rPr>
              <a:t>e</a:t>
            </a:r>
            <a:r>
              <a:rPr sz="2000" spc="-30" dirty="0">
                <a:solidFill>
                  <a:srgbClr val="001F5F"/>
                </a:solidFill>
                <a:latin typeface="Calibri"/>
                <a:cs typeface="Calibri"/>
              </a:rPr>
              <a:t>nta</a:t>
            </a:r>
            <a:r>
              <a:rPr sz="2000" spc="-10" dirty="0">
                <a:solidFill>
                  <a:srgbClr val="001F5F"/>
                </a:solidFill>
                <a:latin typeface="Calibri"/>
                <a:cs typeface="Calibri"/>
              </a:rPr>
              <a:t>ti</a:t>
            </a:r>
            <a:r>
              <a:rPr sz="2000" spc="-5" dirty="0">
                <a:solidFill>
                  <a:srgbClr val="001F5F"/>
                </a:solidFill>
                <a:latin typeface="Calibri"/>
                <a:cs typeface="Calibri"/>
              </a:rPr>
              <a:t>o</a:t>
            </a:r>
            <a:r>
              <a:rPr sz="2000" spc="-15" dirty="0">
                <a:solidFill>
                  <a:srgbClr val="001F5F"/>
                </a:solidFill>
                <a:latin typeface="Calibri"/>
                <a:cs typeface="Calibri"/>
              </a:rPr>
              <a:t>n</a:t>
            </a:r>
            <a:r>
              <a:rPr sz="2000" spc="55" dirty="0">
                <a:solidFill>
                  <a:srgbClr val="001F5F"/>
                </a:solidFill>
                <a:latin typeface="Calibri"/>
                <a:cs typeface="Calibri"/>
              </a:rPr>
              <a:t> </a:t>
            </a:r>
            <a:r>
              <a:rPr sz="2000" spc="-10" dirty="0">
                <a:solidFill>
                  <a:srgbClr val="001F5F"/>
                </a:solidFill>
                <a:latin typeface="Calibri"/>
                <a:cs typeface="Calibri"/>
              </a:rPr>
              <a:t>o</a:t>
            </a:r>
            <a:r>
              <a:rPr sz="2000" spc="-15" dirty="0">
                <a:solidFill>
                  <a:srgbClr val="001F5F"/>
                </a:solidFill>
                <a:latin typeface="Calibri"/>
                <a:cs typeface="Calibri"/>
              </a:rPr>
              <a:t>u</a:t>
            </a:r>
            <a:r>
              <a:rPr sz="2000" spc="-10" dirty="0">
                <a:solidFill>
                  <a:srgbClr val="001F5F"/>
                </a:solidFill>
                <a:latin typeface="Calibri"/>
                <a:cs typeface="Calibri"/>
              </a:rPr>
              <a:t> d</a:t>
            </a:r>
            <a:r>
              <a:rPr sz="2000" spc="-5" dirty="0">
                <a:solidFill>
                  <a:srgbClr val="001F5F"/>
                </a:solidFill>
                <a:latin typeface="Calibri"/>
                <a:cs typeface="Calibri"/>
              </a:rPr>
              <a:t>i</a:t>
            </a:r>
            <a:r>
              <a:rPr sz="2000" spc="-30" dirty="0">
                <a:solidFill>
                  <a:srgbClr val="001F5F"/>
                </a:solidFill>
                <a:latin typeface="Calibri"/>
                <a:cs typeface="Calibri"/>
              </a:rPr>
              <a:t>m</a:t>
            </a:r>
            <a:r>
              <a:rPr sz="2000" spc="-5" dirty="0">
                <a:solidFill>
                  <a:srgbClr val="001F5F"/>
                </a:solidFill>
                <a:latin typeface="Calibri"/>
                <a:cs typeface="Calibri"/>
              </a:rPr>
              <a:t>i</a:t>
            </a:r>
            <a:r>
              <a:rPr sz="2000" spc="-10" dirty="0">
                <a:solidFill>
                  <a:srgbClr val="001F5F"/>
                </a:solidFill>
                <a:latin typeface="Calibri"/>
                <a:cs typeface="Calibri"/>
              </a:rPr>
              <a:t>nuti</a:t>
            </a:r>
            <a:r>
              <a:rPr sz="2000" spc="-5" dirty="0">
                <a:solidFill>
                  <a:srgbClr val="001F5F"/>
                </a:solidFill>
                <a:latin typeface="Calibri"/>
                <a:cs typeface="Calibri"/>
              </a:rPr>
              <a:t>o</a:t>
            </a:r>
            <a:r>
              <a:rPr sz="2000" spc="-10" dirty="0">
                <a:solidFill>
                  <a:srgbClr val="001F5F"/>
                </a:solidFill>
                <a:latin typeface="Calibri"/>
                <a:cs typeface="Calibri"/>
              </a:rPr>
              <a:t>n</a:t>
            </a:r>
            <a:r>
              <a:rPr sz="2000" spc="-15" dirty="0">
                <a:solidFill>
                  <a:srgbClr val="001F5F"/>
                </a:solidFill>
                <a:latin typeface="Calibri"/>
                <a:cs typeface="Calibri"/>
              </a:rPr>
              <a:t>)</a:t>
            </a:r>
            <a:endParaRPr lang="fr-FR" sz="2000" spc="-15" dirty="0">
              <a:solidFill>
                <a:srgbClr val="001F5F"/>
              </a:solidFill>
              <a:latin typeface="Calibri"/>
              <a:cs typeface="Calibri"/>
            </a:endParaRPr>
          </a:p>
          <a:p>
            <a:pPr marL="1271270" lvl="2" indent="-344170">
              <a:lnSpc>
                <a:spcPct val="80000"/>
              </a:lnSpc>
              <a:spcBef>
                <a:spcPts val="1195"/>
              </a:spcBef>
              <a:buClr>
                <a:srgbClr val="001F5F"/>
              </a:buClr>
              <a:buFont typeface="Arial"/>
              <a:buChar char="•"/>
              <a:tabLst>
                <a:tab pos="357505" algn="l"/>
              </a:tabLst>
            </a:pPr>
            <a:r>
              <a:rPr sz="2000" spc="-30" dirty="0">
                <a:solidFill>
                  <a:srgbClr val="001F5F"/>
                </a:solidFill>
                <a:latin typeface="Calibri"/>
                <a:cs typeface="Calibri"/>
              </a:rPr>
              <a:t>a</a:t>
            </a:r>
            <a:r>
              <a:rPr sz="2000" spc="-50" dirty="0">
                <a:solidFill>
                  <a:srgbClr val="001F5F"/>
                </a:solidFill>
                <a:latin typeface="Calibri"/>
                <a:cs typeface="Calibri"/>
              </a:rPr>
              <a:t>v</a:t>
            </a:r>
            <a:r>
              <a:rPr sz="2000" spc="-10" dirty="0">
                <a:solidFill>
                  <a:srgbClr val="001F5F"/>
                </a:solidFill>
                <a:latin typeface="Calibri"/>
                <a:cs typeface="Calibri"/>
              </a:rPr>
              <a:t>ec</a:t>
            </a:r>
            <a:r>
              <a:rPr sz="2000" spc="15" dirty="0">
                <a:solidFill>
                  <a:srgbClr val="001F5F"/>
                </a:solidFill>
                <a:latin typeface="Calibri"/>
                <a:cs typeface="Calibri"/>
              </a:rPr>
              <a:t> </a:t>
            </a:r>
            <a:r>
              <a:rPr sz="2000" spc="-5" dirty="0">
                <a:solidFill>
                  <a:srgbClr val="001F5F"/>
                </a:solidFill>
                <a:latin typeface="Calibri"/>
                <a:cs typeface="Calibri"/>
              </a:rPr>
              <a:t>INN</a:t>
            </a:r>
            <a:r>
              <a:rPr sz="2000" spc="-20" dirty="0">
                <a:solidFill>
                  <a:srgbClr val="001F5F"/>
                </a:solidFill>
                <a:latin typeface="Calibri"/>
                <a:cs typeface="Calibri"/>
              </a:rPr>
              <a:t>T</a:t>
            </a:r>
            <a:r>
              <a:rPr sz="2000" spc="-5" dirty="0">
                <a:solidFill>
                  <a:srgbClr val="001F5F"/>
                </a:solidFill>
                <a:latin typeface="Calibri"/>
                <a:cs typeface="Calibri"/>
              </a:rPr>
              <a:t>I</a:t>
            </a:r>
            <a:r>
              <a:rPr sz="2000" spc="-20"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IN</a:t>
            </a:r>
            <a:r>
              <a:rPr sz="2000" spc="-15" dirty="0">
                <a:solidFill>
                  <a:srgbClr val="001F5F"/>
                </a:solidFill>
                <a:latin typeface="Calibri"/>
                <a:cs typeface="Calibri"/>
              </a:rPr>
              <a:t>R</a:t>
            </a:r>
            <a:r>
              <a:rPr sz="2000" dirty="0">
                <a:solidFill>
                  <a:srgbClr val="001F5F"/>
                </a:solidFill>
                <a:latin typeface="Calibri"/>
                <a:cs typeface="Calibri"/>
              </a:rPr>
              <a:t> </a:t>
            </a:r>
            <a:r>
              <a:rPr sz="2000" spc="-10" dirty="0">
                <a:solidFill>
                  <a:srgbClr val="001F5F"/>
                </a:solidFill>
                <a:latin typeface="Calibri"/>
                <a:cs typeface="Calibri"/>
              </a:rPr>
              <a:t>à</a:t>
            </a:r>
            <a:r>
              <a:rPr sz="2000" dirty="0">
                <a:solidFill>
                  <a:srgbClr val="001F5F"/>
                </a:solidFill>
                <a:latin typeface="Calibri"/>
                <a:cs typeface="Calibri"/>
              </a:rPr>
              <a:t> </a:t>
            </a:r>
            <a:r>
              <a:rPr sz="2000" spc="-30" dirty="0">
                <a:solidFill>
                  <a:srgbClr val="001F5F"/>
                </a:solidFill>
                <a:latin typeface="Calibri"/>
                <a:cs typeface="Calibri"/>
              </a:rPr>
              <a:t>c</a:t>
            </a:r>
            <a:r>
              <a:rPr sz="2000" spc="-10" dirty="0">
                <a:solidFill>
                  <a:srgbClr val="001F5F"/>
                </a:solidFill>
                <a:latin typeface="Calibri"/>
                <a:cs typeface="Calibri"/>
              </a:rPr>
              <a:t>o</a:t>
            </a:r>
            <a:r>
              <a:rPr sz="2000" spc="-30"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r</a:t>
            </a:r>
            <a:r>
              <a:rPr sz="2000" spc="-10" dirty="0">
                <a:solidFill>
                  <a:srgbClr val="001F5F"/>
                </a:solidFill>
                <a:latin typeface="Calibri"/>
                <a:cs typeface="Calibri"/>
              </a:rPr>
              <a:t>ô</a:t>
            </a:r>
            <a:r>
              <a:rPr sz="2000" spc="-5" dirty="0">
                <a:solidFill>
                  <a:srgbClr val="001F5F"/>
                </a:solidFill>
                <a:latin typeface="Calibri"/>
                <a:cs typeface="Calibri"/>
              </a:rPr>
              <a:t>l</a:t>
            </a:r>
            <a:r>
              <a:rPr sz="2000" spc="-20" dirty="0">
                <a:solidFill>
                  <a:srgbClr val="001F5F"/>
                </a:solidFill>
                <a:latin typeface="Calibri"/>
                <a:cs typeface="Calibri"/>
              </a:rPr>
              <a:t>e</a:t>
            </a:r>
            <a:r>
              <a:rPr sz="2000" spc="-10" dirty="0">
                <a:solidFill>
                  <a:srgbClr val="001F5F"/>
                </a:solidFill>
                <a:latin typeface="Calibri"/>
                <a:cs typeface="Calibri"/>
              </a:rPr>
              <a:t>r</a:t>
            </a:r>
            <a:r>
              <a:rPr sz="2000" spc="25" dirty="0">
                <a:solidFill>
                  <a:srgbClr val="001F5F"/>
                </a:solidFill>
                <a:latin typeface="Calibri"/>
                <a:cs typeface="Calibri"/>
              </a:rPr>
              <a:t> </a:t>
            </a:r>
            <a:r>
              <a:rPr sz="2000" dirty="0">
                <a:solidFill>
                  <a:srgbClr val="001F5F"/>
                </a:solidFill>
                <a:latin typeface="Calibri"/>
                <a:cs typeface="Calibri"/>
              </a:rPr>
              <a:t>++</a:t>
            </a:r>
            <a:r>
              <a:rPr sz="2000" spc="-10" dirty="0">
                <a:solidFill>
                  <a:srgbClr val="001F5F"/>
                </a:solidFill>
                <a:latin typeface="Calibri"/>
                <a:cs typeface="Calibri"/>
              </a:rPr>
              <a:t>+</a:t>
            </a:r>
            <a:r>
              <a:rPr sz="2000" spc="20" dirty="0">
                <a:solidFill>
                  <a:srgbClr val="001F5F"/>
                </a:solidFill>
                <a:latin typeface="Calibri"/>
                <a:cs typeface="Calibri"/>
              </a:rPr>
              <a:t> </a:t>
            </a:r>
            <a:r>
              <a:rPr sz="2000" spc="-15" dirty="0">
                <a:solidFill>
                  <a:srgbClr val="001F5F"/>
                </a:solidFill>
                <a:latin typeface="Calibri"/>
                <a:cs typeface="Calibri"/>
              </a:rPr>
              <a:t>(</a:t>
            </a:r>
            <a:r>
              <a:rPr sz="2000" spc="-25" dirty="0">
                <a:solidFill>
                  <a:srgbClr val="001F5F"/>
                </a:solidFill>
                <a:latin typeface="Calibri"/>
                <a:cs typeface="Calibri"/>
              </a:rPr>
              <a:t>f</a:t>
            </a:r>
            <a:r>
              <a:rPr sz="2000" spc="-5" dirty="0">
                <a:solidFill>
                  <a:srgbClr val="001F5F"/>
                </a:solidFill>
                <a:latin typeface="Calibri"/>
                <a:cs typeface="Calibri"/>
              </a:rPr>
              <a:t>l</a:t>
            </a:r>
            <a:r>
              <a:rPr sz="2000" spc="-10" dirty="0">
                <a:solidFill>
                  <a:srgbClr val="001F5F"/>
                </a:solidFill>
                <a:latin typeface="Calibri"/>
                <a:cs typeface="Calibri"/>
              </a:rPr>
              <a:t>uct</a:t>
            </a:r>
            <a:r>
              <a:rPr sz="2000" spc="-5" dirty="0">
                <a:solidFill>
                  <a:srgbClr val="001F5F"/>
                </a:solidFill>
                <a:latin typeface="Calibri"/>
                <a:cs typeface="Calibri"/>
              </a:rPr>
              <a:t>u</a:t>
            </a:r>
            <a:r>
              <a:rPr sz="2000" spc="-30" dirty="0">
                <a:solidFill>
                  <a:srgbClr val="001F5F"/>
                </a:solidFill>
                <a:latin typeface="Calibri"/>
                <a:cs typeface="Calibri"/>
              </a:rPr>
              <a:t>a</a:t>
            </a:r>
            <a:r>
              <a:rPr sz="2000" spc="-10" dirty="0">
                <a:solidFill>
                  <a:srgbClr val="001F5F"/>
                </a:solidFill>
                <a:latin typeface="Calibri"/>
                <a:cs typeface="Calibri"/>
              </a:rPr>
              <a:t>ti</a:t>
            </a:r>
            <a:r>
              <a:rPr sz="2000" spc="-5" dirty="0">
                <a:solidFill>
                  <a:srgbClr val="001F5F"/>
                </a:solidFill>
                <a:latin typeface="Calibri"/>
                <a:cs typeface="Calibri"/>
              </a:rPr>
              <a:t>o</a:t>
            </a:r>
            <a:r>
              <a:rPr sz="2000" spc="-10" dirty="0">
                <a:solidFill>
                  <a:srgbClr val="001F5F"/>
                </a:solidFill>
                <a:latin typeface="Calibri"/>
                <a:cs typeface="Calibri"/>
              </a:rPr>
              <a:t>n</a:t>
            </a:r>
            <a:r>
              <a:rPr sz="2000" spc="-25" dirty="0">
                <a:solidFill>
                  <a:srgbClr val="001F5F"/>
                </a:solidFill>
                <a:latin typeface="Calibri"/>
                <a:cs typeface="Calibri"/>
              </a:rPr>
              <a:t>s</a:t>
            </a:r>
            <a:r>
              <a:rPr sz="2000" spc="-10" dirty="0">
                <a:solidFill>
                  <a:srgbClr val="001F5F"/>
                </a:solidFill>
                <a:latin typeface="Calibri"/>
                <a:cs typeface="Calibri"/>
              </a:rPr>
              <a:t>)</a:t>
            </a:r>
            <a:endParaRPr lang="fr-FR" sz="2000" dirty="0">
              <a:latin typeface="Calibri"/>
              <a:cs typeface="Calibri"/>
            </a:endParaRPr>
          </a:p>
          <a:p>
            <a:pPr marL="814070" lvl="1" indent="-344170">
              <a:lnSpc>
                <a:spcPct val="80000"/>
              </a:lnSpc>
              <a:spcBef>
                <a:spcPts val="1195"/>
              </a:spcBef>
              <a:buClr>
                <a:srgbClr val="001F5F"/>
              </a:buClr>
              <a:buFont typeface="Arial"/>
              <a:buChar char="•"/>
              <a:tabLst>
                <a:tab pos="357505" algn="l"/>
              </a:tabLst>
            </a:pPr>
            <a:r>
              <a:rPr sz="2000" spc="-5" dirty="0">
                <a:solidFill>
                  <a:srgbClr val="001F5F"/>
                </a:solidFill>
                <a:latin typeface="Calibri"/>
                <a:cs typeface="Calibri"/>
              </a:rPr>
              <a:t>N</a:t>
            </a:r>
            <a:r>
              <a:rPr sz="2000" spc="-40" dirty="0">
                <a:solidFill>
                  <a:srgbClr val="001F5F"/>
                </a:solidFill>
                <a:latin typeface="Calibri"/>
                <a:cs typeface="Calibri"/>
              </a:rPr>
              <a:t>A</a:t>
            </a:r>
            <a:r>
              <a:rPr sz="2000" spc="-45" dirty="0">
                <a:solidFill>
                  <a:srgbClr val="001F5F"/>
                </a:solidFill>
                <a:latin typeface="Calibri"/>
                <a:cs typeface="Calibri"/>
              </a:rPr>
              <a:t>C</a:t>
            </a:r>
            <a:r>
              <a:rPr sz="2000" spc="-15" dirty="0">
                <a:solidFill>
                  <a:srgbClr val="001F5F"/>
                </a:solidFill>
                <a:latin typeface="Calibri"/>
                <a:cs typeface="Calibri"/>
              </a:rPr>
              <a:t>O</a:t>
            </a:r>
            <a:endParaRPr lang="fr-FR" sz="2000" spc="25" dirty="0">
              <a:solidFill>
                <a:srgbClr val="001F5F"/>
              </a:solidFill>
              <a:latin typeface="Calibri"/>
              <a:cs typeface="Calibri"/>
            </a:endParaRPr>
          </a:p>
          <a:p>
            <a:pPr marL="1271270" lvl="2" indent="-344170">
              <a:lnSpc>
                <a:spcPct val="80000"/>
              </a:lnSpc>
              <a:spcBef>
                <a:spcPts val="1195"/>
              </a:spcBef>
              <a:buClr>
                <a:srgbClr val="001F5F"/>
              </a:buClr>
              <a:buFont typeface="Arial"/>
              <a:buChar char="•"/>
              <a:tabLst>
                <a:tab pos="357505" algn="l"/>
              </a:tabLst>
            </a:pPr>
            <a:r>
              <a:rPr sz="2000" spc="-10" dirty="0">
                <a:solidFill>
                  <a:srgbClr val="001F5F"/>
                </a:solidFill>
                <a:latin typeface="Calibri"/>
                <a:cs typeface="Calibri"/>
              </a:rPr>
              <a:t>Ri</a:t>
            </a:r>
            <a:r>
              <a:rPr sz="2000" spc="-50" dirty="0">
                <a:solidFill>
                  <a:srgbClr val="001F5F"/>
                </a:solidFill>
                <a:latin typeface="Calibri"/>
                <a:cs typeface="Calibri"/>
              </a:rPr>
              <a:t>v</a:t>
            </a:r>
            <a:r>
              <a:rPr sz="2000" spc="-5" dirty="0">
                <a:solidFill>
                  <a:srgbClr val="001F5F"/>
                </a:solidFill>
                <a:latin typeface="Calibri"/>
                <a:cs typeface="Calibri"/>
              </a:rPr>
              <a:t>a</a:t>
            </a:r>
            <a:r>
              <a:rPr sz="2000" spc="-35" dirty="0">
                <a:solidFill>
                  <a:srgbClr val="001F5F"/>
                </a:solidFill>
                <a:latin typeface="Calibri"/>
                <a:cs typeface="Calibri"/>
              </a:rPr>
              <a:t>r</a:t>
            </a:r>
            <a:r>
              <a:rPr sz="2000" spc="-60" dirty="0">
                <a:solidFill>
                  <a:srgbClr val="001F5F"/>
                </a:solidFill>
                <a:latin typeface="Calibri"/>
                <a:cs typeface="Calibri"/>
              </a:rPr>
              <a:t>ox</a:t>
            </a:r>
            <a:r>
              <a:rPr sz="2000" spc="-5" dirty="0">
                <a:solidFill>
                  <a:srgbClr val="001F5F"/>
                </a:solidFill>
                <a:latin typeface="Calibri"/>
                <a:cs typeface="Calibri"/>
              </a:rPr>
              <a:t>aba</a:t>
            </a:r>
            <a:r>
              <a:rPr sz="2000" spc="-15" dirty="0">
                <a:solidFill>
                  <a:srgbClr val="001F5F"/>
                </a:solidFill>
                <a:latin typeface="Calibri"/>
                <a:cs typeface="Calibri"/>
              </a:rPr>
              <a:t>n</a:t>
            </a:r>
            <a:r>
              <a:rPr sz="2000" spc="35" dirty="0">
                <a:solidFill>
                  <a:srgbClr val="001F5F"/>
                </a:solidFill>
                <a:latin typeface="Calibri"/>
                <a:cs typeface="Calibri"/>
              </a:rPr>
              <a:t> </a:t>
            </a:r>
            <a:r>
              <a:rPr sz="2000" i="1" spc="-15" dirty="0">
                <a:solidFill>
                  <a:srgbClr val="001F5F"/>
                </a:solidFill>
                <a:latin typeface="Calibri"/>
                <a:cs typeface="Calibri"/>
              </a:rPr>
              <a:t>(</a:t>
            </a:r>
            <a:r>
              <a:rPr sz="2000" i="1" spc="-65" dirty="0">
                <a:solidFill>
                  <a:srgbClr val="001F5F"/>
                </a:solidFill>
                <a:latin typeface="Calibri"/>
                <a:cs typeface="Calibri"/>
              </a:rPr>
              <a:t>X</a:t>
            </a:r>
            <a:r>
              <a:rPr sz="2000" i="1" spc="-10" dirty="0">
                <a:solidFill>
                  <a:srgbClr val="001F5F"/>
                </a:solidFill>
                <a:latin typeface="Calibri"/>
                <a:cs typeface="Calibri"/>
              </a:rPr>
              <a:t>a</a:t>
            </a:r>
            <a:r>
              <a:rPr sz="2000" i="1" spc="-25" dirty="0">
                <a:solidFill>
                  <a:srgbClr val="001F5F"/>
                </a:solidFill>
                <a:latin typeface="Calibri"/>
                <a:cs typeface="Calibri"/>
              </a:rPr>
              <a:t>r</a:t>
            </a:r>
            <a:r>
              <a:rPr sz="2000" i="1" spc="-5" dirty="0">
                <a:solidFill>
                  <a:srgbClr val="001F5F"/>
                </a:solidFill>
                <a:latin typeface="Calibri"/>
                <a:cs typeface="Calibri"/>
              </a:rPr>
              <a:t>el</a:t>
            </a:r>
            <a:r>
              <a:rPr sz="2000" i="1" spc="-35" dirty="0">
                <a:solidFill>
                  <a:srgbClr val="001F5F"/>
                </a:solidFill>
                <a:latin typeface="Calibri"/>
                <a:cs typeface="Calibri"/>
              </a:rPr>
              <a:t>t</a:t>
            </a:r>
            <a:r>
              <a:rPr sz="2000" i="1" spc="-15" dirty="0">
                <a:solidFill>
                  <a:srgbClr val="001F5F"/>
                </a:solidFill>
                <a:latin typeface="Calibri"/>
                <a:cs typeface="Calibri"/>
              </a:rPr>
              <a:t>o</a:t>
            </a:r>
            <a:r>
              <a:rPr sz="2000" i="1" spc="35" dirty="0">
                <a:solidFill>
                  <a:srgbClr val="001F5F"/>
                </a:solidFill>
                <a:latin typeface="Calibri"/>
                <a:cs typeface="Calibri"/>
              </a:rPr>
              <a:t> </a:t>
            </a:r>
            <a:r>
              <a:rPr sz="2000" i="1" spc="-15" dirty="0">
                <a:solidFill>
                  <a:srgbClr val="001F5F"/>
                </a:solidFill>
                <a:latin typeface="Calibri"/>
                <a:cs typeface="Calibri"/>
              </a:rPr>
              <a:t>®</a:t>
            </a:r>
            <a:r>
              <a:rPr sz="2000" i="1" spc="-20" dirty="0">
                <a:solidFill>
                  <a:srgbClr val="001F5F"/>
                </a:solidFill>
                <a:latin typeface="Calibri"/>
                <a:cs typeface="Calibri"/>
              </a:rPr>
              <a:t>)</a:t>
            </a:r>
            <a:r>
              <a:rPr sz="2000" spc="-10" dirty="0">
                <a:solidFill>
                  <a:srgbClr val="001F5F"/>
                </a:solidFill>
                <a:latin typeface="Calibri"/>
                <a:cs typeface="Calibri"/>
              </a:rPr>
              <a:t>:</a:t>
            </a:r>
            <a:r>
              <a:rPr sz="2000" spc="-5" dirty="0">
                <a:solidFill>
                  <a:srgbClr val="001F5F"/>
                </a:solidFill>
                <a:latin typeface="Calibri"/>
                <a:cs typeface="Calibri"/>
              </a:rPr>
              <a:t> </a:t>
            </a:r>
            <a:r>
              <a:rPr sz="2000" spc="-40" dirty="0">
                <a:solidFill>
                  <a:srgbClr val="001F5F"/>
                </a:solidFill>
                <a:latin typeface="Calibri"/>
                <a:cs typeface="Calibri"/>
              </a:rPr>
              <a:t>c</a:t>
            </a:r>
            <a:r>
              <a:rPr sz="2000" spc="-10" dirty="0">
                <a:solidFill>
                  <a:srgbClr val="001F5F"/>
                </a:solidFill>
                <a:latin typeface="Calibri"/>
                <a:cs typeface="Calibri"/>
              </a:rPr>
              <a:t>onc</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a:t>
            </a:r>
            <a:r>
              <a:rPr sz="2000" spc="-55" dirty="0">
                <a:solidFill>
                  <a:srgbClr val="001F5F"/>
                </a:solidFill>
                <a:latin typeface="Calibri"/>
                <a:cs typeface="Calibri"/>
              </a:rPr>
              <a:t>r</a:t>
            </a:r>
            <a:r>
              <a:rPr sz="2000" spc="-30" dirty="0">
                <a:solidFill>
                  <a:srgbClr val="001F5F"/>
                </a:solidFill>
                <a:latin typeface="Calibri"/>
                <a:cs typeface="Calibri"/>
              </a:rPr>
              <a:t>a</a:t>
            </a:r>
            <a:r>
              <a:rPr sz="2000" spc="-10" dirty="0">
                <a:solidFill>
                  <a:srgbClr val="001F5F"/>
                </a:solidFill>
                <a:latin typeface="Calibri"/>
                <a:cs typeface="Calibri"/>
              </a:rPr>
              <a:t>ti</a:t>
            </a:r>
            <a:r>
              <a:rPr sz="2000" spc="-5" dirty="0">
                <a:solidFill>
                  <a:srgbClr val="001F5F"/>
                </a:solidFill>
                <a:latin typeface="Calibri"/>
                <a:cs typeface="Calibri"/>
              </a:rPr>
              <a:t>o</a:t>
            </a:r>
            <a:r>
              <a:rPr sz="2000" spc="-15" dirty="0">
                <a:solidFill>
                  <a:srgbClr val="001F5F"/>
                </a:solidFill>
                <a:latin typeface="Calibri"/>
                <a:cs typeface="Calibri"/>
              </a:rPr>
              <a:t>n</a:t>
            </a:r>
            <a:r>
              <a:rPr sz="2000" spc="55" dirty="0">
                <a:solidFill>
                  <a:srgbClr val="001F5F"/>
                </a:solidFill>
                <a:latin typeface="Calibri"/>
                <a:cs typeface="Calibri"/>
              </a:rPr>
              <a:t> </a:t>
            </a:r>
            <a:r>
              <a:rPr sz="2000" spc="-5" dirty="0">
                <a:solidFill>
                  <a:srgbClr val="001F5F"/>
                </a:solidFill>
                <a:latin typeface="Calibri"/>
                <a:cs typeface="Calibri"/>
              </a:rPr>
              <a:t>au</a:t>
            </a:r>
            <a:r>
              <a:rPr sz="2000" spc="-10" dirty="0">
                <a:solidFill>
                  <a:srgbClr val="001F5F"/>
                </a:solidFill>
                <a:latin typeface="Calibri"/>
                <a:cs typeface="Calibri"/>
              </a:rPr>
              <a:t>g</a:t>
            </a:r>
            <a:r>
              <a:rPr sz="2000" spc="-30" dirty="0">
                <a:solidFill>
                  <a:srgbClr val="001F5F"/>
                </a:solidFill>
                <a:latin typeface="Calibri"/>
                <a:cs typeface="Calibri"/>
              </a:rPr>
              <a:t>m</a:t>
            </a:r>
            <a:r>
              <a:rPr sz="2000" spc="-10" dirty="0">
                <a:solidFill>
                  <a:srgbClr val="001F5F"/>
                </a:solidFill>
                <a:latin typeface="Calibri"/>
                <a:cs typeface="Calibri"/>
              </a:rPr>
              <a:t>e</a:t>
            </a:r>
            <a:r>
              <a:rPr sz="2000" spc="-30" dirty="0">
                <a:solidFill>
                  <a:srgbClr val="001F5F"/>
                </a:solidFill>
                <a:latin typeface="Calibri"/>
                <a:cs typeface="Calibri"/>
              </a:rPr>
              <a:t>nt</a:t>
            </a:r>
            <a:r>
              <a:rPr sz="2000" spc="-10" dirty="0">
                <a:solidFill>
                  <a:srgbClr val="001F5F"/>
                </a:solidFill>
                <a:latin typeface="Calibri"/>
                <a:cs typeface="Calibri"/>
              </a:rPr>
              <a:t>ée</a:t>
            </a:r>
            <a:r>
              <a:rPr sz="2000" spc="60" dirty="0">
                <a:solidFill>
                  <a:srgbClr val="001F5F"/>
                </a:solidFill>
                <a:latin typeface="Calibri"/>
                <a:cs typeface="Calibri"/>
              </a:rPr>
              <a:t> </a:t>
            </a:r>
            <a:r>
              <a:rPr sz="2000" spc="-25" dirty="0">
                <a:solidFill>
                  <a:srgbClr val="001F5F"/>
                </a:solidFill>
                <a:latin typeface="Calibri"/>
                <a:cs typeface="Calibri"/>
              </a:rPr>
              <a:t>s</a:t>
            </a:r>
            <a:r>
              <a:rPr sz="2000" spc="-5" dirty="0">
                <a:solidFill>
                  <a:srgbClr val="001F5F"/>
                </a:solidFill>
                <a:latin typeface="Calibri"/>
                <a:cs typeface="Calibri"/>
              </a:rPr>
              <a:t>i</a:t>
            </a:r>
            <a:r>
              <a:rPr sz="2000" spc="25" dirty="0">
                <a:solidFill>
                  <a:srgbClr val="001F5F"/>
                </a:solidFill>
                <a:latin typeface="Calibri"/>
                <a:cs typeface="Calibri"/>
              </a:rPr>
              <a:t> </a:t>
            </a:r>
            <a:r>
              <a:rPr sz="2000" spc="-5" dirty="0">
                <a:solidFill>
                  <a:srgbClr val="001F5F"/>
                </a:solidFill>
                <a:latin typeface="Calibri"/>
                <a:cs typeface="Calibri"/>
              </a:rPr>
              <a:t>I</a:t>
            </a:r>
            <a:r>
              <a:rPr sz="2000" spc="-110" dirty="0">
                <a:solidFill>
                  <a:srgbClr val="001F5F"/>
                </a:solidFill>
                <a:latin typeface="Calibri"/>
                <a:cs typeface="Calibri"/>
              </a:rPr>
              <a:t>P</a:t>
            </a:r>
            <a:r>
              <a:rPr sz="2000" spc="-15" dirty="0">
                <a:solidFill>
                  <a:srgbClr val="001F5F"/>
                </a:solidFill>
                <a:latin typeface="Calibri"/>
                <a:cs typeface="Calibri"/>
              </a:rPr>
              <a:t>/</a:t>
            </a:r>
            <a:r>
              <a:rPr sz="2000" spc="-10" dirty="0">
                <a:solidFill>
                  <a:srgbClr val="001F5F"/>
                </a:solidFill>
                <a:latin typeface="Calibri"/>
                <a:cs typeface="Calibri"/>
              </a:rPr>
              <a:t>r</a:t>
            </a:r>
            <a:r>
              <a:rPr sz="2000" dirty="0">
                <a:solidFill>
                  <a:srgbClr val="001F5F"/>
                </a:solidFill>
                <a:latin typeface="Calibri"/>
                <a:cs typeface="Calibri"/>
              </a:rPr>
              <a:t> </a:t>
            </a:r>
            <a:r>
              <a:rPr sz="2000" spc="-20" dirty="0">
                <a:solidFill>
                  <a:srgbClr val="001F5F"/>
                </a:solidFill>
                <a:latin typeface="Calibri"/>
                <a:cs typeface="Calibri"/>
              </a:rPr>
              <a:t> </a:t>
            </a:r>
            <a:r>
              <a:rPr sz="2000" spc="-10" dirty="0">
                <a:solidFill>
                  <a:srgbClr val="001F5F"/>
                </a:solidFill>
                <a:latin typeface="Calibri"/>
                <a:cs typeface="Calibri"/>
              </a:rPr>
              <a:t>donc</a:t>
            </a:r>
            <a:r>
              <a:rPr sz="2000" spc="-5" dirty="0">
                <a:solidFill>
                  <a:srgbClr val="001F5F"/>
                </a:solidFill>
                <a:latin typeface="Calibri"/>
                <a:cs typeface="Calibri"/>
              </a:rPr>
              <a:t> n</a:t>
            </a:r>
            <a:r>
              <a:rPr sz="2000" spc="-10" dirty="0">
                <a:solidFill>
                  <a:srgbClr val="001F5F"/>
                </a:solidFill>
                <a:latin typeface="Calibri"/>
                <a:cs typeface="Calibri"/>
              </a:rPr>
              <a:t>o</a:t>
            </a:r>
            <a:r>
              <a:rPr sz="2000" spc="-15" dirty="0">
                <a:solidFill>
                  <a:srgbClr val="001F5F"/>
                </a:solidFill>
                <a:latin typeface="Calibri"/>
                <a:cs typeface="Calibri"/>
              </a:rPr>
              <a:t>n</a:t>
            </a:r>
            <a:r>
              <a:rPr sz="2000" spc="-5" dirty="0">
                <a:solidFill>
                  <a:srgbClr val="001F5F"/>
                </a:solidFill>
                <a:latin typeface="Calibri"/>
                <a:cs typeface="Calibri"/>
              </a:rPr>
              <a:t> </a:t>
            </a:r>
            <a:r>
              <a:rPr sz="2000" spc="-35" dirty="0">
                <a:solidFill>
                  <a:srgbClr val="001F5F"/>
                </a:solidFill>
                <a:latin typeface="Calibri"/>
                <a:cs typeface="Calibri"/>
              </a:rPr>
              <a:t>r</a:t>
            </a:r>
            <a:r>
              <a:rPr sz="2000" spc="-10" dirty="0">
                <a:solidFill>
                  <a:srgbClr val="001F5F"/>
                </a:solidFill>
                <a:latin typeface="Calibri"/>
                <a:cs typeface="Calibri"/>
              </a:rPr>
              <a:t>e</a:t>
            </a:r>
            <a:r>
              <a:rPr sz="2000" spc="-45" dirty="0">
                <a:solidFill>
                  <a:srgbClr val="001F5F"/>
                </a:solidFill>
                <a:latin typeface="Calibri"/>
                <a:cs typeface="Calibri"/>
              </a:rPr>
              <a:t>c</a:t>
            </a:r>
            <a:r>
              <a:rPr sz="2000" spc="-10" dirty="0">
                <a:solidFill>
                  <a:srgbClr val="001F5F"/>
                </a:solidFill>
                <a:latin typeface="Calibri"/>
                <a:cs typeface="Calibri"/>
              </a:rPr>
              <a:t>o</a:t>
            </a:r>
            <a:r>
              <a:rPr sz="2000" spc="-20" dirty="0">
                <a:solidFill>
                  <a:srgbClr val="001F5F"/>
                </a:solidFill>
                <a:latin typeface="Calibri"/>
                <a:cs typeface="Calibri"/>
              </a:rPr>
              <a:t>m</a:t>
            </a:r>
            <a:r>
              <a:rPr sz="2000" spc="-30" dirty="0">
                <a:solidFill>
                  <a:srgbClr val="001F5F"/>
                </a:solidFill>
                <a:latin typeface="Calibri"/>
                <a:cs typeface="Calibri"/>
              </a:rPr>
              <a:t>m</a:t>
            </a:r>
            <a:r>
              <a:rPr sz="2000" spc="-10" dirty="0">
                <a:solidFill>
                  <a:srgbClr val="001F5F"/>
                </a:solidFill>
                <a:latin typeface="Calibri"/>
                <a:cs typeface="Calibri"/>
              </a:rPr>
              <a:t>andé</a:t>
            </a:r>
            <a:r>
              <a:rPr sz="2000" spc="-25" dirty="0">
                <a:solidFill>
                  <a:srgbClr val="001F5F"/>
                </a:solidFill>
                <a:latin typeface="Calibri"/>
                <a:cs typeface="Calibri"/>
              </a:rPr>
              <a:t>e</a:t>
            </a:r>
            <a:endParaRPr lang="fr-FR" sz="2000" spc="-5" dirty="0">
              <a:solidFill>
                <a:srgbClr val="001F5F"/>
              </a:solidFill>
              <a:latin typeface="Calibri"/>
              <a:cs typeface="Calibri"/>
            </a:endParaRPr>
          </a:p>
          <a:p>
            <a:pPr marL="1271270" lvl="2" indent="-344170">
              <a:lnSpc>
                <a:spcPct val="80000"/>
              </a:lnSpc>
              <a:spcBef>
                <a:spcPts val="1195"/>
              </a:spcBef>
              <a:buClr>
                <a:srgbClr val="001F5F"/>
              </a:buClr>
              <a:buFont typeface="Arial"/>
              <a:buChar char="•"/>
              <a:tabLst>
                <a:tab pos="357505" algn="l"/>
              </a:tabLst>
            </a:pPr>
            <a:r>
              <a:rPr sz="2000" spc="-20" dirty="0">
                <a:solidFill>
                  <a:srgbClr val="001F5F"/>
                </a:solidFill>
                <a:latin typeface="Calibri"/>
                <a:cs typeface="Calibri"/>
              </a:rPr>
              <a:t>D</a:t>
            </a:r>
            <a:r>
              <a:rPr sz="2000" spc="-5" dirty="0">
                <a:solidFill>
                  <a:srgbClr val="001F5F"/>
                </a:solidFill>
                <a:latin typeface="Calibri"/>
                <a:cs typeface="Calibri"/>
              </a:rPr>
              <a:t>abi</a:t>
            </a:r>
            <a:r>
              <a:rPr sz="2000" spc="-65" dirty="0">
                <a:solidFill>
                  <a:srgbClr val="001F5F"/>
                </a:solidFill>
                <a:latin typeface="Calibri"/>
                <a:cs typeface="Calibri"/>
              </a:rPr>
              <a:t>g</a:t>
            </a:r>
            <a:r>
              <a:rPr sz="2000" spc="-30" dirty="0">
                <a:solidFill>
                  <a:srgbClr val="001F5F"/>
                </a:solidFill>
                <a:latin typeface="Calibri"/>
                <a:cs typeface="Calibri"/>
              </a:rPr>
              <a:t>a</a:t>
            </a:r>
            <a:r>
              <a:rPr sz="2000" spc="-10" dirty="0">
                <a:solidFill>
                  <a:srgbClr val="001F5F"/>
                </a:solidFill>
                <a:latin typeface="Calibri"/>
                <a:cs typeface="Calibri"/>
              </a:rPr>
              <a:t>t</a:t>
            </a:r>
            <a:r>
              <a:rPr sz="2000" spc="-55" dirty="0">
                <a:solidFill>
                  <a:srgbClr val="001F5F"/>
                </a:solidFill>
                <a:latin typeface="Calibri"/>
                <a:cs typeface="Calibri"/>
              </a:rPr>
              <a:t>r</a:t>
            </a:r>
            <a:r>
              <a:rPr sz="2000" spc="-5" dirty="0">
                <a:solidFill>
                  <a:srgbClr val="001F5F"/>
                </a:solidFill>
                <a:latin typeface="Calibri"/>
                <a:cs typeface="Calibri"/>
              </a:rPr>
              <a:t>a</a:t>
            </a:r>
            <a:r>
              <a:rPr sz="2000" spc="-15" dirty="0">
                <a:solidFill>
                  <a:srgbClr val="001F5F"/>
                </a:solidFill>
                <a:latin typeface="Calibri"/>
                <a:cs typeface="Calibri"/>
              </a:rPr>
              <a:t>n</a:t>
            </a:r>
            <a:r>
              <a:rPr sz="2000" spc="35" dirty="0">
                <a:solidFill>
                  <a:srgbClr val="001F5F"/>
                </a:solidFill>
                <a:latin typeface="Calibri"/>
                <a:cs typeface="Calibri"/>
              </a:rPr>
              <a:t> </a:t>
            </a:r>
            <a:r>
              <a:rPr sz="2000" i="1" spc="-15" dirty="0">
                <a:solidFill>
                  <a:srgbClr val="001F5F"/>
                </a:solidFill>
                <a:latin typeface="Calibri"/>
                <a:cs typeface="Calibri"/>
              </a:rPr>
              <a:t>(P</a:t>
            </a:r>
            <a:r>
              <a:rPr sz="2000" i="1" spc="-20" dirty="0">
                <a:solidFill>
                  <a:srgbClr val="001F5F"/>
                </a:solidFill>
                <a:latin typeface="Calibri"/>
                <a:cs typeface="Calibri"/>
              </a:rPr>
              <a:t>r</a:t>
            </a:r>
            <a:r>
              <a:rPr sz="2000" i="1" spc="-10" dirty="0">
                <a:solidFill>
                  <a:srgbClr val="001F5F"/>
                </a:solidFill>
                <a:latin typeface="Calibri"/>
                <a:cs typeface="Calibri"/>
              </a:rPr>
              <a:t>ada</a:t>
            </a:r>
            <a:r>
              <a:rPr sz="2000" i="1" spc="-60" dirty="0">
                <a:solidFill>
                  <a:srgbClr val="001F5F"/>
                </a:solidFill>
                <a:latin typeface="Calibri"/>
                <a:cs typeface="Calibri"/>
              </a:rPr>
              <a:t>x</a:t>
            </a:r>
            <a:r>
              <a:rPr sz="2000" i="1" spc="-15" dirty="0">
                <a:solidFill>
                  <a:srgbClr val="001F5F"/>
                </a:solidFill>
                <a:latin typeface="Calibri"/>
                <a:cs typeface="Calibri"/>
              </a:rPr>
              <a:t>a</a:t>
            </a:r>
            <a:r>
              <a:rPr sz="2000" i="1" spc="10" dirty="0">
                <a:solidFill>
                  <a:srgbClr val="001F5F"/>
                </a:solidFill>
                <a:latin typeface="Calibri"/>
                <a:cs typeface="Calibri"/>
              </a:rPr>
              <a:t> </a:t>
            </a:r>
            <a:r>
              <a:rPr sz="2000" i="1" spc="-10" dirty="0">
                <a:solidFill>
                  <a:srgbClr val="001F5F"/>
                </a:solidFill>
                <a:latin typeface="Calibri"/>
                <a:cs typeface="Calibri"/>
              </a:rPr>
              <a:t>®):</a:t>
            </a:r>
            <a:r>
              <a:rPr sz="2000" i="1" spc="15" dirty="0">
                <a:solidFill>
                  <a:srgbClr val="001F5F"/>
                </a:solidFill>
                <a:latin typeface="Calibri"/>
                <a:cs typeface="Calibri"/>
              </a:rPr>
              <a:t> </a:t>
            </a:r>
            <a:r>
              <a:rPr sz="2000" spc="-5" dirty="0">
                <a:solidFill>
                  <a:srgbClr val="001F5F"/>
                </a:solidFill>
                <a:latin typeface="Calibri"/>
                <a:cs typeface="Calibri"/>
              </a:rPr>
              <a:t>pa</a:t>
            </a:r>
            <a:r>
              <a:rPr sz="2000" spc="-10" dirty="0">
                <a:solidFill>
                  <a:srgbClr val="001F5F"/>
                </a:solidFill>
                <a:latin typeface="Calibri"/>
                <a:cs typeface="Calibri"/>
              </a:rPr>
              <a:t>s</a:t>
            </a:r>
            <a:r>
              <a:rPr sz="2000" spc="-15" dirty="0">
                <a:solidFill>
                  <a:srgbClr val="001F5F"/>
                </a:solidFill>
                <a:latin typeface="Calibri"/>
                <a:cs typeface="Calibri"/>
              </a:rPr>
              <a:t> </a:t>
            </a:r>
            <a:r>
              <a:rPr sz="2000" dirty="0">
                <a:solidFill>
                  <a:srgbClr val="001F5F"/>
                </a:solidFill>
                <a:latin typeface="Calibri"/>
                <a:cs typeface="Calibri"/>
              </a:rPr>
              <a:t>d</a:t>
            </a:r>
            <a:r>
              <a:rPr sz="2000" spc="-10" dirty="0">
                <a:solidFill>
                  <a:srgbClr val="001F5F"/>
                </a:solidFill>
                <a:latin typeface="Calibri"/>
                <a:cs typeface="Calibri"/>
              </a:rPr>
              <a:t>e</a:t>
            </a:r>
            <a:r>
              <a:rPr sz="2000" spc="20" dirty="0">
                <a:solidFill>
                  <a:srgbClr val="001F5F"/>
                </a:solidFill>
                <a:latin typeface="Calibri"/>
                <a:cs typeface="Calibri"/>
              </a:rPr>
              <a:t> </a:t>
            </a:r>
            <a:r>
              <a:rPr sz="2000" spc="-10" dirty="0">
                <a:solidFill>
                  <a:srgbClr val="001F5F"/>
                </a:solidFill>
                <a:latin typeface="Calibri"/>
                <a:cs typeface="Calibri"/>
              </a:rPr>
              <a:t>donné</a:t>
            </a:r>
            <a:r>
              <a:rPr sz="2000" spc="-25" dirty="0">
                <a:solidFill>
                  <a:srgbClr val="001F5F"/>
                </a:solidFill>
                <a:latin typeface="Calibri"/>
                <a:cs typeface="Calibri"/>
              </a:rPr>
              <a:t>es</a:t>
            </a:r>
            <a:r>
              <a:rPr sz="2000" spc="-10" dirty="0">
                <a:solidFill>
                  <a:srgbClr val="001F5F"/>
                </a:solidFill>
                <a:latin typeface="Calibri"/>
                <a:cs typeface="Calibri"/>
              </a:rPr>
              <a:t>;</a:t>
            </a:r>
            <a:r>
              <a:rPr sz="2000" spc="20" dirty="0">
                <a:solidFill>
                  <a:srgbClr val="001F5F"/>
                </a:solidFill>
                <a:latin typeface="Calibri"/>
                <a:cs typeface="Calibri"/>
              </a:rPr>
              <a:t> </a:t>
            </a:r>
            <a:r>
              <a:rPr sz="2000" spc="-40" dirty="0">
                <a:solidFill>
                  <a:srgbClr val="001F5F"/>
                </a:solidFill>
                <a:latin typeface="Calibri"/>
                <a:cs typeface="Calibri"/>
              </a:rPr>
              <a:t>c</a:t>
            </a:r>
            <a:r>
              <a:rPr sz="2000" spc="-10" dirty="0">
                <a:solidFill>
                  <a:srgbClr val="001F5F"/>
                </a:solidFill>
                <a:latin typeface="Calibri"/>
                <a:cs typeface="Calibri"/>
              </a:rPr>
              <a:t>onc</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a:t>
            </a:r>
            <a:r>
              <a:rPr sz="2000" spc="-55" dirty="0">
                <a:solidFill>
                  <a:srgbClr val="001F5F"/>
                </a:solidFill>
                <a:latin typeface="Calibri"/>
                <a:cs typeface="Calibri"/>
              </a:rPr>
              <a:t>r</a:t>
            </a:r>
            <a:r>
              <a:rPr sz="2000" spc="-30" dirty="0">
                <a:solidFill>
                  <a:srgbClr val="001F5F"/>
                </a:solidFill>
                <a:latin typeface="Calibri"/>
                <a:cs typeface="Calibri"/>
              </a:rPr>
              <a:t>a</a:t>
            </a:r>
            <a:r>
              <a:rPr sz="2000" spc="-10" dirty="0">
                <a:solidFill>
                  <a:srgbClr val="001F5F"/>
                </a:solidFill>
                <a:latin typeface="Calibri"/>
                <a:cs typeface="Calibri"/>
              </a:rPr>
              <a:t>ti</a:t>
            </a:r>
            <a:r>
              <a:rPr sz="2000" spc="-5" dirty="0">
                <a:solidFill>
                  <a:srgbClr val="001F5F"/>
                </a:solidFill>
                <a:latin typeface="Calibri"/>
                <a:cs typeface="Calibri"/>
              </a:rPr>
              <a:t>o</a:t>
            </a:r>
            <a:r>
              <a:rPr sz="2000" spc="-15" dirty="0">
                <a:solidFill>
                  <a:srgbClr val="001F5F"/>
                </a:solidFill>
                <a:latin typeface="Calibri"/>
                <a:cs typeface="Calibri"/>
              </a:rPr>
              <a:t>n</a:t>
            </a:r>
            <a:r>
              <a:rPr sz="2000" spc="55" dirty="0">
                <a:solidFill>
                  <a:srgbClr val="001F5F"/>
                </a:solidFill>
                <a:latin typeface="Calibri"/>
                <a:cs typeface="Calibri"/>
              </a:rPr>
              <a:t> </a:t>
            </a:r>
            <a:r>
              <a:rPr sz="2000" spc="-5" dirty="0">
                <a:solidFill>
                  <a:srgbClr val="001F5F"/>
                </a:solidFill>
                <a:latin typeface="Calibri"/>
                <a:cs typeface="Calibri"/>
              </a:rPr>
              <a:t>au</a:t>
            </a:r>
            <a:r>
              <a:rPr sz="2000" spc="-10" dirty="0">
                <a:solidFill>
                  <a:srgbClr val="001F5F"/>
                </a:solidFill>
                <a:latin typeface="Calibri"/>
                <a:cs typeface="Calibri"/>
              </a:rPr>
              <a:t>g</a:t>
            </a:r>
            <a:r>
              <a:rPr sz="2000" spc="-30" dirty="0">
                <a:solidFill>
                  <a:srgbClr val="001F5F"/>
                </a:solidFill>
                <a:latin typeface="Calibri"/>
                <a:cs typeface="Calibri"/>
              </a:rPr>
              <a:t>m</a:t>
            </a:r>
            <a:r>
              <a:rPr sz="2000" spc="-10" dirty="0">
                <a:solidFill>
                  <a:srgbClr val="001F5F"/>
                </a:solidFill>
                <a:latin typeface="Calibri"/>
                <a:cs typeface="Calibri"/>
              </a:rPr>
              <a:t>e</a:t>
            </a:r>
            <a:r>
              <a:rPr sz="2000" spc="-30" dirty="0">
                <a:solidFill>
                  <a:srgbClr val="001F5F"/>
                </a:solidFill>
                <a:latin typeface="Calibri"/>
                <a:cs typeface="Calibri"/>
              </a:rPr>
              <a:t>nt</a:t>
            </a:r>
            <a:r>
              <a:rPr sz="2000" spc="-10" dirty="0">
                <a:solidFill>
                  <a:srgbClr val="001F5F"/>
                </a:solidFill>
                <a:latin typeface="Calibri"/>
                <a:cs typeface="Calibri"/>
              </a:rPr>
              <a:t>ée</a:t>
            </a:r>
            <a:r>
              <a:rPr sz="2000" spc="35" dirty="0">
                <a:solidFill>
                  <a:srgbClr val="001F5F"/>
                </a:solidFill>
                <a:latin typeface="Calibri"/>
                <a:cs typeface="Calibri"/>
              </a:rPr>
              <a:t> </a:t>
            </a:r>
            <a:r>
              <a:rPr sz="2000" spc="-25" dirty="0">
                <a:solidFill>
                  <a:srgbClr val="001F5F"/>
                </a:solidFill>
                <a:latin typeface="Calibri"/>
                <a:cs typeface="Calibri"/>
              </a:rPr>
              <a:t>s</a:t>
            </a:r>
            <a:r>
              <a:rPr sz="2000" spc="-5" dirty="0">
                <a:solidFill>
                  <a:srgbClr val="001F5F"/>
                </a:solidFill>
                <a:latin typeface="Calibri"/>
                <a:cs typeface="Calibri"/>
              </a:rPr>
              <a:t>i i</a:t>
            </a:r>
            <a:r>
              <a:rPr sz="2000" spc="-10" dirty="0">
                <a:solidFill>
                  <a:srgbClr val="001F5F"/>
                </a:solidFill>
                <a:latin typeface="Calibri"/>
                <a:cs typeface="Calibri"/>
              </a:rPr>
              <a:t>nh</a:t>
            </a:r>
            <a:r>
              <a:rPr sz="2000" spc="-5" dirty="0">
                <a:solidFill>
                  <a:srgbClr val="001F5F"/>
                </a:solidFill>
                <a:latin typeface="Calibri"/>
                <a:cs typeface="Calibri"/>
              </a:rPr>
              <a:t>i</a:t>
            </a:r>
            <a:r>
              <a:rPr sz="2000" spc="-10" dirty="0">
                <a:solidFill>
                  <a:srgbClr val="001F5F"/>
                </a:solidFill>
                <a:latin typeface="Calibri"/>
                <a:cs typeface="Calibri"/>
              </a:rPr>
              <a:t>b</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eu</a:t>
            </a:r>
            <a:r>
              <a:rPr sz="2000" spc="-35" dirty="0">
                <a:solidFill>
                  <a:srgbClr val="001F5F"/>
                </a:solidFill>
                <a:latin typeface="Calibri"/>
                <a:cs typeface="Calibri"/>
              </a:rPr>
              <a:t>r</a:t>
            </a:r>
            <a:r>
              <a:rPr sz="2000" spc="-10" dirty="0">
                <a:solidFill>
                  <a:srgbClr val="001F5F"/>
                </a:solidFill>
                <a:latin typeface="Calibri"/>
                <a:cs typeface="Calibri"/>
              </a:rPr>
              <a:t>s</a:t>
            </a:r>
            <a:r>
              <a:rPr sz="2000" spc="15" dirty="0">
                <a:solidFill>
                  <a:srgbClr val="001F5F"/>
                </a:solidFill>
                <a:latin typeface="Calibri"/>
                <a:cs typeface="Calibri"/>
              </a:rPr>
              <a:t> </a:t>
            </a:r>
            <a:r>
              <a:rPr sz="2000" spc="-15" dirty="0">
                <a:solidFill>
                  <a:srgbClr val="001F5F"/>
                </a:solidFill>
                <a:latin typeface="Calibri"/>
                <a:cs typeface="Calibri"/>
              </a:rPr>
              <a:t>P</a:t>
            </a:r>
            <a:r>
              <a:rPr sz="2000" spc="-20" dirty="0">
                <a:solidFill>
                  <a:srgbClr val="001F5F"/>
                </a:solidFill>
                <a:latin typeface="Calibri"/>
                <a:cs typeface="Calibri"/>
              </a:rPr>
              <a:t>-</a:t>
            </a:r>
            <a:r>
              <a:rPr sz="2000" spc="-15" dirty="0">
                <a:solidFill>
                  <a:srgbClr val="001F5F"/>
                </a:solidFill>
                <a:latin typeface="Calibri"/>
                <a:cs typeface="Calibri"/>
              </a:rPr>
              <a:t>gp</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381000"/>
            <a:ext cx="10744200" cy="430887"/>
          </a:xfrm>
          <a:prstGeom prst="rect">
            <a:avLst/>
          </a:prstGeom>
        </p:spPr>
        <p:txBody>
          <a:bodyPr vert="horz" wrap="square" lIns="0" tIns="0" rIns="0" bIns="0" rtlCol="0">
            <a:spAutoFit/>
          </a:bodyPr>
          <a:lstStyle/>
          <a:p>
            <a:pPr marL="12700" marR="5080">
              <a:tabLst>
                <a:tab pos="5318125" algn="l"/>
              </a:tabLst>
            </a:pPr>
            <a:r>
              <a:rPr sz="2800" b="1" dirty="0">
                <a:solidFill>
                  <a:srgbClr val="001F5F"/>
                </a:solidFill>
                <a:latin typeface="Calibri"/>
                <a:cs typeface="Calibri"/>
              </a:rPr>
              <a:t>INHIBIT</a:t>
            </a:r>
            <a:r>
              <a:rPr sz="2800" b="1" spc="-20" dirty="0">
                <a:solidFill>
                  <a:srgbClr val="001F5F"/>
                </a:solidFill>
                <a:latin typeface="Calibri"/>
                <a:cs typeface="Calibri"/>
              </a:rPr>
              <a:t>E</a:t>
            </a:r>
            <a:r>
              <a:rPr sz="2800" b="1" dirty="0">
                <a:solidFill>
                  <a:srgbClr val="001F5F"/>
                </a:solidFill>
                <a:latin typeface="Calibri"/>
                <a:cs typeface="Calibri"/>
              </a:rPr>
              <a:t>U</a:t>
            </a:r>
            <a:r>
              <a:rPr sz="2800" b="1" spc="-40" dirty="0">
                <a:solidFill>
                  <a:srgbClr val="001F5F"/>
                </a:solidFill>
                <a:latin typeface="Calibri"/>
                <a:cs typeface="Calibri"/>
              </a:rPr>
              <a:t>R</a:t>
            </a:r>
            <a:r>
              <a:rPr sz="2800" b="1" spc="-20" dirty="0">
                <a:solidFill>
                  <a:srgbClr val="001F5F"/>
                </a:solidFill>
                <a:latin typeface="Calibri"/>
                <a:cs typeface="Calibri"/>
              </a:rPr>
              <a:t>S</a:t>
            </a:r>
            <a:r>
              <a:rPr sz="2800" b="1" dirty="0">
                <a:solidFill>
                  <a:srgbClr val="001F5F"/>
                </a:solidFill>
                <a:latin typeface="Calibri"/>
                <a:cs typeface="Calibri"/>
              </a:rPr>
              <a:t> </a:t>
            </a:r>
            <a:r>
              <a:rPr sz="2800" b="1" spc="5" dirty="0">
                <a:solidFill>
                  <a:srgbClr val="001F5F"/>
                </a:solidFill>
                <a:latin typeface="Calibri"/>
                <a:cs typeface="Calibri"/>
              </a:rPr>
              <a:t>D</a:t>
            </a:r>
            <a:r>
              <a:rPr sz="2800" b="1" dirty="0">
                <a:solidFill>
                  <a:srgbClr val="001F5F"/>
                </a:solidFill>
                <a:latin typeface="Calibri"/>
                <a:cs typeface="Calibri"/>
              </a:rPr>
              <a:t>E</a:t>
            </a:r>
            <a:r>
              <a:rPr sz="2800" b="1" spc="-30" dirty="0">
                <a:solidFill>
                  <a:srgbClr val="001F5F"/>
                </a:solidFill>
                <a:latin typeface="Calibri"/>
                <a:cs typeface="Calibri"/>
              </a:rPr>
              <a:t> </a:t>
            </a:r>
            <a:r>
              <a:rPr sz="2800" b="1" spc="-5" dirty="0" smtClean="0">
                <a:solidFill>
                  <a:srgbClr val="001F5F"/>
                </a:solidFill>
                <a:latin typeface="Calibri"/>
                <a:cs typeface="Calibri"/>
              </a:rPr>
              <a:t>P</a:t>
            </a:r>
            <a:r>
              <a:rPr sz="2800" b="1" spc="-35" dirty="0" smtClean="0">
                <a:solidFill>
                  <a:srgbClr val="001F5F"/>
                </a:solidFill>
                <a:latin typeface="Calibri"/>
                <a:cs typeface="Calibri"/>
              </a:rPr>
              <a:t>R</a:t>
            </a:r>
            <a:r>
              <a:rPr sz="2800" b="1" spc="-85" dirty="0" smtClean="0">
                <a:solidFill>
                  <a:srgbClr val="001F5F"/>
                </a:solidFill>
                <a:latin typeface="Calibri"/>
                <a:cs typeface="Calibri"/>
              </a:rPr>
              <a:t>O</a:t>
            </a:r>
            <a:r>
              <a:rPr sz="2800" b="1" spc="-5" dirty="0" smtClean="0">
                <a:solidFill>
                  <a:srgbClr val="001F5F"/>
                </a:solidFill>
                <a:latin typeface="Calibri"/>
                <a:cs typeface="Calibri"/>
              </a:rPr>
              <a:t>T</a:t>
            </a:r>
            <a:r>
              <a:rPr sz="2800" b="1" spc="-65" dirty="0" smtClean="0">
                <a:solidFill>
                  <a:srgbClr val="001F5F"/>
                </a:solidFill>
                <a:latin typeface="Calibri"/>
                <a:cs typeface="Calibri"/>
              </a:rPr>
              <a:t>E</a:t>
            </a:r>
            <a:r>
              <a:rPr sz="2800" b="1" dirty="0" smtClean="0">
                <a:solidFill>
                  <a:srgbClr val="001F5F"/>
                </a:solidFill>
                <a:latin typeface="Calibri"/>
                <a:cs typeface="Calibri"/>
              </a:rPr>
              <a:t>ASE</a:t>
            </a:r>
            <a:r>
              <a:rPr lang="fr-FR" sz="2800" b="1" dirty="0" smtClean="0">
                <a:solidFill>
                  <a:srgbClr val="001F5F"/>
                </a:solidFill>
                <a:latin typeface="Calibri"/>
                <a:cs typeface="Calibri"/>
              </a:rPr>
              <a:t> </a:t>
            </a:r>
            <a:r>
              <a:rPr sz="2800" b="1" dirty="0" smtClean="0">
                <a:solidFill>
                  <a:srgbClr val="001F5F"/>
                </a:solidFill>
                <a:latin typeface="Calibri"/>
                <a:cs typeface="Calibri"/>
              </a:rPr>
              <a:t>ET</a:t>
            </a:r>
            <a:r>
              <a:rPr sz="2800" b="1" spc="5" dirty="0" smtClean="0">
                <a:solidFill>
                  <a:srgbClr val="001F5F"/>
                </a:solidFill>
                <a:latin typeface="Calibri"/>
                <a:cs typeface="Calibri"/>
              </a:rPr>
              <a:t> </a:t>
            </a:r>
            <a:r>
              <a:rPr sz="2800" b="1" spc="-5" dirty="0">
                <a:solidFill>
                  <a:srgbClr val="001F5F"/>
                </a:solidFill>
                <a:latin typeface="Calibri"/>
                <a:cs typeface="Calibri"/>
              </a:rPr>
              <a:t>C</a:t>
            </a:r>
            <a:r>
              <a:rPr sz="2800" b="1" spc="-25" dirty="0">
                <a:solidFill>
                  <a:srgbClr val="001F5F"/>
                </a:solidFill>
                <a:latin typeface="Calibri"/>
                <a:cs typeface="Calibri"/>
              </a:rPr>
              <a:t>L</a:t>
            </a:r>
            <a:r>
              <a:rPr sz="2800" b="1" dirty="0">
                <a:solidFill>
                  <a:srgbClr val="001F5F"/>
                </a:solidFill>
                <a:latin typeface="Calibri"/>
                <a:cs typeface="Calibri"/>
              </a:rPr>
              <a:t>ASS</a:t>
            </a:r>
            <a:r>
              <a:rPr sz="2800" b="1" spc="-30" dirty="0">
                <a:solidFill>
                  <a:srgbClr val="001F5F"/>
                </a:solidFill>
                <a:latin typeface="Calibri"/>
                <a:cs typeface="Calibri"/>
              </a:rPr>
              <a:t>E</a:t>
            </a:r>
            <a:r>
              <a:rPr sz="2800" b="1" spc="-20" dirty="0">
                <a:solidFill>
                  <a:srgbClr val="001F5F"/>
                </a:solidFill>
                <a:latin typeface="Calibri"/>
                <a:cs typeface="Calibri"/>
              </a:rPr>
              <a:t>S</a:t>
            </a:r>
            <a:r>
              <a:rPr sz="2800" b="1" spc="-10" dirty="0">
                <a:solidFill>
                  <a:srgbClr val="001F5F"/>
                </a:solidFill>
                <a:latin typeface="Calibri"/>
                <a:cs typeface="Calibri"/>
              </a:rPr>
              <a:t> </a:t>
            </a:r>
            <a:r>
              <a:rPr sz="2800" b="1" dirty="0">
                <a:solidFill>
                  <a:srgbClr val="001F5F"/>
                </a:solidFill>
                <a:latin typeface="Calibri"/>
                <a:cs typeface="Calibri"/>
              </a:rPr>
              <a:t>FR</a:t>
            </a:r>
            <a:r>
              <a:rPr sz="2800" b="1" spc="-90" dirty="0">
                <a:solidFill>
                  <a:srgbClr val="001F5F"/>
                </a:solidFill>
                <a:latin typeface="Calibri"/>
                <a:cs typeface="Calibri"/>
              </a:rPr>
              <a:t>E</a:t>
            </a:r>
            <a:r>
              <a:rPr sz="2800" b="1" spc="-5" dirty="0">
                <a:solidFill>
                  <a:srgbClr val="001F5F"/>
                </a:solidFill>
                <a:latin typeface="Calibri"/>
                <a:cs typeface="Calibri"/>
              </a:rPr>
              <a:t>QUEMM</a:t>
            </a:r>
            <a:r>
              <a:rPr sz="2800" b="1" spc="-15" dirty="0">
                <a:solidFill>
                  <a:srgbClr val="001F5F"/>
                </a:solidFill>
                <a:latin typeface="Calibri"/>
                <a:cs typeface="Calibri"/>
              </a:rPr>
              <a:t>E</a:t>
            </a:r>
            <a:r>
              <a:rPr sz="2800" b="1" dirty="0">
                <a:solidFill>
                  <a:srgbClr val="001F5F"/>
                </a:solidFill>
                <a:latin typeface="Calibri"/>
                <a:cs typeface="Calibri"/>
              </a:rPr>
              <a:t>NT</a:t>
            </a:r>
            <a:r>
              <a:rPr sz="2800" b="1" spc="15" dirty="0">
                <a:solidFill>
                  <a:srgbClr val="001F5F"/>
                </a:solidFill>
                <a:latin typeface="Calibri"/>
                <a:cs typeface="Calibri"/>
              </a:rPr>
              <a:t> </a:t>
            </a:r>
            <a:r>
              <a:rPr sz="2800" b="1" spc="-5" dirty="0">
                <a:solidFill>
                  <a:srgbClr val="001F5F"/>
                </a:solidFill>
                <a:latin typeface="Calibri"/>
                <a:cs typeface="Calibri"/>
              </a:rPr>
              <a:t>PR</a:t>
            </a:r>
            <a:r>
              <a:rPr sz="2800" b="1" spc="-40" dirty="0">
                <a:solidFill>
                  <a:srgbClr val="001F5F"/>
                </a:solidFill>
                <a:latin typeface="Calibri"/>
                <a:cs typeface="Calibri"/>
              </a:rPr>
              <a:t>E</a:t>
            </a:r>
            <a:r>
              <a:rPr sz="2800" b="1" dirty="0">
                <a:solidFill>
                  <a:srgbClr val="001F5F"/>
                </a:solidFill>
                <a:latin typeface="Calibri"/>
                <a:cs typeface="Calibri"/>
              </a:rPr>
              <a:t>SC</a:t>
            </a:r>
            <a:r>
              <a:rPr sz="2800" b="1" spc="-25" dirty="0">
                <a:solidFill>
                  <a:srgbClr val="001F5F"/>
                </a:solidFill>
                <a:latin typeface="Calibri"/>
                <a:cs typeface="Calibri"/>
              </a:rPr>
              <a:t>R</a:t>
            </a:r>
            <a:r>
              <a:rPr sz="2800" b="1" dirty="0">
                <a:solidFill>
                  <a:srgbClr val="001F5F"/>
                </a:solidFill>
                <a:latin typeface="Calibri"/>
                <a:cs typeface="Calibri"/>
              </a:rPr>
              <a:t>IT</a:t>
            </a:r>
            <a:r>
              <a:rPr sz="2800" b="1" spc="-45" dirty="0">
                <a:solidFill>
                  <a:srgbClr val="001F5F"/>
                </a:solidFill>
                <a:latin typeface="Calibri"/>
                <a:cs typeface="Calibri"/>
              </a:rPr>
              <a:t>E</a:t>
            </a:r>
            <a:r>
              <a:rPr sz="2800" b="1" spc="-20" dirty="0">
                <a:solidFill>
                  <a:srgbClr val="001F5F"/>
                </a:solidFill>
                <a:latin typeface="Calibri"/>
                <a:cs typeface="Calibri"/>
              </a:rPr>
              <a:t>S</a:t>
            </a:r>
            <a:r>
              <a:rPr sz="2800" b="1" dirty="0">
                <a:solidFill>
                  <a:srgbClr val="001F5F"/>
                </a:solidFill>
                <a:latin typeface="Calibri"/>
                <a:cs typeface="Calibri"/>
              </a:rPr>
              <a:t> 4</a:t>
            </a:r>
            <a:r>
              <a:rPr sz="2800" b="1" spc="-15" dirty="0">
                <a:solidFill>
                  <a:srgbClr val="001F5F"/>
                </a:solidFill>
                <a:latin typeface="Calibri"/>
                <a:cs typeface="Calibri"/>
              </a:rPr>
              <a:t>/</a:t>
            </a:r>
            <a:r>
              <a:rPr sz="2800" b="1" dirty="0">
                <a:solidFill>
                  <a:srgbClr val="001F5F"/>
                </a:solidFill>
                <a:latin typeface="Calibri"/>
                <a:cs typeface="Calibri"/>
              </a:rPr>
              <a:t>4</a:t>
            </a:r>
            <a:endParaRPr sz="2800" dirty="0">
              <a:latin typeface="Calibri"/>
              <a:cs typeface="Calibri"/>
            </a:endParaRPr>
          </a:p>
        </p:txBody>
      </p:sp>
      <p:sp>
        <p:nvSpPr>
          <p:cNvPr id="3" name="object 3"/>
          <p:cNvSpPr txBox="1"/>
          <p:nvPr/>
        </p:nvSpPr>
        <p:spPr>
          <a:xfrm>
            <a:off x="1926743" y="1557565"/>
            <a:ext cx="8131175" cy="4321158"/>
          </a:xfrm>
          <a:prstGeom prst="rect">
            <a:avLst/>
          </a:prstGeom>
        </p:spPr>
        <p:txBody>
          <a:bodyPr vert="horz" wrap="square" lIns="0" tIns="0" rIns="0" bIns="0" rtlCol="0">
            <a:spAutoFit/>
          </a:bodyPr>
          <a:lstStyle/>
          <a:p>
            <a:pPr marL="356870" marR="469900" indent="-344170">
              <a:buClr>
                <a:srgbClr val="001F5F"/>
              </a:buClr>
              <a:buFont typeface="Arial"/>
              <a:buChar char="•"/>
              <a:tabLst>
                <a:tab pos="424180" algn="l"/>
              </a:tabLst>
            </a:pPr>
            <a:r>
              <a:rPr sz="2400" b="1" spc="-10" dirty="0">
                <a:solidFill>
                  <a:srgbClr val="001F5F"/>
                </a:solidFill>
                <a:latin typeface="Calibri"/>
                <a:cs typeface="Calibri"/>
              </a:rPr>
              <a:t>Au</a:t>
            </a:r>
            <a:r>
              <a:rPr sz="2400" b="1" dirty="0">
                <a:solidFill>
                  <a:srgbClr val="001F5F"/>
                </a:solidFill>
                <a:latin typeface="Calibri"/>
                <a:cs typeface="Calibri"/>
              </a:rPr>
              <a:t>tr</a:t>
            </a:r>
            <a:r>
              <a:rPr sz="2400" b="1" spc="-15" dirty="0">
                <a:solidFill>
                  <a:srgbClr val="001F5F"/>
                </a:solidFill>
                <a:latin typeface="Calibri"/>
                <a:cs typeface="Calibri"/>
              </a:rPr>
              <a:t>e</a:t>
            </a:r>
            <a:r>
              <a:rPr sz="2400" b="1" spc="-10" dirty="0">
                <a:solidFill>
                  <a:srgbClr val="001F5F"/>
                </a:solidFill>
                <a:latin typeface="Calibri"/>
                <a:cs typeface="Calibri"/>
              </a:rPr>
              <a:t>s</a:t>
            </a:r>
            <a:r>
              <a:rPr sz="2400" b="1" spc="-15" dirty="0">
                <a:solidFill>
                  <a:srgbClr val="001F5F"/>
                </a:solidFill>
                <a:latin typeface="Calibri"/>
                <a:cs typeface="Calibri"/>
              </a:rPr>
              <a:t> </a:t>
            </a:r>
            <a:r>
              <a:rPr sz="2400" b="1" spc="-10" dirty="0">
                <a:solidFill>
                  <a:srgbClr val="001F5F"/>
                </a:solidFill>
                <a:latin typeface="Calibri"/>
                <a:cs typeface="Calibri"/>
              </a:rPr>
              <a:t>méd</a:t>
            </a:r>
            <a:r>
              <a:rPr sz="2400" b="1" spc="-5" dirty="0">
                <a:solidFill>
                  <a:srgbClr val="001F5F"/>
                </a:solidFill>
                <a:latin typeface="Calibri"/>
                <a:cs typeface="Calibri"/>
              </a:rPr>
              <a:t>i</a:t>
            </a:r>
            <a:r>
              <a:rPr sz="2400" b="1" spc="-25" dirty="0">
                <a:solidFill>
                  <a:srgbClr val="001F5F"/>
                </a:solidFill>
                <a:latin typeface="Calibri"/>
                <a:cs typeface="Calibri"/>
              </a:rPr>
              <a:t>ca</a:t>
            </a:r>
            <a:r>
              <a:rPr sz="2400" b="1" spc="-10" dirty="0">
                <a:solidFill>
                  <a:srgbClr val="001F5F"/>
                </a:solidFill>
                <a:latin typeface="Calibri"/>
                <a:cs typeface="Calibri"/>
              </a:rPr>
              <a:t>me</a:t>
            </a:r>
            <a:r>
              <a:rPr sz="2400" b="1" spc="-35" dirty="0">
                <a:solidFill>
                  <a:srgbClr val="001F5F"/>
                </a:solidFill>
                <a:latin typeface="Calibri"/>
                <a:cs typeface="Calibri"/>
              </a:rPr>
              <a:t>n</a:t>
            </a:r>
            <a:r>
              <a:rPr sz="2400" b="1" spc="-10" dirty="0">
                <a:solidFill>
                  <a:srgbClr val="001F5F"/>
                </a:solidFill>
                <a:latin typeface="Calibri"/>
                <a:cs typeface="Calibri"/>
              </a:rPr>
              <a:t>ts</a:t>
            </a:r>
            <a:r>
              <a:rPr sz="2400" b="1" spc="10" dirty="0">
                <a:solidFill>
                  <a:srgbClr val="001F5F"/>
                </a:solidFill>
                <a:latin typeface="Calibri"/>
                <a:cs typeface="Calibri"/>
              </a:rPr>
              <a:t> </a:t>
            </a:r>
            <a:r>
              <a:rPr sz="2400" b="1" spc="-10" dirty="0">
                <a:solidFill>
                  <a:srgbClr val="001F5F"/>
                </a:solidFill>
                <a:latin typeface="Calibri"/>
                <a:cs typeface="Calibri"/>
              </a:rPr>
              <a:t>m</a:t>
            </a:r>
            <a:r>
              <a:rPr sz="2400" b="1" spc="-35" dirty="0">
                <a:solidFill>
                  <a:srgbClr val="001F5F"/>
                </a:solidFill>
                <a:latin typeface="Calibri"/>
                <a:cs typeface="Calibri"/>
              </a:rPr>
              <a:t>é</a:t>
            </a:r>
            <a:r>
              <a:rPr sz="2400" b="1" spc="-30" dirty="0">
                <a:solidFill>
                  <a:srgbClr val="001F5F"/>
                </a:solidFill>
                <a:latin typeface="Calibri"/>
                <a:cs typeface="Calibri"/>
              </a:rPr>
              <a:t>t</a:t>
            </a:r>
            <a:r>
              <a:rPr sz="2400" b="1" spc="-25" dirty="0">
                <a:solidFill>
                  <a:srgbClr val="001F5F"/>
                </a:solidFill>
                <a:latin typeface="Calibri"/>
                <a:cs typeface="Calibri"/>
              </a:rPr>
              <a:t>a</a:t>
            </a:r>
            <a:r>
              <a:rPr sz="2400" b="1" spc="-10" dirty="0">
                <a:solidFill>
                  <a:srgbClr val="001F5F"/>
                </a:solidFill>
                <a:latin typeface="Calibri"/>
                <a:cs typeface="Calibri"/>
              </a:rPr>
              <a:t>b</a:t>
            </a:r>
            <a:r>
              <a:rPr sz="2400" b="1" spc="-15" dirty="0">
                <a:solidFill>
                  <a:srgbClr val="001F5F"/>
                </a:solidFill>
                <a:latin typeface="Calibri"/>
                <a:cs typeface="Calibri"/>
              </a:rPr>
              <a:t>o</a:t>
            </a:r>
            <a:r>
              <a:rPr sz="2400" b="1" dirty="0">
                <a:solidFill>
                  <a:srgbClr val="001F5F"/>
                </a:solidFill>
                <a:latin typeface="Calibri"/>
                <a:cs typeface="Calibri"/>
              </a:rPr>
              <a:t>l</a:t>
            </a:r>
            <a:r>
              <a:rPr sz="2400" b="1" spc="-5" dirty="0">
                <a:solidFill>
                  <a:srgbClr val="001F5F"/>
                </a:solidFill>
                <a:latin typeface="Calibri"/>
                <a:cs typeface="Calibri"/>
              </a:rPr>
              <a:t>i</a:t>
            </a:r>
            <a:r>
              <a:rPr sz="2400" b="1" dirty="0">
                <a:solidFill>
                  <a:srgbClr val="001F5F"/>
                </a:solidFill>
                <a:latin typeface="Calibri"/>
                <a:cs typeface="Calibri"/>
              </a:rPr>
              <a:t>sés </a:t>
            </a:r>
            <a:r>
              <a:rPr sz="2400" b="1" spc="-10" dirty="0">
                <a:solidFill>
                  <a:srgbClr val="001F5F"/>
                </a:solidFill>
                <a:latin typeface="Calibri"/>
                <a:cs typeface="Calibri"/>
              </a:rPr>
              <a:t>p</a:t>
            </a:r>
            <a:r>
              <a:rPr sz="2400" b="1" spc="-25" dirty="0">
                <a:solidFill>
                  <a:srgbClr val="001F5F"/>
                </a:solidFill>
                <a:latin typeface="Calibri"/>
                <a:cs typeface="Calibri"/>
              </a:rPr>
              <a:t>a</a:t>
            </a:r>
            <a:r>
              <a:rPr sz="2400" b="1" dirty="0">
                <a:solidFill>
                  <a:srgbClr val="001F5F"/>
                </a:solidFill>
                <a:latin typeface="Calibri"/>
                <a:cs typeface="Calibri"/>
              </a:rPr>
              <a:t>r</a:t>
            </a:r>
            <a:r>
              <a:rPr sz="2400" b="1" spc="-10" dirty="0">
                <a:solidFill>
                  <a:srgbClr val="001F5F"/>
                </a:solidFill>
                <a:latin typeface="Calibri"/>
                <a:cs typeface="Calibri"/>
              </a:rPr>
              <a:t> </a:t>
            </a:r>
            <a:r>
              <a:rPr sz="2400" b="1" spc="-5" dirty="0">
                <a:solidFill>
                  <a:srgbClr val="001F5F"/>
                </a:solidFill>
                <a:latin typeface="Calibri"/>
                <a:cs typeface="Calibri"/>
              </a:rPr>
              <a:t>CY</a:t>
            </a:r>
            <a:r>
              <a:rPr sz="2400" b="1" dirty="0">
                <a:solidFill>
                  <a:srgbClr val="001F5F"/>
                </a:solidFill>
                <a:latin typeface="Calibri"/>
                <a:cs typeface="Calibri"/>
              </a:rPr>
              <a:t>P </a:t>
            </a:r>
            <a:r>
              <a:rPr sz="2400" b="1" spc="-5" dirty="0">
                <a:solidFill>
                  <a:srgbClr val="001F5F"/>
                </a:solidFill>
                <a:latin typeface="Calibri"/>
                <a:cs typeface="Calibri"/>
              </a:rPr>
              <a:t>3</a:t>
            </a:r>
            <a:r>
              <a:rPr sz="2400" b="1" spc="-10" dirty="0">
                <a:solidFill>
                  <a:srgbClr val="001F5F"/>
                </a:solidFill>
                <a:latin typeface="Calibri"/>
                <a:cs typeface="Calibri"/>
              </a:rPr>
              <a:t>A4,</a:t>
            </a:r>
            <a:r>
              <a:rPr sz="2400" b="1" spc="-55" dirty="0">
                <a:solidFill>
                  <a:srgbClr val="001F5F"/>
                </a:solidFill>
                <a:latin typeface="Calibri"/>
                <a:cs typeface="Calibri"/>
              </a:rPr>
              <a:t> </a:t>
            </a:r>
            <a:r>
              <a:rPr sz="2400" b="1" spc="-10" dirty="0">
                <a:solidFill>
                  <a:srgbClr val="001F5F"/>
                </a:solidFill>
                <a:latin typeface="Calibri"/>
                <a:cs typeface="Calibri"/>
              </a:rPr>
              <a:t>p</a:t>
            </a:r>
            <a:r>
              <a:rPr sz="2400" b="1" spc="5" dirty="0">
                <a:solidFill>
                  <a:srgbClr val="001F5F"/>
                </a:solidFill>
                <a:latin typeface="Calibri"/>
                <a:cs typeface="Calibri"/>
              </a:rPr>
              <a:t>r</a:t>
            </a:r>
            <a:r>
              <a:rPr sz="2400" b="1" spc="-10" dirty="0">
                <a:solidFill>
                  <a:srgbClr val="001F5F"/>
                </a:solidFill>
                <a:latin typeface="Calibri"/>
                <a:cs typeface="Calibri"/>
              </a:rPr>
              <a:t>uden</a:t>
            </a:r>
            <a:r>
              <a:rPr sz="2400" b="1" spc="-5" dirty="0">
                <a:solidFill>
                  <a:srgbClr val="001F5F"/>
                </a:solidFill>
                <a:latin typeface="Calibri"/>
                <a:cs typeface="Calibri"/>
              </a:rPr>
              <a:t>ce, </a:t>
            </a:r>
            <a:r>
              <a:rPr sz="2400" b="1" spc="-10" dirty="0">
                <a:solidFill>
                  <a:srgbClr val="001F5F"/>
                </a:solidFill>
                <a:latin typeface="Calibri"/>
                <a:cs typeface="Calibri"/>
              </a:rPr>
              <a:t>é</a:t>
            </a:r>
            <a:r>
              <a:rPr sz="2400" b="1" spc="-15" dirty="0">
                <a:solidFill>
                  <a:srgbClr val="001F5F"/>
                </a:solidFill>
                <a:latin typeface="Calibri"/>
                <a:cs typeface="Calibri"/>
              </a:rPr>
              <a:t>vi</a:t>
            </a:r>
            <a:r>
              <a:rPr sz="2400" b="1" spc="-25" dirty="0">
                <a:solidFill>
                  <a:srgbClr val="001F5F"/>
                </a:solidFill>
                <a:latin typeface="Calibri"/>
                <a:cs typeface="Calibri"/>
              </a:rPr>
              <a:t>t</a:t>
            </a:r>
            <a:r>
              <a:rPr sz="2400" b="1" spc="-10" dirty="0">
                <a:solidFill>
                  <a:srgbClr val="001F5F"/>
                </a:solidFill>
                <a:latin typeface="Calibri"/>
                <a:cs typeface="Calibri"/>
              </a:rPr>
              <a:t>e</a:t>
            </a:r>
            <a:r>
              <a:rPr sz="2400" b="1" dirty="0">
                <a:solidFill>
                  <a:srgbClr val="001F5F"/>
                </a:solidFill>
                <a:latin typeface="Calibri"/>
                <a:cs typeface="Calibri"/>
              </a:rPr>
              <a:t>r</a:t>
            </a:r>
            <a:r>
              <a:rPr sz="2400" b="1" spc="-10" dirty="0">
                <a:solidFill>
                  <a:srgbClr val="001F5F"/>
                </a:solidFill>
                <a:latin typeface="Calibri"/>
                <a:cs typeface="Calibri"/>
              </a:rPr>
              <a:t> des</a:t>
            </a:r>
            <a:r>
              <a:rPr sz="2400" b="1" spc="5" dirty="0">
                <a:solidFill>
                  <a:srgbClr val="001F5F"/>
                </a:solidFill>
                <a:latin typeface="Calibri"/>
                <a:cs typeface="Calibri"/>
              </a:rPr>
              <a:t> </a:t>
            </a:r>
            <a:r>
              <a:rPr sz="2400" b="1" spc="-5" dirty="0">
                <a:solidFill>
                  <a:srgbClr val="001F5F"/>
                </a:solidFill>
                <a:latin typeface="Calibri"/>
                <a:cs typeface="Calibri"/>
              </a:rPr>
              <a:t>l</a:t>
            </a:r>
            <a:r>
              <a:rPr sz="2400" b="1" spc="-10" dirty="0">
                <a:solidFill>
                  <a:srgbClr val="001F5F"/>
                </a:solidFill>
                <a:latin typeface="Calibri"/>
                <a:cs typeface="Calibri"/>
              </a:rPr>
              <a:t>es</a:t>
            </a:r>
            <a:r>
              <a:rPr sz="2400" b="1" spc="-15" dirty="0">
                <a:solidFill>
                  <a:srgbClr val="001F5F"/>
                </a:solidFill>
                <a:latin typeface="Calibri"/>
                <a:cs typeface="Calibri"/>
              </a:rPr>
              <a:t> </a:t>
            </a:r>
            <a:r>
              <a:rPr sz="2400" b="1" spc="-25" dirty="0">
                <a:solidFill>
                  <a:srgbClr val="001F5F"/>
                </a:solidFill>
                <a:latin typeface="Calibri"/>
                <a:cs typeface="Calibri"/>
              </a:rPr>
              <a:t>a</a:t>
            </a:r>
            <a:r>
              <a:rPr sz="2400" b="1" spc="-10" dirty="0">
                <a:solidFill>
                  <a:srgbClr val="001F5F"/>
                </a:solidFill>
                <a:latin typeface="Calibri"/>
                <a:cs typeface="Calibri"/>
              </a:rPr>
              <a:t>sso</a:t>
            </a:r>
            <a:r>
              <a:rPr sz="2400" b="1" spc="-5" dirty="0">
                <a:solidFill>
                  <a:srgbClr val="001F5F"/>
                </a:solidFill>
                <a:latin typeface="Calibri"/>
                <a:cs typeface="Calibri"/>
              </a:rPr>
              <a:t>c</a:t>
            </a:r>
            <a:r>
              <a:rPr sz="2400" b="1" spc="10" dirty="0">
                <a:solidFill>
                  <a:srgbClr val="001F5F"/>
                </a:solidFill>
                <a:latin typeface="Calibri"/>
                <a:cs typeface="Calibri"/>
              </a:rPr>
              <a:t>i</a:t>
            </a:r>
            <a:r>
              <a:rPr sz="2400" b="1" spc="-10" dirty="0">
                <a:solidFill>
                  <a:srgbClr val="001F5F"/>
                </a:solidFill>
                <a:latin typeface="Calibri"/>
                <a:cs typeface="Calibri"/>
              </a:rPr>
              <a:t>e</a:t>
            </a:r>
            <a:r>
              <a:rPr sz="2400" b="1" dirty="0">
                <a:solidFill>
                  <a:srgbClr val="001F5F"/>
                </a:solidFill>
                <a:latin typeface="Calibri"/>
                <a:cs typeface="Calibri"/>
              </a:rPr>
              <a:t>r</a:t>
            </a:r>
            <a:r>
              <a:rPr sz="2400" b="1" spc="-10" dirty="0">
                <a:solidFill>
                  <a:srgbClr val="001F5F"/>
                </a:solidFill>
                <a:latin typeface="Calibri"/>
                <a:cs typeface="Calibri"/>
              </a:rPr>
              <a:t> </a:t>
            </a:r>
            <a:r>
              <a:rPr sz="2400" b="1" spc="-25" dirty="0">
                <a:solidFill>
                  <a:srgbClr val="001F5F"/>
                </a:solidFill>
                <a:latin typeface="Calibri"/>
                <a:cs typeface="Calibri"/>
              </a:rPr>
              <a:t>a</a:t>
            </a:r>
            <a:r>
              <a:rPr sz="2400" b="1" spc="-10" dirty="0">
                <a:solidFill>
                  <a:srgbClr val="001F5F"/>
                </a:solidFill>
                <a:latin typeface="Calibri"/>
                <a:cs typeface="Calibri"/>
              </a:rPr>
              <a:t>u</a:t>
            </a:r>
            <a:r>
              <a:rPr sz="2400" b="1" dirty="0">
                <a:solidFill>
                  <a:srgbClr val="001F5F"/>
                </a:solidFill>
                <a:latin typeface="Calibri"/>
                <a:cs typeface="Calibri"/>
              </a:rPr>
              <a:t>x</a:t>
            </a:r>
            <a:r>
              <a:rPr sz="2400" b="1" spc="-15" dirty="0">
                <a:solidFill>
                  <a:srgbClr val="001F5F"/>
                </a:solidFill>
                <a:latin typeface="Calibri"/>
                <a:cs typeface="Calibri"/>
              </a:rPr>
              <a:t> </a:t>
            </a:r>
            <a:r>
              <a:rPr sz="2400" b="1" spc="-5" dirty="0">
                <a:solidFill>
                  <a:srgbClr val="001F5F"/>
                </a:solidFill>
                <a:latin typeface="Calibri"/>
                <a:cs typeface="Calibri"/>
              </a:rPr>
              <a:t>I</a:t>
            </a:r>
            <a:r>
              <a:rPr sz="2400" b="1" spc="-105" dirty="0">
                <a:solidFill>
                  <a:srgbClr val="001F5F"/>
                </a:solidFill>
                <a:latin typeface="Calibri"/>
                <a:cs typeface="Calibri"/>
              </a:rPr>
              <a:t>P</a:t>
            </a:r>
            <a:r>
              <a:rPr sz="2400" b="1" dirty="0">
                <a:solidFill>
                  <a:srgbClr val="001F5F"/>
                </a:solidFill>
                <a:latin typeface="Calibri"/>
                <a:cs typeface="Calibri"/>
              </a:rPr>
              <a:t>/r</a:t>
            </a:r>
            <a:r>
              <a:rPr sz="2400" b="1" spc="-10" dirty="0">
                <a:solidFill>
                  <a:srgbClr val="001F5F"/>
                </a:solidFill>
                <a:latin typeface="Calibri"/>
                <a:cs typeface="Calibri"/>
              </a:rPr>
              <a:t> </a:t>
            </a:r>
            <a:r>
              <a:rPr sz="2400" b="1" spc="-15" dirty="0">
                <a:solidFill>
                  <a:srgbClr val="001F5F"/>
                </a:solidFill>
                <a:latin typeface="Calibri"/>
                <a:cs typeface="Calibri"/>
              </a:rPr>
              <a:t>ou</a:t>
            </a:r>
            <a:r>
              <a:rPr sz="2400" b="1" spc="-5" dirty="0">
                <a:solidFill>
                  <a:srgbClr val="001F5F"/>
                </a:solidFill>
                <a:latin typeface="Calibri"/>
                <a:cs typeface="Calibri"/>
              </a:rPr>
              <a:t> </a:t>
            </a:r>
            <a:r>
              <a:rPr sz="2400" b="1" spc="-25" dirty="0">
                <a:solidFill>
                  <a:srgbClr val="001F5F"/>
                </a:solidFill>
                <a:latin typeface="Calibri"/>
                <a:cs typeface="Calibri"/>
              </a:rPr>
              <a:t>a</a:t>
            </a:r>
            <a:r>
              <a:rPr sz="2400" b="1" spc="-15" dirty="0">
                <a:solidFill>
                  <a:srgbClr val="001F5F"/>
                </a:solidFill>
                <a:latin typeface="Calibri"/>
                <a:cs typeface="Calibri"/>
              </a:rPr>
              <a:t>u</a:t>
            </a:r>
            <a:r>
              <a:rPr sz="2400" b="1" spc="30" dirty="0">
                <a:solidFill>
                  <a:srgbClr val="001F5F"/>
                </a:solidFill>
                <a:latin typeface="Calibri"/>
                <a:cs typeface="Calibri"/>
              </a:rPr>
              <a:t> </a:t>
            </a:r>
            <a:r>
              <a:rPr sz="2400" b="1" spc="-5" dirty="0">
                <a:solidFill>
                  <a:srgbClr val="001F5F"/>
                </a:solidFill>
                <a:latin typeface="Calibri"/>
                <a:cs typeface="Calibri"/>
              </a:rPr>
              <a:t>c</a:t>
            </a:r>
            <a:r>
              <a:rPr sz="2400" b="1" spc="5" dirty="0">
                <a:solidFill>
                  <a:srgbClr val="001F5F"/>
                </a:solidFill>
                <a:latin typeface="Calibri"/>
                <a:cs typeface="Calibri"/>
              </a:rPr>
              <a:t>o</a:t>
            </a:r>
            <a:r>
              <a:rPr sz="2400" b="1" spc="-10" dirty="0">
                <a:solidFill>
                  <a:srgbClr val="001F5F"/>
                </a:solidFill>
                <a:latin typeface="Calibri"/>
                <a:cs typeface="Calibri"/>
              </a:rPr>
              <a:t>b</a:t>
            </a:r>
            <a:r>
              <a:rPr sz="2400" b="1" spc="-5" dirty="0">
                <a:solidFill>
                  <a:srgbClr val="001F5F"/>
                </a:solidFill>
                <a:latin typeface="Calibri"/>
                <a:cs typeface="Calibri"/>
              </a:rPr>
              <a:t>ic</a:t>
            </a:r>
            <a:r>
              <a:rPr sz="2400" b="1" spc="10" dirty="0">
                <a:solidFill>
                  <a:srgbClr val="001F5F"/>
                </a:solidFill>
                <a:latin typeface="Calibri"/>
                <a:cs typeface="Calibri"/>
              </a:rPr>
              <a:t>i</a:t>
            </a:r>
            <a:r>
              <a:rPr sz="2400" b="1" spc="-35" dirty="0">
                <a:solidFill>
                  <a:srgbClr val="001F5F"/>
                </a:solidFill>
                <a:latin typeface="Calibri"/>
                <a:cs typeface="Calibri"/>
              </a:rPr>
              <a:t>s</a:t>
            </a:r>
            <a:r>
              <a:rPr sz="2400" b="1" spc="-30" dirty="0">
                <a:solidFill>
                  <a:srgbClr val="001F5F"/>
                </a:solidFill>
                <a:latin typeface="Calibri"/>
                <a:cs typeface="Calibri"/>
              </a:rPr>
              <a:t>t</a:t>
            </a:r>
            <a:r>
              <a:rPr sz="2400" b="1" spc="-50" dirty="0">
                <a:solidFill>
                  <a:srgbClr val="001F5F"/>
                </a:solidFill>
                <a:latin typeface="Calibri"/>
                <a:cs typeface="Calibri"/>
              </a:rPr>
              <a:t>a</a:t>
            </a:r>
            <a:r>
              <a:rPr sz="2400" b="1" spc="-10" dirty="0">
                <a:solidFill>
                  <a:srgbClr val="001F5F"/>
                </a:solidFill>
                <a:latin typeface="Calibri"/>
                <a:cs typeface="Calibri"/>
              </a:rPr>
              <a:t>t</a:t>
            </a:r>
            <a:endParaRPr lang="fr-FR" sz="2400" b="1" spc="-40" dirty="0">
              <a:solidFill>
                <a:srgbClr val="001F5F"/>
              </a:solidFill>
              <a:latin typeface="Calibri"/>
              <a:cs typeface="Calibri"/>
            </a:endParaRPr>
          </a:p>
          <a:p>
            <a:pPr marL="814070" marR="469900" lvl="1" indent="-344170">
              <a:buClr>
                <a:srgbClr val="001F5F"/>
              </a:buClr>
              <a:buFont typeface="Arial"/>
              <a:buChar char="•"/>
              <a:tabLst>
                <a:tab pos="424180" algn="l"/>
              </a:tabLst>
            </a:pPr>
            <a:r>
              <a:rPr sz="2000" spc="-15" dirty="0">
                <a:solidFill>
                  <a:srgbClr val="001F5F"/>
                </a:solidFill>
                <a:latin typeface="Calibri"/>
                <a:cs typeface="Calibri"/>
              </a:rPr>
              <a:t>A</a:t>
            </a:r>
            <a:r>
              <a:rPr sz="2000" spc="-30" dirty="0">
                <a:solidFill>
                  <a:srgbClr val="001F5F"/>
                </a:solidFill>
                <a:latin typeface="Calibri"/>
                <a:cs typeface="Calibri"/>
              </a:rPr>
              <a:t>m</a:t>
            </a:r>
            <a:r>
              <a:rPr sz="2000" spc="-10" dirty="0">
                <a:solidFill>
                  <a:srgbClr val="001F5F"/>
                </a:solidFill>
                <a:latin typeface="Calibri"/>
                <a:cs typeface="Calibri"/>
              </a:rPr>
              <a:t>ioda</a:t>
            </a:r>
            <a:r>
              <a:rPr sz="2000" spc="-30" dirty="0">
                <a:solidFill>
                  <a:srgbClr val="001F5F"/>
                </a:solidFill>
                <a:latin typeface="Calibri"/>
                <a:cs typeface="Calibri"/>
              </a:rPr>
              <a:t>r</a:t>
            </a:r>
            <a:r>
              <a:rPr sz="2000" spc="-15" dirty="0">
                <a:solidFill>
                  <a:srgbClr val="001F5F"/>
                </a:solidFill>
                <a:latin typeface="Calibri"/>
                <a:cs typeface="Calibri"/>
              </a:rPr>
              <a:t>o</a:t>
            </a:r>
            <a:r>
              <a:rPr sz="2000" spc="-10" dirty="0">
                <a:solidFill>
                  <a:srgbClr val="001F5F"/>
                </a:solidFill>
                <a:latin typeface="Calibri"/>
                <a:cs typeface="Calibri"/>
              </a:rPr>
              <a:t>ne</a:t>
            </a:r>
            <a:r>
              <a:rPr sz="2000" spc="30" dirty="0">
                <a:solidFill>
                  <a:srgbClr val="001F5F"/>
                </a:solidFill>
                <a:latin typeface="Calibri"/>
                <a:cs typeface="Calibri"/>
              </a:rPr>
              <a:t> </a:t>
            </a:r>
            <a:r>
              <a:rPr sz="2000" i="1" spc="-15" dirty="0">
                <a:solidFill>
                  <a:srgbClr val="001F5F"/>
                </a:solidFill>
                <a:latin typeface="Calibri"/>
                <a:cs typeface="Calibri"/>
              </a:rPr>
              <a:t>(</a:t>
            </a:r>
            <a:r>
              <a:rPr sz="2000" i="1" spc="-25" dirty="0">
                <a:solidFill>
                  <a:srgbClr val="001F5F"/>
                </a:solidFill>
                <a:latin typeface="Calibri"/>
                <a:cs typeface="Calibri"/>
              </a:rPr>
              <a:t>C</a:t>
            </a:r>
            <a:r>
              <a:rPr sz="2000" i="1" spc="-10" dirty="0">
                <a:solidFill>
                  <a:srgbClr val="001F5F"/>
                </a:solidFill>
                <a:latin typeface="Calibri"/>
                <a:cs typeface="Calibri"/>
              </a:rPr>
              <a:t>o</a:t>
            </a:r>
            <a:r>
              <a:rPr sz="2000" i="1" spc="-25" dirty="0">
                <a:solidFill>
                  <a:srgbClr val="001F5F"/>
                </a:solidFill>
                <a:latin typeface="Calibri"/>
                <a:cs typeface="Calibri"/>
              </a:rPr>
              <a:t>r</a:t>
            </a:r>
            <a:r>
              <a:rPr sz="2000" i="1" spc="-10" dirty="0">
                <a:solidFill>
                  <a:srgbClr val="001F5F"/>
                </a:solidFill>
                <a:latin typeface="Calibri"/>
                <a:cs typeface="Calibri"/>
              </a:rPr>
              <a:t>da</a:t>
            </a:r>
            <a:r>
              <a:rPr sz="2000" i="1" spc="-25" dirty="0">
                <a:solidFill>
                  <a:srgbClr val="001F5F"/>
                </a:solidFill>
                <a:latin typeface="Calibri"/>
                <a:cs typeface="Calibri"/>
              </a:rPr>
              <a:t>r</a:t>
            </a:r>
            <a:r>
              <a:rPr sz="2000" i="1" spc="-10" dirty="0">
                <a:solidFill>
                  <a:srgbClr val="001F5F"/>
                </a:solidFill>
                <a:latin typeface="Calibri"/>
                <a:cs typeface="Calibri"/>
              </a:rPr>
              <a:t>one</a:t>
            </a:r>
            <a:r>
              <a:rPr sz="2000" i="1" spc="25" dirty="0">
                <a:solidFill>
                  <a:srgbClr val="001F5F"/>
                </a:solidFill>
                <a:latin typeface="Calibri"/>
                <a:cs typeface="Calibri"/>
              </a:rPr>
              <a:t> </a:t>
            </a:r>
            <a:r>
              <a:rPr sz="2000" i="1" spc="-15" dirty="0">
                <a:solidFill>
                  <a:srgbClr val="001F5F"/>
                </a:solidFill>
                <a:latin typeface="Calibri"/>
                <a:cs typeface="Calibri"/>
              </a:rPr>
              <a:t>®)</a:t>
            </a:r>
            <a:r>
              <a:rPr sz="2000" spc="-5" dirty="0">
                <a:solidFill>
                  <a:srgbClr val="001F5F"/>
                </a:solidFill>
                <a:latin typeface="Calibri"/>
                <a:cs typeface="Calibri"/>
              </a:rPr>
              <a:t>,</a:t>
            </a:r>
            <a:r>
              <a:rPr sz="2000" spc="35" dirty="0">
                <a:solidFill>
                  <a:srgbClr val="001F5F"/>
                </a:solidFill>
                <a:latin typeface="Calibri"/>
                <a:cs typeface="Calibri"/>
              </a:rPr>
              <a:t> </a:t>
            </a:r>
            <a:r>
              <a:rPr sz="2000" spc="-10" dirty="0">
                <a:solidFill>
                  <a:srgbClr val="001F5F"/>
                </a:solidFill>
                <a:latin typeface="Calibri"/>
                <a:cs typeface="Calibri"/>
              </a:rPr>
              <a:t>p</a:t>
            </a:r>
            <a:r>
              <a:rPr sz="2000" spc="-5" dirty="0">
                <a:solidFill>
                  <a:srgbClr val="001F5F"/>
                </a:solidFill>
                <a:latin typeface="Calibri"/>
                <a:cs typeface="Calibri"/>
              </a:rPr>
              <a:t>i</a:t>
            </a:r>
            <a:r>
              <a:rPr sz="2000" spc="-30" dirty="0">
                <a:solidFill>
                  <a:srgbClr val="001F5F"/>
                </a:solidFill>
                <a:latin typeface="Calibri"/>
                <a:cs typeface="Calibri"/>
              </a:rPr>
              <a:t>m</a:t>
            </a:r>
            <a:r>
              <a:rPr sz="2000" spc="-35" dirty="0">
                <a:solidFill>
                  <a:srgbClr val="001F5F"/>
                </a:solidFill>
                <a:latin typeface="Calibri"/>
                <a:cs typeface="Calibri"/>
              </a:rPr>
              <a:t>o</a:t>
            </a:r>
            <a:r>
              <a:rPr sz="2000" spc="-10" dirty="0">
                <a:solidFill>
                  <a:srgbClr val="001F5F"/>
                </a:solidFill>
                <a:latin typeface="Calibri"/>
                <a:cs typeface="Calibri"/>
              </a:rPr>
              <a:t>zi</a:t>
            </a:r>
            <a:r>
              <a:rPr sz="2000" spc="-5" dirty="0">
                <a:solidFill>
                  <a:srgbClr val="001F5F"/>
                </a:solidFill>
                <a:latin typeface="Calibri"/>
                <a:cs typeface="Calibri"/>
              </a:rPr>
              <a:t>d</a:t>
            </a:r>
            <a:r>
              <a:rPr sz="2000" spc="-10" dirty="0">
                <a:solidFill>
                  <a:srgbClr val="001F5F"/>
                </a:solidFill>
                <a:latin typeface="Calibri"/>
                <a:cs typeface="Calibri"/>
              </a:rPr>
              <a:t>e</a:t>
            </a:r>
            <a:r>
              <a:rPr sz="2000" dirty="0">
                <a:solidFill>
                  <a:srgbClr val="001F5F"/>
                </a:solidFill>
                <a:latin typeface="Calibri"/>
                <a:cs typeface="Calibri"/>
              </a:rPr>
              <a:t> </a:t>
            </a:r>
            <a:r>
              <a:rPr sz="2000" i="1" spc="-15" dirty="0">
                <a:solidFill>
                  <a:srgbClr val="001F5F"/>
                </a:solidFill>
                <a:latin typeface="Calibri"/>
                <a:cs typeface="Calibri"/>
              </a:rPr>
              <a:t>(</a:t>
            </a:r>
            <a:r>
              <a:rPr sz="2000" i="1" spc="-25" dirty="0">
                <a:solidFill>
                  <a:srgbClr val="001F5F"/>
                </a:solidFill>
                <a:latin typeface="Calibri"/>
                <a:cs typeface="Calibri"/>
              </a:rPr>
              <a:t>Or</a:t>
            </a:r>
            <a:r>
              <a:rPr sz="2000" i="1" spc="-10" dirty="0">
                <a:solidFill>
                  <a:srgbClr val="001F5F"/>
                </a:solidFill>
                <a:latin typeface="Calibri"/>
                <a:cs typeface="Calibri"/>
              </a:rPr>
              <a:t>a</a:t>
            </a:r>
            <a:r>
              <a:rPr sz="2000" i="1" spc="-15" dirty="0">
                <a:solidFill>
                  <a:srgbClr val="001F5F"/>
                </a:solidFill>
                <a:latin typeface="Calibri"/>
                <a:cs typeface="Calibri"/>
              </a:rPr>
              <a:t>p</a:t>
            </a:r>
            <a:r>
              <a:rPr sz="2000" i="1" spc="35" dirty="0">
                <a:solidFill>
                  <a:srgbClr val="001F5F"/>
                </a:solidFill>
                <a:latin typeface="Calibri"/>
                <a:cs typeface="Calibri"/>
              </a:rPr>
              <a:t> </a:t>
            </a:r>
            <a:r>
              <a:rPr sz="2000" i="1" spc="-15" dirty="0">
                <a:solidFill>
                  <a:srgbClr val="001F5F"/>
                </a:solidFill>
                <a:latin typeface="Calibri"/>
                <a:cs typeface="Calibri"/>
              </a:rPr>
              <a:t>®)</a:t>
            </a:r>
            <a:r>
              <a:rPr sz="2000" spc="-5" dirty="0">
                <a:solidFill>
                  <a:srgbClr val="001F5F"/>
                </a:solidFill>
                <a:latin typeface="Calibri"/>
                <a:cs typeface="Calibri"/>
              </a:rPr>
              <a:t>,</a:t>
            </a:r>
            <a:r>
              <a:rPr lang="fr-FR" sz="2000" spc="35" dirty="0">
                <a:solidFill>
                  <a:srgbClr val="001F5F"/>
                </a:solidFill>
                <a:latin typeface="Calibri"/>
                <a:cs typeface="Calibri"/>
              </a:rPr>
              <a:t> </a:t>
            </a:r>
            <a:r>
              <a:rPr sz="2000" spc="-30" dirty="0">
                <a:solidFill>
                  <a:srgbClr val="001F5F"/>
                </a:solidFill>
                <a:latin typeface="Calibri"/>
                <a:cs typeface="Calibri"/>
              </a:rPr>
              <a:t>m</a:t>
            </a:r>
            <a:r>
              <a:rPr sz="2000" spc="-5" dirty="0">
                <a:solidFill>
                  <a:srgbClr val="001F5F"/>
                </a:solidFill>
                <a:latin typeface="Calibri"/>
                <a:cs typeface="Calibri"/>
              </a:rPr>
              <a:t>i</a:t>
            </a:r>
            <a:r>
              <a:rPr sz="2000" spc="-10" dirty="0">
                <a:solidFill>
                  <a:srgbClr val="001F5F"/>
                </a:solidFill>
                <a:latin typeface="Calibri"/>
                <a:cs typeface="Calibri"/>
              </a:rPr>
              <a:t>da</a:t>
            </a:r>
            <a:r>
              <a:rPr sz="2000" spc="-50" dirty="0">
                <a:solidFill>
                  <a:srgbClr val="001F5F"/>
                </a:solidFill>
                <a:latin typeface="Calibri"/>
                <a:cs typeface="Calibri"/>
              </a:rPr>
              <a:t>z</a:t>
            </a:r>
            <a:r>
              <a:rPr sz="2000" spc="-15" dirty="0">
                <a:solidFill>
                  <a:srgbClr val="001F5F"/>
                </a:solidFill>
                <a:latin typeface="Calibri"/>
                <a:cs typeface="Calibri"/>
              </a:rPr>
              <a:t>olam</a:t>
            </a:r>
            <a:r>
              <a:rPr sz="2000" i="1" spc="-15" dirty="0">
                <a:solidFill>
                  <a:srgbClr val="001F5F"/>
                </a:solidFill>
                <a:latin typeface="Calibri"/>
                <a:cs typeface="Calibri"/>
              </a:rPr>
              <a:t>(Bu</a:t>
            </a:r>
            <a:r>
              <a:rPr sz="2000" i="1" spc="-20" dirty="0">
                <a:solidFill>
                  <a:srgbClr val="001F5F"/>
                </a:solidFill>
                <a:latin typeface="Calibri"/>
                <a:cs typeface="Calibri"/>
              </a:rPr>
              <a:t>c</a:t>
            </a:r>
            <a:r>
              <a:rPr sz="2000" i="1" spc="-25" dirty="0">
                <a:solidFill>
                  <a:srgbClr val="001F5F"/>
                </a:solidFill>
                <a:latin typeface="Calibri"/>
                <a:cs typeface="Calibri"/>
              </a:rPr>
              <a:t>c</a:t>
            </a:r>
            <a:r>
              <a:rPr sz="2000" i="1" spc="-10" dirty="0">
                <a:solidFill>
                  <a:srgbClr val="001F5F"/>
                </a:solidFill>
                <a:latin typeface="Calibri"/>
                <a:cs typeface="Calibri"/>
              </a:rPr>
              <a:t>o</a:t>
            </a:r>
            <a:r>
              <a:rPr sz="2000" i="1" spc="-15" dirty="0">
                <a:solidFill>
                  <a:srgbClr val="001F5F"/>
                </a:solidFill>
                <a:latin typeface="Calibri"/>
                <a:cs typeface="Calibri"/>
              </a:rPr>
              <a:t>lam</a:t>
            </a:r>
            <a:r>
              <a:rPr sz="2000" i="1" spc="70" dirty="0">
                <a:solidFill>
                  <a:srgbClr val="001F5F"/>
                </a:solidFill>
                <a:latin typeface="Calibri"/>
                <a:cs typeface="Calibri"/>
              </a:rPr>
              <a:t> </a:t>
            </a:r>
            <a:r>
              <a:rPr sz="2000" b="1" i="1" spc="-20" dirty="0">
                <a:solidFill>
                  <a:srgbClr val="001F5F"/>
                </a:solidFill>
                <a:latin typeface="Calibri"/>
                <a:cs typeface="Calibri"/>
              </a:rPr>
              <a:t>®</a:t>
            </a:r>
            <a:r>
              <a:rPr sz="2000" i="1" spc="-15" dirty="0">
                <a:solidFill>
                  <a:srgbClr val="001F5F"/>
                </a:solidFill>
                <a:latin typeface="Calibri"/>
                <a:cs typeface="Calibri"/>
              </a:rPr>
              <a:t>)</a:t>
            </a:r>
            <a:r>
              <a:rPr sz="2000" spc="-5"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é</a:t>
            </a:r>
            <a:r>
              <a:rPr sz="2000" spc="-10" dirty="0">
                <a:solidFill>
                  <a:srgbClr val="001F5F"/>
                </a:solidFill>
                <a:latin typeface="Calibri"/>
                <a:cs typeface="Calibri"/>
              </a:rPr>
              <a:t>ri</a:t>
            </a:r>
            <a:r>
              <a:rPr sz="2000" spc="-50" dirty="0">
                <a:solidFill>
                  <a:srgbClr val="001F5F"/>
                </a:solidFill>
                <a:latin typeface="Calibri"/>
                <a:cs typeface="Calibri"/>
              </a:rPr>
              <a:t>v</a:t>
            </a:r>
            <a:r>
              <a:rPr sz="2000" spc="-20" dirty="0">
                <a:solidFill>
                  <a:srgbClr val="001F5F"/>
                </a:solidFill>
                <a:latin typeface="Calibri"/>
                <a:cs typeface="Calibri"/>
              </a:rPr>
              <a:t>é</a:t>
            </a:r>
            <a:r>
              <a:rPr sz="2000" spc="-10" dirty="0">
                <a:solidFill>
                  <a:srgbClr val="001F5F"/>
                </a:solidFill>
                <a:latin typeface="Calibri"/>
                <a:cs typeface="Calibri"/>
              </a:rPr>
              <a:t>s</a:t>
            </a:r>
            <a:r>
              <a:rPr sz="2000" spc="60" dirty="0">
                <a:solidFill>
                  <a:srgbClr val="001F5F"/>
                </a:solidFill>
                <a:latin typeface="Calibri"/>
                <a:cs typeface="Calibri"/>
              </a:rPr>
              <a:t> </a:t>
            </a:r>
            <a:r>
              <a:rPr sz="2000" spc="-20" dirty="0">
                <a:solidFill>
                  <a:srgbClr val="001F5F"/>
                </a:solidFill>
                <a:latin typeface="Calibri"/>
                <a:cs typeface="Calibri"/>
              </a:rPr>
              <a:t>e</a:t>
            </a:r>
            <a:r>
              <a:rPr sz="2000" spc="-35" dirty="0">
                <a:solidFill>
                  <a:srgbClr val="001F5F"/>
                </a:solidFill>
                <a:latin typeface="Calibri"/>
                <a:cs typeface="Calibri"/>
              </a:rPr>
              <a:t>r</a:t>
            </a:r>
            <a:r>
              <a:rPr sz="2000" spc="-40" dirty="0">
                <a:solidFill>
                  <a:srgbClr val="001F5F"/>
                </a:solidFill>
                <a:latin typeface="Calibri"/>
                <a:cs typeface="Calibri"/>
              </a:rPr>
              <a:t>g</a:t>
            </a:r>
            <a:r>
              <a:rPr sz="2000" spc="-10" dirty="0">
                <a:solidFill>
                  <a:srgbClr val="001F5F"/>
                </a:solidFill>
                <a:latin typeface="Calibri"/>
                <a:cs typeface="Calibri"/>
              </a:rPr>
              <a:t>ot</a:t>
            </a:r>
            <a:endParaRPr lang="fr-FR" sz="2000" spc="-10" dirty="0">
              <a:solidFill>
                <a:srgbClr val="001F5F"/>
              </a:solidFill>
              <a:latin typeface="Calibri"/>
              <a:cs typeface="Calibri"/>
            </a:endParaRPr>
          </a:p>
          <a:p>
            <a:pPr marL="814070" marR="469900" lvl="1" indent="-344170">
              <a:buClr>
                <a:srgbClr val="001F5F"/>
              </a:buClr>
              <a:buFont typeface="Arial"/>
              <a:buChar char="•"/>
              <a:tabLst>
                <a:tab pos="424180" algn="l"/>
              </a:tabLst>
            </a:pPr>
            <a:r>
              <a:rPr sz="2000" spc="-10" dirty="0">
                <a:solidFill>
                  <a:srgbClr val="001F5F"/>
                </a:solidFill>
                <a:latin typeface="Calibri"/>
                <a:cs typeface="Calibri"/>
              </a:rPr>
              <a:t>Al</a:t>
            </a:r>
            <a:r>
              <a:rPr sz="2000" spc="-25" dirty="0">
                <a:solidFill>
                  <a:srgbClr val="001F5F"/>
                </a:solidFill>
                <a:latin typeface="Calibri"/>
                <a:cs typeface="Calibri"/>
              </a:rPr>
              <a:t>f</a:t>
            </a:r>
            <a:r>
              <a:rPr sz="2000" spc="-10" dirty="0">
                <a:solidFill>
                  <a:srgbClr val="001F5F"/>
                </a:solidFill>
                <a:latin typeface="Calibri"/>
                <a:cs typeface="Calibri"/>
              </a:rPr>
              <a:t>u</a:t>
            </a:r>
            <a:r>
              <a:rPr sz="2000" spc="-55" dirty="0">
                <a:solidFill>
                  <a:srgbClr val="001F5F"/>
                </a:solidFill>
                <a:latin typeface="Calibri"/>
                <a:cs typeface="Calibri"/>
              </a:rPr>
              <a:t>z</a:t>
            </a:r>
            <a:r>
              <a:rPr sz="2000" spc="-15" dirty="0">
                <a:solidFill>
                  <a:srgbClr val="001F5F"/>
                </a:solidFill>
                <a:latin typeface="Calibri"/>
                <a:cs typeface="Calibri"/>
              </a:rPr>
              <a:t>o</a:t>
            </a:r>
            <a:r>
              <a:rPr sz="2000" spc="-25" dirty="0">
                <a:solidFill>
                  <a:srgbClr val="001F5F"/>
                </a:solidFill>
                <a:latin typeface="Calibri"/>
                <a:cs typeface="Calibri"/>
              </a:rPr>
              <a:t>s</a:t>
            </a:r>
            <a:r>
              <a:rPr sz="2000" spc="-5" dirty="0">
                <a:solidFill>
                  <a:srgbClr val="001F5F"/>
                </a:solidFill>
                <a:latin typeface="Calibri"/>
                <a:cs typeface="Calibri"/>
              </a:rPr>
              <a:t>i</a:t>
            </a:r>
            <a:r>
              <a:rPr sz="2000" spc="-10" dirty="0">
                <a:solidFill>
                  <a:srgbClr val="001F5F"/>
                </a:solidFill>
                <a:latin typeface="Calibri"/>
                <a:cs typeface="Calibri"/>
              </a:rPr>
              <a:t>ne</a:t>
            </a:r>
            <a:r>
              <a:rPr sz="2000" spc="55" dirty="0">
                <a:solidFill>
                  <a:srgbClr val="001F5F"/>
                </a:solidFill>
                <a:latin typeface="Calibri"/>
                <a:cs typeface="Calibri"/>
              </a:rPr>
              <a:t> </a:t>
            </a:r>
            <a:r>
              <a:rPr sz="2000" i="1" spc="-15" dirty="0">
                <a:solidFill>
                  <a:srgbClr val="001F5F"/>
                </a:solidFill>
                <a:latin typeface="Calibri"/>
                <a:cs typeface="Calibri"/>
              </a:rPr>
              <a:t>(</a:t>
            </a:r>
            <a:r>
              <a:rPr sz="2000" i="1" spc="-70" dirty="0">
                <a:solidFill>
                  <a:srgbClr val="001F5F"/>
                </a:solidFill>
                <a:latin typeface="Calibri"/>
                <a:cs typeface="Calibri"/>
              </a:rPr>
              <a:t>X</a:t>
            </a:r>
            <a:r>
              <a:rPr sz="2000" i="1" spc="-10" dirty="0">
                <a:solidFill>
                  <a:srgbClr val="001F5F"/>
                </a:solidFill>
                <a:latin typeface="Calibri"/>
                <a:cs typeface="Calibri"/>
              </a:rPr>
              <a:t>at</a:t>
            </a:r>
            <a:r>
              <a:rPr sz="2000" i="1" spc="-20" dirty="0">
                <a:solidFill>
                  <a:srgbClr val="001F5F"/>
                </a:solidFill>
                <a:latin typeface="Calibri"/>
                <a:cs typeface="Calibri"/>
              </a:rPr>
              <a:t>r</a:t>
            </a:r>
            <a:r>
              <a:rPr sz="2000" i="1" spc="-10" dirty="0">
                <a:solidFill>
                  <a:srgbClr val="001F5F"/>
                </a:solidFill>
                <a:latin typeface="Calibri"/>
                <a:cs typeface="Calibri"/>
              </a:rPr>
              <a:t>a</a:t>
            </a:r>
            <a:r>
              <a:rPr sz="2000" i="1" spc="-5" dirty="0">
                <a:solidFill>
                  <a:srgbClr val="001F5F"/>
                </a:solidFill>
                <a:latin typeface="Calibri"/>
                <a:cs typeface="Calibri"/>
              </a:rPr>
              <a:t>l</a:t>
            </a:r>
            <a:r>
              <a:rPr sz="2000" i="1" spc="25" dirty="0">
                <a:solidFill>
                  <a:srgbClr val="001F5F"/>
                </a:solidFill>
                <a:latin typeface="Calibri"/>
                <a:cs typeface="Calibri"/>
              </a:rPr>
              <a:t> </a:t>
            </a:r>
            <a:r>
              <a:rPr sz="2000" i="1" spc="-10" dirty="0">
                <a:solidFill>
                  <a:srgbClr val="001F5F"/>
                </a:solidFill>
                <a:latin typeface="Calibri"/>
                <a:cs typeface="Calibri"/>
              </a:rPr>
              <a:t>®,</a:t>
            </a:r>
            <a:r>
              <a:rPr sz="2000" i="1" spc="15" dirty="0">
                <a:solidFill>
                  <a:srgbClr val="001F5F"/>
                </a:solidFill>
                <a:latin typeface="Calibri"/>
                <a:cs typeface="Calibri"/>
              </a:rPr>
              <a:t> </a:t>
            </a:r>
            <a:r>
              <a:rPr sz="2000" i="1" spc="-25" dirty="0">
                <a:solidFill>
                  <a:srgbClr val="001F5F"/>
                </a:solidFill>
                <a:latin typeface="Calibri"/>
                <a:cs typeface="Calibri"/>
              </a:rPr>
              <a:t>Ur</a:t>
            </a:r>
            <a:r>
              <a:rPr sz="2000" i="1" spc="-5" dirty="0">
                <a:solidFill>
                  <a:srgbClr val="001F5F"/>
                </a:solidFill>
                <a:latin typeface="Calibri"/>
                <a:cs typeface="Calibri"/>
              </a:rPr>
              <a:t>i</a:t>
            </a:r>
            <a:r>
              <a:rPr sz="2000" i="1" spc="-10" dirty="0">
                <a:solidFill>
                  <a:srgbClr val="001F5F"/>
                </a:solidFill>
                <a:latin typeface="Calibri"/>
                <a:cs typeface="Calibri"/>
              </a:rPr>
              <a:t>o</a:t>
            </a:r>
            <a:r>
              <a:rPr sz="2000" i="1" spc="-15" dirty="0">
                <a:solidFill>
                  <a:srgbClr val="001F5F"/>
                </a:solidFill>
                <a:latin typeface="Calibri"/>
                <a:cs typeface="Calibri"/>
              </a:rPr>
              <a:t>n</a:t>
            </a:r>
            <a:r>
              <a:rPr sz="2000" i="1" spc="35" dirty="0">
                <a:solidFill>
                  <a:srgbClr val="001F5F"/>
                </a:solidFill>
                <a:latin typeface="Calibri"/>
                <a:cs typeface="Calibri"/>
              </a:rPr>
              <a:t> </a:t>
            </a:r>
            <a:r>
              <a:rPr sz="2000" i="1" spc="-15" dirty="0">
                <a:solidFill>
                  <a:srgbClr val="001F5F"/>
                </a:solidFill>
                <a:latin typeface="Calibri"/>
                <a:cs typeface="Calibri"/>
              </a:rPr>
              <a:t>®)</a:t>
            </a:r>
            <a:r>
              <a:rPr sz="2000" spc="-5" dirty="0">
                <a:solidFill>
                  <a:srgbClr val="001F5F"/>
                </a:solidFill>
                <a:latin typeface="Calibri"/>
                <a:cs typeface="Calibri"/>
              </a:rPr>
              <a:t>,</a:t>
            </a:r>
            <a:r>
              <a:rPr sz="2000" dirty="0">
                <a:solidFill>
                  <a:srgbClr val="001F5F"/>
                </a:solidFill>
                <a:latin typeface="Calibri"/>
                <a:cs typeface="Calibri"/>
              </a:rPr>
              <a:t> </a:t>
            </a:r>
            <a:r>
              <a:rPr sz="2000" spc="-30" dirty="0">
                <a:solidFill>
                  <a:srgbClr val="001F5F"/>
                </a:solidFill>
                <a:latin typeface="Calibri"/>
                <a:cs typeface="Calibri"/>
              </a:rPr>
              <a:t>c</a:t>
            </a:r>
            <a:r>
              <a:rPr sz="2000" spc="-10" dirty="0">
                <a:solidFill>
                  <a:srgbClr val="001F5F"/>
                </a:solidFill>
                <a:latin typeface="Calibri"/>
                <a:cs typeface="Calibri"/>
              </a:rPr>
              <a:t>olchicine</a:t>
            </a:r>
            <a:r>
              <a:rPr sz="2000" spc="55" dirty="0">
                <a:solidFill>
                  <a:srgbClr val="001F5F"/>
                </a:solidFill>
                <a:latin typeface="Calibri"/>
                <a:cs typeface="Calibri"/>
              </a:rPr>
              <a:t> </a:t>
            </a:r>
            <a:r>
              <a:rPr sz="2000" i="1" spc="-15" dirty="0">
                <a:solidFill>
                  <a:srgbClr val="001F5F"/>
                </a:solidFill>
                <a:latin typeface="Calibri"/>
                <a:cs typeface="Calibri"/>
              </a:rPr>
              <a:t>(</a:t>
            </a:r>
            <a:r>
              <a:rPr sz="2000" i="1" spc="-25" dirty="0">
                <a:solidFill>
                  <a:srgbClr val="001F5F"/>
                </a:solidFill>
                <a:latin typeface="Calibri"/>
                <a:cs typeface="Calibri"/>
              </a:rPr>
              <a:t>C</a:t>
            </a:r>
            <a:r>
              <a:rPr sz="2000" i="1" spc="-10" dirty="0">
                <a:solidFill>
                  <a:srgbClr val="001F5F"/>
                </a:solidFill>
                <a:latin typeface="Calibri"/>
                <a:cs typeface="Calibri"/>
              </a:rPr>
              <a:t>o</a:t>
            </a:r>
            <a:r>
              <a:rPr sz="2000" i="1" spc="-5" dirty="0">
                <a:solidFill>
                  <a:srgbClr val="001F5F"/>
                </a:solidFill>
                <a:latin typeface="Calibri"/>
                <a:cs typeface="Calibri"/>
              </a:rPr>
              <a:t>lc</a:t>
            </a:r>
            <a:r>
              <a:rPr sz="2000" i="1" spc="-10" dirty="0">
                <a:solidFill>
                  <a:srgbClr val="001F5F"/>
                </a:solidFill>
                <a:latin typeface="Calibri"/>
                <a:cs typeface="Calibri"/>
              </a:rPr>
              <a:t>h</a:t>
            </a:r>
            <a:r>
              <a:rPr sz="2000" i="1" spc="-15" dirty="0">
                <a:solidFill>
                  <a:srgbClr val="001F5F"/>
                </a:solidFill>
                <a:latin typeface="Calibri"/>
                <a:cs typeface="Calibri"/>
              </a:rPr>
              <a:t>im</a:t>
            </a:r>
            <a:r>
              <a:rPr sz="2000" i="1" spc="-10" dirty="0">
                <a:solidFill>
                  <a:srgbClr val="001F5F"/>
                </a:solidFill>
                <a:latin typeface="Calibri"/>
                <a:cs typeface="Calibri"/>
              </a:rPr>
              <a:t>ax</a:t>
            </a:r>
            <a:r>
              <a:rPr sz="2000" i="1" spc="40" dirty="0">
                <a:solidFill>
                  <a:srgbClr val="001F5F"/>
                </a:solidFill>
                <a:latin typeface="Calibri"/>
                <a:cs typeface="Calibri"/>
              </a:rPr>
              <a:t> </a:t>
            </a:r>
            <a:r>
              <a:rPr sz="2000" i="1" spc="-15" dirty="0">
                <a:solidFill>
                  <a:srgbClr val="001F5F"/>
                </a:solidFill>
                <a:latin typeface="Calibri"/>
                <a:cs typeface="Calibri"/>
              </a:rPr>
              <a:t>®)</a:t>
            </a:r>
            <a:endParaRPr lang="fr-FR" sz="2000" dirty="0">
              <a:latin typeface="Calibri"/>
              <a:cs typeface="Calibri"/>
            </a:endParaRPr>
          </a:p>
          <a:p>
            <a:pPr marL="356870" marR="469900" indent="-344170">
              <a:buClr>
                <a:srgbClr val="001F5F"/>
              </a:buClr>
              <a:buFont typeface="Arial"/>
              <a:buChar char="•"/>
              <a:tabLst>
                <a:tab pos="424180" algn="l"/>
              </a:tabLst>
            </a:pPr>
            <a:r>
              <a:rPr sz="2400" b="1" spc="-15" dirty="0">
                <a:solidFill>
                  <a:srgbClr val="001F5F"/>
                </a:solidFill>
                <a:latin typeface="Calibri"/>
                <a:cs typeface="Calibri"/>
              </a:rPr>
              <a:t>M</a:t>
            </a:r>
            <a:r>
              <a:rPr sz="2400" b="1" spc="-5" dirty="0">
                <a:solidFill>
                  <a:srgbClr val="001F5F"/>
                </a:solidFill>
                <a:latin typeface="Calibri"/>
                <a:cs typeface="Calibri"/>
              </a:rPr>
              <a:t>ill</a:t>
            </a:r>
            <a:r>
              <a:rPr sz="2400" b="1" spc="-10" dirty="0">
                <a:solidFill>
                  <a:srgbClr val="001F5F"/>
                </a:solidFill>
                <a:latin typeface="Calibri"/>
                <a:cs typeface="Calibri"/>
              </a:rPr>
              <a:t>e</a:t>
            </a:r>
            <a:r>
              <a:rPr sz="2400" b="1" dirty="0">
                <a:solidFill>
                  <a:srgbClr val="001F5F"/>
                </a:solidFill>
                <a:latin typeface="Calibri"/>
                <a:cs typeface="Calibri"/>
              </a:rPr>
              <a:t>pert</a:t>
            </a:r>
            <a:r>
              <a:rPr sz="2400" b="1" spc="10" dirty="0">
                <a:solidFill>
                  <a:srgbClr val="001F5F"/>
                </a:solidFill>
                <a:latin typeface="Calibri"/>
                <a:cs typeface="Calibri"/>
              </a:rPr>
              <a:t>u</a:t>
            </a:r>
            <a:r>
              <a:rPr sz="2400" b="1" spc="-5" dirty="0">
                <a:solidFill>
                  <a:srgbClr val="001F5F"/>
                </a:solidFill>
                <a:latin typeface="Calibri"/>
                <a:cs typeface="Calibri"/>
              </a:rPr>
              <a:t>i</a:t>
            </a:r>
            <a:r>
              <a:rPr sz="2400" b="1" dirty="0">
                <a:solidFill>
                  <a:srgbClr val="001F5F"/>
                </a:solidFill>
                <a:latin typeface="Calibri"/>
                <a:cs typeface="Calibri"/>
              </a:rPr>
              <a:t>s</a:t>
            </a:r>
            <a:r>
              <a:rPr sz="2400" b="1" spc="-25" dirty="0">
                <a:solidFill>
                  <a:srgbClr val="001F5F"/>
                </a:solidFill>
                <a:latin typeface="Calibri"/>
                <a:cs typeface="Calibri"/>
              </a:rPr>
              <a:t> </a:t>
            </a:r>
            <a:r>
              <a:rPr sz="2000" i="1" spc="-15" dirty="0">
                <a:solidFill>
                  <a:srgbClr val="001F5F"/>
                </a:solidFill>
                <a:latin typeface="Calibri"/>
                <a:cs typeface="Calibri"/>
              </a:rPr>
              <a:t>(</a:t>
            </a:r>
            <a:r>
              <a:rPr sz="2000" i="1" spc="-10" dirty="0">
                <a:solidFill>
                  <a:srgbClr val="001F5F"/>
                </a:solidFill>
                <a:latin typeface="Calibri"/>
                <a:cs typeface="Calibri"/>
              </a:rPr>
              <a:t>Mild</a:t>
            </a:r>
            <a:r>
              <a:rPr sz="2000" i="1" spc="-5" dirty="0">
                <a:solidFill>
                  <a:srgbClr val="001F5F"/>
                </a:solidFill>
                <a:latin typeface="Calibri"/>
                <a:cs typeface="Calibri"/>
              </a:rPr>
              <a:t>a</a:t>
            </a:r>
            <a:r>
              <a:rPr sz="2000" i="1" spc="-10" dirty="0">
                <a:solidFill>
                  <a:srgbClr val="001F5F"/>
                </a:solidFill>
                <a:latin typeface="Calibri"/>
                <a:cs typeface="Calibri"/>
              </a:rPr>
              <a:t>c</a:t>
            </a:r>
            <a:r>
              <a:rPr sz="2000" i="1" spc="20" dirty="0">
                <a:solidFill>
                  <a:srgbClr val="001F5F"/>
                </a:solidFill>
                <a:latin typeface="Calibri"/>
                <a:cs typeface="Calibri"/>
              </a:rPr>
              <a:t> </a:t>
            </a:r>
            <a:r>
              <a:rPr sz="2000" i="1" spc="-10" dirty="0">
                <a:solidFill>
                  <a:srgbClr val="001F5F"/>
                </a:solidFill>
                <a:latin typeface="Calibri"/>
                <a:cs typeface="Calibri"/>
              </a:rPr>
              <a:t>®,</a:t>
            </a:r>
            <a:r>
              <a:rPr sz="2000" i="1" spc="5" dirty="0">
                <a:solidFill>
                  <a:srgbClr val="001F5F"/>
                </a:solidFill>
                <a:latin typeface="Calibri"/>
                <a:cs typeface="Calibri"/>
              </a:rPr>
              <a:t> </a:t>
            </a:r>
            <a:r>
              <a:rPr sz="2000" i="1" spc="-15" dirty="0">
                <a:solidFill>
                  <a:srgbClr val="001F5F"/>
                </a:solidFill>
                <a:latin typeface="Calibri"/>
                <a:cs typeface="Calibri"/>
              </a:rPr>
              <a:t>P</a:t>
            </a:r>
            <a:r>
              <a:rPr sz="2000" i="1" spc="-20" dirty="0">
                <a:solidFill>
                  <a:srgbClr val="001F5F"/>
                </a:solidFill>
                <a:latin typeface="Calibri"/>
                <a:cs typeface="Calibri"/>
              </a:rPr>
              <a:t>r</a:t>
            </a:r>
            <a:r>
              <a:rPr sz="2000" i="1" spc="-10" dirty="0">
                <a:solidFill>
                  <a:srgbClr val="001F5F"/>
                </a:solidFill>
                <a:latin typeface="Calibri"/>
                <a:cs typeface="Calibri"/>
              </a:rPr>
              <a:t>o</a:t>
            </a:r>
            <a:r>
              <a:rPr sz="2000" i="1" spc="-25" dirty="0">
                <a:solidFill>
                  <a:srgbClr val="001F5F"/>
                </a:solidFill>
                <a:latin typeface="Calibri"/>
                <a:cs typeface="Calibri"/>
              </a:rPr>
              <a:t>c</a:t>
            </a:r>
            <a:r>
              <a:rPr sz="2000" i="1" spc="-10" dirty="0">
                <a:solidFill>
                  <a:srgbClr val="001F5F"/>
                </a:solidFill>
                <a:latin typeface="Calibri"/>
                <a:cs typeface="Calibri"/>
              </a:rPr>
              <a:t>almil</a:t>
            </a:r>
            <a:r>
              <a:rPr sz="2000" i="1" spc="30" dirty="0">
                <a:solidFill>
                  <a:srgbClr val="001F5F"/>
                </a:solidFill>
                <a:latin typeface="Calibri"/>
                <a:cs typeface="Calibri"/>
              </a:rPr>
              <a:t> </a:t>
            </a:r>
            <a:r>
              <a:rPr sz="2000" i="1" spc="-10" dirty="0">
                <a:solidFill>
                  <a:srgbClr val="001F5F"/>
                </a:solidFill>
                <a:latin typeface="Calibri"/>
                <a:cs typeface="Calibri"/>
              </a:rPr>
              <a:t>®,</a:t>
            </a:r>
            <a:r>
              <a:rPr sz="2000" i="1" spc="5" dirty="0">
                <a:solidFill>
                  <a:srgbClr val="001F5F"/>
                </a:solidFill>
                <a:latin typeface="Calibri"/>
                <a:cs typeface="Calibri"/>
              </a:rPr>
              <a:t> </a:t>
            </a:r>
            <a:r>
              <a:rPr sz="2000" i="1" spc="-15" dirty="0">
                <a:solidFill>
                  <a:srgbClr val="001F5F"/>
                </a:solidFill>
                <a:latin typeface="Calibri"/>
                <a:cs typeface="Calibri"/>
              </a:rPr>
              <a:t>P</a:t>
            </a:r>
            <a:r>
              <a:rPr sz="2000" i="1" spc="-20" dirty="0">
                <a:solidFill>
                  <a:srgbClr val="001F5F"/>
                </a:solidFill>
                <a:latin typeface="Calibri"/>
                <a:cs typeface="Calibri"/>
              </a:rPr>
              <a:t>r</a:t>
            </a:r>
            <a:r>
              <a:rPr sz="2000" i="1" spc="-10" dirty="0">
                <a:solidFill>
                  <a:srgbClr val="001F5F"/>
                </a:solidFill>
                <a:latin typeface="Calibri"/>
                <a:cs typeface="Calibri"/>
              </a:rPr>
              <a:t>o</a:t>
            </a:r>
            <a:r>
              <a:rPr sz="2000" i="1" spc="-20" dirty="0">
                <a:solidFill>
                  <a:srgbClr val="001F5F"/>
                </a:solidFill>
                <a:latin typeface="Calibri"/>
                <a:cs typeface="Calibri"/>
              </a:rPr>
              <a:t>s</a:t>
            </a:r>
            <a:r>
              <a:rPr sz="2000" i="1" spc="-10" dirty="0">
                <a:solidFill>
                  <a:srgbClr val="001F5F"/>
                </a:solidFill>
                <a:latin typeface="Calibri"/>
                <a:cs typeface="Calibri"/>
              </a:rPr>
              <a:t>o</a:t>
            </a:r>
            <a:r>
              <a:rPr sz="2000" i="1" spc="-20" dirty="0">
                <a:solidFill>
                  <a:srgbClr val="001F5F"/>
                </a:solidFill>
                <a:latin typeface="Calibri"/>
                <a:cs typeface="Calibri"/>
              </a:rPr>
              <a:t>f</a:t>
            </a:r>
            <a:r>
              <a:rPr sz="2000" i="1" spc="-10" dirty="0">
                <a:solidFill>
                  <a:srgbClr val="001F5F"/>
                </a:solidFill>
                <a:latin typeface="Calibri"/>
                <a:cs typeface="Calibri"/>
              </a:rPr>
              <a:t>t</a:t>
            </a:r>
            <a:r>
              <a:rPr sz="2000" i="1" spc="35" dirty="0">
                <a:solidFill>
                  <a:srgbClr val="001F5F"/>
                </a:solidFill>
                <a:latin typeface="Calibri"/>
                <a:cs typeface="Calibri"/>
              </a:rPr>
              <a:t> </a:t>
            </a:r>
            <a:r>
              <a:rPr sz="2000" i="1" spc="-10" dirty="0">
                <a:solidFill>
                  <a:srgbClr val="001F5F"/>
                </a:solidFill>
                <a:latin typeface="Calibri"/>
                <a:cs typeface="Calibri"/>
              </a:rPr>
              <a:t>®,</a:t>
            </a:r>
            <a:r>
              <a:rPr sz="2000" i="1" spc="10" dirty="0">
                <a:solidFill>
                  <a:srgbClr val="001F5F"/>
                </a:solidFill>
                <a:latin typeface="Calibri"/>
                <a:cs typeface="Calibri"/>
              </a:rPr>
              <a:t> </a:t>
            </a:r>
            <a:r>
              <a:rPr sz="2000" i="1" spc="-25" dirty="0">
                <a:solidFill>
                  <a:srgbClr val="001F5F"/>
                </a:solidFill>
                <a:latin typeface="Calibri"/>
                <a:cs typeface="Calibri"/>
              </a:rPr>
              <a:t>E</a:t>
            </a:r>
            <a:r>
              <a:rPr sz="2000" i="1" spc="-10" dirty="0">
                <a:solidFill>
                  <a:srgbClr val="001F5F"/>
                </a:solidFill>
                <a:latin typeface="Calibri"/>
                <a:cs typeface="Calibri"/>
              </a:rPr>
              <a:t>up</a:t>
            </a:r>
            <a:r>
              <a:rPr sz="2000" i="1" spc="-60" dirty="0">
                <a:solidFill>
                  <a:srgbClr val="001F5F"/>
                </a:solidFill>
                <a:latin typeface="Calibri"/>
                <a:cs typeface="Calibri"/>
              </a:rPr>
              <a:t>h</a:t>
            </a:r>
            <a:r>
              <a:rPr sz="2000" i="1" spc="-15" dirty="0">
                <a:solidFill>
                  <a:srgbClr val="001F5F"/>
                </a:solidFill>
                <a:latin typeface="Calibri"/>
                <a:cs typeface="Calibri"/>
              </a:rPr>
              <a:t>yp</a:t>
            </a:r>
            <a:r>
              <a:rPr sz="2000" i="1" dirty="0">
                <a:solidFill>
                  <a:srgbClr val="001F5F"/>
                </a:solidFill>
                <a:latin typeface="Calibri"/>
                <a:cs typeface="Calibri"/>
              </a:rPr>
              <a:t>e</a:t>
            </a:r>
            <a:r>
              <a:rPr sz="2000" i="1" spc="-25" dirty="0">
                <a:solidFill>
                  <a:srgbClr val="001F5F"/>
                </a:solidFill>
                <a:latin typeface="Calibri"/>
                <a:cs typeface="Calibri"/>
              </a:rPr>
              <a:t>r</a:t>
            </a:r>
            <a:r>
              <a:rPr sz="2000" i="1" spc="-10" dirty="0">
                <a:solidFill>
                  <a:srgbClr val="001F5F"/>
                </a:solidFill>
                <a:latin typeface="Calibri"/>
                <a:cs typeface="Calibri"/>
              </a:rPr>
              <a:t>tuis</a:t>
            </a:r>
            <a:r>
              <a:rPr sz="2000" i="1" spc="5" dirty="0">
                <a:solidFill>
                  <a:srgbClr val="001F5F"/>
                </a:solidFill>
                <a:latin typeface="Calibri"/>
                <a:cs typeface="Calibri"/>
              </a:rPr>
              <a:t> </a:t>
            </a:r>
            <a:r>
              <a:rPr sz="2000" i="1" spc="-10" dirty="0">
                <a:solidFill>
                  <a:srgbClr val="001F5F"/>
                </a:solidFill>
                <a:latin typeface="Calibri"/>
                <a:cs typeface="Calibri"/>
              </a:rPr>
              <a:t>®,</a:t>
            </a:r>
            <a:r>
              <a:rPr sz="2000" i="1" spc="5" dirty="0">
                <a:solidFill>
                  <a:srgbClr val="001F5F"/>
                </a:solidFill>
                <a:latin typeface="Calibri"/>
                <a:cs typeface="Calibri"/>
              </a:rPr>
              <a:t> </a:t>
            </a:r>
            <a:r>
              <a:rPr sz="2000" i="1" spc="-25" dirty="0">
                <a:solidFill>
                  <a:srgbClr val="001F5F"/>
                </a:solidFill>
                <a:latin typeface="Calibri"/>
                <a:cs typeface="Calibri"/>
              </a:rPr>
              <a:t>O</a:t>
            </a:r>
            <a:r>
              <a:rPr sz="2000" i="1" spc="-5" dirty="0">
                <a:solidFill>
                  <a:srgbClr val="001F5F"/>
                </a:solidFill>
                <a:latin typeface="Calibri"/>
                <a:cs typeface="Calibri"/>
              </a:rPr>
              <a:t>e</a:t>
            </a:r>
            <a:r>
              <a:rPr sz="2000" i="1" spc="-15" dirty="0">
                <a:solidFill>
                  <a:srgbClr val="001F5F"/>
                </a:solidFill>
                <a:latin typeface="Calibri"/>
                <a:cs typeface="Calibri"/>
              </a:rPr>
              <a:t>m</a:t>
            </a:r>
            <a:r>
              <a:rPr sz="2000" i="1" spc="-10" dirty="0">
                <a:solidFill>
                  <a:srgbClr val="001F5F"/>
                </a:solidFill>
                <a:latin typeface="Calibri"/>
                <a:cs typeface="Calibri"/>
              </a:rPr>
              <a:t>ine®,…)</a:t>
            </a:r>
            <a:endParaRPr lang="fr-FR" sz="2000" i="1" spc="20" dirty="0">
              <a:solidFill>
                <a:srgbClr val="001F5F"/>
              </a:solidFill>
              <a:latin typeface="Calibri"/>
              <a:cs typeface="Calibri"/>
            </a:endParaRPr>
          </a:p>
          <a:p>
            <a:pPr marL="814070" marR="469900" lvl="1" indent="-344170">
              <a:buClr>
                <a:srgbClr val="001F5F"/>
              </a:buClr>
              <a:buFont typeface="Arial"/>
              <a:buChar char="•"/>
              <a:tabLst>
                <a:tab pos="424180" algn="l"/>
              </a:tabLst>
            </a:pPr>
            <a:r>
              <a:rPr sz="2000" spc="-5" dirty="0">
                <a:solidFill>
                  <a:srgbClr val="001F5F"/>
                </a:solidFill>
                <a:latin typeface="Calibri"/>
                <a:cs typeface="Calibri"/>
              </a:rPr>
              <a:t>i</a:t>
            </a:r>
            <a:r>
              <a:rPr sz="2000" spc="-10" dirty="0">
                <a:solidFill>
                  <a:srgbClr val="001F5F"/>
                </a:solidFill>
                <a:latin typeface="Calibri"/>
                <a:cs typeface="Calibri"/>
              </a:rPr>
              <a:t>nduc</a:t>
            </a:r>
            <a:r>
              <a:rPr sz="2000" spc="-35"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ur</a:t>
            </a:r>
            <a:r>
              <a:rPr sz="2000" spc="25" dirty="0">
                <a:solidFill>
                  <a:srgbClr val="001F5F"/>
                </a:solidFill>
                <a:latin typeface="Calibri"/>
                <a:cs typeface="Calibri"/>
              </a:rPr>
              <a:t> </a:t>
            </a:r>
            <a:r>
              <a:rPr sz="2000" spc="-20" dirty="0">
                <a:solidFill>
                  <a:srgbClr val="001F5F"/>
                </a:solidFill>
                <a:latin typeface="Calibri"/>
                <a:cs typeface="Calibri"/>
              </a:rPr>
              <a:t>C</a:t>
            </a:r>
            <a:r>
              <a:rPr sz="2000" spc="-30" dirty="0">
                <a:solidFill>
                  <a:srgbClr val="001F5F"/>
                </a:solidFill>
                <a:latin typeface="Calibri"/>
                <a:cs typeface="Calibri"/>
              </a:rPr>
              <a:t>Y</a:t>
            </a:r>
            <a:r>
              <a:rPr sz="2000" spc="-15" dirty="0">
                <a:solidFill>
                  <a:srgbClr val="001F5F"/>
                </a:solidFill>
                <a:latin typeface="Calibri"/>
                <a:cs typeface="Calibri"/>
              </a:rPr>
              <a:t>P</a:t>
            </a:r>
            <a:r>
              <a:rPr sz="2000" spc="5" dirty="0">
                <a:solidFill>
                  <a:srgbClr val="001F5F"/>
                </a:solidFill>
                <a:latin typeface="Calibri"/>
                <a:cs typeface="Calibri"/>
              </a:rPr>
              <a:t> </a:t>
            </a:r>
            <a:r>
              <a:rPr sz="2000" spc="-15" dirty="0">
                <a:solidFill>
                  <a:srgbClr val="001F5F"/>
                </a:solidFill>
                <a:latin typeface="Calibri"/>
                <a:cs typeface="Calibri"/>
              </a:rPr>
              <a:t>3A4</a:t>
            </a:r>
            <a:r>
              <a:rPr sz="2000" spc="20"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o</a:t>
            </a:r>
            <a:r>
              <a:rPr sz="2000" spc="-10" dirty="0">
                <a:solidFill>
                  <a:srgbClr val="001F5F"/>
                </a:solidFill>
                <a:latin typeface="Calibri"/>
                <a:cs typeface="Calibri"/>
              </a:rPr>
              <a:t>nc</a:t>
            </a:r>
            <a:r>
              <a:rPr sz="2000" spc="-25" dirty="0">
                <a:solidFill>
                  <a:srgbClr val="001F5F"/>
                </a:solidFill>
                <a:latin typeface="Calibri"/>
                <a:cs typeface="Calibri"/>
              </a:rPr>
              <a:t> </a:t>
            </a:r>
            <a:r>
              <a:rPr sz="2000" spc="-10" dirty="0">
                <a:solidFill>
                  <a:srgbClr val="001F5F"/>
                </a:solidFill>
                <a:latin typeface="Calibri"/>
                <a:cs typeface="Calibri"/>
              </a:rPr>
              <a:t>ri</a:t>
            </a:r>
            <a:r>
              <a:rPr sz="2000" spc="-25" dirty="0">
                <a:solidFill>
                  <a:srgbClr val="001F5F"/>
                </a:solidFill>
                <a:latin typeface="Calibri"/>
                <a:cs typeface="Calibri"/>
              </a:rPr>
              <a:t>s</a:t>
            </a:r>
            <a:r>
              <a:rPr sz="2000" spc="-10" dirty="0">
                <a:solidFill>
                  <a:srgbClr val="001F5F"/>
                </a:solidFill>
                <a:latin typeface="Calibri"/>
                <a:cs typeface="Calibri"/>
              </a:rPr>
              <a:t>que</a:t>
            </a:r>
            <a:r>
              <a:rPr sz="2000" spc="40" dirty="0">
                <a:solidFill>
                  <a:srgbClr val="001F5F"/>
                </a:solidFill>
                <a:latin typeface="Calibri"/>
                <a:cs typeface="Calibri"/>
              </a:rPr>
              <a:t> </a:t>
            </a:r>
            <a:r>
              <a:rPr sz="2000" spc="-10" dirty="0">
                <a:solidFill>
                  <a:srgbClr val="001F5F"/>
                </a:solidFill>
                <a:latin typeface="Calibri"/>
                <a:cs typeface="Calibri"/>
              </a:rPr>
              <a:t>de </a:t>
            </a:r>
            <a:r>
              <a:rPr sz="2000" spc="-5" dirty="0">
                <a:solidFill>
                  <a:srgbClr val="001F5F"/>
                </a:solidFill>
                <a:latin typeface="Calibri"/>
                <a:cs typeface="Calibri"/>
              </a:rPr>
              <a:t>di</a:t>
            </a:r>
            <a:r>
              <a:rPr sz="2000" spc="-30" dirty="0">
                <a:solidFill>
                  <a:srgbClr val="001F5F"/>
                </a:solidFill>
                <a:latin typeface="Calibri"/>
                <a:cs typeface="Calibri"/>
              </a:rPr>
              <a:t>m</a:t>
            </a:r>
            <a:r>
              <a:rPr sz="2000" spc="-5" dirty="0">
                <a:solidFill>
                  <a:srgbClr val="001F5F"/>
                </a:solidFill>
                <a:latin typeface="Calibri"/>
                <a:cs typeface="Calibri"/>
              </a:rPr>
              <a:t>i</a:t>
            </a:r>
            <a:r>
              <a:rPr sz="2000" spc="-10" dirty="0">
                <a:solidFill>
                  <a:srgbClr val="001F5F"/>
                </a:solidFill>
                <a:latin typeface="Calibri"/>
                <a:cs typeface="Calibri"/>
              </a:rPr>
              <a:t>nutio</a:t>
            </a:r>
            <a:r>
              <a:rPr sz="2000" spc="-15" dirty="0">
                <a:solidFill>
                  <a:srgbClr val="001F5F"/>
                </a:solidFill>
                <a:latin typeface="Calibri"/>
                <a:cs typeface="Calibri"/>
              </a:rPr>
              <a:t>n</a:t>
            </a:r>
            <a:r>
              <a:rPr sz="2000" spc="5" dirty="0">
                <a:solidFill>
                  <a:srgbClr val="001F5F"/>
                </a:solidFill>
                <a:latin typeface="Calibri"/>
                <a:cs typeface="Calibri"/>
              </a:rPr>
              <a:t> </a:t>
            </a:r>
            <a:r>
              <a:rPr sz="2000" dirty="0">
                <a:solidFill>
                  <a:srgbClr val="001F5F"/>
                </a:solidFill>
                <a:latin typeface="Calibri"/>
                <a:cs typeface="Calibri"/>
              </a:rPr>
              <a:t>I</a:t>
            </a:r>
            <a:r>
              <a:rPr sz="2000" spc="-10" dirty="0">
                <a:solidFill>
                  <a:srgbClr val="001F5F"/>
                </a:solidFill>
                <a:latin typeface="Calibri"/>
                <a:cs typeface="Calibri"/>
              </a:rPr>
              <a:t>P?</a:t>
            </a:r>
            <a:r>
              <a:rPr sz="2000" spc="-15" dirty="0">
                <a:solidFill>
                  <a:srgbClr val="001F5F"/>
                </a:solidFill>
                <a:latin typeface="Calibri"/>
                <a:cs typeface="Calibri"/>
              </a:rPr>
              <a:t> </a:t>
            </a:r>
            <a:r>
              <a:rPr sz="2000" dirty="0">
                <a:solidFill>
                  <a:srgbClr val="001F5F"/>
                </a:solidFill>
                <a:latin typeface="Calibri"/>
                <a:cs typeface="Calibri"/>
              </a:rPr>
              <a:t>N</a:t>
            </a:r>
            <a:r>
              <a:rPr sz="2000" spc="-10" dirty="0">
                <a:solidFill>
                  <a:srgbClr val="001F5F"/>
                </a:solidFill>
                <a:latin typeface="Calibri"/>
                <a:cs typeface="Calibri"/>
              </a:rPr>
              <a:t>e </a:t>
            </a:r>
            <a:r>
              <a:rPr sz="2000" spc="-5" dirty="0">
                <a:solidFill>
                  <a:srgbClr val="001F5F"/>
                </a:solidFill>
                <a:latin typeface="Calibri"/>
                <a:cs typeface="Calibri"/>
              </a:rPr>
              <a:t>p</a:t>
            </a:r>
            <a:r>
              <a:rPr sz="2000" spc="-10" dirty="0">
                <a:solidFill>
                  <a:srgbClr val="001F5F"/>
                </a:solidFill>
                <a:latin typeface="Calibri"/>
                <a:cs typeface="Calibri"/>
              </a:rPr>
              <a:t>as</a:t>
            </a:r>
            <a:r>
              <a:rPr sz="2000" spc="15" dirty="0">
                <a:solidFill>
                  <a:srgbClr val="001F5F"/>
                </a:solidFill>
                <a:latin typeface="Calibri"/>
                <a:cs typeface="Calibri"/>
              </a:rPr>
              <a:t> </a:t>
            </a:r>
            <a:r>
              <a:rPr sz="2000" spc="-10" dirty="0">
                <a:solidFill>
                  <a:srgbClr val="001F5F"/>
                </a:solidFill>
                <a:latin typeface="Calibri"/>
                <a:cs typeface="Calibri"/>
              </a:rPr>
              <a:t>as</a:t>
            </a:r>
            <a:r>
              <a:rPr sz="2000" spc="-30" dirty="0">
                <a:solidFill>
                  <a:srgbClr val="001F5F"/>
                </a:solidFill>
                <a:latin typeface="Calibri"/>
                <a:cs typeface="Calibri"/>
              </a:rPr>
              <a:t>s</a:t>
            </a:r>
            <a:r>
              <a:rPr sz="2000" spc="-10" dirty="0">
                <a:solidFill>
                  <a:srgbClr val="001F5F"/>
                </a:solidFill>
                <a:latin typeface="Calibri"/>
                <a:cs typeface="Calibri"/>
              </a:rPr>
              <a:t>oci</a:t>
            </a:r>
            <a:r>
              <a:rPr sz="2000" spc="-25" dirty="0">
                <a:solidFill>
                  <a:srgbClr val="001F5F"/>
                </a:solidFill>
                <a:latin typeface="Calibri"/>
                <a:cs typeface="Calibri"/>
              </a:rPr>
              <a:t>e</a:t>
            </a:r>
            <a:r>
              <a:rPr sz="2000" spc="-10" dirty="0">
                <a:solidFill>
                  <a:srgbClr val="001F5F"/>
                </a:solidFill>
                <a:latin typeface="Calibri"/>
                <a:cs typeface="Calibri"/>
              </a:rPr>
              <a:t>r</a:t>
            </a:r>
            <a:endParaRPr sz="2000" dirty="0">
              <a:latin typeface="Calibri"/>
              <a:cs typeface="Calibri"/>
            </a:endParaRPr>
          </a:p>
          <a:p>
            <a:pPr marL="356870" marR="5080" indent="-344170">
              <a:lnSpc>
                <a:spcPct val="100200"/>
              </a:lnSpc>
              <a:spcBef>
                <a:spcPts val="555"/>
              </a:spcBef>
              <a:buClr>
                <a:srgbClr val="001F5F"/>
              </a:buClr>
              <a:buFont typeface="Arial"/>
              <a:buChar char="•"/>
              <a:tabLst>
                <a:tab pos="357505" algn="l"/>
              </a:tabLst>
            </a:pPr>
            <a:r>
              <a:rPr sz="2400" b="1" spc="-5" dirty="0">
                <a:solidFill>
                  <a:srgbClr val="001F5F"/>
                </a:solidFill>
                <a:latin typeface="Calibri"/>
                <a:cs typeface="Calibri"/>
              </a:rPr>
              <a:t>Ju</a:t>
            </a:r>
            <a:r>
              <a:rPr sz="2400" b="1" dirty="0">
                <a:solidFill>
                  <a:srgbClr val="001F5F"/>
                </a:solidFill>
                <a:latin typeface="Calibri"/>
                <a:cs typeface="Calibri"/>
              </a:rPr>
              <a:t>s</a:t>
            </a:r>
            <a:r>
              <a:rPr sz="2400" b="1" spc="-10" dirty="0">
                <a:solidFill>
                  <a:srgbClr val="001F5F"/>
                </a:solidFill>
                <a:latin typeface="Calibri"/>
                <a:cs typeface="Calibri"/>
              </a:rPr>
              <a:t> </a:t>
            </a:r>
            <a:r>
              <a:rPr sz="2400" b="1" dirty="0">
                <a:solidFill>
                  <a:srgbClr val="001F5F"/>
                </a:solidFill>
                <a:latin typeface="Calibri"/>
                <a:cs typeface="Calibri"/>
              </a:rPr>
              <a:t>de</a:t>
            </a:r>
            <a:r>
              <a:rPr sz="2400" b="1" spc="-5" dirty="0">
                <a:solidFill>
                  <a:srgbClr val="001F5F"/>
                </a:solidFill>
                <a:latin typeface="Calibri"/>
                <a:cs typeface="Calibri"/>
              </a:rPr>
              <a:t> </a:t>
            </a:r>
            <a:r>
              <a:rPr sz="2400" b="1" spc="10" dirty="0">
                <a:solidFill>
                  <a:srgbClr val="001F5F"/>
                </a:solidFill>
                <a:latin typeface="Calibri"/>
                <a:cs typeface="Calibri"/>
              </a:rPr>
              <a:t>p</a:t>
            </a:r>
            <a:r>
              <a:rPr sz="2400" b="1" spc="-10" dirty="0">
                <a:solidFill>
                  <a:srgbClr val="001F5F"/>
                </a:solidFill>
                <a:latin typeface="Calibri"/>
                <a:cs typeface="Calibri"/>
              </a:rPr>
              <a:t>a</a:t>
            </a:r>
            <a:r>
              <a:rPr sz="2400" b="1" spc="-15" dirty="0">
                <a:solidFill>
                  <a:srgbClr val="001F5F"/>
                </a:solidFill>
                <a:latin typeface="Calibri"/>
                <a:cs typeface="Calibri"/>
              </a:rPr>
              <a:t>m</a:t>
            </a:r>
            <a:r>
              <a:rPr sz="2400" b="1" dirty="0">
                <a:solidFill>
                  <a:srgbClr val="001F5F"/>
                </a:solidFill>
                <a:latin typeface="Calibri"/>
                <a:cs typeface="Calibri"/>
              </a:rPr>
              <a:t>p</a:t>
            </a:r>
            <a:r>
              <a:rPr sz="2400" b="1" spc="10" dirty="0">
                <a:solidFill>
                  <a:srgbClr val="001F5F"/>
                </a:solidFill>
                <a:latin typeface="Calibri"/>
                <a:cs typeface="Calibri"/>
              </a:rPr>
              <a:t>l</a:t>
            </a:r>
            <a:r>
              <a:rPr sz="2400" b="1" spc="-10" dirty="0">
                <a:solidFill>
                  <a:srgbClr val="001F5F"/>
                </a:solidFill>
                <a:latin typeface="Calibri"/>
                <a:cs typeface="Calibri"/>
              </a:rPr>
              <a:t>e</a:t>
            </a:r>
            <a:r>
              <a:rPr sz="2400" b="1" spc="-15" dirty="0">
                <a:solidFill>
                  <a:srgbClr val="001F5F"/>
                </a:solidFill>
                <a:latin typeface="Calibri"/>
                <a:cs typeface="Calibri"/>
              </a:rPr>
              <a:t>m</a:t>
            </a:r>
            <a:r>
              <a:rPr sz="2400" b="1" dirty="0">
                <a:solidFill>
                  <a:srgbClr val="001F5F"/>
                </a:solidFill>
                <a:latin typeface="Calibri"/>
                <a:cs typeface="Calibri"/>
              </a:rPr>
              <a:t>o</a:t>
            </a:r>
            <a:r>
              <a:rPr sz="2400" b="1" spc="5" dirty="0">
                <a:solidFill>
                  <a:srgbClr val="001F5F"/>
                </a:solidFill>
                <a:latin typeface="Calibri"/>
                <a:cs typeface="Calibri"/>
              </a:rPr>
              <a:t>u</a:t>
            </a:r>
            <a:r>
              <a:rPr sz="2400" b="1" dirty="0">
                <a:solidFill>
                  <a:srgbClr val="001F5F"/>
                </a:solidFill>
                <a:latin typeface="Calibri"/>
                <a:cs typeface="Calibri"/>
              </a:rPr>
              <a:t>sse</a:t>
            </a:r>
            <a:r>
              <a:rPr sz="2400" b="1" spc="10" dirty="0">
                <a:solidFill>
                  <a:srgbClr val="001F5F"/>
                </a:solidFill>
                <a:latin typeface="Calibri"/>
                <a:cs typeface="Calibri"/>
              </a:rPr>
              <a:t> </a:t>
            </a:r>
            <a:r>
              <a:rPr sz="2400" spc="-10" dirty="0">
                <a:solidFill>
                  <a:srgbClr val="001F5F"/>
                </a:solidFill>
                <a:latin typeface="Calibri"/>
                <a:cs typeface="Calibri"/>
              </a:rPr>
              <a:t>: </a:t>
            </a:r>
            <a:r>
              <a:rPr sz="2000" spc="-10" dirty="0">
                <a:solidFill>
                  <a:srgbClr val="001F5F"/>
                </a:solidFill>
                <a:latin typeface="Calibri"/>
                <a:cs typeface="Calibri"/>
              </a:rPr>
              <a:t>inhibi</a:t>
            </a:r>
            <a:r>
              <a:rPr sz="2000" spc="-35"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ur</a:t>
            </a:r>
            <a:r>
              <a:rPr sz="2000" spc="-5" dirty="0">
                <a:solidFill>
                  <a:srgbClr val="001F5F"/>
                </a:solidFill>
                <a:latin typeface="Calibri"/>
                <a:cs typeface="Calibri"/>
              </a:rPr>
              <a:t> </a:t>
            </a:r>
            <a:r>
              <a:rPr sz="2000" spc="-20" dirty="0">
                <a:solidFill>
                  <a:srgbClr val="001F5F"/>
                </a:solidFill>
                <a:latin typeface="Calibri"/>
                <a:cs typeface="Calibri"/>
              </a:rPr>
              <a:t>C</a:t>
            </a:r>
            <a:r>
              <a:rPr sz="2000" spc="-25" dirty="0">
                <a:solidFill>
                  <a:srgbClr val="001F5F"/>
                </a:solidFill>
                <a:latin typeface="Calibri"/>
                <a:cs typeface="Calibri"/>
              </a:rPr>
              <a:t>Y</a:t>
            </a:r>
            <a:r>
              <a:rPr sz="2000" spc="-15" dirty="0">
                <a:solidFill>
                  <a:srgbClr val="001F5F"/>
                </a:solidFill>
                <a:latin typeface="Calibri"/>
                <a:cs typeface="Calibri"/>
              </a:rPr>
              <a:t>P</a:t>
            </a:r>
            <a:r>
              <a:rPr sz="2000" spc="25" dirty="0">
                <a:solidFill>
                  <a:srgbClr val="001F5F"/>
                </a:solidFill>
                <a:latin typeface="Calibri"/>
                <a:cs typeface="Calibri"/>
              </a:rPr>
              <a:t> </a:t>
            </a:r>
            <a:r>
              <a:rPr sz="2000" spc="-15" dirty="0">
                <a:solidFill>
                  <a:srgbClr val="001F5F"/>
                </a:solidFill>
                <a:latin typeface="Calibri"/>
                <a:cs typeface="Calibri"/>
              </a:rPr>
              <a:t>3A4</a:t>
            </a:r>
            <a:r>
              <a:rPr sz="2000" spc="15"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o</a:t>
            </a:r>
            <a:r>
              <a:rPr sz="2000" spc="-5" dirty="0">
                <a:solidFill>
                  <a:srgbClr val="001F5F"/>
                </a:solidFill>
                <a:latin typeface="Calibri"/>
                <a:cs typeface="Calibri"/>
              </a:rPr>
              <a:t>n</a:t>
            </a:r>
            <a:r>
              <a:rPr sz="2000" spc="-10" dirty="0">
                <a:solidFill>
                  <a:srgbClr val="001F5F"/>
                </a:solidFill>
                <a:latin typeface="Calibri"/>
                <a:cs typeface="Calibri"/>
              </a:rPr>
              <a:t>c</a:t>
            </a:r>
            <a:r>
              <a:rPr sz="2000" spc="-25" dirty="0">
                <a:solidFill>
                  <a:srgbClr val="001F5F"/>
                </a:solidFill>
                <a:latin typeface="Calibri"/>
                <a:cs typeface="Calibri"/>
              </a:rPr>
              <a:t> </a:t>
            </a:r>
            <a:r>
              <a:rPr sz="2000" spc="-10" dirty="0">
                <a:solidFill>
                  <a:srgbClr val="001F5F"/>
                </a:solidFill>
                <a:latin typeface="Calibri"/>
                <a:cs typeface="Calibri"/>
              </a:rPr>
              <a:t>a</a:t>
            </a:r>
            <a:r>
              <a:rPr sz="2000" spc="-5" dirty="0">
                <a:solidFill>
                  <a:srgbClr val="001F5F"/>
                </a:solidFill>
                <a:latin typeface="Calibri"/>
                <a:cs typeface="Calibri"/>
              </a:rPr>
              <a:t>u</a:t>
            </a:r>
            <a:r>
              <a:rPr sz="2000" spc="-10" dirty="0">
                <a:solidFill>
                  <a:srgbClr val="001F5F"/>
                </a:solidFill>
                <a:latin typeface="Calibri"/>
                <a:cs typeface="Calibri"/>
              </a:rPr>
              <a:t>g</a:t>
            </a:r>
            <a:r>
              <a:rPr sz="2000" spc="-35" dirty="0">
                <a:solidFill>
                  <a:srgbClr val="001F5F"/>
                </a:solidFill>
                <a:latin typeface="Calibri"/>
                <a:cs typeface="Calibri"/>
              </a:rPr>
              <a:t>m</a:t>
            </a:r>
            <a:r>
              <a:rPr sz="2000" spc="-20" dirty="0">
                <a:solidFill>
                  <a:srgbClr val="001F5F"/>
                </a:solidFill>
                <a:latin typeface="Calibri"/>
                <a:cs typeface="Calibri"/>
              </a:rPr>
              <a:t>e</a:t>
            </a:r>
            <a:r>
              <a:rPr sz="2000" spc="-35" dirty="0">
                <a:solidFill>
                  <a:srgbClr val="001F5F"/>
                </a:solidFill>
                <a:latin typeface="Calibri"/>
                <a:cs typeface="Calibri"/>
              </a:rPr>
              <a:t>n</a:t>
            </a:r>
            <a:r>
              <a:rPr sz="2000" spc="-30" dirty="0">
                <a:solidFill>
                  <a:srgbClr val="001F5F"/>
                </a:solidFill>
                <a:latin typeface="Calibri"/>
                <a:cs typeface="Calibri"/>
              </a:rPr>
              <a:t>ta</a:t>
            </a:r>
            <a:r>
              <a:rPr sz="2000" spc="-10" dirty="0">
                <a:solidFill>
                  <a:srgbClr val="001F5F"/>
                </a:solidFill>
                <a:latin typeface="Calibri"/>
                <a:cs typeface="Calibri"/>
              </a:rPr>
              <a:t>tion</a:t>
            </a:r>
            <a:r>
              <a:rPr sz="2000" spc="30" dirty="0">
                <a:solidFill>
                  <a:srgbClr val="001F5F"/>
                </a:solidFill>
                <a:latin typeface="Calibri"/>
                <a:cs typeface="Calibri"/>
              </a:rPr>
              <a:t> </a:t>
            </a:r>
            <a:r>
              <a:rPr sz="2000" spc="-10" dirty="0">
                <a:solidFill>
                  <a:srgbClr val="001F5F"/>
                </a:solidFill>
                <a:latin typeface="Calibri"/>
                <a:cs typeface="Calibri"/>
              </a:rPr>
              <a:t>IP</a:t>
            </a:r>
            <a:r>
              <a:rPr sz="2000" spc="5" dirty="0">
                <a:solidFill>
                  <a:srgbClr val="001F5F"/>
                </a:solidFill>
                <a:latin typeface="Calibri"/>
                <a:cs typeface="Calibri"/>
              </a:rPr>
              <a:t> </a:t>
            </a:r>
            <a:r>
              <a:rPr sz="2000" spc="-30" dirty="0">
                <a:solidFill>
                  <a:srgbClr val="001F5F"/>
                </a:solidFill>
                <a:latin typeface="Calibri"/>
                <a:cs typeface="Calibri"/>
              </a:rPr>
              <a:t>m</a:t>
            </a:r>
            <a:r>
              <a:rPr sz="2000" spc="-10" dirty="0">
                <a:solidFill>
                  <a:srgbClr val="001F5F"/>
                </a:solidFill>
                <a:latin typeface="Calibri"/>
                <a:cs typeface="Calibri"/>
              </a:rPr>
              <a:t>ais</a:t>
            </a:r>
            <a:r>
              <a:rPr sz="2000" spc="-5" dirty="0">
                <a:solidFill>
                  <a:srgbClr val="001F5F"/>
                </a:solidFill>
                <a:latin typeface="Calibri"/>
                <a:cs typeface="Calibri"/>
              </a:rPr>
              <a:t> i</a:t>
            </a:r>
            <a:r>
              <a:rPr sz="2000" spc="-10" dirty="0">
                <a:solidFill>
                  <a:srgbClr val="001F5F"/>
                </a:solidFill>
                <a:latin typeface="Calibri"/>
                <a:cs typeface="Calibri"/>
              </a:rPr>
              <a:t>n</a:t>
            </a:r>
            <a:r>
              <a:rPr sz="2000" spc="-20" dirty="0">
                <a:solidFill>
                  <a:srgbClr val="001F5F"/>
                </a:solidFill>
                <a:latin typeface="Calibri"/>
                <a:cs typeface="Calibri"/>
              </a:rPr>
              <a:t>f</a:t>
            </a:r>
            <a:r>
              <a:rPr sz="2000" spc="-5" dirty="0">
                <a:solidFill>
                  <a:srgbClr val="001F5F"/>
                </a:solidFill>
                <a:latin typeface="Calibri"/>
                <a:cs typeface="Calibri"/>
              </a:rPr>
              <a:t>l</a:t>
            </a:r>
            <a:r>
              <a:rPr sz="2000" spc="-10" dirty="0">
                <a:solidFill>
                  <a:srgbClr val="001F5F"/>
                </a:solidFill>
                <a:latin typeface="Calibri"/>
                <a:cs typeface="Calibri"/>
              </a:rPr>
              <a:t>u</a:t>
            </a:r>
            <a:r>
              <a:rPr sz="2000" spc="-20" dirty="0">
                <a:solidFill>
                  <a:srgbClr val="001F5F"/>
                </a:solidFill>
                <a:latin typeface="Calibri"/>
                <a:cs typeface="Calibri"/>
              </a:rPr>
              <a:t>e</a:t>
            </a:r>
            <a:r>
              <a:rPr sz="2000" spc="-10" dirty="0">
                <a:solidFill>
                  <a:srgbClr val="001F5F"/>
                </a:solidFill>
                <a:latin typeface="Calibri"/>
                <a:cs typeface="Calibri"/>
              </a:rPr>
              <a:t>nce</a:t>
            </a:r>
            <a:r>
              <a:rPr sz="2000" spc="15" dirty="0">
                <a:solidFill>
                  <a:srgbClr val="001F5F"/>
                </a:solidFill>
                <a:latin typeface="Calibri"/>
                <a:cs typeface="Calibri"/>
              </a:rPr>
              <a:t> </a:t>
            </a:r>
            <a:r>
              <a:rPr sz="2000" spc="-30" dirty="0">
                <a:solidFill>
                  <a:srgbClr val="001F5F"/>
                </a:solidFill>
                <a:latin typeface="Calibri"/>
                <a:cs typeface="Calibri"/>
              </a:rPr>
              <a:t>m</a:t>
            </a:r>
            <a:r>
              <a:rPr sz="2000" spc="-15" dirty="0">
                <a:solidFill>
                  <a:srgbClr val="001F5F"/>
                </a:solidFill>
                <a:latin typeface="Calibri"/>
                <a:cs typeface="Calibri"/>
              </a:rPr>
              <a:t>o</a:t>
            </a:r>
            <a:r>
              <a:rPr sz="2000" spc="-10" dirty="0">
                <a:solidFill>
                  <a:srgbClr val="001F5F"/>
                </a:solidFill>
                <a:latin typeface="Calibri"/>
                <a:cs typeface="Calibri"/>
              </a:rPr>
              <a:t>d</a:t>
            </a:r>
            <a:r>
              <a:rPr sz="2000" spc="-20" dirty="0">
                <a:solidFill>
                  <a:srgbClr val="001F5F"/>
                </a:solidFill>
                <a:latin typeface="Calibri"/>
                <a:cs typeface="Calibri"/>
              </a:rPr>
              <a:t>e</a:t>
            </a:r>
            <a:r>
              <a:rPr sz="2000" spc="-50" dirty="0">
                <a:solidFill>
                  <a:srgbClr val="001F5F"/>
                </a:solidFill>
                <a:latin typeface="Calibri"/>
                <a:cs typeface="Calibri"/>
              </a:rPr>
              <a:t>s</a:t>
            </a:r>
            <a:r>
              <a:rPr sz="2000" spc="-30" dirty="0">
                <a:solidFill>
                  <a:srgbClr val="001F5F"/>
                </a:solidFill>
                <a:latin typeface="Calibri"/>
                <a:cs typeface="Calibri"/>
              </a:rPr>
              <a:t>t</a:t>
            </a:r>
            <a:r>
              <a:rPr sz="2000" spc="-10" dirty="0">
                <a:solidFill>
                  <a:srgbClr val="001F5F"/>
                </a:solidFill>
                <a:latin typeface="Calibri"/>
                <a:cs typeface="Calibri"/>
              </a:rPr>
              <a:t>e</a:t>
            </a:r>
            <a:r>
              <a:rPr sz="2000" spc="65" dirty="0">
                <a:solidFill>
                  <a:srgbClr val="001F5F"/>
                </a:solidFill>
                <a:latin typeface="Calibri"/>
                <a:cs typeface="Calibri"/>
              </a:rPr>
              <a:t> </a:t>
            </a:r>
            <a:r>
              <a:rPr sz="2000" spc="-40" dirty="0">
                <a:solidFill>
                  <a:srgbClr val="001F5F"/>
                </a:solidFill>
                <a:latin typeface="Calibri"/>
                <a:cs typeface="Calibri"/>
              </a:rPr>
              <a:t>c</a:t>
            </a:r>
            <a:r>
              <a:rPr sz="2000" spc="-15" dirty="0">
                <a:solidFill>
                  <a:srgbClr val="001F5F"/>
                </a:solidFill>
                <a:latin typeface="Calibri"/>
                <a:cs typeface="Calibri"/>
              </a:rPr>
              <a:t>o</a:t>
            </a:r>
            <a:r>
              <a:rPr sz="2000" spc="-30" dirty="0">
                <a:solidFill>
                  <a:srgbClr val="001F5F"/>
                </a:solidFill>
                <a:latin typeface="Calibri"/>
                <a:cs typeface="Calibri"/>
              </a:rPr>
              <a:t>m</a:t>
            </a:r>
            <a:r>
              <a:rPr sz="2000" spc="-10" dirty="0">
                <a:solidFill>
                  <a:srgbClr val="001F5F"/>
                </a:solidFill>
                <a:latin typeface="Calibri"/>
                <a:cs typeface="Calibri"/>
              </a:rPr>
              <a:t>pa</a:t>
            </a:r>
            <a:r>
              <a:rPr sz="2000" spc="-30" dirty="0">
                <a:solidFill>
                  <a:srgbClr val="001F5F"/>
                </a:solidFill>
                <a:latin typeface="Calibri"/>
                <a:cs typeface="Calibri"/>
              </a:rPr>
              <a:t>r</a:t>
            </a:r>
            <a:r>
              <a:rPr sz="2000" spc="-20" dirty="0">
                <a:solidFill>
                  <a:srgbClr val="001F5F"/>
                </a:solidFill>
                <a:latin typeface="Calibri"/>
                <a:cs typeface="Calibri"/>
              </a:rPr>
              <a:t>é</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au</a:t>
            </a:r>
            <a:r>
              <a:rPr sz="2000" spc="25" dirty="0">
                <a:solidFill>
                  <a:srgbClr val="001F5F"/>
                </a:solidFill>
                <a:latin typeface="Calibri"/>
                <a:cs typeface="Calibri"/>
              </a:rPr>
              <a:t> </a:t>
            </a:r>
            <a:r>
              <a:rPr sz="2000" spc="-10" dirty="0">
                <a:solidFill>
                  <a:srgbClr val="001F5F"/>
                </a:solidFill>
                <a:latin typeface="Calibri"/>
                <a:cs typeface="Calibri"/>
              </a:rPr>
              <a:t>b</a:t>
            </a:r>
            <a:r>
              <a:rPr sz="2000" spc="-15" dirty="0">
                <a:solidFill>
                  <a:srgbClr val="001F5F"/>
                </a:solidFill>
                <a:latin typeface="Calibri"/>
                <a:cs typeface="Calibri"/>
              </a:rPr>
              <a:t>oo</a:t>
            </a:r>
            <a:r>
              <a:rPr sz="2000" spc="-50" dirty="0">
                <a:solidFill>
                  <a:srgbClr val="001F5F"/>
                </a:solidFill>
                <a:latin typeface="Calibri"/>
                <a:cs typeface="Calibri"/>
              </a:rPr>
              <a:t>s</a:t>
            </a:r>
            <a:r>
              <a:rPr sz="2000" spc="-10" dirty="0">
                <a:solidFill>
                  <a:srgbClr val="001F5F"/>
                </a:solidFill>
                <a:latin typeface="Calibri"/>
                <a:cs typeface="Calibri"/>
              </a:rPr>
              <a:t>t</a:t>
            </a:r>
            <a:r>
              <a:rPr sz="2000" spc="15" dirty="0">
                <a:solidFill>
                  <a:srgbClr val="001F5F"/>
                </a:solidFill>
                <a:latin typeface="Calibri"/>
                <a:cs typeface="Calibri"/>
              </a:rPr>
              <a:t> </a:t>
            </a:r>
            <a:r>
              <a:rPr sz="2000" spc="-10" dirty="0">
                <a:solidFill>
                  <a:srgbClr val="001F5F"/>
                </a:solidFill>
                <a:latin typeface="Calibri"/>
                <a:cs typeface="Calibri"/>
              </a:rPr>
              <a:t>de</a:t>
            </a:r>
            <a:r>
              <a:rPr sz="2000" spc="20" dirty="0">
                <a:solidFill>
                  <a:srgbClr val="001F5F"/>
                </a:solidFill>
                <a:latin typeface="Calibri"/>
                <a:cs typeface="Calibri"/>
              </a:rPr>
              <a:t> </a:t>
            </a:r>
            <a:r>
              <a:rPr sz="2000" spc="-10" dirty="0">
                <a:solidFill>
                  <a:srgbClr val="001F5F"/>
                </a:solidFill>
                <a:latin typeface="Calibri"/>
                <a:cs typeface="Calibri"/>
              </a:rPr>
              <a:t>ri</a:t>
            </a:r>
            <a:r>
              <a:rPr sz="2000" spc="-30" dirty="0">
                <a:solidFill>
                  <a:srgbClr val="001F5F"/>
                </a:solidFill>
                <a:latin typeface="Calibri"/>
                <a:cs typeface="Calibri"/>
              </a:rPr>
              <a:t>t</a:t>
            </a:r>
            <a:r>
              <a:rPr sz="2000" spc="-15" dirty="0">
                <a:solidFill>
                  <a:srgbClr val="001F5F"/>
                </a:solidFill>
                <a:latin typeface="Calibri"/>
                <a:cs typeface="Calibri"/>
              </a:rPr>
              <a:t>o</a:t>
            </a:r>
            <a:r>
              <a:rPr sz="2000" spc="-10" dirty="0">
                <a:solidFill>
                  <a:srgbClr val="001F5F"/>
                </a:solidFill>
                <a:latin typeface="Calibri"/>
                <a:cs typeface="Calibri"/>
              </a:rPr>
              <a:t>n</a:t>
            </a:r>
            <a:r>
              <a:rPr sz="2000" spc="-30" dirty="0">
                <a:solidFill>
                  <a:srgbClr val="001F5F"/>
                </a:solidFill>
                <a:latin typeface="Calibri"/>
                <a:cs typeface="Calibri"/>
              </a:rPr>
              <a:t>a</a:t>
            </a:r>
            <a:r>
              <a:rPr sz="2000" spc="-25" dirty="0">
                <a:solidFill>
                  <a:srgbClr val="001F5F"/>
                </a:solidFill>
                <a:latin typeface="Calibri"/>
                <a:cs typeface="Calibri"/>
              </a:rPr>
              <a:t>v</a:t>
            </a:r>
            <a:r>
              <a:rPr sz="2000" spc="-10" dirty="0">
                <a:solidFill>
                  <a:srgbClr val="001F5F"/>
                </a:solidFill>
                <a:latin typeface="Calibri"/>
                <a:cs typeface="Calibri"/>
              </a:rPr>
              <a:t>ir</a:t>
            </a:r>
            <a:r>
              <a:rPr sz="2000" spc="5" dirty="0">
                <a:solidFill>
                  <a:srgbClr val="001F5F"/>
                </a:solidFill>
                <a:latin typeface="Calibri"/>
                <a:cs typeface="Calibri"/>
              </a:rPr>
              <a:t> </a:t>
            </a:r>
            <a:r>
              <a:rPr sz="2000" spc="-15" dirty="0">
                <a:solidFill>
                  <a:srgbClr val="001F5F"/>
                </a:solidFill>
                <a:latin typeface="Calibri"/>
                <a:cs typeface="Calibri"/>
              </a:rPr>
              <a:t>ou</a:t>
            </a:r>
            <a:r>
              <a:rPr sz="2000" spc="15" dirty="0">
                <a:solidFill>
                  <a:srgbClr val="001F5F"/>
                </a:solidFill>
                <a:latin typeface="Calibri"/>
                <a:cs typeface="Calibri"/>
              </a:rPr>
              <a:t> </a:t>
            </a:r>
            <a:r>
              <a:rPr sz="2000" spc="-40" dirty="0">
                <a:solidFill>
                  <a:srgbClr val="001F5F"/>
                </a:solidFill>
                <a:latin typeface="Calibri"/>
                <a:cs typeface="Calibri"/>
              </a:rPr>
              <a:t>c</a:t>
            </a:r>
            <a:r>
              <a:rPr sz="2000" spc="-15" dirty="0">
                <a:solidFill>
                  <a:srgbClr val="001F5F"/>
                </a:solidFill>
                <a:latin typeface="Calibri"/>
                <a:cs typeface="Calibri"/>
              </a:rPr>
              <a:t>o</a:t>
            </a:r>
            <a:r>
              <a:rPr sz="2000" spc="-10" dirty="0">
                <a:solidFill>
                  <a:srgbClr val="001F5F"/>
                </a:solidFill>
                <a:latin typeface="Calibri"/>
                <a:cs typeface="Calibri"/>
              </a:rPr>
              <a:t>bic</a:t>
            </a:r>
            <a:r>
              <a:rPr sz="2000" spc="-15" dirty="0">
                <a:solidFill>
                  <a:srgbClr val="001F5F"/>
                </a:solidFill>
                <a:latin typeface="Calibri"/>
                <a:cs typeface="Calibri"/>
              </a:rPr>
              <a:t>i</a:t>
            </a:r>
            <a:r>
              <a:rPr sz="2000" spc="-50" dirty="0">
                <a:solidFill>
                  <a:srgbClr val="001F5F"/>
                </a:solidFill>
                <a:latin typeface="Calibri"/>
                <a:cs typeface="Calibri"/>
              </a:rPr>
              <a:t>s</a:t>
            </a:r>
            <a:r>
              <a:rPr sz="2000" spc="-30" dirty="0">
                <a:solidFill>
                  <a:srgbClr val="001F5F"/>
                </a:solidFill>
                <a:latin typeface="Calibri"/>
                <a:cs typeface="Calibri"/>
              </a:rPr>
              <a:t>ta</a:t>
            </a:r>
            <a:r>
              <a:rPr sz="2000" spc="-10" dirty="0">
                <a:solidFill>
                  <a:srgbClr val="001F5F"/>
                </a:solidFill>
                <a:latin typeface="Calibri"/>
                <a:cs typeface="Calibri"/>
              </a:rPr>
              <a:t>t</a:t>
            </a:r>
            <a:r>
              <a:rPr sz="2000" spc="60" dirty="0">
                <a:solidFill>
                  <a:srgbClr val="001F5F"/>
                </a:solidFill>
                <a:latin typeface="Calibri"/>
                <a:cs typeface="Calibri"/>
              </a:rPr>
              <a:t> </a:t>
            </a:r>
            <a:r>
              <a:rPr sz="2000" spc="-5" dirty="0">
                <a:solidFill>
                  <a:srgbClr val="001F5F"/>
                </a:solidFill>
                <a:latin typeface="Calibri"/>
                <a:cs typeface="Calibri"/>
              </a:rPr>
              <a:t>,</a:t>
            </a:r>
            <a:r>
              <a:rPr sz="2000" spc="-15"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o</a:t>
            </a:r>
            <a:r>
              <a:rPr sz="2000" spc="-10" dirty="0">
                <a:solidFill>
                  <a:srgbClr val="001F5F"/>
                </a:solidFill>
                <a:latin typeface="Calibri"/>
                <a:cs typeface="Calibri"/>
              </a:rPr>
              <a:t>nc</a:t>
            </a:r>
            <a:r>
              <a:rPr sz="2000" spc="-5" dirty="0">
                <a:solidFill>
                  <a:srgbClr val="001F5F"/>
                </a:solidFill>
                <a:latin typeface="Calibri"/>
                <a:cs typeface="Calibri"/>
              </a:rPr>
              <a:t> </a:t>
            </a:r>
            <a:r>
              <a:rPr sz="2000" spc="-40" dirty="0">
                <a:solidFill>
                  <a:srgbClr val="001F5F"/>
                </a:solidFill>
                <a:latin typeface="Calibri"/>
                <a:cs typeface="Calibri"/>
              </a:rPr>
              <a:t>c</a:t>
            </a:r>
            <a:r>
              <a:rPr sz="2000" spc="-20" dirty="0">
                <a:solidFill>
                  <a:srgbClr val="001F5F"/>
                </a:solidFill>
                <a:latin typeface="Calibri"/>
                <a:cs typeface="Calibri"/>
              </a:rPr>
              <a:t>o</a:t>
            </a:r>
            <a:r>
              <a:rPr sz="2000" spc="-5" dirty="0">
                <a:solidFill>
                  <a:srgbClr val="001F5F"/>
                </a:solidFill>
                <a:latin typeface="Calibri"/>
                <a:cs typeface="Calibri"/>
              </a:rPr>
              <a:t>n</a:t>
            </a:r>
            <a:r>
              <a:rPr sz="2000" spc="-25" dirty="0">
                <a:solidFill>
                  <a:srgbClr val="001F5F"/>
                </a:solidFill>
                <a:latin typeface="Calibri"/>
                <a:cs typeface="Calibri"/>
              </a:rPr>
              <a:t>s</a:t>
            </a:r>
            <a:r>
              <a:rPr sz="2000" spc="-20" dirty="0">
                <a:solidFill>
                  <a:srgbClr val="001F5F"/>
                </a:solidFill>
                <a:latin typeface="Calibri"/>
                <a:cs typeface="Calibri"/>
              </a:rPr>
              <a:t>om</a:t>
            </a:r>
            <a:r>
              <a:rPr sz="2000" spc="-35" dirty="0">
                <a:solidFill>
                  <a:srgbClr val="001F5F"/>
                </a:solidFill>
                <a:latin typeface="Calibri"/>
                <a:cs typeface="Calibri"/>
              </a:rPr>
              <a:t>m</a:t>
            </a:r>
            <a:r>
              <a:rPr sz="2000" spc="-30" dirty="0">
                <a:solidFill>
                  <a:srgbClr val="001F5F"/>
                </a:solidFill>
                <a:latin typeface="Calibri"/>
                <a:cs typeface="Calibri"/>
              </a:rPr>
              <a:t>a</a:t>
            </a:r>
            <a:r>
              <a:rPr sz="2000" spc="-10" dirty="0">
                <a:solidFill>
                  <a:srgbClr val="001F5F"/>
                </a:solidFill>
                <a:latin typeface="Calibri"/>
                <a:cs typeface="Calibri"/>
              </a:rPr>
              <a:t>tion</a:t>
            </a:r>
            <a:r>
              <a:rPr sz="2000" spc="55" dirty="0">
                <a:solidFill>
                  <a:srgbClr val="001F5F"/>
                </a:solidFill>
                <a:latin typeface="Calibri"/>
                <a:cs typeface="Calibri"/>
              </a:rPr>
              <a:t> </a:t>
            </a:r>
            <a:r>
              <a:rPr sz="2000" spc="-30" dirty="0">
                <a:solidFill>
                  <a:srgbClr val="001F5F"/>
                </a:solidFill>
                <a:latin typeface="Calibri"/>
                <a:cs typeface="Calibri"/>
              </a:rPr>
              <a:t>m</a:t>
            </a:r>
            <a:r>
              <a:rPr sz="2000" spc="-20" dirty="0">
                <a:solidFill>
                  <a:srgbClr val="001F5F"/>
                </a:solidFill>
                <a:latin typeface="Calibri"/>
                <a:cs typeface="Calibri"/>
              </a:rPr>
              <a:t>o</a:t>
            </a:r>
            <a:r>
              <a:rPr sz="2000" spc="-5" dirty="0">
                <a:solidFill>
                  <a:srgbClr val="001F5F"/>
                </a:solidFill>
                <a:latin typeface="Calibri"/>
                <a:cs typeface="Calibri"/>
              </a:rPr>
              <a:t>d</a:t>
            </a:r>
            <a:r>
              <a:rPr sz="2000" spc="-20" dirty="0">
                <a:solidFill>
                  <a:srgbClr val="001F5F"/>
                </a:solidFill>
                <a:latin typeface="Calibri"/>
                <a:cs typeface="Calibri"/>
              </a:rPr>
              <a:t>é</a:t>
            </a:r>
            <a:r>
              <a:rPr sz="2000" spc="-35" dirty="0">
                <a:solidFill>
                  <a:srgbClr val="001F5F"/>
                </a:solidFill>
                <a:latin typeface="Calibri"/>
                <a:cs typeface="Calibri"/>
              </a:rPr>
              <a:t>r</a:t>
            </a:r>
            <a:r>
              <a:rPr sz="2000" spc="-20" dirty="0">
                <a:solidFill>
                  <a:srgbClr val="001F5F"/>
                </a:solidFill>
                <a:latin typeface="Calibri"/>
                <a:cs typeface="Calibri"/>
              </a:rPr>
              <a:t>é</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p</a:t>
            </a:r>
            <a:r>
              <a:rPr sz="2000" spc="-20" dirty="0">
                <a:solidFill>
                  <a:srgbClr val="001F5F"/>
                </a:solidFill>
                <a:latin typeface="Calibri"/>
                <a:cs typeface="Calibri"/>
              </a:rPr>
              <a:t>os</a:t>
            </a:r>
            <a:r>
              <a:rPr sz="2000" spc="-25" dirty="0">
                <a:solidFill>
                  <a:srgbClr val="001F5F"/>
                </a:solidFill>
                <a:latin typeface="Calibri"/>
                <a:cs typeface="Calibri"/>
              </a:rPr>
              <a:t>s</a:t>
            </a:r>
            <a:r>
              <a:rPr sz="2000" spc="-10" dirty="0">
                <a:solidFill>
                  <a:srgbClr val="001F5F"/>
                </a:solidFill>
                <a:latin typeface="Calibri"/>
                <a:cs typeface="Calibri"/>
              </a:rPr>
              <a:t>ible</a:t>
            </a:r>
            <a:r>
              <a:rPr sz="2000" dirty="0">
                <a:solidFill>
                  <a:srgbClr val="001F5F"/>
                </a:solidFill>
                <a:latin typeface="Calibri"/>
                <a:cs typeface="Calibri"/>
              </a:rPr>
              <a:t> </a:t>
            </a:r>
            <a:r>
              <a:rPr sz="2000" spc="35" dirty="0">
                <a:solidFill>
                  <a:srgbClr val="001F5F"/>
                </a:solidFill>
                <a:latin typeface="Calibri"/>
                <a:cs typeface="Calibri"/>
              </a:rPr>
              <a:t> </a:t>
            </a:r>
            <a:r>
              <a:rPr sz="2000" spc="-15" dirty="0">
                <a:solidFill>
                  <a:srgbClr val="001F5F"/>
                </a:solidFill>
                <a:latin typeface="Calibri"/>
                <a:cs typeface="Calibri"/>
              </a:rPr>
              <a:t>(</a:t>
            </a:r>
            <a:r>
              <a:rPr sz="2000" spc="-45" dirty="0">
                <a:solidFill>
                  <a:srgbClr val="001F5F"/>
                </a:solidFill>
                <a:latin typeface="Calibri"/>
                <a:cs typeface="Calibri"/>
              </a:rPr>
              <a:t>e</a:t>
            </a:r>
            <a:r>
              <a:rPr sz="2000" spc="-15" dirty="0">
                <a:solidFill>
                  <a:srgbClr val="001F5F"/>
                </a:solidFill>
                <a:latin typeface="Calibri"/>
                <a:cs typeface="Calibri"/>
              </a:rPr>
              <a:t>x</a:t>
            </a:r>
            <a:r>
              <a:rPr sz="2000" spc="-5" dirty="0">
                <a:solidFill>
                  <a:srgbClr val="001F5F"/>
                </a:solidFill>
                <a:latin typeface="Calibri"/>
                <a:cs typeface="Calibri"/>
              </a:rPr>
              <a:t>.</a:t>
            </a:r>
            <a:r>
              <a:rPr sz="2000" dirty="0">
                <a:solidFill>
                  <a:srgbClr val="001F5F"/>
                </a:solidFill>
                <a:latin typeface="Calibri"/>
                <a:cs typeface="Calibri"/>
              </a:rPr>
              <a:t> </a:t>
            </a:r>
            <a:r>
              <a:rPr sz="2000" spc="-15" dirty="0">
                <a:solidFill>
                  <a:srgbClr val="001F5F"/>
                </a:solidFill>
                <a:latin typeface="Calibri"/>
                <a:cs typeface="Calibri"/>
              </a:rPr>
              <a:t>1</a:t>
            </a:r>
            <a:r>
              <a:rPr lang="fr-FR" sz="2000" spc="-15" dirty="0">
                <a:solidFill>
                  <a:srgbClr val="001F5F"/>
                </a:solidFill>
                <a:latin typeface="Calibri"/>
                <a:cs typeface="Calibri"/>
              </a:rPr>
              <a:t> </a:t>
            </a:r>
            <a:r>
              <a:rPr sz="2000" spc="-50" dirty="0">
                <a:solidFill>
                  <a:srgbClr val="001F5F"/>
                </a:solidFill>
                <a:latin typeface="Calibri"/>
                <a:cs typeface="Calibri"/>
              </a:rPr>
              <a:t>v</a:t>
            </a:r>
            <a:r>
              <a:rPr sz="2000" spc="-20" dirty="0">
                <a:solidFill>
                  <a:srgbClr val="001F5F"/>
                </a:solidFill>
                <a:latin typeface="Calibri"/>
                <a:cs typeface="Calibri"/>
              </a:rPr>
              <a:t>e</a:t>
            </a:r>
            <a:r>
              <a:rPr sz="2000" spc="-10" dirty="0">
                <a:solidFill>
                  <a:srgbClr val="001F5F"/>
                </a:solidFill>
                <a:latin typeface="Calibri"/>
                <a:cs typeface="Calibri"/>
              </a:rPr>
              <a:t>r</a:t>
            </a:r>
            <a:r>
              <a:rPr sz="2000" spc="-35" dirty="0">
                <a:solidFill>
                  <a:srgbClr val="001F5F"/>
                </a:solidFill>
                <a:latin typeface="Calibri"/>
                <a:cs typeface="Calibri"/>
              </a:rPr>
              <a:t>r</a:t>
            </a:r>
            <a:r>
              <a:rPr sz="2000" spc="-20" dirty="0">
                <a:solidFill>
                  <a:srgbClr val="001F5F"/>
                </a:solidFill>
                <a:latin typeface="Calibri"/>
                <a:cs typeface="Calibri"/>
              </a:rPr>
              <a:t>e</a:t>
            </a:r>
            <a:r>
              <a:rPr sz="2000" spc="-15" dirty="0">
                <a:solidFill>
                  <a:srgbClr val="001F5F"/>
                </a:solidFill>
                <a:latin typeface="Calibri"/>
                <a:cs typeface="Calibri"/>
              </a:rPr>
              <a:t>/jo</a:t>
            </a:r>
            <a:r>
              <a:rPr sz="2000" spc="-10" dirty="0">
                <a:solidFill>
                  <a:srgbClr val="001F5F"/>
                </a:solidFill>
                <a:latin typeface="Calibri"/>
                <a:cs typeface="Calibri"/>
              </a:rPr>
              <a:t>ur</a:t>
            </a:r>
            <a:r>
              <a:rPr lang="fr-FR" sz="2000" spc="-10" dirty="0">
                <a:solidFill>
                  <a:srgbClr val="001F5F"/>
                </a:solidFill>
                <a:latin typeface="Calibri"/>
                <a:cs typeface="Calibri"/>
              </a:rPr>
              <a:t>, et pas en même temps que les médicaments</a:t>
            </a:r>
            <a:r>
              <a:rPr sz="2000" spc="-10" dirty="0">
                <a:solidFill>
                  <a:srgbClr val="001F5F"/>
                </a:solidFill>
                <a:latin typeface="Calibri"/>
                <a:cs typeface="Calibri"/>
              </a:rPr>
              <a:t>)</a:t>
            </a:r>
            <a:r>
              <a:rPr sz="2000" spc="65" dirty="0">
                <a:solidFill>
                  <a:srgbClr val="001F5F"/>
                </a:solidFill>
                <a:latin typeface="Calibri"/>
                <a:cs typeface="Calibri"/>
              </a:rPr>
              <a:t> </a:t>
            </a:r>
            <a:r>
              <a:rPr sz="2000" spc="-30" dirty="0">
                <a:solidFill>
                  <a:srgbClr val="001F5F"/>
                </a:solidFill>
                <a:latin typeface="Calibri"/>
                <a:cs typeface="Calibri"/>
              </a:rPr>
              <a:t>m</a:t>
            </a:r>
            <a:r>
              <a:rPr sz="2000" spc="-10" dirty="0">
                <a:solidFill>
                  <a:srgbClr val="001F5F"/>
                </a:solidFill>
                <a:latin typeface="Calibri"/>
                <a:cs typeface="Calibri"/>
              </a:rPr>
              <a:t>ais</a:t>
            </a:r>
            <a:r>
              <a:rPr sz="2000" spc="15" dirty="0">
                <a:solidFill>
                  <a:srgbClr val="001F5F"/>
                </a:solidFill>
                <a:latin typeface="Calibri"/>
                <a:cs typeface="Calibri"/>
              </a:rPr>
              <a:t> </a:t>
            </a:r>
            <a:r>
              <a:rPr sz="2000" spc="-10" dirty="0">
                <a:solidFill>
                  <a:srgbClr val="001F5F"/>
                </a:solidFill>
                <a:latin typeface="Calibri"/>
                <a:cs typeface="Calibri"/>
              </a:rPr>
              <a:t>pas</a:t>
            </a:r>
            <a:r>
              <a:rPr sz="2000" spc="15" dirty="0">
                <a:solidFill>
                  <a:srgbClr val="001F5F"/>
                </a:solidFill>
                <a:latin typeface="Calibri"/>
                <a:cs typeface="Calibri"/>
              </a:rPr>
              <a:t> </a:t>
            </a:r>
            <a:r>
              <a:rPr sz="2000" spc="-10" dirty="0">
                <a:solidFill>
                  <a:srgbClr val="001F5F"/>
                </a:solidFill>
                <a:latin typeface="Calibri"/>
                <a:cs typeface="Calibri"/>
              </a:rPr>
              <a:t>de</a:t>
            </a:r>
            <a:r>
              <a:rPr sz="2000" spc="-5" dirty="0">
                <a:solidFill>
                  <a:srgbClr val="001F5F"/>
                </a:solidFill>
                <a:latin typeface="Calibri"/>
                <a:cs typeface="Calibri"/>
              </a:rPr>
              <a:t> </a:t>
            </a:r>
            <a:r>
              <a:rPr sz="2000" spc="-40" dirty="0">
                <a:solidFill>
                  <a:srgbClr val="001F5F"/>
                </a:solidFill>
                <a:latin typeface="Calibri"/>
                <a:cs typeface="Calibri"/>
              </a:rPr>
              <a:t>c</a:t>
            </a:r>
            <a:r>
              <a:rPr sz="2000" spc="-15" dirty="0">
                <a:solidFill>
                  <a:srgbClr val="001F5F"/>
                </a:solidFill>
                <a:latin typeface="Calibri"/>
                <a:cs typeface="Calibri"/>
              </a:rPr>
              <a:t>o</a:t>
            </a:r>
            <a:r>
              <a:rPr sz="2000" spc="-10" dirty="0">
                <a:solidFill>
                  <a:srgbClr val="001F5F"/>
                </a:solidFill>
                <a:latin typeface="Calibri"/>
                <a:cs typeface="Calibri"/>
              </a:rPr>
              <a:t>n</a:t>
            </a:r>
            <a:r>
              <a:rPr sz="2000" spc="-25" dirty="0">
                <a:solidFill>
                  <a:srgbClr val="001F5F"/>
                </a:solidFill>
                <a:latin typeface="Calibri"/>
                <a:cs typeface="Calibri"/>
              </a:rPr>
              <a:t>s</a:t>
            </a:r>
            <a:r>
              <a:rPr sz="2000" spc="-15" dirty="0">
                <a:solidFill>
                  <a:srgbClr val="001F5F"/>
                </a:solidFill>
                <a:latin typeface="Calibri"/>
                <a:cs typeface="Calibri"/>
              </a:rPr>
              <a:t>o</a:t>
            </a:r>
            <a:r>
              <a:rPr sz="2000" spc="-30" dirty="0">
                <a:solidFill>
                  <a:srgbClr val="001F5F"/>
                </a:solidFill>
                <a:latin typeface="Calibri"/>
                <a:cs typeface="Calibri"/>
              </a:rPr>
              <a:t>mma</a:t>
            </a:r>
            <a:r>
              <a:rPr sz="2000" spc="-10" dirty="0">
                <a:solidFill>
                  <a:srgbClr val="001F5F"/>
                </a:solidFill>
                <a:latin typeface="Calibri"/>
                <a:cs typeface="Calibri"/>
              </a:rPr>
              <a:t>tio</a:t>
            </a:r>
            <a:r>
              <a:rPr sz="2000" spc="-15" dirty="0">
                <a:solidFill>
                  <a:srgbClr val="001F5F"/>
                </a:solidFill>
                <a:latin typeface="Calibri"/>
                <a:cs typeface="Calibri"/>
              </a:rPr>
              <a:t>n</a:t>
            </a:r>
            <a:r>
              <a:rPr sz="2000" spc="55" dirty="0">
                <a:solidFill>
                  <a:srgbClr val="001F5F"/>
                </a:solidFill>
                <a:latin typeface="Calibri"/>
                <a:cs typeface="Calibri"/>
              </a:rPr>
              <a:t> </a:t>
            </a:r>
            <a:r>
              <a:rPr sz="2000" spc="-45" dirty="0">
                <a:solidFill>
                  <a:srgbClr val="001F5F"/>
                </a:solidFill>
                <a:latin typeface="Calibri"/>
                <a:cs typeface="Calibri"/>
              </a:rPr>
              <a:t>e</a:t>
            </a:r>
            <a:r>
              <a:rPr sz="2000" spc="-60" dirty="0">
                <a:solidFill>
                  <a:srgbClr val="001F5F"/>
                </a:solidFill>
                <a:latin typeface="Calibri"/>
                <a:cs typeface="Calibri"/>
              </a:rPr>
              <a:t>x</a:t>
            </a:r>
            <a:r>
              <a:rPr sz="2000" spc="-10" dirty="0">
                <a:solidFill>
                  <a:srgbClr val="001F5F"/>
                </a:solidFill>
                <a:latin typeface="Calibri"/>
                <a:cs typeface="Calibri"/>
              </a:rPr>
              <a:t>c</a:t>
            </a:r>
            <a:r>
              <a:rPr sz="2000" spc="-20" dirty="0">
                <a:solidFill>
                  <a:srgbClr val="001F5F"/>
                </a:solidFill>
                <a:latin typeface="Calibri"/>
                <a:cs typeface="Calibri"/>
              </a:rPr>
              <a:t>e</a:t>
            </a:r>
            <a:r>
              <a:rPr sz="2000" spc="-25" dirty="0">
                <a:solidFill>
                  <a:srgbClr val="001F5F"/>
                </a:solidFill>
                <a:latin typeface="Calibri"/>
                <a:cs typeface="Calibri"/>
              </a:rPr>
              <a:t>ss</a:t>
            </a:r>
            <a:r>
              <a:rPr sz="2000" spc="-5" dirty="0">
                <a:solidFill>
                  <a:srgbClr val="001F5F"/>
                </a:solidFill>
                <a:latin typeface="Calibri"/>
                <a:cs typeface="Calibri"/>
              </a:rPr>
              <a:t>i</a:t>
            </a:r>
            <a:r>
              <a:rPr sz="2000" spc="-50" dirty="0">
                <a:solidFill>
                  <a:srgbClr val="001F5F"/>
                </a:solidFill>
                <a:latin typeface="Calibri"/>
                <a:cs typeface="Calibri"/>
              </a:rPr>
              <a:t>v</a:t>
            </a:r>
            <a:r>
              <a:rPr sz="2000" spc="-10" dirty="0">
                <a:solidFill>
                  <a:srgbClr val="001F5F"/>
                </a:solidFill>
                <a:latin typeface="Calibri"/>
                <a:cs typeface="Calibri"/>
              </a:rPr>
              <a:t>e</a:t>
            </a:r>
            <a:r>
              <a:rPr sz="2000" spc="110" dirty="0">
                <a:solidFill>
                  <a:srgbClr val="001F5F"/>
                </a:solidFill>
                <a:latin typeface="Calibri"/>
                <a:cs typeface="Calibri"/>
              </a:rPr>
              <a:t> </a:t>
            </a:r>
            <a:r>
              <a:rPr sz="2000" spc="-30" dirty="0">
                <a:solidFill>
                  <a:srgbClr val="001F5F"/>
                </a:solidFill>
                <a:latin typeface="Calibri"/>
                <a:cs typeface="Calibri"/>
              </a:rPr>
              <a:t>m</a:t>
            </a:r>
            <a:r>
              <a:rPr sz="2000" spc="-20" dirty="0">
                <a:solidFill>
                  <a:srgbClr val="001F5F"/>
                </a:solidFill>
                <a:latin typeface="Calibri"/>
                <a:cs typeface="Calibri"/>
              </a:rPr>
              <a:t>ê</a:t>
            </a:r>
            <a:r>
              <a:rPr sz="2000" spc="-30" dirty="0">
                <a:solidFill>
                  <a:srgbClr val="001F5F"/>
                </a:solidFill>
                <a:latin typeface="Calibri"/>
                <a:cs typeface="Calibri"/>
              </a:rPr>
              <a:t>m</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p</a:t>
            </a:r>
            <a:r>
              <a:rPr sz="2000" spc="-15" dirty="0">
                <a:solidFill>
                  <a:srgbClr val="001F5F"/>
                </a:solidFill>
                <a:latin typeface="Calibri"/>
                <a:cs typeface="Calibri"/>
              </a:rPr>
              <a:t>o</a:t>
            </a:r>
            <a:r>
              <a:rPr sz="2000" spc="-10" dirty="0">
                <a:solidFill>
                  <a:srgbClr val="001F5F"/>
                </a:solidFill>
                <a:latin typeface="Calibri"/>
                <a:cs typeface="Calibri"/>
              </a:rPr>
              <a:t>nctu</a:t>
            </a:r>
            <a:r>
              <a:rPr sz="2000" spc="-20" dirty="0">
                <a:solidFill>
                  <a:srgbClr val="001F5F"/>
                </a:solidFill>
                <a:latin typeface="Calibri"/>
                <a:cs typeface="Calibri"/>
              </a:rPr>
              <a:t>e</a:t>
            </a:r>
            <a:r>
              <a:rPr sz="2000" spc="-5" dirty="0">
                <a:solidFill>
                  <a:srgbClr val="001F5F"/>
                </a:solidFill>
                <a:latin typeface="Calibri"/>
                <a:cs typeface="Calibri"/>
              </a:rPr>
              <a:t>ll</a:t>
            </a:r>
            <a:r>
              <a:rPr sz="2000" spc="-25" dirty="0">
                <a:solidFill>
                  <a:srgbClr val="001F5F"/>
                </a:solidFill>
                <a:latin typeface="Calibri"/>
                <a:cs typeface="Calibri"/>
              </a:rPr>
              <a:t>e</a:t>
            </a:r>
            <a:r>
              <a:rPr sz="2000" spc="-30" dirty="0">
                <a:solidFill>
                  <a:srgbClr val="001F5F"/>
                </a:solidFill>
                <a:latin typeface="Calibri"/>
                <a:cs typeface="Calibri"/>
              </a:rPr>
              <a:t>m</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2"/>
            <a:ext cx="8986520" cy="891398"/>
          </a:xfrm>
          <a:prstGeom prst="rect">
            <a:avLst/>
          </a:prstGeom>
        </p:spPr>
        <p:txBody>
          <a:bodyPr vert="horz" wrap="square" lIns="0" tIns="273177" rIns="0" bIns="0" numCol="1" rtlCol="0" anchor="ctr" anchorCtr="0" compatLnSpc="1">
            <a:prstTxWarp prst="textNoShape">
              <a:avLst/>
            </a:prstTxWarp>
            <a:spAutoFit/>
          </a:bodyPr>
          <a:lstStyle/>
          <a:p>
            <a:pPr marL="469900"/>
            <a:r>
              <a:rPr sz="4000" dirty="0"/>
              <a:t>IN</a:t>
            </a:r>
            <a:r>
              <a:rPr sz="4000" spc="5" dirty="0"/>
              <a:t>T</a:t>
            </a:r>
            <a:r>
              <a:rPr sz="4000" spc="-15" dirty="0"/>
              <a:t>E</a:t>
            </a:r>
            <a:r>
              <a:rPr sz="4000" dirty="0"/>
              <a:t>R</a:t>
            </a:r>
            <a:r>
              <a:rPr sz="4000" spc="-60" dirty="0"/>
              <a:t>A</a:t>
            </a:r>
            <a:r>
              <a:rPr sz="4000" spc="10" dirty="0"/>
              <a:t>C</a:t>
            </a:r>
            <a:r>
              <a:rPr sz="4000" spc="-5" dirty="0"/>
              <a:t>T</a:t>
            </a:r>
            <a:r>
              <a:rPr sz="4000" spc="10" dirty="0"/>
              <a:t>I</a:t>
            </a:r>
            <a:r>
              <a:rPr sz="4000" spc="-30" dirty="0"/>
              <a:t>O</a:t>
            </a:r>
            <a:r>
              <a:rPr sz="4000" dirty="0"/>
              <a:t>NS</a:t>
            </a:r>
            <a:r>
              <a:rPr sz="4000" spc="-90" dirty="0"/>
              <a:t> </a:t>
            </a:r>
            <a:r>
              <a:rPr sz="4000" dirty="0"/>
              <a:t>ANTIRET</a:t>
            </a:r>
            <a:r>
              <a:rPr sz="4000" spc="-55" dirty="0"/>
              <a:t>R</a:t>
            </a:r>
            <a:r>
              <a:rPr sz="4000" spc="-75" dirty="0"/>
              <a:t>O</a:t>
            </a:r>
            <a:r>
              <a:rPr sz="4000" spc="-5" dirty="0"/>
              <a:t>V</a:t>
            </a:r>
            <a:r>
              <a:rPr sz="4000" spc="10" dirty="0"/>
              <a:t>I</a:t>
            </a:r>
            <a:r>
              <a:rPr sz="4000" dirty="0"/>
              <a:t>R</a:t>
            </a:r>
            <a:r>
              <a:rPr sz="4000" spc="-80" dirty="0"/>
              <a:t>A</a:t>
            </a:r>
            <a:r>
              <a:rPr sz="4000" dirty="0"/>
              <a:t>UX</a:t>
            </a:r>
            <a:endParaRPr sz="4000"/>
          </a:p>
        </p:txBody>
      </p:sp>
      <p:sp>
        <p:nvSpPr>
          <p:cNvPr id="5" name="object 5"/>
          <p:cNvSpPr txBox="1"/>
          <p:nvPr/>
        </p:nvSpPr>
        <p:spPr>
          <a:xfrm>
            <a:off x="1710679" y="1219733"/>
            <a:ext cx="8286115" cy="5170646"/>
          </a:xfrm>
          <a:prstGeom prst="rect">
            <a:avLst/>
          </a:prstGeom>
        </p:spPr>
        <p:txBody>
          <a:bodyPr vert="horz" wrap="square" lIns="0" tIns="0" rIns="0" bIns="0" rtlCol="0">
            <a:spAutoFit/>
          </a:bodyPr>
          <a:lstStyle/>
          <a:p>
            <a:pPr marL="12700"/>
            <a:r>
              <a:rPr sz="2000" b="1" spc="-15" dirty="0">
                <a:solidFill>
                  <a:srgbClr val="001F5F"/>
                </a:solidFill>
                <a:latin typeface="Calibri"/>
                <a:cs typeface="Calibri"/>
              </a:rPr>
              <a:t>O</a:t>
            </a:r>
            <a:r>
              <a:rPr sz="2000" b="1" spc="-10" dirty="0">
                <a:solidFill>
                  <a:srgbClr val="001F5F"/>
                </a:solidFill>
                <a:latin typeface="Calibri"/>
                <a:cs typeface="Calibri"/>
              </a:rPr>
              <a:t>ut</a:t>
            </a:r>
            <a:r>
              <a:rPr sz="2000" b="1" spc="-15" dirty="0">
                <a:solidFill>
                  <a:srgbClr val="001F5F"/>
                </a:solidFill>
                <a:latin typeface="Calibri"/>
                <a:cs typeface="Calibri"/>
              </a:rPr>
              <a:t>il</a:t>
            </a:r>
            <a:r>
              <a:rPr sz="2000" b="1" spc="-10" dirty="0">
                <a:solidFill>
                  <a:srgbClr val="001F5F"/>
                </a:solidFill>
                <a:latin typeface="Calibri"/>
                <a:cs typeface="Calibri"/>
              </a:rPr>
              <a:t>s</a:t>
            </a:r>
            <a:r>
              <a:rPr sz="2000" b="1" spc="-5" dirty="0">
                <a:solidFill>
                  <a:srgbClr val="001F5F"/>
                </a:solidFill>
                <a:latin typeface="Calibri"/>
                <a:cs typeface="Calibri"/>
              </a:rPr>
              <a:t> </a:t>
            </a:r>
            <a:r>
              <a:rPr sz="2000" b="1" spc="-10" dirty="0">
                <a:solidFill>
                  <a:srgbClr val="001F5F"/>
                </a:solidFill>
                <a:latin typeface="Calibri"/>
                <a:cs typeface="Calibri"/>
              </a:rPr>
              <a:t>spéc</a:t>
            </a:r>
            <a:r>
              <a:rPr sz="2000" b="1" spc="-20" dirty="0">
                <a:solidFill>
                  <a:srgbClr val="001F5F"/>
                </a:solidFill>
                <a:latin typeface="Calibri"/>
                <a:cs typeface="Calibri"/>
              </a:rPr>
              <a:t>ifi</a:t>
            </a:r>
            <a:r>
              <a:rPr sz="2000" b="1" spc="-5" dirty="0">
                <a:solidFill>
                  <a:srgbClr val="001F5F"/>
                </a:solidFill>
                <a:latin typeface="Calibri"/>
                <a:cs typeface="Calibri"/>
              </a:rPr>
              <a:t>que</a:t>
            </a:r>
            <a:r>
              <a:rPr sz="2000" b="1" spc="-10" dirty="0">
                <a:solidFill>
                  <a:srgbClr val="001F5F"/>
                </a:solidFill>
                <a:latin typeface="Calibri"/>
                <a:cs typeface="Calibri"/>
              </a:rPr>
              <a:t>s</a:t>
            </a:r>
            <a:r>
              <a:rPr sz="2000" b="1" spc="45" dirty="0">
                <a:solidFill>
                  <a:srgbClr val="001F5F"/>
                </a:solidFill>
                <a:latin typeface="Calibri"/>
                <a:cs typeface="Calibri"/>
              </a:rPr>
              <a:t> </a:t>
            </a:r>
            <a:r>
              <a:rPr sz="2000" b="1" spc="-5" dirty="0">
                <a:solidFill>
                  <a:srgbClr val="001F5F"/>
                </a:solidFill>
                <a:latin typeface="Calibri"/>
                <a:cs typeface="Calibri"/>
              </a:rPr>
              <a:t>d</a:t>
            </a:r>
            <a:r>
              <a:rPr sz="2000" b="1" spc="-10" dirty="0">
                <a:solidFill>
                  <a:srgbClr val="001F5F"/>
                </a:solidFill>
                <a:latin typeface="Calibri"/>
                <a:cs typeface="Calibri"/>
              </a:rPr>
              <a:t>e</a:t>
            </a:r>
            <a:r>
              <a:rPr sz="2000" b="1" spc="-15" dirty="0">
                <a:solidFill>
                  <a:srgbClr val="001F5F"/>
                </a:solidFill>
                <a:latin typeface="Calibri"/>
                <a:cs typeface="Calibri"/>
              </a:rPr>
              <a:t> </a:t>
            </a:r>
            <a:r>
              <a:rPr sz="2000" b="1" spc="-25" dirty="0">
                <a:solidFill>
                  <a:srgbClr val="001F5F"/>
                </a:solidFill>
                <a:latin typeface="Calibri"/>
                <a:cs typeface="Calibri"/>
              </a:rPr>
              <a:t>r</a:t>
            </a:r>
            <a:r>
              <a:rPr sz="2000" b="1" spc="-5" dirty="0">
                <a:solidFill>
                  <a:srgbClr val="001F5F"/>
                </a:solidFill>
                <a:latin typeface="Calibri"/>
                <a:cs typeface="Calibri"/>
              </a:rPr>
              <a:t>e</a:t>
            </a:r>
            <a:r>
              <a:rPr sz="2000" b="1" spc="-10" dirty="0">
                <a:solidFill>
                  <a:srgbClr val="001F5F"/>
                </a:solidFill>
                <a:latin typeface="Calibri"/>
                <a:cs typeface="Calibri"/>
              </a:rPr>
              <a:t>c</a:t>
            </a:r>
            <a:r>
              <a:rPr sz="2000" b="1" spc="-5" dirty="0">
                <a:solidFill>
                  <a:srgbClr val="001F5F"/>
                </a:solidFill>
                <a:latin typeface="Calibri"/>
                <a:cs typeface="Calibri"/>
              </a:rPr>
              <a:t>he</a:t>
            </a:r>
            <a:r>
              <a:rPr sz="2000" b="1" spc="-25" dirty="0">
                <a:solidFill>
                  <a:srgbClr val="001F5F"/>
                </a:solidFill>
                <a:latin typeface="Calibri"/>
                <a:cs typeface="Calibri"/>
              </a:rPr>
              <a:t>r</a:t>
            </a:r>
            <a:r>
              <a:rPr sz="2000" b="1" spc="-10" dirty="0">
                <a:solidFill>
                  <a:srgbClr val="001F5F"/>
                </a:solidFill>
                <a:latin typeface="Calibri"/>
                <a:cs typeface="Calibri"/>
              </a:rPr>
              <a:t>c</a:t>
            </a:r>
            <a:r>
              <a:rPr sz="2000" b="1" spc="-5" dirty="0">
                <a:solidFill>
                  <a:srgbClr val="001F5F"/>
                </a:solidFill>
                <a:latin typeface="Calibri"/>
                <a:cs typeface="Calibri"/>
              </a:rPr>
              <a:t>h</a:t>
            </a:r>
            <a:r>
              <a:rPr sz="2000" b="1" spc="-10" dirty="0">
                <a:solidFill>
                  <a:srgbClr val="001F5F"/>
                </a:solidFill>
                <a:latin typeface="Calibri"/>
                <a:cs typeface="Calibri"/>
              </a:rPr>
              <a:t>e</a:t>
            </a:r>
            <a:r>
              <a:rPr sz="2000" b="1" spc="-15" dirty="0">
                <a:solidFill>
                  <a:srgbClr val="001F5F"/>
                </a:solidFill>
                <a:latin typeface="Calibri"/>
                <a:cs typeface="Calibri"/>
              </a:rPr>
              <a:t> </a:t>
            </a:r>
            <a:r>
              <a:rPr sz="2000" b="1" spc="-5" dirty="0">
                <a:solidFill>
                  <a:srgbClr val="001F5F"/>
                </a:solidFill>
                <a:latin typeface="Calibri"/>
                <a:cs typeface="Calibri"/>
              </a:rPr>
              <a:t>d</a:t>
            </a:r>
            <a:r>
              <a:rPr sz="2000" b="1" spc="-15" dirty="0">
                <a:solidFill>
                  <a:srgbClr val="001F5F"/>
                </a:solidFill>
                <a:latin typeface="Calibri"/>
                <a:cs typeface="Calibri"/>
              </a:rPr>
              <a:t>’i</a:t>
            </a:r>
            <a:r>
              <a:rPr sz="2000" b="1" spc="-30" dirty="0">
                <a:solidFill>
                  <a:srgbClr val="001F5F"/>
                </a:solidFill>
                <a:latin typeface="Calibri"/>
                <a:cs typeface="Calibri"/>
              </a:rPr>
              <a:t>nt</a:t>
            </a:r>
            <a:r>
              <a:rPr sz="2000" b="1" spc="-5" dirty="0">
                <a:solidFill>
                  <a:srgbClr val="001F5F"/>
                </a:solidFill>
                <a:latin typeface="Calibri"/>
                <a:cs typeface="Calibri"/>
              </a:rPr>
              <a:t>e</a:t>
            </a:r>
            <a:r>
              <a:rPr sz="2000" b="1" spc="-50" dirty="0">
                <a:solidFill>
                  <a:srgbClr val="001F5F"/>
                </a:solidFill>
                <a:latin typeface="Calibri"/>
                <a:cs typeface="Calibri"/>
              </a:rPr>
              <a:t>r</a:t>
            </a:r>
            <a:r>
              <a:rPr sz="2000" b="1" spc="-10" dirty="0">
                <a:solidFill>
                  <a:srgbClr val="001F5F"/>
                </a:solidFill>
                <a:latin typeface="Calibri"/>
                <a:cs typeface="Calibri"/>
              </a:rPr>
              <a:t>a</a:t>
            </a:r>
            <a:r>
              <a:rPr sz="2000" b="1" spc="-5" dirty="0">
                <a:solidFill>
                  <a:srgbClr val="001F5F"/>
                </a:solidFill>
                <a:latin typeface="Calibri"/>
                <a:cs typeface="Calibri"/>
              </a:rPr>
              <a:t>c</a:t>
            </a:r>
            <a:r>
              <a:rPr sz="2000" b="1" spc="-10" dirty="0">
                <a:solidFill>
                  <a:srgbClr val="001F5F"/>
                </a:solidFill>
                <a:latin typeface="Calibri"/>
                <a:cs typeface="Calibri"/>
              </a:rPr>
              <a:t>t</a:t>
            </a:r>
            <a:r>
              <a:rPr sz="2000" b="1" spc="-15" dirty="0">
                <a:solidFill>
                  <a:srgbClr val="001F5F"/>
                </a:solidFill>
                <a:latin typeface="Calibri"/>
                <a:cs typeface="Calibri"/>
              </a:rPr>
              <a:t>i</a:t>
            </a:r>
            <a:r>
              <a:rPr sz="2000" b="1" spc="-10" dirty="0">
                <a:solidFill>
                  <a:srgbClr val="001F5F"/>
                </a:solidFill>
                <a:latin typeface="Calibri"/>
                <a:cs typeface="Calibri"/>
              </a:rPr>
              <a:t>o</a:t>
            </a:r>
            <a:r>
              <a:rPr sz="2000" b="1" spc="-5" dirty="0">
                <a:solidFill>
                  <a:srgbClr val="001F5F"/>
                </a:solidFill>
                <a:latin typeface="Calibri"/>
                <a:cs typeface="Calibri"/>
              </a:rPr>
              <a:t>n</a:t>
            </a:r>
            <a:r>
              <a:rPr sz="2000" b="1" spc="-10" dirty="0">
                <a:solidFill>
                  <a:srgbClr val="001F5F"/>
                </a:solidFill>
                <a:latin typeface="Calibri"/>
                <a:cs typeface="Calibri"/>
              </a:rPr>
              <a:t>s</a:t>
            </a:r>
            <a:r>
              <a:rPr sz="2000" b="1" spc="-5" dirty="0">
                <a:solidFill>
                  <a:srgbClr val="001F5F"/>
                </a:solidFill>
                <a:latin typeface="Calibri"/>
                <a:cs typeface="Calibri"/>
              </a:rPr>
              <a:t> </a:t>
            </a:r>
            <a:r>
              <a:rPr sz="2000" b="1" spc="-10" dirty="0">
                <a:solidFill>
                  <a:srgbClr val="001F5F"/>
                </a:solidFill>
                <a:latin typeface="Calibri"/>
                <a:cs typeface="Calibri"/>
              </a:rPr>
              <a:t>:</a:t>
            </a:r>
            <a:endParaRPr sz="2000" dirty="0">
              <a:latin typeface="Calibri"/>
              <a:cs typeface="Calibri"/>
            </a:endParaRPr>
          </a:p>
          <a:p>
            <a:pPr marL="415290" indent="-402590">
              <a:spcBef>
                <a:spcPts val="480"/>
              </a:spcBef>
              <a:buClr>
                <a:srgbClr val="001F5F"/>
              </a:buClr>
              <a:buFont typeface="Arial"/>
              <a:buChar char="•"/>
              <a:tabLst>
                <a:tab pos="415925" algn="l"/>
              </a:tabLst>
            </a:pPr>
            <a:r>
              <a:rPr sz="2800" b="1" u="heavy" spc="-30" dirty="0">
                <a:solidFill>
                  <a:srgbClr val="006FC0"/>
                </a:solidFill>
                <a:latin typeface="Calibri"/>
                <a:cs typeface="Calibri"/>
                <a:hlinkClick r:id="rId3"/>
              </a:rPr>
              <a:t>ht</a:t>
            </a:r>
            <a:r>
              <a:rPr sz="2800" b="1" u="heavy" spc="-10" dirty="0">
                <a:solidFill>
                  <a:srgbClr val="006FC0"/>
                </a:solidFill>
                <a:latin typeface="Calibri"/>
                <a:cs typeface="Calibri"/>
                <a:hlinkClick r:id="rId3"/>
              </a:rPr>
              <a:t>t</a:t>
            </a:r>
            <a:r>
              <a:rPr sz="2800" b="1" u="heavy" dirty="0">
                <a:solidFill>
                  <a:srgbClr val="006FC0"/>
                </a:solidFill>
                <a:latin typeface="Calibri"/>
                <a:cs typeface="Calibri"/>
                <a:hlinkClick r:id="rId3"/>
              </a:rPr>
              <a:t>p</a:t>
            </a:r>
            <a:r>
              <a:rPr sz="2800" b="1" u="heavy" spc="-10" dirty="0">
                <a:solidFill>
                  <a:srgbClr val="006FC0"/>
                </a:solidFill>
                <a:latin typeface="Calibri"/>
                <a:cs typeface="Calibri"/>
                <a:hlinkClick r:id="rId3"/>
              </a:rPr>
              <a:t>:</a:t>
            </a:r>
            <a:r>
              <a:rPr sz="2800" b="1" u="heavy" spc="-5" dirty="0">
                <a:solidFill>
                  <a:srgbClr val="006FC0"/>
                </a:solidFill>
                <a:latin typeface="Calibri"/>
                <a:cs typeface="Calibri"/>
                <a:hlinkClick r:id="rId3"/>
              </a:rPr>
              <a:t>//</a:t>
            </a:r>
            <a:r>
              <a:rPr sz="2800" b="1" u="heavy" spc="-15" dirty="0">
                <a:solidFill>
                  <a:srgbClr val="006FC0"/>
                </a:solidFill>
                <a:latin typeface="Calibri"/>
                <a:cs typeface="Calibri"/>
                <a:hlinkClick r:id="rId3"/>
              </a:rPr>
              <a:t>ww</a:t>
            </a:r>
            <a:r>
              <a:rPr sz="2800" b="1" u="heavy" spc="-130" dirty="0">
                <a:solidFill>
                  <a:srgbClr val="006FC0"/>
                </a:solidFill>
                <a:latin typeface="Calibri"/>
                <a:cs typeface="Calibri"/>
                <a:hlinkClick r:id="rId3"/>
              </a:rPr>
              <a:t>w</a:t>
            </a:r>
            <a:r>
              <a:rPr sz="2800" b="1" u="heavy" spc="-15" dirty="0">
                <a:solidFill>
                  <a:srgbClr val="006FC0"/>
                </a:solidFill>
                <a:latin typeface="Calibri"/>
                <a:cs typeface="Calibri"/>
                <a:hlinkClick r:id="rId3"/>
              </a:rPr>
              <a:t>.</a:t>
            </a:r>
            <a:r>
              <a:rPr sz="2800" b="1" u="heavy" spc="-10" dirty="0">
                <a:solidFill>
                  <a:srgbClr val="006FC0"/>
                </a:solidFill>
                <a:latin typeface="Calibri"/>
                <a:cs typeface="Calibri"/>
                <a:hlinkClick r:id="rId3"/>
              </a:rPr>
              <a:t>h</a:t>
            </a:r>
            <a:r>
              <a:rPr sz="2800" b="1" u="heavy" spc="-15" dirty="0">
                <a:solidFill>
                  <a:srgbClr val="006FC0"/>
                </a:solidFill>
                <a:latin typeface="Calibri"/>
                <a:cs typeface="Calibri"/>
                <a:hlinkClick r:id="rId3"/>
              </a:rPr>
              <a:t>iv</a:t>
            </a:r>
            <a:r>
              <a:rPr sz="2800" b="1" u="heavy" spc="-20" dirty="0">
                <a:solidFill>
                  <a:srgbClr val="006FC0"/>
                </a:solidFill>
                <a:latin typeface="Calibri"/>
                <a:cs typeface="Calibri"/>
                <a:hlinkClick r:id="rId3"/>
              </a:rPr>
              <a:t>-</a:t>
            </a:r>
            <a:r>
              <a:rPr sz="2800" b="1" u="heavy" spc="-5" dirty="0">
                <a:solidFill>
                  <a:srgbClr val="006FC0"/>
                </a:solidFill>
                <a:latin typeface="Calibri"/>
                <a:cs typeface="Calibri"/>
                <a:hlinkClick r:id="rId3"/>
              </a:rPr>
              <a:t>dru</a:t>
            </a:r>
            <a:r>
              <a:rPr sz="2800" b="1" u="heavy" spc="-20" dirty="0">
                <a:solidFill>
                  <a:srgbClr val="006FC0"/>
                </a:solidFill>
                <a:latin typeface="Calibri"/>
                <a:cs typeface="Calibri"/>
                <a:hlinkClick r:id="rId3"/>
              </a:rPr>
              <a:t>g</a:t>
            </a:r>
            <a:r>
              <a:rPr sz="2800" b="1" u="heavy" spc="-15" dirty="0">
                <a:solidFill>
                  <a:srgbClr val="006FC0"/>
                </a:solidFill>
                <a:latin typeface="Calibri"/>
                <a:cs typeface="Calibri"/>
                <a:hlinkClick r:id="rId3"/>
              </a:rPr>
              <a:t>i</a:t>
            </a:r>
            <a:r>
              <a:rPr sz="2800" b="1" u="heavy" spc="-30" dirty="0">
                <a:solidFill>
                  <a:srgbClr val="006FC0"/>
                </a:solidFill>
                <a:latin typeface="Calibri"/>
                <a:cs typeface="Calibri"/>
                <a:hlinkClick r:id="rId3"/>
              </a:rPr>
              <a:t>nt</a:t>
            </a:r>
            <a:r>
              <a:rPr sz="2800" b="1" u="heavy" spc="-5" dirty="0">
                <a:solidFill>
                  <a:srgbClr val="006FC0"/>
                </a:solidFill>
                <a:latin typeface="Calibri"/>
                <a:cs typeface="Calibri"/>
                <a:hlinkClick r:id="rId3"/>
              </a:rPr>
              <a:t>e</a:t>
            </a:r>
            <a:r>
              <a:rPr sz="2800" b="1" u="heavy" spc="-50" dirty="0">
                <a:solidFill>
                  <a:srgbClr val="006FC0"/>
                </a:solidFill>
                <a:latin typeface="Calibri"/>
                <a:cs typeface="Calibri"/>
                <a:hlinkClick r:id="rId3"/>
              </a:rPr>
              <a:t>r</a:t>
            </a:r>
            <a:r>
              <a:rPr sz="2800" b="1" u="heavy" spc="-10" dirty="0">
                <a:solidFill>
                  <a:srgbClr val="006FC0"/>
                </a:solidFill>
                <a:latin typeface="Calibri"/>
                <a:cs typeface="Calibri"/>
                <a:hlinkClick r:id="rId3"/>
              </a:rPr>
              <a:t>a</a:t>
            </a:r>
            <a:r>
              <a:rPr sz="2800" b="1" u="heavy" spc="-5" dirty="0">
                <a:solidFill>
                  <a:srgbClr val="006FC0"/>
                </a:solidFill>
                <a:latin typeface="Calibri"/>
                <a:cs typeface="Calibri"/>
                <a:hlinkClick r:id="rId3"/>
              </a:rPr>
              <a:t>c</a:t>
            </a:r>
            <a:r>
              <a:rPr sz="2800" b="1" u="heavy" spc="-10" dirty="0">
                <a:solidFill>
                  <a:srgbClr val="006FC0"/>
                </a:solidFill>
                <a:latin typeface="Calibri"/>
                <a:cs typeface="Calibri"/>
                <a:hlinkClick r:id="rId3"/>
              </a:rPr>
              <a:t>tio</a:t>
            </a:r>
            <a:r>
              <a:rPr sz="2800" b="1" u="heavy" dirty="0">
                <a:solidFill>
                  <a:srgbClr val="006FC0"/>
                </a:solidFill>
                <a:latin typeface="Calibri"/>
                <a:cs typeface="Calibri"/>
                <a:hlinkClick r:id="rId3"/>
              </a:rPr>
              <a:t>n</a:t>
            </a:r>
            <a:r>
              <a:rPr sz="2800" b="1" u="heavy" spc="-10" dirty="0">
                <a:solidFill>
                  <a:srgbClr val="006FC0"/>
                </a:solidFill>
                <a:latin typeface="Calibri"/>
                <a:cs typeface="Calibri"/>
                <a:hlinkClick r:id="rId3"/>
              </a:rPr>
              <a:t>s</a:t>
            </a:r>
            <a:r>
              <a:rPr sz="2800" b="1" u="heavy" spc="-20" dirty="0">
                <a:solidFill>
                  <a:srgbClr val="006FC0"/>
                </a:solidFill>
                <a:latin typeface="Calibri"/>
                <a:cs typeface="Calibri"/>
                <a:hlinkClick r:id="rId3"/>
              </a:rPr>
              <a:t>.</a:t>
            </a:r>
            <a:r>
              <a:rPr sz="2800" b="1" u="heavy" spc="-10" dirty="0">
                <a:solidFill>
                  <a:srgbClr val="006FC0"/>
                </a:solidFill>
                <a:latin typeface="Calibri"/>
                <a:cs typeface="Calibri"/>
                <a:hlinkClick r:id="rId3"/>
              </a:rPr>
              <a:t>o</a:t>
            </a:r>
            <a:r>
              <a:rPr sz="2800" b="1" u="heavy" spc="-25" dirty="0">
                <a:solidFill>
                  <a:srgbClr val="006FC0"/>
                </a:solidFill>
                <a:latin typeface="Calibri"/>
                <a:cs typeface="Calibri"/>
                <a:hlinkClick r:id="rId3"/>
              </a:rPr>
              <a:t>r</a:t>
            </a:r>
            <a:r>
              <a:rPr sz="2800" b="1" u="heavy" spc="25" dirty="0">
                <a:solidFill>
                  <a:srgbClr val="006FC0"/>
                </a:solidFill>
                <a:latin typeface="Calibri"/>
                <a:cs typeface="Calibri"/>
                <a:hlinkClick r:id="rId3"/>
              </a:rPr>
              <a:t>g</a:t>
            </a:r>
            <a:r>
              <a:rPr sz="2800" b="1" u="heavy" spc="-10" dirty="0">
                <a:solidFill>
                  <a:srgbClr val="006FC0"/>
                </a:solidFill>
                <a:latin typeface="Calibri"/>
                <a:cs typeface="Calibri"/>
                <a:hlinkClick r:id="rId3"/>
              </a:rPr>
              <a:t>/</a:t>
            </a:r>
            <a:r>
              <a:rPr sz="2800" b="1" u="heavy" spc="55" dirty="0">
                <a:solidFill>
                  <a:srgbClr val="006FC0"/>
                </a:solidFill>
                <a:latin typeface="Calibri"/>
                <a:cs typeface="Calibri"/>
              </a:rPr>
              <a:t> </a:t>
            </a:r>
            <a:r>
              <a:rPr sz="2800" b="1" spc="-15" dirty="0">
                <a:solidFill>
                  <a:srgbClr val="001F5F"/>
                </a:solidFill>
                <a:latin typeface="Calibri"/>
                <a:cs typeface="Calibri"/>
              </a:rPr>
              <a:t>(</a:t>
            </a:r>
            <a:r>
              <a:rPr sz="2800" b="1" spc="-25" dirty="0">
                <a:solidFill>
                  <a:srgbClr val="001F5F"/>
                </a:solidFill>
                <a:latin typeface="Calibri"/>
                <a:cs typeface="Calibri"/>
              </a:rPr>
              <a:t>s</a:t>
            </a:r>
            <a:r>
              <a:rPr sz="2800" b="1" spc="-5" dirty="0">
                <a:solidFill>
                  <a:srgbClr val="001F5F"/>
                </a:solidFill>
                <a:latin typeface="Calibri"/>
                <a:cs typeface="Calibri"/>
              </a:rPr>
              <a:t>i</a:t>
            </a:r>
            <a:r>
              <a:rPr sz="2800" b="1" spc="-35" dirty="0">
                <a:solidFill>
                  <a:srgbClr val="001F5F"/>
                </a:solidFill>
                <a:latin typeface="Calibri"/>
                <a:cs typeface="Calibri"/>
              </a:rPr>
              <a:t>t</a:t>
            </a:r>
            <a:r>
              <a:rPr sz="2800" b="1" spc="-10" dirty="0">
                <a:solidFill>
                  <a:srgbClr val="001F5F"/>
                </a:solidFill>
                <a:latin typeface="Calibri"/>
                <a:cs typeface="Calibri"/>
              </a:rPr>
              <a:t>e</a:t>
            </a:r>
            <a:r>
              <a:rPr sz="2800" b="1" spc="40" dirty="0">
                <a:solidFill>
                  <a:srgbClr val="001F5F"/>
                </a:solidFill>
                <a:latin typeface="Calibri"/>
                <a:cs typeface="Calibri"/>
              </a:rPr>
              <a:t> </a:t>
            </a:r>
            <a:r>
              <a:rPr sz="2800" b="1" spc="-10" dirty="0">
                <a:solidFill>
                  <a:srgbClr val="001F5F"/>
                </a:solidFill>
                <a:latin typeface="Calibri"/>
                <a:cs typeface="Calibri"/>
              </a:rPr>
              <a:t>et</a:t>
            </a:r>
            <a:r>
              <a:rPr sz="2800" b="1" spc="-5" dirty="0">
                <a:solidFill>
                  <a:srgbClr val="001F5F"/>
                </a:solidFill>
                <a:latin typeface="Calibri"/>
                <a:cs typeface="Calibri"/>
              </a:rPr>
              <a:t> </a:t>
            </a:r>
            <a:r>
              <a:rPr sz="2800" b="1" dirty="0">
                <a:solidFill>
                  <a:srgbClr val="001F5F"/>
                </a:solidFill>
                <a:latin typeface="Calibri"/>
                <a:cs typeface="Calibri"/>
              </a:rPr>
              <a:t>a</a:t>
            </a:r>
            <a:r>
              <a:rPr sz="2800" b="1" spc="-10" dirty="0">
                <a:solidFill>
                  <a:srgbClr val="001F5F"/>
                </a:solidFill>
                <a:latin typeface="Calibri"/>
                <a:cs typeface="Calibri"/>
              </a:rPr>
              <a:t>pp</a:t>
            </a:r>
            <a:r>
              <a:rPr sz="2800" b="1" spc="-5" dirty="0">
                <a:solidFill>
                  <a:srgbClr val="001F5F"/>
                </a:solidFill>
                <a:latin typeface="Calibri"/>
                <a:cs typeface="Calibri"/>
              </a:rPr>
              <a:t>li</a:t>
            </a:r>
            <a:r>
              <a:rPr sz="2800" b="1" spc="-45" dirty="0">
                <a:solidFill>
                  <a:srgbClr val="001F5F"/>
                </a:solidFill>
                <a:latin typeface="Calibri"/>
                <a:cs typeface="Calibri"/>
              </a:rPr>
              <a:t>c</a:t>
            </a:r>
            <a:r>
              <a:rPr sz="2800" b="1" spc="-30" dirty="0">
                <a:solidFill>
                  <a:srgbClr val="001F5F"/>
                </a:solidFill>
                <a:latin typeface="Calibri"/>
                <a:cs typeface="Calibri"/>
              </a:rPr>
              <a:t>a</a:t>
            </a:r>
            <a:r>
              <a:rPr sz="2800" b="1" spc="-10" dirty="0">
                <a:solidFill>
                  <a:srgbClr val="001F5F"/>
                </a:solidFill>
                <a:latin typeface="Calibri"/>
                <a:cs typeface="Calibri"/>
              </a:rPr>
              <a:t>ti</a:t>
            </a:r>
            <a:r>
              <a:rPr sz="2800" b="1" spc="-5" dirty="0">
                <a:solidFill>
                  <a:srgbClr val="001F5F"/>
                </a:solidFill>
                <a:latin typeface="Calibri"/>
                <a:cs typeface="Calibri"/>
              </a:rPr>
              <a:t>o</a:t>
            </a:r>
            <a:r>
              <a:rPr sz="2800" b="1" spc="-15" dirty="0">
                <a:solidFill>
                  <a:srgbClr val="001F5F"/>
                </a:solidFill>
                <a:latin typeface="Calibri"/>
                <a:cs typeface="Calibri"/>
              </a:rPr>
              <a:t>n</a:t>
            </a:r>
            <a:r>
              <a:rPr sz="2800" b="1" spc="35" dirty="0">
                <a:solidFill>
                  <a:srgbClr val="001F5F"/>
                </a:solidFill>
                <a:latin typeface="Calibri"/>
                <a:cs typeface="Calibri"/>
              </a:rPr>
              <a:t> </a:t>
            </a:r>
            <a:r>
              <a:rPr sz="2800" b="1" spc="-15" dirty="0">
                <a:solidFill>
                  <a:srgbClr val="001F5F"/>
                </a:solidFill>
                <a:latin typeface="Calibri"/>
                <a:cs typeface="Calibri"/>
              </a:rPr>
              <a:t>S</a:t>
            </a:r>
            <a:r>
              <a:rPr sz="2800" b="1" spc="-30" dirty="0">
                <a:solidFill>
                  <a:srgbClr val="001F5F"/>
                </a:solidFill>
                <a:latin typeface="Calibri"/>
                <a:cs typeface="Calibri"/>
              </a:rPr>
              <a:t>m</a:t>
            </a:r>
            <a:r>
              <a:rPr sz="2800" b="1" spc="-5" dirty="0">
                <a:solidFill>
                  <a:srgbClr val="001F5F"/>
                </a:solidFill>
                <a:latin typeface="Calibri"/>
                <a:cs typeface="Calibri"/>
              </a:rPr>
              <a:t>a</a:t>
            </a:r>
            <a:r>
              <a:rPr sz="2800" b="1" spc="-10" dirty="0">
                <a:solidFill>
                  <a:srgbClr val="001F5F"/>
                </a:solidFill>
                <a:latin typeface="Calibri"/>
                <a:cs typeface="Calibri"/>
              </a:rPr>
              <a:t>rt</a:t>
            </a:r>
            <a:r>
              <a:rPr sz="2800" b="1" spc="-5" dirty="0">
                <a:solidFill>
                  <a:srgbClr val="001F5F"/>
                </a:solidFill>
                <a:latin typeface="Calibri"/>
                <a:cs typeface="Calibri"/>
              </a:rPr>
              <a:t>p</a:t>
            </a:r>
            <a:r>
              <a:rPr sz="2800" b="1" spc="-10" dirty="0">
                <a:solidFill>
                  <a:srgbClr val="001F5F"/>
                </a:solidFill>
                <a:latin typeface="Calibri"/>
                <a:cs typeface="Calibri"/>
              </a:rPr>
              <a:t>hone)</a:t>
            </a:r>
            <a:endParaRPr sz="2800" b="1" dirty="0">
              <a:latin typeface="Calibri"/>
              <a:cs typeface="Calibri"/>
            </a:endParaRPr>
          </a:p>
          <a:p>
            <a:pPr marL="415290" indent="-402590">
              <a:spcBef>
                <a:spcPts val="480"/>
              </a:spcBef>
              <a:buClr>
                <a:srgbClr val="001F5F"/>
              </a:buClr>
              <a:buFont typeface="Arial"/>
              <a:buChar char="•"/>
              <a:tabLst>
                <a:tab pos="415925" algn="l"/>
              </a:tabLst>
            </a:pPr>
            <a:r>
              <a:rPr sz="2000" b="1" u="heavy" spc="-30" dirty="0">
                <a:solidFill>
                  <a:srgbClr val="006FC0"/>
                </a:solidFill>
                <a:latin typeface="Calibri"/>
                <a:cs typeface="Calibri"/>
                <a:hlinkClick r:id="rId4"/>
              </a:rPr>
              <a:t>ht</a:t>
            </a:r>
            <a:r>
              <a:rPr sz="2000" b="1" u="heavy" spc="-10" dirty="0">
                <a:solidFill>
                  <a:srgbClr val="006FC0"/>
                </a:solidFill>
                <a:latin typeface="Calibri"/>
                <a:cs typeface="Calibri"/>
                <a:hlinkClick r:id="rId4"/>
              </a:rPr>
              <a:t>t</a:t>
            </a:r>
            <a:r>
              <a:rPr sz="2000" b="1" u="heavy" spc="-5" dirty="0">
                <a:solidFill>
                  <a:srgbClr val="006FC0"/>
                </a:solidFill>
                <a:latin typeface="Calibri"/>
                <a:cs typeface="Calibri"/>
                <a:hlinkClick r:id="rId4"/>
              </a:rPr>
              <a:t>p</a:t>
            </a:r>
            <a:r>
              <a:rPr sz="2000" b="1" u="heavy" spc="-10" dirty="0">
                <a:solidFill>
                  <a:srgbClr val="006FC0"/>
                </a:solidFill>
                <a:latin typeface="Calibri"/>
                <a:cs typeface="Calibri"/>
                <a:hlinkClick r:id="rId4"/>
              </a:rPr>
              <a:t>:</a:t>
            </a:r>
            <a:r>
              <a:rPr sz="2000" b="1" u="heavy" spc="-5" dirty="0">
                <a:solidFill>
                  <a:srgbClr val="006FC0"/>
                </a:solidFill>
                <a:latin typeface="Calibri"/>
                <a:cs typeface="Calibri"/>
                <a:hlinkClick r:id="rId4"/>
              </a:rPr>
              <a:t>/</a:t>
            </a:r>
            <a:r>
              <a:rPr sz="2000" b="1" u="heavy" spc="-10" dirty="0">
                <a:solidFill>
                  <a:srgbClr val="006FC0"/>
                </a:solidFill>
                <a:latin typeface="Calibri"/>
                <a:cs typeface="Calibri"/>
                <a:hlinkClick r:id="rId4"/>
              </a:rPr>
              <a:t>/</a:t>
            </a:r>
            <a:r>
              <a:rPr sz="2000" b="1" u="heavy" spc="-20" dirty="0">
                <a:solidFill>
                  <a:srgbClr val="006FC0"/>
                </a:solidFill>
                <a:latin typeface="Calibri"/>
                <a:cs typeface="Calibri"/>
                <a:hlinkClick r:id="rId4"/>
              </a:rPr>
              <a:t>w</a:t>
            </a:r>
            <a:r>
              <a:rPr sz="2000" b="1" u="heavy" spc="-10" dirty="0">
                <a:solidFill>
                  <a:srgbClr val="006FC0"/>
                </a:solidFill>
                <a:latin typeface="Calibri"/>
                <a:cs typeface="Calibri"/>
                <a:hlinkClick r:id="rId4"/>
              </a:rPr>
              <a:t>w</a:t>
            </a:r>
            <a:r>
              <a:rPr sz="2000" b="1" u="heavy" spc="-135" dirty="0">
                <a:solidFill>
                  <a:srgbClr val="006FC0"/>
                </a:solidFill>
                <a:latin typeface="Calibri"/>
                <a:cs typeface="Calibri"/>
                <a:hlinkClick r:id="rId4"/>
              </a:rPr>
              <a:t>w</a:t>
            </a:r>
            <a:r>
              <a:rPr sz="2000" b="1" u="heavy" spc="-15" dirty="0">
                <a:solidFill>
                  <a:srgbClr val="006FC0"/>
                </a:solidFill>
                <a:latin typeface="Calibri"/>
                <a:cs typeface="Calibri"/>
                <a:hlinkClick r:id="rId4"/>
              </a:rPr>
              <a:t>.h</a:t>
            </a:r>
            <a:r>
              <a:rPr sz="2000" b="1" u="heavy" spc="-5" dirty="0">
                <a:solidFill>
                  <a:srgbClr val="006FC0"/>
                </a:solidFill>
                <a:latin typeface="Calibri"/>
                <a:cs typeface="Calibri"/>
                <a:hlinkClick r:id="rId4"/>
              </a:rPr>
              <a:t>e</a:t>
            </a:r>
            <a:r>
              <a:rPr sz="2000" b="1" u="heavy" spc="-10" dirty="0">
                <a:solidFill>
                  <a:srgbClr val="006FC0"/>
                </a:solidFill>
                <a:latin typeface="Calibri"/>
                <a:cs typeface="Calibri"/>
                <a:hlinkClick r:id="rId4"/>
              </a:rPr>
              <a:t>p</a:t>
            </a:r>
            <a:r>
              <a:rPr sz="2000" b="1" u="heavy" spc="-25" dirty="0">
                <a:solidFill>
                  <a:srgbClr val="006FC0"/>
                </a:solidFill>
                <a:latin typeface="Calibri"/>
                <a:cs typeface="Calibri"/>
                <a:hlinkClick r:id="rId4"/>
              </a:rPr>
              <a:t>-</a:t>
            </a:r>
            <a:r>
              <a:rPr sz="2000" b="1" u="heavy" spc="-5" dirty="0">
                <a:solidFill>
                  <a:srgbClr val="006FC0"/>
                </a:solidFill>
                <a:latin typeface="Calibri"/>
                <a:cs typeface="Calibri"/>
                <a:hlinkClick r:id="rId4"/>
              </a:rPr>
              <a:t>dru</a:t>
            </a:r>
            <a:r>
              <a:rPr sz="2000" b="1" u="heavy" spc="-25" dirty="0">
                <a:solidFill>
                  <a:srgbClr val="006FC0"/>
                </a:solidFill>
                <a:latin typeface="Calibri"/>
                <a:cs typeface="Calibri"/>
                <a:hlinkClick r:id="rId4"/>
              </a:rPr>
              <a:t>g</a:t>
            </a:r>
            <a:r>
              <a:rPr sz="2000" b="1" u="heavy" spc="-15" dirty="0">
                <a:solidFill>
                  <a:srgbClr val="006FC0"/>
                </a:solidFill>
                <a:latin typeface="Calibri"/>
                <a:cs typeface="Calibri"/>
                <a:hlinkClick r:id="rId4"/>
              </a:rPr>
              <a:t>i</a:t>
            </a:r>
            <a:r>
              <a:rPr sz="2000" b="1" u="heavy" spc="-30" dirty="0">
                <a:solidFill>
                  <a:srgbClr val="006FC0"/>
                </a:solidFill>
                <a:latin typeface="Calibri"/>
                <a:cs typeface="Calibri"/>
                <a:hlinkClick r:id="rId4"/>
              </a:rPr>
              <a:t>nt</a:t>
            </a:r>
            <a:r>
              <a:rPr sz="2000" b="1" u="heavy" spc="-5" dirty="0">
                <a:solidFill>
                  <a:srgbClr val="006FC0"/>
                </a:solidFill>
                <a:latin typeface="Calibri"/>
                <a:cs typeface="Calibri"/>
                <a:hlinkClick r:id="rId4"/>
              </a:rPr>
              <a:t>e</a:t>
            </a:r>
            <a:r>
              <a:rPr sz="2000" b="1" u="heavy" spc="-50" dirty="0">
                <a:solidFill>
                  <a:srgbClr val="006FC0"/>
                </a:solidFill>
                <a:latin typeface="Calibri"/>
                <a:cs typeface="Calibri"/>
                <a:hlinkClick r:id="rId4"/>
              </a:rPr>
              <a:t>r</a:t>
            </a:r>
            <a:r>
              <a:rPr sz="2000" b="1" u="heavy" spc="-10" dirty="0">
                <a:solidFill>
                  <a:srgbClr val="006FC0"/>
                </a:solidFill>
                <a:latin typeface="Calibri"/>
                <a:cs typeface="Calibri"/>
                <a:hlinkClick r:id="rId4"/>
              </a:rPr>
              <a:t>a</a:t>
            </a:r>
            <a:r>
              <a:rPr sz="2000" b="1" u="heavy" spc="-5" dirty="0">
                <a:solidFill>
                  <a:srgbClr val="006FC0"/>
                </a:solidFill>
                <a:latin typeface="Calibri"/>
                <a:cs typeface="Calibri"/>
                <a:hlinkClick r:id="rId4"/>
              </a:rPr>
              <a:t>c</a:t>
            </a:r>
            <a:r>
              <a:rPr sz="2000" b="1" u="heavy" spc="-10" dirty="0">
                <a:solidFill>
                  <a:srgbClr val="006FC0"/>
                </a:solidFill>
                <a:latin typeface="Calibri"/>
                <a:cs typeface="Calibri"/>
                <a:hlinkClick r:id="rId4"/>
              </a:rPr>
              <a:t>t</a:t>
            </a:r>
            <a:r>
              <a:rPr sz="2000" b="1" u="heavy" spc="-15" dirty="0">
                <a:solidFill>
                  <a:srgbClr val="006FC0"/>
                </a:solidFill>
                <a:latin typeface="Calibri"/>
                <a:cs typeface="Calibri"/>
                <a:hlinkClick r:id="rId4"/>
              </a:rPr>
              <a:t>i</a:t>
            </a:r>
            <a:r>
              <a:rPr sz="2000" b="1" u="heavy" spc="-10" dirty="0">
                <a:solidFill>
                  <a:srgbClr val="006FC0"/>
                </a:solidFill>
                <a:latin typeface="Calibri"/>
                <a:cs typeface="Calibri"/>
                <a:hlinkClick r:id="rId4"/>
              </a:rPr>
              <a:t>o</a:t>
            </a:r>
            <a:r>
              <a:rPr sz="2000" b="1" u="heavy" spc="-5" dirty="0">
                <a:solidFill>
                  <a:srgbClr val="006FC0"/>
                </a:solidFill>
                <a:latin typeface="Calibri"/>
                <a:cs typeface="Calibri"/>
                <a:hlinkClick r:id="rId4"/>
              </a:rPr>
              <a:t>n</a:t>
            </a:r>
            <a:r>
              <a:rPr sz="2000" b="1" u="heavy" spc="-10" dirty="0">
                <a:solidFill>
                  <a:srgbClr val="006FC0"/>
                </a:solidFill>
                <a:latin typeface="Calibri"/>
                <a:cs typeface="Calibri"/>
                <a:hlinkClick r:id="rId4"/>
              </a:rPr>
              <a:t>s</a:t>
            </a:r>
            <a:r>
              <a:rPr sz="2000" b="1" u="heavy" spc="-20" dirty="0">
                <a:solidFill>
                  <a:srgbClr val="006FC0"/>
                </a:solidFill>
                <a:latin typeface="Calibri"/>
                <a:cs typeface="Calibri"/>
                <a:hlinkClick r:id="rId4"/>
              </a:rPr>
              <a:t>.</a:t>
            </a:r>
            <a:r>
              <a:rPr sz="2000" b="1" u="heavy" spc="-10" dirty="0">
                <a:solidFill>
                  <a:srgbClr val="006FC0"/>
                </a:solidFill>
                <a:latin typeface="Calibri"/>
                <a:cs typeface="Calibri"/>
                <a:hlinkClick r:id="rId4"/>
              </a:rPr>
              <a:t>o</a:t>
            </a:r>
            <a:r>
              <a:rPr sz="2000" b="1" u="heavy" spc="-25" dirty="0">
                <a:solidFill>
                  <a:srgbClr val="006FC0"/>
                </a:solidFill>
                <a:latin typeface="Calibri"/>
                <a:cs typeface="Calibri"/>
                <a:hlinkClick r:id="rId4"/>
              </a:rPr>
              <a:t>r</a:t>
            </a:r>
            <a:r>
              <a:rPr sz="2000" b="1" u="heavy" spc="25" dirty="0">
                <a:solidFill>
                  <a:srgbClr val="006FC0"/>
                </a:solidFill>
                <a:latin typeface="Calibri"/>
                <a:cs typeface="Calibri"/>
                <a:hlinkClick r:id="rId4"/>
              </a:rPr>
              <a:t>g</a:t>
            </a:r>
            <a:r>
              <a:rPr sz="2000" b="1" u="heavy" spc="-10" dirty="0">
                <a:solidFill>
                  <a:srgbClr val="006FC0"/>
                </a:solidFill>
                <a:latin typeface="Calibri"/>
                <a:cs typeface="Calibri"/>
                <a:hlinkClick r:id="rId4"/>
              </a:rPr>
              <a:t>/</a:t>
            </a:r>
            <a:r>
              <a:rPr sz="2000" b="1" u="heavy" spc="25" dirty="0">
                <a:solidFill>
                  <a:srgbClr val="006FC0"/>
                </a:solidFill>
                <a:latin typeface="Calibri"/>
                <a:cs typeface="Calibri"/>
              </a:rPr>
              <a:t> </a:t>
            </a:r>
            <a:r>
              <a:rPr sz="2000" spc="-15" dirty="0">
                <a:solidFill>
                  <a:srgbClr val="001F5F"/>
                </a:solidFill>
                <a:latin typeface="Calibri"/>
                <a:cs typeface="Calibri"/>
              </a:rPr>
              <a:t>(</a:t>
            </a:r>
            <a:r>
              <a:rPr sz="2000" spc="-30" dirty="0">
                <a:solidFill>
                  <a:srgbClr val="001F5F"/>
                </a:solidFill>
                <a:latin typeface="Calibri"/>
                <a:cs typeface="Calibri"/>
              </a:rPr>
              <a:t>s</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e</a:t>
            </a:r>
            <a:r>
              <a:rPr sz="2000" spc="45"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t</a:t>
            </a:r>
            <a:r>
              <a:rPr sz="2000" spc="5" dirty="0">
                <a:solidFill>
                  <a:srgbClr val="001F5F"/>
                </a:solidFill>
                <a:latin typeface="Calibri"/>
                <a:cs typeface="Calibri"/>
              </a:rPr>
              <a:t> </a:t>
            </a:r>
            <a:r>
              <a:rPr sz="2000" spc="-5" dirty="0">
                <a:solidFill>
                  <a:srgbClr val="001F5F"/>
                </a:solidFill>
                <a:latin typeface="Calibri"/>
                <a:cs typeface="Calibri"/>
              </a:rPr>
              <a:t>a</a:t>
            </a:r>
            <a:r>
              <a:rPr sz="2000" spc="-10" dirty="0">
                <a:solidFill>
                  <a:srgbClr val="001F5F"/>
                </a:solidFill>
                <a:latin typeface="Calibri"/>
                <a:cs typeface="Calibri"/>
              </a:rPr>
              <a:t>pp</a:t>
            </a:r>
            <a:r>
              <a:rPr sz="2000" spc="-5" dirty="0">
                <a:solidFill>
                  <a:srgbClr val="001F5F"/>
                </a:solidFill>
                <a:latin typeface="Calibri"/>
                <a:cs typeface="Calibri"/>
              </a:rPr>
              <a:t>li</a:t>
            </a:r>
            <a:r>
              <a:rPr sz="2000" spc="-45" dirty="0">
                <a:solidFill>
                  <a:srgbClr val="001F5F"/>
                </a:solidFill>
                <a:latin typeface="Calibri"/>
                <a:cs typeface="Calibri"/>
              </a:rPr>
              <a:t>c</a:t>
            </a:r>
            <a:r>
              <a:rPr sz="2000" spc="-30" dirty="0">
                <a:solidFill>
                  <a:srgbClr val="001F5F"/>
                </a:solidFill>
                <a:latin typeface="Calibri"/>
                <a:cs typeface="Calibri"/>
              </a:rPr>
              <a:t>a</a:t>
            </a:r>
            <a:r>
              <a:rPr sz="2000" spc="-10" dirty="0">
                <a:solidFill>
                  <a:srgbClr val="001F5F"/>
                </a:solidFill>
                <a:latin typeface="Calibri"/>
                <a:cs typeface="Calibri"/>
              </a:rPr>
              <a:t>tio</a:t>
            </a:r>
            <a:r>
              <a:rPr sz="2000" spc="-15" dirty="0">
                <a:solidFill>
                  <a:srgbClr val="001F5F"/>
                </a:solidFill>
                <a:latin typeface="Calibri"/>
                <a:cs typeface="Calibri"/>
              </a:rPr>
              <a:t>n</a:t>
            </a:r>
            <a:r>
              <a:rPr sz="2000" spc="35" dirty="0">
                <a:solidFill>
                  <a:srgbClr val="001F5F"/>
                </a:solidFill>
                <a:latin typeface="Calibri"/>
                <a:cs typeface="Calibri"/>
              </a:rPr>
              <a:t> </a:t>
            </a:r>
            <a:r>
              <a:rPr sz="2000" spc="-15" dirty="0">
                <a:solidFill>
                  <a:srgbClr val="001F5F"/>
                </a:solidFill>
                <a:latin typeface="Calibri"/>
                <a:cs typeface="Calibri"/>
              </a:rPr>
              <a:t>S</a:t>
            </a:r>
            <a:r>
              <a:rPr sz="2000" spc="-30" dirty="0">
                <a:solidFill>
                  <a:srgbClr val="001F5F"/>
                </a:solidFill>
                <a:latin typeface="Calibri"/>
                <a:cs typeface="Calibri"/>
              </a:rPr>
              <a:t>m</a:t>
            </a:r>
            <a:r>
              <a:rPr sz="2000" spc="-5" dirty="0">
                <a:solidFill>
                  <a:srgbClr val="001F5F"/>
                </a:solidFill>
                <a:latin typeface="Calibri"/>
                <a:cs typeface="Calibri"/>
              </a:rPr>
              <a:t>a</a:t>
            </a:r>
            <a:r>
              <a:rPr sz="2000" spc="-10" dirty="0">
                <a:solidFill>
                  <a:srgbClr val="001F5F"/>
                </a:solidFill>
                <a:latin typeface="Calibri"/>
                <a:cs typeface="Calibri"/>
              </a:rPr>
              <a:t>rt</a:t>
            </a:r>
            <a:r>
              <a:rPr sz="2000" spc="-5" dirty="0">
                <a:solidFill>
                  <a:srgbClr val="001F5F"/>
                </a:solidFill>
                <a:latin typeface="Calibri"/>
                <a:cs typeface="Calibri"/>
              </a:rPr>
              <a:t>p</a:t>
            </a:r>
            <a:r>
              <a:rPr sz="2000" spc="-10" dirty="0">
                <a:solidFill>
                  <a:srgbClr val="001F5F"/>
                </a:solidFill>
                <a:latin typeface="Calibri"/>
                <a:cs typeface="Calibri"/>
              </a:rPr>
              <a:t>hon</a:t>
            </a:r>
            <a:r>
              <a:rPr sz="2000" spc="-20" dirty="0">
                <a:solidFill>
                  <a:srgbClr val="001F5F"/>
                </a:solidFill>
                <a:latin typeface="Calibri"/>
                <a:cs typeface="Calibri"/>
              </a:rPr>
              <a:t>e</a:t>
            </a:r>
            <a:r>
              <a:rPr sz="2000" spc="-10" dirty="0">
                <a:solidFill>
                  <a:srgbClr val="001F5F"/>
                </a:solidFill>
                <a:latin typeface="Calibri"/>
                <a:cs typeface="Calibri"/>
              </a:rPr>
              <a:t>)</a:t>
            </a:r>
            <a:endParaRPr sz="2000" dirty="0">
              <a:latin typeface="Calibri"/>
              <a:cs typeface="Calibri"/>
            </a:endParaRPr>
          </a:p>
          <a:p>
            <a:pPr marL="415290" indent="-402590">
              <a:spcBef>
                <a:spcPts val="480"/>
              </a:spcBef>
              <a:buClr>
                <a:srgbClr val="001F5F"/>
              </a:buClr>
              <a:buFont typeface="Arial"/>
              <a:buChar char="•"/>
              <a:tabLst>
                <a:tab pos="415925" algn="l"/>
              </a:tabLst>
            </a:pPr>
            <a:r>
              <a:rPr sz="2000" b="1" spc="-30" dirty="0">
                <a:solidFill>
                  <a:srgbClr val="006FC0"/>
                </a:solidFill>
                <a:latin typeface="Calibri"/>
                <a:cs typeface="Calibri"/>
                <a:hlinkClick r:id="rId5"/>
              </a:rPr>
              <a:t>ht</a:t>
            </a:r>
            <a:r>
              <a:rPr sz="2000" b="1" spc="-10" dirty="0">
                <a:solidFill>
                  <a:srgbClr val="006FC0"/>
                </a:solidFill>
                <a:latin typeface="Calibri"/>
                <a:cs typeface="Calibri"/>
                <a:hlinkClick r:id="rId5"/>
              </a:rPr>
              <a:t>t</a:t>
            </a:r>
            <a:r>
              <a:rPr sz="2000" b="1" dirty="0">
                <a:solidFill>
                  <a:srgbClr val="006FC0"/>
                </a:solidFill>
                <a:latin typeface="Calibri"/>
                <a:cs typeface="Calibri"/>
                <a:hlinkClick r:id="rId5"/>
              </a:rPr>
              <a:t>p</a:t>
            </a:r>
            <a:r>
              <a:rPr sz="2000" b="1" spc="-10" dirty="0">
                <a:solidFill>
                  <a:srgbClr val="006FC0"/>
                </a:solidFill>
                <a:latin typeface="Calibri"/>
                <a:cs typeface="Calibri"/>
                <a:hlinkClick r:id="rId5"/>
              </a:rPr>
              <a:t>:</a:t>
            </a:r>
            <a:r>
              <a:rPr sz="2000" b="1" spc="-5" dirty="0">
                <a:solidFill>
                  <a:srgbClr val="006FC0"/>
                </a:solidFill>
                <a:latin typeface="Calibri"/>
                <a:cs typeface="Calibri"/>
                <a:hlinkClick r:id="rId5"/>
              </a:rPr>
              <a:t>//</a:t>
            </a:r>
            <a:r>
              <a:rPr sz="2000" b="1" spc="-15" dirty="0">
                <a:solidFill>
                  <a:srgbClr val="006FC0"/>
                </a:solidFill>
                <a:latin typeface="Calibri"/>
                <a:cs typeface="Calibri"/>
                <a:hlinkClick r:id="rId5"/>
              </a:rPr>
              <a:t>ww</a:t>
            </a:r>
            <a:r>
              <a:rPr sz="2000" b="1" spc="-130" dirty="0">
                <a:solidFill>
                  <a:srgbClr val="006FC0"/>
                </a:solidFill>
                <a:latin typeface="Calibri"/>
                <a:cs typeface="Calibri"/>
                <a:hlinkClick r:id="rId5"/>
              </a:rPr>
              <a:t>w</a:t>
            </a:r>
            <a:r>
              <a:rPr sz="2000" b="1" spc="-15" dirty="0">
                <a:solidFill>
                  <a:srgbClr val="006FC0"/>
                </a:solidFill>
                <a:latin typeface="Calibri"/>
                <a:cs typeface="Calibri"/>
                <a:hlinkClick r:id="rId5"/>
              </a:rPr>
              <a:t>.ac</a:t>
            </a:r>
            <a:r>
              <a:rPr sz="2000" b="1" spc="-5" dirty="0">
                <a:solidFill>
                  <a:srgbClr val="006FC0"/>
                </a:solidFill>
                <a:latin typeface="Calibri"/>
                <a:cs typeface="Calibri"/>
                <a:hlinkClick r:id="rId5"/>
              </a:rPr>
              <a:t>t</a:t>
            </a:r>
            <a:r>
              <a:rPr sz="2000" b="1" spc="-15" dirty="0">
                <a:solidFill>
                  <a:srgbClr val="006FC0"/>
                </a:solidFill>
                <a:latin typeface="Calibri"/>
                <a:cs typeface="Calibri"/>
                <a:hlinkClick r:id="rId5"/>
              </a:rPr>
              <a:t>i</a:t>
            </a:r>
            <a:r>
              <a:rPr sz="2000" b="1" spc="-10" dirty="0">
                <a:solidFill>
                  <a:srgbClr val="006FC0"/>
                </a:solidFill>
                <a:latin typeface="Calibri"/>
                <a:cs typeface="Calibri"/>
                <a:hlinkClick r:id="rId5"/>
              </a:rPr>
              <a:t>o</a:t>
            </a:r>
            <a:r>
              <a:rPr sz="2000" b="1" spc="-5" dirty="0">
                <a:solidFill>
                  <a:srgbClr val="006FC0"/>
                </a:solidFill>
                <a:latin typeface="Calibri"/>
                <a:cs typeface="Calibri"/>
                <a:hlinkClick r:id="rId5"/>
              </a:rPr>
              <a:t>n</a:t>
            </a:r>
            <a:r>
              <a:rPr sz="2000" b="1" spc="-10" dirty="0">
                <a:solidFill>
                  <a:srgbClr val="006FC0"/>
                </a:solidFill>
                <a:latin typeface="Calibri"/>
                <a:cs typeface="Calibri"/>
                <a:hlinkClick r:id="rId5"/>
              </a:rPr>
              <a:t>s</a:t>
            </a:r>
            <a:r>
              <a:rPr sz="2000" b="1" spc="-20" dirty="0">
                <a:solidFill>
                  <a:srgbClr val="006FC0"/>
                </a:solidFill>
                <a:latin typeface="Calibri"/>
                <a:cs typeface="Calibri"/>
                <a:hlinkClick r:id="rId5"/>
              </a:rPr>
              <a:t>-</a:t>
            </a:r>
            <a:r>
              <a:rPr sz="2000" b="1" spc="-10" dirty="0">
                <a:solidFill>
                  <a:srgbClr val="006FC0"/>
                </a:solidFill>
                <a:latin typeface="Calibri"/>
                <a:cs typeface="Calibri"/>
                <a:hlinkClick r:id="rId5"/>
              </a:rPr>
              <a:t>t</a:t>
            </a:r>
            <a:r>
              <a:rPr sz="2000" b="1" spc="-45" dirty="0">
                <a:solidFill>
                  <a:srgbClr val="006FC0"/>
                </a:solidFill>
                <a:latin typeface="Calibri"/>
                <a:cs typeface="Calibri"/>
                <a:hlinkClick r:id="rId5"/>
              </a:rPr>
              <a:t>r</a:t>
            </a:r>
            <a:r>
              <a:rPr sz="2000" b="1" spc="-10" dirty="0">
                <a:solidFill>
                  <a:srgbClr val="006FC0"/>
                </a:solidFill>
                <a:latin typeface="Calibri"/>
                <a:cs typeface="Calibri"/>
                <a:hlinkClick r:id="rId5"/>
              </a:rPr>
              <a:t>a</a:t>
            </a:r>
            <a:r>
              <a:rPr sz="2000" b="1" spc="-15" dirty="0">
                <a:solidFill>
                  <a:srgbClr val="006FC0"/>
                </a:solidFill>
                <a:latin typeface="Calibri"/>
                <a:cs typeface="Calibri"/>
                <a:hlinkClick r:id="rId5"/>
              </a:rPr>
              <a:t>i</a:t>
            </a:r>
            <a:r>
              <a:rPr sz="2000" b="1" spc="-30" dirty="0">
                <a:solidFill>
                  <a:srgbClr val="006FC0"/>
                </a:solidFill>
                <a:latin typeface="Calibri"/>
                <a:cs typeface="Calibri"/>
                <a:hlinkClick r:id="rId5"/>
              </a:rPr>
              <a:t>t</a:t>
            </a:r>
            <a:r>
              <a:rPr sz="2000" b="1" spc="-5" dirty="0">
                <a:solidFill>
                  <a:srgbClr val="006FC0"/>
                </a:solidFill>
                <a:latin typeface="Calibri"/>
                <a:cs typeface="Calibri"/>
                <a:hlinkClick r:id="rId5"/>
              </a:rPr>
              <a:t>e</a:t>
            </a:r>
            <a:r>
              <a:rPr sz="2000" b="1" spc="-10" dirty="0">
                <a:solidFill>
                  <a:srgbClr val="006FC0"/>
                </a:solidFill>
                <a:latin typeface="Calibri"/>
                <a:cs typeface="Calibri"/>
                <a:hlinkClick r:id="rId5"/>
              </a:rPr>
              <a:t>m</a:t>
            </a:r>
            <a:r>
              <a:rPr sz="2000" b="1" spc="-5" dirty="0">
                <a:solidFill>
                  <a:srgbClr val="006FC0"/>
                </a:solidFill>
                <a:latin typeface="Calibri"/>
                <a:cs typeface="Calibri"/>
                <a:hlinkClick r:id="rId5"/>
              </a:rPr>
              <a:t>e</a:t>
            </a:r>
            <a:r>
              <a:rPr sz="2000" b="1" spc="-30" dirty="0">
                <a:solidFill>
                  <a:srgbClr val="006FC0"/>
                </a:solidFill>
                <a:latin typeface="Calibri"/>
                <a:cs typeface="Calibri"/>
                <a:hlinkClick r:id="rId5"/>
              </a:rPr>
              <a:t>n</a:t>
            </a:r>
            <a:r>
              <a:rPr sz="2000" b="1" spc="-10" dirty="0">
                <a:solidFill>
                  <a:srgbClr val="006FC0"/>
                </a:solidFill>
                <a:latin typeface="Calibri"/>
                <a:cs typeface="Calibri"/>
                <a:hlinkClick r:id="rId5"/>
              </a:rPr>
              <a:t>ts.o</a:t>
            </a:r>
            <a:r>
              <a:rPr sz="2000" b="1" spc="-25" dirty="0">
                <a:solidFill>
                  <a:srgbClr val="006FC0"/>
                </a:solidFill>
                <a:latin typeface="Calibri"/>
                <a:cs typeface="Calibri"/>
                <a:hlinkClick r:id="rId5"/>
              </a:rPr>
              <a:t>r</a:t>
            </a:r>
            <a:r>
              <a:rPr sz="2000" b="1" spc="25" dirty="0">
                <a:solidFill>
                  <a:srgbClr val="006FC0"/>
                </a:solidFill>
                <a:latin typeface="Calibri"/>
                <a:cs typeface="Calibri"/>
                <a:hlinkClick r:id="rId5"/>
              </a:rPr>
              <a:t>g</a:t>
            </a:r>
            <a:r>
              <a:rPr sz="2000" b="1" spc="-5" dirty="0">
                <a:solidFill>
                  <a:srgbClr val="006FC0"/>
                </a:solidFill>
                <a:latin typeface="Calibri"/>
                <a:cs typeface="Calibri"/>
                <a:hlinkClick r:id="rId5"/>
              </a:rPr>
              <a:t>/</a:t>
            </a:r>
            <a:r>
              <a:rPr sz="2000" b="1" spc="-25" dirty="0">
                <a:solidFill>
                  <a:srgbClr val="006FC0"/>
                </a:solidFill>
                <a:latin typeface="Calibri"/>
                <a:cs typeface="Calibri"/>
                <a:hlinkClick r:id="rId5"/>
              </a:rPr>
              <a:t>r</a:t>
            </a:r>
            <a:r>
              <a:rPr sz="2000" b="1" spc="-5" dirty="0">
                <a:solidFill>
                  <a:srgbClr val="006FC0"/>
                </a:solidFill>
                <a:latin typeface="Calibri"/>
                <a:cs typeface="Calibri"/>
                <a:hlinkClick r:id="rId5"/>
              </a:rPr>
              <a:t>e</a:t>
            </a:r>
            <a:r>
              <a:rPr sz="2000" b="1" spc="-20" dirty="0">
                <a:solidFill>
                  <a:srgbClr val="006FC0"/>
                </a:solidFill>
                <a:latin typeface="Calibri"/>
                <a:cs typeface="Calibri"/>
                <a:hlinkClick r:id="rId5"/>
              </a:rPr>
              <a:t>g</a:t>
            </a:r>
            <a:r>
              <a:rPr sz="2000" b="1" spc="-15" dirty="0">
                <a:solidFill>
                  <a:srgbClr val="006FC0"/>
                </a:solidFill>
                <a:latin typeface="Calibri"/>
                <a:cs typeface="Calibri"/>
                <a:hlinkClick r:id="rId5"/>
              </a:rPr>
              <a:t>l</a:t>
            </a:r>
            <a:r>
              <a:rPr sz="2000" b="1" spc="-30" dirty="0">
                <a:solidFill>
                  <a:srgbClr val="006FC0"/>
                </a:solidFill>
                <a:latin typeface="Calibri"/>
                <a:cs typeface="Calibri"/>
                <a:hlinkClick r:id="rId5"/>
              </a:rPr>
              <a:t>ett</a:t>
            </a:r>
            <a:r>
              <a:rPr sz="2000" b="1" dirty="0">
                <a:solidFill>
                  <a:srgbClr val="006FC0"/>
                </a:solidFill>
                <a:latin typeface="Calibri"/>
                <a:cs typeface="Calibri"/>
                <a:hlinkClick r:id="rId5"/>
              </a:rPr>
              <a:t>e</a:t>
            </a:r>
            <a:r>
              <a:rPr sz="2000" spc="-10" dirty="0">
                <a:solidFill>
                  <a:srgbClr val="001F5F"/>
                </a:solidFill>
                <a:latin typeface="Calibri"/>
                <a:cs typeface="Calibri"/>
                <a:hlinkClick r:id="rId5"/>
              </a:rPr>
              <a:t>/</a:t>
            </a:r>
            <a:r>
              <a:rPr sz="2000" spc="50" dirty="0">
                <a:solidFill>
                  <a:srgbClr val="001F5F"/>
                </a:solidFill>
                <a:latin typeface="Calibri"/>
                <a:cs typeface="Calibri"/>
                <a:hlinkClick r:id="rId5"/>
              </a:rPr>
              <a:t> </a:t>
            </a:r>
            <a:r>
              <a:rPr sz="2000" spc="-15" dirty="0">
                <a:solidFill>
                  <a:srgbClr val="001F5F"/>
                </a:solidFill>
                <a:latin typeface="Calibri"/>
                <a:cs typeface="Calibri"/>
              </a:rPr>
              <a:t>(</a:t>
            </a:r>
            <a:r>
              <a:rPr sz="2000" spc="-25" dirty="0">
                <a:solidFill>
                  <a:srgbClr val="001F5F"/>
                </a:solidFill>
                <a:latin typeface="Calibri"/>
                <a:cs typeface="Calibri"/>
              </a:rPr>
              <a:t>s</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et</a:t>
            </a:r>
            <a:r>
              <a:rPr sz="2000" spc="-5" dirty="0">
                <a:solidFill>
                  <a:srgbClr val="001F5F"/>
                </a:solidFill>
                <a:latin typeface="Calibri"/>
                <a:cs typeface="Calibri"/>
              </a:rPr>
              <a:t> </a:t>
            </a:r>
            <a:r>
              <a:rPr sz="2000" dirty="0">
                <a:solidFill>
                  <a:srgbClr val="001F5F"/>
                </a:solidFill>
                <a:latin typeface="Calibri"/>
                <a:cs typeface="Calibri"/>
              </a:rPr>
              <a:t>a</a:t>
            </a:r>
            <a:r>
              <a:rPr sz="2000" spc="-10" dirty="0">
                <a:solidFill>
                  <a:srgbClr val="001F5F"/>
                </a:solidFill>
                <a:latin typeface="Calibri"/>
                <a:cs typeface="Calibri"/>
              </a:rPr>
              <a:t>pp</a:t>
            </a:r>
            <a:r>
              <a:rPr sz="2000" spc="-5" dirty="0">
                <a:solidFill>
                  <a:srgbClr val="001F5F"/>
                </a:solidFill>
                <a:latin typeface="Calibri"/>
                <a:cs typeface="Calibri"/>
              </a:rPr>
              <a:t>li</a:t>
            </a:r>
            <a:r>
              <a:rPr sz="2000" spc="-45" dirty="0">
                <a:solidFill>
                  <a:srgbClr val="001F5F"/>
                </a:solidFill>
                <a:latin typeface="Calibri"/>
                <a:cs typeface="Calibri"/>
              </a:rPr>
              <a:t>c</a:t>
            </a:r>
            <a:r>
              <a:rPr sz="2000" spc="-30" dirty="0">
                <a:solidFill>
                  <a:srgbClr val="001F5F"/>
                </a:solidFill>
                <a:latin typeface="Calibri"/>
                <a:cs typeface="Calibri"/>
              </a:rPr>
              <a:t>a</a:t>
            </a:r>
            <a:r>
              <a:rPr sz="2000" spc="-10" dirty="0">
                <a:solidFill>
                  <a:srgbClr val="001F5F"/>
                </a:solidFill>
                <a:latin typeface="Calibri"/>
                <a:cs typeface="Calibri"/>
              </a:rPr>
              <a:t>ti</a:t>
            </a:r>
            <a:r>
              <a:rPr sz="2000" spc="-5" dirty="0">
                <a:solidFill>
                  <a:srgbClr val="001F5F"/>
                </a:solidFill>
                <a:latin typeface="Calibri"/>
                <a:cs typeface="Calibri"/>
              </a:rPr>
              <a:t>o</a:t>
            </a:r>
            <a:r>
              <a:rPr sz="2000" spc="-15" dirty="0">
                <a:solidFill>
                  <a:srgbClr val="001F5F"/>
                </a:solidFill>
                <a:latin typeface="Calibri"/>
                <a:cs typeface="Calibri"/>
              </a:rPr>
              <a:t>n</a:t>
            </a:r>
            <a:r>
              <a:rPr sz="2000" spc="35" dirty="0">
                <a:solidFill>
                  <a:srgbClr val="001F5F"/>
                </a:solidFill>
                <a:latin typeface="Calibri"/>
                <a:cs typeface="Calibri"/>
              </a:rPr>
              <a:t> </a:t>
            </a:r>
            <a:r>
              <a:rPr sz="2000" spc="-15" dirty="0">
                <a:solidFill>
                  <a:srgbClr val="001F5F"/>
                </a:solidFill>
                <a:latin typeface="Calibri"/>
                <a:cs typeface="Calibri"/>
              </a:rPr>
              <a:t>S</a:t>
            </a:r>
            <a:r>
              <a:rPr sz="2000" spc="-30" dirty="0">
                <a:solidFill>
                  <a:srgbClr val="001F5F"/>
                </a:solidFill>
                <a:latin typeface="Calibri"/>
                <a:cs typeface="Calibri"/>
              </a:rPr>
              <a:t>m</a:t>
            </a:r>
            <a:r>
              <a:rPr sz="2000" spc="-5" dirty="0">
                <a:solidFill>
                  <a:srgbClr val="001F5F"/>
                </a:solidFill>
                <a:latin typeface="Calibri"/>
                <a:cs typeface="Calibri"/>
              </a:rPr>
              <a:t>a</a:t>
            </a:r>
            <a:r>
              <a:rPr sz="2000" spc="-10" dirty="0">
                <a:solidFill>
                  <a:srgbClr val="001F5F"/>
                </a:solidFill>
                <a:latin typeface="Calibri"/>
                <a:cs typeface="Calibri"/>
              </a:rPr>
              <a:t>rt</a:t>
            </a:r>
            <a:r>
              <a:rPr sz="2000" spc="-5" dirty="0">
                <a:solidFill>
                  <a:srgbClr val="001F5F"/>
                </a:solidFill>
                <a:latin typeface="Calibri"/>
                <a:cs typeface="Calibri"/>
              </a:rPr>
              <a:t>p</a:t>
            </a:r>
            <a:r>
              <a:rPr sz="2000" spc="-10" dirty="0">
                <a:solidFill>
                  <a:srgbClr val="001F5F"/>
                </a:solidFill>
                <a:latin typeface="Calibri"/>
                <a:cs typeface="Calibri"/>
              </a:rPr>
              <a:t>h)</a:t>
            </a:r>
            <a:endParaRPr sz="2000" dirty="0">
              <a:latin typeface="Calibri"/>
              <a:cs typeface="Calibri"/>
            </a:endParaRPr>
          </a:p>
          <a:p>
            <a:pPr marL="12700">
              <a:spcBef>
                <a:spcPts val="480"/>
              </a:spcBef>
            </a:pPr>
            <a:r>
              <a:rPr sz="2000" b="1" spc="-20" dirty="0">
                <a:solidFill>
                  <a:srgbClr val="001F5F"/>
                </a:solidFill>
                <a:latin typeface="Calibri"/>
                <a:cs typeface="Calibri"/>
              </a:rPr>
              <a:t>Si</a:t>
            </a:r>
            <a:r>
              <a:rPr sz="2000" b="1" spc="-30" dirty="0">
                <a:solidFill>
                  <a:srgbClr val="001F5F"/>
                </a:solidFill>
                <a:latin typeface="Calibri"/>
                <a:cs typeface="Calibri"/>
              </a:rPr>
              <a:t>t</a:t>
            </a:r>
            <a:r>
              <a:rPr sz="2000" b="1" spc="-5" dirty="0">
                <a:solidFill>
                  <a:srgbClr val="001F5F"/>
                </a:solidFill>
                <a:latin typeface="Calibri"/>
                <a:cs typeface="Calibri"/>
              </a:rPr>
              <a:t>e</a:t>
            </a:r>
            <a:r>
              <a:rPr sz="2000" b="1" spc="-10" dirty="0">
                <a:solidFill>
                  <a:srgbClr val="001F5F"/>
                </a:solidFill>
                <a:latin typeface="Calibri"/>
                <a:cs typeface="Calibri"/>
              </a:rPr>
              <a:t>s</a:t>
            </a:r>
            <a:r>
              <a:rPr sz="2000" b="1" spc="20" dirty="0">
                <a:solidFill>
                  <a:srgbClr val="001F5F"/>
                </a:solidFill>
                <a:latin typeface="Calibri"/>
                <a:cs typeface="Calibri"/>
              </a:rPr>
              <a:t> </a:t>
            </a:r>
            <a:r>
              <a:rPr sz="2000" b="1" spc="-15" dirty="0">
                <a:solidFill>
                  <a:srgbClr val="001F5F"/>
                </a:solidFill>
                <a:latin typeface="Calibri"/>
                <a:cs typeface="Calibri"/>
              </a:rPr>
              <a:t>i</a:t>
            </a:r>
            <a:r>
              <a:rPr sz="2000" b="1" spc="-30" dirty="0">
                <a:solidFill>
                  <a:srgbClr val="001F5F"/>
                </a:solidFill>
                <a:latin typeface="Calibri"/>
                <a:cs typeface="Calibri"/>
              </a:rPr>
              <a:t>nt</a:t>
            </a:r>
            <a:r>
              <a:rPr sz="2000" b="1" spc="-5" dirty="0">
                <a:solidFill>
                  <a:srgbClr val="001F5F"/>
                </a:solidFill>
                <a:latin typeface="Calibri"/>
                <a:cs typeface="Calibri"/>
              </a:rPr>
              <a:t>ern</a:t>
            </a:r>
            <a:r>
              <a:rPr sz="2000" b="1" spc="-30" dirty="0">
                <a:solidFill>
                  <a:srgbClr val="001F5F"/>
                </a:solidFill>
                <a:latin typeface="Calibri"/>
                <a:cs typeface="Calibri"/>
              </a:rPr>
              <a:t>e</a:t>
            </a:r>
            <a:r>
              <a:rPr sz="2000" b="1" spc="-10" dirty="0">
                <a:solidFill>
                  <a:srgbClr val="001F5F"/>
                </a:solidFill>
                <a:latin typeface="Calibri"/>
                <a:cs typeface="Calibri"/>
              </a:rPr>
              <a:t>t</a:t>
            </a:r>
            <a:r>
              <a:rPr sz="2000" b="1" spc="-15" dirty="0">
                <a:solidFill>
                  <a:srgbClr val="001F5F"/>
                </a:solidFill>
                <a:latin typeface="Calibri"/>
                <a:cs typeface="Calibri"/>
              </a:rPr>
              <a:t> </a:t>
            </a:r>
            <a:r>
              <a:rPr sz="2000" b="1" spc="-25" dirty="0">
                <a:solidFill>
                  <a:srgbClr val="001F5F"/>
                </a:solidFill>
                <a:latin typeface="Calibri"/>
                <a:cs typeface="Calibri"/>
              </a:rPr>
              <a:t>r</a:t>
            </a:r>
            <a:r>
              <a:rPr sz="2000" b="1" spc="-5" dirty="0">
                <a:solidFill>
                  <a:srgbClr val="001F5F"/>
                </a:solidFill>
                <a:latin typeface="Calibri"/>
                <a:cs typeface="Calibri"/>
              </a:rPr>
              <a:t>en</a:t>
            </a:r>
            <a:r>
              <a:rPr sz="2000" b="1" spc="-10" dirty="0">
                <a:solidFill>
                  <a:srgbClr val="001F5F"/>
                </a:solidFill>
                <a:latin typeface="Calibri"/>
                <a:cs typeface="Calibri"/>
              </a:rPr>
              <a:t>se</a:t>
            </a:r>
            <a:r>
              <a:rPr sz="2000" b="1" spc="-15" dirty="0">
                <a:solidFill>
                  <a:srgbClr val="001F5F"/>
                </a:solidFill>
                <a:latin typeface="Calibri"/>
                <a:cs typeface="Calibri"/>
              </a:rPr>
              <a:t>i</a:t>
            </a:r>
            <a:r>
              <a:rPr sz="2000" b="1" spc="-25" dirty="0">
                <a:solidFill>
                  <a:srgbClr val="001F5F"/>
                </a:solidFill>
                <a:latin typeface="Calibri"/>
                <a:cs typeface="Calibri"/>
              </a:rPr>
              <a:t>g</a:t>
            </a:r>
            <a:r>
              <a:rPr sz="2000" b="1" spc="-5" dirty="0">
                <a:solidFill>
                  <a:srgbClr val="001F5F"/>
                </a:solidFill>
                <a:latin typeface="Calibri"/>
                <a:cs typeface="Calibri"/>
              </a:rPr>
              <a:t>n</a:t>
            </a:r>
            <a:r>
              <a:rPr sz="2000" b="1" spc="-10" dirty="0">
                <a:solidFill>
                  <a:srgbClr val="001F5F"/>
                </a:solidFill>
                <a:latin typeface="Calibri"/>
                <a:cs typeface="Calibri"/>
              </a:rPr>
              <a:t>a</a:t>
            </a:r>
            <a:r>
              <a:rPr sz="2000" b="1" spc="-30" dirty="0">
                <a:solidFill>
                  <a:srgbClr val="001F5F"/>
                </a:solidFill>
                <a:latin typeface="Calibri"/>
                <a:cs typeface="Calibri"/>
              </a:rPr>
              <a:t>n</a:t>
            </a:r>
            <a:r>
              <a:rPr sz="2000" b="1" spc="-10" dirty="0">
                <a:solidFill>
                  <a:srgbClr val="001F5F"/>
                </a:solidFill>
                <a:latin typeface="Calibri"/>
                <a:cs typeface="Calibri"/>
              </a:rPr>
              <a:t>t</a:t>
            </a:r>
            <a:r>
              <a:rPr sz="2000" b="1" spc="30" dirty="0">
                <a:solidFill>
                  <a:srgbClr val="001F5F"/>
                </a:solidFill>
                <a:latin typeface="Calibri"/>
                <a:cs typeface="Calibri"/>
              </a:rPr>
              <a:t> </a:t>
            </a:r>
            <a:r>
              <a:rPr sz="2000" b="1" spc="-5" dirty="0">
                <a:solidFill>
                  <a:srgbClr val="001F5F"/>
                </a:solidFill>
                <a:latin typeface="Calibri"/>
                <a:cs typeface="Calibri"/>
              </a:rPr>
              <a:t>n</a:t>
            </a:r>
            <a:r>
              <a:rPr sz="2000" b="1" spc="-10" dirty="0">
                <a:solidFill>
                  <a:srgbClr val="001F5F"/>
                </a:solidFill>
                <a:latin typeface="Calibri"/>
                <a:cs typeface="Calibri"/>
              </a:rPr>
              <a:t>o</a:t>
            </a:r>
            <a:r>
              <a:rPr sz="2000" b="1" spc="-30" dirty="0">
                <a:solidFill>
                  <a:srgbClr val="001F5F"/>
                </a:solidFill>
                <a:latin typeface="Calibri"/>
                <a:cs typeface="Calibri"/>
              </a:rPr>
              <a:t>t</a:t>
            </a:r>
            <a:r>
              <a:rPr sz="2000" b="1" spc="-10" dirty="0">
                <a:solidFill>
                  <a:srgbClr val="001F5F"/>
                </a:solidFill>
                <a:latin typeface="Calibri"/>
                <a:cs typeface="Calibri"/>
              </a:rPr>
              <a:t>amme</a:t>
            </a:r>
            <a:r>
              <a:rPr sz="2000" b="1" spc="-30" dirty="0">
                <a:solidFill>
                  <a:srgbClr val="001F5F"/>
                </a:solidFill>
                <a:latin typeface="Calibri"/>
                <a:cs typeface="Calibri"/>
              </a:rPr>
              <a:t>n</a:t>
            </a:r>
            <a:r>
              <a:rPr sz="2000" b="1" spc="-10" dirty="0">
                <a:solidFill>
                  <a:srgbClr val="001F5F"/>
                </a:solidFill>
                <a:latin typeface="Calibri"/>
                <a:cs typeface="Calibri"/>
              </a:rPr>
              <a:t>t</a:t>
            </a:r>
            <a:r>
              <a:rPr sz="2000" b="1" spc="-15" dirty="0">
                <a:solidFill>
                  <a:srgbClr val="001F5F"/>
                </a:solidFill>
                <a:latin typeface="Calibri"/>
                <a:cs typeface="Calibri"/>
              </a:rPr>
              <a:t> </a:t>
            </a:r>
            <a:r>
              <a:rPr sz="2000" b="1" spc="-10" dirty="0">
                <a:solidFill>
                  <a:srgbClr val="001F5F"/>
                </a:solidFill>
                <a:latin typeface="Calibri"/>
                <a:cs typeface="Calibri"/>
              </a:rPr>
              <a:t>sur</a:t>
            </a:r>
            <a:r>
              <a:rPr sz="2000" b="1" spc="-15" dirty="0">
                <a:solidFill>
                  <a:srgbClr val="001F5F"/>
                </a:solidFill>
                <a:latin typeface="Calibri"/>
                <a:cs typeface="Calibri"/>
              </a:rPr>
              <a:t> l</a:t>
            </a:r>
            <a:r>
              <a:rPr sz="2000" b="1" spc="-5" dirty="0">
                <a:solidFill>
                  <a:srgbClr val="001F5F"/>
                </a:solidFill>
                <a:latin typeface="Calibri"/>
                <a:cs typeface="Calibri"/>
              </a:rPr>
              <a:t>e</a:t>
            </a:r>
            <a:r>
              <a:rPr sz="2000" b="1" spc="-10" dirty="0">
                <a:solidFill>
                  <a:srgbClr val="001F5F"/>
                </a:solidFill>
                <a:latin typeface="Calibri"/>
                <a:cs typeface="Calibri"/>
              </a:rPr>
              <a:t>s</a:t>
            </a:r>
            <a:r>
              <a:rPr sz="2000" b="1" spc="20" dirty="0">
                <a:solidFill>
                  <a:srgbClr val="001F5F"/>
                </a:solidFill>
                <a:latin typeface="Calibri"/>
                <a:cs typeface="Calibri"/>
              </a:rPr>
              <a:t> </a:t>
            </a:r>
            <a:r>
              <a:rPr sz="2000" b="1" spc="-15" dirty="0">
                <a:solidFill>
                  <a:srgbClr val="001F5F"/>
                </a:solidFill>
                <a:latin typeface="Calibri"/>
                <a:cs typeface="Calibri"/>
              </a:rPr>
              <a:t>i</a:t>
            </a:r>
            <a:r>
              <a:rPr sz="2000" b="1" spc="-30" dirty="0">
                <a:solidFill>
                  <a:srgbClr val="001F5F"/>
                </a:solidFill>
                <a:latin typeface="Calibri"/>
                <a:cs typeface="Calibri"/>
              </a:rPr>
              <a:t>nt</a:t>
            </a:r>
            <a:r>
              <a:rPr sz="2000" b="1" spc="-5" dirty="0">
                <a:solidFill>
                  <a:srgbClr val="001F5F"/>
                </a:solidFill>
                <a:latin typeface="Calibri"/>
                <a:cs typeface="Calibri"/>
              </a:rPr>
              <a:t>e</a:t>
            </a:r>
            <a:r>
              <a:rPr sz="2000" b="1" spc="-50" dirty="0">
                <a:solidFill>
                  <a:srgbClr val="001F5F"/>
                </a:solidFill>
                <a:latin typeface="Calibri"/>
                <a:cs typeface="Calibri"/>
              </a:rPr>
              <a:t>r</a:t>
            </a:r>
            <a:r>
              <a:rPr sz="2000" b="1" spc="-10" dirty="0">
                <a:solidFill>
                  <a:srgbClr val="001F5F"/>
                </a:solidFill>
                <a:latin typeface="Calibri"/>
                <a:cs typeface="Calibri"/>
              </a:rPr>
              <a:t>a</a:t>
            </a:r>
            <a:r>
              <a:rPr sz="2000" b="1" spc="-5" dirty="0">
                <a:solidFill>
                  <a:srgbClr val="001F5F"/>
                </a:solidFill>
                <a:latin typeface="Calibri"/>
                <a:cs typeface="Calibri"/>
              </a:rPr>
              <a:t>c</a:t>
            </a:r>
            <a:r>
              <a:rPr sz="2000" b="1" spc="-10" dirty="0">
                <a:solidFill>
                  <a:srgbClr val="001F5F"/>
                </a:solidFill>
                <a:latin typeface="Calibri"/>
                <a:cs typeface="Calibri"/>
              </a:rPr>
              <a:t>t</a:t>
            </a:r>
            <a:r>
              <a:rPr sz="2000" b="1" spc="-15" dirty="0">
                <a:solidFill>
                  <a:srgbClr val="001F5F"/>
                </a:solidFill>
                <a:latin typeface="Calibri"/>
                <a:cs typeface="Calibri"/>
              </a:rPr>
              <a:t>i</a:t>
            </a:r>
            <a:r>
              <a:rPr sz="2000" b="1" spc="-10" dirty="0">
                <a:solidFill>
                  <a:srgbClr val="001F5F"/>
                </a:solidFill>
                <a:latin typeface="Calibri"/>
                <a:cs typeface="Calibri"/>
              </a:rPr>
              <a:t>o</a:t>
            </a:r>
            <a:r>
              <a:rPr sz="2000" b="1" spc="-5" dirty="0">
                <a:solidFill>
                  <a:srgbClr val="001F5F"/>
                </a:solidFill>
                <a:latin typeface="Calibri"/>
                <a:cs typeface="Calibri"/>
              </a:rPr>
              <a:t>n</a:t>
            </a:r>
            <a:r>
              <a:rPr sz="2000" b="1" spc="-10" dirty="0">
                <a:solidFill>
                  <a:srgbClr val="001F5F"/>
                </a:solidFill>
                <a:latin typeface="Calibri"/>
                <a:cs typeface="Calibri"/>
              </a:rPr>
              <a:t>s:</a:t>
            </a:r>
            <a:endParaRPr sz="2000" dirty="0">
              <a:latin typeface="Calibri"/>
              <a:cs typeface="Calibri"/>
            </a:endParaRPr>
          </a:p>
          <a:p>
            <a:pPr marL="356870" indent="-344170">
              <a:spcBef>
                <a:spcPts val="480"/>
              </a:spcBef>
              <a:buClr>
                <a:srgbClr val="001F5F"/>
              </a:buClr>
              <a:buFont typeface="Arial"/>
              <a:buChar char="•"/>
              <a:tabLst>
                <a:tab pos="357505" algn="l"/>
              </a:tabLst>
            </a:pPr>
            <a:r>
              <a:rPr sz="2000" spc="-15" dirty="0">
                <a:solidFill>
                  <a:srgbClr val="001F5F"/>
                </a:solidFill>
                <a:latin typeface="Calibri"/>
                <a:cs typeface="Calibri"/>
              </a:rPr>
              <a:t>A</a:t>
            </a:r>
            <a:r>
              <a:rPr sz="2000" spc="-5" dirty="0">
                <a:solidFill>
                  <a:srgbClr val="001F5F"/>
                </a:solidFill>
                <a:latin typeface="Calibri"/>
                <a:cs typeface="Calibri"/>
              </a:rPr>
              <a:t>N</a:t>
            </a:r>
            <a:r>
              <a:rPr sz="2000" spc="-20" dirty="0">
                <a:solidFill>
                  <a:srgbClr val="001F5F"/>
                </a:solidFill>
                <a:latin typeface="Calibri"/>
                <a:cs typeface="Calibri"/>
              </a:rPr>
              <a:t>SM:</a:t>
            </a:r>
            <a:r>
              <a:rPr sz="2000" b="1" u="heavy" spc="-30" dirty="0">
                <a:solidFill>
                  <a:srgbClr val="006FC0"/>
                </a:solidFill>
                <a:latin typeface="Calibri"/>
                <a:cs typeface="Calibri"/>
                <a:hlinkClick r:id="rId6"/>
              </a:rPr>
              <a:t>ht</a:t>
            </a:r>
            <a:r>
              <a:rPr sz="2000" b="1" u="heavy" spc="-10" dirty="0">
                <a:solidFill>
                  <a:srgbClr val="006FC0"/>
                </a:solidFill>
                <a:latin typeface="Calibri"/>
                <a:cs typeface="Calibri"/>
                <a:hlinkClick r:id="rId6"/>
              </a:rPr>
              <a:t>t</a:t>
            </a:r>
            <a:r>
              <a:rPr sz="2000" b="1" u="heavy" dirty="0">
                <a:solidFill>
                  <a:srgbClr val="006FC0"/>
                </a:solidFill>
                <a:latin typeface="Calibri"/>
                <a:cs typeface="Calibri"/>
                <a:hlinkClick r:id="rId6"/>
              </a:rPr>
              <a:t>p</a:t>
            </a:r>
            <a:r>
              <a:rPr sz="2000" b="1" u="heavy" spc="-10" dirty="0">
                <a:solidFill>
                  <a:srgbClr val="006FC0"/>
                </a:solidFill>
                <a:latin typeface="Calibri"/>
                <a:cs typeface="Calibri"/>
                <a:hlinkClick r:id="rId6"/>
              </a:rPr>
              <a:t>:</a:t>
            </a:r>
            <a:r>
              <a:rPr sz="2000" b="1" u="heavy" spc="-5" dirty="0">
                <a:solidFill>
                  <a:srgbClr val="006FC0"/>
                </a:solidFill>
                <a:latin typeface="Calibri"/>
                <a:cs typeface="Calibri"/>
                <a:hlinkClick r:id="rId6"/>
              </a:rPr>
              <a:t>/</a:t>
            </a:r>
            <a:r>
              <a:rPr sz="2000" b="1" u="heavy" spc="-50" dirty="0">
                <a:solidFill>
                  <a:srgbClr val="006FC0"/>
                </a:solidFill>
                <a:latin typeface="Calibri"/>
                <a:cs typeface="Calibri"/>
                <a:hlinkClick r:id="rId6"/>
              </a:rPr>
              <a:t>/</a:t>
            </a:r>
            <a:r>
              <a:rPr sz="2000" b="1" u="heavy" spc="-10" dirty="0">
                <a:solidFill>
                  <a:srgbClr val="006FC0"/>
                </a:solidFill>
                <a:latin typeface="Calibri"/>
                <a:cs typeface="Calibri"/>
                <a:hlinkClick r:id="rId6"/>
              </a:rPr>
              <a:t>a</a:t>
            </a:r>
            <a:r>
              <a:rPr sz="2000" b="1" u="heavy" spc="-5" dirty="0">
                <a:solidFill>
                  <a:srgbClr val="006FC0"/>
                </a:solidFill>
                <a:latin typeface="Calibri"/>
                <a:cs typeface="Calibri"/>
                <a:hlinkClick r:id="rId6"/>
              </a:rPr>
              <a:t>n</a:t>
            </a:r>
            <a:r>
              <a:rPr sz="2000" b="1" u="heavy" spc="-10" dirty="0">
                <a:solidFill>
                  <a:srgbClr val="006FC0"/>
                </a:solidFill>
                <a:latin typeface="Calibri"/>
                <a:cs typeface="Calibri"/>
                <a:hlinkClick r:id="rId6"/>
              </a:rPr>
              <a:t>s</a:t>
            </a:r>
            <a:r>
              <a:rPr sz="2000" b="1" u="heavy" spc="-15" dirty="0">
                <a:solidFill>
                  <a:srgbClr val="006FC0"/>
                </a:solidFill>
                <a:latin typeface="Calibri"/>
                <a:cs typeface="Calibri"/>
                <a:hlinkClick r:id="rId6"/>
              </a:rPr>
              <a:t>m.</a:t>
            </a:r>
            <a:r>
              <a:rPr sz="2000" b="1" u="heavy" spc="-20" dirty="0">
                <a:solidFill>
                  <a:srgbClr val="006FC0"/>
                </a:solidFill>
                <a:latin typeface="Calibri"/>
                <a:cs typeface="Calibri"/>
                <a:hlinkClick r:id="rId6"/>
              </a:rPr>
              <a:t>s</a:t>
            </a:r>
            <a:r>
              <a:rPr sz="2000" b="1" u="heavy" spc="-10" dirty="0">
                <a:solidFill>
                  <a:srgbClr val="006FC0"/>
                </a:solidFill>
                <a:latin typeface="Calibri"/>
                <a:cs typeface="Calibri"/>
                <a:hlinkClick r:id="rId6"/>
              </a:rPr>
              <a:t>a</a:t>
            </a:r>
            <a:r>
              <a:rPr sz="2000" b="1" u="heavy" spc="-25" dirty="0">
                <a:solidFill>
                  <a:srgbClr val="006FC0"/>
                </a:solidFill>
                <a:latin typeface="Calibri"/>
                <a:cs typeface="Calibri"/>
                <a:hlinkClick r:id="rId6"/>
              </a:rPr>
              <a:t>n</a:t>
            </a:r>
            <a:r>
              <a:rPr sz="2000" b="1" u="heavy" spc="-30" dirty="0">
                <a:solidFill>
                  <a:srgbClr val="006FC0"/>
                </a:solidFill>
                <a:latin typeface="Calibri"/>
                <a:cs typeface="Calibri"/>
                <a:hlinkClick r:id="rId6"/>
              </a:rPr>
              <a:t>t</a:t>
            </a:r>
            <a:r>
              <a:rPr sz="2000" b="1" u="heavy" spc="-5" dirty="0">
                <a:solidFill>
                  <a:srgbClr val="006FC0"/>
                </a:solidFill>
                <a:latin typeface="Calibri"/>
                <a:cs typeface="Calibri"/>
                <a:hlinkClick r:id="rId6"/>
              </a:rPr>
              <a:t>e</a:t>
            </a:r>
            <a:r>
              <a:rPr sz="2000" b="1" u="heavy" dirty="0">
                <a:solidFill>
                  <a:srgbClr val="006FC0"/>
                </a:solidFill>
                <a:latin typeface="Calibri"/>
                <a:cs typeface="Calibri"/>
                <a:hlinkClick r:id="rId6"/>
              </a:rPr>
              <a:t>.</a:t>
            </a:r>
            <a:r>
              <a:rPr sz="2000" b="1" u="heavy" spc="-45" dirty="0">
                <a:solidFill>
                  <a:srgbClr val="006FC0"/>
                </a:solidFill>
                <a:latin typeface="Calibri"/>
                <a:cs typeface="Calibri"/>
                <a:hlinkClick r:id="rId6"/>
              </a:rPr>
              <a:t>g</a:t>
            </a:r>
            <a:r>
              <a:rPr sz="2000" b="1" u="heavy" spc="-10" dirty="0">
                <a:solidFill>
                  <a:srgbClr val="006FC0"/>
                </a:solidFill>
                <a:latin typeface="Calibri"/>
                <a:cs typeface="Calibri"/>
                <a:hlinkClick r:id="rId6"/>
              </a:rPr>
              <a:t>o</a:t>
            </a:r>
            <a:r>
              <a:rPr sz="2000" b="1" u="heavy" spc="-5" dirty="0">
                <a:solidFill>
                  <a:srgbClr val="006FC0"/>
                </a:solidFill>
                <a:latin typeface="Calibri"/>
                <a:cs typeface="Calibri"/>
                <a:hlinkClick r:id="rId6"/>
              </a:rPr>
              <a:t>u</a:t>
            </a:r>
            <a:r>
              <a:rPr sz="2000" b="1" u="heavy" spc="-160" dirty="0">
                <a:solidFill>
                  <a:srgbClr val="006FC0"/>
                </a:solidFill>
                <a:latin typeface="Calibri"/>
                <a:cs typeface="Calibri"/>
                <a:hlinkClick r:id="rId6"/>
              </a:rPr>
              <a:t>v</a:t>
            </a:r>
            <a:r>
              <a:rPr sz="2000" b="1" u="heavy" spc="-65" dirty="0">
                <a:solidFill>
                  <a:srgbClr val="006FC0"/>
                </a:solidFill>
                <a:latin typeface="Calibri"/>
                <a:cs typeface="Calibri"/>
                <a:hlinkClick r:id="rId6"/>
              </a:rPr>
              <a:t>.</a:t>
            </a:r>
            <a:r>
              <a:rPr sz="2000" b="1" u="heavy" spc="-15" dirty="0">
                <a:solidFill>
                  <a:srgbClr val="006FC0"/>
                </a:solidFill>
                <a:latin typeface="Calibri"/>
                <a:cs typeface="Calibri"/>
                <a:hlinkClick r:id="rId6"/>
              </a:rPr>
              <a:t>f</a:t>
            </a:r>
            <a:r>
              <a:rPr sz="2000" b="1" u="heavy" spc="-5" dirty="0">
                <a:solidFill>
                  <a:srgbClr val="006FC0"/>
                </a:solidFill>
                <a:latin typeface="Calibri"/>
                <a:cs typeface="Calibri"/>
                <a:hlinkClick r:id="rId6"/>
              </a:rPr>
              <a:t>r/</a:t>
            </a:r>
            <a:r>
              <a:rPr sz="2000" b="1" u="heavy" spc="-20" dirty="0">
                <a:solidFill>
                  <a:srgbClr val="006FC0"/>
                </a:solidFill>
                <a:latin typeface="Calibri"/>
                <a:cs typeface="Calibri"/>
                <a:hlinkClick r:id="rId6"/>
              </a:rPr>
              <a:t>D</a:t>
            </a:r>
            <a:r>
              <a:rPr sz="2000" b="1" u="heavy" spc="-15" dirty="0">
                <a:solidFill>
                  <a:srgbClr val="006FC0"/>
                </a:solidFill>
                <a:latin typeface="Calibri"/>
                <a:cs typeface="Calibri"/>
                <a:hlinkClick r:id="rId6"/>
              </a:rPr>
              <a:t>o</a:t>
            </a:r>
            <a:r>
              <a:rPr sz="2000" b="1" u="heavy" spc="-10" dirty="0">
                <a:solidFill>
                  <a:srgbClr val="006FC0"/>
                </a:solidFill>
                <a:latin typeface="Calibri"/>
                <a:cs typeface="Calibri"/>
                <a:hlinkClick r:id="rId6"/>
              </a:rPr>
              <a:t>ss</a:t>
            </a:r>
            <a:r>
              <a:rPr sz="2000" b="1" u="heavy" spc="-25" dirty="0">
                <a:solidFill>
                  <a:srgbClr val="006FC0"/>
                </a:solidFill>
                <a:latin typeface="Calibri"/>
                <a:cs typeface="Calibri"/>
                <a:hlinkClick r:id="rId6"/>
              </a:rPr>
              <a:t>i</a:t>
            </a:r>
            <a:r>
              <a:rPr sz="2000" b="1" u="heavy" spc="-5" dirty="0">
                <a:solidFill>
                  <a:srgbClr val="006FC0"/>
                </a:solidFill>
                <a:latin typeface="Calibri"/>
                <a:cs typeface="Calibri"/>
                <a:hlinkClick r:id="rId6"/>
              </a:rPr>
              <a:t>e</a:t>
            </a:r>
            <a:r>
              <a:rPr sz="2000" b="1" u="heavy" spc="-25" dirty="0">
                <a:solidFill>
                  <a:srgbClr val="006FC0"/>
                </a:solidFill>
                <a:latin typeface="Calibri"/>
                <a:cs typeface="Calibri"/>
                <a:hlinkClick r:id="rId6"/>
              </a:rPr>
              <a:t>r</a:t>
            </a:r>
            <a:r>
              <a:rPr sz="2000" b="1" u="heavy" spc="-15" dirty="0">
                <a:solidFill>
                  <a:srgbClr val="006FC0"/>
                </a:solidFill>
                <a:latin typeface="Calibri"/>
                <a:cs typeface="Calibri"/>
                <a:hlinkClick r:id="rId6"/>
              </a:rPr>
              <a:t>s</a:t>
            </a:r>
            <a:r>
              <a:rPr sz="2000" b="1" u="heavy" spc="-20" dirty="0">
                <a:solidFill>
                  <a:srgbClr val="006FC0"/>
                </a:solidFill>
                <a:latin typeface="Calibri"/>
                <a:cs typeface="Calibri"/>
                <a:hlinkClick r:id="rId6"/>
              </a:rPr>
              <a:t>-</a:t>
            </a:r>
            <a:r>
              <a:rPr sz="2000" b="1" u="heavy" spc="-10" dirty="0">
                <a:solidFill>
                  <a:srgbClr val="006FC0"/>
                </a:solidFill>
                <a:latin typeface="Calibri"/>
                <a:cs typeface="Calibri"/>
                <a:hlinkClick r:id="rId6"/>
              </a:rPr>
              <a:t>t</a:t>
            </a:r>
            <a:r>
              <a:rPr sz="2000" b="1" u="heavy" dirty="0">
                <a:solidFill>
                  <a:srgbClr val="006FC0"/>
                </a:solidFill>
                <a:latin typeface="Calibri"/>
                <a:cs typeface="Calibri"/>
                <a:hlinkClick r:id="rId6"/>
              </a:rPr>
              <a:t>h</a:t>
            </a:r>
            <a:r>
              <a:rPr sz="2000" b="1" u="heavy" spc="-5" dirty="0">
                <a:solidFill>
                  <a:srgbClr val="006FC0"/>
                </a:solidFill>
                <a:latin typeface="Calibri"/>
                <a:cs typeface="Calibri"/>
                <a:hlinkClick r:id="rId6"/>
              </a:rPr>
              <a:t>e</a:t>
            </a:r>
            <a:r>
              <a:rPr sz="2000" b="1" u="heavy" spc="-10" dirty="0">
                <a:solidFill>
                  <a:srgbClr val="006FC0"/>
                </a:solidFill>
                <a:latin typeface="Calibri"/>
                <a:cs typeface="Calibri"/>
                <a:hlinkClick r:id="rId6"/>
              </a:rPr>
              <a:t>m</a:t>
            </a:r>
            <a:r>
              <a:rPr sz="2000" b="1" u="heavy" spc="-35" dirty="0">
                <a:solidFill>
                  <a:srgbClr val="006FC0"/>
                </a:solidFill>
                <a:latin typeface="Calibri"/>
                <a:cs typeface="Calibri"/>
                <a:hlinkClick r:id="rId6"/>
              </a:rPr>
              <a:t>a</a:t>
            </a:r>
            <a:r>
              <a:rPr sz="2000" b="1" u="heavy" spc="-10" dirty="0">
                <a:solidFill>
                  <a:srgbClr val="006FC0"/>
                </a:solidFill>
                <a:latin typeface="Calibri"/>
                <a:cs typeface="Calibri"/>
                <a:hlinkClick r:id="rId6"/>
              </a:rPr>
              <a:t>tiq</a:t>
            </a:r>
            <a:r>
              <a:rPr sz="2000" b="1" u="heavy" spc="-5" dirty="0">
                <a:solidFill>
                  <a:srgbClr val="006FC0"/>
                </a:solidFill>
                <a:latin typeface="Calibri"/>
                <a:cs typeface="Calibri"/>
                <a:hlinkClick r:id="rId6"/>
              </a:rPr>
              <a:t>ue</a:t>
            </a:r>
            <a:r>
              <a:rPr sz="2000" b="1" u="heavy" spc="-15" dirty="0">
                <a:solidFill>
                  <a:srgbClr val="006FC0"/>
                </a:solidFill>
                <a:latin typeface="Calibri"/>
                <a:cs typeface="Calibri"/>
                <a:hlinkClick r:id="rId6"/>
              </a:rPr>
              <a:t>s</a:t>
            </a:r>
            <a:r>
              <a:rPr sz="2000" b="1" u="heavy" spc="-5" dirty="0">
                <a:solidFill>
                  <a:srgbClr val="006FC0"/>
                </a:solidFill>
                <a:latin typeface="Calibri"/>
                <a:cs typeface="Calibri"/>
                <a:hlinkClick r:id="rId6"/>
              </a:rPr>
              <a:t>/</a:t>
            </a:r>
            <a:r>
              <a:rPr sz="2000" b="1" u="heavy" spc="-15" dirty="0">
                <a:solidFill>
                  <a:srgbClr val="006FC0"/>
                </a:solidFill>
                <a:latin typeface="Calibri"/>
                <a:cs typeface="Calibri"/>
                <a:hlinkClick r:id="rId6"/>
              </a:rPr>
              <a:t>i</a:t>
            </a:r>
            <a:r>
              <a:rPr sz="2000" b="1" u="heavy" spc="-30" dirty="0">
                <a:solidFill>
                  <a:srgbClr val="006FC0"/>
                </a:solidFill>
                <a:latin typeface="Calibri"/>
                <a:cs typeface="Calibri"/>
                <a:hlinkClick r:id="rId6"/>
              </a:rPr>
              <a:t>nt</a:t>
            </a:r>
            <a:r>
              <a:rPr sz="2000" b="1" u="heavy" spc="-5" dirty="0">
                <a:solidFill>
                  <a:srgbClr val="006FC0"/>
                </a:solidFill>
                <a:latin typeface="Calibri"/>
                <a:cs typeface="Calibri"/>
                <a:hlinkClick r:id="rId6"/>
              </a:rPr>
              <a:t>e</a:t>
            </a:r>
            <a:r>
              <a:rPr sz="2000" b="1" u="heavy" spc="-50" dirty="0">
                <a:solidFill>
                  <a:srgbClr val="006FC0"/>
                </a:solidFill>
                <a:latin typeface="Calibri"/>
                <a:cs typeface="Calibri"/>
                <a:hlinkClick r:id="rId6"/>
              </a:rPr>
              <a:t>r</a:t>
            </a:r>
            <a:r>
              <a:rPr sz="2000" b="1" u="heavy" spc="-10" dirty="0">
                <a:solidFill>
                  <a:srgbClr val="006FC0"/>
                </a:solidFill>
                <a:latin typeface="Calibri"/>
                <a:cs typeface="Calibri"/>
                <a:hlinkClick r:id="rId6"/>
              </a:rPr>
              <a:t>a</a:t>
            </a:r>
            <a:r>
              <a:rPr sz="2000" b="1" u="heavy" spc="-5" dirty="0">
                <a:solidFill>
                  <a:srgbClr val="006FC0"/>
                </a:solidFill>
                <a:latin typeface="Calibri"/>
                <a:cs typeface="Calibri"/>
                <a:hlinkClick r:id="rId6"/>
              </a:rPr>
              <a:t>c</a:t>
            </a:r>
            <a:r>
              <a:rPr sz="2000" b="1" u="heavy" spc="-10" dirty="0">
                <a:solidFill>
                  <a:srgbClr val="006FC0"/>
                </a:solidFill>
                <a:latin typeface="Calibri"/>
                <a:cs typeface="Calibri"/>
                <a:hlinkClick r:id="rId6"/>
              </a:rPr>
              <a:t>tio</a:t>
            </a:r>
            <a:r>
              <a:rPr sz="2000" b="1" u="heavy" dirty="0">
                <a:solidFill>
                  <a:srgbClr val="006FC0"/>
                </a:solidFill>
                <a:latin typeface="Calibri"/>
                <a:cs typeface="Calibri"/>
                <a:hlinkClick r:id="rId6"/>
              </a:rPr>
              <a:t>n</a:t>
            </a:r>
            <a:r>
              <a:rPr sz="2000" b="1" u="heavy" spc="-10" dirty="0">
                <a:solidFill>
                  <a:srgbClr val="006FC0"/>
                </a:solidFill>
                <a:latin typeface="Calibri"/>
                <a:cs typeface="Calibri"/>
                <a:hlinkClick r:id="rId6"/>
              </a:rPr>
              <a:t>s</a:t>
            </a:r>
            <a:r>
              <a:rPr sz="2000" b="1" u="heavy" spc="110" dirty="0">
                <a:solidFill>
                  <a:srgbClr val="006FC0"/>
                </a:solidFill>
                <a:latin typeface="Calibri"/>
                <a:cs typeface="Calibri"/>
              </a:rPr>
              <a:t> </a:t>
            </a:r>
            <a:r>
              <a:rPr sz="2000" b="1" u="heavy" spc="-10" dirty="0">
                <a:solidFill>
                  <a:srgbClr val="006FC0"/>
                </a:solidFill>
                <a:latin typeface="Calibri"/>
                <a:cs typeface="Calibri"/>
              </a:rPr>
              <a:t>-</a:t>
            </a:r>
            <a:endParaRPr sz="2000" dirty="0">
              <a:latin typeface="Calibri"/>
              <a:cs typeface="Calibri"/>
            </a:endParaRPr>
          </a:p>
          <a:p>
            <a:pPr marL="356870"/>
            <a:r>
              <a:rPr sz="2000" b="1" u="heavy" spc="-10" dirty="0">
                <a:solidFill>
                  <a:srgbClr val="006FC0"/>
                </a:solidFill>
                <a:latin typeface="Calibri"/>
                <a:cs typeface="Calibri"/>
              </a:rPr>
              <a:t>me</a:t>
            </a:r>
            <a:r>
              <a:rPr sz="2000" b="1" u="heavy" spc="-5" dirty="0">
                <a:solidFill>
                  <a:srgbClr val="006FC0"/>
                </a:solidFill>
                <a:latin typeface="Calibri"/>
                <a:cs typeface="Calibri"/>
              </a:rPr>
              <a:t>d</a:t>
            </a:r>
            <a:r>
              <a:rPr sz="2000" b="1" u="heavy" spc="-15" dirty="0">
                <a:solidFill>
                  <a:srgbClr val="006FC0"/>
                </a:solidFill>
                <a:latin typeface="Calibri"/>
                <a:cs typeface="Calibri"/>
              </a:rPr>
              <a:t>i</a:t>
            </a:r>
            <a:r>
              <a:rPr sz="2000" b="1" u="heavy" spc="-10" dirty="0">
                <a:solidFill>
                  <a:srgbClr val="006FC0"/>
                </a:solidFill>
                <a:latin typeface="Calibri"/>
                <a:cs typeface="Calibri"/>
              </a:rPr>
              <a:t>cam</a:t>
            </a:r>
            <a:r>
              <a:rPr sz="2000" b="1" u="heavy" spc="-5" dirty="0">
                <a:solidFill>
                  <a:srgbClr val="006FC0"/>
                </a:solidFill>
                <a:latin typeface="Calibri"/>
                <a:cs typeface="Calibri"/>
              </a:rPr>
              <a:t>e</a:t>
            </a:r>
            <a:r>
              <a:rPr sz="2000" b="1" u="heavy" spc="-30" dirty="0">
                <a:solidFill>
                  <a:srgbClr val="006FC0"/>
                </a:solidFill>
                <a:latin typeface="Calibri"/>
                <a:cs typeface="Calibri"/>
              </a:rPr>
              <a:t>nt</a:t>
            </a:r>
            <a:r>
              <a:rPr sz="2000" b="1" u="heavy" spc="-5" dirty="0">
                <a:solidFill>
                  <a:srgbClr val="006FC0"/>
                </a:solidFill>
                <a:latin typeface="Calibri"/>
                <a:cs typeface="Calibri"/>
              </a:rPr>
              <a:t>eu</a:t>
            </a:r>
            <a:r>
              <a:rPr sz="2000" b="1" u="heavy" spc="-10" dirty="0">
                <a:solidFill>
                  <a:srgbClr val="006FC0"/>
                </a:solidFill>
                <a:latin typeface="Calibri"/>
                <a:cs typeface="Calibri"/>
              </a:rPr>
              <a:t>se</a:t>
            </a:r>
            <a:r>
              <a:rPr sz="2000" b="1" u="heavy" spc="-20" dirty="0">
                <a:solidFill>
                  <a:srgbClr val="006FC0"/>
                </a:solidFill>
                <a:latin typeface="Calibri"/>
                <a:cs typeface="Calibri"/>
              </a:rPr>
              <a:t>s</a:t>
            </a:r>
            <a:r>
              <a:rPr sz="2000" b="1" u="heavy" spc="-10" dirty="0">
                <a:solidFill>
                  <a:srgbClr val="006FC0"/>
                </a:solidFill>
                <a:latin typeface="Calibri"/>
                <a:cs typeface="Calibri"/>
              </a:rPr>
              <a:t>/</a:t>
            </a:r>
            <a:r>
              <a:rPr sz="2000" b="1" u="heavy" spc="-15" dirty="0">
                <a:solidFill>
                  <a:srgbClr val="006FC0"/>
                </a:solidFill>
                <a:latin typeface="Calibri"/>
                <a:cs typeface="Calibri"/>
              </a:rPr>
              <a:t>i</a:t>
            </a:r>
            <a:r>
              <a:rPr sz="2000" b="1" u="heavy" spc="-30" dirty="0">
                <a:solidFill>
                  <a:srgbClr val="006FC0"/>
                </a:solidFill>
                <a:latin typeface="Calibri"/>
                <a:cs typeface="Calibri"/>
              </a:rPr>
              <a:t>nt</a:t>
            </a:r>
            <a:r>
              <a:rPr sz="2000" b="1" u="heavy" spc="-5" dirty="0">
                <a:solidFill>
                  <a:srgbClr val="006FC0"/>
                </a:solidFill>
                <a:latin typeface="Calibri"/>
                <a:cs typeface="Calibri"/>
              </a:rPr>
              <a:t>e</a:t>
            </a:r>
            <a:r>
              <a:rPr sz="2000" b="1" u="heavy" spc="-50" dirty="0">
                <a:solidFill>
                  <a:srgbClr val="006FC0"/>
                </a:solidFill>
                <a:latin typeface="Calibri"/>
                <a:cs typeface="Calibri"/>
              </a:rPr>
              <a:t>r</a:t>
            </a:r>
            <a:r>
              <a:rPr sz="2000" b="1" u="heavy" spc="-10" dirty="0">
                <a:solidFill>
                  <a:srgbClr val="006FC0"/>
                </a:solidFill>
                <a:latin typeface="Calibri"/>
                <a:cs typeface="Calibri"/>
              </a:rPr>
              <a:t>a</a:t>
            </a:r>
            <a:r>
              <a:rPr sz="2000" b="1" u="heavy" spc="-5" dirty="0">
                <a:solidFill>
                  <a:srgbClr val="006FC0"/>
                </a:solidFill>
                <a:latin typeface="Calibri"/>
                <a:cs typeface="Calibri"/>
              </a:rPr>
              <a:t>c</a:t>
            </a:r>
            <a:r>
              <a:rPr sz="2000" b="1" u="heavy" spc="-10" dirty="0">
                <a:solidFill>
                  <a:srgbClr val="006FC0"/>
                </a:solidFill>
                <a:latin typeface="Calibri"/>
                <a:cs typeface="Calibri"/>
              </a:rPr>
              <a:t>t</a:t>
            </a:r>
            <a:r>
              <a:rPr sz="2000" b="1" u="heavy" spc="-15" dirty="0">
                <a:solidFill>
                  <a:srgbClr val="006FC0"/>
                </a:solidFill>
                <a:latin typeface="Calibri"/>
                <a:cs typeface="Calibri"/>
              </a:rPr>
              <a:t>i</a:t>
            </a:r>
            <a:r>
              <a:rPr sz="2000" b="1" u="heavy" spc="-10" dirty="0">
                <a:solidFill>
                  <a:srgbClr val="006FC0"/>
                </a:solidFill>
                <a:latin typeface="Calibri"/>
                <a:cs typeface="Calibri"/>
              </a:rPr>
              <a:t>o</a:t>
            </a:r>
            <a:r>
              <a:rPr sz="2000" b="1" u="heavy" spc="-5" dirty="0">
                <a:solidFill>
                  <a:srgbClr val="006FC0"/>
                </a:solidFill>
                <a:latin typeface="Calibri"/>
                <a:cs typeface="Calibri"/>
              </a:rPr>
              <a:t>n</a:t>
            </a:r>
            <a:r>
              <a:rPr sz="2000" b="1" u="heavy" spc="-20" dirty="0">
                <a:solidFill>
                  <a:srgbClr val="006FC0"/>
                </a:solidFill>
                <a:latin typeface="Calibri"/>
                <a:cs typeface="Calibri"/>
              </a:rPr>
              <a:t>s</a:t>
            </a:r>
            <a:r>
              <a:rPr sz="2000" b="1" u="heavy" spc="-25" dirty="0">
                <a:solidFill>
                  <a:srgbClr val="006FC0"/>
                </a:solidFill>
                <a:latin typeface="Calibri"/>
                <a:cs typeface="Calibri"/>
              </a:rPr>
              <a:t>-</a:t>
            </a:r>
            <a:r>
              <a:rPr sz="2000" b="1" u="heavy" spc="-10" dirty="0">
                <a:solidFill>
                  <a:srgbClr val="006FC0"/>
                </a:solidFill>
                <a:latin typeface="Calibri"/>
                <a:cs typeface="Calibri"/>
              </a:rPr>
              <a:t>me</a:t>
            </a:r>
            <a:r>
              <a:rPr sz="2000" b="1" u="heavy" spc="-5" dirty="0">
                <a:solidFill>
                  <a:srgbClr val="006FC0"/>
                </a:solidFill>
                <a:latin typeface="Calibri"/>
                <a:cs typeface="Calibri"/>
              </a:rPr>
              <a:t>d</a:t>
            </a:r>
            <a:r>
              <a:rPr sz="2000" b="1" u="heavy" spc="-15" dirty="0">
                <a:solidFill>
                  <a:srgbClr val="006FC0"/>
                </a:solidFill>
                <a:latin typeface="Calibri"/>
                <a:cs typeface="Calibri"/>
              </a:rPr>
              <a:t>i</a:t>
            </a:r>
            <a:r>
              <a:rPr sz="2000" b="1" u="heavy" spc="-10" dirty="0">
                <a:solidFill>
                  <a:srgbClr val="006FC0"/>
                </a:solidFill>
                <a:latin typeface="Calibri"/>
                <a:cs typeface="Calibri"/>
              </a:rPr>
              <a:t>cam</a:t>
            </a:r>
            <a:r>
              <a:rPr sz="2000" b="1" u="heavy" spc="-5" dirty="0">
                <a:solidFill>
                  <a:srgbClr val="006FC0"/>
                </a:solidFill>
                <a:latin typeface="Calibri"/>
                <a:cs typeface="Calibri"/>
              </a:rPr>
              <a:t>e</a:t>
            </a:r>
            <a:r>
              <a:rPr sz="2000" b="1" u="heavy" spc="-30" dirty="0">
                <a:solidFill>
                  <a:srgbClr val="006FC0"/>
                </a:solidFill>
                <a:latin typeface="Calibri"/>
                <a:cs typeface="Calibri"/>
              </a:rPr>
              <a:t>nt</a:t>
            </a:r>
            <a:r>
              <a:rPr sz="2000" b="1" u="heavy" spc="-5" dirty="0">
                <a:solidFill>
                  <a:srgbClr val="006FC0"/>
                </a:solidFill>
                <a:latin typeface="Calibri"/>
                <a:cs typeface="Calibri"/>
              </a:rPr>
              <a:t>eu</a:t>
            </a:r>
            <a:r>
              <a:rPr sz="2000" b="1" u="heavy" spc="-10" dirty="0">
                <a:solidFill>
                  <a:srgbClr val="006FC0"/>
                </a:solidFill>
                <a:latin typeface="Calibri"/>
                <a:cs typeface="Calibri"/>
              </a:rPr>
              <a:t>se</a:t>
            </a:r>
            <a:r>
              <a:rPr sz="2000" b="1" u="heavy" spc="-20" dirty="0">
                <a:solidFill>
                  <a:srgbClr val="006FC0"/>
                </a:solidFill>
                <a:latin typeface="Calibri"/>
                <a:cs typeface="Calibri"/>
              </a:rPr>
              <a:t>s</a:t>
            </a:r>
            <a:r>
              <a:rPr sz="2000" b="1" u="heavy" spc="-10" dirty="0">
                <a:solidFill>
                  <a:srgbClr val="006FC0"/>
                </a:solidFill>
                <a:latin typeface="Calibri"/>
                <a:cs typeface="Calibri"/>
              </a:rPr>
              <a:t>/(</a:t>
            </a:r>
            <a:r>
              <a:rPr sz="2000" b="1" u="heavy" spc="-5" dirty="0">
                <a:solidFill>
                  <a:srgbClr val="006FC0"/>
                </a:solidFill>
                <a:latin typeface="Calibri"/>
                <a:cs typeface="Calibri"/>
              </a:rPr>
              <a:t>o</a:t>
            </a:r>
            <a:r>
              <a:rPr sz="2000" b="1" u="heavy" spc="-20" dirty="0">
                <a:solidFill>
                  <a:srgbClr val="006FC0"/>
                </a:solidFill>
                <a:latin typeface="Calibri"/>
                <a:cs typeface="Calibri"/>
              </a:rPr>
              <a:t>f</a:t>
            </a:r>
            <a:r>
              <a:rPr sz="2000" b="1" u="heavy" spc="-45" dirty="0">
                <a:solidFill>
                  <a:srgbClr val="006FC0"/>
                </a:solidFill>
                <a:latin typeface="Calibri"/>
                <a:cs typeface="Calibri"/>
              </a:rPr>
              <a:t>f</a:t>
            </a:r>
            <a:r>
              <a:rPr sz="2000" b="1" u="heavy" spc="-10" dirty="0">
                <a:solidFill>
                  <a:srgbClr val="006FC0"/>
                </a:solidFill>
                <a:latin typeface="Calibri"/>
                <a:cs typeface="Calibri"/>
              </a:rPr>
              <a:t>s</a:t>
            </a:r>
            <a:r>
              <a:rPr sz="2000" b="1" u="heavy" spc="-35" dirty="0">
                <a:solidFill>
                  <a:srgbClr val="006FC0"/>
                </a:solidFill>
                <a:latin typeface="Calibri"/>
                <a:cs typeface="Calibri"/>
              </a:rPr>
              <a:t>e</a:t>
            </a:r>
            <a:r>
              <a:rPr sz="2000" b="1" u="heavy" spc="-10" dirty="0">
                <a:solidFill>
                  <a:srgbClr val="006FC0"/>
                </a:solidFill>
                <a:latin typeface="Calibri"/>
                <a:cs typeface="Calibri"/>
              </a:rPr>
              <a:t>t)</a:t>
            </a:r>
            <a:r>
              <a:rPr sz="2000" b="1" u="heavy" dirty="0">
                <a:solidFill>
                  <a:srgbClr val="006FC0"/>
                </a:solidFill>
                <a:latin typeface="Calibri"/>
                <a:cs typeface="Calibri"/>
              </a:rPr>
              <a:t>/</a:t>
            </a:r>
            <a:r>
              <a:rPr sz="2000" b="1" u="heavy" spc="-15" dirty="0">
                <a:solidFill>
                  <a:srgbClr val="006FC0"/>
                </a:solidFill>
                <a:latin typeface="Calibri"/>
                <a:cs typeface="Calibri"/>
              </a:rPr>
              <a:t>0</a:t>
            </a:r>
            <a:endParaRPr sz="2000" dirty="0">
              <a:latin typeface="Calibri"/>
              <a:cs typeface="Calibri"/>
            </a:endParaRPr>
          </a:p>
          <a:p>
            <a:pPr marL="415290" indent="-402590">
              <a:spcBef>
                <a:spcPts val="480"/>
              </a:spcBef>
              <a:buClr>
                <a:srgbClr val="001F5F"/>
              </a:buClr>
              <a:buFont typeface="Arial"/>
              <a:buChar char="•"/>
              <a:tabLst>
                <a:tab pos="415925" algn="l"/>
              </a:tabLst>
            </a:pPr>
            <a:r>
              <a:rPr sz="2000" spc="-40" dirty="0">
                <a:solidFill>
                  <a:srgbClr val="001F5F"/>
                </a:solidFill>
                <a:latin typeface="Calibri"/>
                <a:cs typeface="Calibri"/>
              </a:rPr>
              <a:t>R</a:t>
            </a:r>
            <a:r>
              <a:rPr sz="2000" spc="-15" dirty="0">
                <a:solidFill>
                  <a:srgbClr val="001F5F"/>
                </a:solidFill>
                <a:latin typeface="Calibri"/>
                <a:cs typeface="Calibri"/>
              </a:rPr>
              <a:t>CP</a:t>
            </a:r>
            <a:r>
              <a:rPr sz="2000" spc="25" dirty="0">
                <a:solidFill>
                  <a:srgbClr val="001F5F"/>
                </a:solidFill>
                <a:latin typeface="Calibri"/>
                <a:cs typeface="Calibri"/>
              </a:rPr>
              <a:t> </a:t>
            </a:r>
            <a:r>
              <a:rPr sz="2000" spc="-20" dirty="0">
                <a:solidFill>
                  <a:srgbClr val="001F5F"/>
                </a:solidFill>
                <a:latin typeface="Calibri"/>
                <a:cs typeface="Calibri"/>
              </a:rPr>
              <a:t>s</a:t>
            </a:r>
            <a:r>
              <a:rPr sz="2000" spc="-5" dirty="0">
                <a:solidFill>
                  <a:srgbClr val="001F5F"/>
                </a:solidFill>
                <a:latin typeface="Calibri"/>
                <a:cs typeface="Calibri"/>
              </a:rPr>
              <a:t>u</a:t>
            </a:r>
            <a:r>
              <a:rPr sz="2000" spc="-10" dirty="0">
                <a:solidFill>
                  <a:srgbClr val="001F5F"/>
                </a:solidFill>
                <a:latin typeface="Calibri"/>
                <a:cs typeface="Calibri"/>
              </a:rPr>
              <a:t>r</a:t>
            </a:r>
            <a:r>
              <a:rPr sz="2000" dirty="0">
                <a:solidFill>
                  <a:srgbClr val="001F5F"/>
                </a:solidFill>
                <a:latin typeface="Calibri"/>
                <a:cs typeface="Calibri"/>
              </a:rPr>
              <a:t> </a:t>
            </a:r>
            <a:r>
              <a:rPr sz="2000" spc="-10" dirty="0">
                <a:solidFill>
                  <a:srgbClr val="001F5F"/>
                </a:solidFill>
                <a:latin typeface="Calibri"/>
                <a:cs typeface="Calibri"/>
              </a:rPr>
              <a:t>le</a:t>
            </a:r>
            <a:r>
              <a:rPr sz="2000" spc="15" dirty="0">
                <a:solidFill>
                  <a:srgbClr val="001F5F"/>
                </a:solidFill>
                <a:latin typeface="Calibri"/>
                <a:cs typeface="Calibri"/>
              </a:rPr>
              <a:t> </a:t>
            </a:r>
            <a:r>
              <a:rPr sz="2000" spc="-20" dirty="0">
                <a:solidFill>
                  <a:srgbClr val="001F5F"/>
                </a:solidFill>
                <a:latin typeface="Calibri"/>
                <a:cs typeface="Calibri"/>
              </a:rPr>
              <a:t>s</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e</a:t>
            </a:r>
            <a:r>
              <a:rPr sz="2000" spc="20" dirty="0">
                <a:solidFill>
                  <a:srgbClr val="001F5F"/>
                </a:solidFill>
                <a:latin typeface="Calibri"/>
                <a:cs typeface="Calibri"/>
              </a:rPr>
              <a:t> </a:t>
            </a:r>
            <a:r>
              <a:rPr sz="2000" spc="-5" dirty="0">
                <a:solidFill>
                  <a:srgbClr val="001F5F"/>
                </a:solidFill>
                <a:latin typeface="Calibri"/>
                <a:cs typeface="Calibri"/>
              </a:rPr>
              <a:t>d</a:t>
            </a:r>
            <a:r>
              <a:rPr sz="2000" spc="-10" dirty="0">
                <a:solidFill>
                  <a:srgbClr val="001F5F"/>
                </a:solidFill>
                <a:latin typeface="Calibri"/>
                <a:cs typeface="Calibri"/>
              </a:rPr>
              <a:t>e</a:t>
            </a:r>
            <a:r>
              <a:rPr sz="2000" spc="20" dirty="0">
                <a:solidFill>
                  <a:srgbClr val="001F5F"/>
                </a:solidFill>
                <a:latin typeface="Calibri"/>
                <a:cs typeface="Calibri"/>
              </a:rPr>
              <a:t> </a:t>
            </a:r>
            <a:r>
              <a:rPr sz="2000" spc="-5" dirty="0">
                <a:solidFill>
                  <a:srgbClr val="001F5F"/>
                </a:solidFill>
                <a:latin typeface="Calibri"/>
                <a:cs typeface="Calibri"/>
              </a:rPr>
              <a:t>l’</a:t>
            </a:r>
            <a:r>
              <a:rPr sz="2000" dirty="0">
                <a:solidFill>
                  <a:srgbClr val="001F5F"/>
                </a:solidFill>
                <a:latin typeface="Calibri"/>
                <a:cs typeface="Calibri"/>
              </a:rPr>
              <a:t>E</a:t>
            </a:r>
            <a:r>
              <a:rPr sz="2000" spc="-15" dirty="0">
                <a:solidFill>
                  <a:srgbClr val="001F5F"/>
                </a:solidFill>
                <a:latin typeface="Calibri"/>
                <a:cs typeface="Calibri"/>
              </a:rPr>
              <a:t>MA</a:t>
            </a:r>
            <a:r>
              <a:rPr sz="2000" spc="5" dirty="0">
                <a:solidFill>
                  <a:srgbClr val="001F5F"/>
                </a:solidFill>
                <a:latin typeface="Calibri"/>
                <a:cs typeface="Calibri"/>
              </a:rPr>
              <a:t> </a:t>
            </a:r>
            <a:r>
              <a:rPr sz="2000" spc="-20" dirty="0">
                <a:solidFill>
                  <a:srgbClr val="001F5F"/>
                </a:solidFill>
                <a:latin typeface="Calibri"/>
                <a:cs typeface="Calibri"/>
              </a:rPr>
              <a:t>(</a:t>
            </a:r>
            <a:r>
              <a:rPr sz="2000" dirty="0">
                <a:solidFill>
                  <a:srgbClr val="001F5F"/>
                </a:solidFill>
                <a:latin typeface="Calibri"/>
                <a:cs typeface="Calibri"/>
              </a:rPr>
              <a:t>E</a:t>
            </a:r>
            <a:r>
              <a:rPr sz="2000" spc="-10" dirty="0">
                <a:solidFill>
                  <a:srgbClr val="001F5F"/>
                </a:solidFill>
                <a:latin typeface="Calibri"/>
                <a:cs typeface="Calibri"/>
              </a:rPr>
              <a:t>u</a:t>
            </a:r>
            <a:r>
              <a:rPr sz="2000" spc="-35" dirty="0">
                <a:solidFill>
                  <a:srgbClr val="001F5F"/>
                </a:solidFill>
                <a:latin typeface="Calibri"/>
                <a:cs typeface="Calibri"/>
              </a:rPr>
              <a:t>r</a:t>
            </a:r>
            <a:r>
              <a:rPr sz="2000" spc="-10" dirty="0">
                <a:solidFill>
                  <a:srgbClr val="001F5F"/>
                </a:solidFill>
                <a:latin typeface="Calibri"/>
                <a:cs typeface="Calibri"/>
              </a:rPr>
              <a:t>opean </a:t>
            </a:r>
            <a:r>
              <a:rPr sz="2000" spc="-15" dirty="0">
                <a:solidFill>
                  <a:srgbClr val="001F5F"/>
                </a:solidFill>
                <a:latin typeface="Calibri"/>
                <a:cs typeface="Calibri"/>
              </a:rPr>
              <a:t>Me</a:t>
            </a:r>
            <a:r>
              <a:rPr sz="2000" spc="-10" dirty="0">
                <a:solidFill>
                  <a:srgbClr val="001F5F"/>
                </a:solidFill>
                <a:latin typeface="Calibri"/>
                <a:cs typeface="Calibri"/>
              </a:rPr>
              <a:t>dic</a:t>
            </a:r>
            <a:r>
              <a:rPr sz="2000" spc="-15" dirty="0">
                <a:solidFill>
                  <a:srgbClr val="001F5F"/>
                </a:solidFill>
                <a:latin typeface="Calibri"/>
                <a:cs typeface="Calibri"/>
              </a:rPr>
              <a:t>i</a:t>
            </a:r>
            <a:r>
              <a:rPr sz="2000" spc="-10" dirty="0">
                <a:solidFill>
                  <a:srgbClr val="001F5F"/>
                </a:solidFill>
                <a:latin typeface="Calibri"/>
                <a:cs typeface="Calibri"/>
              </a:rPr>
              <a:t>ne</a:t>
            </a:r>
            <a:r>
              <a:rPr sz="2000" spc="40" dirty="0">
                <a:solidFill>
                  <a:srgbClr val="001F5F"/>
                </a:solidFill>
                <a:latin typeface="Calibri"/>
                <a:cs typeface="Calibri"/>
              </a:rPr>
              <a:t> </a:t>
            </a:r>
            <a:r>
              <a:rPr sz="2000" spc="-15" dirty="0">
                <a:solidFill>
                  <a:srgbClr val="001F5F"/>
                </a:solidFill>
                <a:latin typeface="Calibri"/>
                <a:cs typeface="Calibri"/>
              </a:rPr>
              <a:t>A</a:t>
            </a:r>
            <a:r>
              <a:rPr sz="2000" spc="-40" dirty="0">
                <a:solidFill>
                  <a:srgbClr val="001F5F"/>
                </a:solidFill>
                <a:latin typeface="Calibri"/>
                <a:cs typeface="Calibri"/>
              </a:rPr>
              <a:t>g</a:t>
            </a:r>
            <a:r>
              <a:rPr sz="2000" spc="-10" dirty="0">
                <a:solidFill>
                  <a:srgbClr val="001F5F"/>
                </a:solidFill>
                <a:latin typeface="Calibri"/>
                <a:cs typeface="Calibri"/>
              </a:rPr>
              <a:t>ency</a:t>
            </a:r>
            <a:r>
              <a:rPr sz="2000" spc="-15" dirty="0">
                <a:solidFill>
                  <a:srgbClr val="001F5F"/>
                </a:solidFill>
                <a:latin typeface="Calibri"/>
                <a:cs typeface="Calibri"/>
              </a:rPr>
              <a:t>):</a:t>
            </a:r>
            <a:endParaRPr sz="2000" dirty="0">
              <a:latin typeface="Calibri"/>
              <a:cs typeface="Calibri"/>
            </a:endParaRPr>
          </a:p>
          <a:p>
            <a:pPr marL="356870"/>
            <a:r>
              <a:rPr sz="2000" b="1" u="heavy" spc="-30" dirty="0">
                <a:solidFill>
                  <a:srgbClr val="006FC0"/>
                </a:solidFill>
                <a:latin typeface="Calibri"/>
                <a:cs typeface="Calibri"/>
                <a:hlinkClick r:id="rId7"/>
              </a:rPr>
              <a:t>ht</a:t>
            </a:r>
            <a:r>
              <a:rPr sz="2000" b="1" u="heavy" spc="-10" dirty="0">
                <a:solidFill>
                  <a:srgbClr val="006FC0"/>
                </a:solidFill>
                <a:latin typeface="Calibri"/>
                <a:cs typeface="Calibri"/>
                <a:hlinkClick r:id="rId7"/>
              </a:rPr>
              <a:t>t</a:t>
            </a:r>
            <a:r>
              <a:rPr sz="2000" b="1" u="heavy" spc="-5" dirty="0">
                <a:solidFill>
                  <a:srgbClr val="006FC0"/>
                </a:solidFill>
                <a:latin typeface="Calibri"/>
                <a:cs typeface="Calibri"/>
                <a:hlinkClick r:id="rId7"/>
              </a:rPr>
              <a:t>p</a:t>
            </a:r>
            <a:r>
              <a:rPr sz="2000" b="1" u="heavy" spc="-10" dirty="0">
                <a:solidFill>
                  <a:srgbClr val="006FC0"/>
                </a:solidFill>
                <a:latin typeface="Calibri"/>
                <a:cs typeface="Calibri"/>
                <a:hlinkClick r:id="rId7"/>
              </a:rPr>
              <a:t>:</a:t>
            </a:r>
            <a:r>
              <a:rPr sz="2000" b="1" u="heavy" spc="-5" dirty="0">
                <a:solidFill>
                  <a:srgbClr val="006FC0"/>
                </a:solidFill>
                <a:latin typeface="Calibri"/>
                <a:cs typeface="Calibri"/>
                <a:hlinkClick r:id="rId7"/>
              </a:rPr>
              <a:t>/</a:t>
            </a:r>
            <a:r>
              <a:rPr sz="2000" b="1" u="heavy" spc="-10" dirty="0">
                <a:solidFill>
                  <a:srgbClr val="006FC0"/>
                </a:solidFill>
                <a:latin typeface="Calibri"/>
                <a:cs typeface="Calibri"/>
                <a:hlinkClick r:id="rId7"/>
              </a:rPr>
              <a:t>/</a:t>
            </a:r>
            <a:r>
              <a:rPr sz="2000" b="1" u="heavy" spc="-20" dirty="0">
                <a:solidFill>
                  <a:srgbClr val="006FC0"/>
                </a:solidFill>
                <a:latin typeface="Calibri"/>
                <a:cs typeface="Calibri"/>
                <a:hlinkClick r:id="rId7"/>
              </a:rPr>
              <a:t>w</a:t>
            </a:r>
            <a:r>
              <a:rPr sz="2000" b="1" u="heavy" spc="-10" dirty="0">
                <a:solidFill>
                  <a:srgbClr val="006FC0"/>
                </a:solidFill>
                <a:latin typeface="Calibri"/>
                <a:cs typeface="Calibri"/>
                <a:hlinkClick r:id="rId7"/>
              </a:rPr>
              <a:t>w</a:t>
            </a:r>
            <a:r>
              <a:rPr sz="2000" b="1" u="heavy" spc="-135" dirty="0">
                <a:solidFill>
                  <a:srgbClr val="006FC0"/>
                </a:solidFill>
                <a:latin typeface="Calibri"/>
                <a:cs typeface="Calibri"/>
                <a:hlinkClick r:id="rId7"/>
              </a:rPr>
              <a:t>w</a:t>
            </a:r>
            <a:r>
              <a:rPr sz="2000" b="1" u="heavy" spc="-15" dirty="0">
                <a:solidFill>
                  <a:srgbClr val="006FC0"/>
                </a:solidFill>
                <a:latin typeface="Calibri"/>
                <a:cs typeface="Calibri"/>
                <a:hlinkClick r:id="rId7"/>
              </a:rPr>
              <a:t>.e</a:t>
            </a:r>
            <a:r>
              <a:rPr sz="2000" b="1" u="heavy" spc="-10" dirty="0">
                <a:solidFill>
                  <a:srgbClr val="006FC0"/>
                </a:solidFill>
                <a:latin typeface="Calibri"/>
                <a:cs typeface="Calibri"/>
                <a:hlinkClick r:id="rId7"/>
              </a:rPr>
              <a:t>ma.e</a:t>
            </a:r>
            <a:r>
              <a:rPr sz="2000" b="1" u="heavy" spc="-5" dirty="0">
                <a:solidFill>
                  <a:srgbClr val="006FC0"/>
                </a:solidFill>
                <a:latin typeface="Calibri"/>
                <a:cs typeface="Calibri"/>
                <a:hlinkClick r:id="rId7"/>
              </a:rPr>
              <a:t>u</a:t>
            </a:r>
            <a:r>
              <a:rPr sz="2000" b="1" u="heavy" spc="-25" dirty="0">
                <a:solidFill>
                  <a:srgbClr val="006FC0"/>
                </a:solidFill>
                <a:latin typeface="Calibri"/>
                <a:cs typeface="Calibri"/>
                <a:hlinkClick r:id="rId7"/>
              </a:rPr>
              <a:t>r</a:t>
            </a:r>
            <a:r>
              <a:rPr sz="2000" b="1" u="heavy" spc="-10" dirty="0">
                <a:solidFill>
                  <a:srgbClr val="006FC0"/>
                </a:solidFill>
                <a:latin typeface="Calibri"/>
                <a:cs typeface="Calibri"/>
                <a:hlinkClick r:id="rId7"/>
              </a:rPr>
              <a:t>o</a:t>
            </a:r>
            <a:r>
              <a:rPr sz="2000" b="1" u="heavy" spc="-5" dirty="0">
                <a:solidFill>
                  <a:srgbClr val="006FC0"/>
                </a:solidFill>
                <a:latin typeface="Calibri"/>
                <a:cs typeface="Calibri"/>
                <a:hlinkClick r:id="rId7"/>
              </a:rPr>
              <a:t>p</a:t>
            </a:r>
            <a:r>
              <a:rPr sz="2000" b="1" u="heavy" spc="-10" dirty="0">
                <a:solidFill>
                  <a:srgbClr val="006FC0"/>
                </a:solidFill>
                <a:latin typeface="Calibri"/>
                <a:cs typeface="Calibri"/>
                <a:hlinkClick r:id="rId7"/>
              </a:rPr>
              <a:t>a.e</a:t>
            </a:r>
            <a:r>
              <a:rPr sz="2000" b="1" u="heavy" spc="-5" dirty="0">
                <a:solidFill>
                  <a:srgbClr val="006FC0"/>
                </a:solidFill>
                <a:latin typeface="Calibri"/>
                <a:cs typeface="Calibri"/>
                <a:hlinkClick r:id="rId7"/>
              </a:rPr>
              <a:t>u</a:t>
            </a:r>
            <a:r>
              <a:rPr sz="2000" b="1" u="heavy" spc="-55" dirty="0">
                <a:solidFill>
                  <a:srgbClr val="006FC0"/>
                </a:solidFill>
                <a:latin typeface="Calibri"/>
                <a:cs typeface="Calibri"/>
                <a:hlinkClick r:id="rId7"/>
              </a:rPr>
              <a:t>/</a:t>
            </a:r>
            <a:r>
              <a:rPr sz="2000" b="1" u="heavy" spc="-10" dirty="0">
                <a:solidFill>
                  <a:srgbClr val="006FC0"/>
                </a:solidFill>
                <a:latin typeface="Calibri"/>
                <a:cs typeface="Calibri"/>
                <a:hlinkClick r:id="rId7"/>
              </a:rPr>
              <a:t>ema/</a:t>
            </a:r>
            <a:endParaRPr sz="2000" dirty="0">
              <a:latin typeface="Calibri"/>
              <a:cs typeface="Calibri"/>
            </a:endParaRPr>
          </a:p>
          <a:p>
            <a:pPr marL="415290" indent="-402590">
              <a:spcBef>
                <a:spcPts val="480"/>
              </a:spcBef>
              <a:buClr>
                <a:srgbClr val="001F5F"/>
              </a:buClr>
              <a:buFont typeface="Arial"/>
              <a:buChar char="•"/>
              <a:tabLst>
                <a:tab pos="415925" algn="l"/>
              </a:tabLst>
            </a:pPr>
            <a:r>
              <a:rPr sz="2000" spc="-15" dirty="0">
                <a:solidFill>
                  <a:srgbClr val="001F5F"/>
                </a:solidFill>
                <a:latin typeface="Calibri"/>
                <a:cs typeface="Calibri"/>
              </a:rPr>
              <a:t>Dicti</a:t>
            </a:r>
            <a:r>
              <a:rPr sz="2000" spc="-10" dirty="0">
                <a:solidFill>
                  <a:srgbClr val="001F5F"/>
                </a:solidFill>
                <a:latin typeface="Calibri"/>
                <a:cs typeface="Calibri"/>
              </a:rPr>
              <a:t>onn</a:t>
            </a:r>
            <a:r>
              <a:rPr sz="2000" spc="-5" dirty="0">
                <a:solidFill>
                  <a:srgbClr val="001F5F"/>
                </a:solidFill>
                <a:latin typeface="Calibri"/>
                <a:cs typeface="Calibri"/>
              </a:rPr>
              <a:t>ai</a:t>
            </a:r>
            <a:r>
              <a:rPr sz="2000" spc="-40" dirty="0">
                <a:solidFill>
                  <a:srgbClr val="001F5F"/>
                </a:solidFill>
                <a:latin typeface="Calibri"/>
                <a:cs typeface="Calibri"/>
              </a:rPr>
              <a:t>r</a:t>
            </a:r>
            <a:r>
              <a:rPr sz="2000" spc="-10" dirty="0">
                <a:solidFill>
                  <a:srgbClr val="001F5F"/>
                </a:solidFill>
                <a:latin typeface="Calibri"/>
                <a:cs typeface="Calibri"/>
              </a:rPr>
              <a:t>e</a:t>
            </a:r>
            <a:r>
              <a:rPr sz="2000" spc="20" dirty="0">
                <a:solidFill>
                  <a:srgbClr val="001F5F"/>
                </a:solidFill>
                <a:latin typeface="Calibri"/>
                <a:cs typeface="Calibri"/>
              </a:rPr>
              <a:t> </a:t>
            </a:r>
            <a:r>
              <a:rPr sz="2000" spc="-15" dirty="0">
                <a:solidFill>
                  <a:srgbClr val="001F5F"/>
                </a:solidFill>
                <a:latin typeface="Calibri"/>
                <a:cs typeface="Calibri"/>
              </a:rPr>
              <a:t>Vi</a:t>
            </a:r>
            <a:r>
              <a:rPr sz="2000" spc="-5" dirty="0">
                <a:solidFill>
                  <a:srgbClr val="001F5F"/>
                </a:solidFill>
                <a:latin typeface="Calibri"/>
                <a:cs typeface="Calibri"/>
              </a:rPr>
              <a:t>dal</a:t>
            </a:r>
            <a:r>
              <a:rPr sz="2000" spc="25" dirty="0">
                <a:solidFill>
                  <a:srgbClr val="001F5F"/>
                </a:solidFill>
                <a:latin typeface="Calibri"/>
                <a:cs typeface="Calibri"/>
              </a:rPr>
              <a:t> </a:t>
            </a:r>
            <a:r>
              <a:rPr sz="2000" spc="-15" dirty="0">
                <a:solidFill>
                  <a:srgbClr val="001F5F"/>
                </a:solidFill>
                <a:latin typeface="Calibri"/>
                <a:cs typeface="Calibri"/>
              </a:rPr>
              <a:t>(</a:t>
            </a:r>
            <a:r>
              <a:rPr sz="2000" spc="-10" dirty="0">
                <a:solidFill>
                  <a:srgbClr val="001F5F"/>
                </a:solidFill>
                <a:latin typeface="Calibri"/>
                <a:cs typeface="Calibri"/>
              </a:rPr>
              <a:t>p</a:t>
            </a:r>
            <a:r>
              <a:rPr sz="2000" spc="-5" dirty="0">
                <a:solidFill>
                  <a:srgbClr val="001F5F"/>
                </a:solidFill>
                <a:latin typeface="Calibri"/>
                <a:cs typeface="Calibri"/>
              </a:rPr>
              <a:t>a</a:t>
            </a:r>
            <a:r>
              <a:rPr sz="2000" spc="-10" dirty="0">
                <a:solidFill>
                  <a:srgbClr val="001F5F"/>
                </a:solidFill>
                <a:latin typeface="Calibri"/>
                <a:cs typeface="Calibri"/>
              </a:rPr>
              <a:t>p</a:t>
            </a:r>
            <a:r>
              <a:rPr sz="2000" spc="-5" dirty="0">
                <a:solidFill>
                  <a:srgbClr val="001F5F"/>
                </a:solidFill>
                <a:latin typeface="Calibri"/>
                <a:cs typeface="Calibri"/>
              </a:rPr>
              <a:t>i</a:t>
            </a:r>
            <a:r>
              <a:rPr sz="2000" spc="-20" dirty="0">
                <a:solidFill>
                  <a:srgbClr val="001F5F"/>
                </a:solidFill>
                <a:latin typeface="Calibri"/>
                <a:cs typeface="Calibri"/>
              </a:rPr>
              <a:t>e</a:t>
            </a:r>
            <a:r>
              <a:rPr sz="2000" spc="-10" dirty="0">
                <a:solidFill>
                  <a:srgbClr val="001F5F"/>
                </a:solidFill>
                <a:latin typeface="Calibri"/>
                <a:cs typeface="Calibri"/>
              </a:rPr>
              <a:t>r</a:t>
            </a:r>
            <a:r>
              <a:rPr sz="2000" spc="25" dirty="0">
                <a:solidFill>
                  <a:srgbClr val="001F5F"/>
                </a:solidFill>
                <a:latin typeface="Calibri"/>
                <a:cs typeface="Calibri"/>
              </a:rPr>
              <a:t> </a:t>
            </a:r>
            <a:r>
              <a:rPr sz="2000" spc="-10" dirty="0">
                <a:solidFill>
                  <a:srgbClr val="001F5F"/>
                </a:solidFill>
                <a:latin typeface="Calibri"/>
                <a:cs typeface="Calibri"/>
              </a:rPr>
              <a:t>o</a:t>
            </a:r>
            <a:r>
              <a:rPr sz="2000" spc="-15" dirty="0">
                <a:solidFill>
                  <a:srgbClr val="001F5F"/>
                </a:solidFill>
                <a:latin typeface="Calibri"/>
                <a:cs typeface="Calibri"/>
              </a:rPr>
              <a:t>u en</a:t>
            </a:r>
            <a:r>
              <a:rPr sz="2000" dirty="0">
                <a:solidFill>
                  <a:srgbClr val="001F5F"/>
                </a:solidFill>
                <a:latin typeface="Calibri"/>
                <a:cs typeface="Calibri"/>
              </a:rPr>
              <a:t> </a:t>
            </a:r>
            <a:r>
              <a:rPr sz="2000" spc="-10" dirty="0">
                <a:solidFill>
                  <a:srgbClr val="001F5F"/>
                </a:solidFill>
                <a:latin typeface="Calibri"/>
                <a:cs typeface="Calibri"/>
              </a:rPr>
              <a:t>ligne)</a:t>
            </a:r>
            <a:endParaRPr sz="2000" dirty="0">
              <a:latin typeface="Calibri"/>
              <a:cs typeface="Calibri"/>
            </a:endParaRPr>
          </a:p>
          <a:p>
            <a:pPr marL="356870" indent="-344170">
              <a:spcBef>
                <a:spcPts val="480"/>
              </a:spcBef>
              <a:buClr>
                <a:srgbClr val="001F5F"/>
              </a:buClr>
              <a:buFont typeface="Arial"/>
              <a:buChar char="•"/>
              <a:tabLst>
                <a:tab pos="357505" algn="l"/>
              </a:tabLst>
            </a:pPr>
            <a:r>
              <a:rPr sz="2000" spc="-20" dirty="0">
                <a:solidFill>
                  <a:srgbClr val="001F5F"/>
                </a:solidFill>
                <a:latin typeface="Calibri"/>
                <a:cs typeface="Calibri"/>
              </a:rPr>
              <a:t>T</a:t>
            </a:r>
            <a:r>
              <a:rPr sz="2000" spc="-10" dirty="0">
                <a:solidFill>
                  <a:srgbClr val="001F5F"/>
                </a:solidFill>
                <a:latin typeface="Calibri"/>
                <a:cs typeface="Calibri"/>
              </a:rPr>
              <a:t>h</a:t>
            </a:r>
            <a:r>
              <a:rPr sz="2000" spc="-20" dirty="0">
                <a:solidFill>
                  <a:srgbClr val="001F5F"/>
                </a:solidFill>
                <a:latin typeface="Calibri"/>
                <a:cs typeface="Calibri"/>
              </a:rPr>
              <a:t>é</a:t>
            </a:r>
            <a:r>
              <a:rPr sz="2000" spc="-10" dirty="0">
                <a:solidFill>
                  <a:srgbClr val="001F5F"/>
                </a:solidFill>
                <a:latin typeface="Calibri"/>
                <a:cs typeface="Calibri"/>
              </a:rPr>
              <a:t>ria</a:t>
            </a:r>
            <a:r>
              <a:rPr sz="2000" spc="-5" dirty="0">
                <a:solidFill>
                  <a:srgbClr val="001F5F"/>
                </a:solidFill>
                <a:latin typeface="Calibri"/>
                <a:cs typeface="Calibri"/>
              </a:rPr>
              <a:t>q</a:t>
            </a:r>
            <a:r>
              <a:rPr sz="2000" spc="-10" dirty="0">
                <a:solidFill>
                  <a:srgbClr val="001F5F"/>
                </a:solidFill>
                <a:latin typeface="Calibri"/>
                <a:cs typeface="Calibri"/>
              </a:rPr>
              <a:t>u</a:t>
            </a:r>
            <a:r>
              <a:rPr sz="2000" spc="-30" dirty="0">
                <a:solidFill>
                  <a:srgbClr val="001F5F"/>
                </a:solidFill>
                <a:latin typeface="Calibri"/>
                <a:cs typeface="Calibri"/>
              </a:rPr>
              <a:t>e</a:t>
            </a:r>
            <a:r>
              <a:rPr sz="2000" spc="-10" dirty="0">
                <a:solidFill>
                  <a:srgbClr val="001F5F"/>
                </a:solidFill>
                <a:latin typeface="Calibri"/>
                <a:cs typeface="Calibri"/>
              </a:rPr>
              <a:t>:</a:t>
            </a:r>
            <a:r>
              <a:rPr sz="2000" spc="45" dirty="0">
                <a:solidFill>
                  <a:srgbClr val="001F5F"/>
                </a:solidFill>
                <a:latin typeface="Calibri"/>
                <a:cs typeface="Calibri"/>
              </a:rPr>
              <a:t> </a:t>
            </a:r>
            <a:r>
              <a:rPr sz="2000" b="1" u="heavy" spc="-30" dirty="0">
                <a:solidFill>
                  <a:srgbClr val="006FC0"/>
                </a:solidFill>
                <a:latin typeface="Calibri"/>
                <a:cs typeface="Calibri"/>
                <a:hlinkClick r:id="rId8"/>
              </a:rPr>
              <a:t>ht</a:t>
            </a:r>
            <a:r>
              <a:rPr sz="2000" b="1" u="heavy" spc="-10" dirty="0">
                <a:solidFill>
                  <a:srgbClr val="006FC0"/>
                </a:solidFill>
                <a:latin typeface="Calibri"/>
                <a:cs typeface="Calibri"/>
                <a:hlinkClick r:id="rId8"/>
              </a:rPr>
              <a:t>t</a:t>
            </a:r>
            <a:r>
              <a:rPr sz="2000" b="1" u="heavy" spc="-5" dirty="0">
                <a:solidFill>
                  <a:srgbClr val="006FC0"/>
                </a:solidFill>
                <a:latin typeface="Calibri"/>
                <a:cs typeface="Calibri"/>
                <a:hlinkClick r:id="rId8"/>
              </a:rPr>
              <a:t>p</a:t>
            </a:r>
            <a:r>
              <a:rPr sz="2000" b="1" u="heavy" spc="-10" dirty="0">
                <a:solidFill>
                  <a:srgbClr val="006FC0"/>
                </a:solidFill>
                <a:latin typeface="Calibri"/>
                <a:cs typeface="Calibri"/>
                <a:hlinkClick r:id="rId8"/>
              </a:rPr>
              <a:t>:</a:t>
            </a:r>
            <a:r>
              <a:rPr sz="2000" b="1" u="heavy" spc="-5" dirty="0">
                <a:solidFill>
                  <a:srgbClr val="006FC0"/>
                </a:solidFill>
                <a:latin typeface="Calibri"/>
                <a:cs typeface="Calibri"/>
                <a:hlinkClick r:id="rId8"/>
              </a:rPr>
              <a:t>/</a:t>
            </a:r>
            <a:r>
              <a:rPr sz="2000" b="1" u="heavy" spc="-10" dirty="0">
                <a:solidFill>
                  <a:srgbClr val="006FC0"/>
                </a:solidFill>
                <a:latin typeface="Calibri"/>
                <a:cs typeface="Calibri"/>
                <a:hlinkClick r:id="rId8"/>
              </a:rPr>
              <a:t>/</a:t>
            </a:r>
            <a:r>
              <a:rPr sz="2000" b="1" u="heavy" spc="-20" dirty="0">
                <a:solidFill>
                  <a:srgbClr val="006FC0"/>
                </a:solidFill>
                <a:latin typeface="Calibri"/>
                <a:cs typeface="Calibri"/>
                <a:hlinkClick r:id="rId8"/>
              </a:rPr>
              <a:t>w</a:t>
            </a:r>
            <a:r>
              <a:rPr sz="2000" b="1" u="heavy" spc="-10" dirty="0">
                <a:solidFill>
                  <a:srgbClr val="006FC0"/>
                </a:solidFill>
                <a:latin typeface="Calibri"/>
                <a:cs typeface="Calibri"/>
                <a:hlinkClick r:id="rId8"/>
              </a:rPr>
              <a:t>w</a:t>
            </a:r>
            <a:r>
              <a:rPr sz="2000" b="1" u="heavy" spc="-135" dirty="0">
                <a:solidFill>
                  <a:srgbClr val="006FC0"/>
                </a:solidFill>
                <a:latin typeface="Calibri"/>
                <a:cs typeface="Calibri"/>
                <a:hlinkClick r:id="rId8"/>
              </a:rPr>
              <a:t>w</a:t>
            </a:r>
            <a:r>
              <a:rPr sz="2000" b="1" u="heavy" spc="-65" dirty="0">
                <a:solidFill>
                  <a:srgbClr val="006FC0"/>
                </a:solidFill>
                <a:latin typeface="Calibri"/>
                <a:cs typeface="Calibri"/>
                <a:hlinkClick r:id="rId8"/>
              </a:rPr>
              <a:t>.</a:t>
            </a:r>
            <a:r>
              <a:rPr sz="2000" b="1" u="heavy" spc="-10" dirty="0">
                <a:solidFill>
                  <a:srgbClr val="006FC0"/>
                </a:solidFill>
                <a:latin typeface="Calibri"/>
                <a:cs typeface="Calibri"/>
                <a:hlinkClick r:id="rId8"/>
              </a:rPr>
              <a:t>t</a:t>
            </a:r>
            <a:r>
              <a:rPr sz="2000" b="1" u="heavy" spc="-5" dirty="0">
                <a:solidFill>
                  <a:srgbClr val="006FC0"/>
                </a:solidFill>
                <a:latin typeface="Calibri"/>
                <a:cs typeface="Calibri"/>
                <a:hlinkClick r:id="rId8"/>
              </a:rPr>
              <a:t>her</a:t>
            </a:r>
            <a:r>
              <a:rPr sz="2000" b="1" u="heavy" spc="-15" dirty="0">
                <a:solidFill>
                  <a:srgbClr val="006FC0"/>
                </a:solidFill>
                <a:latin typeface="Calibri"/>
                <a:cs typeface="Calibri"/>
                <a:hlinkClick r:id="rId8"/>
              </a:rPr>
              <a:t>i</a:t>
            </a:r>
            <a:r>
              <a:rPr sz="2000" b="1" u="heavy" spc="-10" dirty="0">
                <a:solidFill>
                  <a:srgbClr val="006FC0"/>
                </a:solidFill>
                <a:latin typeface="Calibri"/>
                <a:cs typeface="Calibri"/>
                <a:hlinkClick r:id="rId8"/>
              </a:rPr>
              <a:t>a</a:t>
            </a:r>
            <a:r>
              <a:rPr sz="2000" b="1" u="heavy" spc="-5" dirty="0">
                <a:solidFill>
                  <a:srgbClr val="006FC0"/>
                </a:solidFill>
                <a:latin typeface="Calibri"/>
                <a:cs typeface="Calibri"/>
                <a:hlinkClick r:id="rId8"/>
              </a:rPr>
              <a:t>que</a:t>
            </a:r>
            <a:r>
              <a:rPr sz="2000" b="1" u="heavy" spc="-15" dirty="0">
                <a:solidFill>
                  <a:srgbClr val="006FC0"/>
                </a:solidFill>
                <a:latin typeface="Calibri"/>
                <a:cs typeface="Calibri"/>
                <a:hlinkClick r:id="rId8"/>
              </a:rPr>
              <a:t>.o</a:t>
            </a:r>
            <a:r>
              <a:rPr sz="2000" b="1" u="heavy" spc="-20" dirty="0">
                <a:solidFill>
                  <a:srgbClr val="006FC0"/>
                </a:solidFill>
                <a:latin typeface="Calibri"/>
                <a:cs typeface="Calibri"/>
                <a:hlinkClick r:id="rId8"/>
              </a:rPr>
              <a:t>r</a:t>
            </a:r>
            <a:r>
              <a:rPr sz="2000" b="1" u="heavy" spc="25" dirty="0">
                <a:solidFill>
                  <a:srgbClr val="006FC0"/>
                </a:solidFill>
                <a:latin typeface="Calibri"/>
                <a:cs typeface="Calibri"/>
                <a:hlinkClick r:id="rId8"/>
              </a:rPr>
              <a:t>g</a:t>
            </a:r>
            <a:r>
              <a:rPr sz="2000" b="1" u="heavy" spc="-55" dirty="0">
                <a:solidFill>
                  <a:srgbClr val="006FC0"/>
                </a:solidFill>
                <a:latin typeface="Calibri"/>
                <a:cs typeface="Calibri"/>
                <a:hlinkClick r:id="rId8"/>
              </a:rPr>
              <a:t>/</a:t>
            </a:r>
            <a:r>
              <a:rPr sz="2000" b="1" u="heavy" spc="-10" dirty="0">
                <a:solidFill>
                  <a:srgbClr val="006FC0"/>
                </a:solidFill>
                <a:latin typeface="Calibri"/>
                <a:cs typeface="Calibri"/>
                <a:hlinkClick r:id="rId8"/>
              </a:rPr>
              <a:t>a</a:t>
            </a:r>
            <a:r>
              <a:rPr sz="2000" b="1" u="heavy" spc="-5" dirty="0">
                <a:solidFill>
                  <a:srgbClr val="006FC0"/>
                </a:solidFill>
                <a:latin typeface="Calibri"/>
                <a:cs typeface="Calibri"/>
                <a:hlinkClick r:id="rId8"/>
              </a:rPr>
              <a:t>pp</a:t>
            </a:r>
            <a:r>
              <a:rPr sz="2000" b="1" u="heavy" spc="-10" dirty="0">
                <a:solidFill>
                  <a:srgbClr val="006FC0"/>
                </a:solidFill>
                <a:latin typeface="Calibri"/>
                <a:cs typeface="Calibri"/>
                <a:hlinkClick r:id="rId8"/>
              </a:rPr>
              <a:t>s</a:t>
            </a:r>
            <a:r>
              <a:rPr sz="2000" b="1" u="heavy" spc="-60" dirty="0">
                <a:solidFill>
                  <a:srgbClr val="006FC0"/>
                </a:solidFill>
                <a:latin typeface="Calibri"/>
                <a:cs typeface="Calibri"/>
                <a:hlinkClick r:id="rId8"/>
              </a:rPr>
              <a:t>/</a:t>
            </a:r>
            <a:r>
              <a:rPr sz="2000" b="1" u="heavy" spc="-10" dirty="0">
                <a:solidFill>
                  <a:srgbClr val="006FC0"/>
                </a:solidFill>
                <a:latin typeface="Calibri"/>
                <a:cs typeface="Calibri"/>
                <a:hlinkClick r:id="rId8"/>
              </a:rPr>
              <a:t>co</a:t>
            </a:r>
            <a:r>
              <a:rPr sz="2000" b="1" u="heavy" spc="-30" dirty="0">
                <a:solidFill>
                  <a:srgbClr val="006FC0"/>
                </a:solidFill>
                <a:latin typeface="Calibri"/>
                <a:cs typeface="Calibri"/>
                <a:hlinkClick r:id="rId8"/>
              </a:rPr>
              <a:t>nt</a:t>
            </a:r>
            <a:r>
              <a:rPr sz="2000" b="1" u="heavy" spc="-5" dirty="0">
                <a:solidFill>
                  <a:srgbClr val="006FC0"/>
                </a:solidFill>
                <a:latin typeface="Calibri"/>
                <a:cs typeface="Calibri"/>
                <a:hlinkClick r:id="rId8"/>
              </a:rPr>
              <a:t>enu</a:t>
            </a:r>
            <a:r>
              <a:rPr sz="2000" b="1" u="heavy" spc="-55" dirty="0">
                <a:solidFill>
                  <a:srgbClr val="006FC0"/>
                </a:solidFill>
                <a:latin typeface="Calibri"/>
                <a:cs typeface="Calibri"/>
                <a:hlinkClick r:id="rId8"/>
              </a:rPr>
              <a:t>/</a:t>
            </a:r>
            <a:r>
              <a:rPr sz="2000" b="1" u="heavy" spc="-10" dirty="0">
                <a:solidFill>
                  <a:srgbClr val="006FC0"/>
                </a:solidFill>
                <a:latin typeface="Calibri"/>
                <a:cs typeface="Calibri"/>
                <a:hlinkClick r:id="rId8"/>
              </a:rPr>
              <a:t>a</a:t>
            </a:r>
            <a:r>
              <a:rPr sz="2000" b="1" u="heavy" spc="-5" dirty="0">
                <a:solidFill>
                  <a:srgbClr val="006FC0"/>
                </a:solidFill>
                <a:latin typeface="Calibri"/>
                <a:cs typeface="Calibri"/>
                <a:hlinkClick r:id="rId8"/>
              </a:rPr>
              <a:t>c</a:t>
            </a:r>
            <a:r>
              <a:rPr sz="2000" b="1" u="heavy" spc="-10" dirty="0">
                <a:solidFill>
                  <a:srgbClr val="006FC0"/>
                </a:solidFill>
                <a:latin typeface="Calibri"/>
                <a:cs typeface="Calibri"/>
                <a:hlinkClick r:id="rId8"/>
              </a:rPr>
              <a:t>c</a:t>
            </a:r>
            <a:r>
              <a:rPr sz="2000" b="1" u="heavy" spc="-5" dirty="0">
                <a:solidFill>
                  <a:srgbClr val="006FC0"/>
                </a:solidFill>
                <a:latin typeface="Calibri"/>
                <a:cs typeface="Calibri"/>
                <a:hlinkClick r:id="rId8"/>
              </a:rPr>
              <a:t>ue</a:t>
            </a:r>
            <a:r>
              <a:rPr sz="2000" b="1" u="heavy" spc="-15" dirty="0">
                <a:solidFill>
                  <a:srgbClr val="006FC0"/>
                </a:solidFill>
                <a:latin typeface="Calibri"/>
                <a:cs typeface="Calibri"/>
                <a:hlinkClick r:id="rId8"/>
              </a:rPr>
              <a:t>il.p</a:t>
            </a:r>
            <a:r>
              <a:rPr sz="2000" b="1" u="heavy" spc="-5" dirty="0">
                <a:solidFill>
                  <a:srgbClr val="006FC0"/>
                </a:solidFill>
                <a:latin typeface="Calibri"/>
                <a:cs typeface="Calibri"/>
                <a:hlinkClick r:id="rId8"/>
              </a:rPr>
              <a:t>h</a:t>
            </a:r>
            <a:r>
              <a:rPr sz="2000" b="1" u="heavy" spc="-15" dirty="0">
                <a:solidFill>
                  <a:srgbClr val="006FC0"/>
                </a:solidFill>
                <a:latin typeface="Calibri"/>
                <a:cs typeface="Calibri"/>
                <a:hlinkClick r:id="rId8"/>
              </a:rPr>
              <a:t>p</a:t>
            </a:r>
            <a:endParaRPr sz="2000" dirty="0">
              <a:latin typeface="Calibri"/>
              <a:cs typeface="Calibri"/>
            </a:endParaRPr>
          </a:p>
          <a:p>
            <a:pPr marL="415290" indent="-402590">
              <a:spcBef>
                <a:spcPts val="480"/>
              </a:spcBef>
              <a:buClr>
                <a:srgbClr val="001F5F"/>
              </a:buClr>
              <a:buFont typeface="Arial"/>
              <a:buChar char="•"/>
              <a:tabLst>
                <a:tab pos="415925" algn="l"/>
              </a:tabLst>
            </a:pPr>
            <a:r>
              <a:rPr sz="2000" spc="-15" dirty="0">
                <a:solidFill>
                  <a:srgbClr val="001F5F"/>
                </a:solidFill>
                <a:latin typeface="Calibri"/>
                <a:cs typeface="Calibri"/>
              </a:rPr>
              <a:t>B</a:t>
            </a:r>
            <a:r>
              <a:rPr sz="2000" spc="-5" dirty="0">
                <a:solidFill>
                  <a:srgbClr val="001F5F"/>
                </a:solidFill>
                <a:latin typeface="Calibri"/>
                <a:cs typeface="Calibri"/>
              </a:rPr>
              <a:t>a</a:t>
            </a:r>
            <a:r>
              <a:rPr sz="2000" spc="-25" dirty="0">
                <a:solidFill>
                  <a:srgbClr val="001F5F"/>
                </a:solidFill>
                <a:latin typeface="Calibri"/>
                <a:cs typeface="Calibri"/>
              </a:rPr>
              <a:t>s</a:t>
            </a:r>
            <a:r>
              <a:rPr sz="2000" spc="-10" dirty="0">
                <a:solidFill>
                  <a:srgbClr val="001F5F"/>
                </a:solidFill>
                <a:latin typeface="Calibri"/>
                <a:cs typeface="Calibri"/>
              </a:rPr>
              <a:t>e</a:t>
            </a:r>
            <a:r>
              <a:rPr sz="2000" spc="20" dirty="0">
                <a:solidFill>
                  <a:srgbClr val="001F5F"/>
                </a:solidFill>
                <a:latin typeface="Calibri"/>
                <a:cs typeface="Calibri"/>
              </a:rPr>
              <a:t> </a:t>
            </a:r>
            <a:r>
              <a:rPr sz="2000" spc="-15" dirty="0">
                <a:solidFill>
                  <a:srgbClr val="001F5F"/>
                </a:solidFill>
                <a:latin typeface="Calibri"/>
                <a:cs typeface="Calibri"/>
              </a:rPr>
              <a:t>Cla</a:t>
            </a:r>
            <a:r>
              <a:rPr sz="2000" dirty="0">
                <a:solidFill>
                  <a:srgbClr val="001F5F"/>
                </a:solidFill>
                <a:latin typeface="Calibri"/>
                <a:cs typeface="Calibri"/>
              </a:rPr>
              <a:t>u</a:t>
            </a:r>
            <a:r>
              <a:rPr sz="2000" spc="-10" dirty="0">
                <a:solidFill>
                  <a:srgbClr val="001F5F"/>
                </a:solidFill>
                <a:latin typeface="Calibri"/>
                <a:cs typeface="Calibri"/>
              </a:rPr>
              <a:t>de</a:t>
            </a:r>
            <a:r>
              <a:rPr sz="2000" spc="20" dirty="0">
                <a:solidFill>
                  <a:srgbClr val="001F5F"/>
                </a:solidFill>
                <a:latin typeface="Calibri"/>
                <a:cs typeface="Calibri"/>
              </a:rPr>
              <a:t> </a:t>
            </a:r>
            <a:r>
              <a:rPr sz="2000" spc="-15" dirty="0">
                <a:solidFill>
                  <a:srgbClr val="001F5F"/>
                </a:solidFill>
                <a:latin typeface="Calibri"/>
                <a:cs typeface="Calibri"/>
              </a:rPr>
              <a:t>Be</a:t>
            </a:r>
            <a:r>
              <a:rPr sz="2000" spc="-10" dirty="0">
                <a:solidFill>
                  <a:srgbClr val="001F5F"/>
                </a:solidFill>
                <a:latin typeface="Calibri"/>
                <a:cs typeface="Calibri"/>
              </a:rPr>
              <a:t>r</a:t>
            </a:r>
            <a:r>
              <a:rPr sz="2000" spc="-5" dirty="0">
                <a:solidFill>
                  <a:srgbClr val="001F5F"/>
                </a:solidFill>
                <a:latin typeface="Calibri"/>
                <a:cs typeface="Calibri"/>
              </a:rPr>
              <a:t>na</a:t>
            </a:r>
            <a:r>
              <a:rPr sz="2000" spc="-35" dirty="0">
                <a:solidFill>
                  <a:srgbClr val="001F5F"/>
                </a:solidFill>
                <a:latin typeface="Calibri"/>
                <a:cs typeface="Calibri"/>
              </a:rPr>
              <a:t>r</a:t>
            </a:r>
            <a:r>
              <a:rPr sz="2000" spc="-15" dirty="0">
                <a:solidFill>
                  <a:srgbClr val="001F5F"/>
                </a:solidFill>
                <a:latin typeface="Calibri"/>
                <a:cs typeface="Calibri"/>
              </a:rPr>
              <a:t>d</a:t>
            </a:r>
            <a:r>
              <a:rPr sz="2000" spc="5" dirty="0">
                <a:solidFill>
                  <a:srgbClr val="001F5F"/>
                </a:solidFill>
                <a:latin typeface="Calibri"/>
                <a:cs typeface="Calibri"/>
              </a:rPr>
              <a:t> </a:t>
            </a:r>
            <a:r>
              <a:rPr sz="2000" spc="-15" dirty="0">
                <a:solidFill>
                  <a:srgbClr val="001F5F"/>
                </a:solidFill>
                <a:latin typeface="Calibri"/>
                <a:cs typeface="Calibri"/>
              </a:rPr>
              <a:t>(</a:t>
            </a:r>
            <a:r>
              <a:rPr sz="2000" spc="-5" dirty="0">
                <a:solidFill>
                  <a:srgbClr val="001F5F"/>
                </a:solidFill>
                <a:latin typeface="Calibri"/>
                <a:cs typeface="Calibri"/>
              </a:rPr>
              <a:t>p</a:t>
            </a:r>
            <a:r>
              <a:rPr sz="2000" spc="-55" dirty="0">
                <a:solidFill>
                  <a:srgbClr val="001F5F"/>
                </a:solidFill>
                <a:latin typeface="Calibri"/>
                <a:cs typeface="Calibri"/>
              </a:rPr>
              <a:t>a</a:t>
            </a:r>
            <a:r>
              <a:rPr sz="2000" spc="-25" dirty="0">
                <a:solidFill>
                  <a:srgbClr val="001F5F"/>
                </a:solidFill>
                <a:latin typeface="Calibri"/>
                <a:cs typeface="Calibri"/>
              </a:rPr>
              <a:t>y</a:t>
            </a:r>
            <a:r>
              <a:rPr sz="2000" spc="-5" dirty="0">
                <a:solidFill>
                  <a:srgbClr val="001F5F"/>
                </a:solidFill>
                <a:latin typeface="Calibri"/>
                <a:cs typeface="Calibri"/>
              </a:rPr>
              <a:t>a</a:t>
            </a:r>
            <a:r>
              <a:rPr sz="2000" spc="-30" dirty="0">
                <a:solidFill>
                  <a:srgbClr val="001F5F"/>
                </a:solidFill>
                <a:latin typeface="Calibri"/>
                <a:cs typeface="Calibri"/>
              </a:rPr>
              <a:t>nt</a:t>
            </a:r>
            <a:r>
              <a:rPr sz="2000" spc="-10" dirty="0">
                <a:solidFill>
                  <a:srgbClr val="001F5F"/>
                </a:solidFill>
                <a:latin typeface="Calibri"/>
                <a:cs typeface="Calibri"/>
              </a:rPr>
              <a:t>e</a:t>
            </a:r>
            <a:r>
              <a:rPr sz="2000" spc="-25" dirty="0">
                <a:solidFill>
                  <a:srgbClr val="001F5F"/>
                </a:solidFill>
                <a:latin typeface="Calibri"/>
                <a:cs typeface="Calibri"/>
              </a:rPr>
              <a:t>)</a:t>
            </a:r>
            <a:r>
              <a:rPr sz="2000" spc="-10" dirty="0">
                <a:solidFill>
                  <a:srgbClr val="001F5F"/>
                </a:solidFill>
                <a:latin typeface="Calibri"/>
                <a:cs typeface="Calibri"/>
              </a:rPr>
              <a:t>:</a:t>
            </a:r>
            <a:r>
              <a:rPr sz="2000" spc="30" dirty="0">
                <a:solidFill>
                  <a:srgbClr val="001F5F"/>
                </a:solidFill>
                <a:latin typeface="Calibri"/>
                <a:cs typeface="Calibri"/>
              </a:rPr>
              <a:t> </a:t>
            </a:r>
            <a:r>
              <a:rPr sz="2000" b="1" u="heavy" spc="-30" dirty="0">
                <a:solidFill>
                  <a:srgbClr val="006FC0"/>
                </a:solidFill>
                <a:latin typeface="Calibri"/>
                <a:cs typeface="Calibri"/>
                <a:hlinkClick r:id="rId9"/>
              </a:rPr>
              <a:t>ht</a:t>
            </a:r>
            <a:r>
              <a:rPr sz="2000" b="1" u="heavy" spc="-10" dirty="0">
                <a:solidFill>
                  <a:srgbClr val="006FC0"/>
                </a:solidFill>
                <a:latin typeface="Calibri"/>
                <a:cs typeface="Calibri"/>
                <a:hlinkClick r:id="rId9"/>
              </a:rPr>
              <a:t>t</a:t>
            </a:r>
            <a:r>
              <a:rPr sz="2000" b="1" u="heavy" dirty="0">
                <a:solidFill>
                  <a:srgbClr val="006FC0"/>
                </a:solidFill>
                <a:latin typeface="Calibri"/>
                <a:cs typeface="Calibri"/>
                <a:hlinkClick r:id="rId9"/>
              </a:rPr>
              <a:t>p</a:t>
            </a:r>
            <a:r>
              <a:rPr sz="2000" b="1" u="heavy" spc="-10" dirty="0">
                <a:solidFill>
                  <a:srgbClr val="006FC0"/>
                </a:solidFill>
                <a:latin typeface="Calibri"/>
                <a:cs typeface="Calibri"/>
                <a:hlinkClick r:id="rId9"/>
              </a:rPr>
              <a:t>:</a:t>
            </a:r>
            <a:r>
              <a:rPr sz="2000" b="1" u="heavy" spc="-5" dirty="0">
                <a:solidFill>
                  <a:srgbClr val="006FC0"/>
                </a:solidFill>
                <a:latin typeface="Calibri"/>
                <a:cs typeface="Calibri"/>
                <a:hlinkClick r:id="rId9"/>
              </a:rPr>
              <a:t>//</a:t>
            </a:r>
            <a:r>
              <a:rPr sz="2000" b="1" u="heavy" spc="-15" dirty="0">
                <a:solidFill>
                  <a:srgbClr val="006FC0"/>
                </a:solidFill>
                <a:latin typeface="Calibri"/>
                <a:cs typeface="Calibri"/>
                <a:hlinkClick r:id="rId9"/>
              </a:rPr>
              <a:t>ww</a:t>
            </a:r>
            <a:r>
              <a:rPr sz="2000" b="1" u="heavy" spc="-130" dirty="0">
                <a:solidFill>
                  <a:srgbClr val="006FC0"/>
                </a:solidFill>
                <a:latin typeface="Calibri"/>
                <a:cs typeface="Calibri"/>
                <a:hlinkClick r:id="rId9"/>
              </a:rPr>
              <a:t>w</a:t>
            </a:r>
            <a:r>
              <a:rPr sz="2000" b="1" u="heavy" spc="-15" dirty="0">
                <a:solidFill>
                  <a:srgbClr val="006FC0"/>
                </a:solidFill>
                <a:latin typeface="Calibri"/>
                <a:cs typeface="Calibri"/>
                <a:hlinkClick r:id="rId9"/>
              </a:rPr>
              <a:t>.</a:t>
            </a:r>
            <a:r>
              <a:rPr sz="2000" b="1" u="heavy" spc="-30" dirty="0">
                <a:solidFill>
                  <a:srgbClr val="006FC0"/>
                </a:solidFill>
                <a:latin typeface="Calibri"/>
                <a:cs typeface="Calibri"/>
                <a:hlinkClick r:id="rId9"/>
              </a:rPr>
              <a:t>r</a:t>
            </a:r>
            <a:r>
              <a:rPr sz="2000" b="1" u="heavy" spc="-5" dirty="0">
                <a:solidFill>
                  <a:srgbClr val="006FC0"/>
                </a:solidFill>
                <a:latin typeface="Calibri"/>
                <a:cs typeface="Calibri"/>
                <a:hlinkClick r:id="rId9"/>
              </a:rPr>
              <a:t>e</a:t>
            </a:r>
            <a:r>
              <a:rPr sz="2000" b="1" u="heavy" spc="-10" dirty="0">
                <a:solidFill>
                  <a:srgbClr val="006FC0"/>
                </a:solidFill>
                <a:latin typeface="Calibri"/>
                <a:cs typeface="Calibri"/>
                <a:hlinkClick r:id="rId9"/>
              </a:rPr>
              <a:t>s</a:t>
            </a:r>
            <a:r>
              <a:rPr sz="2000" b="1" u="heavy" spc="-20" dirty="0">
                <a:solidFill>
                  <a:srgbClr val="006FC0"/>
                </a:solidFill>
                <a:latin typeface="Calibri"/>
                <a:cs typeface="Calibri"/>
                <a:hlinkClick r:id="rId9"/>
              </a:rPr>
              <a:t>i</a:t>
            </a:r>
            <a:r>
              <a:rPr sz="2000" b="1" u="heavy" spc="-5" dirty="0">
                <a:solidFill>
                  <a:srgbClr val="006FC0"/>
                </a:solidFill>
                <a:latin typeface="Calibri"/>
                <a:cs typeface="Calibri"/>
                <a:hlinkClick r:id="rId9"/>
              </a:rPr>
              <a:t>p</a:t>
            </a:r>
            <a:r>
              <a:rPr sz="2000" b="1" u="heavy" spc="-65" dirty="0">
                <a:solidFill>
                  <a:srgbClr val="006FC0"/>
                </a:solidFill>
                <a:latin typeface="Calibri"/>
                <a:cs typeface="Calibri"/>
                <a:hlinkClick r:id="rId9"/>
              </a:rPr>
              <a:t>.</a:t>
            </a:r>
            <a:r>
              <a:rPr sz="2000" b="1" u="heavy" spc="-15" dirty="0">
                <a:solidFill>
                  <a:srgbClr val="006FC0"/>
                </a:solidFill>
                <a:latin typeface="Calibri"/>
                <a:cs typeface="Calibri"/>
                <a:hlinkClick r:id="rId9"/>
              </a:rPr>
              <a:t>f</a:t>
            </a:r>
            <a:r>
              <a:rPr sz="2000" b="1" u="heavy" spc="-5" dirty="0">
                <a:solidFill>
                  <a:srgbClr val="006FC0"/>
                </a:solidFill>
                <a:latin typeface="Calibri"/>
                <a:cs typeface="Calibri"/>
                <a:hlinkClick r:id="rId9"/>
              </a:rPr>
              <a:t>r</a:t>
            </a:r>
            <a:r>
              <a:rPr sz="2000" b="1" u="heavy" spc="-10" dirty="0">
                <a:solidFill>
                  <a:srgbClr val="006FC0"/>
                </a:solidFill>
                <a:latin typeface="Calibri"/>
                <a:cs typeface="Calibri"/>
                <a:hlinkClick r:id="rId9"/>
              </a:rPr>
              <a:t>/</a:t>
            </a:r>
            <a:endParaRPr sz="2000" dirty="0">
              <a:latin typeface="Calibri"/>
              <a:cs typeface="Calibri"/>
            </a:endParaRPr>
          </a:p>
          <a:p>
            <a:pPr marL="356870" indent="-344170">
              <a:spcBef>
                <a:spcPts val="480"/>
              </a:spcBef>
              <a:buClr>
                <a:srgbClr val="001F5F"/>
              </a:buClr>
              <a:buFont typeface="Arial"/>
              <a:buChar char="•"/>
              <a:tabLst>
                <a:tab pos="357505" algn="l"/>
              </a:tabLst>
            </a:pPr>
            <a:r>
              <a:rPr sz="2000" spc="-40" dirty="0">
                <a:solidFill>
                  <a:srgbClr val="001F5F"/>
                </a:solidFill>
                <a:latin typeface="Calibri"/>
                <a:cs typeface="Calibri"/>
              </a:rPr>
              <a:t>R</a:t>
            </a:r>
            <a:r>
              <a:rPr sz="2000" spc="-20" dirty="0">
                <a:solidFill>
                  <a:srgbClr val="001F5F"/>
                </a:solidFill>
                <a:latin typeface="Calibri"/>
                <a:cs typeface="Calibri"/>
              </a:rPr>
              <a:t>e</a:t>
            </a:r>
            <a:r>
              <a:rPr sz="2000" spc="-25" dirty="0">
                <a:solidFill>
                  <a:srgbClr val="001F5F"/>
                </a:solidFill>
                <a:latin typeface="Calibri"/>
                <a:cs typeface="Calibri"/>
              </a:rPr>
              <a:t>v</a:t>
            </a:r>
            <a:r>
              <a:rPr sz="2000" spc="-10" dirty="0">
                <a:solidFill>
                  <a:srgbClr val="001F5F"/>
                </a:solidFill>
                <a:latin typeface="Calibri"/>
                <a:cs typeface="Calibri"/>
              </a:rPr>
              <a:t>ue</a:t>
            </a:r>
            <a:r>
              <a:rPr sz="2000" spc="10" dirty="0">
                <a:solidFill>
                  <a:srgbClr val="001F5F"/>
                </a:solidFill>
                <a:latin typeface="Calibri"/>
                <a:cs typeface="Calibri"/>
              </a:rPr>
              <a:t> </a:t>
            </a:r>
            <a:r>
              <a:rPr sz="2000" spc="-15" dirty="0">
                <a:solidFill>
                  <a:srgbClr val="001F5F"/>
                </a:solidFill>
                <a:latin typeface="Calibri"/>
                <a:cs typeface="Calibri"/>
              </a:rPr>
              <a:t>P</a:t>
            </a:r>
            <a:r>
              <a:rPr sz="2000" spc="-30" dirty="0">
                <a:solidFill>
                  <a:srgbClr val="001F5F"/>
                </a:solidFill>
                <a:latin typeface="Calibri"/>
                <a:cs typeface="Calibri"/>
              </a:rPr>
              <a:t>r</a:t>
            </a:r>
            <a:r>
              <a:rPr sz="2000" spc="-20" dirty="0">
                <a:solidFill>
                  <a:srgbClr val="001F5F"/>
                </a:solidFill>
                <a:latin typeface="Calibri"/>
                <a:cs typeface="Calibri"/>
              </a:rPr>
              <a:t>e</a:t>
            </a:r>
            <a:r>
              <a:rPr sz="2000" spc="-25" dirty="0">
                <a:solidFill>
                  <a:srgbClr val="001F5F"/>
                </a:solidFill>
                <a:latin typeface="Calibri"/>
                <a:cs typeface="Calibri"/>
              </a:rPr>
              <a:t>s</a:t>
            </a:r>
            <a:r>
              <a:rPr sz="2000" spc="-10" dirty="0">
                <a:solidFill>
                  <a:srgbClr val="001F5F"/>
                </a:solidFill>
                <a:latin typeface="Calibri"/>
                <a:cs typeface="Calibri"/>
              </a:rPr>
              <a:t>cri</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a:t>
            </a:r>
            <a:r>
              <a:rPr sz="2000" spc="65" dirty="0">
                <a:solidFill>
                  <a:srgbClr val="001F5F"/>
                </a:solidFill>
                <a:latin typeface="Calibri"/>
                <a:cs typeface="Calibri"/>
              </a:rPr>
              <a:t> </a:t>
            </a:r>
            <a:r>
              <a:rPr sz="2000" b="1" u="heavy" spc="-30" dirty="0">
                <a:solidFill>
                  <a:srgbClr val="006FC0"/>
                </a:solidFill>
                <a:latin typeface="Calibri"/>
                <a:cs typeface="Calibri"/>
                <a:hlinkClick r:id="rId10"/>
              </a:rPr>
              <a:t>ht</a:t>
            </a:r>
            <a:r>
              <a:rPr sz="2000" b="1" u="heavy" spc="-10" dirty="0">
                <a:solidFill>
                  <a:srgbClr val="006FC0"/>
                </a:solidFill>
                <a:latin typeface="Calibri"/>
                <a:cs typeface="Calibri"/>
                <a:hlinkClick r:id="rId10"/>
              </a:rPr>
              <a:t>t</a:t>
            </a:r>
            <a:r>
              <a:rPr sz="2000" b="1" u="heavy" spc="-5" dirty="0">
                <a:solidFill>
                  <a:srgbClr val="006FC0"/>
                </a:solidFill>
                <a:latin typeface="Calibri"/>
                <a:cs typeface="Calibri"/>
                <a:hlinkClick r:id="rId10"/>
              </a:rPr>
              <a:t>p</a:t>
            </a:r>
            <a:r>
              <a:rPr sz="2000" b="1" u="heavy" spc="-10" dirty="0">
                <a:solidFill>
                  <a:srgbClr val="006FC0"/>
                </a:solidFill>
                <a:latin typeface="Calibri"/>
                <a:cs typeface="Calibri"/>
                <a:hlinkClick r:id="rId10"/>
              </a:rPr>
              <a:t>:</a:t>
            </a:r>
            <a:r>
              <a:rPr sz="2000" b="1" u="heavy" spc="-5" dirty="0">
                <a:solidFill>
                  <a:srgbClr val="006FC0"/>
                </a:solidFill>
                <a:latin typeface="Calibri"/>
                <a:cs typeface="Calibri"/>
                <a:hlinkClick r:id="rId10"/>
              </a:rPr>
              <a:t>/</a:t>
            </a:r>
            <a:r>
              <a:rPr sz="2000" b="1" u="heavy" spc="-10" dirty="0">
                <a:solidFill>
                  <a:srgbClr val="006FC0"/>
                </a:solidFill>
                <a:latin typeface="Calibri"/>
                <a:cs typeface="Calibri"/>
                <a:hlinkClick r:id="rId10"/>
              </a:rPr>
              <a:t>/</a:t>
            </a:r>
            <a:r>
              <a:rPr sz="2000" b="1" u="heavy" spc="-20" dirty="0">
                <a:solidFill>
                  <a:srgbClr val="006FC0"/>
                </a:solidFill>
                <a:latin typeface="Calibri"/>
                <a:cs typeface="Calibri"/>
                <a:hlinkClick r:id="rId10"/>
              </a:rPr>
              <a:t>w</a:t>
            </a:r>
            <a:r>
              <a:rPr sz="2000" b="1" u="heavy" spc="-10" dirty="0">
                <a:solidFill>
                  <a:srgbClr val="006FC0"/>
                </a:solidFill>
                <a:latin typeface="Calibri"/>
                <a:cs typeface="Calibri"/>
                <a:hlinkClick r:id="rId10"/>
              </a:rPr>
              <a:t>w</a:t>
            </a:r>
            <a:r>
              <a:rPr sz="2000" b="1" u="heavy" spc="-135" dirty="0">
                <a:solidFill>
                  <a:srgbClr val="006FC0"/>
                </a:solidFill>
                <a:latin typeface="Calibri"/>
                <a:cs typeface="Calibri"/>
                <a:hlinkClick r:id="rId10"/>
              </a:rPr>
              <a:t>w</a:t>
            </a:r>
            <a:r>
              <a:rPr sz="2000" b="1" u="heavy" spc="-15" dirty="0">
                <a:solidFill>
                  <a:srgbClr val="006FC0"/>
                </a:solidFill>
                <a:latin typeface="Calibri"/>
                <a:cs typeface="Calibri"/>
                <a:hlinkClick r:id="rId10"/>
              </a:rPr>
              <a:t>.p</a:t>
            </a:r>
            <a:r>
              <a:rPr sz="2000" b="1" u="heavy" spc="-25" dirty="0">
                <a:solidFill>
                  <a:srgbClr val="006FC0"/>
                </a:solidFill>
                <a:latin typeface="Calibri"/>
                <a:cs typeface="Calibri"/>
                <a:hlinkClick r:id="rId10"/>
              </a:rPr>
              <a:t>r</a:t>
            </a:r>
            <a:r>
              <a:rPr sz="2000" b="1" u="heavy" spc="-5" dirty="0">
                <a:solidFill>
                  <a:srgbClr val="006FC0"/>
                </a:solidFill>
                <a:latin typeface="Calibri"/>
                <a:cs typeface="Calibri"/>
                <a:hlinkClick r:id="rId10"/>
              </a:rPr>
              <a:t>e</a:t>
            </a:r>
            <a:r>
              <a:rPr sz="2000" b="1" u="heavy" spc="-10" dirty="0">
                <a:solidFill>
                  <a:srgbClr val="006FC0"/>
                </a:solidFill>
                <a:latin typeface="Calibri"/>
                <a:cs typeface="Calibri"/>
                <a:hlinkClick r:id="rId10"/>
              </a:rPr>
              <a:t>sc</a:t>
            </a:r>
            <a:r>
              <a:rPr sz="2000" b="1" u="heavy" dirty="0">
                <a:solidFill>
                  <a:srgbClr val="006FC0"/>
                </a:solidFill>
                <a:latin typeface="Calibri"/>
                <a:cs typeface="Calibri"/>
                <a:hlinkClick r:id="rId10"/>
              </a:rPr>
              <a:t>r</a:t>
            </a:r>
            <a:r>
              <a:rPr sz="2000" b="1" u="heavy" spc="-15" dirty="0">
                <a:solidFill>
                  <a:srgbClr val="006FC0"/>
                </a:solidFill>
                <a:latin typeface="Calibri"/>
                <a:cs typeface="Calibri"/>
                <a:hlinkClick r:id="rId10"/>
              </a:rPr>
              <a:t>i</a:t>
            </a:r>
            <a:r>
              <a:rPr sz="2000" b="1" u="heavy" spc="-25" dirty="0">
                <a:solidFill>
                  <a:srgbClr val="006FC0"/>
                </a:solidFill>
                <a:latin typeface="Calibri"/>
                <a:cs typeface="Calibri"/>
                <a:hlinkClick r:id="rId10"/>
              </a:rPr>
              <a:t>r</a:t>
            </a:r>
            <a:r>
              <a:rPr sz="2000" b="1" u="heavy" spc="-5" dirty="0">
                <a:solidFill>
                  <a:srgbClr val="006FC0"/>
                </a:solidFill>
                <a:latin typeface="Calibri"/>
                <a:cs typeface="Calibri"/>
                <a:hlinkClick r:id="rId10"/>
              </a:rPr>
              <a:t>e</a:t>
            </a:r>
            <a:r>
              <a:rPr sz="2000" b="1" u="heavy" spc="-15" dirty="0">
                <a:solidFill>
                  <a:srgbClr val="006FC0"/>
                </a:solidFill>
                <a:latin typeface="Calibri"/>
                <a:cs typeface="Calibri"/>
                <a:hlinkClick r:id="rId10"/>
              </a:rPr>
              <a:t>.o</a:t>
            </a:r>
            <a:r>
              <a:rPr sz="2000" b="1" u="heavy" spc="-20" dirty="0">
                <a:solidFill>
                  <a:srgbClr val="006FC0"/>
                </a:solidFill>
                <a:latin typeface="Calibri"/>
                <a:cs typeface="Calibri"/>
                <a:hlinkClick r:id="rId10"/>
              </a:rPr>
              <a:t>r</a:t>
            </a:r>
            <a:r>
              <a:rPr sz="2000" b="1" u="heavy" spc="25" dirty="0">
                <a:solidFill>
                  <a:srgbClr val="006FC0"/>
                </a:solidFill>
                <a:latin typeface="Calibri"/>
                <a:cs typeface="Calibri"/>
                <a:hlinkClick r:id="rId10"/>
              </a:rPr>
              <a:t>g</a:t>
            </a:r>
            <a:r>
              <a:rPr sz="2000" b="1" u="heavy" spc="-10" dirty="0">
                <a:solidFill>
                  <a:srgbClr val="006FC0"/>
                </a:solidFill>
                <a:latin typeface="Calibri"/>
                <a:cs typeface="Calibri"/>
                <a:hlinkClick r:id="rId10"/>
              </a:rPr>
              <a:t>/</a:t>
            </a:r>
            <a:r>
              <a:rPr sz="2000" b="1" u="heavy" spc="-20" dirty="0">
                <a:solidFill>
                  <a:srgbClr val="006FC0"/>
                </a:solidFill>
                <a:latin typeface="Calibri"/>
                <a:cs typeface="Calibri"/>
                <a:hlinkClick r:id="rId10"/>
              </a:rPr>
              <a:t>f</a:t>
            </a:r>
            <a:r>
              <a:rPr sz="2000" b="1" u="heavy" spc="-5" dirty="0">
                <a:solidFill>
                  <a:srgbClr val="006FC0"/>
                </a:solidFill>
                <a:latin typeface="Calibri"/>
                <a:cs typeface="Calibri"/>
                <a:hlinkClick r:id="rId10"/>
              </a:rPr>
              <a:t>r</a:t>
            </a:r>
            <a:r>
              <a:rPr sz="2000" b="1" u="heavy" spc="-10" dirty="0">
                <a:solidFill>
                  <a:srgbClr val="006FC0"/>
                </a:solidFill>
                <a:latin typeface="Calibri"/>
                <a:cs typeface="Calibri"/>
                <a:hlinkClick r:id="rId10"/>
              </a:rPr>
              <a:t>/12/40</a:t>
            </a:r>
            <a:r>
              <a:rPr sz="2000" b="1" u="heavy" spc="-5" dirty="0">
                <a:solidFill>
                  <a:srgbClr val="006FC0"/>
                </a:solidFill>
                <a:latin typeface="Calibri"/>
                <a:cs typeface="Calibri"/>
                <a:hlinkClick r:id="rId10"/>
              </a:rPr>
              <a:t>/</a:t>
            </a:r>
            <a:r>
              <a:rPr sz="2000" b="1" u="heavy" spc="-10" dirty="0">
                <a:solidFill>
                  <a:srgbClr val="006FC0"/>
                </a:solidFill>
                <a:latin typeface="Calibri"/>
                <a:cs typeface="Calibri"/>
                <a:hlinkClick r:id="rId10"/>
              </a:rPr>
              <a:t>0/144</a:t>
            </a:r>
            <a:r>
              <a:rPr sz="2000" b="1" u="heavy" spc="-95" dirty="0">
                <a:solidFill>
                  <a:srgbClr val="006FC0"/>
                </a:solidFill>
                <a:latin typeface="Calibri"/>
                <a:cs typeface="Calibri"/>
                <a:hlinkClick r:id="rId10"/>
              </a:rPr>
              <a:t>/</a:t>
            </a:r>
            <a:r>
              <a:rPr sz="2000" b="1" u="heavy" spc="-25" dirty="0">
                <a:solidFill>
                  <a:srgbClr val="006FC0"/>
                </a:solidFill>
                <a:latin typeface="Calibri"/>
                <a:cs typeface="Calibri"/>
                <a:hlinkClick r:id="rId10"/>
              </a:rPr>
              <a:t>A</a:t>
            </a:r>
            <a:r>
              <a:rPr sz="2000" b="1" u="heavy" spc="-5" dirty="0">
                <a:solidFill>
                  <a:srgbClr val="006FC0"/>
                </a:solidFill>
                <a:latin typeface="Calibri"/>
                <a:cs typeface="Calibri"/>
                <a:hlinkClick r:id="rId10"/>
              </a:rPr>
              <a:t>b</a:t>
            </a:r>
            <a:r>
              <a:rPr sz="2000" b="1" u="heavy" spc="-10" dirty="0">
                <a:solidFill>
                  <a:srgbClr val="006FC0"/>
                </a:solidFill>
                <a:latin typeface="Calibri"/>
                <a:cs typeface="Calibri"/>
                <a:hlinkClick r:id="rId10"/>
              </a:rPr>
              <a:t>o</a:t>
            </a:r>
            <a:r>
              <a:rPr sz="2000" b="1" u="heavy" spc="-5" dirty="0">
                <a:solidFill>
                  <a:srgbClr val="006FC0"/>
                </a:solidFill>
                <a:latin typeface="Calibri"/>
                <a:cs typeface="Calibri"/>
                <a:hlinkClick r:id="rId10"/>
              </a:rPr>
              <a:t>u</a:t>
            </a:r>
            <a:r>
              <a:rPr sz="2000" b="1" u="heavy" spc="-10" dirty="0">
                <a:solidFill>
                  <a:srgbClr val="006FC0"/>
                </a:solidFill>
                <a:latin typeface="Calibri"/>
                <a:cs typeface="Calibri"/>
                <a:hlinkClick r:id="rId10"/>
              </a:rPr>
              <a:t>t.as</a:t>
            </a:r>
            <a:r>
              <a:rPr sz="2000" b="1" u="heavy" spc="-60" dirty="0">
                <a:solidFill>
                  <a:srgbClr val="006FC0"/>
                </a:solidFill>
                <a:latin typeface="Calibri"/>
                <a:cs typeface="Calibri"/>
                <a:hlinkClick r:id="rId10"/>
              </a:rPr>
              <a:t>p</a:t>
            </a:r>
            <a:r>
              <a:rPr sz="2000" b="1" u="heavy" spc="-10" dirty="0">
                <a:solidFill>
                  <a:srgbClr val="006FC0"/>
                </a:solidFill>
                <a:latin typeface="Calibri"/>
                <a:cs typeface="Calibri"/>
                <a:hlinkClick r:id="rId10"/>
              </a:rPr>
              <a:t>x</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56051"/>
            <a:ext cx="8986520" cy="615553"/>
          </a:xfrm>
          <a:prstGeom prst="rect">
            <a:avLst/>
          </a:prstGeom>
        </p:spPr>
        <p:txBody>
          <a:bodyPr vert="horz" wrap="square" lIns="0" tIns="0" rIns="0" bIns="0" numCol="1" rtlCol="0" anchor="ctr" anchorCtr="0" compatLnSpc="1">
            <a:prstTxWarp prst="textNoShape">
              <a:avLst/>
            </a:prstTxWarp>
            <a:spAutoFit/>
          </a:bodyPr>
          <a:lstStyle/>
          <a:p>
            <a:pPr marL="812800"/>
            <a:r>
              <a:rPr sz="4000" spc="-60" dirty="0"/>
              <a:t>A</a:t>
            </a:r>
            <a:r>
              <a:rPr sz="4000" spc="-5" dirty="0"/>
              <a:t>C</a:t>
            </a:r>
            <a:r>
              <a:rPr sz="4000" spc="-65" dirty="0"/>
              <a:t>R</a:t>
            </a:r>
            <a:r>
              <a:rPr sz="4000" spc="-5" dirty="0"/>
              <a:t>ONYM</a:t>
            </a:r>
            <a:r>
              <a:rPr sz="4000" spc="-55" dirty="0"/>
              <a:t>E</a:t>
            </a:r>
            <a:r>
              <a:rPr sz="4000" dirty="0"/>
              <a:t>S</a:t>
            </a:r>
            <a:r>
              <a:rPr sz="4000" spc="-45" dirty="0"/>
              <a:t> </a:t>
            </a:r>
            <a:r>
              <a:rPr sz="4000" dirty="0"/>
              <a:t>1/3</a:t>
            </a:r>
            <a:endParaRPr sz="4000"/>
          </a:p>
        </p:txBody>
      </p:sp>
      <p:sp>
        <p:nvSpPr>
          <p:cNvPr id="3" name="object 3"/>
          <p:cNvSpPr txBox="1"/>
          <p:nvPr/>
        </p:nvSpPr>
        <p:spPr>
          <a:xfrm>
            <a:off x="990600" y="1476722"/>
            <a:ext cx="8444230" cy="5450210"/>
          </a:xfrm>
          <a:prstGeom prst="rect">
            <a:avLst/>
          </a:prstGeom>
        </p:spPr>
        <p:txBody>
          <a:bodyPr vert="horz" wrap="square" lIns="0" tIns="0" rIns="0" bIns="0" rtlCol="0">
            <a:spAutoFit/>
          </a:bodyPr>
          <a:lstStyle/>
          <a:p>
            <a:pPr marL="356870" indent="-344170">
              <a:buClr>
                <a:srgbClr val="001F5F"/>
              </a:buClr>
              <a:buFont typeface="Arial"/>
              <a:buChar char="•"/>
              <a:tabLst>
                <a:tab pos="357505" algn="l"/>
              </a:tabLst>
            </a:pPr>
            <a:r>
              <a:rPr sz="2000" b="1" spc="-25" dirty="0">
                <a:solidFill>
                  <a:srgbClr val="001F5F"/>
                </a:solidFill>
                <a:latin typeface="Calibri"/>
                <a:cs typeface="Calibri"/>
              </a:rPr>
              <a:t>A</a:t>
            </a:r>
            <a:r>
              <a:rPr sz="2000" b="1" spc="-50" dirty="0">
                <a:solidFill>
                  <a:srgbClr val="001F5F"/>
                </a:solidFill>
                <a:latin typeface="Calibri"/>
                <a:cs typeface="Calibri"/>
              </a:rPr>
              <a:t>D</a:t>
            </a:r>
            <a:r>
              <a:rPr sz="2000" b="1" spc="-15" dirty="0">
                <a:solidFill>
                  <a:srgbClr val="001F5F"/>
                </a:solidFill>
                <a:latin typeface="Calibri"/>
                <a:cs typeface="Calibri"/>
              </a:rPr>
              <a:t>VIH</a:t>
            </a:r>
            <a:r>
              <a:rPr sz="2000" b="1" spc="30" dirty="0">
                <a:solidFill>
                  <a:srgbClr val="001F5F"/>
                </a:solidFill>
                <a:latin typeface="Calibri"/>
                <a:cs typeface="Calibri"/>
              </a:rPr>
              <a:t> </a:t>
            </a:r>
            <a:r>
              <a:rPr sz="2000" spc="-15" dirty="0">
                <a:solidFill>
                  <a:srgbClr val="001F5F"/>
                </a:solidFill>
                <a:latin typeface="Calibri"/>
                <a:cs typeface="Calibri"/>
              </a:rPr>
              <a:t>A</a:t>
            </a:r>
            <a:r>
              <a:rPr sz="2000" spc="-10" dirty="0">
                <a:solidFill>
                  <a:srgbClr val="001F5F"/>
                </a:solidFill>
                <a:latin typeface="Calibri"/>
                <a:cs typeface="Calibri"/>
              </a:rPr>
              <a:t>u</a:t>
            </a:r>
            <a:r>
              <a:rPr sz="2000" spc="-30" dirty="0">
                <a:solidFill>
                  <a:srgbClr val="001F5F"/>
                </a:solidFill>
                <a:latin typeface="Calibri"/>
                <a:cs typeface="Calibri"/>
              </a:rPr>
              <a:t>t</a:t>
            </a:r>
            <a:r>
              <a:rPr sz="2000" spc="-10" dirty="0">
                <a:solidFill>
                  <a:srgbClr val="001F5F"/>
                </a:solidFill>
                <a:latin typeface="Calibri"/>
                <a:cs typeface="Calibri"/>
              </a:rPr>
              <a:t>o</a:t>
            </a:r>
            <a:r>
              <a:rPr sz="2000" spc="-30" dirty="0">
                <a:solidFill>
                  <a:srgbClr val="001F5F"/>
                </a:solidFill>
                <a:latin typeface="Calibri"/>
                <a:cs typeface="Calibri"/>
              </a:rPr>
              <a:t>t</a:t>
            </a:r>
            <a:r>
              <a:rPr sz="2000" spc="-2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a:t>
            </a:r>
            <a:r>
              <a:rPr sz="2000" spc="50" dirty="0">
                <a:solidFill>
                  <a:srgbClr val="001F5F"/>
                </a:solidFill>
                <a:latin typeface="Calibri"/>
                <a:cs typeface="Calibri"/>
              </a:rPr>
              <a:t> </a:t>
            </a:r>
            <a:r>
              <a:rPr sz="2000" spc="-10" dirty="0">
                <a:solidFill>
                  <a:srgbClr val="001F5F"/>
                </a:solidFill>
                <a:latin typeface="Calibri"/>
                <a:cs typeface="Calibri"/>
              </a:rPr>
              <a:t>de </a:t>
            </a:r>
            <a:r>
              <a:rPr sz="2000" spc="-20" dirty="0">
                <a:solidFill>
                  <a:srgbClr val="001F5F"/>
                </a:solidFill>
                <a:latin typeface="Calibri"/>
                <a:cs typeface="Calibri"/>
              </a:rPr>
              <a:t>Dé</a:t>
            </a:r>
            <a:r>
              <a:rPr sz="2000" spc="-10" dirty="0">
                <a:solidFill>
                  <a:srgbClr val="001F5F"/>
                </a:solidFill>
                <a:latin typeface="Calibri"/>
                <a:cs typeface="Calibri"/>
              </a:rPr>
              <a:t>p</a:t>
            </a:r>
            <a:r>
              <a:rPr sz="2000" spc="-5" dirty="0">
                <a:solidFill>
                  <a:srgbClr val="001F5F"/>
                </a:solidFill>
                <a:latin typeface="Calibri"/>
                <a:cs typeface="Calibri"/>
              </a:rPr>
              <a:t>i</a:t>
            </a:r>
            <a:r>
              <a:rPr sz="2000" spc="-50" dirty="0">
                <a:solidFill>
                  <a:srgbClr val="001F5F"/>
                </a:solidFill>
                <a:latin typeface="Calibri"/>
                <a:cs typeface="Calibri"/>
              </a:rPr>
              <a:t>s</a:t>
            </a:r>
            <a:r>
              <a:rPr sz="2000" spc="-30" dirty="0">
                <a:solidFill>
                  <a:srgbClr val="001F5F"/>
                </a:solidFill>
                <a:latin typeface="Calibri"/>
                <a:cs typeface="Calibri"/>
              </a:rPr>
              <a:t>t</a:t>
            </a:r>
            <a:r>
              <a:rPr sz="2000" spc="-5" dirty="0">
                <a:solidFill>
                  <a:srgbClr val="001F5F"/>
                </a:solidFill>
                <a:latin typeface="Calibri"/>
                <a:cs typeface="Calibri"/>
              </a:rPr>
              <a:t>a</a:t>
            </a:r>
            <a:r>
              <a:rPr sz="2000" spc="-40" dirty="0">
                <a:solidFill>
                  <a:srgbClr val="001F5F"/>
                </a:solidFill>
                <a:latin typeface="Calibri"/>
                <a:cs typeface="Calibri"/>
              </a:rPr>
              <a:t>g</a:t>
            </a:r>
            <a:r>
              <a:rPr sz="2000" spc="-10" dirty="0">
                <a:solidFill>
                  <a:srgbClr val="001F5F"/>
                </a:solidFill>
                <a:latin typeface="Calibri"/>
                <a:cs typeface="Calibri"/>
              </a:rPr>
              <a:t>e</a:t>
            </a:r>
            <a:r>
              <a:rPr sz="2000" spc="65"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u</a:t>
            </a:r>
            <a:r>
              <a:rPr sz="2000" spc="-10" dirty="0">
                <a:solidFill>
                  <a:srgbClr val="001F5F"/>
                </a:solidFill>
                <a:latin typeface="Calibri"/>
                <a:cs typeface="Calibri"/>
              </a:rPr>
              <a:t> </a:t>
            </a:r>
            <a:r>
              <a:rPr sz="2000" spc="-15" dirty="0">
                <a:solidFill>
                  <a:srgbClr val="001F5F"/>
                </a:solidFill>
                <a:latin typeface="Calibri"/>
                <a:cs typeface="Calibri"/>
              </a:rPr>
              <a:t>VIH</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15" dirty="0">
                <a:solidFill>
                  <a:srgbClr val="001F5F"/>
                </a:solidFill>
                <a:latin typeface="Calibri"/>
                <a:cs typeface="Calibri"/>
              </a:rPr>
              <a:t>A</a:t>
            </a:r>
            <a:r>
              <a:rPr sz="2000" b="1" spc="-55" dirty="0">
                <a:solidFill>
                  <a:srgbClr val="001F5F"/>
                </a:solidFill>
                <a:latin typeface="Calibri"/>
                <a:cs typeface="Calibri"/>
              </a:rPr>
              <a:t>E</a:t>
            </a:r>
            <a:r>
              <a:rPr sz="2000" b="1" spc="-10" dirty="0">
                <a:solidFill>
                  <a:srgbClr val="001F5F"/>
                </a:solidFill>
                <a:latin typeface="Calibri"/>
                <a:cs typeface="Calibri"/>
              </a:rPr>
              <a:t>S</a:t>
            </a:r>
            <a:r>
              <a:rPr sz="2000" b="1" spc="40" dirty="0">
                <a:solidFill>
                  <a:srgbClr val="001F5F"/>
                </a:solidFill>
                <a:latin typeface="Calibri"/>
                <a:cs typeface="Calibri"/>
              </a:rPr>
              <a:t> </a:t>
            </a:r>
            <a:r>
              <a:rPr sz="2000" spc="-10" dirty="0">
                <a:solidFill>
                  <a:srgbClr val="001F5F"/>
                </a:solidFill>
                <a:latin typeface="Calibri"/>
                <a:cs typeface="Calibri"/>
              </a:rPr>
              <a:t>Acc</a:t>
            </a:r>
            <a:r>
              <a:rPr sz="2000" spc="-15" dirty="0">
                <a:solidFill>
                  <a:srgbClr val="001F5F"/>
                </a:solidFill>
                <a:latin typeface="Calibri"/>
                <a:cs typeface="Calibri"/>
              </a:rPr>
              <a:t>i</a:t>
            </a:r>
            <a:r>
              <a:rPr sz="2000" spc="-10" dirty="0">
                <a:solidFill>
                  <a:srgbClr val="001F5F"/>
                </a:solidFill>
                <a:latin typeface="Calibri"/>
                <a:cs typeface="Calibri"/>
              </a:rPr>
              <a:t>de</a:t>
            </a:r>
            <a:r>
              <a:rPr sz="2000" spc="-35"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a:t>
            </a:r>
            <a:r>
              <a:rPr sz="2000" dirty="0">
                <a:solidFill>
                  <a:srgbClr val="001F5F"/>
                </a:solidFill>
                <a:latin typeface="Calibri"/>
                <a:cs typeface="Calibri"/>
              </a:rPr>
              <a:t>E</a:t>
            </a:r>
            <a:r>
              <a:rPr sz="2000" spc="-15" dirty="0">
                <a:solidFill>
                  <a:srgbClr val="001F5F"/>
                </a:solidFill>
                <a:latin typeface="Calibri"/>
                <a:cs typeface="Calibri"/>
              </a:rPr>
              <a:t>x</a:t>
            </a:r>
            <a:r>
              <a:rPr sz="2000" spc="-5" dirty="0">
                <a:solidFill>
                  <a:srgbClr val="001F5F"/>
                </a:solidFill>
                <a:latin typeface="Calibri"/>
                <a:cs typeface="Calibri"/>
              </a:rPr>
              <a:t>p</a:t>
            </a:r>
            <a:r>
              <a:rPr sz="2000" spc="-10" dirty="0">
                <a:solidFill>
                  <a:srgbClr val="001F5F"/>
                </a:solidFill>
                <a:latin typeface="Calibri"/>
                <a:cs typeface="Calibri"/>
              </a:rPr>
              <a:t>o</a:t>
            </a:r>
            <a:r>
              <a:rPr sz="2000" spc="-25" dirty="0">
                <a:solidFill>
                  <a:srgbClr val="001F5F"/>
                </a:solidFill>
                <a:latin typeface="Calibri"/>
                <a:cs typeface="Calibri"/>
              </a:rPr>
              <a:t>s</a:t>
            </a:r>
            <a:r>
              <a:rPr sz="2000" spc="-10" dirty="0">
                <a:solidFill>
                  <a:srgbClr val="001F5F"/>
                </a:solidFill>
                <a:latin typeface="Calibri"/>
                <a:cs typeface="Calibri"/>
              </a:rPr>
              <a:t>itio</a:t>
            </a:r>
            <a:r>
              <a:rPr sz="2000" spc="-15" dirty="0">
                <a:solidFill>
                  <a:srgbClr val="001F5F"/>
                </a:solidFill>
                <a:latin typeface="Calibri"/>
                <a:cs typeface="Calibri"/>
              </a:rPr>
              <a:t>n</a:t>
            </a:r>
            <a:r>
              <a:rPr sz="2000" spc="5" dirty="0">
                <a:solidFill>
                  <a:srgbClr val="001F5F"/>
                </a:solidFill>
                <a:latin typeface="Calibri"/>
                <a:cs typeface="Calibri"/>
              </a:rPr>
              <a:t> </a:t>
            </a:r>
            <a:r>
              <a:rPr sz="2000" dirty="0">
                <a:solidFill>
                  <a:srgbClr val="001F5F"/>
                </a:solidFill>
                <a:latin typeface="Calibri"/>
                <a:cs typeface="Calibri"/>
              </a:rPr>
              <a:t>a</a:t>
            </a:r>
            <a:r>
              <a:rPr sz="2000" spc="-15" dirty="0">
                <a:solidFill>
                  <a:srgbClr val="001F5F"/>
                </a:solidFill>
                <a:latin typeface="Calibri"/>
                <a:cs typeface="Calibri"/>
              </a:rPr>
              <a:t>u</a:t>
            </a:r>
            <a:r>
              <a:rPr sz="2000" spc="5" dirty="0">
                <a:solidFill>
                  <a:srgbClr val="001F5F"/>
                </a:solidFill>
                <a:latin typeface="Calibri"/>
                <a:cs typeface="Calibri"/>
              </a:rPr>
              <a:t> </a:t>
            </a:r>
            <a:r>
              <a:rPr sz="2000" spc="-15" dirty="0">
                <a:solidFill>
                  <a:srgbClr val="001F5F"/>
                </a:solidFill>
                <a:latin typeface="Calibri"/>
                <a:cs typeface="Calibri"/>
              </a:rPr>
              <a:t>S</a:t>
            </a:r>
            <a:r>
              <a:rPr sz="2000" dirty="0">
                <a:solidFill>
                  <a:srgbClr val="001F5F"/>
                </a:solidFill>
                <a:latin typeface="Calibri"/>
                <a:cs typeface="Calibri"/>
              </a:rPr>
              <a:t>a</a:t>
            </a:r>
            <a:r>
              <a:rPr sz="2000" spc="-10" dirty="0">
                <a:solidFill>
                  <a:srgbClr val="001F5F"/>
                </a:solidFill>
                <a:latin typeface="Calibri"/>
                <a:cs typeface="Calibri"/>
              </a:rPr>
              <a:t>ng</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25" dirty="0">
                <a:solidFill>
                  <a:srgbClr val="001F5F"/>
                </a:solidFill>
                <a:latin typeface="Calibri"/>
                <a:cs typeface="Calibri"/>
              </a:rPr>
              <a:t>A</a:t>
            </a:r>
            <a:r>
              <a:rPr sz="2000" b="1" spc="-15" dirty="0">
                <a:solidFill>
                  <a:srgbClr val="001F5F"/>
                </a:solidFill>
                <a:latin typeface="Calibri"/>
                <a:cs typeface="Calibri"/>
              </a:rPr>
              <a:t>LD</a:t>
            </a:r>
            <a:r>
              <a:rPr sz="2000" b="1" spc="10" dirty="0">
                <a:solidFill>
                  <a:srgbClr val="001F5F"/>
                </a:solidFill>
                <a:latin typeface="Calibri"/>
                <a:cs typeface="Calibri"/>
              </a:rPr>
              <a:t> </a:t>
            </a:r>
            <a:r>
              <a:rPr sz="2000" spc="-15" dirty="0">
                <a:solidFill>
                  <a:srgbClr val="001F5F"/>
                </a:solidFill>
                <a:latin typeface="Calibri"/>
                <a:cs typeface="Calibri"/>
              </a:rPr>
              <a:t>A</a:t>
            </a:r>
            <a:r>
              <a:rPr sz="2000" spc="-45" dirty="0">
                <a:solidFill>
                  <a:srgbClr val="001F5F"/>
                </a:solidFill>
                <a:latin typeface="Calibri"/>
                <a:cs typeface="Calibri"/>
              </a:rPr>
              <a:t>f</a:t>
            </a:r>
            <a:r>
              <a:rPr sz="2000" spc="-70" dirty="0">
                <a:solidFill>
                  <a:srgbClr val="001F5F"/>
                </a:solidFill>
                <a:latin typeface="Calibri"/>
                <a:cs typeface="Calibri"/>
              </a:rPr>
              <a:t>f</a:t>
            </a:r>
            <a:r>
              <a:rPr sz="2000" spc="-20" dirty="0">
                <a:solidFill>
                  <a:srgbClr val="001F5F"/>
                </a:solidFill>
                <a:latin typeface="Calibri"/>
                <a:cs typeface="Calibri"/>
              </a:rPr>
              <a:t>e</a:t>
            </a:r>
            <a:r>
              <a:rPr sz="2000" spc="-10" dirty="0">
                <a:solidFill>
                  <a:srgbClr val="001F5F"/>
                </a:solidFill>
                <a:latin typeface="Calibri"/>
                <a:cs typeface="Calibri"/>
              </a:rPr>
              <a:t>ction</a:t>
            </a:r>
            <a:r>
              <a:rPr sz="2000" spc="85" dirty="0">
                <a:solidFill>
                  <a:srgbClr val="001F5F"/>
                </a:solidFill>
                <a:latin typeface="Calibri"/>
                <a:cs typeface="Calibri"/>
              </a:rPr>
              <a:t> </a:t>
            </a:r>
            <a:r>
              <a:rPr sz="2000" spc="-15" dirty="0">
                <a:solidFill>
                  <a:srgbClr val="001F5F"/>
                </a:solidFill>
                <a:latin typeface="Calibri"/>
                <a:cs typeface="Calibri"/>
              </a:rPr>
              <a:t>L</a:t>
            </a:r>
            <a:r>
              <a:rPr sz="2000" spc="-10" dirty="0">
                <a:solidFill>
                  <a:srgbClr val="001F5F"/>
                </a:solidFill>
                <a:latin typeface="Calibri"/>
                <a:cs typeface="Calibri"/>
              </a:rPr>
              <a:t>ongue</a:t>
            </a:r>
            <a:r>
              <a:rPr sz="2000" spc="-25" dirty="0">
                <a:solidFill>
                  <a:srgbClr val="001F5F"/>
                </a:solidFill>
                <a:latin typeface="Calibri"/>
                <a:cs typeface="Calibri"/>
              </a:rPr>
              <a:t> </a:t>
            </a:r>
            <a:r>
              <a:rPr sz="2000" spc="-20" dirty="0">
                <a:solidFill>
                  <a:srgbClr val="001F5F"/>
                </a:solidFill>
                <a:latin typeface="Calibri"/>
                <a:cs typeface="Calibri"/>
              </a:rPr>
              <a:t>D</a:t>
            </a:r>
            <a:r>
              <a:rPr sz="2000" spc="-10" dirty="0">
                <a:solidFill>
                  <a:srgbClr val="001F5F"/>
                </a:solidFill>
                <a:latin typeface="Calibri"/>
                <a:cs typeface="Calibri"/>
              </a:rPr>
              <a:t>u</a:t>
            </a:r>
            <a:r>
              <a:rPr sz="2000" spc="-35" dirty="0">
                <a:solidFill>
                  <a:srgbClr val="001F5F"/>
                </a:solidFill>
                <a:latin typeface="Calibri"/>
                <a:cs typeface="Calibri"/>
              </a:rPr>
              <a:t>r</a:t>
            </a:r>
            <a:r>
              <a:rPr sz="2000" spc="-20" dirty="0">
                <a:solidFill>
                  <a:srgbClr val="001F5F"/>
                </a:solidFill>
                <a:latin typeface="Calibri"/>
                <a:cs typeface="Calibri"/>
              </a:rPr>
              <a:t>é</a:t>
            </a:r>
            <a:r>
              <a:rPr sz="2000" spc="-10" dirty="0">
                <a:solidFill>
                  <a:srgbClr val="001F5F"/>
                </a:solidFill>
                <a:latin typeface="Calibri"/>
                <a:cs typeface="Calibri"/>
              </a:rPr>
              <a:t>e</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15" dirty="0">
                <a:solidFill>
                  <a:srgbClr val="001F5F"/>
                </a:solidFill>
                <a:latin typeface="Calibri"/>
                <a:cs typeface="Calibri"/>
              </a:rPr>
              <a:t>A</a:t>
            </a:r>
            <a:r>
              <a:rPr sz="2000" b="1" spc="-35" dirty="0">
                <a:solidFill>
                  <a:srgbClr val="001F5F"/>
                </a:solidFill>
                <a:latin typeface="Calibri"/>
                <a:cs typeface="Calibri"/>
              </a:rPr>
              <a:t>R</a:t>
            </a:r>
            <a:r>
              <a:rPr sz="2000" b="1" spc="-15" dirty="0">
                <a:solidFill>
                  <a:srgbClr val="001F5F"/>
                </a:solidFill>
                <a:latin typeface="Calibri"/>
                <a:cs typeface="Calibri"/>
              </a:rPr>
              <a:t>V</a:t>
            </a:r>
            <a:r>
              <a:rPr sz="2000" b="1" spc="20" dirty="0">
                <a:solidFill>
                  <a:srgbClr val="001F5F"/>
                </a:solidFill>
                <a:latin typeface="Calibri"/>
                <a:cs typeface="Calibri"/>
              </a:rPr>
              <a:t> </a:t>
            </a:r>
            <a:r>
              <a:rPr sz="2000" spc="-15" dirty="0">
                <a:solidFill>
                  <a:srgbClr val="001F5F"/>
                </a:solidFill>
                <a:latin typeface="Calibri"/>
                <a:cs typeface="Calibri"/>
              </a:rPr>
              <a:t>A</a:t>
            </a:r>
            <a:r>
              <a:rPr sz="2000" spc="-30" dirty="0">
                <a:solidFill>
                  <a:srgbClr val="001F5F"/>
                </a:solidFill>
                <a:latin typeface="Calibri"/>
                <a:cs typeface="Calibri"/>
              </a:rPr>
              <a:t>n</a:t>
            </a:r>
            <a:r>
              <a:rPr sz="2000" spc="-10" dirty="0">
                <a:solidFill>
                  <a:srgbClr val="001F5F"/>
                </a:solidFill>
                <a:latin typeface="Calibri"/>
                <a:cs typeface="Calibri"/>
              </a:rPr>
              <a:t>ti</a:t>
            </a:r>
            <a:r>
              <a:rPr sz="2000" spc="-30" dirty="0">
                <a:solidFill>
                  <a:srgbClr val="001F5F"/>
                </a:solidFill>
                <a:latin typeface="Calibri"/>
                <a:cs typeface="Calibri"/>
              </a:rPr>
              <a:t>r</a:t>
            </a:r>
            <a:r>
              <a:rPr sz="2000" spc="-10" dirty="0">
                <a:solidFill>
                  <a:srgbClr val="001F5F"/>
                </a:solidFill>
                <a:latin typeface="Calibri"/>
                <a:cs typeface="Calibri"/>
              </a:rPr>
              <a:t>ét</a:t>
            </a:r>
            <a:r>
              <a:rPr sz="2000" spc="-35" dirty="0">
                <a:solidFill>
                  <a:srgbClr val="001F5F"/>
                </a:solidFill>
                <a:latin typeface="Calibri"/>
                <a:cs typeface="Calibri"/>
              </a:rPr>
              <a:t>r</a:t>
            </a:r>
            <a:r>
              <a:rPr sz="2000" spc="-10" dirty="0">
                <a:solidFill>
                  <a:srgbClr val="001F5F"/>
                </a:solidFill>
                <a:latin typeface="Calibri"/>
                <a:cs typeface="Calibri"/>
              </a:rPr>
              <a:t>o</a:t>
            </a:r>
            <a:r>
              <a:rPr sz="2000" spc="-25" dirty="0">
                <a:solidFill>
                  <a:srgbClr val="001F5F"/>
                </a:solidFill>
                <a:latin typeface="Calibri"/>
                <a:cs typeface="Calibri"/>
              </a:rPr>
              <a:t>v</a:t>
            </a:r>
            <a:r>
              <a:rPr sz="2000" spc="-5" dirty="0">
                <a:solidFill>
                  <a:srgbClr val="001F5F"/>
                </a:solidFill>
                <a:latin typeface="Calibri"/>
                <a:cs typeface="Calibri"/>
              </a:rPr>
              <a:t>i</a:t>
            </a:r>
            <a:r>
              <a:rPr sz="2000" spc="-60" dirty="0">
                <a:solidFill>
                  <a:srgbClr val="001F5F"/>
                </a:solidFill>
                <a:latin typeface="Calibri"/>
                <a:cs typeface="Calibri"/>
              </a:rPr>
              <a:t>r</a:t>
            </a:r>
            <a:r>
              <a:rPr sz="2000" spc="-5" dirty="0">
                <a:solidFill>
                  <a:srgbClr val="001F5F"/>
                </a:solidFill>
                <a:latin typeface="Calibri"/>
                <a:cs typeface="Calibri"/>
              </a:rPr>
              <a:t>a</a:t>
            </a:r>
            <a:r>
              <a:rPr sz="2000" spc="-10" dirty="0">
                <a:solidFill>
                  <a:srgbClr val="001F5F"/>
                </a:solidFill>
                <a:latin typeface="Calibri"/>
                <a:cs typeface="Calibri"/>
              </a:rPr>
              <a:t>ux</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20" dirty="0">
                <a:solidFill>
                  <a:srgbClr val="001F5F"/>
                </a:solidFill>
                <a:latin typeface="Calibri"/>
                <a:cs typeface="Calibri"/>
              </a:rPr>
              <a:t>CA</a:t>
            </a:r>
            <a:r>
              <a:rPr sz="2000" b="1" spc="-25" dirty="0">
                <a:solidFill>
                  <a:srgbClr val="001F5F"/>
                </a:solidFill>
                <a:latin typeface="Calibri"/>
                <a:cs typeface="Calibri"/>
              </a:rPr>
              <a:t>A</a:t>
            </a:r>
            <a:r>
              <a:rPr sz="2000" b="1" spc="-10" dirty="0">
                <a:solidFill>
                  <a:srgbClr val="001F5F"/>
                </a:solidFill>
                <a:latin typeface="Calibri"/>
                <a:cs typeface="Calibri"/>
              </a:rPr>
              <a:t>R</a:t>
            </a:r>
            <a:r>
              <a:rPr sz="2000" b="1" spc="-15" dirty="0">
                <a:solidFill>
                  <a:srgbClr val="001F5F"/>
                </a:solidFill>
                <a:latin typeface="Calibri"/>
                <a:cs typeface="Calibri"/>
              </a:rPr>
              <a:t>UD</a:t>
            </a:r>
            <a:r>
              <a:rPr sz="2000" b="1" spc="30" dirty="0">
                <a:solidFill>
                  <a:srgbClr val="001F5F"/>
                </a:solidFill>
                <a:latin typeface="Calibri"/>
                <a:cs typeface="Calibri"/>
              </a:rPr>
              <a:t> </a:t>
            </a:r>
            <a:r>
              <a:rPr sz="2000" spc="-15" dirty="0">
                <a:solidFill>
                  <a:srgbClr val="001F5F"/>
                </a:solidFill>
                <a:latin typeface="Calibri"/>
                <a:cs typeface="Calibri"/>
              </a:rPr>
              <a:t>C</a:t>
            </a:r>
            <a:r>
              <a:rPr sz="2000" spc="-25"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s</a:t>
            </a:r>
            <a:r>
              <a:rPr sz="2000" spc="35" dirty="0">
                <a:solidFill>
                  <a:srgbClr val="001F5F"/>
                </a:solidFill>
                <a:latin typeface="Calibri"/>
                <a:cs typeface="Calibri"/>
              </a:rPr>
              <a:t> </a:t>
            </a:r>
            <a:r>
              <a:rPr sz="2000" spc="-5" dirty="0">
                <a:solidFill>
                  <a:srgbClr val="001F5F"/>
                </a:solidFill>
                <a:latin typeface="Calibri"/>
                <a:cs typeface="Calibri"/>
              </a:rPr>
              <a:t>d</a:t>
            </a:r>
            <a:r>
              <a:rPr sz="2000" spc="-265" dirty="0">
                <a:solidFill>
                  <a:srgbClr val="001F5F"/>
                </a:solidFill>
                <a:latin typeface="Calibri"/>
                <a:cs typeface="Calibri"/>
              </a:rPr>
              <a:t>’</a:t>
            </a:r>
            <a:r>
              <a:rPr sz="2000" spc="-10" dirty="0">
                <a:solidFill>
                  <a:srgbClr val="001F5F"/>
                </a:solidFill>
                <a:latin typeface="Calibri"/>
                <a:cs typeface="Calibri"/>
              </a:rPr>
              <a:t>Ac</a:t>
            </a:r>
            <a:r>
              <a:rPr sz="2000" spc="-20" dirty="0">
                <a:solidFill>
                  <a:srgbClr val="001F5F"/>
                </a:solidFill>
                <a:latin typeface="Calibri"/>
                <a:cs typeface="Calibri"/>
              </a:rPr>
              <a:t>c</a:t>
            </a:r>
            <a:r>
              <a:rPr sz="2000" spc="-5" dirty="0">
                <a:solidFill>
                  <a:srgbClr val="001F5F"/>
                </a:solidFill>
                <a:latin typeface="Calibri"/>
                <a:cs typeface="Calibri"/>
              </a:rPr>
              <a:t>u</a:t>
            </a:r>
            <a:r>
              <a:rPr sz="2000" spc="-20" dirty="0">
                <a:solidFill>
                  <a:srgbClr val="001F5F"/>
                </a:solidFill>
                <a:latin typeface="Calibri"/>
                <a:cs typeface="Calibri"/>
              </a:rPr>
              <a:t>e</a:t>
            </a:r>
            <a:r>
              <a:rPr sz="2000" dirty="0">
                <a:solidFill>
                  <a:srgbClr val="001F5F"/>
                </a:solidFill>
                <a:latin typeface="Calibri"/>
                <a:cs typeface="Calibri"/>
              </a:rPr>
              <a:t>il</a:t>
            </a:r>
            <a:r>
              <a:rPr sz="2000" spc="40"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t</a:t>
            </a:r>
            <a:r>
              <a:rPr sz="2000" spc="5" dirty="0">
                <a:solidFill>
                  <a:srgbClr val="001F5F"/>
                </a:solidFill>
                <a:latin typeface="Calibri"/>
                <a:cs typeface="Calibri"/>
              </a:rPr>
              <a:t> </a:t>
            </a:r>
            <a:r>
              <a:rPr sz="2000" spc="-5" dirty="0">
                <a:solidFill>
                  <a:srgbClr val="001F5F"/>
                </a:solidFill>
                <a:latin typeface="Calibri"/>
                <a:cs typeface="Calibri"/>
              </a:rPr>
              <a:t>d</a:t>
            </a:r>
            <a:r>
              <a:rPr sz="2000" spc="-265" dirty="0">
                <a:solidFill>
                  <a:srgbClr val="001F5F"/>
                </a:solidFill>
                <a:latin typeface="Calibri"/>
                <a:cs typeface="Calibri"/>
              </a:rPr>
              <a:t>’</a:t>
            </a:r>
            <a:r>
              <a:rPr sz="2000" spc="-10" dirty="0">
                <a:solidFill>
                  <a:srgbClr val="001F5F"/>
                </a:solidFill>
                <a:latin typeface="Calibri"/>
                <a:cs typeface="Calibri"/>
              </a:rPr>
              <a:t>Ac</a:t>
            </a:r>
            <a:r>
              <a:rPr sz="2000" spc="-45" dirty="0">
                <a:solidFill>
                  <a:srgbClr val="001F5F"/>
                </a:solidFill>
                <a:latin typeface="Calibri"/>
                <a:cs typeface="Calibri"/>
              </a:rPr>
              <a:t>c</a:t>
            </a:r>
            <a:r>
              <a:rPr sz="2000" spc="-10" dirty="0">
                <a:solidFill>
                  <a:srgbClr val="001F5F"/>
                </a:solidFill>
                <a:latin typeface="Calibri"/>
                <a:cs typeface="Calibri"/>
              </a:rPr>
              <a:t>o</a:t>
            </a:r>
            <a:r>
              <a:rPr sz="2000" spc="-30" dirty="0">
                <a:solidFill>
                  <a:srgbClr val="001F5F"/>
                </a:solidFill>
                <a:latin typeface="Calibri"/>
                <a:cs typeface="Calibri"/>
              </a:rPr>
              <a:t>m</a:t>
            </a:r>
            <a:r>
              <a:rPr sz="2000" spc="-5" dirty="0">
                <a:solidFill>
                  <a:srgbClr val="001F5F"/>
                </a:solidFill>
                <a:latin typeface="Calibri"/>
                <a:cs typeface="Calibri"/>
              </a:rPr>
              <a:t>pa</a:t>
            </a:r>
            <a:r>
              <a:rPr sz="2000" spc="-10" dirty="0">
                <a:solidFill>
                  <a:srgbClr val="001F5F"/>
                </a:solidFill>
                <a:latin typeface="Calibri"/>
                <a:cs typeface="Calibri"/>
              </a:rPr>
              <a:t>gn</a:t>
            </a:r>
            <a:r>
              <a:rPr sz="2000" spc="-20" dirty="0">
                <a:solidFill>
                  <a:srgbClr val="001F5F"/>
                </a:solidFill>
                <a:latin typeface="Calibri"/>
                <a:cs typeface="Calibri"/>
              </a:rPr>
              <a:t>e</a:t>
            </a:r>
            <a:r>
              <a:rPr sz="2000" spc="-30" dirty="0">
                <a:solidFill>
                  <a:srgbClr val="001F5F"/>
                </a:solidFill>
                <a:latin typeface="Calibri"/>
                <a:cs typeface="Calibri"/>
              </a:rPr>
              <a:t>m</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a:t>
            </a:r>
            <a:r>
              <a:rPr sz="2000" spc="75" dirty="0">
                <a:solidFill>
                  <a:srgbClr val="001F5F"/>
                </a:solidFill>
                <a:latin typeface="Calibri"/>
                <a:cs typeface="Calibri"/>
              </a:rPr>
              <a:t> </a:t>
            </a:r>
            <a:r>
              <a:rPr sz="2000" spc="-10" dirty="0">
                <a:solidFill>
                  <a:srgbClr val="001F5F"/>
                </a:solidFill>
                <a:latin typeface="Calibri"/>
                <a:cs typeface="Calibri"/>
              </a:rPr>
              <a:t>à</a:t>
            </a:r>
            <a:r>
              <a:rPr sz="2000" dirty="0">
                <a:solidFill>
                  <a:srgbClr val="001F5F"/>
                </a:solidFill>
                <a:latin typeface="Calibri"/>
                <a:cs typeface="Calibri"/>
              </a:rPr>
              <a:t> </a:t>
            </a:r>
            <a:r>
              <a:rPr sz="2000" spc="-10" dirty="0">
                <a:solidFill>
                  <a:srgbClr val="001F5F"/>
                </a:solidFill>
                <a:latin typeface="Calibri"/>
                <a:cs typeface="Calibri"/>
              </a:rPr>
              <a:t>la</a:t>
            </a:r>
            <a:r>
              <a:rPr sz="2000" spc="5" dirty="0">
                <a:solidFill>
                  <a:srgbClr val="001F5F"/>
                </a:solidFill>
                <a:latin typeface="Calibri"/>
                <a:cs typeface="Calibri"/>
              </a:rPr>
              <a:t> </a:t>
            </a:r>
            <a:r>
              <a:rPr sz="2000" spc="-35" dirty="0">
                <a:solidFill>
                  <a:srgbClr val="001F5F"/>
                </a:solidFill>
                <a:latin typeface="Calibri"/>
                <a:cs typeface="Calibri"/>
              </a:rPr>
              <a:t>R</a:t>
            </a:r>
            <a:r>
              <a:rPr sz="2000" spc="-20" dirty="0">
                <a:solidFill>
                  <a:srgbClr val="001F5F"/>
                </a:solidFill>
                <a:latin typeface="Calibri"/>
                <a:cs typeface="Calibri"/>
              </a:rPr>
              <a:t>é</a:t>
            </a:r>
            <a:r>
              <a:rPr sz="2000" spc="-5" dirty="0">
                <a:solidFill>
                  <a:srgbClr val="001F5F"/>
                </a:solidFill>
                <a:latin typeface="Calibri"/>
                <a:cs typeface="Calibri"/>
              </a:rPr>
              <a:t>du</a:t>
            </a:r>
            <a:r>
              <a:rPr sz="2000" spc="-10" dirty="0">
                <a:solidFill>
                  <a:srgbClr val="001F5F"/>
                </a:solidFill>
                <a:latin typeface="Calibri"/>
                <a:cs typeface="Calibri"/>
              </a:rPr>
              <a:t>ction</a:t>
            </a:r>
            <a:r>
              <a:rPr sz="2000" spc="10" dirty="0">
                <a:solidFill>
                  <a:srgbClr val="001F5F"/>
                </a:solidFill>
                <a:latin typeface="Calibri"/>
                <a:cs typeface="Calibri"/>
              </a:rPr>
              <a:t> </a:t>
            </a:r>
            <a:r>
              <a:rPr sz="2000" spc="-5" dirty="0">
                <a:solidFill>
                  <a:srgbClr val="001F5F"/>
                </a:solidFill>
                <a:latin typeface="Calibri"/>
                <a:cs typeface="Calibri"/>
              </a:rPr>
              <a:t>d</a:t>
            </a:r>
            <a:r>
              <a:rPr sz="2000" spc="-20" dirty="0">
                <a:solidFill>
                  <a:srgbClr val="001F5F"/>
                </a:solidFill>
                <a:latin typeface="Calibri"/>
                <a:cs typeface="Calibri"/>
              </a:rPr>
              <a:t>e</a:t>
            </a:r>
            <a:r>
              <a:rPr sz="2000" spc="-10" dirty="0">
                <a:solidFill>
                  <a:srgbClr val="001F5F"/>
                </a:solidFill>
                <a:latin typeface="Calibri"/>
                <a:cs typeface="Calibri"/>
              </a:rPr>
              <a:t>s</a:t>
            </a:r>
            <a:r>
              <a:rPr sz="2000" spc="10" dirty="0">
                <a:solidFill>
                  <a:srgbClr val="001F5F"/>
                </a:solidFill>
                <a:latin typeface="Calibri"/>
                <a:cs typeface="Calibri"/>
              </a:rPr>
              <a:t> </a:t>
            </a:r>
            <a:r>
              <a:rPr sz="2000" spc="-10" dirty="0">
                <a:solidFill>
                  <a:srgbClr val="001F5F"/>
                </a:solidFill>
                <a:latin typeface="Calibri"/>
                <a:cs typeface="Calibri"/>
              </a:rPr>
              <a:t>Ri</a:t>
            </a:r>
            <a:r>
              <a:rPr sz="2000" spc="-30" dirty="0">
                <a:solidFill>
                  <a:srgbClr val="001F5F"/>
                </a:solidFill>
                <a:latin typeface="Calibri"/>
                <a:cs typeface="Calibri"/>
              </a:rPr>
              <a:t>s</a:t>
            </a:r>
            <a:r>
              <a:rPr sz="2000" spc="-5" dirty="0">
                <a:solidFill>
                  <a:srgbClr val="001F5F"/>
                </a:solidFill>
                <a:latin typeface="Calibri"/>
                <a:cs typeface="Calibri"/>
              </a:rPr>
              <a:t>qu</a:t>
            </a:r>
            <a:r>
              <a:rPr sz="2000" spc="-20" dirty="0">
                <a:solidFill>
                  <a:srgbClr val="001F5F"/>
                </a:solidFill>
                <a:latin typeface="Calibri"/>
                <a:cs typeface="Calibri"/>
              </a:rPr>
              <a:t>e</a:t>
            </a:r>
            <a:r>
              <a:rPr sz="2000" spc="-10" dirty="0">
                <a:solidFill>
                  <a:srgbClr val="001F5F"/>
                </a:solidFill>
                <a:latin typeface="Calibri"/>
                <a:cs typeface="Calibri"/>
              </a:rPr>
              <a:t>s</a:t>
            </a:r>
            <a:endParaRPr sz="2000" dirty="0">
              <a:latin typeface="Calibri"/>
              <a:cs typeface="Calibri"/>
            </a:endParaRPr>
          </a:p>
          <a:p>
            <a:pPr marL="356870"/>
            <a:r>
              <a:rPr sz="2000" spc="-10" dirty="0">
                <a:solidFill>
                  <a:srgbClr val="001F5F"/>
                </a:solidFill>
                <a:latin typeface="Calibri"/>
                <a:cs typeface="Calibri"/>
              </a:rPr>
              <a:t>pour</a:t>
            </a:r>
            <a:r>
              <a:rPr sz="2000" spc="-20" dirty="0">
                <a:solidFill>
                  <a:srgbClr val="001F5F"/>
                </a:solidFill>
                <a:latin typeface="Calibri"/>
                <a:cs typeface="Calibri"/>
              </a:rPr>
              <a:t> </a:t>
            </a:r>
            <a:r>
              <a:rPr sz="2000" spc="-15" dirty="0">
                <a:solidFill>
                  <a:srgbClr val="001F5F"/>
                </a:solidFill>
                <a:latin typeface="Calibri"/>
                <a:cs typeface="Calibri"/>
              </a:rPr>
              <a:t>U</a:t>
            </a:r>
            <a:r>
              <a:rPr sz="2000" spc="-30" dirty="0">
                <a:solidFill>
                  <a:srgbClr val="001F5F"/>
                </a:solidFill>
                <a:latin typeface="Calibri"/>
                <a:cs typeface="Calibri"/>
              </a:rPr>
              <a:t>s</a:t>
            </a:r>
            <a:r>
              <a:rPr sz="2000" spc="-5" dirty="0">
                <a:solidFill>
                  <a:srgbClr val="001F5F"/>
                </a:solidFill>
                <a:latin typeface="Calibri"/>
                <a:cs typeface="Calibri"/>
              </a:rPr>
              <a:t>a</a:t>
            </a:r>
            <a:r>
              <a:rPr sz="2000" spc="-40" dirty="0">
                <a:solidFill>
                  <a:srgbClr val="001F5F"/>
                </a:solidFill>
                <a:latin typeface="Calibri"/>
                <a:cs typeface="Calibri"/>
              </a:rPr>
              <a:t>g</a:t>
            </a:r>
            <a:r>
              <a:rPr sz="2000" spc="-10" dirty="0">
                <a:solidFill>
                  <a:srgbClr val="001F5F"/>
                </a:solidFill>
                <a:latin typeface="Calibri"/>
                <a:cs typeface="Calibri"/>
              </a:rPr>
              <a:t>e</a:t>
            </a:r>
            <a:r>
              <a:rPr sz="2000" spc="-40" dirty="0">
                <a:solidFill>
                  <a:srgbClr val="001F5F"/>
                </a:solidFill>
                <a:latin typeface="Calibri"/>
                <a:cs typeface="Calibri"/>
              </a:rPr>
              <a:t>r</a:t>
            </a:r>
            <a:r>
              <a:rPr sz="2000" spc="-10" dirty="0">
                <a:solidFill>
                  <a:srgbClr val="001F5F"/>
                </a:solidFill>
                <a:latin typeface="Calibri"/>
                <a:cs typeface="Calibri"/>
              </a:rPr>
              <a:t>s</a:t>
            </a:r>
            <a:r>
              <a:rPr sz="2000" spc="60" dirty="0">
                <a:solidFill>
                  <a:srgbClr val="001F5F"/>
                </a:solidFill>
                <a:latin typeface="Calibri"/>
                <a:cs typeface="Calibri"/>
              </a:rPr>
              <a:t> </a:t>
            </a:r>
            <a:r>
              <a:rPr sz="2000" spc="-10" dirty="0">
                <a:solidFill>
                  <a:srgbClr val="001F5F"/>
                </a:solidFill>
                <a:latin typeface="Calibri"/>
                <a:cs typeface="Calibri"/>
              </a:rPr>
              <a:t>de</a:t>
            </a:r>
            <a:r>
              <a:rPr sz="2000" spc="-5" dirty="0">
                <a:solidFill>
                  <a:srgbClr val="001F5F"/>
                </a:solidFill>
                <a:latin typeface="Calibri"/>
                <a:cs typeface="Calibri"/>
              </a:rPr>
              <a:t> </a:t>
            </a:r>
            <a:r>
              <a:rPr sz="2000" spc="-20" dirty="0">
                <a:solidFill>
                  <a:srgbClr val="001F5F"/>
                </a:solidFill>
                <a:latin typeface="Calibri"/>
                <a:cs typeface="Calibri"/>
              </a:rPr>
              <a:t>D</a:t>
            </a:r>
            <a:r>
              <a:rPr sz="2000" spc="-35" dirty="0">
                <a:solidFill>
                  <a:srgbClr val="001F5F"/>
                </a:solidFill>
                <a:latin typeface="Calibri"/>
                <a:cs typeface="Calibri"/>
              </a:rPr>
              <a:t>r</a:t>
            </a:r>
            <a:r>
              <a:rPr sz="2000" spc="-10" dirty="0">
                <a:solidFill>
                  <a:srgbClr val="001F5F"/>
                </a:solidFill>
                <a:latin typeface="Calibri"/>
                <a:cs typeface="Calibri"/>
              </a:rPr>
              <a:t>ogues</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20" dirty="0" smtClean="0">
                <a:solidFill>
                  <a:srgbClr val="001F5F"/>
                </a:solidFill>
                <a:latin typeface="Calibri"/>
                <a:cs typeface="Calibri"/>
              </a:rPr>
              <a:t>C</a:t>
            </a:r>
            <a:r>
              <a:rPr sz="2000" b="1" spc="-10" dirty="0" smtClean="0">
                <a:solidFill>
                  <a:srgbClr val="001F5F"/>
                </a:solidFill>
                <a:latin typeface="Calibri"/>
                <a:cs typeface="Calibri"/>
              </a:rPr>
              <a:t>E</a:t>
            </a:r>
            <a:r>
              <a:rPr sz="2000" b="1" spc="15" dirty="0" smtClean="0">
                <a:solidFill>
                  <a:srgbClr val="001F5F"/>
                </a:solidFill>
                <a:latin typeface="Calibri"/>
                <a:cs typeface="Calibri"/>
              </a:rPr>
              <a:t> </a:t>
            </a:r>
            <a:r>
              <a:rPr sz="2000" spc="-20" dirty="0">
                <a:solidFill>
                  <a:srgbClr val="001F5F"/>
                </a:solidFill>
                <a:latin typeface="Calibri"/>
                <a:cs typeface="Calibri"/>
              </a:rPr>
              <a:t>Comm</a:t>
            </a:r>
            <a:r>
              <a:rPr sz="2000" spc="-10" dirty="0">
                <a:solidFill>
                  <a:srgbClr val="001F5F"/>
                </a:solidFill>
                <a:latin typeface="Calibri"/>
                <a:cs typeface="Calibri"/>
              </a:rPr>
              <a:t>un</a:t>
            </a:r>
            <a:r>
              <a:rPr sz="2000" spc="-5" dirty="0">
                <a:solidFill>
                  <a:srgbClr val="001F5F"/>
                </a:solidFill>
                <a:latin typeface="Calibri"/>
                <a:cs typeface="Calibri"/>
              </a:rPr>
              <a:t>a</a:t>
            </a:r>
            <a:r>
              <a:rPr sz="2000" spc="-10" dirty="0">
                <a:solidFill>
                  <a:srgbClr val="001F5F"/>
                </a:solidFill>
                <a:latin typeface="Calibri"/>
                <a:cs typeface="Calibri"/>
              </a:rPr>
              <a:t>u</a:t>
            </a:r>
            <a:r>
              <a:rPr sz="2000" spc="-30" dirty="0">
                <a:solidFill>
                  <a:srgbClr val="001F5F"/>
                </a:solidFill>
                <a:latin typeface="Calibri"/>
                <a:cs typeface="Calibri"/>
              </a:rPr>
              <a:t>t</a:t>
            </a:r>
            <a:r>
              <a:rPr sz="2000" spc="-10" dirty="0">
                <a:solidFill>
                  <a:srgbClr val="001F5F"/>
                </a:solidFill>
                <a:latin typeface="Calibri"/>
                <a:cs typeface="Calibri"/>
              </a:rPr>
              <a:t>é</a:t>
            </a:r>
            <a:r>
              <a:rPr sz="2000" spc="20" dirty="0">
                <a:solidFill>
                  <a:srgbClr val="001F5F"/>
                </a:solidFill>
                <a:latin typeface="Calibri"/>
                <a:cs typeface="Calibri"/>
              </a:rPr>
              <a:t> </a:t>
            </a:r>
            <a:r>
              <a:rPr sz="2000" dirty="0">
                <a:solidFill>
                  <a:srgbClr val="001F5F"/>
                </a:solidFill>
                <a:latin typeface="Calibri"/>
                <a:cs typeface="Calibri"/>
              </a:rPr>
              <a:t>E</a:t>
            </a:r>
            <a:r>
              <a:rPr sz="2000" spc="-10" dirty="0">
                <a:solidFill>
                  <a:srgbClr val="001F5F"/>
                </a:solidFill>
                <a:latin typeface="Calibri"/>
                <a:cs typeface="Calibri"/>
              </a:rPr>
              <a:t>u</a:t>
            </a:r>
            <a:r>
              <a:rPr sz="2000" spc="-35" dirty="0">
                <a:solidFill>
                  <a:srgbClr val="001F5F"/>
                </a:solidFill>
                <a:latin typeface="Calibri"/>
                <a:cs typeface="Calibri"/>
              </a:rPr>
              <a:t>r</a:t>
            </a:r>
            <a:r>
              <a:rPr sz="2000" spc="-10" dirty="0">
                <a:solidFill>
                  <a:srgbClr val="001F5F"/>
                </a:solidFill>
                <a:latin typeface="Calibri"/>
                <a:cs typeface="Calibri"/>
              </a:rPr>
              <a:t>opé</a:t>
            </a:r>
            <a:r>
              <a:rPr sz="2000" spc="-25" dirty="0">
                <a:solidFill>
                  <a:srgbClr val="001F5F"/>
                </a:solidFill>
                <a:latin typeface="Calibri"/>
                <a:cs typeface="Calibri"/>
              </a:rPr>
              <a:t>e</a:t>
            </a:r>
            <a:r>
              <a:rPr sz="2000" spc="-10" dirty="0">
                <a:solidFill>
                  <a:srgbClr val="001F5F"/>
                </a:solidFill>
                <a:latin typeface="Calibri"/>
                <a:cs typeface="Calibri"/>
              </a:rPr>
              <a:t>nne</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20" dirty="0" smtClean="0">
                <a:solidFill>
                  <a:srgbClr val="001F5F"/>
                </a:solidFill>
                <a:latin typeface="Calibri"/>
                <a:cs typeface="Calibri"/>
              </a:rPr>
              <a:t>C</a:t>
            </a:r>
            <a:r>
              <a:rPr sz="2000" b="1" dirty="0" smtClean="0">
                <a:solidFill>
                  <a:srgbClr val="001F5F"/>
                </a:solidFill>
                <a:latin typeface="Calibri"/>
                <a:cs typeface="Calibri"/>
              </a:rPr>
              <a:t>e</a:t>
            </a:r>
            <a:r>
              <a:rPr sz="2000" b="1" spc="-20" dirty="0" smtClean="0">
                <a:solidFill>
                  <a:srgbClr val="001F5F"/>
                </a:solidFill>
                <a:latin typeface="Calibri"/>
                <a:cs typeface="Calibri"/>
              </a:rPr>
              <a:t>GID</a:t>
            </a:r>
            <a:r>
              <a:rPr sz="2000" b="1" spc="-15" dirty="0" smtClean="0">
                <a:solidFill>
                  <a:srgbClr val="001F5F"/>
                </a:solidFill>
                <a:latin typeface="Calibri"/>
                <a:cs typeface="Calibri"/>
              </a:rPr>
              <a:t>D</a:t>
            </a:r>
            <a:r>
              <a:rPr sz="2000" b="1" spc="35" dirty="0" smtClean="0">
                <a:solidFill>
                  <a:srgbClr val="001F5F"/>
                </a:solidFill>
                <a:latin typeface="Calibri"/>
                <a:cs typeface="Calibri"/>
              </a:rPr>
              <a:t> </a:t>
            </a:r>
            <a:r>
              <a:rPr sz="2000" spc="-15" dirty="0">
                <a:solidFill>
                  <a:srgbClr val="001F5F"/>
                </a:solidFill>
                <a:latin typeface="Calibri"/>
                <a:cs typeface="Calibri"/>
              </a:rPr>
              <a:t>C</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r</a:t>
            </a:r>
            <a:r>
              <a:rPr sz="2000" spc="-10" dirty="0">
                <a:solidFill>
                  <a:srgbClr val="001F5F"/>
                </a:solidFill>
                <a:latin typeface="Calibri"/>
                <a:cs typeface="Calibri"/>
              </a:rPr>
              <a:t>es</a:t>
            </a:r>
            <a:r>
              <a:rPr sz="2000" spc="30" dirty="0">
                <a:solidFill>
                  <a:srgbClr val="001F5F"/>
                </a:solidFill>
                <a:latin typeface="Calibri"/>
                <a:cs typeface="Calibri"/>
              </a:rPr>
              <a:t> </a:t>
            </a:r>
            <a:r>
              <a:rPr sz="2000" spc="-25" dirty="0">
                <a:solidFill>
                  <a:srgbClr val="001F5F"/>
                </a:solidFill>
                <a:latin typeface="Calibri"/>
                <a:cs typeface="Calibri"/>
              </a:rPr>
              <a:t>G</a:t>
            </a:r>
            <a:r>
              <a:rPr sz="2000" spc="-60" dirty="0">
                <a:solidFill>
                  <a:srgbClr val="001F5F"/>
                </a:solidFill>
                <a:latin typeface="Calibri"/>
                <a:cs typeface="Calibri"/>
              </a:rPr>
              <a:t>r</a:t>
            </a:r>
            <a:r>
              <a:rPr sz="2000" spc="-30" dirty="0">
                <a:solidFill>
                  <a:srgbClr val="001F5F"/>
                </a:solidFill>
                <a:latin typeface="Calibri"/>
                <a:cs typeface="Calibri"/>
              </a:rPr>
              <a:t>a</a:t>
            </a:r>
            <a:r>
              <a:rPr sz="2000" spc="-10" dirty="0">
                <a:solidFill>
                  <a:srgbClr val="001F5F"/>
                </a:solidFill>
                <a:latin typeface="Calibri"/>
                <a:cs typeface="Calibri"/>
              </a:rPr>
              <a:t>t</a:t>
            </a:r>
            <a:r>
              <a:rPr sz="2000" dirty="0">
                <a:solidFill>
                  <a:srgbClr val="001F5F"/>
                </a:solidFill>
                <a:latin typeface="Calibri"/>
                <a:cs typeface="Calibri"/>
              </a:rPr>
              <a:t>u</a:t>
            </a:r>
            <a:r>
              <a:rPr sz="2000" spc="-10" dirty="0">
                <a:solidFill>
                  <a:srgbClr val="001F5F"/>
                </a:solidFill>
                <a:latin typeface="Calibri"/>
                <a:cs typeface="Calibri"/>
              </a:rPr>
              <a:t>its</a:t>
            </a:r>
            <a:r>
              <a:rPr sz="2000" spc="65" dirty="0">
                <a:solidFill>
                  <a:srgbClr val="001F5F"/>
                </a:solidFill>
                <a:latin typeface="Calibri"/>
                <a:cs typeface="Calibri"/>
              </a:rPr>
              <a:t> </a:t>
            </a:r>
            <a:r>
              <a:rPr sz="2000" spc="-5" dirty="0">
                <a:solidFill>
                  <a:srgbClr val="001F5F"/>
                </a:solidFill>
                <a:latin typeface="Calibri"/>
                <a:cs typeface="Calibri"/>
              </a:rPr>
              <a:t>d‘In</a:t>
            </a:r>
            <a:r>
              <a:rPr sz="2000" spc="-70" dirty="0">
                <a:solidFill>
                  <a:srgbClr val="001F5F"/>
                </a:solidFill>
                <a:latin typeface="Calibri"/>
                <a:cs typeface="Calibri"/>
              </a:rPr>
              <a:t>f</a:t>
            </a:r>
            <a:r>
              <a:rPr sz="2000" spc="-10" dirty="0">
                <a:solidFill>
                  <a:srgbClr val="001F5F"/>
                </a:solidFill>
                <a:latin typeface="Calibri"/>
                <a:cs typeface="Calibri"/>
              </a:rPr>
              <a:t>o</a:t>
            </a:r>
            <a:r>
              <a:rPr sz="2000" spc="-15" dirty="0">
                <a:solidFill>
                  <a:srgbClr val="001F5F"/>
                </a:solidFill>
                <a:latin typeface="Calibri"/>
                <a:cs typeface="Calibri"/>
              </a:rPr>
              <a:t>rm</a:t>
            </a:r>
            <a:r>
              <a:rPr sz="2000" spc="-35" dirty="0">
                <a:solidFill>
                  <a:srgbClr val="001F5F"/>
                </a:solidFill>
                <a:latin typeface="Calibri"/>
                <a:cs typeface="Calibri"/>
              </a:rPr>
              <a:t>a</a:t>
            </a:r>
            <a:r>
              <a:rPr sz="2000" spc="-10" dirty="0">
                <a:solidFill>
                  <a:srgbClr val="001F5F"/>
                </a:solidFill>
                <a:latin typeface="Calibri"/>
                <a:cs typeface="Calibri"/>
              </a:rPr>
              <a:t>ti</a:t>
            </a:r>
            <a:r>
              <a:rPr sz="2000" spc="-5" dirty="0">
                <a:solidFill>
                  <a:srgbClr val="001F5F"/>
                </a:solidFill>
                <a:latin typeface="Calibri"/>
                <a:cs typeface="Calibri"/>
              </a:rPr>
              <a:t>on,</a:t>
            </a:r>
            <a:r>
              <a:rPr sz="2000" spc="-20" dirty="0">
                <a:solidFill>
                  <a:srgbClr val="001F5F"/>
                </a:solidFill>
                <a:latin typeface="Calibri"/>
                <a:cs typeface="Calibri"/>
              </a:rPr>
              <a:t> </a:t>
            </a:r>
            <a:r>
              <a:rPr sz="2000" spc="-15" dirty="0">
                <a:solidFill>
                  <a:srgbClr val="001F5F"/>
                </a:solidFill>
                <a:latin typeface="Calibri"/>
                <a:cs typeface="Calibri"/>
              </a:rPr>
              <a:t>Dé</a:t>
            </a:r>
            <a:r>
              <a:rPr sz="2000" spc="-10" dirty="0">
                <a:solidFill>
                  <a:srgbClr val="001F5F"/>
                </a:solidFill>
                <a:latin typeface="Calibri"/>
                <a:cs typeface="Calibri"/>
              </a:rPr>
              <a:t>p</a:t>
            </a:r>
            <a:r>
              <a:rPr sz="2000" spc="-5" dirty="0">
                <a:solidFill>
                  <a:srgbClr val="001F5F"/>
                </a:solidFill>
                <a:latin typeface="Calibri"/>
                <a:cs typeface="Calibri"/>
              </a:rPr>
              <a:t>i</a:t>
            </a:r>
            <a:r>
              <a:rPr sz="2000" spc="-50" dirty="0">
                <a:solidFill>
                  <a:srgbClr val="001F5F"/>
                </a:solidFill>
                <a:latin typeface="Calibri"/>
                <a:cs typeface="Calibri"/>
              </a:rPr>
              <a:t>s</a:t>
            </a:r>
            <a:r>
              <a:rPr sz="2000" spc="-30" dirty="0">
                <a:solidFill>
                  <a:srgbClr val="001F5F"/>
                </a:solidFill>
                <a:latin typeface="Calibri"/>
                <a:cs typeface="Calibri"/>
              </a:rPr>
              <a:t>t</a:t>
            </a:r>
            <a:r>
              <a:rPr sz="2000" spc="-5" dirty="0">
                <a:solidFill>
                  <a:srgbClr val="001F5F"/>
                </a:solidFill>
                <a:latin typeface="Calibri"/>
                <a:cs typeface="Calibri"/>
              </a:rPr>
              <a:t>a</a:t>
            </a:r>
            <a:r>
              <a:rPr sz="2000" spc="-40" dirty="0">
                <a:solidFill>
                  <a:srgbClr val="001F5F"/>
                </a:solidFill>
                <a:latin typeface="Calibri"/>
                <a:cs typeface="Calibri"/>
              </a:rPr>
              <a:t>g</a:t>
            </a:r>
            <a:r>
              <a:rPr sz="2000" spc="-10" dirty="0">
                <a:solidFill>
                  <a:srgbClr val="001F5F"/>
                </a:solidFill>
                <a:latin typeface="Calibri"/>
                <a:cs typeface="Calibri"/>
              </a:rPr>
              <a:t>e,</a:t>
            </a:r>
            <a:r>
              <a:rPr sz="2000" spc="70" dirty="0">
                <a:solidFill>
                  <a:srgbClr val="001F5F"/>
                </a:solidFill>
                <a:latin typeface="Calibri"/>
                <a:cs typeface="Calibri"/>
              </a:rPr>
              <a:t> </a:t>
            </a:r>
            <a:r>
              <a:rPr sz="2000" spc="-10" dirty="0">
                <a:solidFill>
                  <a:srgbClr val="001F5F"/>
                </a:solidFill>
                <a:latin typeface="Calibri"/>
                <a:cs typeface="Calibri"/>
              </a:rPr>
              <a:t>Di</a:t>
            </a:r>
            <a:r>
              <a:rPr sz="2000" spc="-5" dirty="0">
                <a:solidFill>
                  <a:srgbClr val="001F5F"/>
                </a:solidFill>
                <a:latin typeface="Calibri"/>
                <a:cs typeface="Calibri"/>
              </a:rPr>
              <a:t>a</a:t>
            </a:r>
            <a:r>
              <a:rPr sz="2000" spc="-10" dirty="0">
                <a:solidFill>
                  <a:srgbClr val="001F5F"/>
                </a:solidFill>
                <a:latin typeface="Calibri"/>
                <a:cs typeface="Calibri"/>
              </a:rPr>
              <a:t>gno</a:t>
            </a:r>
            <a:r>
              <a:rPr sz="2000" spc="-50" dirty="0">
                <a:solidFill>
                  <a:srgbClr val="001F5F"/>
                </a:solidFill>
                <a:latin typeface="Calibri"/>
                <a:cs typeface="Calibri"/>
              </a:rPr>
              <a:t>s</a:t>
            </a:r>
            <a:r>
              <a:rPr sz="2000" spc="-10" dirty="0">
                <a:solidFill>
                  <a:srgbClr val="001F5F"/>
                </a:solidFill>
                <a:latin typeface="Calibri"/>
                <a:cs typeface="Calibri"/>
              </a:rPr>
              <a:t>tic</a:t>
            </a:r>
            <a:r>
              <a:rPr sz="2000" spc="25" dirty="0">
                <a:solidFill>
                  <a:srgbClr val="001F5F"/>
                </a:solidFill>
                <a:latin typeface="Calibri"/>
                <a:cs typeface="Calibri"/>
              </a:rPr>
              <a:t> </a:t>
            </a:r>
            <a:r>
              <a:rPr sz="2000" spc="-5" dirty="0">
                <a:solidFill>
                  <a:srgbClr val="001F5F"/>
                </a:solidFill>
                <a:latin typeface="Calibri"/>
                <a:cs typeface="Calibri"/>
              </a:rPr>
              <a:t>qu</a:t>
            </a:r>
            <a:r>
              <a:rPr sz="2000" dirty="0">
                <a:solidFill>
                  <a:srgbClr val="001F5F"/>
                </a:solidFill>
                <a:latin typeface="Calibri"/>
                <a:cs typeface="Calibri"/>
              </a:rPr>
              <a:t>i</a:t>
            </a:r>
            <a:r>
              <a:rPr sz="2000" spc="-5" dirty="0">
                <a:solidFill>
                  <a:srgbClr val="001F5F"/>
                </a:solidFill>
                <a:latin typeface="Calibri"/>
                <a:cs typeface="Calibri"/>
              </a:rPr>
              <a:t> </a:t>
            </a:r>
            <a:r>
              <a:rPr sz="2000" spc="-30" dirty="0">
                <a:solidFill>
                  <a:srgbClr val="001F5F"/>
                </a:solidFill>
                <a:latin typeface="Calibri"/>
                <a:cs typeface="Calibri"/>
              </a:rPr>
              <a:t>r</a:t>
            </a:r>
            <a:r>
              <a:rPr sz="2000" spc="-10" dirty="0">
                <a:solidFill>
                  <a:srgbClr val="001F5F"/>
                </a:solidFill>
                <a:latin typeface="Calibri"/>
                <a:cs typeface="Calibri"/>
              </a:rPr>
              <a:t>éu</a:t>
            </a:r>
            <a:r>
              <a:rPr sz="2000" spc="-5" dirty="0">
                <a:solidFill>
                  <a:srgbClr val="001F5F"/>
                </a:solidFill>
                <a:latin typeface="Calibri"/>
                <a:cs typeface="Calibri"/>
              </a:rPr>
              <a:t>ni</a:t>
            </a:r>
            <a:r>
              <a:rPr sz="2000" spc="-60" dirty="0">
                <a:solidFill>
                  <a:srgbClr val="001F5F"/>
                </a:solidFill>
                <a:latin typeface="Calibri"/>
                <a:cs typeface="Calibri"/>
              </a:rPr>
              <a:t>r</a:t>
            </a:r>
            <a:r>
              <a:rPr sz="2000" spc="-10" dirty="0">
                <a:solidFill>
                  <a:srgbClr val="001F5F"/>
                </a:solidFill>
                <a:latin typeface="Calibri"/>
                <a:cs typeface="Calibri"/>
              </a:rPr>
              <a:t>a</a:t>
            </a:r>
            <a:r>
              <a:rPr sz="2000" spc="30" dirty="0">
                <a:solidFill>
                  <a:srgbClr val="001F5F"/>
                </a:solidFill>
                <a:latin typeface="Calibri"/>
                <a:cs typeface="Calibri"/>
              </a:rPr>
              <a:t> </a:t>
            </a:r>
            <a:r>
              <a:rPr sz="2000" spc="-5" dirty="0">
                <a:solidFill>
                  <a:srgbClr val="001F5F"/>
                </a:solidFill>
                <a:latin typeface="Calibri"/>
                <a:cs typeface="Calibri"/>
              </a:rPr>
              <a:t>l</a:t>
            </a:r>
            <a:r>
              <a:rPr sz="2000" spc="-20" dirty="0">
                <a:solidFill>
                  <a:srgbClr val="001F5F"/>
                </a:solidFill>
                <a:latin typeface="Calibri"/>
                <a:cs typeface="Calibri"/>
              </a:rPr>
              <a:t>e</a:t>
            </a:r>
            <a:r>
              <a:rPr sz="2000" spc="-10" dirty="0">
                <a:solidFill>
                  <a:srgbClr val="001F5F"/>
                </a:solidFill>
                <a:latin typeface="Calibri"/>
                <a:cs typeface="Calibri"/>
              </a:rPr>
              <a:t>s</a:t>
            </a:r>
            <a:r>
              <a:rPr sz="2000" spc="15" dirty="0">
                <a:solidFill>
                  <a:srgbClr val="001F5F"/>
                </a:solidFill>
                <a:latin typeface="Calibri"/>
                <a:cs typeface="Calibri"/>
              </a:rPr>
              <a:t> </a:t>
            </a:r>
            <a:r>
              <a:rPr sz="2000" spc="-15" dirty="0">
                <a:solidFill>
                  <a:srgbClr val="001F5F"/>
                </a:solidFill>
                <a:latin typeface="Calibri"/>
                <a:cs typeface="Calibri"/>
              </a:rPr>
              <a:t>2</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20" dirty="0">
                <a:solidFill>
                  <a:srgbClr val="001F5F"/>
                </a:solidFill>
                <a:latin typeface="Calibri"/>
                <a:cs typeface="Calibri"/>
              </a:rPr>
              <a:t>C</a:t>
            </a:r>
            <a:r>
              <a:rPr sz="2000" b="1" spc="-160" dirty="0">
                <a:solidFill>
                  <a:srgbClr val="001F5F"/>
                </a:solidFill>
                <a:latin typeface="Calibri"/>
                <a:cs typeface="Calibri"/>
              </a:rPr>
              <a:t>P</a:t>
            </a:r>
            <a:r>
              <a:rPr sz="2000" b="1" spc="-15" dirty="0">
                <a:solidFill>
                  <a:srgbClr val="001F5F"/>
                </a:solidFill>
                <a:latin typeface="Calibri"/>
                <a:cs typeface="Calibri"/>
              </a:rPr>
              <a:t>AM</a:t>
            </a:r>
            <a:r>
              <a:rPr sz="2000" b="1" spc="25" dirty="0">
                <a:solidFill>
                  <a:srgbClr val="001F5F"/>
                </a:solidFill>
                <a:latin typeface="Calibri"/>
                <a:cs typeface="Calibri"/>
              </a:rPr>
              <a:t> </a:t>
            </a:r>
            <a:r>
              <a:rPr sz="2000" spc="-10" dirty="0">
                <a:solidFill>
                  <a:srgbClr val="001F5F"/>
                </a:solidFill>
                <a:latin typeface="Calibri"/>
                <a:cs typeface="Calibri"/>
              </a:rPr>
              <a:t>Cai</a:t>
            </a:r>
            <a:r>
              <a:rPr sz="2000" spc="-20" dirty="0">
                <a:solidFill>
                  <a:srgbClr val="001F5F"/>
                </a:solidFill>
                <a:latin typeface="Calibri"/>
                <a:cs typeface="Calibri"/>
              </a:rPr>
              <a:t>ss</a:t>
            </a:r>
            <a:r>
              <a:rPr sz="2000" spc="-10" dirty="0">
                <a:solidFill>
                  <a:srgbClr val="001F5F"/>
                </a:solidFill>
                <a:latin typeface="Calibri"/>
                <a:cs typeface="Calibri"/>
              </a:rPr>
              <a:t>e</a:t>
            </a:r>
            <a:r>
              <a:rPr sz="2000" spc="65" dirty="0">
                <a:solidFill>
                  <a:srgbClr val="001F5F"/>
                </a:solidFill>
                <a:latin typeface="Calibri"/>
                <a:cs typeface="Calibri"/>
              </a:rPr>
              <a:t> </a:t>
            </a:r>
            <a:r>
              <a:rPr sz="2000" spc="-10" dirty="0">
                <a:solidFill>
                  <a:srgbClr val="001F5F"/>
                </a:solidFill>
                <a:latin typeface="Calibri"/>
                <a:cs typeface="Calibri"/>
              </a:rPr>
              <a:t>Primai</a:t>
            </a:r>
            <a:r>
              <a:rPr sz="2000" spc="-40" dirty="0">
                <a:solidFill>
                  <a:srgbClr val="001F5F"/>
                </a:solidFill>
                <a:latin typeface="Calibri"/>
                <a:cs typeface="Calibri"/>
              </a:rPr>
              <a:t>r</a:t>
            </a:r>
            <a:r>
              <a:rPr sz="2000" spc="-10" dirty="0">
                <a:solidFill>
                  <a:srgbClr val="001F5F"/>
                </a:solidFill>
                <a:latin typeface="Calibri"/>
                <a:cs typeface="Calibri"/>
              </a:rPr>
              <a:t>e</a:t>
            </a:r>
            <a:r>
              <a:rPr sz="2000" spc="40" dirty="0">
                <a:solidFill>
                  <a:srgbClr val="001F5F"/>
                </a:solidFill>
                <a:latin typeface="Calibri"/>
                <a:cs typeface="Calibri"/>
              </a:rPr>
              <a:t> </a:t>
            </a:r>
            <a:r>
              <a:rPr sz="2000" spc="-5" dirty="0">
                <a:solidFill>
                  <a:srgbClr val="001F5F"/>
                </a:solidFill>
                <a:latin typeface="Calibri"/>
                <a:cs typeface="Calibri"/>
              </a:rPr>
              <a:t>d</a:t>
            </a:r>
            <a:r>
              <a:rPr sz="2000" spc="-265" dirty="0">
                <a:solidFill>
                  <a:srgbClr val="001F5F"/>
                </a:solidFill>
                <a:latin typeface="Calibri"/>
                <a:cs typeface="Calibri"/>
              </a:rPr>
              <a:t>’</a:t>
            </a:r>
            <a:r>
              <a:rPr sz="2000" spc="-15" dirty="0">
                <a:solidFill>
                  <a:srgbClr val="001F5F"/>
                </a:solidFill>
                <a:latin typeface="Calibri"/>
                <a:cs typeface="Calibri"/>
              </a:rPr>
              <a:t>A</a:t>
            </a:r>
            <a:r>
              <a:rPr sz="2000" spc="-20" dirty="0">
                <a:solidFill>
                  <a:srgbClr val="001F5F"/>
                </a:solidFill>
                <a:latin typeface="Calibri"/>
                <a:cs typeface="Calibri"/>
              </a:rPr>
              <a:t>ss</a:t>
            </a:r>
            <a:r>
              <a:rPr sz="2000" spc="-5" dirty="0">
                <a:solidFill>
                  <a:srgbClr val="001F5F"/>
                </a:solidFill>
                <a:latin typeface="Calibri"/>
                <a:cs typeface="Calibri"/>
              </a:rPr>
              <a:t>u</a:t>
            </a:r>
            <a:r>
              <a:rPr sz="2000" spc="-60" dirty="0">
                <a:solidFill>
                  <a:srgbClr val="001F5F"/>
                </a:solidFill>
                <a:latin typeface="Calibri"/>
                <a:cs typeface="Calibri"/>
              </a:rPr>
              <a:t>r</a:t>
            </a:r>
            <a:r>
              <a:rPr sz="2000" spc="-5" dirty="0">
                <a:solidFill>
                  <a:srgbClr val="001F5F"/>
                </a:solidFill>
                <a:latin typeface="Calibri"/>
                <a:cs typeface="Calibri"/>
              </a:rPr>
              <a:t>an</a:t>
            </a:r>
            <a:r>
              <a:rPr sz="2000" spc="-10" dirty="0">
                <a:solidFill>
                  <a:srgbClr val="001F5F"/>
                </a:solidFill>
                <a:latin typeface="Calibri"/>
                <a:cs typeface="Calibri"/>
              </a:rPr>
              <a:t>ce</a:t>
            </a:r>
            <a:r>
              <a:rPr sz="2000" spc="65" dirty="0">
                <a:solidFill>
                  <a:srgbClr val="001F5F"/>
                </a:solidFill>
                <a:latin typeface="Calibri"/>
                <a:cs typeface="Calibri"/>
              </a:rPr>
              <a:t> </a:t>
            </a:r>
            <a:r>
              <a:rPr sz="2000" spc="-20" dirty="0">
                <a:solidFill>
                  <a:srgbClr val="001F5F"/>
                </a:solidFill>
                <a:latin typeface="Calibri"/>
                <a:cs typeface="Calibri"/>
              </a:rPr>
              <a:t>M</a:t>
            </a:r>
            <a:r>
              <a:rPr sz="2000" dirty="0">
                <a:solidFill>
                  <a:srgbClr val="001F5F"/>
                </a:solidFill>
                <a:latin typeface="Calibri"/>
                <a:cs typeface="Calibri"/>
              </a:rPr>
              <a:t>a</a:t>
            </a:r>
            <a:r>
              <a:rPr sz="2000" spc="-10" dirty="0">
                <a:solidFill>
                  <a:srgbClr val="001F5F"/>
                </a:solidFill>
                <a:latin typeface="Calibri"/>
                <a:cs typeface="Calibri"/>
              </a:rPr>
              <a:t>la</a:t>
            </a:r>
            <a:r>
              <a:rPr sz="2000" spc="-5" dirty="0">
                <a:solidFill>
                  <a:srgbClr val="001F5F"/>
                </a:solidFill>
                <a:latin typeface="Calibri"/>
                <a:cs typeface="Calibri"/>
              </a:rPr>
              <a:t>d</a:t>
            </a:r>
            <a:r>
              <a:rPr sz="2000" spc="-10" dirty="0">
                <a:solidFill>
                  <a:srgbClr val="001F5F"/>
                </a:solidFill>
                <a:latin typeface="Calibri"/>
                <a:cs typeface="Calibri"/>
              </a:rPr>
              <a:t>ie</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20" dirty="0">
                <a:solidFill>
                  <a:srgbClr val="001F5F"/>
                </a:solidFill>
                <a:latin typeface="Calibri"/>
                <a:cs typeface="Calibri"/>
              </a:rPr>
              <a:t>C</a:t>
            </a:r>
            <a:r>
              <a:rPr sz="2000" b="1" spc="-25" dirty="0">
                <a:solidFill>
                  <a:srgbClr val="001F5F"/>
                </a:solidFill>
                <a:latin typeface="Calibri"/>
                <a:cs typeface="Calibri"/>
              </a:rPr>
              <a:t>R</a:t>
            </a:r>
            <a:r>
              <a:rPr sz="2000" b="1" spc="-20" dirty="0">
                <a:solidFill>
                  <a:srgbClr val="001F5F"/>
                </a:solidFill>
                <a:latin typeface="Calibri"/>
                <a:cs typeface="Calibri"/>
              </a:rPr>
              <a:t>O</a:t>
            </a:r>
            <a:r>
              <a:rPr sz="2000" b="1" spc="-10" dirty="0">
                <a:solidFill>
                  <a:srgbClr val="001F5F"/>
                </a:solidFill>
                <a:latin typeface="Calibri"/>
                <a:cs typeface="Calibri"/>
              </a:rPr>
              <a:t>I</a:t>
            </a:r>
            <a:r>
              <a:rPr sz="2000" b="1" spc="15" dirty="0">
                <a:solidFill>
                  <a:srgbClr val="001F5F"/>
                </a:solidFill>
                <a:latin typeface="Calibri"/>
                <a:cs typeface="Calibri"/>
              </a:rPr>
              <a:t> </a:t>
            </a:r>
            <a:r>
              <a:rPr sz="2000" spc="-20" dirty="0">
                <a:solidFill>
                  <a:srgbClr val="001F5F"/>
                </a:solidFill>
                <a:latin typeface="Calibri"/>
                <a:cs typeface="Calibri"/>
              </a:rPr>
              <a:t>Co</a:t>
            </a:r>
            <a:r>
              <a:rPr sz="2000" spc="-5" dirty="0">
                <a:solidFill>
                  <a:srgbClr val="001F5F"/>
                </a:solidFill>
                <a:latin typeface="Calibri"/>
                <a:cs typeface="Calibri"/>
              </a:rPr>
              <a:t>n</a:t>
            </a:r>
            <a:r>
              <a:rPr sz="2000" spc="-70" dirty="0">
                <a:solidFill>
                  <a:srgbClr val="001F5F"/>
                </a:solidFill>
                <a:latin typeface="Calibri"/>
                <a:cs typeface="Calibri"/>
              </a:rPr>
              <a:t>f</a:t>
            </a:r>
            <a:r>
              <a:rPr sz="2000" spc="-10" dirty="0">
                <a:solidFill>
                  <a:srgbClr val="001F5F"/>
                </a:solidFill>
                <a:latin typeface="Calibri"/>
                <a:cs typeface="Calibri"/>
              </a:rPr>
              <a:t>é</a:t>
            </a:r>
            <a:r>
              <a:rPr sz="2000" spc="-40" dirty="0">
                <a:solidFill>
                  <a:srgbClr val="001F5F"/>
                </a:solidFill>
                <a:latin typeface="Calibri"/>
                <a:cs typeface="Calibri"/>
              </a:rPr>
              <a:t>r</a:t>
            </a:r>
            <a:r>
              <a:rPr sz="2000" spc="-10" dirty="0">
                <a:solidFill>
                  <a:srgbClr val="001F5F"/>
                </a:solidFill>
                <a:latin typeface="Calibri"/>
                <a:cs typeface="Calibri"/>
              </a:rPr>
              <a:t>ence</a:t>
            </a:r>
            <a:r>
              <a:rPr sz="2000" spc="15" dirty="0">
                <a:solidFill>
                  <a:srgbClr val="001F5F"/>
                </a:solidFill>
                <a:latin typeface="Calibri"/>
                <a:cs typeface="Calibri"/>
              </a:rPr>
              <a:t> </a:t>
            </a:r>
            <a:r>
              <a:rPr sz="2000" spc="-10" dirty="0">
                <a:solidFill>
                  <a:srgbClr val="001F5F"/>
                </a:solidFill>
                <a:latin typeface="Calibri"/>
                <a:cs typeface="Calibri"/>
              </a:rPr>
              <a:t>o</a:t>
            </a:r>
            <a:r>
              <a:rPr sz="2000" spc="-15" dirty="0">
                <a:solidFill>
                  <a:srgbClr val="001F5F"/>
                </a:solidFill>
                <a:latin typeface="Calibri"/>
                <a:cs typeface="Calibri"/>
              </a:rPr>
              <a:t>n</a:t>
            </a:r>
            <a:r>
              <a:rPr sz="2000" spc="5" dirty="0">
                <a:solidFill>
                  <a:srgbClr val="001F5F"/>
                </a:solidFill>
                <a:latin typeface="Calibri"/>
                <a:cs typeface="Calibri"/>
              </a:rPr>
              <a:t> </a:t>
            </a:r>
            <a:r>
              <a:rPr sz="2000" spc="-35" dirty="0">
                <a:solidFill>
                  <a:srgbClr val="001F5F"/>
                </a:solidFill>
                <a:latin typeface="Calibri"/>
                <a:cs typeface="Calibri"/>
              </a:rPr>
              <a:t>R</a:t>
            </a:r>
            <a:r>
              <a:rPr sz="2000" spc="-10" dirty="0">
                <a:solidFill>
                  <a:srgbClr val="001F5F"/>
                </a:solidFill>
                <a:latin typeface="Calibri"/>
                <a:cs typeface="Calibri"/>
              </a:rPr>
              <a:t>et</a:t>
            </a:r>
            <a:r>
              <a:rPr sz="2000" spc="-35" dirty="0">
                <a:solidFill>
                  <a:srgbClr val="001F5F"/>
                </a:solidFill>
                <a:latin typeface="Calibri"/>
                <a:cs typeface="Calibri"/>
              </a:rPr>
              <a:t>r</a:t>
            </a:r>
            <a:r>
              <a:rPr sz="2000" spc="-10" dirty="0">
                <a:solidFill>
                  <a:srgbClr val="001F5F"/>
                </a:solidFill>
                <a:latin typeface="Calibri"/>
                <a:cs typeface="Calibri"/>
              </a:rPr>
              <a:t>o</a:t>
            </a:r>
            <a:r>
              <a:rPr sz="2000" spc="-25" dirty="0">
                <a:solidFill>
                  <a:srgbClr val="001F5F"/>
                </a:solidFill>
                <a:latin typeface="Calibri"/>
                <a:cs typeface="Calibri"/>
              </a:rPr>
              <a:t>v</a:t>
            </a:r>
            <a:r>
              <a:rPr sz="2000" spc="-10" dirty="0">
                <a:solidFill>
                  <a:srgbClr val="001F5F"/>
                </a:solidFill>
                <a:latin typeface="Calibri"/>
                <a:cs typeface="Calibri"/>
              </a:rPr>
              <a:t>irus</a:t>
            </a:r>
            <a:r>
              <a:rPr sz="2000" spc="-15" dirty="0">
                <a:solidFill>
                  <a:srgbClr val="001F5F"/>
                </a:solidFill>
                <a:latin typeface="Calibri"/>
                <a:cs typeface="Calibri"/>
              </a:rPr>
              <a:t> </a:t>
            </a:r>
            <a:r>
              <a:rPr sz="2000" dirty="0">
                <a:solidFill>
                  <a:srgbClr val="001F5F"/>
                </a:solidFill>
                <a:latin typeface="Calibri"/>
                <a:cs typeface="Calibri"/>
              </a:rPr>
              <a:t>a</a:t>
            </a:r>
            <a:r>
              <a:rPr sz="2000" spc="-10" dirty="0">
                <a:solidFill>
                  <a:srgbClr val="001F5F"/>
                </a:solidFill>
                <a:latin typeface="Calibri"/>
                <a:cs typeface="Calibri"/>
              </a:rPr>
              <a:t>n</a:t>
            </a:r>
            <a:r>
              <a:rPr sz="2000" spc="-15" dirty="0">
                <a:solidFill>
                  <a:srgbClr val="001F5F"/>
                </a:solidFill>
                <a:latin typeface="Calibri"/>
                <a:cs typeface="Calibri"/>
              </a:rPr>
              <a:t>d</a:t>
            </a:r>
            <a:r>
              <a:rPr sz="2000" spc="5" dirty="0">
                <a:solidFill>
                  <a:srgbClr val="001F5F"/>
                </a:solidFill>
                <a:latin typeface="Calibri"/>
                <a:cs typeface="Calibri"/>
              </a:rPr>
              <a:t> </a:t>
            </a:r>
            <a:r>
              <a:rPr sz="2000" spc="-10" dirty="0">
                <a:solidFill>
                  <a:srgbClr val="001F5F"/>
                </a:solidFill>
                <a:latin typeface="Calibri"/>
                <a:cs typeface="Calibri"/>
              </a:rPr>
              <a:t>Opport</a:t>
            </a:r>
            <a:r>
              <a:rPr sz="2000" spc="-5" dirty="0">
                <a:solidFill>
                  <a:srgbClr val="001F5F"/>
                </a:solidFill>
                <a:latin typeface="Calibri"/>
                <a:cs typeface="Calibri"/>
              </a:rPr>
              <a:t>u</a:t>
            </a:r>
            <a:r>
              <a:rPr sz="2000" spc="-10" dirty="0">
                <a:solidFill>
                  <a:srgbClr val="001F5F"/>
                </a:solidFill>
                <a:latin typeface="Calibri"/>
                <a:cs typeface="Calibri"/>
              </a:rPr>
              <a:t>n</a:t>
            </a:r>
            <a:r>
              <a:rPr sz="2000" spc="-5" dirty="0">
                <a:solidFill>
                  <a:srgbClr val="001F5F"/>
                </a:solidFill>
                <a:latin typeface="Calibri"/>
                <a:cs typeface="Calibri"/>
              </a:rPr>
              <a:t>i</a:t>
            </a:r>
            <a:r>
              <a:rPr sz="2000" spc="-50" dirty="0">
                <a:solidFill>
                  <a:srgbClr val="001F5F"/>
                </a:solidFill>
                <a:latin typeface="Calibri"/>
                <a:cs typeface="Calibri"/>
              </a:rPr>
              <a:t>s</a:t>
            </a:r>
            <a:r>
              <a:rPr sz="2000" spc="-10" dirty="0">
                <a:solidFill>
                  <a:srgbClr val="001F5F"/>
                </a:solidFill>
                <a:latin typeface="Calibri"/>
                <a:cs typeface="Calibri"/>
              </a:rPr>
              <a:t>tic</a:t>
            </a:r>
            <a:r>
              <a:rPr sz="2000" spc="25" dirty="0">
                <a:solidFill>
                  <a:srgbClr val="001F5F"/>
                </a:solidFill>
                <a:latin typeface="Calibri"/>
                <a:cs typeface="Calibri"/>
              </a:rPr>
              <a:t> </a:t>
            </a:r>
            <a:r>
              <a:rPr sz="2000" spc="-5" dirty="0">
                <a:solidFill>
                  <a:srgbClr val="001F5F"/>
                </a:solidFill>
                <a:latin typeface="Calibri"/>
                <a:cs typeface="Calibri"/>
              </a:rPr>
              <a:t>In</a:t>
            </a:r>
            <a:r>
              <a:rPr sz="2000" spc="-70" dirty="0">
                <a:solidFill>
                  <a:srgbClr val="001F5F"/>
                </a:solidFill>
                <a:latin typeface="Calibri"/>
                <a:cs typeface="Calibri"/>
              </a:rPr>
              <a:t>f</a:t>
            </a:r>
            <a:r>
              <a:rPr sz="2000" spc="-10" dirty="0">
                <a:solidFill>
                  <a:srgbClr val="001F5F"/>
                </a:solidFill>
                <a:latin typeface="Calibri"/>
                <a:cs typeface="Calibri"/>
              </a:rPr>
              <a:t>e</a:t>
            </a:r>
            <a:r>
              <a:rPr sz="2000" spc="-20" dirty="0">
                <a:solidFill>
                  <a:srgbClr val="001F5F"/>
                </a:solidFill>
                <a:latin typeface="Calibri"/>
                <a:cs typeface="Calibri"/>
              </a:rPr>
              <a:t>c</a:t>
            </a:r>
            <a:r>
              <a:rPr sz="2000" spc="-10" dirty="0">
                <a:solidFill>
                  <a:srgbClr val="001F5F"/>
                </a:solidFill>
                <a:latin typeface="Calibri"/>
                <a:cs typeface="Calibri"/>
              </a:rPr>
              <a:t>ti</a:t>
            </a:r>
            <a:r>
              <a:rPr sz="2000" spc="-5" dirty="0">
                <a:solidFill>
                  <a:srgbClr val="001F5F"/>
                </a:solidFill>
                <a:latin typeface="Calibri"/>
                <a:cs typeface="Calibri"/>
              </a:rPr>
              <a:t>o</a:t>
            </a:r>
            <a:r>
              <a:rPr sz="2000" spc="-15" dirty="0">
                <a:solidFill>
                  <a:srgbClr val="001F5F"/>
                </a:solidFill>
                <a:latin typeface="Calibri"/>
                <a:cs typeface="Calibri"/>
              </a:rPr>
              <a:t>n</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20" dirty="0">
                <a:solidFill>
                  <a:srgbClr val="001F5F"/>
                </a:solidFill>
                <a:latin typeface="Calibri"/>
                <a:cs typeface="Calibri"/>
              </a:rPr>
              <a:t>C</a:t>
            </a:r>
            <a:r>
              <a:rPr sz="2000" b="1" spc="-15" dirty="0">
                <a:solidFill>
                  <a:srgbClr val="001F5F"/>
                </a:solidFill>
                <a:latin typeface="Calibri"/>
                <a:cs typeface="Calibri"/>
              </a:rPr>
              <a:t>V</a:t>
            </a:r>
            <a:r>
              <a:rPr sz="2000" b="1" spc="25" dirty="0">
                <a:solidFill>
                  <a:srgbClr val="001F5F"/>
                </a:solidFill>
                <a:latin typeface="Calibri"/>
                <a:cs typeface="Calibri"/>
              </a:rPr>
              <a:t> </a:t>
            </a:r>
            <a:r>
              <a:rPr sz="2000" spc="-20" dirty="0">
                <a:solidFill>
                  <a:srgbClr val="001F5F"/>
                </a:solidFill>
                <a:latin typeface="Calibri"/>
                <a:cs typeface="Calibri"/>
              </a:rPr>
              <a:t>C</a:t>
            </a:r>
            <a:r>
              <a:rPr sz="2000" spc="-10" dirty="0">
                <a:solidFill>
                  <a:srgbClr val="001F5F"/>
                </a:solidFill>
                <a:latin typeface="Calibri"/>
                <a:cs typeface="Calibri"/>
              </a:rPr>
              <a:t>h</a:t>
            </a:r>
            <a:r>
              <a:rPr sz="2000" spc="-5" dirty="0">
                <a:solidFill>
                  <a:srgbClr val="001F5F"/>
                </a:solidFill>
                <a:latin typeface="Calibri"/>
                <a:cs typeface="Calibri"/>
              </a:rPr>
              <a:t>a</a:t>
            </a:r>
            <a:r>
              <a:rPr sz="2000" spc="-35" dirty="0">
                <a:solidFill>
                  <a:srgbClr val="001F5F"/>
                </a:solidFill>
                <a:latin typeface="Calibri"/>
                <a:cs typeface="Calibri"/>
              </a:rPr>
              <a:t>r</a:t>
            </a:r>
            <a:r>
              <a:rPr sz="2000" spc="-40" dirty="0">
                <a:solidFill>
                  <a:srgbClr val="001F5F"/>
                </a:solidFill>
                <a:latin typeface="Calibri"/>
                <a:cs typeface="Calibri"/>
              </a:rPr>
              <a:t>g</a:t>
            </a:r>
            <a:r>
              <a:rPr sz="2000" spc="-10" dirty="0">
                <a:solidFill>
                  <a:srgbClr val="001F5F"/>
                </a:solidFill>
                <a:latin typeface="Calibri"/>
                <a:cs typeface="Calibri"/>
              </a:rPr>
              <a:t>e</a:t>
            </a:r>
            <a:r>
              <a:rPr sz="2000" spc="-5" dirty="0">
                <a:solidFill>
                  <a:srgbClr val="001F5F"/>
                </a:solidFill>
                <a:latin typeface="Calibri"/>
                <a:cs typeface="Calibri"/>
              </a:rPr>
              <a:t> </a:t>
            </a:r>
            <a:r>
              <a:rPr sz="2000" spc="-15" dirty="0">
                <a:solidFill>
                  <a:srgbClr val="001F5F"/>
                </a:solidFill>
                <a:latin typeface="Calibri"/>
                <a:cs typeface="Calibri"/>
              </a:rPr>
              <a:t>Vi</a:t>
            </a:r>
            <a:r>
              <a:rPr sz="2000" spc="-60" dirty="0">
                <a:solidFill>
                  <a:srgbClr val="001F5F"/>
                </a:solidFill>
                <a:latin typeface="Calibri"/>
                <a:cs typeface="Calibri"/>
              </a:rPr>
              <a:t>r</a:t>
            </a:r>
            <a:r>
              <a:rPr sz="2000" spc="-5" dirty="0">
                <a:solidFill>
                  <a:srgbClr val="001F5F"/>
                </a:solidFill>
                <a:latin typeface="Calibri"/>
                <a:cs typeface="Calibri"/>
              </a:rPr>
              <a:t>a</a:t>
            </a:r>
            <a:r>
              <a:rPr sz="2000" spc="-10" dirty="0">
                <a:solidFill>
                  <a:srgbClr val="001F5F"/>
                </a:solidFill>
                <a:latin typeface="Calibri"/>
                <a:cs typeface="Calibri"/>
              </a:rPr>
              <a:t>le</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20" dirty="0">
                <a:solidFill>
                  <a:srgbClr val="001F5F"/>
                </a:solidFill>
                <a:latin typeface="Calibri"/>
                <a:cs typeface="Calibri"/>
              </a:rPr>
              <a:t>CYP3A</a:t>
            </a:r>
            <a:r>
              <a:rPr sz="2000" b="1" spc="-15" dirty="0">
                <a:solidFill>
                  <a:srgbClr val="001F5F"/>
                </a:solidFill>
                <a:latin typeface="Calibri"/>
                <a:cs typeface="Calibri"/>
              </a:rPr>
              <a:t>4</a:t>
            </a:r>
            <a:r>
              <a:rPr sz="2000" b="1" spc="20" dirty="0">
                <a:solidFill>
                  <a:srgbClr val="001F5F"/>
                </a:solidFill>
                <a:latin typeface="Calibri"/>
                <a:cs typeface="Calibri"/>
              </a:rPr>
              <a:t> </a:t>
            </a:r>
            <a:r>
              <a:rPr sz="2000" spc="-20" dirty="0">
                <a:solidFill>
                  <a:srgbClr val="001F5F"/>
                </a:solidFill>
                <a:latin typeface="Calibri"/>
                <a:cs typeface="Calibri"/>
              </a:rPr>
              <a:t>C</a:t>
            </a:r>
            <a:r>
              <a:rPr sz="2000" spc="-10" dirty="0">
                <a:solidFill>
                  <a:srgbClr val="001F5F"/>
                </a:solidFill>
                <a:latin typeface="Calibri"/>
                <a:cs typeface="Calibri"/>
              </a:rPr>
              <a:t>y</a:t>
            </a:r>
            <a:r>
              <a:rPr sz="2000" spc="-30" dirty="0">
                <a:solidFill>
                  <a:srgbClr val="001F5F"/>
                </a:solidFill>
                <a:latin typeface="Calibri"/>
                <a:cs typeface="Calibri"/>
              </a:rPr>
              <a:t>t</a:t>
            </a:r>
            <a:r>
              <a:rPr sz="2000" spc="-10" dirty="0">
                <a:solidFill>
                  <a:srgbClr val="001F5F"/>
                </a:solidFill>
                <a:latin typeface="Calibri"/>
                <a:cs typeface="Calibri"/>
              </a:rPr>
              <a:t>och</a:t>
            </a:r>
            <a:r>
              <a:rPr sz="2000" spc="-35" dirty="0">
                <a:solidFill>
                  <a:srgbClr val="001F5F"/>
                </a:solidFill>
                <a:latin typeface="Calibri"/>
                <a:cs typeface="Calibri"/>
              </a:rPr>
              <a:t>r</a:t>
            </a:r>
            <a:r>
              <a:rPr sz="2000" spc="-10" dirty="0">
                <a:solidFill>
                  <a:srgbClr val="001F5F"/>
                </a:solidFill>
                <a:latin typeface="Calibri"/>
                <a:cs typeface="Calibri"/>
              </a:rPr>
              <a:t>o</a:t>
            </a:r>
            <a:r>
              <a:rPr sz="2000" spc="-15" dirty="0">
                <a:solidFill>
                  <a:srgbClr val="001F5F"/>
                </a:solidFill>
                <a:latin typeface="Calibri"/>
                <a:cs typeface="Calibri"/>
              </a:rPr>
              <a:t>me</a:t>
            </a:r>
            <a:r>
              <a:rPr sz="2000" spc="40" dirty="0">
                <a:solidFill>
                  <a:srgbClr val="001F5F"/>
                </a:solidFill>
                <a:latin typeface="Calibri"/>
                <a:cs typeface="Calibri"/>
              </a:rPr>
              <a:t> </a:t>
            </a:r>
            <a:r>
              <a:rPr sz="2000" spc="-15" dirty="0">
                <a:solidFill>
                  <a:srgbClr val="001F5F"/>
                </a:solidFill>
                <a:latin typeface="Calibri"/>
                <a:cs typeface="Calibri"/>
              </a:rPr>
              <a:t>P 3A4</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20" dirty="0">
                <a:solidFill>
                  <a:srgbClr val="001F5F"/>
                </a:solidFill>
                <a:latin typeface="Calibri"/>
                <a:cs typeface="Calibri"/>
              </a:rPr>
              <a:t>DC</a:t>
            </a:r>
            <a:r>
              <a:rPr sz="2000" b="1" spc="-10" dirty="0">
                <a:solidFill>
                  <a:srgbClr val="001F5F"/>
                </a:solidFill>
                <a:latin typeface="Calibri"/>
                <a:cs typeface="Calibri"/>
              </a:rPr>
              <a:t>I</a:t>
            </a:r>
            <a:r>
              <a:rPr sz="2000" b="1" spc="20" dirty="0">
                <a:solidFill>
                  <a:srgbClr val="001F5F"/>
                </a:solidFill>
                <a:latin typeface="Calibri"/>
                <a:cs typeface="Calibri"/>
              </a:rPr>
              <a:t> </a:t>
            </a:r>
            <a:r>
              <a:rPr sz="2000" spc="-20" dirty="0">
                <a:solidFill>
                  <a:srgbClr val="001F5F"/>
                </a:solidFill>
                <a:latin typeface="Calibri"/>
                <a:cs typeface="Calibri"/>
              </a:rPr>
              <a:t>Dé</a:t>
            </a:r>
            <a:r>
              <a:rPr sz="2000" spc="-10" dirty="0">
                <a:solidFill>
                  <a:srgbClr val="001F5F"/>
                </a:solidFill>
                <a:latin typeface="Calibri"/>
                <a:cs typeface="Calibri"/>
              </a:rPr>
              <a:t>no</a:t>
            </a:r>
            <a:r>
              <a:rPr sz="2000" spc="-20" dirty="0">
                <a:solidFill>
                  <a:srgbClr val="001F5F"/>
                </a:solidFill>
                <a:latin typeface="Calibri"/>
                <a:cs typeface="Calibri"/>
              </a:rPr>
              <a:t>m</a:t>
            </a:r>
            <a:r>
              <a:rPr sz="2000" spc="-15" dirty="0">
                <a:solidFill>
                  <a:srgbClr val="001F5F"/>
                </a:solidFill>
                <a:latin typeface="Calibri"/>
                <a:cs typeface="Calibri"/>
              </a:rPr>
              <a:t>i</a:t>
            </a:r>
            <a:r>
              <a:rPr sz="2000" spc="-10" dirty="0">
                <a:solidFill>
                  <a:srgbClr val="001F5F"/>
                </a:solidFill>
                <a:latin typeface="Calibri"/>
                <a:cs typeface="Calibri"/>
              </a:rPr>
              <a:t>n</a:t>
            </a:r>
            <a:r>
              <a:rPr sz="2000" spc="-30" dirty="0">
                <a:solidFill>
                  <a:srgbClr val="001F5F"/>
                </a:solidFill>
                <a:latin typeface="Calibri"/>
                <a:cs typeface="Calibri"/>
              </a:rPr>
              <a:t>a</a:t>
            </a:r>
            <a:r>
              <a:rPr sz="2000" spc="-10" dirty="0">
                <a:solidFill>
                  <a:srgbClr val="001F5F"/>
                </a:solidFill>
                <a:latin typeface="Calibri"/>
                <a:cs typeface="Calibri"/>
              </a:rPr>
              <a:t>ti</a:t>
            </a:r>
            <a:r>
              <a:rPr sz="2000" spc="-5" dirty="0">
                <a:solidFill>
                  <a:srgbClr val="001F5F"/>
                </a:solidFill>
                <a:latin typeface="Calibri"/>
                <a:cs typeface="Calibri"/>
              </a:rPr>
              <a:t>o</a:t>
            </a:r>
            <a:r>
              <a:rPr sz="2000" spc="-15" dirty="0">
                <a:solidFill>
                  <a:srgbClr val="001F5F"/>
                </a:solidFill>
                <a:latin typeface="Calibri"/>
                <a:cs typeface="Calibri"/>
              </a:rPr>
              <a:t>n</a:t>
            </a:r>
            <a:r>
              <a:rPr sz="2000" spc="35" dirty="0">
                <a:solidFill>
                  <a:srgbClr val="001F5F"/>
                </a:solidFill>
                <a:latin typeface="Calibri"/>
                <a:cs typeface="Calibri"/>
              </a:rPr>
              <a:t> </a:t>
            </a:r>
            <a:r>
              <a:rPr sz="2000" spc="-20" dirty="0">
                <a:solidFill>
                  <a:srgbClr val="001F5F"/>
                </a:solidFill>
                <a:latin typeface="Calibri"/>
                <a:cs typeface="Calibri"/>
              </a:rPr>
              <a:t>Comm</a:t>
            </a:r>
            <a:r>
              <a:rPr sz="2000" spc="-10" dirty="0">
                <a:solidFill>
                  <a:srgbClr val="001F5F"/>
                </a:solidFill>
                <a:latin typeface="Calibri"/>
                <a:cs typeface="Calibri"/>
              </a:rPr>
              <a:t>une</a:t>
            </a:r>
            <a:r>
              <a:rPr sz="2000" spc="20" dirty="0">
                <a:solidFill>
                  <a:srgbClr val="001F5F"/>
                </a:solidFill>
                <a:latin typeface="Calibri"/>
                <a:cs typeface="Calibri"/>
              </a:rPr>
              <a:t> </a:t>
            </a:r>
            <a:r>
              <a:rPr sz="2000" spc="-5" dirty="0">
                <a:solidFill>
                  <a:srgbClr val="001F5F"/>
                </a:solidFill>
                <a:latin typeface="Calibri"/>
                <a:cs typeface="Calibri"/>
              </a:rPr>
              <a:t>I</a:t>
            </a:r>
            <a:r>
              <a:rPr sz="2000" spc="-30" dirty="0">
                <a:solidFill>
                  <a:srgbClr val="001F5F"/>
                </a:solidFill>
                <a:latin typeface="Calibri"/>
                <a:cs typeface="Calibri"/>
              </a:rPr>
              <a:t>nt</a:t>
            </a:r>
            <a:r>
              <a:rPr sz="2000" spc="-10" dirty="0">
                <a:solidFill>
                  <a:srgbClr val="001F5F"/>
                </a:solidFill>
                <a:latin typeface="Calibri"/>
                <a:cs typeface="Calibri"/>
              </a:rPr>
              <a:t>ern</a:t>
            </a:r>
            <a:r>
              <a:rPr sz="2000" spc="-30" dirty="0">
                <a:solidFill>
                  <a:srgbClr val="001F5F"/>
                </a:solidFill>
                <a:latin typeface="Calibri"/>
                <a:cs typeface="Calibri"/>
              </a:rPr>
              <a:t>a</a:t>
            </a:r>
            <a:r>
              <a:rPr sz="2000" spc="-10" dirty="0">
                <a:solidFill>
                  <a:srgbClr val="001F5F"/>
                </a:solidFill>
                <a:latin typeface="Calibri"/>
                <a:cs typeface="Calibri"/>
              </a:rPr>
              <a:t>ti</a:t>
            </a:r>
            <a:r>
              <a:rPr sz="2000" spc="-5" dirty="0">
                <a:solidFill>
                  <a:srgbClr val="001F5F"/>
                </a:solidFill>
                <a:latin typeface="Calibri"/>
                <a:cs typeface="Calibri"/>
              </a:rPr>
              <a:t>o</a:t>
            </a:r>
            <a:r>
              <a:rPr sz="2000" spc="-10" dirty="0">
                <a:solidFill>
                  <a:srgbClr val="001F5F"/>
                </a:solidFill>
                <a:latin typeface="Calibri"/>
                <a:cs typeface="Calibri"/>
              </a:rPr>
              <a:t>n</a:t>
            </a:r>
            <a:r>
              <a:rPr sz="2000" spc="-5" dirty="0">
                <a:solidFill>
                  <a:srgbClr val="001F5F"/>
                </a:solidFill>
                <a:latin typeface="Calibri"/>
                <a:cs typeface="Calibri"/>
              </a:rPr>
              <a:t>a</a:t>
            </a:r>
            <a:r>
              <a:rPr sz="2000" spc="-10" dirty="0">
                <a:solidFill>
                  <a:srgbClr val="001F5F"/>
                </a:solidFill>
                <a:latin typeface="Calibri"/>
                <a:cs typeface="Calibri"/>
              </a:rPr>
              <a:t>le</a:t>
            </a:r>
            <a:endParaRPr sz="2000" dirty="0">
              <a:latin typeface="Calibri"/>
              <a:cs typeface="Calibri"/>
            </a:endParaRPr>
          </a:p>
          <a:p>
            <a:pPr marL="12700">
              <a:lnSpc>
                <a:spcPts val="2380"/>
              </a:lnSpc>
              <a:spcBef>
                <a:spcPts val="480"/>
              </a:spcBef>
            </a:pPr>
            <a:r>
              <a:rPr sz="2000" spc="-10" dirty="0" smtClean="0">
                <a:solidFill>
                  <a:srgbClr val="001F5F"/>
                </a:solidFill>
                <a:latin typeface="Arial"/>
                <a:cs typeface="Arial"/>
              </a:rPr>
              <a:t>•</a:t>
            </a:r>
            <a:r>
              <a:rPr lang="fr-FR" sz="2000" spc="-10" dirty="0" smtClean="0">
                <a:solidFill>
                  <a:srgbClr val="001F5F"/>
                </a:solidFill>
                <a:latin typeface="Arial"/>
                <a:cs typeface="Arial"/>
              </a:rPr>
              <a:t>    </a:t>
            </a:r>
            <a:r>
              <a:rPr lang="fr-FR" sz="2000" b="1" spc="-20" dirty="0" smtClean="0">
                <a:solidFill>
                  <a:srgbClr val="001F5F"/>
                </a:solidFill>
                <a:latin typeface="Calibri"/>
                <a:cs typeface="Calibri"/>
              </a:rPr>
              <a:t>D</a:t>
            </a:r>
            <a:r>
              <a:rPr lang="fr-FR" sz="2000" b="1" spc="-15" dirty="0" smtClean="0">
                <a:solidFill>
                  <a:srgbClr val="001F5F"/>
                </a:solidFill>
                <a:latin typeface="Calibri"/>
                <a:cs typeface="Calibri"/>
              </a:rPr>
              <a:t>M</a:t>
            </a:r>
            <a:r>
              <a:rPr lang="fr-FR" sz="2000" b="1" spc="-20" dirty="0" smtClean="0">
                <a:solidFill>
                  <a:srgbClr val="001F5F"/>
                </a:solidFill>
                <a:latin typeface="Calibri"/>
                <a:cs typeface="Calibri"/>
              </a:rPr>
              <a:t>DI</a:t>
            </a:r>
            <a:r>
              <a:rPr lang="fr-FR" sz="2000" b="1" spc="-15" dirty="0" smtClean="0">
                <a:solidFill>
                  <a:srgbClr val="001F5F"/>
                </a:solidFill>
                <a:latin typeface="Calibri"/>
                <a:cs typeface="Calibri"/>
              </a:rPr>
              <a:t>V</a:t>
            </a:r>
            <a:r>
              <a:rPr lang="fr-FR" sz="2000" b="1" spc="45" dirty="0" smtClean="0">
                <a:solidFill>
                  <a:srgbClr val="001F5F"/>
                </a:solidFill>
                <a:latin typeface="Calibri"/>
                <a:cs typeface="Calibri"/>
              </a:rPr>
              <a:t> </a:t>
            </a:r>
            <a:r>
              <a:rPr lang="fr-FR" sz="2000" spc="-15" dirty="0">
                <a:solidFill>
                  <a:srgbClr val="001F5F"/>
                </a:solidFill>
                <a:latin typeface="Calibri"/>
                <a:cs typeface="Calibri"/>
              </a:rPr>
              <a:t>Di</a:t>
            </a:r>
            <a:r>
              <a:rPr lang="fr-FR" sz="2000" spc="-25" dirty="0">
                <a:solidFill>
                  <a:srgbClr val="001F5F"/>
                </a:solidFill>
                <a:latin typeface="Calibri"/>
                <a:cs typeface="Calibri"/>
              </a:rPr>
              <a:t>s</a:t>
            </a:r>
            <a:r>
              <a:rPr lang="fr-FR" sz="2000" spc="-10" dirty="0">
                <a:solidFill>
                  <a:srgbClr val="001F5F"/>
                </a:solidFill>
                <a:latin typeface="Calibri"/>
                <a:cs typeface="Calibri"/>
              </a:rPr>
              <a:t>po</a:t>
            </a:r>
            <a:r>
              <a:rPr lang="fr-FR" sz="2000" spc="-25" dirty="0">
                <a:solidFill>
                  <a:srgbClr val="001F5F"/>
                </a:solidFill>
                <a:latin typeface="Calibri"/>
                <a:cs typeface="Calibri"/>
              </a:rPr>
              <a:t>s</a:t>
            </a:r>
            <a:r>
              <a:rPr lang="fr-FR" sz="2000" spc="-10" dirty="0">
                <a:solidFill>
                  <a:srgbClr val="001F5F"/>
                </a:solidFill>
                <a:latin typeface="Calibri"/>
                <a:cs typeface="Calibri"/>
              </a:rPr>
              <a:t>iti</a:t>
            </a:r>
            <a:r>
              <a:rPr lang="fr-FR" sz="2000" spc="-45" dirty="0">
                <a:solidFill>
                  <a:srgbClr val="001F5F"/>
                </a:solidFill>
                <a:latin typeface="Calibri"/>
                <a:cs typeface="Calibri"/>
              </a:rPr>
              <a:t>f</a:t>
            </a:r>
            <a:r>
              <a:rPr lang="fr-FR" sz="2000" spc="-10" dirty="0">
                <a:solidFill>
                  <a:srgbClr val="001F5F"/>
                </a:solidFill>
                <a:latin typeface="Calibri"/>
                <a:cs typeface="Calibri"/>
              </a:rPr>
              <a:t>s</a:t>
            </a:r>
            <a:r>
              <a:rPr lang="fr-FR" sz="2000" spc="60" dirty="0">
                <a:solidFill>
                  <a:srgbClr val="001F5F"/>
                </a:solidFill>
                <a:latin typeface="Calibri"/>
                <a:cs typeface="Calibri"/>
              </a:rPr>
              <a:t> </a:t>
            </a:r>
            <a:r>
              <a:rPr lang="fr-FR" sz="2000" spc="-15" dirty="0">
                <a:solidFill>
                  <a:srgbClr val="001F5F"/>
                </a:solidFill>
                <a:latin typeface="Calibri"/>
                <a:cs typeface="Calibri"/>
              </a:rPr>
              <a:t>Mé</a:t>
            </a:r>
            <a:r>
              <a:rPr lang="fr-FR" sz="2000" spc="-10" dirty="0">
                <a:solidFill>
                  <a:srgbClr val="001F5F"/>
                </a:solidFill>
                <a:latin typeface="Calibri"/>
                <a:cs typeface="Calibri"/>
              </a:rPr>
              <a:t>d</a:t>
            </a:r>
            <a:r>
              <a:rPr lang="fr-FR" sz="2000" spc="-5" dirty="0">
                <a:solidFill>
                  <a:srgbClr val="001F5F"/>
                </a:solidFill>
                <a:latin typeface="Calibri"/>
                <a:cs typeface="Calibri"/>
              </a:rPr>
              <a:t>i</a:t>
            </a:r>
            <a:r>
              <a:rPr lang="fr-FR" sz="2000" spc="-40" dirty="0">
                <a:solidFill>
                  <a:srgbClr val="001F5F"/>
                </a:solidFill>
                <a:latin typeface="Calibri"/>
                <a:cs typeface="Calibri"/>
              </a:rPr>
              <a:t>c</a:t>
            </a:r>
            <a:r>
              <a:rPr lang="fr-FR" sz="2000" spc="-5" dirty="0">
                <a:solidFill>
                  <a:srgbClr val="001F5F"/>
                </a:solidFill>
                <a:latin typeface="Calibri"/>
                <a:cs typeface="Calibri"/>
              </a:rPr>
              <a:t>au</a:t>
            </a:r>
            <a:r>
              <a:rPr lang="fr-FR" sz="2000" spc="-10" dirty="0">
                <a:solidFill>
                  <a:srgbClr val="001F5F"/>
                </a:solidFill>
                <a:latin typeface="Calibri"/>
                <a:cs typeface="Calibri"/>
              </a:rPr>
              <a:t>x</a:t>
            </a:r>
            <a:r>
              <a:rPr lang="fr-FR" sz="2000" spc="25" dirty="0">
                <a:solidFill>
                  <a:srgbClr val="001F5F"/>
                </a:solidFill>
                <a:latin typeface="Calibri"/>
                <a:cs typeface="Calibri"/>
              </a:rPr>
              <a:t> </a:t>
            </a:r>
            <a:r>
              <a:rPr lang="fr-FR" sz="2000" spc="-10" dirty="0">
                <a:solidFill>
                  <a:srgbClr val="001F5F"/>
                </a:solidFill>
                <a:latin typeface="Calibri"/>
                <a:cs typeface="Calibri"/>
              </a:rPr>
              <a:t>de</a:t>
            </a:r>
            <a:r>
              <a:rPr lang="fr-FR" sz="2000" spc="-5" dirty="0">
                <a:solidFill>
                  <a:srgbClr val="001F5F"/>
                </a:solidFill>
                <a:latin typeface="Calibri"/>
                <a:cs typeface="Calibri"/>
              </a:rPr>
              <a:t> </a:t>
            </a:r>
            <a:r>
              <a:rPr lang="fr-FR" sz="2000" spc="-15" dirty="0">
                <a:solidFill>
                  <a:srgbClr val="001F5F"/>
                </a:solidFill>
                <a:latin typeface="Calibri"/>
                <a:cs typeface="Calibri"/>
              </a:rPr>
              <a:t>Di</a:t>
            </a:r>
            <a:r>
              <a:rPr lang="fr-FR" sz="2000" spc="-5" dirty="0">
                <a:solidFill>
                  <a:srgbClr val="001F5F"/>
                </a:solidFill>
                <a:latin typeface="Calibri"/>
                <a:cs typeface="Calibri"/>
              </a:rPr>
              <a:t>a</a:t>
            </a:r>
            <a:r>
              <a:rPr lang="fr-FR" sz="2000" spc="-10" dirty="0">
                <a:solidFill>
                  <a:srgbClr val="001F5F"/>
                </a:solidFill>
                <a:latin typeface="Calibri"/>
                <a:cs typeface="Calibri"/>
              </a:rPr>
              <a:t>gno</a:t>
            </a:r>
            <a:r>
              <a:rPr lang="fr-FR" sz="2000" spc="-50" dirty="0">
                <a:solidFill>
                  <a:srgbClr val="001F5F"/>
                </a:solidFill>
                <a:latin typeface="Calibri"/>
                <a:cs typeface="Calibri"/>
              </a:rPr>
              <a:t>s</a:t>
            </a:r>
            <a:r>
              <a:rPr lang="fr-FR" sz="2000" spc="-10" dirty="0">
                <a:solidFill>
                  <a:srgbClr val="001F5F"/>
                </a:solidFill>
                <a:latin typeface="Calibri"/>
                <a:cs typeface="Calibri"/>
              </a:rPr>
              <a:t>tic</a:t>
            </a:r>
            <a:r>
              <a:rPr lang="fr-FR" sz="2000" spc="50" dirty="0">
                <a:solidFill>
                  <a:srgbClr val="001F5F"/>
                </a:solidFill>
                <a:latin typeface="Calibri"/>
                <a:cs typeface="Calibri"/>
              </a:rPr>
              <a:t> </a:t>
            </a:r>
            <a:r>
              <a:rPr lang="fr-FR" sz="2000" spc="-10" dirty="0">
                <a:solidFill>
                  <a:srgbClr val="001F5F"/>
                </a:solidFill>
                <a:latin typeface="Calibri"/>
                <a:cs typeface="Calibri"/>
              </a:rPr>
              <a:t>In </a:t>
            </a:r>
            <a:r>
              <a:rPr lang="fr-FR" sz="2000" spc="-15" dirty="0">
                <a:solidFill>
                  <a:srgbClr val="001F5F"/>
                </a:solidFill>
                <a:latin typeface="Calibri"/>
                <a:cs typeface="Calibri"/>
              </a:rPr>
              <a:t>Vit</a:t>
            </a:r>
            <a:r>
              <a:rPr lang="fr-FR" sz="2000" spc="-30" dirty="0">
                <a:solidFill>
                  <a:srgbClr val="001F5F"/>
                </a:solidFill>
                <a:latin typeface="Calibri"/>
                <a:cs typeface="Calibri"/>
              </a:rPr>
              <a:t>r</a:t>
            </a:r>
            <a:r>
              <a:rPr lang="fr-FR" sz="2000" spc="-15" dirty="0">
                <a:solidFill>
                  <a:srgbClr val="001F5F"/>
                </a:solidFill>
                <a:latin typeface="Calibri"/>
                <a:cs typeface="Calibri"/>
              </a:rPr>
              <a:t>o</a:t>
            </a:r>
            <a:endParaRPr lang="fr-FR" sz="2000" dirty="0">
              <a:latin typeface="Calibri"/>
              <a:cs typeface="Calibri"/>
            </a:endParaRPr>
          </a:p>
          <a:p>
            <a:pPr marL="12700">
              <a:lnSpc>
                <a:spcPts val="2380"/>
              </a:lnSpc>
              <a:spcBef>
                <a:spcPts val="480"/>
              </a:spcBef>
            </a:pPr>
            <a:endParaRPr sz="2000" dirty="0">
              <a:latin typeface="Arial"/>
              <a:cs typeface="Arial"/>
            </a:endParaRPr>
          </a:p>
        </p:txBody>
      </p:sp>
    </p:spTree>
    <p:extLst>
      <p:ext uri="{BB962C8B-B14F-4D97-AF65-F5344CB8AC3E}">
        <p14:creationId xmlns:p14="http://schemas.microsoft.com/office/powerpoint/2010/main" val="2970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39700"/>
            <a:ext cx="8985250" cy="615950"/>
          </a:xfrm>
          <a:prstGeom prst="rect">
            <a:avLst/>
          </a:prstGeom>
        </p:spPr>
        <p:txBody>
          <a:bodyPr vert="horz" wrap="square" lIns="0" tIns="0" rIns="0" bIns="0" numCol="1" rtlCol="0" anchor="ctr" anchorCtr="0" compatLnSpc="1">
            <a:prstTxWarp prst="textNoShape">
              <a:avLst/>
            </a:prstTxWarp>
            <a:spAutoFit/>
          </a:bodyPr>
          <a:lstStyle/>
          <a:p>
            <a:pPr marL="852169"/>
            <a:r>
              <a:rPr sz="4000" spc="-60" dirty="0"/>
              <a:t>A</a:t>
            </a:r>
            <a:r>
              <a:rPr sz="4000" spc="-5" dirty="0"/>
              <a:t>C</a:t>
            </a:r>
            <a:r>
              <a:rPr sz="4000" spc="-65" dirty="0"/>
              <a:t>R</a:t>
            </a:r>
            <a:r>
              <a:rPr sz="4000" spc="-5" dirty="0"/>
              <a:t>ONYM</a:t>
            </a:r>
            <a:r>
              <a:rPr sz="4000" spc="-55" dirty="0"/>
              <a:t>E</a:t>
            </a:r>
            <a:r>
              <a:rPr sz="4000" dirty="0"/>
              <a:t>S</a:t>
            </a:r>
            <a:r>
              <a:rPr sz="4000" spc="-20" dirty="0"/>
              <a:t> </a:t>
            </a:r>
            <a:r>
              <a:rPr sz="4000" dirty="0"/>
              <a:t>2/3</a:t>
            </a:r>
            <a:endParaRPr sz="4000"/>
          </a:p>
        </p:txBody>
      </p:sp>
      <p:sp>
        <p:nvSpPr>
          <p:cNvPr id="3" name="object 3"/>
          <p:cNvSpPr txBox="1"/>
          <p:nvPr/>
        </p:nvSpPr>
        <p:spPr>
          <a:xfrm>
            <a:off x="1998066" y="844151"/>
            <a:ext cx="6725284" cy="5847754"/>
          </a:xfrm>
          <a:prstGeom prst="rect">
            <a:avLst/>
          </a:prstGeom>
        </p:spPr>
        <p:txBody>
          <a:bodyPr vert="horz" wrap="square" lIns="0" tIns="0" rIns="0" bIns="0" rtlCol="0">
            <a:spAutoFit/>
          </a:bodyPr>
          <a:lstStyle/>
          <a:p>
            <a:pPr marL="356870" indent="-344170">
              <a:buClr>
                <a:srgbClr val="001F5F"/>
              </a:buClr>
              <a:buFont typeface="Arial"/>
              <a:buChar char="•"/>
              <a:tabLst>
                <a:tab pos="357505" algn="l"/>
              </a:tabLst>
            </a:pPr>
            <a:r>
              <a:rPr sz="2000" b="1" spc="-20" dirty="0">
                <a:solidFill>
                  <a:srgbClr val="001F5F"/>
                </a:solidFill>
                <a:latin typeface="Calibri"/>
                <a:cs typeface="Calibri"/>
              </a:rPr>
              <a:t>D</a:t>
            </a:r>
            <a:r>
              <a:rPr sz="2000" b="1" spc="-15" dirty="0">
                <a:solidFill>
                  <a:srgbClr val="001F5F"/>
                </a:solidFill>
                <a:latin typeface="Calibri"/>
                <a:cs typeface="Calibri"/>
              </a:rPr>
              <a:t>P</a:t>
            </a:r>
            <a:r>
              <a:rPr sz="2000" b="1" spc="15" dirty="0">
                <a:solidFill>
                  <a:srgbClr val="001F5F"/>
                </a:solidFill>
                <a:latin typeface="Calibri"/>
                <a:cs typeface="Calibri"/>
              </a:rPr>
              <a:t> </a:t>
            </a:r>
            <a:r>
              <a:rPr sz="2000" spc="-20" dirty="0">
                <a:solidFill>
                  <a:srgbClr val="001F5F"/>
                </a:solidFill>
                <a:latin typeface="Calibri"/>
                <a:cs typeface="Calibri"/>
              </a:rPr>
              <a:t>D</a:t>
            </a:r>
            <a:r>
              <a:rPr sz="2000" spc="-10" dirty="0">
                <a:solidFill>
                  <a:srgbClr val="001F5F"/>
                </a:solidFill>
                <a:latin typeface="Calibri"/>
                <a:cs typeface="Calibri"/>
              </a:rPr>
              <a:t>o</a:t>
            </a:r>
            <a:r>
              <a:rPr sz="2000" spc="-25" dirty="0">
                <a:solidFill>
                  <a:srgbClr val="001F5F"/>
                </a:solidFill>
                <a:latin typeface="Calibri"/>
                <a:cs typeface="Calibri"/>
              </a:rPr>
              <a:t>ss</a:t>
            </a:r>
            <a:r>
              <a:rPr sz="2000" spc="-5" dirty="0">
                <a:solidFill>
                  <a:srgbClr val="001F5F"/>
                </a:solidFill>
                <a:latin typeface="Calibri"/>
                <a:cs typeface="Calibri"/>
              </a:rPr>
              <a:t>i</a:t>
            </a:r>
            <a:r>
              <a:rPr sz="2000" spc="-20" dirty="0">
                <a:solidFill>
                  <a:srgbClr val="001F5F"/>
                </a:solidFill>
                <a:latin typeface="Calibri"/>
                <a:cs typeface="Calibri"/>
              </a:rPr>
              <a:t>e</a:t>
            </a:r>
            <a:r>
              <a:rPr sz="2000" spc="-10" dirty="0">
                <a:solidFill>
                  <a:srgbClr val="001F5F"/>
                </a:solidFill>
                <a:latin typeface="Calibri"/>
                <a:cs typeface="Calibri"/>
              </a:rPr>
              <a:t>r</a:t>
            </a:r>
            <a:r>
              <a:rPr sz="2000" spc="50" dirty="0">
                <a:solidFill>
                  <a:srgbClr val="001F5F"/>
                </a:solidFill>
                <a:latin typeface="Calibri"/>
                <a:cs typeface="Calibri"/>
              </a:rPr>
              <a:t> </a:t>
            </a:r>
            <a:r>
              <a:rPr sz="2000" spc="-15" dirty="0">
                <a:solidFill>
                  <a:srgbClr val="001F5F"/>
                </a:solidFill>
                <a:latin typeface="Calibri"/>
                <a:cs typeface="Calibri"/>
              </a:rPr>
              <a:t>P</a:t>
            </a:r>
            <a:r>
              <a:rPr sz="2000" dirty="0">
                <a:solidFill>
                  <a:srgbClr val="001F5F"/>
                </a:solidFill>
                <a:latin typeface="Calibri"/>
                <a:cs typeface="Calibri"/>
              </a:rPr>
              <a:t>h</a:t>
            </a:r>
            <a:r>
              <a:rPr sz="2000" spc="-5" dirty="0">
                <a:solidFill>
                  <a:srgbClr val="001F5F"/>
                </a:solidFill>
                <a:latin typeface="Calibri"/>
                <a:cs typeface="Calibri"/>
              </a:rPr>
              <a:t>a</a:t>
            </a:r>
            <a:r>
              <a:rPr sz="2000" spc="-10" dirty="0">
                <a:solidFill>
                  <a:srgbClr val="001F5F"/>
                </a:solidFill>
                <a:latin typeface="Calibri"/>
                <a:cs typeface="Calibri"/>
              </a:rPr>
              <a:t>rmaceuti</a:t>
            </a:r>
            <a:r>
              <a:rPr sz="2000" spc="-5" dirty="0">
                <a:solidFill>
                  <a:srgbClr val="001F5F"/>
                </a:solidFill>
                <a:latin typeface="Calibri"/>
                <a:cs typeface="Calibri"/>
              </a:rPr>
              <a:t>q</a:t>
            </a:r>
            <a:r>
              <a:rPr sz="2000" spc="-10" dirty="0">
                <a:solidFill>
                  <a:srgbClr val="001F5F"/>
                </a:solidFill>
                <a:latin typeface="Calibri"/>
                <a:cs typeface="Calibri"/>
              </a:rPr>
              <a:t>ue</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20" dirty="0">
                <a:solidFill>
                  <a:srgbClr val="001F5F"/>
                </a:solidFill>
                <a:latin typeface="Calibri"/>
                <a:cs typeface="Calibri"/>
              </a:rPr>
              <a:t>E</a:t>
            </a:r>
            <a:r>
              <a:rPr sz="2000" b="1" spc="-10" dirty="0">
                <a:solidFill>
                  <a:srgbClr val="001F5F"/>
                </a:solidFill>
                <a:latin typeface="Calibri"/>
                <a:cs typeface="Calibri"/>
              </a:rPr>
              <a:t>I</a:t>
            </a:r>
            <a:r>
              <a:rPr sz="2000" b="1" spc="20" dirty="0">
                <a:solidFill>
                  <a:srgbClr val="001F5F"/>
                </a:solidFill>
                <a:latin typeface="Calibri"/>
                <a:cs typeface="Calibri"/>
              </a:rPr>
              <a:t> </a:t>
            </a:r>
            <a:r>
              <a:rPr sz="2000" spc="-75" dirty="0">
                <a:solidFill>
                  <a:srgbClr val="001F5F"/>
                </a:solidFill>
                <a:latin typeface="Calibri"/>
                <a:cs typeface="Calibri"/>
              </a:rPr>
              <a:t>E</a:t>
            </a:r>
            <a:r>
              <a:rPr sz="2000" spc="-45" dirty="0">
                <a:solidFill>
                  <a:srgbClr val="001F5F"/>
                </a:solidFill>
                <a:latin typeface="Calibri"/>
                <a:cs typeface="Calibri"/>
              </a:rPr>
              <a:t>f</a:t>
            </a:r>
            <a:r>
              <a:rPr sz="2000" spc="-70" dirty="0">
                <a:solidFill>
                  <a:srgbClr val="001F5F"/>
                </a:solidFill>
                <a:latin typeface="Calibri"/>
                <a:cs typeface="Calibri"/>
              </a:rPr>
              <a:t>f</a:t>
            </a:r>
            <a:r>
              <a:rPr sz="2000" spc="-10" dirty="0">
                <a:solidFill>
                  <a:srgbClr val="001F5F"/>
                </a:solidFill>
                <a:latin typeface="Calibri"/>
                <a:cs typeface="Calibri"/>
              </a:rPr>
              <a:t>ets</a:t>
            </a:r>
            <a:r>
              <a:rPr sz="2000" spc="35" dirty="0">
                <a:solidFill>
                  <a:srgbClr val="001F5F"/>
                </a:solidFill>
                <a:latin typeface="Calibri"/>
                <a:cs typeface="Calibri"/>
              </a:rPr>
              <a:t> </a:t>
            </a:r>
            <a:r>
              <a:rPr sz="2000" spc="-5" dirty="0">
                <a:solidFill>
                  <a:srgbClr val="001F5F"/>
                </a:solidFill>
                <a:latin typeface="Calibri"/>
                <a:cs typeface="Calibri"/>
              </a:rPr>
              <a:t>In</a:t>
            </a:r>
            <a:r>
              <a:rPr sz="2000" spc="-10" dirty="0">
                <a:solidFill>
                  <a:srgbClr val="001F5F"/>
                </a:solidFill>
                <a:latin typeface="Calibri"/>
                <a:cs typeface="Calibri"/>
              </a:rPr>
              <a:t>dé</a:t>
            </a:r>
            <a:r>
              <a:rPr sz="2000" spc="-30" dirty="0">
                <a:solidFill>
                  <a:srgbClr val="001F5F"/>
                </a:solidFill>
                <a:latin typeface="Calibri"/>
                <a:cs typeface="Calibri"/>
              </a:rPr>
              <a:t>s</a:t>
            </a:r>
            <a:r>
              <a:rPr sz="2000" spc="-5" dirty="0">
                <a:solidFill>
                  <a:srgbClr val="001F5F"/>
                </a:solidFill>
                <a:latin typeface="Calibri"/>
                <a:cs typeface="Calibri"/>
              </a:rPr>
              <a:t>i</a:t>
            </a:r>
            <a:r>
              <a:rPr sz="2000" spc="-60" dirty="0">
                <a:solidFill>
                  <a:srgbClr val="001F5F"/>
                </a:solidFill>
                <a:latin typeface="Calibri"/>
                <a:cs typeface="Calibri"/>
              </a:rPr>
              <a:t>r</a:t>
            </a:r>
            <a:r>
              <a:rPr sz="2000" spc="-5" dirty="0">
                <a:solidFill>
                  <a:srgbClr val="001F5F"/>
                </a:solidFill>
                <a:latin typeface="Calibri"/>
                <a:cs typeface="Calibri"/>
              </a:rPr>
              <a:t>a</a:t>
            </a:r>
            <a:r>
              <a:rPr sz="2000" spc="-10" dirty="0">
                <a:solidFill>
                  <a:srgbClr val="001F5F"/>
                </a:solidFill>
                <a:latin typeface="Calibri"/>
                <a:cs typeface="Calibri"/>
              </a:rPr>
              <a:t>b</a:t>
            </a:r>
            <a:r>
              <a:rPr sz="2000" spc="-5" dirty="0">
                <a:solidFill>
                  <a:srgbClr val="001F5F"/>
                </a:solidFill>
                <a:latin typeface="Calibri"/>
                <a:cs typeface="Calibri"/>
              </a:rPr>
              <a:t>l</a:t>
            </a:r>
            <a:r>
              <a:rPr sz="2000" spc="-20" dirty="0">
                <a:solidFill>
                  <a:srgbClr val="001F5F"/>
                </a:solidFill>
                <a:latin typeface="Calibri"/>
                <a:cs typeface="Calibri"/>
              </a:rPr>
              <a:t>e</a:t>
            </a:r>
            <a:r>
              <a:rPr sz="2000" spc="-10" dirty="0">
                <a:solidFill>
                  <a:srgbClr val="001F5F"/>
                </a:solidFill>
                <a:latin typeface="Calibri"/>
                <a:cs typeface="Calibri"/>
              </a:rPr>
              <a:t>s</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20" dirty="0">
                <a:solidFill>
                  <a:srgbClr val="001F5F"/>
                </a:solidFill>
                <a:latin typeface="Calibri"/>
                <a:cs typeface="Calibri"/>
              </a:rPr>
              <a:t>EP</a:t>
            </a:r>
            <a:r>
              <a:rPr sz="2000" b="1" spc="-15" dirty="0">
                <a:solidFill>
                  <a:srgbClr val="001F5F"/>
                </a:solidFill>
                <a:latin typeface="Calibri"/>
                <a:cs typeface="Calibri"/>
              </a:rPr>
              <a:t>P</a:t>
            </a:r>
            <a:r>
              <a:rPr sz="2000" b="1" spc="15" dirty="0">
                <a:solidFill>
                  <a:srgbClr val="001F5F"/>
                </a:solidFill>
                <a:latin typeface="Calibri"/>
                <a:cs typeface="Calibri"/>
              </a:rPr>
              <a:t> </a:t>
            </a:r>
            <a:r>
              <a:rPr sz="2000" spc="-50" dirty="0">
                <a:solidFill>
                  <a:srgbClr val="001F5F"/>
                </a:solidFill>
                <a:latin typeface="Calibri"/>
                <a:cs typeface="Calibri"/>
              </a:rPr>
              <a:t>Ev</a:t>
            </a:r>
            <a:r>
              <a:rPr sz="2000" spc="-5" dirty="0">
                <a:solidFill>
                  <a:srgbClr val="001F5F"/>
                </a:solidFill>
                <a:latin typeface="Calibri"/>
                <a:cs typeface="Calibri"/>
              </a:rPr>
              <a:t>al</a:t>
            </a:r>
            <a:r>
              <a:rPr sz="2000" spc="-10" dirty="0">
                <a:solidFill>
                  <a:srgbClr val="001F5F"/>
                </a:solidFill>
                <a:latin typeface="Calibri"/>
                <a:cs typeface="Calibri"/>
              </a:rPr>
              <a:t>u</a:t>
            </a:r>
            <a:r>
              <a:rPr sz="2000" spc="-30" dirty="0">
                <a:solidFill>
                  <a:srgbClr val="001F5F"/>
                </a:solidFill>
                <a:latin typeface="Calibri"/>
                <a:cs typeface="Calibri"/>
              </a:rPr>
              <a:t>a</a:t>
            </a:r>
            <a:r>
              <a:rPr sz="2000" spc="-10" dirty="0">
                <a:solidFill>
                  <a:srgbClr val="001F5F"/>
                </a:solidFill>
                <a:latin typeface="Calibri"/>
                <a:cs typeface="Calibri"/>
              </a:rPr>
              <a:t>ti</a:t>
            </a:r>
            <a:r>
              <a:rPr sz="2000" spc="-5" dirty="0">
                <a:solidFill>
                  <a:srgbClr val="001F5F"/>
                </a:solidFill>
                <a:latin typeface="Calibri"/>
                <a:cs typeface="Calibri"/>
              </a:rPr>
              <a:t>o</a:t>
            </a:r>
            <a:r>
              <a:rPr sz="2000" spc="-15" dirty="0">
                <a:solidFill>
                  <a:srgbClr val="001F5F"/>
                </a:solidFill>
                <a:latin typeface="Calibri"/>
                <a:cs typeface="Calibri"/>
              </a:rPr>
              <a:t>n</a:t>
            </a:r>
            <a:r>
              <a:rPr sz="2000" spc="5" dirty="0">
                <a:solidFill>
                  <a:srgbClr val="001F5F"/>
                </a:solidFill>
                <a:latin typeface="Calibri"/>
                <a:cs typeface="Calibri"/>
              </a:rPr>
              <a:t> </a:t>
            </a:r>
            <a:r>
              <a:rPr sz="2000" dirty="0">
                <a:solidFill>
                  <a:srgbClr val="001F5F"/>
                </a:solidFill>
                <a:latin typeface="Calibri"/>
                <a:cs typeface="Calibri"/>
              </a:rPr>
              <a:t>d</a:t>
            </a:r>
            <a:r>
              <a:rPr sz="2000" spc="-10" dirty="0">
                <a:solidFill>
                  <a:srgbClr val="001F5F"/>
                </a:solidFill>
                <a:latin typeface="Calibri"/>
                <a:cs typeface="Calibri"/>
              </a:rPr>
              <a:t>es</a:t>
            </a:r>
            <a:r>
              <a:rPr sz="2000" spc="10" dirty="0">
                <a:solidFill>
                  <a:srgbClr val="001F5F"/>
                </a:solidFill>
                <a:latin typeface="Calibri"/>
                <a:cs typeface="Calibri"/>
              </a:rPr>
              <a:t> </a:t>
            </a:r>
            <a:r>
              <a:rPr sz="2000" spc="-15" dirty="0">
                <a:solidFill>
                  <a:srgbClr val="001F5F"/>
                </a:solidFill>
                <a:latin typeface="Calibri"/>
                <a:cs typeface="Calibri"/>
              </a:rPr>
              <a:t>P</a:t>
            </a:r>
            <a:r>
              <a:rPr sz="2000" spc="-55" dirty="0">
                <a:solidFill>
                  <a:srgbClr val="001F5F"/>
                </a:solidFill>
                <a:latin typeface="Calibri"/>
                <a:cs typeface="Calibri"/>
              </a:rPr>
              <a:t>r</a:t>
            </a:r>
            <a:r>
              <a:rPr sz="2000" spc="-30" dirty="0">
                <a:solidFill>
                  <a:srgbClr val="001F5F"/>
                </a:solidFill>
                <a:latin typeface="Calibri"/>
                <a:cs typeface="Calibri"/>
              </a:rPr>
              <a:t>a</a:t>
            </a:r>
            <a:r>
              <a:rPr sz="2000" spc="-10" dirty="0">
                <a:solidFill>
                  <a:srgbClr val="001F5F"/>
                </a:solidFill>
                <a:latin typeface="Calibri"/>
                <a:cs typeface="Calibri"/>
              </a:rPr>
              <a:t>ti</a:t>
            </a:r>
            <a:r>
              <a:rPr sz="2000" spc="-5" dirty="0">
                <a:solidFill>
                  <a:srgbClr val="001F5F"/>
                </a:solidFill>
                <a:latin typeface="Calibri"/>
                <a:cs typeface="Calibri"/>
              </a:rPr>
              <a:t>q</a:t>
            </a:r>
            <a:r>
              <a:rPr sz="2000" spc="-10" dirty="0">
                <a:solidFill>
                  <a:srgbClr val="001F5F"/>
                </a:solidFill>
                <a:latin typeface="Calibri"/>
                <a:cs typeface="Calibri"/>
              </a:rPr>
              <a:t>ues</a:t>
            </a:r>
            <a:r>
              <a:rPr sz="2000" spc="30" dirty="0">
                <a:solidFill>
                  <a:srgbClr val="001F5F"/>
                </a:solidFill>
                <a:latin typeface="Calibri"/>
                <a:cs typeface="Calibri"/>
              </a:rPr>
              <a:t> </a:t>
            </a:r>
            <a:r>
              <a:rPr sz="2000" spc="-15" dirty="0">
                <a:solidFill>
                  <a:srgbClr val="001F5F"/>
                </a:solidFill>
                <a:latin typeface="Calibri"/>
                <a:cs typeface="Calibri"/>
              </a:rPr>
              <a:t>P</a:t>
            </a:r>
            <a:r>
              <a:rPr sz="2000" spc="-30" dirty="0">
                <a:solidFill>
                  <a:srgbClr val="001F5F"/>
                </a:solidFill>
                <a:latin typeface="Calibri"/>
                <a:cs typeface="Calibri"/>
              </a:rPr>
              <a:t>r</a:t>
            </a:r>
            <a:r>
              <a:rPr sz="2000" spc="-10" dirty="0">
                <a:solidFill>
                  <a:srgbClr val="001F5F"/>
                </a:solidFill>
                <a:latin typeface="Calibri"/>
                <a:cs typeface="Calibri"/>
              </a:rPr>
              <a:t>o</a:t>
            </a:r>
            <a:r>
              <a:rPr sz="2000" spc="-70" dirty="0">
                <a:solidFill>
                  <a:srgbClr val="001F5F"/>
                </a:solidFill>
                <a:latin typeface="Calibri"/>
                <a:cs typeface="Calibri"/>
              </a:rPr>
              <a:t>f</a:t>
            </a:r>
            <a:r>
              <a:rPr sz="2000" spc="-10" dirty="0">
                <a:solidFill>
                  <a:srgbClr val="001F5F"/>
                </a:solidFill>
                <a:latin typeface="Calibri"/>
                <a:cs typeface="Calibri"/>
              </a:rPr>
              <a:t>e</a:t>
            </a:r>
            <a:r>
              <a:rPr sz="2000" spc="-30" dirty="0">
                <a:solidFill>
                  <a:srgbClr val="001F5F"/>
                </a:solidFill>
                <a:latin typeface="Calibri"/>
                <a:cs typeface="Calibri"/>
              </a:rPr>
              <a:t>s</a:t>
            </a:r>
            <a:r>
              <a:rPr sz="2000" spc="-25" dirty="0">
                <a:solidFill>
                  <a:srgbClr val="001F5F"/>
                </a:solidFill>
                <a:latin typeface="Calibri"/>
                <a:cs typeface="Calibri"/>
              </a:rPr>
              <a:t>s</a:t>
            </a:r>
            <a:r>
              <a:rPr sz="2000" spc="-10" dirty="0">
                <a:solidFill>
                  <a:srgbClr val="001F5F"/>
                </a:solidFill>
                <a:latin typeface="Calibri"/>
                <a:cs typeface="Calibri"/>
              </a:rPr>
              <a:t>ionne</a:t>
            </a:r>
            <a:r>
              <a:rPr sz="2000" spc="-15" dirty="0">
                <a:solidFill>
                  <a:srgbClr val="001F5F"/>
                </a:solidFill>
                <a:latin typeface="Calibri"/>
                <a:cs typeface="Calibri"/>
              </a:rPr>
              <a:t>l</a:t>
            </a:r>
            <a:r>
              <a:rPr sz="2000" spc="-5" dirty="0">
                <a:solidFill>
                  <a:srgbClr val="001F5F"/>
                </a:solidFill>
                <a:latin typeface="Calibri"/>
                <a:cs typeface="Calibri"/>
              </a:rPr>
              <a:t>l</a:t>
            </a:r>
            <a:r>
              <a:rPr sz="2000" spc="-20" dirty="0">
                <a:solidFill>
                  <a:srgbClr val="001F5F"/>
                </a:solidFill>
                <a:latin typeface="Calibri"/>
                <a:cs typeface="Calibri"/>
              </a:rPr>
              <a:t>e</a:t>
            </a:r>
            <a:r>
              <a:rPr sz="2000" spc="-10" dirty="0">
                <a:solidFill>
                  <a:srgbClr val="001F5F"/>
                </a:solidFill>
                <a:latin typeface="Calibri"/>
                <a:cs typeface="Calibri"/>
              </a:rPr>
              <a:t>s</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20" dirty="0">
                <a:solidFill>
                  <a:srgbClr val="001F5F"/>
                </a:solidFill>
                <a:latin typeface="Calibri"/>
                <a:cs typeface="Calibri"/>
              </a:rPr>
              <a:t>E</a:t>
            </a:r>
            <a:r>
              <a:rPr sz="2000" b="1" spc="-15" dirty="0">
                <a:solidFill>
                  <a:srgbClr val="001F5F"/>
                </a:solidFill>
                <a:latin typeface="Calibri"/>
                <a:cs typeface="Calibri"/>
              </a:rPr>
              <a:t>TP</a:t>
            </a:r>
            <a:r>
              <a:rPr sz="2000" b="1" spc="15" dirty="0">
                <a:solidFill>
                  <a:srgbClr val="001F5F"/>
                </a:solidFill>
                <a:latin typeface="Calibri"/>
                <a:cs typeface="Calibri"/>
              </a:rPr>
              <a:t> </a:t>
            </a:r>
            <a:r>
              <a:rPr sz="2000" spc="-25" dirty="0">
                <a:solidFill>
                  <a:srgbClr val="001F5F"/>
                </a:solidFill>
                <a:latin typeface="Calibri"/>
                <a:cs typeface="Calibri"/>
              </a:rPr>
              <a:t>E</a:t>
            </a:r>
            <a:r>
              <a:rPr sz="2000" spc="-10" dirty="0">
                <a:solidFill>
                  <a:srgbClr val="001F5F"/>
                </a:solidFill>
                <a:latin typeface="Calibri"/>
                <a:cs typeface="Calibri"/>
              </a:rPr>
              <a:t>du</a:t>
            </a:r>
            <a:r>
              <a:rPr sz="2000" spc="-40" dirty="0">
                <a:solidFill>
                  <a:srgbClr val="001F5F"/>
                </a:solidFill>
                <a:latin typeface="Calibri"/>
                <a:cs typeface="Calibri"/>
              </a:rPr>
              <a:t>c</a:t>
            </a:r>
            <a:r>
              <a:rPr sz="2000" spc="-30" dirty="0">
                <a:solidFill>
                  <a:srgbClr val="001F5F"/>
                </a:solidFill>
                <a:latin typeface="Calibri"/>
                <a:cs typeface="Calibri"/>
              </a:rPr>
              <a:t>a</a:t>
            </a:r>
            <a:r>
              <a:rPr sz="2000" spc="-10" dirty="0">
                <a:solidFill>
                  <a:srgbClr val="001F5F"/>
                </a:solidFill>
                <a:latin typeface="Calibri"/>
                <a:cs typeface="Calibri"/>
              </a:rPr>
              <a:t>ti</a:t>
            </a:r>
            <a:r>
              <a:rPr sz="2000" spc="-5" dirty="0">
                <a:solidFill>
                  <a:srgbClr val="001F5F"/>
                </a:solidFill>
                <a:latin typeface="Calibri"/>
                <a:cs typeface="Calibri"/>
              </a:rPr>
              <a:t>o</a:t>
            </a:r>
            <a:r>
              <a:rPr sz="2000" spc="-15" dirty="0">
                <a:solidFill>
                  <a:srgbClr val="001F5F"/>
                </a:solidFill>
                <a:latin typeface="Calibri"/>
                <a:cs typeface="Calibri"/>
              </a:rPr>
              <a:t>n </a:t>
            </a:r>
            <a:r>
              <a:rPr sz="2000" spc="-20" dirty="0">
                <a:solidFill>
                  <a:srgbClr val="001F5F"/>
                </a:solidFill>
                <a:latin typeface="Calibri"/>
                <a:cs typeface="Calibri"/>
              </a:rPr>
              <a:t>T</a:t>
            </a:r>
            <a:r>
              <a:rPr sz="2000" spc="-10" dirty="0">
                <a:solidFill>
                  <a:srgbClr val="001F5F"/>
                </a:solidFill>
                <a:latin typeface="Calibri"/>
                <a:cs typeface="Calibri"/>
              </a:rPr>
              <a:t>hé</a:t>
            </a:r>
            <a:r>
              <a:rPr sz="2000" spc="-65" dirty="0">
                <a:solidFill>
                  <a:srgbClr val="001F5F"/>
                </a:solidFill>
                <a:latin typeface="Calibri"/>
                <a:cs typeface="Calibri"/>
              </a:rPr>
              <a:t>r</a:t>
            </a:r>
            <a:r>
              <a:rPr sz="2000" spc="-5" dirty="0">
                <a:solidFill>
                  <a:srgbClr val="001F5F"/>
                </a:solidFill>
                <a:latin typeface="Calibri"/>
                <a:cs typeface="Calibri"/>
              </a:rPr>
              <a:t>a</a:t>
            </a:r>
            <a:r>
              <a:rPr sz="2000" spc="-10" dirty="0">
                <a:solidFill>
                  <a:srgbClr val="001F5F"/>
                </a:solidFill>
                <a:latin typeface="Calibri"/>
                <a:cs typeface="Calibri"/>
              </a:rPr>
              <a:t>peuti</a:t>
            </a:r>
            <a:r>
              <a:rPr sz="2000" spc="-5" dirty="0">
                <a:solidFill>
                  <a:srgbClr val="001F5F"/>
                </a:solidFill>
                <a:latin typeface="Calibri"/>
                <a:cs typeface="Calibri"/>
              </a:rPr>
              <a:t>q</a:t>
            </a:r>
            <a:r>
              <a:rPr sz="2000" spc="-10" dirty="0">
                <a:solidFill>
                  <a:srgbClr val="001F5F"/>
                </a:solidFill>
                <a:latin typeface="Calibri"/>
                <a:cs typeface="Calibri"/>
              </a:rPr>
              <a:t>ue</a:t>
            </a:r>
            <a:r>
              <a:rPr sz="2000" spc="40"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u</a:t>
            </a:r>
            <a:r>
              <a:rPr sz="2000" spc="5" dirty="0">
                <a:solidFill>
                  <a:srgbClr val="001F5F"/>
                </a:solidFill>
                <a:latin typeface="Calibri"/>
                <a:cs typeface="Calibri"/>
              </a:rPr>
              <a:t> </a:t>
            </a:r>
            <a:r>
              <a:rPr sz="2000" spc="-55" dirty="0">
                <a:solidFill>
                  <a:srgbClr val="001F5F"/>
                </a:solidFill>
                <a:latin typeface="Calibri"/>
                <a:cs typeface="Calibri"/>
              </a:rPr>
              <a:t>P</a:t>
            </a:r>
            <a:r>
              <a:rPr sz="2000" spc="-30" dirty="0">
                <a:solidFill>
                  <a:srgbClr val="001F5F"/>
                </a:solidFill>
                <a:latin typeface="Calibri"/>
                <a:cs typeface="Calibri"/>
              </a:rPr>
              <a:t>a</a:t>
            </a:r>
            <a:r>
              <a:rPr sz="2000" spc="-10" dirty="0">
                <a:solidFill>
                  <a:srgbClr val="001F5F"/>
                </a:solidFill>
                <a:latin typeface="Calibri"/>
                <a:cs typeface="Calibri"/>
              </a:rPr>
              <a:t>tie</a:t>
            </a:r>
            <a:r>
              <a:rPr sz="2000" spc="-30" dirty="0">
                <a:solidFill>
                  <a:srgbClr val="001F5F"/>
                </a:solidFill>
                <a:latin typeface="Calibri"/>
                <a:cs typeface="Calibri"/>
              </a:rPr>
              <a:t>n</a:t>
            </a:r>
            <a:r>
              <a:rPr sz="2000" spc="-10" dirty="0">
                <a:solidFill>
                  <a:srgbClr val="001F5F"/>
                </a:solidFill>
                <a:latin typeface="Calibri"/>
                <a:cs typeface="Calibri"/>
              </a:rPr>
              <a:t>t</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25" dirty="0">
                <a:solidFill>
                  <a:srgbClr val="001F5F"/>
                </a:solidFill>
                <a:latin typeface="Calibri"/>
                <a:cs typeface="Calibri"/>
              </a:rPr>
              <a:t>H</a:t>
            </a:r>
            <a:r>
              <a:rPr sz="2000" b="1" spc="-15" dirty="0">
                <a:solidFill>
                  <a:srgbClr val="001F5F"/>
                </a:solidFill>
                <a:latin typeface="Calibri"/>
                <a:cs typeface="Calibri"/>
              </a:rPr>
              <a:t>AS</a:t>
            </a:r>
            <a:r>
              <a:rPr sz="2000" b="1" spc="10" dirty="0">
                <a:solidFill>
                  <a:srgbClr val="001F5F"/>
                </a:solidFill>
                <a:latin typeface="Calibri"/>
                <a:cs typeface="Calibri"/>
              </a:rPr>
              <a:t> </a:t>
            </a:r>
            <a:r>
              <a:rPr sz="2000" spc="-10" dirty="0">
                <a:solidFill>
                  <a:srgbClr val="001F5F"/>
                </a:solidFill>
                <a:latin typeface="Calibri"/>
                <a:cs typeface="Calibri"/>
              </a:rPr>
              <a:t>H</a:t>
            </a:r>
            <a:r>
              <a:rPr sz="2000" spc="-5" dirty="0">
                <a:solidFill>
                  <a:srgbClr val="001F5F"/>
                </a:solidFill>
                <a:latin typeface="Calibri"/>
                <a:cs typeface="Calibri"/>
              </a:rPr>
              <a:t>a</a:t>
            </a:r>
            <a:r>
              <a:rPr sz="2000" spc="-10" dirty="0">
                <a:solidFill>
                  <a:srgbClr val="001F5F"/>
                </a:solidFill>
                <a:latin typeface="Calibri"/>
                <a:cs typeface="Calibri"/>
              </a:rPr>
              <a:t>u</a:t>
            </a:r>
            <a:r>
              <a:rPr sz="2000" spc="-30" dirty="0">
                <a:solidFill>
                  <a:srgbClr val="001F5F"/>
                </a:solidFill>
                <a:latin typeface="Calibri"/>
                <a:cs typeface="Calibri"/>
              </a:rPr>
              <a:t>t</a:t>
            </a:r>
            <a:r>
              <a:rPr sz="2000" spc="-10" dirty="0">
                <a:solidFill>
                  <a:srgbClr val="001F5F"/>
                </a:solidFill>
                <a:latin typeface="Calibri"/>
                <a:cs typeface="Calibri"/>
              </a:rPr>
              <a:t>e</a:t>
            </a:r>
            <a:r>
              <a:rPr sz="2000" spc="20" dirty="0">
                <a:solidFill>
                  <a:srgbClr val="001F5F"/>
                </a:solidFill>
                <a:latin typeface="Calibri"/>
                <a:cs typeface="Calibri"/>
              </a:rPr>
              <a:t> </a:t>
            </a:r>
            <a:r>
              <a:rPr sz="2000" spc="-15" dirty="0">
                <a:solidFill>
                  <a:srgbClr val="001F5F"/>
                </a:solidFill>
                <a:latin typeface="Calibri"/>
                <a:cs typeface="Calibri"/>
              </a:rPr>
              <a:t>A</a:t>
            </a:r>
            <a:r>
              <a:rPr sz="2000" spc="-5" dirty="0">
                <a:solidFill>
                  <a:srgbClr val="001F5F"/>
                </a:solidFill>
                <a:latin typeface="Calibri"/>
                <a:cs typeface="Calibri"/>
              </a:rPr>
              <a:t>u</a:t>
            </a:r>
            <a:r>
              <a:rPr sz="2000" spc="-30" dirty="0">
                <a:solidFill>
                  <a:srgbClr val="001F5F"/>
                </a:solidFill>
                <a:latin typeface="Calibri"/>
                <a:cs typeface="Calibri"/>
              </a:rPr>
              <a:t>t</a:t>
            </a:r>
            <a:r>
              <a:rPr sz="2000" spc="-10" dirty="0">
                <a:solidFill>
                  <a:srgbClr val="001F5F"/>
                </a:solidFill>
                <a:latin typeface="Calibri"/>
                <a:cs typeface="Calibri"/>
              </a:rPr>
              <a:t>ori</a:t>
            </a:r>
            <a:r>
              <a:rPr sz="2000" spc="-30" dirty="0">
                <a:solidFill>
                  <a:srgbClr val="001F5F"/>
                </a:solidFill>
                <a:latin typeface="Calibri"/>
                <a:cs typeface="Calibri"/>
              </a:rPr>
              <a:t>t</a:t>
            </a:r>
            <a:r>
              <a:rPr sz="2000" spc="-10" dirty="0">
                <a:solidFill>
                  <a:srgbClr val="001F5F"/>
                </a:solidFill>
                <a:latin typeface="Calibri"/>
                <a:cs typeface="Calibri"/>
              </a:rPr>
              <a:t>é</a:t>
            </a:r>
            <a:r>
              <a:rPr sz="2000" spc="20" dirty="0">
                <a:solidFill>
                  <a:srgbClr val="001F5F"/>
                </a:solidFill>
                <a:latin typeface="Calibri"/>
                <a:cs typeface="Calibri"/>
              </a:rPr>
              <a:t> </a:t>
            </a:r>
            <a:r>
              <a:rPr sz="2000" spc="-10" dirty="0">
                <a:solidFill>
                  <a:srgbClr val="001F5F"/>
                </a:solidFill>
                <a:latin typeface="Calibri"/>
                <a:cs typeface="Calibri"/>
              </a:rPr>
              <a:t>de</a:t>
            </a:r>
            <a:r>
              <a:rPr sz="2000" spc="20" dirty="0">
                <a:solidFill>
                  <a:srgbClr val="001F5F"/>
                </a:solidFill>
                <a:latin typeface="Calibri"/>
                <a:cs typeface="Calibri"/>
              </a:rPr>
              <a:t> </a:t>
            </a:r>
            <a:r>
              <a:rPr sz="2000" spc="-15" dirty="0">
                <a:solidFill>
                  <a:srgbClr val="001F5F"/>
                </a:solidFill>
                <a:latin typeface="Calibri"/>
                <a:cs typeface="Calibri"/>
              </a:rPr>
              <a:t>San</a:t>
            </a:r>
            <a:r>
              <a:rPr sz="2000" spc="-35" dirty="0">
                <a:solidFill>
                  <a:srgbClr val="001F5F"/>
                </a:solidFill>
                <a:latin typeface="Calibri"/>
                <a:cs typeface="Calibri"/>
              </a:rPr>
              <a:t>t</a:t>
            </a:r>
            <a:r>
              <a:rPr sz="2000" spc="-10" dirty="0">
                <a:solidFill>
                  <a:srgbClr val="001F5F"/>
                </a:solidFill>
                <a:latin typeface="Calibri"/>
                <a:cs typeface="Calibri"/>
              </a:rPr>
              <a:t>é</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25" dirty="0">
                <a:solidFill>
                  <a:srgbClr val="001F5F"/>
                </a:solidFill>
                <a:latin typeface="Calibri"/>
                <a:cs typeface="Calibri"/>
              </a:rPr>
              <a:t>H</a:t>
            </a:r>
            <a:r>
              <a:rPr sz="2000" b="1" spc="-20" dirty="0">
                <a:solidFill>
                  <a:srgbClr val="001F5F"/>
                </a:solidFill>
                <a:latin typeface="Calibri"/>
                <a:cs typeface="Calibri"/>
              </a:rPr>
              <a:t>P</a:t>
            </a:r>
            <a:r>
              <a:rPr sz="2000" b="1" spc="-15" dirty="0">
                <a:solidFill>
                  <a:srgbClr val="001F5F"/>
                </a:solidFill>
                <a:latin typeface="Calibri"/>
                <a:cs typeface="Calibri"/>
              </a:rPr>
              <a:t>V</a:t>
            </a:r>
            <a:r>
              <a:rPr sz="2000" b="1" spc="15" dirty="0">
                <a:solidFill>
                  <a:srgbClr val="001F5F"/>
                </a:solidFill>
                <a:latin typeface="Calibri"/>
                <a:cs typeface="Calibri"/>
              </a:rPr>
              <a:t> </a:t>
            </a:r>
            <a:r>
              <a:rPr sz="2000" i="1" spc="-10" dirty="0">
                <a:solidFill>
                  <a:srgbClr val="001F5F"/>
                </a:solidFill>
                <a:latin typeface="Calibri"/>
                <a:cs typeface="Calibri"/>
              </a:rPr>
              <a:t>Hu</a:t>
            </a:r>
            <a:r>
              <a:rPr sz="2000" i="1" spc="-15" dirty="0">
                <a:solidFill>
                  <a:srgbClr val="001F5F"/>
                </a:solidFill>
                <a:latin typeface="Calibri"/>
                <a:cs typeface="Calibri"/>
              </a:rPr>
              <a:t>m</a:t>
            </a:r>
            <a:r>
              <a:rPr sz="2000" i="1" spc="-10" dirty="0">
                <a:solidFill>
                  <a:srgbClr val="001F5F"/>
                </a:solidFill>
                <a:latin typeface="Calibri"/>
                <a:cs typeface="Calibri"/>
              </a:rPr>
              <a:t>a</a:t>
            </a:r>
            <a:r>
              <a:rPr sz="2000" i="1" spc="-15" dirty="0">
                <a:solidFill>
                  <a:srgbClr val="001F5F"/>
                </a:solidFill>
                <a:latin typeface="Calibri"/>
                <a:cs typeface="Calibri"/>
              </a:rPr>
              <a:t>n</a:t>
            </a:r>
            <a:r>
              <a:rPr sz="2000" i="1" spc="-10" dirty="0">
                <a:solidFill>
                  <a:srgbClr val="001F5F"/>
                </a:solidFill>
                <a:latin typeface="Calibri"/>
                <a:cs typeface="Calibri"/>
              </a:rPr>
              <a:t> </a:t>
            </a:r>
            <a:r>
              <a:rPr sz="2000" i="1" spc="-60" dirty="0">
                <a:solidFill>
                  <a:srgbClr val="001F5F"/>
                </a:solidFill>
                <a:latin typeface="Calibri"/>
                <a:cs typeface="Calibri"/>
              </a:rPr>
              <a:t>P</a:t>
            </a:r>
            <a:r>
              <a:rPr sz="2000" i="1" spc="-10" dirty="0">
                <a:solidFill>
                  <a:srgbClr val="001F5F"/>
                </a:solidFill>
                <a:latin typeface="Calibri"/>
                <a:cs typeface="Calibri"/>
              </a:rPr>
              <a:t>ap</a:t>
            </a:r>
            <a:r>
              <a:rPr sz="2000" i="1" spc="-5" dirty="0">
                <a:solidFill>
                  <a:srgbClr val="001F5F"/>
                </a:solidFill>
                <a:latin typeface="Calibri"/>
                <a:cs typeface="Calibri"/>
              </a:rPr>
              <a:t>il</a:t>
            </a:r>
            <a:r>
              <a:rPr sz="2000" i="1" spc="-10" dirty="0">
                <a:solidFill>
                  <a:srgbClr val="001F5F"/>
                </a:solidFill>
                <a:latin typeface="Calibri"/>
                <a:cs typeface="Calibri"/>
              </a:rPr>
              <a:t>lo</a:t>
            </a:r>
            <a:r>
              <a:rPr sz="2000" i="1" spc="-15" dirty="0">
                <a:solidFill>
                  <a:srgbClr val="001F5F"/>
                </a:solidFill>
                <a:latin typeface="Calibri"/>
                <a:cs typeface="Calibri"/>
              </a:rPr>
              <a:t>ma</a:t>
            </a:r>
            <a:r>
              <a:rPr sz="2000" i="1" spc="10" dirty="0">
                <a:solidFill>
                  <a:srgbClr val="001F5F"/>
                </a:solidFill>
                <a:latin typeface="Calibri"/>
                <a:cs typeface="Calibri"/>
              </a:rPr>
              <a:t> </a:t>
            </a:r>
            <a:r>
              <a:rPr sz="2000" i="1" spc="-15" dirty="0">
                <a:solidFill>
                  <a:srgbClr val="001F5F"/>
                </a:solidFill>
                <a:latin typeface="Calibri"/>
                <a:cs typeface="Calibri"/>
              </a:rPr>
              <a:t>Vi</a:t>
            </a:r>
            <a:r>
              <a:rPr sz="2000" i="1" spc="-20" dirty="0">
                <a:solidFill>
                  <a:srgbClr val="001F5F"/>
                </a:solidFill>
                <a:latin typeface="Calibri"/>
                <a:cs typeface="Calibri"/>
              </a:rPr>
              <a:t>r</a:t>
            </a:r>
            <a:r>
              <a:rPr sz="2000" i="1" spc="-10" dirty="0">
                <a:solidFill>
                  <a:srgbClr val="001F5F"/>
                </a:solidFill>
                <a:latin typeface="Calibri"/>
                <a:cs typeface="Calibri"/>
              </a:rPr>
              <a:t>us</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25" dirty="0">
                <a:solidFill>
                  <a:srgbClr val="001F5F"/>
                </a:solidFill>
                <a:latin typeface="Calibri"/>
                <a:cs typeface="Calibri"/>
              </a:rPr>
              <a:t>HS</a:t>
            </a:r>
            <a:r>
              <a:rPr sz="2000" b="1" spc="-15" dirty="0">
                <a:solidFill>
                  <a:srgbClr val="001F5F"/>
                </a:solidFill>
                <a:latin typeface="Calibri"/>
                <a:cs typeface="Calibri"/>
              </a:rPr>
              <a:t>H</a:t>
            </a:r>
            <a:r>
              <a:rPr sz="2000" b="1" spc="40" dirty="0">
                <a:solidFill>
                  <a:srgbClr val="001F5F"/>
                </a:solidFill>
                <a:latin typeface="Calibri"/>
                <a:cs typeface="Calibri"/>
              </a:rPr>
              <a:t> </a:t>
            </a:r>
            <a:r>
              <a:rPr sz="2000" spc="-10" dirty="0">
                <a:solidFill>
                  <a:srgbClr val="001F5F"/>
                </a:solidFill>
                <a:latin typeface="Calibri"/>
                <a:cs typeface="Calibri"/>
              </a:rPr>
              <a:t>Ho</a:t>
            </a:r>
            <a:r>
              <a:rPr sz="2000" spc="-20" dirty="0">
                <a:solidFill>
                  <a:srgbClr val="001F5F"/>
                </a:solidFill>
                <a:latin typeface="Calibri"/>
                <a:cs typeface="Calibri"/>
              </a:rPr>
              <a:t>m</a:t>
            </a:r>
            <a:r>
              <a:rPr sz="2000" spc="-30" dirty="0">
                <a:solidFill>
                  <a:srgbClr val="001F5F"/>
                </a:solidFill>
                <a:latin typeface="Calibri"/>
                <a:cs typeface="Calibri"/>
              </a:rPr>
              <a:t>m</a:t>
            </a:r>
            <a:r>
              <a:rPr sz="2000" spc="-10" dirty="0">
                <a:solidFill>
                  <a:srgbClr val="001F5F"/>
                </a:solidFill>
                <a:latin typeface="Calibri"/>
                <a:cs typeface="Calibri"/>
              </a:rPr>
              <a:t>es</a:t>
            </a:r>
            <a:r>
              <a:rPr sz="2000" spc="30" dirty="0">
                <a:solidFill>
                  <a:srgbClr val="001F5F"/>
                </a:solidFill>
                <a:latin typeface="Calibri"/>
                <a:cs typeface="Calibri"/>
              </a:rPr>
              <a:t> </a:t>
            </a:r>
            <a:r>
              <a:rPr sz="2000" spc="-55" dirty="0">
                <a:solidFill>
                  <a:srgbClr val="001F5F"/>
                </a:solidFill>
                <a:latin typeface="Calibri"/>
                <a:cs typeface="Calibri"/>
              </a:rPr>
              <a:t>a</a:t>
            </a:r>
            <a:r>
              <a:rPr sz="2000" spc="-25" dirty="0">
                <a:solidFill>
                  <a:srgbClr val="001F5F"/>
                </a:solidFill>
                <a:latin typeface="Calibri"/>
                <a:cs typeface="Calibri"/>
              </a:rPr>
              <a:t>y</a:t>
            </a:r>
            <a:r>
              <a:rPr sz="2000" spc="-5" dirty="0">
                <a:solidFill>
                  <a:srgbClr val="001F5F"/>
                </a:solidFill>
                <a:latin typeface="Calibri"/>
                <a:cs typeface="Calibri"/>
              </a:rPr>
              <a:t>a</a:t>
            </a:r>
            <a:r>
              <a:rPr sz="2000" spc="-30" dirty="0">
                <a:solidFill>
                  <a:srgbClr val="001F5F"/>
                </a:solidFill>
                <a:latin typeface="Calibri"/>
                <a:cs typeface="Calibri"/>
              </a:rPr>
              <a:t>n</a:t>
            </a:r>
            <a:r>
              <a:rPr sz="2000" spc="-10" dirty="0">
                <a:solidFill>
                  <a:srgbClr val="001F5F"/>
                </a:solidFill>
                <a:latin typeface="Calibri"/>
                <a:cs typeface="Calibri"/>
              </a:rPr>
              <a:t>t</a:t>
            </a:r>
            <a:r>
              <a:rPr sz="2000" spc="5" dirty="0">
                <a:solidFill>
                  <a:srgbClr val="001F5F"/>
                </a:solidFill>
                <a:latin typeface="Calibri"/>
                <a:cs typeface="Calibri"/>
              </a:rPr>
              <a:t> </a:t>
            </a:r>
            <a:r>
              <a:rPr sz="2000" spc="-10" dirty="0">
                <a:solidFill>
                  <a:srgbClr val="001F5F"/>
                </a:solidFill>
                <a:latin typeface="Calibri"/>
                <a:cs typeface="Calibri"/>
              </a:rPr>
              <a:t>des</a:t>
            </a:r>
            <a:r>
              <a:rPr sz="2000" spc="10" dirty="0">
                <a:solidFill>
                  <a:srgbClr val="001F5F"/>
                </a:solidFill>
                <a:latin typeface="Calibri"/>
                <a:cs typeface="Calibri"/>
              </a:rPr>
              <a:t> </a:t>
            </a:r>
            <a:r>
              <a:rPr sz="2000" spc="-35"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l</a:t>
            </a:r>
            <a:r>
              <a:rPr sz="2000" spc="-30" dirty="0">
                <a:solidFill>
                  <a:srgbClr val="001F5F"/>
                </a:solidFill>
                <a:latin typeface="Calibri"/>
                <a:cs typeface="Calibri"/>
              </a:rPr>
              <a:t>a</a:t>
            </a:r>
            <a:r>
              <a:rPr sz="2000" spc="-10" dirty="0">
                <a:solidFill>
                  <a:srgbClr val="001F5F"/>
                </a:solidFill>
                <a:latin typeface="Calibri"/>
                <a:cs typeface="Calibri"/>
              </a:rPr>
              <a:t>ti</a:t>
            </a:r>
            <a:r>
              <a:rPr sz="2000" spc="-5" dirty="0">
                <a:solidFill>
                  <a:srgbClr val="001F5F"/>
                </a:solidFill>
                <a:latin typeface="Calibri"/>
                <a:cs typeface="Calibri"/>
              </a:rPr>
              <a:t>o</a:t>
            </a:r>
            <a:r>
              <a:rPr sz="2000" spc="-10" dirty="0">
                <a:solidFill>
                  <a:srgbClr val="001F5F"/>
                </a:solidFill>
                <a:latin typeface="Calibri"/>
                <a:cs typeface="Calibri"/>
              </a:rPr>
              <a:t>ns</a:t>
            </a:r>
            <a:r>
              <a:rPr sz="2000" spc="15" dirty="0">
                <a:solidFill>
                  <a:srgbClr val="001F5F"/>
                </a:solidFill>
                <a:latin typeface="Calibri"/>
                <a:cs typeface="Calibri"/>
              </a:rPr>
              <a:t> </a:t>
            </a:r>
            <a:r>
              <a:rPr sz="2000" spc="-15" dirty="0">
                <a:solidFill>
                  <a:srgbClr val="001F5F"/>
                </a:solidFill>
                <a:latin typeface="Calibri"/>
                <a:cs typeface="Calibri"/>
              </a:rPr>
              <a:t>S</a:t>
            </a:r>
            <a:r>
              <a:rPr sz="2000" spc="-45" dirty="0">
                <a:solidFill>
                  <a:srgbClr val="001F5F"/>
                </a:solidFill>
                <a:latin typeface="Calibri"/>
                <a:cs typeface="Calibri"/>
              </a:rPr>
              <a:t>e</a:t>
            </a:r>
            <a:r>
              <a:rPr sz="2000" spc="-35" dirty="0">
                <a:solidFill>
                  <a:srgbClr val="001F5F"/>
                </a:solidFill>
                <a:latin typeface="Calibri"/>
                <a:cs typeface="Calibri"/>
              </a:rPr>
              <a:t>x</a:t>
            </a:r>
            <a:r>
              <a:rPr sz="2000" spc="-10" dirty="0">
                <a:solidFill>
                  <a:srgbClr val="001F5F"/>
                </a:solidFill>
                <a:latin typeface="Calibri"/>
                <a:cs typeface="Calibri"/>
              </a:rPr>
              <a:t>ue</a:t>
            </a:r>
            <a:r>
              <a:rPr sz="2000" spc="-15" dirty="0">
                <a:solidFill>
                  <a:srgbClr val="001F5F"/>
                </a:solidFill>
                <a:latin typeface="Calibri"/>
                <a:cs typeface="Calibri"/>
              </a:rPr>
              <a:t>l</a:t>
            </a:r>
            <a:r>
              <a:rPr sz="2000" spc="-5" dirty="0">
                <a:solidFill>
                  <a:srgbClr val="001F5F"/>
                </a:solidFill>
                <a:latin typeface="Calibri"/>
                <a:cs typeface="Calibri"/>
              </a:rPr>
              <a:t>l</a:t>
            </a:r>
            <a:r>
              <a:rPr sz="2000" spc="-20" dirty="0">
                <a:solidFill>
                  <a:srgbClr val="001F5F"/>
                </a:solidFill>
                <a:latin typeface="Calibri"/>
                <a:cs typeface="Calibri"/>
              </a:rPr>
              <a:t>e</a:t>
            </a:r>
            <a:r>
              <a:rPr sz="2000" spc="-10" dirty="0">
                <a:solidFill>
                  <a:srgbClr val="001F5F"/>
                </a:solidFill>
                <a:latin typeface="Calibri"/>
                <a:cs typeface="Calibri"/>
              </a:rPr>
              <a:t>s</a:t>
            </a:r>
            <a:r>
              <a:rPr sz="2000" spc="85" dirty="0">
                <a:solidFill>
                  <a:srgbClr val="001F5F"/>
                </a:solidFill>
                <a:latin typeface="Calibri"/>
                <a:cs typeface="Calibri"/>
              </a:rPr>
              <a:t> </a:t>
            </a:r>
            <a:r>
              <a:rPr sz="2000" spc="-30" dirty="0">
                <a:solidFill>
                  <a:srgbClr val="001F5F"/>
                </a:solidFill>
                <a:latin typeface="Calibri"/>
                <a:cs typeface="Calibri"/>
              </a:rPr>
              <a:t>a</a:t>
            </a:r>
            <a:r>
              <a:rPr sz="2000" spc="-50" dirty="0">
                <a:solidFill>
                  <a:srgbClr val="001F5F"/>
                </a:solidFill>
                <a:latin typeface="Calibri"/>
                <a:cs typeface="Calibri"/>
              </a:rPr>
              <a:t>v</a:t>
            </a:r>
            <a:r>
              <a:rPr sz="2000" spc="-10" dirty="0">
                <a:solidFill>
                  <a:srgbClr val="001F5F"/>
                </a:solidFill>
                <a:latin typeface="Calibri"/>
                <a:cs typeface="Calibri"/>
              </a:rPr>
              <a:t>ec</a:t>
            </a:r>
            <a:r>
              <a:rPr sz="2000" spc="15" dirty="0">
                <a:solidFill>
                  <a:srgbClr val="001F5F"/>
                </a:solidFill>
                <a:latin typeface="Calibri"/>
                <a:cs typeface="Calibri"/>
              </a:rPr>
              <a:t> </a:t>
            </a:r>
            <a:r>
              <a:rPr sz="2000" spc="-10" dirty="0">
                <a:solidFill>
                  <a:srgbClr val="001F5F"/>
                </a:solidFill>
                <a:latin typeface="Calibri"/>
                <a:cs typeface="Calibri"/>
              </a:rPr>
              <a:t>des</a:t>
            </a:r>
            <a:r>
              <a:rPr sz="2000" spc="10" dirty="0">
                <a:solidFill>
                  <a:srgbClr val="001F5F"/>
                </a:solidFill>
                <a:latin typeface="Calibri"/>
                <a:cs typeface="Calibri"/>
              </a:rPr>
              <a:t> </a:t>
            </a:r>
            <a:r>
              <a:rPr sz="2000" spc="-10" dirty="0">
                <a:solidFill>
                  <a:srgbClr val="001F5F"/>
                </a:solidFill>
                <a:latin typeface="Calibri"/>
                <a:cs typeface="Calibri"/>
              </a:rPr>
              <a:t>Ho</a:t>
            </a:r>
            <a:r>
              <a:rPr sz="2000" spc="-20" dirty="0">
                <a:solidFill>
                  <a:srgbClr val="001F5F"/>
                </a:solidFill>
                <a:latin typeface="Calibri"/>
                <a:cs typeface="Calibri"/>
              </a:rPr>
              <a:t>m</a:t>
            </a:r>
            <a:r>
              <a:rPr sz="2000" spc="-30" dirty="0">
                <a:solidFill>
                  <a:srgbClr val="001F5F"/>
                </a:solidFill>
                <a:latin typeface="Calibri"/>
                <a:cs typeface="Calibri"/>
              </a:rPr>
              <a:t>m</a:t>
            </a:r>
            <a:r>
              <a:rPr sz="2000" spc="-10" dirty="0">
                <a:solidFill>
                  <a:srgbClr val="001F5F"/>
                </a:solidFill>
                <a:latin typeface="Calibri"/>
                <a:cs typeface="Calibri"/>
              </a:rPr>
              <a:t>es</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25" dirty="0">
                <a:solidFill>
                  <a:srgbClr val="001F5F"/>
                </a:solidFill>
                <a:latin typeface="Calibri"/>
                <a:cs typeface="Calibri"/>
              </a:rPr>
              <a:t>H</a:t>
            </a:r>
            <a:r>
              <a:rPr sz="2000" b="1" spc="-185" dirty="0">
                <a:solidFill>
                  <a:srgbClr val="001F5F"/>
                </a:solidFill>
                <a:latin typeface="Calibri"/>
                <a:cs typeface="Calibri"/>
              </a:rPr>
              <a:t>T</a:t>
            </a:r>
            <a:r>
              <a:rPr sz="2000" b="1" spc="-15" dirty="0">
                <a:solidFill>
                  <a:srgbClr val="001F5F"/>
                </a:solidFill>
                <a:latin typeface="Calibri"/>
                <a:cs typeface="Calibri"/>
              </a:rPr>
              <a:t>A</a:t>
            </a:r>
            <a:r>
              <a:rPr sz="2000" b="1" spc="15" dirty="0">
                <a:solidFill>
                  <a:srgbClr val="001F5F"/>
                </a:solidFill>
                <a:latin typeface="Calibri"/>
                <a:cs typeface="Calibri"/>
              </a:rPr>
              <a:t> </a:t>
            </a:r>
            <a:r>
              <a:rPr sz="2000" spc="-10" dirty="0">
                <a:solidFill>
                  <a:srgbClr val="001F5F"/>
                </a:solidFill>
                <a:latin typeface="Calibri"/>
                <a:cs typeface="Calibri"/>
              </a:rPr>
              <a:t>H</a:t>
            </a:r>
            <a:r>
              <a:rPr sz="2000" spc="-5" dirty="0">
                <a:solidFill>
                  <a:srgbClr val="001F5F"/>
                </a:solidFill>
                <a:latin typeface="Calibri"/>
                <a:cs typeface="Calibri"/>
              </a:rPr>
              <a:t>y</a:t>
            </a:r>
            <a:r>
              <a:rPr sz="2000" spc="-10" dirty="0">
                <a:solidFill>
                  <a:srgbClr val="001F5F"/>
                </a:solidFill>
                <a:latin typeface="Calibri"/>
                <a:cs typeface="Calibri"/>
              </a:rPr>
              <a:t>p</a:t>
            </a:r>
            <a:r>
              <a:rPr sz="2000" spc="-20" dirty="0">
                <a:solidFill>
                  <a:srgbClr val="001F5F"/>
                </a:solidFill>
                <a:latin typeface="Calibri"/>
                <a:cs typeface="Calibri"/>
              </a:rPr>
              <a:t>e</a:t>
            </a:r>
            <a:r>
              <a:rPr sz="2000" spc="-10" dirty="0">
                <a:solidFill>
                  <a:srgbClr val="001F5F"/>
                </a:solidFill>
                <a:latin typeface="Calibri"/>
                <a:cs typeface="Calibri"/>
              </a:rPr>
              <a:t>r</a:t>
            </a:r>
            <a:r>
              <a:rPr sz="2000" spc="-30"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n</a:t>
            </a:r>
            <a:r>
              <a:rPr sz="2000" spc="-25" dirty="0">
                <a:solidFill>
                  <a:srgbClr val="001F5F"/>
                </a:solidFill>
                <a:latin typeface="Calibri"/>
                <a:cs typeface="Calibri"/>
              </a:rPr>
              <a:t>s</a:t>
            </a:r>
            <a:r>
              <a:rPr sz="2000" spc="-10" dirty="0">
                <a:solidFill>
                  <a:srgbClr val="001F5F"/>
                </a:solidFill>
                <a:latin typeface="Calibri"/>
                <a:cs typeface="Calibri"/>
              </a:rPr>
              <a:t>ion</a:t>
            </a:r>
            <a:r>
              <a:rPr sz="2000" spc="60" dirty="0">
                <a:solidFill>
                  <a:srgbClr val="001F5F"/>
                </a:solidFill>
                <a:latin typeface="Calibri"/>
                <a:cs typeface="Calibri"/>
              </a:rPr>
              <a:t> </a:t>
            </a:r>
            <a:r>
              <a:rPr sz="2000" spc="-10" dirty="0">
                <a:solidFill>
                  <a:srgbClr val="001F5F"/>
                </a:solidFill>
                <a:latin typeface="Calibri"/>
                <a:cs typeface="Calibri"/>
              </a:rPr>
              <a:t>Ar</a:t>
            </a:r>
            <a:r>
              <a:rPr sz="2000" spc="-30" dirty="0">
                <a:solidFill>
                  <a:srgbClr val="001F5F"/>
                </a:solidFill>
                <a:latin typeface="Calibri"/>
                <a:cs typeface="Calibri"/>
              </a:rPr>
              <a:t>t</a:t>
            </a:r>
            <a:r>
              <a:rPr sz="2000" spc="-20" dirty="0">
                <a:solidFill>
                  <a:srgbClr val="001F5F"/>
                </a:solidFill>
                <a:latin typeface="Calibri"/>
                <a:cs typeface="Calibri"/>
              </a:rPr>
              <a:t>é</a:t>
            </a:r>
            <a:r>
              <a:rPr sz="2000" spc="-10" dirty="0">
                <a:solidFill>
                  <a:srgbClr val="001F5F"/>
                </a:solidFill>
                <a:latin typeface="Calibri"/>
                <a:cs typeface="Calibri"/>
              </a:rPr>
              <a:t>ri</a:t>
            </a:r>
            <a:r>
              <a:rPr sz="2000" spc="-20" dirty="0">
                <a:solidFill>
                  <a:srgbClr val="001F5F"/>
                </a:solidFill>
                <a:latin typeface="Calibri"/>
                <a:cs typeface="Calibri"/>
              </a:rPr>
              <a:t>e</a:t>
            </a:r>
            <a:r>
              <a:rPr sz="2000" spc="-10" dirty="0">
                <a:solidFill>
                  <a:srgbClr val="001F5F"/>
                </a:solidFill>
                <a:latin typeface="Calibri"/>
                <a:cs typeface="Calibri"/>
              </a:rPr>
              <a:t>lle</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15" dirty="0">
                <a:solidFill>
                  <a:srgbClr val="001F5F"/>
                </a:solidFill>
                <a:latin typeface="Calibri"/>
                <a:cs typeface="Calibri"/>
              </a:rPr>
              <a:t>IA</a:t>
            </a:r>
            <a:r>
              <a:rPr sz="2000" b="1" spc="20" dirty="0">
                <a:solidFill>
                  <a:srgbClr val="001F5F"/>
                </a:solidFill>
                <a:latin typeface="Calibri"/>
                <a:cs typeface="Calibri"/>
              </a:rPr>
              <a:t> </a:t>
            </a:r>
            <a:r>
              <a:rPr sz="2000" spc="-5" dirty="0">
                <a:solidFill>
                  <a:srgbClr val="001F5F"/>
                </a:solidFill>
                <a:latin typeface="Calibri"/>
                <a:cs typeface="Calibri"/>
              </a:rPr>
              <a:t>I</a:t>
            </a:r>
            <a:r>
              <a:rPr sz="2000" spc="-30" dirty="0">
                <a:solidFill>
                  <a:srgbClr val="001F5F"/>
                </a:solidFill>
                <a:latin typeface="Calibri"/>
                <a:cs typeface="Calibri"/>
              </a:rPr>
              <a:t>n</a:t>
            </a:r>
            <a:r>
              <a:rPr sz="2000" spc="-10" dirty="0">
                <a:solidFill>
                  <a:srgbClr val="001F5F"/>
                </a:solidFill>
                <a:latin typeface="Calibri"/>
                <a:cs typeface="Calibri"/>
              </a:rPr>
              <a:t>t</a:t>
            </a:r>
            <a:r>
              <a:rPr sz="2000" spc="-55" dirty="0">
                <a:solidFill>
                  <a:srgbClr val="001F5F"/>
                </a:solidFill>
                <a:latin typeface="Calibri"/>
                <a:cs typeface="Calibri"/>
              </a:rPr>
              <a:t>r</a:t>
            </a:r>
            <a:r>
              <a:rPr sz="2000" spc="-10" dirty="0">
                <a:solidFill>
                  <a:srgbClr val="001F5F"/>
                </a:solidFill>
                <a:latin typeface="Calibri"/>
                <a:cs typeface="Calibri"/>
              </a:rPr>
              <a:t>a</a:t>
            </a:r>
            <a:r>
              <a:rPr sz="2000" spc="10" dirty="0">
                <a:solidFill>
                  <a:srgbClr val="001F5F"/>
                </a:solidFill>
                <a:latin typeface="Calibri"/>
                <a:cs typeface="Calibri"/>
              </a:rPr>
              <a:t> </a:t>
            </a:r>
            <a:r>
              <a:rPr sz="2000" spc="-10" dirty="0">
                <a:solidFill>
                  <a:srgbClr val="001F5F"/>
                </a:solidFill>
                <a:latin typeface="Calibri"/>
                <a:cs typeface="Calibri"/>
              </a:rPr>
              <a:t>Ar</a:t>
            </a:r>
            <a:r>
              <a:rPr sz="2000" spc="-30" dirty="0">
                <a:solidFill>
                  <a:srgbClr val="001F5F"/>
                </a:solidFill>
                <a:latin typeface="Calibri"/>
                <a:cs typeface="Calibri"/>
              </a:rPr>
              <a:t>t</a:t>
            </a:r>
            <a:r>
              <a:rPr sz="2000" spc="-10" dirty="0">
                <a:solidFill>
                  <a:srgbClr val="001F5F"/>
                </a:solidFill>
                <a:latin typeface="Calibri"/>
                <a:cs typeface="Calibri"/>
              </a:rPr>
              <a:t>étri</a:t>
            </a:r>
            <a:r>
              <a:rPr sz="2000" spc="-20" dirty="0">
                <a:solidFill>
                  <a:srgbClr val="001F5F"/>
                </a:solidFill>
                <a:latin typeface="Calibri"/>
                <a:cs typeface="Calibri"/>
              </a:rPr>
              <a:t>e</a:t>
            </a:r>
            <a:r>
              <a:rPr sz="2000" spc="-5" dirty="0">
                <a:solidFill>
                  <a:srgbClr val="001F5F"/>
                </a:solidFill>
                <a:latin typeface="Calibri"/>
                <a:cs typeface="Calibri"/>
              </a:rPr>
              <a:t>l</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10" dirty="0">
                <a:solidFill>
                  <a:srgbClr val="001F5F"/>
                </a:solidFill>
                <a:latin typeface="Calibri"/>
                <a:cs typeface="Calibri"/>
              </a:rPr>
              <a:t>INI</a:t>
            </a:r>
            <a:r>
              <a:rPr sz="2000" b="1" spc="-5" dirty="0">
                <a:solidFill>
                  <a:srgbClr val="001F5F"/>
                </a:solidFill>
                <a:latin typeface="Calibri"/>
                <a:cs typeface="Calibri"/>
              </a:rPr>
              <a:t> </a:t>
            </a:r>
            <a:r>
              <a:rPr sz="2000" spc="-5" dirty="0">
                <a:solidFill>
                  <a:srgbClr val="001F5F"/>
                </a:solidFill>
                <a:latin typeface="Calibri"/>
                <a:cs typeface="Calibri"/>
              </a:rPr>
              <a:t>Inhi</a:t>
            </a:r>
            <a:r>
              <a:rPr sz="2000" spc="-10" dirty="0">
                <a:solidFill>
                  <a:srgbClr val="001F5F"/>
                </a:solidFill>
                <a:latin typeface="Calibri"/>
                <a:cs typeface="Calibri"/>
              </a:rPr>
              <a:t>b</a:t>
            </a:r>
            <a:r>
              <a:rPr sz="2000" spc="-5" dirty="0">
                <a:solidFill>
                  <a:srgbClr val="001F5F"/>
                </a:solidFill>
                <a:latin typeface="Calibri"/>
                <a:cs typeface="Calibri"/>
              </a:rPr>
              <a:t>i</a:t>
            </a:r>
            <a:r>
              <a:rPr sz="2000" spc="-35" dirty="0">
                <a:solidFill>
                  <a:srgbClr val="001F5F"/>
                </a:solidFill>
                <a:latin typeface="Calibri"/>
                <a:cs typeface="Calibri"/>
              </a:rPr>
              <a:t>t</a:t>
            </a:r>
            <a:r>
              <a:rPr sz="2000" spc="-20" dirty="0">
                <a:solidFill>
                  <a:srgbClr val="001F5F"/>
                </a:solidFill>
                <a:latin typeface="Calibri"/>
                <a:cs typeface="Calibri"/>
              </a:rPr>
              <a:t>e</a:t>
            </a:r>
            <a:r>
              <a:rPr sz="2000" spc="-5" dirty="0">
                <a:solidFill>
                  <a:srgbClr val="001F5F"/>
                </a:solidFill>
                <a:latin typeface="Calibri"/>
                <a:cs typeface="Calibri"/>
              </a:rPr>
              <a:t>u</a:t>
            </a:r>
            <a:r>
              <a:rPr sz="2000" spc="-10" dirty="0">
                <a:solidFill>
                  <a:srgbClr val="001F5F"/>
                </a:solidFill>
                <a:latin typeface="Calibri"/>
                <a:cs typeface="Calibri"/>
              </a:rPr>
              <a:t>r</a:t>
            </a:r>
            <a:r>
              <a:rPr sz="2000" spc="-5" dirty="0">
                <a:solidFill>
                  <a:srgbClr val="001F5F"/>
                </a:solidFill>
                <a:latin typeface="Calibri"/>
                <a:cs typeface="Calibri"/>
              </a:rPr>
              <a:t> d’I</a:t>
            </a:r>
            <a:r>
              <a:rPr sz="2000" spc="-30" dirty="0">
                <a:solidFill>
                  <a:srgbClr val="001F5F"/>
                </a:solidFill>
                <a:latin typeface="Calibri"/>
                <a:cs typeface="Calibri"/>
              </a:rPr>
              <a:t>nt</a:t>
            </a:r>
            <a:r>
              <a:rPr sz="2000" spc="-20" dirty="0">
                <a:solidFill>
                  <a:srgbClr val="001F5F"/>
                </a:solidFill>
                <a:latin typeface="Calibri"/>
                <a:cs typeface="Calibri"/>
              </a:rPr>
              <a:t>é</a:t>
            </a:r>
            <a:r>
              <a:rPr sz="2000" spc="-10" dirty="0">
                <a:solidFill>
                  <a:srgbClr val="001F5F"/>
                </a:solidFill>
                <a:latin typeface="Calibri"/>
                <a:cs typeface="Calibri"/>
              </a:rPr>
              <a:t>g</a:t>
            </a:r>
            <a:r>
              <a:rPr sz="2000" spc="-65" dirty="0">
                <a:solidFill>
                  <a:srgbClr val="001F5F"/>
                </a:solidFill>
                <a:latin typeface="Calibri"/>
                <a:cs typeface="Calibri"/>
              </a:rPr>
              <a:t>r</a:t>
            </a:r>
            <a:r>
              <a:rPr sz="2000" spc="-5" dirty="0">
                <a:solidFill>
                  <a:srgbClr val="001F5F"/>
                </a:solidFill>
                <a:latin typeface="Calibri"/>
                <a:cs typeface="Calibri"/>
              </a:rPr>
              <a:t>a</a:t>
            </a:r>
            <a:r>
              <a:rPr sz="2000" spc="-25" dirty="0">
                <a:solidFill>
                  <a:srgbClr val="001F5F"/>
                </a:solidFill>
                <a:latin typeface="Calibri"/>
                <a:cs typeface="Calibri"/>
              </a:rPr>
              <a:t>s</a:t>
            </a:r>
            <a:r>
              <a:rPr sz="2000" spc="-10" dirty="0">
                <a:solidFill>
                  <a:srgbClr val="001F5F"/>
                </a:solidFill>
                <a:latin typeface="Calibri"/>
                <a:cs typeface="Calibri"/>
              </a:rPr>
              <a:t>e</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10" dirty="0">
                <a:solidFill>
                  <a:srgbClr val="001F5F"/>
                </a:solidFill>
                <a:latin typeface="Calibri"/>
                <a:cs typeface="Calibri"/>
              </a:rPr>
              <a:t>IE</a:t>
            </a:r>
            <a:r>
              <a:rPr sz="2000" b="1" spc="10" dirty="0">
                <a:solidFill>
                  <a:srgbClr val="001F5F"/>
                </a:solidFill>
                <a:latin typeface="Calibri"/>
                <a:cs typeface="Calibri"/>
              </a:rPr>
              <a:t> </a:t>
            </a:r>
            <a:r>
              <a:rPr sz="2000" spc="-5" dirty="0">
                <a:solidFill>
                  <a:srgbClr val="001F5F"/>
                </a:solidFill>
                <a:latin typeface="Calibri"/>
                <a:cs typeface="Calibri"/>
              </a:rPr>
              <a:t>Inhi</a:t>
            </a:r>
            <a:r>
              <a:rPr sz="2000" spc="-10" dirty="0">
                <a:solidFill>
                  <a:srgbClr val="001F5F"/>
                </a:solidFill>
                <a:latin typeface="Calibri"/>
                <a:cs typeface="Calibri"/>
              </a:rPr>
              <a:t>b</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eur</a:t>
            </a:r>
            <a:r>
              <a:rPr sz="2000" dirty="0">
                <a:solidFill>
                  <a:srgbClr val="001F5F"/>
                </a:solidFill>
                <a:latin typeface="Calibri"/>
                <a:cs typeface="Calibri"/>
              </a:rPr>
              <a:t> </a:t>
            </a:r>
            <a:r>
              <a:rPr sz="2000" spc="-5" dirty="0">
                <a:solidFill>
                  <a:srgbClr val="001F5F"/>
                </a:solidFill>
                <a:latin typeface="Calibri"/>
                <a:cs typeface="Calibri"/>
              </a:rPr>
              <a:t>d’</a:t>
            </a:r>
            <a:r>
              <a:rPr sz="200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r</a:t>
            </a:r>
            <a:r>
              <a:rPr sz="2000" spc="-10" dirty="0">
                <a:solidFill>
                  <a:srgbClr val="001F5F"/>
                </a:solidFill>
                <a:latin typeface="Calibri"/>
                <a:cs typeface="Calibri"/>
              </a:rPr>
              <a:t>ée</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10" dirty="0">
                <a:solidFill>
                  <a:srgbClr val="001F5F"/>
                </a:solidFill>
                <a:latin typeface="Calibri"/>
                <a:cs typeface="Calibri"/>
              </a:rPr>
              <a:t>IN</a:t>
            </a:r>
            <a:r>
              <a:rPr sz="2000" b="1" spc="-5" dirty="0">
                <a:solidFill>
                  <a:srgbClr val="001F5F"/>
                </a:solidFill>
                <a:latin typeface="Calibri"/>
                <a:cs typeface="Calibri"/>
              </a:rPr>
              <a:t>N</a:t>
            </a:r>
            <a:r>
              <a:rPr sz="2000" b="1" spc="-15" dirty="0">
                <a:solidFill>
                  <a:srgbClr val="001F5F"/>
                </a:solidFill>
                <a:latin typeface="Calibri"/>
                <a:cs typeface="Calibri"/>
              </a:rPr>
              <a:t>T</a:t>
            </a:r>
            <a:r>
              <a:rPr sz="2000" b="1" spc="-10" dirty="0">
                <a:solidFill>
                  <a:srgbClr val="001F5F"/>
                </a:solidFill>
                <a:latin typeface="Calibri"/>
                <a:cs typeface="Calibri"/>
              </a:rPr>
              <a:t>I </a:t>
            </a:r>
            <a:r>
              <a:rPr sz="2000" spc="-5" dirty="0">
                <a:solidFill>
                  <a:srgbClr val="001F5F"/>
                </a:solidFill>
                <a:latin typeface="Calibri"/>
                <a:cs typeface="Calibri"/>
              </a:rPr>
              <a:t>I</a:t>
            </a:r>
            <a:r>
              <a:rPr sz="2000" spc="-10" dirty="0">
                <a:solidFill>
                  <a:srgbClr val="001F5F"/>
                </a:solidFill>
                <a:latin typeface="Calibri"/>
                <a:cs typeface="Calibri"/>
              </a:rPr>
              <a:t>nh</a:t>
            </a:r>
            <a:r>
              <a:rPr sz="2000" spc="-5" dirty="0">
                <a:solidFill>
                  <a:srgbClr val="001F5F"/>
                </a:solidFill>
                <a:latin typeface="Calibri"/>
                <a:cs typeface="Calibri"/>
              </a:rPr>
              <a:t>i</a:t>
            </a:r>
            <a:r>
              <a:rPr sz="2000" spc="-10" dirty="0">
                <a:solidFill>
                  <a:srgbClr val="001F5F"/>
                </a:solidFill>
                <a:latin typeface="Calibri"/>
                <a:cs typeface="Calibri"/>
              </a:rPr>
              <a:t>b</a:t>
            </a:r>
            <a:r>
              <a:rPr sz="2000" spc="-5" dirty="0">
                <a:solidFill>
                  <a:srgbClr val="001F5F"/>
                </a:solidFill>
                <a:latin typeface="Calibri"/>
                <a:cs typeface="Calibri"/>
              </a:rPr>
              <a:t>i</a:t>
            </a:r>
            <a:r>
              <a:rPr sz="2000" spc="-35"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ur</a:t>
            </a:r>
            <a:r>
              <a:rPr sz="2000" spc="-5" dirty="0">
                <a:solidFill>
                  <a:srgbClr val="001F5F"/>
                </a:solidFill>
                <a:latin typeface="Calibri"/>
                <a:cs typeface="Calibri"/>
              </a:rPr>
              <a:t> </a:t>
            </a:r>
            <a:r>
              <a:rPr sz="2000" dirty="0">
                <a:solidFill>
                  <a:srgbClr val="001F5F"/>
                </a:solidFill>
                <a:latin typeface="Calibri"/>
                <a:cs typeface="Calibri"/>
              </a:rPr>
              <a:t>N</a:t>
            </a:r>
            <a:r>
              <a:rPr sz="2000" spc="-10" dirty="0">
                <a:solidFill>
                  <a:srgbClr val="001F5F"/>
                </a:solidFill>
                <a:latin typeface="Calibri"/>
                <a:cs typeface="Calibri"/>
              </a:rPr>
              <a:t>o</a:t>
            </a:r>
            <a:r>
              <a:rPr sz="2000" spc="-15" dirty="0">
                <a:solidFill>
                  <a:srgbClr val="001F5F"/>
                </a:solidFill>
                <a:latin typeface="Calibri"/>
                <a:cs typeface="Calibri"/>
              </a:rPr>
              <a:t>n </a:t>
            </a:r>
            <a:r>
              <a:rPr sz="2000" spc="-10" dirty="0">
                <a:solidFill>
                  <a:srgbClr val="001F5F"/>
                </a:solidFill>
                <a:latin typeface="Calibri"/>
                <a:cs typeface="Calibri"/>
              </a:rPr>
              <a:t>Nucl</a:t>
            </a:r>
            <a:r>
              <a:rPr sz="2000" spc="-20" dirty="0">
                <a:solidFill>
                  <a:srgbClr val="001F5F"/>
                </a:solidFill>
                <a:latin typeface="Calibri"/>
                <a:cs typeface="Calibri"/>
              </a:rPr>
              <a:t>é</a:t>
            </a:r>
            <a:r>
              <a:rPr sz="2000" spc="-10" dirty="0">
                <a:solidFill>
                  <a:srgbClr val="001F5F"/>
                </a:solidFill>
                <a:latin typeface="Calibri"/>
                <a:cs typeface="Calibri"/>
              </a:rPr>
              <a:t>o</a:t>
            </a:r>
            <a:r>
              <a:rPr sz="2000" spc="-25" dirty="0">
                <a:solidFill>
                  <a:srgbClr val="001F5F"/>
                </a:solidFill>
                <a:latin typeface="Calibri"/>
                <a:cs typeface="Calibri"/>
              </a:rPr>
              <a:t>s</a:t>
            </a:r>
            <a:r>
              <a:rPr sz="2000" spc="-5" dirty="0">
                <a:solidFill>
                  <a:srgbClr val="001F5F"/>
                </a:solidFill>
                <a:latin typeface="Calibri"/>
                <a:cs typeface="Calibri"/>
              </a:rPr>
              <a:t>i</a:t>
            </a:r>
            <a:r>
              <a:rPr sz="2000" spc="-10" dirty="0">
                <a:solidFill>
                  <a:srgbClr val="001F5F"/>
                </a:solidFill>
                <a:latin typeface="Calibri"/>
                <a:cs typeface="Calibri"/>
              </a:rPr>
              <a:t>d</a:t>
            </a:r>
            <a:r>
              <a:rPr sz="2000" spc="-5" dirty="0">
                <a:solidFill>
                  <a:srgbClr val="001F5F"/>
                </a:solidFill>
                <a:latin typeface="Calibri"/>
                <a:cs typeface="Calibri"/>
              </a:rPr>
              <a:t>i</a:t>
            </a:r>
            <a:r>
              <a:rPr sz="2000" spc="-10" dirty="0">
                <a:solidFill>
                  <a:srgbClr val="001F5F"/>
                </a:solidFill>
                <a:latin typeface="Calibri"/>
                <a:cs typeface="Calibri"/>
              </a:rPr>
              <a:t>que</a:t>
            </a:r>
            <a:r>
              <a:rPr sz="2000" spc="40" dirty="0">
                <a:solidFill>
                  <a:srgbClr val="001F5F"/>
                </a:solidFill>
                <a:latin typeface="Calibri"/>
                <a:cs typeface="Calibri"/>
              </a:rPr>
              <a:t> </a:t>
            </a:r>
            <a:r>
              <a:rPr sz="2000" spc="-145" dirty="0">
                <a:solidFill>
                  <a:srgbClr val="001F5F"/>
                </a:solidFill>
                <a:latin typeface="Calibri"/>
                <a:cs typeface="Calibri"/>
              </a:rPr>
              <a:t>T</a:t>
            </a:r>
            <a:r>
              <a:rPr sz="2000" spc="-60" dirty="0">
                <a:solidFill>
                  <a:srgbClr val="001F5F"/>
                </a:solidFill>
                <a:latin typeface="Calibri"/>
                <a:cs typeface="Calibri"/>
              </a:rPr>
              <a:t>r</a:t>
            </a:r>
            <a:r>
              <a:rPr sz="2000" spc="-5" dirty="0">
                <a:solidFill>
                  <a:srgbClr val="001F5F"/>
                </a:solidFill>
                <a:latin typeface="Calibri"/>
                <a:cs typeface="Calibri"/>
              </a:rPr>
              <a:t>a</a:t>
            </a:r>
            <a:r>
              <a:rPr sz="2000" spc="-10" dirty="0">
                <a:solidFill>
                  <a:srgbClr val="001F5F"/>
                </a:solidFill>
                <a:latin typeface="Calibri"/>
                <a:cs typeface="Calibri"/>
              </a:rPr>
              <a:t>n</a:t>
            </a:r>
            <a:r>
              <a:rPr sz="2000" spc="-25" dirty="0">
                <a:solidFill>
                  <a:srgbClr val="001F5F"/>
                </a:solidFill>
                <a:latin typeface="Calibri"/>
                <a:cs typeface="Calibri"/>
              </a:rPr>
              <a:t>s</a:t>
            </a:r>
            <a:r>
              <a:rPr sz="2000" spc="-10" dirty="0">
                <a:solidFill>
                  <a:srgbClr val="001F5F"/>
                </a:solidFill>
                <a:latin typeface="Calibri"/>
                <a:cs typeface="Calibri"/>
              </a:rPr>
              <a:t>crip</a:t>
            </a:r>
            <a:r>
              <a:rPr sz="2000" spc="-30" dirty="0">
                <a:solidFill>
                  <a:srgbClr val="001F5F"/>
                </a:solidFill>
                <a:latin typeface="Calibri"/>
                <a:cs typeface="Calibri"/>
              </a:rPr>
              <a:t>t</a:t>
            </a:r>
            <a:r>
              <a:rPr sz="2000" spc="-5" dirty="0">
                <a:solidFill>
                  <a:srgbClr val="001F5F"/>
                </a:solidFill>
                <a:latin typeface="Calibri"/>
                <a:cs typeface="Calibri"/>
              </a:rPr>
              <a:t>a</a:t>
            </a:r>
            <a:r>
              <a:rPr sz="2000" spc="-25" dirty="0">
                <a:solidFill>
                  <a:srgbClr val="001F5F"/>
                </a:solidFill>
                <a:latin typeface="Calibri"/>
                <a:cs typeface="Calibri"/>
              </a:rPr>
              <a:t>s</a:t>
            </a:r>
            <a:r>
              <a:rPr sz="2000" spc="-10" dirty="0">
                <a:solidFill>
                  <a:srgbClr val="001F5F"/>
                </a:solidFill>
                <a:latin typeface="Calibri"/>
                <a:cs typeface="Calibri"/>
              </a:rPr>
              <a:t>e</a:t>
            </a:r>
            <a:r>
              <a:rPr sz="2000" spc="65" dirty="0">
                <a:solidFill>
                  <a:srgbClr val="001F5F"/>
                </a:solidFill>
                <a:latin typeface="Calibri"/>
                <a:cs typeface="Calibri"/>
              </a:rPr>
              <a:t> </a:t>
            </a:r>
            <a:r>
              <a:rPr sz="2000" spc="-5" dirty="0">
                <a:solidFill>
                  <a:srgbClr val="001F5F"/>
                </a:solidFill>
                <a:latin typeface="Calibri"/>
                <a:cs typeface="Calibri"/>
              </a:rPr>
              <a:t>I</a:t>
            </a:r>
            <a:r>
              <a:rPr sz="2000" spc="-30" dirty="0">
                <a:solidFill>
                  <a:srgbClr val="001F5F"/>
                </a:solidFill>
                <a:latin typeface="Calibri"/>
                <a:cs typeface="Calibri"/>
              </a:rPr>
              <a:t>n</a:t>
            </a:r>
            <a:r>
              <a:rPr sz="2000" spc="-50" dirty="0">
                <a:solidFill>
                  <a:srgbClr val="001F5F"/>
                </a:solidFill>
                <a:latin typeface="Calibri"/>
                <a:cs typeface="Calibri"/>
              </a:rPr>
              <a:t>v</a:t>
            </a:r>
            <a:r>
              <a:rPr sz="2000" spc="-20" dirty="0">
                <a:solidFill>
                  <a:srgbClr val="001F5F"/>
                </a:solidFill>
                <a:latin typeface="Calibri"/>
                <a:cs typeface="Calibri"/>
              </a:rPr>
              <a:t>e</a:t>
            </a:r>
            <a:r>
              <a:rPr sz="2000" spc="-35" dirty="0">
                <a:solidFill>
                  <a:srgbClr val="001F5F"/>
                </a:solidFill>
                <a:latin typeface="Calibri"/>
                <a:cs typeface="Calibri"/>
              </a:rPr>
              <a:t>r</a:t>
            </a:r>
            <a:r>
              <a:rPr sz="2000" spc="-25" dirty="0">
                <a:solidFill>
                  <a:srgbClr val="001F5F"/>
                </a:solidFill>
                <a:latin typeface="Calibri"/>
                <a:cs typeface="Calibri"/>
              </a:rPr>
              <a:t>s</a:t>
            </a:r>
            <a:r>
              <a:rPr sz="2000" spc="-10" dirty="0">
                <a:solidFill>
                  <a:srgbClr val="001F5F"/>
                </a:solidFill>
                <a:latin typeface="Calibri"/>
                <a:cs typeface="Calibri"/>
              </a:rPr>
              <a:t>e</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10" dirty="0">
                <a:solidFill>
                  <a:srgbClr val="001F5F"/>
                </a:solidFill>
                <a:latin typeface="Calibri"/>
                <a:cs typeface="Calibri"/>
              </a:rPr>
              <a:t>INPS</a:t>
            </a:r>
            <a:r>
              <a:rPr sz="2000" b="1" spc="15" dirty="0">
                <a:solidFill>
                  <a:srgbClr val="001F5F"/>
                </a:solidFill>
                <a:latin typeface="Calibri"/>
                <a:cs typeface="Calibri"/>
              </a:rPr>
              <a:t> </a:t>
            </a:r>
            <a:r>
              <a:rPr sz="2000" spc="-5" dirty="0">
                <a:solidFill>
                  <a:srgbClr val="001F5F"/>
                </a:solidFill>
                <a:latin typeface="Calibri"/>
                <a:cs typeface="Calibri"/>
              </a:rPr>
              <a:t>In</a:t>
            </a:r>
            <a:r>
              <a:rPr sz="2000" spc="-50" dirty="0">
                <a:solidFill>
                  <a:srgbClr val="001F5F"/>
                </a:solidFill>
                <a:latin typeface="Calibri"/>
                <a:cs typeface="Calibri"/>
              </a:rPr>
              <a:t>s</a:t>
            </a:r>
            <a:r>
              <a:rPr sz="2000" spc="-10" dirty="0">
                <a:solidFill>
                  <a:srgbClr val="001F5F"/>
                </a:solidFill>
                <a:latin typeface="Calibri"/>
                <a:cs typeface="Calibri"/>
              </a:rPr>
              <a:t>ti</a:t>
            </a:r>
            <a:r>
              <a:rPr sz="2000" spc="-5" dirty="0">
                <a:solidFill>
                  <a:srgbClr val="001F5F"/>
                </a:solidFill>
                <a:latin typeface="Calibri"/>
                <a:cs typeface="Calibri"/>
              </a:rPr>
              <a:t>tu</a:t>
            </a:r>
            <a:r>
              <a:rPr sz="2000" spc="-10" dirty="0">
                <a:solidFill>
                  <a:srgbClr val="001F5F"/>
                </a:solidFill>
                <a:latin typeface="Calibri"/>
                <a:cs typeface="Calibri"/>
              </a:rPr>
              <a:t>t</a:t>
            </a:r>
            <a:r>
              <a:rPr sz="2000" spc="5" dirty="0">
                <a:solidFill>
                  <a:srgbClr val="001F5F"/>
                </a:solidFill>
                <a:latin typeface="Calibri"/>
                <a:cs typeface="Calibri"/>
              </a:rPr>
              <a:t> </a:t>
            </a:r>
            <a:r>
              <a:rPr sz="2000" spc="-5" dirty="0">
                <a:solidFill>
                  <a:srgbClr val="001F5F"/>
                </a:solidFill>
                <a:latin typeface="Calibri"/>
                <a:cs typeface="Calibri"/>
              </a:rPr>
              <a:t>N</a:t>
            </a:r>
            <a:r>
              <a:rPr sz="2000" spc="-30" dirty="0">
                <a:solidFill>
                  <a:srgbClr val="001F5F"/>
                </a:solidFill>
                <a:latin typeface="Calibri"/>
                <a:cs typeface="Calibri"/>
              </a:rPr>
              <a:t>a</a:t>
            </a:r>
            <a:r>
              <a:rPr sz="2000" spc="-10" dirty="0">
                <a:solidFill>
                  <a:srgbClr val="001F5F"/>
                </a:solidFill>
                <a:latin typeface="Calibri"/>
                <a:cs typeface="Calibri"/>
              </a:rPr>
              <a:t>ti</a:t>
            </a:r>
            <a:r>
              <a:rPr sz="2000" spc="-5" dirty="0">
                <a:solidFill>
                  <a:srgbClr val="001F5F"/>
                </a:solidFill>
                <a:latin typeface="Calibri"/>
                <a:cs typeface="Calibri"/>
              </a:rPr>
              <a:t>ona</a:t>
            </a:r>
            <a:r>
              <a:rPr sz="2000" dirty="0">
                <a:solidFill>
                  <a:srgbClr val="001F5F"/>
                </a:solidFill>
                <a:latin typeface="Calibri"/>
                <a:cs typeface="Calibri"/>
              </a:rPr>
              <a:t>l</a:t>
            </a:r>
            <a:r>
              <a:rPr sz="2000" spc="-5" dirty="0">
                <a:solidFill>
                  <a:srgbClr val="001F5F"/>
                </a:solidFill>
                <a:latin typeface="Calibri"/>
                <a:cs typeface="Calibri"/>
              </a:rPr>
              <a:t> d</a:t>
            </a:r>
            <a:r>
              <a:rPr sz="2000" spc="-10" dirty="0">
                <a:solidFill>
                  <a:srgbClr val="001F5F"/>
                </a:solidFill>
                <a:latin typeface="Calibri"/>
                <a:cs typeface="Calibri"/>
              </a:rPr>
              <a:t>e</a:t>
            </a:r>
            <a:r>
              <a:rPr sz="2000" spc="-5" dirty="0">
                <a:solidFill>
                  <a:srgbClr val="001F5F"/>
                </a:solidFill>
                <a:latin typeface="Calibri"/>
                <a:cs typeface="Calibri"/>
              </a:rPr>
              <a:t> </a:t>
            </a:r>
            <a:r>
              <a:rPr sz="2000" spc="-15" dirty="0">
                <a:solidFill>
                  <a:srgbClr val="001F5F"/>
                </a:solidFill>
                <a:latin typeface="Calibri"/>
                <a:cs typeface="Calibri"/>
              </a:rPr>
              <a:t>P</a:t>
            </a:r>
            <a:r>
              <a:rPr sz="2000" spc="-30" dirty="0">
                <a:solidFill>
                  <a:srgbClr val="001F5F"/>
                </a:solidFill>
                <a:latin typeface="Calibri"/>
                <a:cs typeface="Calibri"/>
              </a:rPr>
              <a:t>r</a:t>
            </a:r>
            <a:r>
              <a:rPr sz="2000" spc="-10" dirty="0">
                <a:solidFill>
                  <a:srgbClr val="001F5F"/>
                </a:solidFill>
                <a:latin typeface="Calibri"/>
                <a:cs typeface="Calibri"/>
              </a:rPr>
              <a:t>é</a:t>
            </a:r>
            <a:r>
              <a:rPr sz="2000" spc="-55" dirty="0">
                <a:solidFill>
                  <a:srgbClr val="001F5F"/>
                </a:solidFill>
                <a:latin typeface="Calibri"/>
                <a:cs typeface="Calibri"/>
              </a:rPr>
              <a:t>v</a:t>
            </a:r>
            <a:r>
              <a:rPr sz="2000" spc="-10" dirty="0">
                <a:solidFill>
                  <a:srgbClr val="001F5F"/>
                </a:solidFill>
                <a:latin typeface="Calibri"/>
                <a:cs typeface="Calibri"/>
              </a:rPr>
              <a:t>e</a:t>
            </a:r>
            <a:r>
              <a:rPr sz="2000" spc="-35" dirty="0">
                <a:solidFill>
                  <a:srgbClr val="001F5F"/>
                </a:solidFill>
                <a:latin typeface="Calibri"/>
                <a:cs typeface="Calibri"/>
              </a:rPr>
              <a:t>n</a:t>
            </a:r>
            <a:r>
              <a:rPr sz="2000" spc="-10" dirty="0">
                <a:solidFill>
                  <a:srgbClr val="001F5F"/>
                </a:solidFill>
                <a:latin typeface="Calibri"/>
                <a:cs typeface="Calibri"/>
              </a:rPr>
              <a:t>ti</a:t>
            </a:r>
            <a:r>
              <a:rPr sz="2000" spc="-5" dirty="0">
                <a:solidFill>
                  <a:srgbClr val="001F5F"/>
                </a:solidFill>
                <a:latin typeface="Calibri"/>
                <a:cs typeface="Calibri"/>
              </a:rPr>
              <a:t>o</a:t>
            </a:r>
            <a:r>
              <a:rPr sz="2000" spc="-15" dirty="0">
                <a:solidFill>
                  <a:srgbClr val="001F5F"/>
                </a:solidFill>
                <a:latin typeface="Calibri"/>
                <a:cs typeface="Calibri"/>
              </a:rPr>
              <a:t>n</a:t>
            </a:r>
            <a:r>
              <a:rPr sz="2000" spc="60" dirty="0">
                <a:solidFill>
                  <a:srgbClr val="001F5F"/>
                </a:solidFill>
                <a:latin typeface="Calibri"/>
                <a:cs typeface="Calibri"/>
              </a:rPr>
              <a:t> </a:t>
            </a:r>
            <a:r>
              <a:rPr sz="2000" spc="-10" dirty="0">
                <a:solidFill>
                  <a:srgbClr val="001F5F"/>
                </a:solidFill>
                <a:latin typeface="Calibri"/>
                <a:cs typeface="Calibri"/>
              </a:rPr>
              <a:t>et</a:t>
            </a:r>
            <a:r>
              <a:rPr sz="2000" spc="-5" dirty="0">
                <a:solidFill>
                  <a:srgbClr val="001F5F"/>
                </a:solidFill>
                <a:latin typeface="Calibri"/>
                <a:cs typeface="Calibri"/>
              </a:rPr>
              <a:t> </a:t>
            </a:r>
            <a:r>
              <a:rPr sz="2000" dirty="0">
                <a:solidFill>
                  <a:srgbClr val="001F5F"/>
                </a:solidFill>
                <a:latin typeface="Calibri"/>
                <a:cs typeface="Calibri"/>
              </a:rPr>
              <a:t>d</a:t>
            </a:r>
            <a:r>
              <a:rPr sz="2000" spc="-5" dirty="0">
                <a:solidFill>
                  <a:srgbClr val="001F5F"/>
                </a:solidFill>
                <a:latin typeface="Calibri"/>
                <a:cs typeface="Calibri"/>
              </a:rPr>
              <a:t>’</a:t>
            </a:r>
            <a:r>
              <a:rPr sz="2000" spc="-20" dirty="0">
                <a:solidFill>
                  <a:srgbClr val="001F5F"/>
                </a:solidFill>
                <a:latin typeface="Calibri"/>
                <a:cs typeface="Calibri"/>
              </a:rPr>
              <a:t>E</a:t>
            </a:r>
            <a:r>
              <a:rPr sz="2000" spc="-5" dirty="0">
                <a:solidFill>
                  <a:srgbClr val="001F5F"/>
                </a:solidFill>
                <a:latin typeface="Calibri"/>
                <a:cs typeface="Calibri"/>
              </a:rPr>
              <a:t>du</a:t>
            </a:r>
            <a:r>
              <a:rPr sz="2000" spc="-40" dirty="0">
                <a:solidFill>
                  <a:srgbClr val="001F5F"/>
                </a:solidFill>
                <a:latin typeface="Calibri"/>
                <a:cs typeface="Calibri"/>
              </a:rPr>
              <a:t>c</a:t>
            </a:r>
            <a:r>
              <a:rPr sz="2000" spc="-30" dirty="0">
                <a:solidFill>
                  <a:srgbClr val="001F5F"/>
                </a:solidFill>
                <a:latin typeface="Calibri"/>
                <a:cs typeface="Calibri"/>
              </a:rPr>
              <a:t>a</a:t>
            </a:r>
            <a:r>
              <a:rPr sz="2000" spc="-10" dirty="0">
                <a:solidFill>
                  <a:srgbClr val="001F5F"/>
                </a:solidFill>
                <a:latin typeface="Calibri"/>
                <a:cs typeface="Calibri"/>
              </a:rPr>
              <a:t>ti</a:t>
            </a:r>
            <a:r>
              <a:rPr sz="2000" spc="-5" dirty="0">
                <a:solidFill>
                  <a:srgbClr val="001F5F"/>
                </a:solidFill>
                <a:latin typeface="Calibri"/>
                <a:cs typeface="Calibri"/>
              </a:rPr>
              <a:t>o</a:t>
            </a:r>
            <a:r>
              <a:rPr sz="2000" spc="-15" dirty="0">
                <a:solidFill>
                  <a:srgbClr val="001F5F"/>
                </a:solidFill>
                <a:latin typeface="Calibri"/>
                <a:cs typeface="Calibri"/>
              </a:rPr>
              <a:t>n</a:t>
            </a:r>
            <a:r>
              <a:rPr sz="2000" spc="-10" dirty="0">
                <a:solidFill>
                  <a:srgbClr val="001F5F"/>
                </a:solidFill>
                <a:latin typeface="Calibri"/>
                <a:cs typeface="Calibri"/>
              </a:rPr>
              <a:t> à</a:t>
            </a:r>
            <a:r>
              <a:rPr sz="2000" dirty="0">
                <a:solidFill>
                  <a:srgbClr val="001F5F"/>
                </a:solidFill>
                <a:latin typeface="Calibri"/>
                <a:cs typeface="Calibri"/>
              </a:rPr>
              <a:t> </a:t>
            </a:r>
            <a:r>
              <a:rPr sz="2000" spc="-10" dirty="0">
                <a:solidFill>
                  <a:srgbClr val="001F5F"/>
                </a:solidFill>
                <a:latin typeface="Calibri"/>
                <a:cs typeface="Calibri"/>
              </a:rPr>
              <a:t>la</a:t>
            </a:r>
            <a:r>
              <a:rPr sz="2000" spc="5" dirty="0">
                <a:solidFill>
                  <a:srgbClr val="001F5F"/>
                </a:solidFill>
                <a:latin typeface="Calibri"/>
                <a:cs typeface="Calibri"/>
              </a:rPr>
              <a:t> </a:t>
            </a:r>
            <a:r>
              <a:rPr sz="2000" spc="-10" dirty="0">
                <a:solidFill>
                  <a:srgbClr val="001F5F"/>
                </a:solidFill>
                <a:latin typeface="Calibri"/>
                <a:cs typeface="Calibri"/>
              </a:rPr>
              <a:t>S</a:t>
            </a:r>
            <a:r>
              <a:rPr sz="2000" dirty="0">
                <a:solidFill>
                  <a:srgbClr val="001F5F"/>
                </a:solidFill>
                <a:latin typeface="Calibri"/>
                <a:cs typeface="Calibri"/>
              </a:rPr>
              <a:t>a</a:t>
            </a:r>
            <a:r>
              <a:rPr sz="2000" spc="-30" dirty="0">
                <a:solidFill>
                  <a:srgbClr val="001F5F"/>
                </a:solidFill>
                <a:latin typeface="Calibri"/>
                <a:cs typeface="Calibri"/>
              </a:rPr>
              <a:t>nt</a:t>
            </a:r>
            <a:r>
              <a:rPr sz="2000" spc="-10" dirty="0">
                <a:solidFill>
                  <a:srgbClr val="001F5F"/>
                </a:solidFill>
                <a:latin typeface="Calibri"/>
                <a:cs typeface="Calibri"/>
              </a:rPr>
              <a:t>é</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10" dirty="0">
                <a:solidFill>
                  <a:srgbClr val="001F5F"/>
                </a:solidFill>
                <a:latin typeface="Calibri"/>
                <a:cs typeface="Calibri"/>
              </a:rPr>
              <a:t>INTI </a:t>
            </a:r>
            <a:r>
              <a:rPr sz="2000" spc="-5" dirty="0">
                <a:solidFill>
                  <a:srgbClr val="001F5F"/>
                </a:solidFill>
                <a:latin typeface="Calibri"/>
                <a:cs typeface="Calibri"/>
              </a:rPr>
              <a:t>I</a:t>
            </a:r>
            <a:r>
              <a:rPr sz="2000" spc="-10" dirty="0">
                <a:solidFill>
                  <a:srgbClr val="001F5F"/>
                </a:solidFill>
                <a:latin typeface="Calibri"/>
                <a:cs typeface="Calibri"/>
              </a:rPr>
              <a:t>nh</a:t>
            </a:r>
            <a:r>
              <a:rPr sz="2000" spc="-5" dirty="0">
                <a:solidFill>
                  <a:srgbClr val="001F5F"/>
                </a:solidFill>
                <a:latin typeface="Calibri"/>
                <a:cs typeface="Calibri"/>
              </a:rPr>
              <a:t>i</a:t>
            </a:r>
            <a:r>
              <a:rPr sz="2000" spc="-10" dirty="0">
                <a:solidFill>
                  <a:srgbClr val="001F5F"/>
                </a:solidFill>
                <a:latin typeface="Calibri"/>
                <a:cs typeface="Calibri"/>
              </a:rPr>
              <a:t>b</a:t>
            </a:r>
            <a:r>
              <a:rPr sz="2000" spc="-5" dirty="0">
                <a:solidFill>
                  <a:srgbClr val="001F5F"/>
                </a:solidFill>
                <a:latin typeface="Calibri"/>
                <a:cs typeface="Calibri"/>
              </a:rPr>
              <a:t>i</a:t>
            </a:r>
            <a:r>
              <a:rPr sz="2000" spc="-35"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ur</a:t>
            </a:r>
            <a:r>
              <a:rPr sz="2000" spc="25" dirty="0">
                <a:solidFill>
                  <a:srgbClr val="001F5F"/>
                </a:solidFill>
                <a:latin typeface="Calibri"/>
                <a:cs typeface="Calibri"/>
              </a:rPr>
              <a:t> </a:t>
            </a:r>
            <a:r>
              <a:rPr sz="2000" spc="-10" dirty="0">
                <a:solidFill>
                  <a:srgbClr val="001F5F"/>
                </a:solidFill>
                <a:latin typeface="Calibri"/>
                <a:cs typeface="Calibri"/>
              </a:rPr>
              <a:t>Nucl</a:t>
            </a:r>
            <a:r>
              <a:rPr sz="2000" spc="-20" dirty="0">
                <a:solidFill>
                  <a:srgbClr val="001F5F"/>
                </a:solidFill>
                <a:latin typeface="Calibri"/>
                <a:cs typeface="Calibri"/>
              </a:rPr>
              <a:t>é</a:t>
            </a:r>
            <a:r>
              <a:rPr sz="2000" spc="-10" dirty="0">
                <a:solidFill>
                  <a:srgbClr val="001F5F"/>
                </a:solidFill>
                <a:latin typeface="Calibri"/>
                <a:cs typeface="Calibri"/>
              </a:rPr>
              <a:t>o</a:t>
            </a:r>
            <a:r>
              <a:rPr sz="2000" spc="-25" dirty="0">
                <a:solidFill>
                  <a:srgbClr val="001F5F"/>
                </a:solidFill>
                <a:latin typeface="Calibri"/>
                <a:cs typeface="Calibri"/>
              </a:rPr>
              <a:t>s</a:t>
            </a:r>
            <a:r>
              <a:rPr sz="2000" spc="-15" dirty="0">
                <a:solidFill>
                  <a:srgbClr val="001F5F"/>
                </a:solidFill>
                <a:latin typeface="Calibri"/>
                <a:cs typeface="Calibri"/>
              </a:rPr>
              <a:t>i(ti)</a:t>
            </a:r>
            <a:r>
              <a:rPr sz="2000" spc="-10" dirty="0">
                <a:solidFill>
                  <a:srgbClr val="001F5F"/>
                </a:solidFill>
                <a:latin typeface="Calibri"/>
                <a:cs typeface="Calibri"/>
              </a:rPr>
              <a:t>d</a:t>
            </a:r>
            <a:r>
              <a:rPr sz="2000" spc="-5" dirty="0">
                <a:solidFill>
                  <a:srgbClr val="001F5F"/>
                </a:solidFill>
                <a:latin typeface="Calibri"/>
                <a:cs typeface="Calibri"/>
              </a:rPr>
              <a:t>i</a:t>
            </a:r>
            <a:r>
              <a:rPr sz="2000" spc="-10" dirty="0">
                <a:solidFill>
                  <a:srgbClr val="001F5F"/>
                </a:solidFill>
                <a:latin typeface="Calibri"/>
                <a:cs typeface="Calibri"/>
              </a:rPr>
              <a:t>que</a:t>
            </a:r>
            <a:r>
              <a:rPr sz="2000" dirty="0">
                <a:solidFill>
                  <a:srgbClr val="001F5F"/>
                </a:solidFill>
                <a:latin typeface="Calibri"/>
                <a:cs typeface="Calibri"/>
              </a:rPr>
              <a:t> </a:t>
            </a:r>
            <a:r>
              <a:rPr sz="2000" spc="45" dirty="0">
                <a:solidFill>
                  <a:srgbClr val="001F5F"/>
                </a:solidFill>
                <a:latin typeface="Calibri"/>
                <a:cs typeface="Calibri"/>
              </a:rPr>
              <a:t> </a:t>
            </a:r>
            <a:r>
              <a:rPr sz="2000" spc="-10" dirty="0">
                <a:solidFill>
                  <a:srgbClr val="001F5F"/>
                </a:solidFill>
                <a:latin typeface="Calibri"/>
                <a:cs typeface="Calibri"/>
              </a:rPr>
              <a:t>de la</a:t>
            </a:r>
            <a:r>
              <a:rPr sz="2000" spc="30" dirty="0">
                <a:solidFill>
                  <a:srgbClr val="001F5F"/>
                </a:solidFill>
                <a:latin typeface="Calibri"/>
                <a:cs typeface="Calibri"/>
              </a:rPr>
              <a:t> </a:t>
            </a:r>
            <a:r>
              <a:rPr sz="2000" spc="-145" dirty="0">
                <a:solidFill>
                  <a:srgbClr val="001F5F"/>
                </a:solidFill>
                <a:latin typeface="Calibri"/>
                <a:cs typeface="Calibri"/>
              </a:rPr>
              <a:t>T</a:t>
            </a:r>
            <a:r>
              <a:rPr sz="2000" spc="-60" dirty="0">
                <a:solidFill>
                  <a:srgbClr val="001F5F"/>
                </a:solidFill>
                <a:latin typeface="Calibri"/>
                <a:cs typeface="Calibri"/>
              </a:rPr>
              <a:t>r</a:t>
            </a:r>
            <a:r>
              <a:rPr sz="2000" spc="-5" dirty="0">
                <a:solidFill>
                  <a:srgbClr val="001F5F"/>
                </a:solidFill>
                <a:latin typeface="Calibri"/>
                <a:cs typeface="Calibri"/>
              </a:rPr>
              <a:t>a</a:t>
            </a:r>
            <a:r>
              <a:rPr sz="2000" spc="-10" dirty="0">
                <a:solidFill>
                  <a:srgbClr val="001F5F"/>
                </a:solidFill>
                <a:latin typeface="Calibri"/>
                <a:cs typeface="Calibri"/>
              </a:rPr>
              <a:t>n</a:t>
            </a:r>
            <a:r>
              <a:rPr sz="2000" spc="-25" dirty="0">
                <a:solidFill>
                  <a:srgbClr val="001F5F"/>
                </a:solidFill>
                <a:latin typeface="Calibri"/>
                <a:cs typeface="Calibri"/>
              </a:rPr>
              <a:t>s</a:t>
            </a:r>
            <a:r>
              <a:rPr sz="2000" spc="-10" dirty="0">
                <a:solidFill>
                  <a:srgbClr val="001F5F"/>
                </a:solidFill>
                <a:latin typeface="Calibri"/>
                <a:cs typeface="Calibri"/>
              </a:rPr>
              <a:t>crip</a:t>
            </a:r>
            <a:r>
              <a:rPr sz="2000" spc="-30" dirty="0">
                <a:solidFill>
                  <a:srgbClr val="001F5F"/>
                </a:solidFill>
                <a:latin typeface="Calibri"/>
                <a:cs typeface="Calibri"/>
              </a:rPr>
              <a:t>t</a:t>
            </a:r>
            <a:r>
              <a:rPr sz="2000" spc="-5" dirty="0">
                <a:solidFill>
                  <a:srgbClr val="001F5F"/>
                </a:solidFill>
                <a:latin typeface="Calibri"/>
                <a:cs typeface="Calibri"/>
              </a:rPr>
              <a:t>a</a:t>
            </a:r>
            <a:r>
              <a:rPr sz="2000" spc="-25" dirty="0">
                <a:solidFill>
                  <a:srgbClr val="001F5F"/>
                </a:solidFill>
                <a:latin typeface="Calibri"/>
                <a:cs typeface="Calibri"/>
              </a:rPr>
              <a:t>s</a:t>
            </a:r>
            <a:r>
              <a:rPr sz="2000" spc="-10" dirty="0">
                <a:solidFill>
                  <a:srgbClr val="001F5F"/>
                </a:solidFill>
                <a:latin typeface="Calibri"/>
                <a:cs typeface="Calibri"/>
              </a:rPr>
              <a:t>e</a:t>
            </a:r>
            <a:r>
              <a:rPr sz="2000" spc="65" dirty="0">
                <a:solidFill>
                  <a:srgbClr val="001F5F"/>
                </a:solidFill>
                <a:latin typeface="Calibri"/>
                <a:cs typeface="Calibri"/>
              </a:rPr>
              <a:t> </a:t>
            </a:r>
            <a:r>
              <a:rPr sz="2000" spc="-5" dirty="0">
                <a:solidFill>
                  <a:srgbClr val="001F5F"/>
                </a:solidFill>
                <a:latin typeface="Calibri"/>
                <a:cs typeface="Calibri"/>
              </a:rPr>
              <a:t>I</a:t>
            </a:r>
            <a:r>
              <a:rPr sz="2000" spc="-30" dirty="0">
                <a:solidFill>
                  <a:srgbClr val="001F5F"/>
                </a:solidFill>
                <a:latin typeface="Calibri"/>
                <a:cs typeface="Calibri"/>
              </a:rPr>
              <a:t>n</a:t>
            </a:r>
            <a:r>
              <a:rPr sz="2000" spc="-50" dirty="0">
                <a:solidFill>
                  <a:srgbClr val="001F5F"/>
                </a:solidFill>
                <a:latin typeface="Calibri"/>
                <a:cs typeface="Calibri"/>
              </a:rPr>
              <a:t>v</a:t>
            </a:r>
            <a:r>
              <a:rPr sz="2000" spc="-20" dirty="0">
                <a:solidFill>
                  <a:srgbClr val="001F5F"/>
                </a:solidFill>
                <a:latin typeface="Calibri"/>
                <a:cs typeface="Calibri"/>
              </a:rPr>
              <a:t>e</a:t>
            </a:r>
            <a:r>
              <a:rPr sz="2000" spc="-35" dirty="0">
                <a:solidFill>
                  <a:srgbClr val="001F5F"/>
                </a:solidFill>
                <a:latin typeface="Calibri"/>
                <a:cs typeface="Calibri"/>
              </a:rPr>
              <a:t>r</a:t>
            </a:r>
            <a:r>
              <a:rPr sz="2000" spc="-25" dirty="0">
                <a:solidFill>
                  <a:srgbClr val="001F5F"/>
                </a:solidFill>
                <a:latin typeface="Calibri"/>
                <a:cs typeface="Calibri"/>
              </a:rPr>
              <a:t>s</a:t>
            </a:r>
            <a:r>
              <a:rPr sz="2000" spc="-10" dirty="0">
                <a:solidFill>
                  <a:srgbClr val="001F5F"/>
                </a:solidFill>
                <a:latin typeface="Calibri"/>
                <a:cs typeface="Calibri"/>
              </a:rPr>
              <a:t>e</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10" dirty="0">
                <a:solidFill>
                  <a:srgbClr val="001F5F"/>
                </a:solidFill>
                <a:latin typeface="Calibri"/>
                <a:cs typeface="Calibri"/>
              </a:rPr>
              <a:t>In</a:t>
            </a:r>
            <a:r>
              <a:rPr sz="2000" b="1" spc="-40" dirty="0">
                <a:solidFill>
                  <a:srgbClr val="001F5F"/>
                </a:solidFill>
                <a:latin typeface="Calibri"/>
                <a:cs typeface="Calibri"/>
              </a:rPr>
              <a:t>V</a:t>
            </a:r>
            <a:r>
              <a:rPr sz="2000" b="1" spc="-10" dirty="0">
                <a:solidFill>
                  <a:srgbClr val="001F5F"/>
                </a:solidFill>
                <a:latin typeface="Calibri"/>
                <a:cs typeface="Calibri"/>
              </a:rPr>
              <a:t>S</a:t>
            </a:r>
            <a:r>
              <a:rPr sz="2000" b="1" spc="15" dirty="0">
                <a:solidFill>
                  <a:srgbClr val="001F5F"/>
                </a:solidFill>
                <a:latin typeface="Calibri"/>
                <a:cs typeface="Calibri"/>
              </a:rPr>
              <a:t> </a:t>
            </a:r>
            <a:r>
              <a:rPr sz="2000" spc="-5" dirty="0">
                <a:solidFill>
                  <a:srgbClr val="001F5F"/>
                </a:solidFill>
                <a:latin typeface="Calibri"/>
                <a:cs typeface="Calibri"/>
              </a:rPr>
              <a:t>In</a:t>
            </a:r>
            <a:r>
              <a:rPr sz="2000" spc="-50" dirty="0">
                <a:solidFill>
                  <a:srgbClr val="001F5F"/>
                </a:solidFill>
                <a:latin typeface="Calibri"/>
                <a:cs typeface="Calibri"/>
              </a:rPr>
              <a:t>s</a:t>
            </a:r>
            <a:r>
              <a:rPr sz="2000" spc="-10" dirty="0">
                <a:solidFill>
                  <a:srgbClr val="001F5F"/>
                </a:solidFill>
                <a:latin typeface="Calibri"/>
                <a:cs typeface="Calibri"/>
              </a:rPr>
              <a:t>ti</a:t>
            </a:r>
            <a:r>
              <a:rPr sz="2000" spc="-5" dirty="0">
                <a:solidFill>
                  <a:srgbClr val="001F5F"/>
                </a:solidFill>
                <a:latin typeface="Calibri"/>
                <a:cs typeface="Calibri"/>
              </a:rPr>
              <a:t>t</a:t>
            </a:r>
            <a:r>
              <a:rPr sz="2000" spc="-10" dirty="0">
                <a:solidFill>
                  <a:srgbClr val="001F5F"/>
                </a:solidFill>
                <a:latin typeface="Calibri"/>
                <a:cs typeface="Calibri"/>
              </a:rPr>
              <a:t>ut</a:t>
            </a:r>
            <a:r>
              <a:rPr sz="2000" spc="30" dirty="0">
                <a:solidFill>
                  <a:srgbClr val="001F5F"/>
                </a:solidFill>
                <a:latin typeface="Calibri"/>
                <a:cs typeface="Calibri"/>
              </a:rPr>
              <a:t> </a:t>
            </a:r>
            <a:r>
              <a:rPr sz="2000" spc="-10" dirty="0">
                <a:solidFill>
                  <a:srgbClr val="001F5F"/>
                </a:solidFill>
                <a:latin typeface="Calibri"/>
                <a:cs typeface="Calibri"/>
              </a:rPr>
              <a:t>de</a:t>
            </a:r>
            <a:r>
              <a:rPr sz="2000" spc="-5" dirty="0">
                <a:solidFill>
                  <a:srgbClr val="001F5F"/>
                </a:solidFill>
                <a:latin typeface="Calibri"/>
                <a:cs typeface="Calibri"/>
              </a:rPr>
              <a:t> </a:t>
            </a:r>
            <a:r>
              <a:rPr sz="2000" spc="-114" dirty="0">
                <a:solidFill>
                  <a:srgbClr val="001F5F"/>
                </a:solidFill>
                <a:latin typeface="Calibri"/>
                <a:cs typeface="Calibri"/>
              </a:rPr>
              <a:t>V</a:t>
            </a:r>
            <a:r>
              <a:rPr sz="2000" spc="-10" dirty="0">
                <a:solidFill>
                  <a:srgbClr val="001F5F"/>
                </a:solidFill>
                <a:latin typeface="Calibri"/>
                <a:cs typeface="Calibri"/>
              </a:rPr>
              <a:t>e</a:t>
            </a:r>
            <a:r>
              <a:rPr sz="2000" spc="-15" dirty="0">
                <a:solidFill>
                  <a:srgbClr val="001F5F"/>
                </a:solidFill>
                <a:latin typeface="Calibri"/>
                <a:cs typeface="Calibri"/>
              </a:rPr>
              <a:t>i</a:t>
            </a:r>
            <a:r>
              <a:rPr sz="2000" spc="-10" dirty="0">
                <a:solidFill>
                  <a:srgbClr val="001F5F"/>
                </a:solidFill>
                <a:latin typeface="Calibri"/>
                <a:cs typeface="Calibri"/>
              </a:rPr>
              <a:t>lle</a:t>
            </a:r>
            <a:r>
              <a:rPr sz="2000" spc="40" dirty="0">
                <a:solidFill>
                  <a:srgbClr val="001F5F"/>
                </a:solidFill>
                <a:latin typeface="Calibri"/>
                <a:cs typeface="Calibri"/>
              </a:rPr>
              <a:t> </a:t>
            </a:r>
            <a:r>
              <a:rPr sz="2000" spc="-15" dirty="0">
                <a:solidFill>
                  <a:srgbClr val="001F5F"/>
                </a:solidFill>
                <a:latin typeface="Calibri"/>
                <a:cs typeface="Calibri"/>
              </a:rPr>
              <a:t>Sa</a:t>
            </a:r>
            <a:r>
              <a:rPr sz="2000" dirty="0">
                <a:solidFill>
                  <a:srgbClr val="001F5F"/>
                </a:solidFill>
                <a:latin typeface="Calibri"/>
                <a:cs typeface="Calibri"/>
              </a:rPr>
              <a:t>n</a:t>
            </a:r>
            <a:r>
              <a:rPr sz="2000" spc="-5" dirty="0">
                <a:solidFill>
                  <a:srgbClr val="001F5F"/>
                </a:solidFill>
                <a:latin typeface="Calibri"/>
                <a:cs typeface="Calibri"/>
              </a:rPr>
              <a:t>i</a:t>
            </a:r>
            <a:r>
              <a:rPr sz="2000" spc="-35" dirty="0">
                <a:solidFill>
                  <a:srgbClr val="001F5F"/>
                </a:solidFill>
                <a:latin typeface="Calibri"/>
                <a:cs typeface="Calibri"/>
              </a:rPr>
              <a:t>t</a:t>
            </a:r>
            <a:r>
              <a:rPr sz="2000" spc="-5" dirty="0">
                <a:solidFill>
                  <a:srgbClr val="001F5F"/>
                </a:solidFill>
                <a:latin typeface="Calibri"/>
                <a:cs typeface="Calibri"/>
              </a:rPr>
              <a:t>ai</a:t>
            </a:r>
            <a:r>
              <a:rPr sz="2000" spc="-40" dirty="0">
                <a:solidFill>
                  <a:srgbClr val="001F5F"/>
                </a:solidFill>
                <a:latin typeface="Calibri"/>
                <a:cs typeface="Calibri"/>
              </a:rPr>
              <a:t>r</a:t>
            </a:r>
            <a:r>
              <a:rPr sz="2000" spc="-10" dirty="0">
                <a:solidFill>
                  <a:srgbClr val="001F5F"/>
                </a:solidFill>
                <a:latin typeface="Calibri"/>
                <a:cs typeface="Calibri"/>
              </a:rPr>
              <a:t>e</a:t>
            </a:r>
            <a:endParaRPr sz="2000" dirty="0">
              <a:latin typeface="Calibri"/>
              <a:cs typeface="Calibri"/>
            </a:endParaRPr>
          </a:p>
          <a:p>
            <a:pPr marL="356870" indent="-344170">
              <a:spcBef>
                <a:spcPts val="480"/>
              </a:spcBef>
              <a:buClr>
                <a:srgbClr val="001F5F"/>
              </a:buClr>
              <a:buFont typeface="Arial"/>
              <a:buChar char="•"/>
              <a:tabLst>
                <a:tab pos="357505" algn="l"/>
              </a:tabLst>
            </a:pPr>
            <a:r>
              <a:rPr sz="2000" b="1" spc="-10" dirty="0">
                <a:solidFill>
                  <a:srgbClr val="001F5F"/>
                </a:solidFill>
                <a:latin typeface="Calibri"/>
                <a:cs typeface="Calibri"/>
              </a:rPr>
              <a:t>IP </a:t>
            </a:r>
            <a:r>
              <a:rPr sz="2000" spc="-5" dirty="0">
                <a:solidFill>
                  <a:srgbClr val="001F5F"/>
                </a:solidFill>
                <a:latin typeface="Calibri"/>
                <a:cs typeface="Calibri"/>
              </a:rPr>
              <a:t>I</a:t>
            </a:r>
            <a:r>
              <a:rPr sz="2000" spc="-10" dirty="0">
                <a:solidFill>
                  <a:srgbClr val="001F5F"/>
                </a:solidFill>
                <a:latin typeface="Calibri"/>
                <a:cs typeface="Calibri"/>
              </a:rPr>
              <a:t>nh</a:t>
            </a:r>
            <a:r>
              <a:rPr sz="2000" spc="-5" dirty="0">
                <a:solidFill>
                  <a:srgbClr val="001F5F"/>
                </a:solidFill>
                <a:latin typeface="Calibri"/>
                <a:cs typeface="Calibri"/>
              </a:rPr>
              <a:t>i</a:t>
            </a:r>
            <a:r>
              <a:rPr sz="2000" spc="-10" dirty="0">
                <a:solidFill>
                  <a:srgbClr val="001F5F"/>
                </a:solidFill>
                <a:latin typeface="Calibri"/>
                <a:cs typeface="Calibri"/>
              </a:rPr>
              <a:t>b</a:t>
            </a:r>
            <a:r>
              <a:rPr sz="2000" spc="-5" dirty="0">
                <a:solidFill>
                  <a:srgbClr val="001F5F"/>
                </a:solidFill>
                <a:latin typeface="Calibri"/>
                <a:cs typeface="Calibri"/>
              </a:rPr>
              <a:t>i</a:t>
            </a:r>
            <a:r>
              <a:rPr sz="2000" spc="-35"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ur</a:t>
            </a:r>
            <a:r>
              <a:rPr sz="2000" spc="25" dirty="0">
                <a:solidFill>
                  <a:srgbClr val="001F5F"/>
                </a:solidFill>
                <a:latin typeface="Calibri"/>
                <a:cs typeface="Calibri"/>
              </a:rPr>
              <a:t> </a:t>
            </a:r>
            <a:r>
              <a:rPr sz="2000" spc="-10" dirty="0">
                <a:solidFill>
                  <a:srgbClr val="001F5F"/>
                </a:solidFill>
                <a:latin typeface="Calibri"/>
                <a:cs typeface="Calibri"/>
              </a:rPr>
              <a:t>de P</a:t>
            </a:r>
            <a:r>
              <a:rPr sz="2000" spc="-35" dirty="0">
                <a:solidFill>
                  <a:srgbClr val="001F5F"/>
                </a:solidFill>
                <a:latin typeface="Calibri"/>
                <a:cs typeface="Calibri"/>
              </a:rPr>
              <a:t>r</a:t>
            </a:r>
            <a:r>
              <a:rPr sz="2000" spc="-10" dirty="0">
                <a:solidFill>
                  <a:srgbClr val="001F5F"/>
                </a:solidFill>
                <a:latin typeface="Calibri"/>
                <a:cs typeface="Calibri"/>
              </a:rPr>
              <a:t>o</a:t>
            </a:r>
            <a:r>
              <a:rPr sz="2000" spc="-30" dirty="0">
                <a:solidFill>
                  <a:srgbClr val="001F5F"/>
                </a:solidFill>
                <a:latin typeface="Calibri"/>
                <a:cs typeface="Calibri"/>
              </a:rPr>
              <a:t>t</a:t>
            </a:r>
            <a:r>
              <a:rPr sz="2000" spc="-20" dirty="0">
                <a:solidFill>
                  <a:srgbClr val="001F5F"/>
                </a:solidFill>
                <a:latin typeface="Calibri"/>
                <a:cs typeface="Calibri"/>
              </a:rPr>
              <a:t>é</a:t>
            </a:r>
            <a:r>
              <a:rPr sz="2000" spc="-5" dirty="0">
                <a:solidFill>
                  <a:srgbClr val="001F5F"/>
                </a:solidFill>
                <a:latin typeface="Calibri"/>
                <a:cs typeface="Calibri"/>
              </a:rPr>
              <a:t>a</a:t>
            </a:r>
            <a:r>
              <a:rPr sz="2000" spc="-25" dirty="0">
                <a:solidFill>
                  <a:srgbClr val="001F5F"/>
                </a:solidFill>
                <a:latin typeface="Calibri"/>
                <a:cs typeface="Calibri"/>
              </a:rPr>
              <a:t>s</a:t>
            </a:r>
            <a:r>
              <a:rPr sz="2000" spc="-10" dirty="0">
                <a:solidFill>
                  <a:srgbClr val="001F5F"/>
                </a:solidFill>
                <a:latin typeface="Calibri"/>
                <a:cs typeface="Calibri"/>
              </a:rPr>
              <a:t>e</a:t>
            </a:r>
            <a:endParaRPr sz="2000" dirty="0">
              <a:latin typeface="Calibri"/>
              <a:cs typeface="Calibri"/>
            </a:endParaRPr>
          </a:p>
        </p:txBody>
      </p:sp>
    </p:spTree>
    <p:extLst>
      <p:ext uri="{BB962C8B-B14F-4D97-AF65-F5344CB8AC3E}">
        <p14:creationId xmlns:p14="http://schemas.microsoft.com/office/powerpoint/2010/main" val="71322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39700"/>
            <a:ext cx="8985250" cy="615950"/>
          </a:xfrm>
          <a:prstGeom prst="rect">
            <a:avLst/>
          </a:prstGeom>
        </p:spPr>
        <p:txBody>
          <a:bodyPr vert="horz" wrap="square" lIns="0" tIns="0" rIns="0" bIns="0" numCol="1" rtlCol="0" anchor="ctr" anchorCtr="0" compatLnSpc="1">
            <a:prstTxWarp prst="textNoShape">
              <a:avLst/>
            </a:prstTxWarp>
            <a:spAutoFit/>
          </a:bodyPr>
          <a:lstStyle/>
          <a:p>
            <a:pPr marL="814069"/>
            <a:r>
              <a:rPr sz="4000" spc="-60" dirty="0"/>
              <a:t>A</a:t>
            </a:r>
            <a:r>
              <a:rPr sz="4000" spc="-5" dirty="0"/>
              <a:t>C</a:t>
            </a:r>
            <a:r>
              <a:rPr sz="4000" spc="-65" dirty="0"/>
              <a:t>R</a:t>
            </a:r>
            <a:r>
              <a:rPr sz="4000" spc="-5" dirty="0"/>
              <a:t>ONYM</a:t>
            </a:r>
            <a:r>
              <a:rPr sz="4000" spc="-55" dirty="0"/>
              <a:t>E</a:t>
            </a:r>
            <a:r>
              <a:rPr sz="4000" dirty="0"/>
              <a:t>S</a:t>
            </a:r>
            <a:r>
              <a:rPr sz="4000" spc="-45" dirty="0"/>
              <a:t> </a:t>
            </a:r>
            <a:r>
              <a:rPr sz="4000" dirty="0"/>
              <a:t>3/3</a:t>
            </a:r>
            <a:endParaRPr sz="4000"/>
          </a:p>
        </p:txBody>
      </p:sp>
      <p:sp>
        <p:nvSpPr>
          <p:cNvPr id="3" name="object 3"/>
          <p:cNvSpPr txBox="1"/>
          <p:nvPr/>
        </p:nvSpPr>
        <p:spPr>
          <a:xfrm>
            <a:off x="1926745" y="699378"/>
            <a:ext cx="5660390" cy="6217086"/>
          </a:xfrm>
          <a:prstGeom prst="rect">
            <a:avLst/>
          </a:prstGeom>
        </p:spPr>
        <p:txBody>
          <a:bodyPr vert="horz" wrap="square" lIns="0" tIns="0" rIns="0" bIns="0" rtlCol="0">
            <a:spAutoFit/>
          </a:bodyPr>
          <a:lstStyle/>
          <a:p>
            <a:pPr marL="356870" indent="-344170">
              <a:buClr>
                <a:srgbClr val="001F5F"/>
              </a:buClr>
              <a:buFont typeface="Arial"/>
              <a:buChar char="•"/>
              <a:tabLst>
                <a:tab pos="357505" algn="l"/>
              </a:tabLst>
            </a:pPr>
            <a:r>
              <a:rPr sz="2000" b="1" spc="-10" dirty="0">
                <a:solidFill>
                  <a:srgbClr val="001F5F"/>
                </a:solidFill>
                <a:latin typeface="Calibri"/>
                <a:cs typeface="Calibri"/>
              </a:rPr>
              <a:t>I</a:t>
            </a:r>
            <a:r>
              <a:rPr sz="2000" b="1" spc="-50" dirty="0">
                <a:solidFill>
                  <a:srgbClr val="001F5F"/>
                </a:solidFill>
                <a:latin typeface="Calibri"/>
                <a:cs typeface="Calibri"/>
              </a:rPr>
              <a:t>S</a:t>
            </a:r>
            <a:r>
              <a:rPr sz="2000" b="1" spc="-10" dirty="0">
                <a:solidFill>
                  <a:srgbClr val="001F5F"/>
                </a:solidFill>
                <a:latin typeface="Calibri"/>
                <a:cs typeface="Calibri"/>
              </a:rPr>
              <a:t>T</a:t>
            </a:r>
            <a:r>
              <a:rPr sz="2000" b="1" spc="25" dirty="0">
                <a:solidFill>
                  <a:srgbClr val="001F5F"/>
                </a:solidFill>
                <a:latin typeface="Calibri"/>
                <a:cs typeface="Calibri"/>
              </a:rPr>
              <a:t> </a:t>
            </a:r>
            <a:r>
              <a:rPr sz="2000" spc="-5" dirty="0">
                <a:solidFill>
                  <a:srgbClr val="001F5F"/>
                </a:solidFill>
                <a:latin typeface="Calibri"/>
                <a:cs typeface="Calibri"/>
              </a:rPr>
              <a:t>I</a:t>
            </a:r>
            <a:r>
              <a:rPr sz="2000" spc="-10" dirty="0">
                <a:solidFill>
                  <a:srgbClr val="001F5F"/>
                </a:solidFill>
                <a:latin typeface="Calibri"/>
                <a:cs typeface="Calibri"/>
              </a:rPr>
              <a:t>n</a:t>
            </a:r>
            <a:r>
              <a:rPr sz="2000" spc="-70" dirty="0">
                <a:solidFill>
                  <a:srgbClr val="001F5F"/>
                </a:solidFill>
                <a:latin typeface="Calibri"/>
                <a:cs typeface="Calibri"/>
              </a:rPr>
              <a:t>f</a:t>
            </a:r>
            <a:r>
              <a:rPr sz="2000" spc="-20" dirty="0">
                <a:solidFill>
                  <a:srgbClr val="001F5F"/>
                </a:solidFill>
                <a:latin typeface="Calibri"/>
                <a:cs typeface="Calibri"/>
              </a:rPr>
              <a:t>e</a:t>
            </a:r>
            <a:r>
              <a:rPr sz="2000" spc="-10" dirty="0">
                <a:solidFill>
                  <a:srgbClr val="001F5F"/>
                </a:solidFill>
                <a:latin typeface="Calibri"/>
                <a:cs typeface="Calibri"/>
              </a:rPr>
              <a:t>ction</a:t>
            </a:r>
            <a:r>
              <a:rPr sz="2000" spc="5" dirty="0">
                <a:solidFill>
                  <a:srgbClr val="001F5F"/>
                </a:solidFill>
                <a:latin typeface="Calibri"/>
                <a:cs typeface="Calibri"/>
              </a:rPr>
              <a:t> </a:t>
            </a:r>
            <a:r>
              <a:rPr sz="2000" spc="-15" dirty="0">
                <a:solidFill>
                  <a:srgbClr val="001F5F"/>
                </a:solidFill>
                <a:latin typeface="Calibri"/>
                <a:cs typeface="Calibri"/>
              </a:rPr>
              <a:t>S</a:t>
            </a:r>
            <a:r>
              <a:rPr sz="2000" spc="-45" dirty="0">
                <a:solidFill>
                  <a:srgbClr val="001F5F"/>
                </a:solidFill>
                <a:latin typeface="Calibri"/>
                <a:cs typeface="Calibri"/>
              </a:rPr>
              <a:t>e</a:t>
            </a:r>
            <a:r>
              <a:rPr sz="2000" spc="-35" dirty="0">
                <a:solidFill>
                  <a:srgbClr val="001F5F"/>
                </a:solidFill>
                <a:latin typeface="Calibri"/>
                <a:cs typeface="Calibri"/>
              </a:rPr>
              <a:t>x</a:t>
            </a:r>
            <a:r>
              <a:rPr sz="2000" spc="-10" dirty="0">
                <a:solidFill>
                  <a:srgbClr val="001F5F"/>
                </a:solidFill>
                <a:latin typeface="Calibri"/>
                <a:cs typeface="Calibri"/>
              </a:rPr>
              <a:t>u</a:t>
            </a:r>
            <a:r>
              <a:rPr sz="2000" spc="-20" dirty="0">
                <a:solidFill>
                  <a:srgbClr val="001F5F"/>
                </a:solidFill>
                <a:latin typeface="Calibri"/>
                <a:cs typeface="Calibri"/>
              </a:rPr>
              <a:t>e</a:t>
            </a:r>
            <a:r>
              <a:rPr sz="2000" spc="-5" dirty="0">
                <a:solidFill>
                  <a:srgbClr val="001F5F"/>
                </a:solidFill>
                <a:latin typeface="Calibri"/>
                <a:cs typeface="Calibri"/>
              </a:rPr>
              <a:t>ll</a:t>
            </a:r>
            <a:r>
              <a:rPr sz="2000" spc="-25" dirty="0">
                <a:solidFill>
                  <a:srgbClr val="001F5F"/>
                </a:solidFill>
                <a:latin typeface="Calibri"/>
                <a:cs typeface="Calibri"/>
              </a:rPr>
              <a:t>e</a:t>
            </a:r>
            <a:r>
              <a:rPr sz="2000" spc="-30" dirty="0">
                <a:solidFill>
                  <a:srgbClr val="001F5F"/>
                </a:solidFill>
                <a:latin typeface="Calibri"/>
                <a:cs typeface="Calibri"/>
              </a:rPr>
              <a:t>m</a:t>
            </a:r>
            <a:r>
              <a:rPr sz="2000" spc="-20" dirty="0">
                <a:solidFill>
                  <a:srgbClr val="001F5F"/>
                </a:solidFill>
                <a:latin typeface="Calibri"/>
                <a:cs typeface="Calibri"/>
              </a:rPr>
              <a:t>e</a:t>
            </a:r>
            <a:r>
              <a:rPr sz="2000" spc="-35" dirty="0">
                <a:solidFill>
                  <a:srgbClr val="001F5F"/>
                </a:solidFill>
                <a:latin typeface="Calibri"/>
                <a:cs typeface="Calibri"/>
              </a:rPr>
              <a:t>n</a:t>
            </a:r>
            <a:r>
              <a:rPr sz="2000" spc="-10" dirty="0">
                <a:solidFill>
                  <a:srgbClr val="001F5F"/>
                </a:solidFill>
                <a:latin typeface="Calibri"/>
                <a:cs typeface="Calibri"/>
              </a:rPr>
              <a:t>t</a:t>
            </a:r>
            <a:r>
              <a:rPr sz="2000" spc="100" dirty="0">
                <a:solidFill>
                  <a:srgbClr val="001F5F"/>
                </a:solidFill>
                <a:latin typeface="Calibri"/>
                <a:cs typeface="Calibri"/>
              </a:rPr>
              <a:t> </a:t>
            </a:r>
            <a:r>
              <a:rPr sz="2000" spc="-145" dirty="0">
                <a:solidFill>
                  <a:srgbClr val="001F5F"/>
                </a:solidFill>
                <a:latin typeface="Calibri"/>
                <a:cs typeface="Calibri"/>
              </a:rPr>
              <a:t>T</a:t>
            </a:r>
            <a:r>
              <a:rPr sz="2000" spc="-60" dirty="0">
                <a:solidFill>
                  <a:srgbClr val="001F5F"/>
                </a:solidFill>
                <a:latin typeface="Calibri"/>
                <a:cs typeface="Calibri"/>
              </a:rPr>
              <a:t>r</a:t>
            </a:r>
            <a:r>
              <a:rPr sz="2000" spc="-10" dirty="0">
                <a:solidFill>
                  <a:srgbClr val="001F5F"/>
                </a:solidFill>
                <a:latin typeface="Calibri"/>
                <a:cs typeface="Calibri"/>
              </a:rPr>
              <a:t>a</a:t>
            </a:r>
            <a:r>
              <a:rPr sz="2000" spc="-5" dirty="0">
                <a:solidFill>
                  <a:srgbClr val="001F5F"/>
                </a:solidFill>
                <a:latin typeface="Calibri"/>
                <a:cs typeface="Calibri"/>
              </a:rPr>
              <a:t>n</a:t>
            </a:r>
            <a:r>
              <a:rPr sz="2000" spc="-25" dirty="0">
                <a:solidFill>
                  <a:srgbClr val="001F5F"/>
                </a:solidFill>
                <a:latin typeface="Calibri"/>
                <a:cs typeface="Calibri"/>
              </a:rPr>
              <a:t>s</a:t>
            </a:r>
            <a:r>
              <a:rPr sz="2000" spc="-30" dirty="0">
                <a:solidFill>
                  <a:srgbClr val="001F5F"/>
                </a:solidFill>
                <a:latin typeface="Calibri"/>
                <a:cs typeface="Calibri"/>
              </a:rPr>
              <a:t>m</a:t>
            </a:r>
            <a:r>
              <a:rPr sz="2000" spc="-5" dirty="0">
                <a:solidFill>
                  <a:srgbClr val="001F5F"/>
                </a:solidFill>
                <a:latin typeface="Calibri"/>
                <a:cs typeface="Calibri"/>
              </a:rPr>
              <a:t>i</a:t>
            </a:r>
            <a:r>
              <a:rPr sz="2000" spc="-25" dirty="0">
                <a:solidFill>
                  <a:srgbClr val="001F5F"/>
                </a:solidFill>
                <a:latin typeface="Calibri"/>
                <a:cs typeface="Calibri"/>
              </a:rPr>
              <a:t>ss</a:t>
            </a:r>
            <a:r>
              <a:rPr sz="2000" spc="-10" dirty="0">
                <a:solidFill>
                  <a:srgbClr val="001F5F"/>
                </a:solidFill>
                <a:latin typeface="Calibri"/>
                <a:cs typeface="Calibri"/>
              </a:rPr>
              <a:t>ible</a:t>
            </a:r>
            <a:endParaRPr sz="2000">
              <a:latin typeface="Calibri"/>
              <a:cs typeface="Calibri"/>
            </a:endParaRPr>
          </a:p>
          <a:p>
            <a:pPr marL="356870" indent="-344170">
              <a:spcBef>
                <a:spcPts val="480"/>
              </a:spcBef>
              <a:buClr>
                <a:srgbClr val="001F5F"/>
              </a:buClr>
              <a:buFont typeface="Arial"/>
              <a:buChar char="•"/>
              <a:tabLst>
                <a:tab pos="357505" algn="l"/>
              </a:tabLst>
            </a:pPr>
            <a:r>
              <a:rPr sz="2000" b="1" spc="-10" dirty="0">
                <a:solidFill>
                  <a:srgbClr val="001F5F"/>
                </a:solidFill>
                <a:latin typeface="Calibri"/>
                <a:cs typeface="Calibri"/>
              </a:rPr>
              <a:t>IV</a:t>
            </a:r>
            <a:r>
              <a:rPr sz="2000" b="1" spc="20" dirty="0">
                <a:solidFill>
                  <a:srgbClr val="001F5F"/>
                </a:solidFill>
                <a:latin typeface="Calibri"/>
                <a:cs typeface="Calibri"/>
              </a:rPr>
              <a:t> </a:t>
            </a:r>
            <a:r>
              <a:rPr sz="2000" spc="-5" dirty="0">
                <a:solidFill>
                  <a:srgbClr val="001F5F"/>
                </a:solidFill>
                <a:latin typeface="Calibri"/>
                <a:cs typeface="Calibri"/>
              </a:rPr>
              <a:t>I</a:t>
            </a:r>
            <a:r>
              <a:rPr sz="2000" spc="-30" dirty="0">
                <a:solidFill>
                  <a:srgbClr val="001F5F"/>
                </a:solidFill>
                <a:latin typeface="Calibri"/>
                <a:cs typeface="Calibri"/>
              </a:rPr>
              <a:t>n</a:t>
            </a:r>
            <a:r>
              <a:rPr sz="2000" spc="-10" dirty="0">
                <a:solidFill>
                  <a:srgbClr val="001F5F"/>
                </a:solidFill>
                <a:latin typeface="Calibri"/>
                <a:cs typeface="Calibri"/>
              </a:rPr>
              <a:t>t</a:t>
            </a:r>
            <a:r>
              <a:rPr sz="2000" spc="-55" dirty="0">
                <a:solidFill>
                  <a:srgbClr val="001F5F"/>
                </a:solidFill>
                <a:latin typeface="Calibri"/>
                <a:cs typeface="Calibri"/>
              </a:rPr>
              <a:t>r</a:t>
            </a:r>
            <a:r>
              <a:rPr sz="2000" spc="-10" dirty="0">
                <a:solidFill>
                  <a:srgbClr val="001F5F"/>
                </a:solidFill>
                <a:latin typeface="Calibri"/>
                <a:cs typeface="Calibri"/>
              </a:rPr>
              <a:t>a</a:t>
            </a:r>
            <a:r>
              <a:rPr sz="2000" spc="5" dirty="0">
                <a:solidFill>
                  <a:srgbClr val="001F5F"/>
                </a:solidFill>
                <a:latin typeface="Calibri"/>
                <a:cs typeface="Calibri"/>
              </a:rPr>
              <a:t> </a:t>
            </a:r>
            <a:r>
              <a:rPr sz="2000" spc="-114" dirty="0">
                <a:solidFill>
                  <a:srgbClr val="001F5F"/>
                </a:solidFill>
                <a:latin typeface="Calibri"/>
                <a:cs typeface="Calibri"/>
              </a:rPr>
              <a:t>V</a:t>
            </a:r>
            <a:r>
              <a:rPr sz="2000" spc="-20" dirty="0">
                <a:solidFill>
                  <a:srgbClr val="001F5F"/>
                </a:solidFill>
                <a:latin typeface="Calibri"/>
                <a:cs typeface="Calibri"/>
              </a:rPr>
              <a:t>e</a:t>
            </a:r>
            <a:r>
              <a:rPr sz="2000" spc="-5" dirty="0">
                <a:solidFill>
                  <a:srgbClr val="001F5F"/>
                </a:solidFill>
                <a:latin typeface="Calibri"/>
                <a:cs typeface="Calibri"/>
              </a:rPr>
              <a:t>i</a:t>
            </a:r>
            <a:r>
              <a:rPr sz="2000" spc="-10" dirty="0">
                <a:solidFill>
                  <a:srgbClr val="001F5F"/>
                </a:solidFill>
                <a:latin typeface="Calibri"/>
                <a:cs typeface="Calibri"/>
              </a:rPr>
              <a:t>n</a:t>
            </a:r>
            <a:r>
              <a:rPr sz="2000" spc="-20" dirty="0">
                <a:solidFill>
                  <a:srgbClr val="001F5F"/>
                </a:solidFill>
                <a:latin typeface="Calibri"/>
                <a:cs typeface="Calibri"/>
              </a:rPr>
              <a:t>e</a:t>
            </a:r>
            <a:r>
              <a:rPr sz="2000" spc="-10" dirty="0">
                <a:solidFill>
                  <a:srgbClr val="001F5F"/>
                </a:solidFill>
                <a:latin typeface="Calibri"/>
                <a:cs typeface="Calibri"/>
              </a:rPr>
              <a:t>ux</a:t>
            </a:r>
            <a:r>
              <a:rPr sz="2000" spc="25" dirty="0">
                <a:solidFill>
                  <a:srgbClr val="001F5F"/>
                </a:solidFill>
                <a:latin typeface="Calibri"/>
                <a:cs typeface="Calibri"/>
              </a:rPr>
              <a:t> </a:t>
            </a:r>
            <a:r>
              <a:rPr sz="2000" spc="-15" dirty="0">
                <a:solidFill>
                  <a:srgbClr val="001F5F"/>
                </a:solidFill>
                <a:latin typeface="Calibri"/>
                <a:cs typeface="Calibri"/>
              </a:rPr>
              <a:t>(ou</a:t>
            </a:r>
            <a:r>
              <a:rPr sz="2000" spc="5" dirty="0">
                <a:solidFill>
                  <a:srgbClr val="001F5F"/>
                </a:solidFill>
                <a:latin typeface="Calibri"/>
                <a:cs typeface="Calibri"/>
              </a:rPr>
              <a:t> </a:t>
            </a:r>
            <a:r>
              <a:rPr sz="2000" dirty="0">
                <a:solidFill>
                  <a:srgbClr val="001F5F"/>
                </a:solidFill>
                <a:latin typeface="Calibri"/>
                <a:cs typeface="Calibri"/>
              </a:rPr>
              <a:t>I</a:t>
            </a:r>
            <a:r>
              <a:rPr sz="2000" spc="-15" dirty="0">
                <a:solidFill>
                  <a:srgbClr val="001F5F"/>
                </a:solidFill>
                <a:latin typeface="Calibri"/>
                <a:cs typeface="Calibri"/>
              </a:rPr>
              <a:t>n Vit</a:t>
            </a:r>
            <a:r>
              <a:rPr sz="2000" spc="-30" dirty="0">
                <a:solidFill>
                  <a:srgbClr val="001F5F"/>
                </a:solidFill>
                <a:latin typeface="Calibri"/>
                <a:cs typeface="Calibri"/>
              </a:rPr>
              <a:t>r</a:t>
            </a:r>
            <a:r>
              <a:rPr sz="2000" spc="-10" dirty="0">
                <a:solidFill>
                  <a:srgbClr val="001F5F"/>
                </a:solidFill>
                <a:latin typeface="Calibri"/>
                <a:cs typeface="Calibri"/>
              </a:rPr>
              <a:t>o)</a:t>
            </a:r>
            <a:endParaRPr sz="2000">
              <a:latin typeface="Calibri"/>
              <a:cs typeface="Calibri"/>
            </a:endParaRPr>
          </a:p>
          <a:p>
            <a:pPr marL="356870" indent="-344170">
              <a:spcBef>
                <a:spcPts val="480"/>
              </a:spcBef>
              <a:buClr>
                <a:srgbClr val="001F5F"/>
              </a:buClr>
              <a:buFont typeface="Arial"/>
              <a:buChar char="•"/>
              <a:tabLst>
                <a:tab pos="357505" algn="l"/>
              </a:tabLst>
            </a:pPr>
            <a:r>
              <a:rPr sz="2000" b="1" spc="-10" dirty="0">
                <a:solidFill>
                  <a:srgbClr val="001F5F"/>
                </a:solidFill>
                <a:latin typeface="Calibri"/>
                <a:cs typeface="Calibri"/>
              </a:rPr>
              <a:t>I</a:t>
            </a:r>
            <a:r>
              <a:rPr sz="2000" b="1" spc="-50" dirty="0">
                <a:solidFill>
                  <a:srgbClr val="001F5F"/>
                </a:solidFill>
                <a:latin typeface="Calibri"/>
                <a:cs typeface="Calibri"/>
              </a:rPr>
              <a:t>V</a:t>
            </a:r>
            <a:r>
              <a:rPr sz="2000" b="1" spc="-15" dirty="0">
                <a:solidFill>
                  <a:srgbClr val="001F5F"/>
                </a:solidFill>
                <a:latin typeface="Calibri"/>
                <a:cs typeface="Calibri"/>
              </a:rPr>
              <a:t>G</a:t>
            </a:r>
            <a:r>
              <a:rPr sz="2000" b="1" spc="5" dirty="0">
                <a:solidFill>
                  <a:srgbClr val="001F5F"/>
                </a:solidFill>
                <a:latin typeface="Calibri"/>
                <a:cs typeface="Calibri"/>
              </a:rPr>
              <a:t> </a:t>
            </a:r>
            <a:r>
              <a:rPr sz="2000" spc="-5" dirty="0">
                <a:solidFill>
                  <a:srgbClr val="001F5F"/>
                </a:solidFill>
                <a:latin typeface="Calibri"/>
                <a:cs typeface="Calibri"/>
              </a:rPr>
              <a:t>I</a:t>
            </a:r>
            <a:r>
              <a:rPr sz="2000" spc="-30" dirty="0">
                <a:solidFill>
                  <a:srgbClr val="001F5F"/>
                </a:solidFill>
                <a:latin typeface="Calibri"/>
                <a:cs typeface="Calibri"/>
              </a:rPr>
              <a:t>nt</a:t>
            </a:r>
            <a:r>
              <a:rPr sz="2000" spc="-20" dirty="0">
                <a:solidFill>
                  <a:srgbClr val="001F5F"/>
                </a:solidFill>
                <a:latin typeface="Calibri"/>
                <a:cs typeface="Calibri"/>
              </a:rPr>
              <a:t>e</a:t>
            </a:r>
            <a:r>
              <a:rPr sz="2000" spc="-10" dirty="0">
                <a:solidFill>
                  <a:srgbClr val="001F5F"/>
                </a:solidFill>
                <a:latin typeface="Calibri"/>
                <a:cs typeface="Calibri"/>
              </a:rPr>
              <a:t>rruption</a:t>
            </a:r>
            <a:r>
              <a:rPr sz="2000" dirty="0">
                <a:solidFill>
                  <a:srgbClr val="001F5F"/>
                </a:solidFill>
                <a:latin typeface="Calibri"/>
                <a:cs typeface="Calibri"/>
              </a:rPr>
              <a:t> </a:t>
            </a:r>
            <a:r>
              <a:rPr sz="2000" spc="-110" dirty="0">
                <a:solidFill>
                  <a:srgbClr val="001F5F"/>
                </a:solidFill>
                <a:latin typeface="Calibri"/>
                <a:cs typeface="Calibri"/>
              </a:rPr>
              <a:t>V</a:t>
            </a:r>
            <a:r>
              <a:rPr sz="2000" spc="-15" dirty="0">
                <a:solidFill>
                  <a:srgbClr val="001F5F"/>
                </a:solidFill>
                <a:latin typeface="Calibri"/>
                <a:cs typeface="Calibri"/>
              </a:rPr>
              <a:t>ol</a:t>
            </a:r>
            <a:r>
              <a:rPr sz="2000" spc="-10" dirty="0">
                <a:solidFill>
                  <a:srgbClr val="001F5F"/>
                </a:solidFill>
                <a:latin typeface="Calibri"/>
                <a:cs typeface="Calibri"/>
              </a:rPr>
              <a:t>o</a:t>
            </a:r>
            <a:r>
              <a:rPr sz="2000" spc="-35" dirty="0">
                <a:solidFill>
                  <a:srgbClr val="001F5F"/>
                </a:solidFill>
                <a:latin typeface="Calibri"/>
                <a:cs typeface="Calibri"/>
              </a:rPr>
              <a:t>n</a:t>
            </a:r>
            <a:r>
              <a:rPr sz="2000" spc="-30" dirty="0">
                <a:solidFill>
                  <a:srgbClr val="001F5F"/>
                </a:solidFill>
                <a:latin typeface="Calibri"/>
                <a:cs typeface="Calibri"/>
              </a:rPr>
              <a:t>t</a:t>
            </a:r>
            <a:r>
              <a:rPr sz="2000" spc="-10" dirty="0">
                <a:solidFill>
                  <a:srgbClr val="001F5F"/>
                </a:solidFill>
                <a:latin typeface="Calibri"/>
                <a:cs typeface="Calibri"/>
              </a:rPr>
              <a:t>ai</a:t>
            </a:r>
            <a:r>
              <a:rPr sz="2000" spc="-35" dirty="0">
                <a:solidFill>
                  <a:srgbClr val="001F5F"/>
                </a:solidFill>
                <a:latin typeface="Calibri"/>
                <a:cs typeface="Calibri"/>
              </a:rPr>
              <a:t>r</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G</a:t>
            </a:r>
            <a:r>
              <a:rPr sz="2000" spc="-40" dirty="0">
                <a:solidFill>
                  <a:srgbClr val="001F5F"/>
                </a:solidFill>
                <a:latin typeface="Calibri"/>
                <a:cs typeface="Calibri"/>
              </a:rPr>
              <a:t>r</a:t>
            </a:r>
            <a:r>
              <a:rPr sz="2000" spc="-20" dirty="0">
                <a:solidFill>
                  <a:srgbClr val="001F5F"/>
                </a:solidFill>
                <a:latin typeface="Calibri"/>
                <a:cs typeface="Calibri"/>
              </a:rPr>
              <a:t>os</a:t>
            </a:r>
            <a:r>
              <a:rPr sz="2000" spc="-25" dirty="0">
                <a:solidFill>
                  <a:srgbClr val="001F5F"/>
                </a:solidFill>
                <a:latin typeface="Calibri"/>
                <a:cs typeface="Calibri"/>
              </a:rPr>
              <a:t>s</a:t>
            </a:r>
            <a:r>
              <a:rPr sz="2000" spc="-20" dirty="0">
                <a:solidFill>
                  <a:srgbClr val="001F5F"/>
                </a:solidFill>
                <a:latin typeface="Calibri"/>
                <a:cs typeface="Calibri"/>
              </a:rPr>
              <a:t>e</a:t>
            </a:r>
            <a:r>
              <a:rPr sz="2000" spc="-25" dirty="0">
                <a:solidFill>
                  <a:srgbClr val="001F5F"/>
                </a:solidFill>
                <a:latin typeface="Calibri"/>
                <a:cs typeface="Calibri"/>
              </a:rPr>
              <a:t>ss</a:t>
            </a:r>
            <a:r>
              <a:rPr sz="2000" spc="-10" dirty="0">
                <a:solidFill>
                  <a:srgbClr val="001F5F"/>
                </a:solidFill>
                <a:latin typeface="Calibri"/>
                <a:cs typeface="Calibri"/>
              </a:rPr>
              <a:t>e</a:t>
            </a:r>
            <a:endParaRPr sz="2000">
              <a:latin typeface="Calibri"/>
              <a:cs typeface="Calibri"/>
            </a:endParaRPr>
          </a:p>
          <a:p>
            <a:pPr marL="356870" indent="-344170">
              <a:spcBef>
                <a:spcPts val="480"/>
              </a:spcBef>
              <a:buClr>
                <a:srgbClr val="001F5F"/>
              </a:buClr>
              <a:buFont typeface="Arial"/>
              <a:buChar char="•"/>
              <a:tabLst>
                <a:tab pos="357505" algn="l"/>
              </a:tabLst>
            </a:pPr>
            <a:r>
              <a:rPr sz="2000" b="1" spc="-100" dirty="0">
                <a:solidFill>
                  <a:srgbClr val="001F5F"/>
                </a:solidFill>
                <a:latin typeface="Calibri"/>
                <a:cs typeface="Calibri"/>
              </a:rPr>
              <a:t>K</a:t>
            </a:r>
            <a:r>
              <a:rPr sz="2000" b="1" spc="-15" dirty="0">
                <a:solidFill>
                  <a:srgbClr val="001F5F"/>
                </a:solidFill>
                <a:latin typeface="Calibri"/>
                <a:cs typeface="Calibri"/>
              </a:rPr>
              <a:t>C</a:t>
            </a:r>
            <a:r>
              <a:rPr sz="2000" b="1" spc="30" dirty="0">
                <a:solidFill>
                  <a:srgbClr val="001F5F"/>
                </a:solidFill>
                <a:latin typeface="Calibri"/>
                <a:cs typeface="Calibri"/>
              </a:rPr>
              <a:t> </a:t>
            </a:r>
            <a:r>
              <a:rPr sz="2000" spc="-20" dirty="0">
                <a:solidFill>
                  <a:srgbClr val="001F5F"/>
                </a:solidFill>
                <a:latin typeface="Calibri"/>
                <a:cs typeface="Calibri"/>
              </a:rPr>
              <a:t>Ca</a:t>
            </a:r>
            <a:r>
              <a:rPr sz="2000" spc="-10" dirty="0">
                <a:solidFill>
                  <a:srgbClr val="001F5F"/>
                </a:solidFill>
                <a:latin typeface="Calibri"/>
                <a:cs typeface="Calibri"/>
              </a:rPr>
              <a:t>nc</a:t>
            </a:r>
            <a:r>
              <a:rPr sz="2000" spc="-20" dirty="0">
                <a:solidFill>
                  <a:srgbClr val="001F5F"/>
                </a:solidFill>
                <a:latin typeface="Calibri"/>
                <a:cs typeface="Calibri"/>
              </a:rPr>
              <a:t>e</a:t>
            </a:r>
            <a:r>
              <a:rPr sz="2000" spc="-10" dirty="0">
                <a:solidFill>
                  <a:srgbClr val="001F5F"/>
                </a:solidFill>
                <a:latin typeface="Calibri"/>
                <a:cs typeface="Calibri"/>
              </a:rPr>
              <a:t>r</a:t>
            </a:r>
            <a:endParaRPr sz="2000">
              <a:latin typeface="Calibri"/>
              <a:cs typeface="Calibri"/>
            </a:endParaRPr>
          </a:p>
          <a:p>
            <a:pPr marL="356870" indent="-344170">
              <a:spcBef>
                <a:spcPts val="480"/>
              </a:spcBef>
              <a:buClr>
                <a:srgbClr val="001F5F"/>
              </a:buClr>
              <a:buFont typeface="Arial"/>
              <a:buChar char="•"/>
              <a:tabLst>
                <a:tab pos="357505" algn="l"/>
              </a:tabLst>
            </a:pPr>
            <a:r>
              <a:rPr sz="2000" b="1" spc="-65" dirty="0">
                <a:solidFill>
                  <a:srgbClr val="001F5F"/>
                </a:solidFill>
                <a:latin typeface="Calibri"/>
                <a:cs typeface="Calibri"/>
              </a:rPr>
              <a:t>L</a:t>
            </a:r>
            <a:r>
              <a:rPr sz="2000" b="1" spc="-20" dirty="0">
                <a:solidFill>
                  <a:srgbClr val="001F5F"/>
                </a:solidFill>
                <a:latin typeface="Calibri"/>
                <a:cs typeface="Calibri"/>
              </a:rPr>
              <a:t>G</a:t>
            </a:r>
            <a:r>
              <a:rPr sz="2000" b="1" spc="-15" dirty="0">
                <a:solidFill>
                  <a:srgbClr val="001F5F"/>
                </a:solidFill>
                <a:latin typeface="Calibri"/>
                <a:cs typeface="Calibri"/>
              </a:rPr>
              <a:t>V</a:t>
            </a:r>
            <a:r>
              <a:rPr sz="2000" b="1" spc="25" dirty="0">
                <a:solidFill>
                  <a:srgbClr val="001F5F"/>
                </a:solidFill>
                <a:latin typeface="Calibri"/>
                <a:cs typeface="Calibri"/>
              </a:rPr>
              <a:t> </a:t>
            </a:r>
            <a:r>
              <a:rPr sz="2000" spc="-85" dirty="0">
                <a:solidFill>
                  <a:srgbClr val="001F5F"/>
                </a:solidFill>
                <a:latin typeface="Calibri"/>
                <a:cs typeface="Calibri"/>
              </a:rPr>
              <a:t>L</a:t>
            </a:r>
            <a:r>
              <a:rPr sz="2000" spc="-5" dirty="0">
                <a:solidFill>
                  <a:srgbClr val="001F5F"/>
                </a:solidFill>
                <a:latin typeface="Calibri"/>
                <a:cs typeface="Calibri"/>
              </a:rPr>
              <a:t>y</a:t>
            </a:r>
            <a:r>
              <a:rPr sz="2000" spc="-30" dirty="0">
                <a:solidFill>
                  <a:srgbClr val="001F5F"/>
                </a:solidFill>
                <a:latin typeface="Calibri"/>
                <a:cs typeface="Calibri"/>
              </a:rPr>
              <a:t>m</a:t>
            </a:r>
            <a:r>
              <a:rPr sz="2000" spc="-10" dirty="0">
                <a:solidFill>
                  <a:srgbClr val="001F5F"/>
                </a:solidFill>
                <a:latin typeface="Calibri"/>
                <a:cs typeface="Calibri"/>
              </a:rPr>
              <a:t>ph</a:t>
            </a:r>
            <a:r>
              <a:rPr sz="2000" spc="-15" dirty="0">
                <a:solidFill>
                  <a:srgbClr val="001F5F"/>
                </a:solidFill>
                <a:latin typeface="Calibri"/>
                <a:cs typeface="Calibri"/>
              </a:rPr>
              <a:t>og</a:t>
            </a:r>
            <a:r>
              <a:rPr sz="2000" spc="-55" dirty="0">
                <a:solidFill>
                  <a:srgbClr val="001F5F"/>
                </a:solidFill>
                <a:latin typeface="Calibri"/>
                <a:cs typeface="Calibri"/>
              </a:rPr>
              <a:t>r</a:t>
            </a:r>
            <a:r>
              <a:rPr sz="2000" spc="-10" dirty="0">
                <a:solidFill>
                  <a:srgbClr val="001F5F"/>
                </a:solidFill>
                <a:latin typeface="Calibri"/>
                <a:cs typeface="Calibri"/>
              </a:rPr>
              <a:t>a</a:t>
            </a:r>
            <a:r>
              <a:rPr sz="2000" spc="-5" dirty="0">
                <a:solidFill>
                  <a:srgbClr val="001F5F"/>
                </a:solidFill>
                <a:latin typeface="Calibri"/>
                <a:cs typeface="Calibri"/>
              </a:rPr>
              <a:t>n</a:t>
            </a:r>
            <a:r>
              <a:rPr sz="2000" spc="-10" dirty="0">
                <a:solidFill>
                  <a:srgbClr val="001F5F"/>
                </a:solidFill>
                <a:latin typeface="Calibri"/>
                <a:cs typeface="Calibri"/>
              </a:rPr>
              <a:t>ulo</a:t>
            </a:r>
            <a:r>
              <a:rPr sz="2000" spc="-30" dirty="0">
                <a:solidFill>
                  <a:srgbClr val="001F5F"/>
                </a:solidFill>
                <a:latin typeface="Calibri"/>
                <a:cs typeface="Calibri"/>
              </a:rPr>
              <a:t>mat</a:t>
            </a:r>
            <a:r>
              <a:rPr sz="2000" spc="-20" dirty="0">
                <a:solidFill>
                  <a:srgbClr val="001F5F"/>
                </a:solidFill>
                <a:latin typeface="Calibri"/>
                <a:cs typeface="Calibri"/>
              </a:rPr>
              <a:t>os</a:t>
            </a:r>
            <a:r>
              <a:rPr sz="2000" spc="-10" dirty="0">
                <a:solidFill>
                  <a:srgbClr val="001F5F"/>
                </a:solidFill>
                <a:latin typeface="Calibri"/>
                <a:cs typeface="Calibri"/>
              </a:rPr>
              <a:t>e</a:t>
            </a:r>
            <a:r>
              <a:rPr sz="2000" spc="15" dirty="0">
                <a:solidFill>
                  <a:srgbClr val="001F5F"/>
                </a:solidFill>
                <a:latin typeface="Calibri"/>
                <a:cs typeface="Calibri"/>
              </a:rPr>
              <a:t> </a:t>
            </a:r>
            <a:r>
              <a:rPr sz="2000" spc="-120" dirty="0">
                <a:solidFill>
                  <a:srgbClr val="001F5F"/>
                </a:solidFill>
                <a:latin typeface="Calibri"/>
                <a:cs typeface="Calibri"/>
              </a:rPr>
              <a:t>V</a:t>
            </a:r>
            <a:r>
              <a:rPr sz="2000" spc="-20" dirty="0">
                <a:solidFill>
                  <a:srgbClr val="001F5F"/>
                </a:solidFill>
                <a:latin typeface="Calibri"/>
                <a:cs typeface="Calibri"/>
              </a:rPr>
              <a:t>é</a:t>
            </a:r>
            <a:r>
              <a:rPr sz="2000" spc="-10" dirty="0">
                <a:solidFill>
                  <a:srgbClr val="001F5F"/>
                </a:solidFill>
                <a:latin typeface="Calibri"/>
                <a:cs typeface="Calibri"/>
              </a:rPr>
              <a:t>n</a:t>
            </a:r>
            <a:r>
              <a:rPr sz="2000" spc="-20" dirty="0">
                <a:solidFill>
                  <a:srgbClr val="001F5F"/>
                </a:solidFill>
                <a:latin typeface="Calibri"/>
                <a:cs typeface="Calibri"/>
              </a:rPr>
              <a:t>é</a:t>
            </a:r>
            <a:r>
              <a:rPr sz="2000" spc="-10" dirty="0">
                <a:solidFill>
                  <a:srgbClr val="001F5F"/>
                </a:solidFill>
                <a:latin typeface="Calibri"/>
                <a:cs typeface="Calibri"/>
              </a:rPr>
              <a:t>ri</a:t>
            </a:r>
            <a:r>
              <a:rPr sz="2000" spc="-25" dirty="0">
                <a:solidFill>
                  <a:srgbClr val="001F5F"/>
                </a:solidFill>
                <a:latin typeface="Calibri"/>
                <a:cs typeface="Calibri"/>
              </a:rPr>
              <a:t>e</a:t>
            </a:r>
            <a:r>
              <a:rPr sz="2000" spc="-10" dirty="0">
                <a:solidFill>
                  <a:srgbClr val="001F5F"/>
                </a:solidFill>
                <a:latin typeface="Calibri"/>
                <a:cs typeface="Calibri"/>
              </a:rPr>
              <a:t>nne</a:t>
            </a:r>
            <a:endParaRPr sz="2000">
              <a:latin typeface="Calibri"/>
              <a:cs typeface="Calibri"/>
            </a:endParaRPr>
          </a:p>
          <a:p>
            <a:pPr marL="356870" indent="-344170">
              <a:spcBef>
                <a:spcPts val="480"/>
              </a:spcBef>
              <a:buClr>
                <a:srgbClr val="001F5F"/>
              </a:buClr>
              <a:buFont typeface="Arial"/>
              <a:buChar char="•"/>
              <a:tabLst>
                <a:tab pos="357505" algn="l"/>
              </a:tabLst>
            </a:pPr>
            <a:r>
              <a:rPr sz="2000" b="1" spc="-20" dirty="0">
                <a:solidFill>
                  <a:srgbClr val="001F5F"/>
                </a:solidFill>
                <a:latin typeface="Calibri"/>
                <a:cs typeface="Calibri"/>
              </a:rPr>
              <a:t>O</a:t>
            </a:r>
            <a:r>
              <a:rPr sz="2000" b="1" spc="-15" dirty="0">
                <a:solidFill>
                  <a:srgbClr val="001F5F"/>
                </a:solidFill>
                <a:latin typeface="Calibri"/>
                <a:cs typeface="Calibri"/>
              </a:rPr>
              <a:t>M</a:t>
            </a:r>
            <a:r>
              <a:rPr sz="2000" b="1" spc="-10" dirty="0">
                <a:solidFill>
                  <a:srgbClr val="001F5F"/>
                </a:solidFill>
                <a:latin typeface="Calibri"/>
                <a:cs typeface="Calibri"/>
              </a:rPr>
              <a:t>S</a:t>
            </a:r>
            <a:r>
              <a:rPr sz="2000" b="1" spc="25" dirty="0">
                <a:solidFill>
                  <a:srgbClr val="001F5F"/>
                </a:solidFill>
                <a:latin typeface="Calibri"/>
                <a:cs typeface="Calibri"/>
              </a:rPr>
              <a:t> </a:t>
            </a:r>
            <a:r>
              <a:rPr sz="2000" spc="-20" dirty="0">
                <a:solidFill>
                  <a:srgbClr val="001F5F"/>
                </a:solidFill>
                <a:latin typeface="Calibri"/>
                <a:cs typeface="Calibri"/>
              </a:rPr>
              <a:t>O</a:t>
            </a:r>
            <a:r>
              <a:rPr sz="2000" spc="-35" dirty="0">
                <a:solidFill>
                  <a:srgbClr val="001F5F"/>
                </a:solidFill>
                <a:latin typeface="Calibri"/>
                <a:cs typeface="Calibri"/>
              </a:rPr>
              <a:t>r</a:t>
            </a:r>
            <a:r>
              <a:rPr sz="2000" spc="-60" dirty="0">
                <a:solidFill>
                  <a:srgbClr val="001F5F"/>
                </a:solidFill>
                <a:latin typeface="Calibri"/>
                <a:cs typeface="Calibri"/>
              </a:rPr>
              <a:t>g</a:t>
            </a:r>
            <a:r>
              <a:rPr sz="2000" spc="-10" dirty="0">
                <a:solidFill>
                  <a:srgbClr val="001F5F"/>
                </a:solidFill>
                <a:latin typeface="Calibri"/>
                <a:cs typeface="Calibri"/>
              </a:rPr>
              <a:t>a</a:t>
            </a:r>
            <a:r>
              <a:rPr sz="2000" spc="-5" dirty="0">
                <a:solidFill>
                  <a:srgbClr val="001F5F"/>
                </a:solidFill>
                <a:latin typeface="Calibri"/>
                <a:cs typeface="Calibri"/>
              </a:rPr>
              <a:t>ni</a:t>
            </a:r>
            <a:r>
              <a:rPr sz="2000" spc="-25" dirty="0">
                <a:solidFill>
                  <a:srgbClr val="001F5F"/>
                </a:solidFill>
                <a:latin typeface="Calibri"/>
                <a:cs typeface="Calibri"/>
              </a:rPr>
              <a:t>s</a:t>
            </a:r>
            <a:r>
              <a:rPr sz="2000" spc="-30" dirty="0">
                <a:solidFill>
                  <a:srgbClr val="001F5F"/>
                </a:solidFill>
                <a:latin typeface="Calibri"/>
                <a:cs typeface="Calibri"/>
              </a:rPr>
              <a:t>a</a:t>
            </a:r>
            <a:r>
              <a:rPr sz="2000" spc="-10" dirty="0">
                <a:solidFill>
                  <a:srgbClr val="001F5F"/>
                </a:solidFill>
                <a:latin typeface="Calibri"/>
                <a:cs typeface="Calibri"/>
              </a:rPr>
              <a:t>tio</a:t>
            </a:r>
            <a:r>
              <a:rPr sz="2000" spc="-15" dirty="0">
                <a:solidFill>
                  <a:srgbClr val="001F5F"/>
                </a:solidFill>
                <a:latin typeface="Calibri"/>
                <a:cs typeface="Calibri"/>
              </a:rPr>
              <a:t>n</a:t>
            </a:r>
            <a:r>
              <a:rPr sz="2000" spc="30" dirty="0">
                <a:solidFill>
                  <a:srgbClr val="001F5F"/>
                </a:solidFill>
                <a:latin typeface="Calibri"/>
                <a:cs typeface="Calibri"/>
              </a:rPr>
              <a:t> </a:t>
            </a:r>
            <a:r>
              <a:rPr sz="2000" spc="-20" dirty="0">
                <a:solidFill>
                  <a:srgbClr val="001F5F"/>
                </a:solidFill>
                <a:latin typeface="Calibri"/>
                <a:cs typeface="Calibri"/>
              </a:rPr>
              <a:t>M</a:t>
            </a:r>
            <a:r>
              <a:rPr sz="2000" spc="-10" dirty="0">
                <a:solidFill>
                  <a:srgbClr val="001F5F"/>
                </a:solidFill>
                <a:latin typeface="Calibri"/>
                <a:cs typeface="Calibri"/>
              </a:rPr>
              <a:t>ondiale</a:t>
            </a:r>
            <a:r>
              <a:rPr sz="2000" spc="20" dirty="0">
                <a:solidFill>
                  <a:srgbClr val="001F5F"/>
                </a:solidFill>
                <a:latin typeface="Calibri"/>
                <a:cs typeface="Calibri"/>
              </a:rPr>
              <a:t> </a:t>
            </a:r>
            <a:r>
              <a:rPr sz="2000" spc="-10" dirty="0">
                <a:solidFill>
                  <a:srgbClr val="001F5F"/>
                </a:solidFill>
                <a:latin typeface="Calibri"/>
                <a:cs typeface="Calibri"/>
              </a:rPr>
              <a:t>de la</a:t>
            </a:r>
            <a:r>
              <a:rPr sz="2000" spc="5" dirty="0">
                <a:solidFill>
                  <a:srgbClr val="001F5F"/>
                </a:solidFill>
                <a:latin typeface="Calibri"/>
                <a:cs typeface="Calibri"/>
              </a:rPr>
              <a:t> </a:t>
            </a:r>
            <a:r>
              <a:rPr sz="2000" spc="-15" dirty="0">
                <a:solidFill>
                  <a:srgbClr val="001F5F"/>
                </a:solidFill>
                <a:latin typeface="Calibri"/>
                <a:cs typeface="Calibri"/>
              </a:rPr>
              <a:t>S</a:t>
            </a:r>
            <a:r>
              <a:rPr sz="2000" spc="-5" dirty="0">
                <a:solidFill>
                  <a:srgbClr val="001F5F"/>
                </a:solidFill>
                <a:latin typeface="Calibri"/>
                <a:cs typeface="Calibri"/>
              </a:rPr>
              <a:t>a</a:t>
            </a:r>
            <a:r>
              <a:rPr sz="2000" spc="-30" dirty="0">
                <a:solidFill>
                  <a:srgbClr val="001F5F"/>
                </a:solidFill>
                <a:latin typeface="Calibri"/>
                <a:cs typeface="Calibri"/>
              </a:rPr>
              <a:t>nt</a:t>
            </a:r>
            <a:r>
              <a:rPr sz="2000" spc="-10" dirty="0">
                <a:solidFill>
                  <a:srgbClr val="001F5F"/>
                </a:solidFill>
                <a:latin typeface="Calibri"/>
                <a:cs typeface="Calibri"/>
              </a:rPr>
              <a:t>é</a:t>
            </a:r>
            <a:endParaRPr sz="2000">
              <a:latin typeface="Calibri"/>
              <a:cs typeface="Calibri"/>
            </a:endParaRPr>
          </a:p>
          <a:p>
            <a:pPr marL="356870" indent="-344170">
              <a:spcBef>
                <a:spcPts val="480"/>
              </a:spcBef>
              <a:buClr>
                <a:srgbClr val="001F5F"/>
              </a:buClr>
              <a:buFont typeface="Arial"/>
              <a:buChar char="•"/>
              <a:tabLst>
                <a:tab pos="357505" algn="l"/>
              </a:tabLst>
            </a:pPr>
            <a:r>
              <a:rPr sz="2000" b="1" spc="-20" dirty="0">
                <a:solidFill>
                  <a:srgbClr val="001F5F"/>
                </a:solidFill>
                <a:latin typeface="Calibri"/>
                <a:cs typeface="Calibri"/>
              </a:rPr>
              <a:t>PI</a:t>
            </a:r>
            <a:r>
              <a:rPr sz="2000" b="1" spc="-15" dirty="0">
                <a:solidFill>
                  <a:srgbClr val="001F5F"/>
                </a:solidFill>
                <a:latin typeface="Calibri"/>
                <a:cs typeface="Calibri"/>
              </a:rPr>
              <a:t>H</a:t>
            </a:r>
            <a:r>
              <a:rPr sz="2000" b="1" spc="20" dirty="0">
                <a:solidFill>
                  <a:srgbClr val="001F5F"/>
                </a:solidFill>
                <a:latin typeface="Calibri"/>
                <a:cs typeface="Calibri"/>
              </a:rPr>
              <a:t> </a:t>
            </a:r>
            <a:r>
              <a:rPr sz="2000" spc="-15"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e</a:t>
            </a:r>
            <a:r>
              <a:rPr sz="2000" spc="-25" dirty="0">
                <a:solidFill>
                  <a:srgbClr val="001F5F"/>
                </a:solidFill>
                <a:latin typeface="Calibri"/>
                <a:cs typeface="Calibri"/>
              </a:rPr>
              <a:t>s</a:t>
            </a:r>
            <a:r>
              <a:rPr sz="2000" spc="-10" dirty="0">
                <a:solidFill>
                  <a:srgbClr val="001F5F"/>
                </a:solidFill>
                <a:latin typeface="Calibri"/>
                <a:cs typeface="Calibri"/>
              </a:rPr>
              <a:t>criptio</a:t>
            </a:r>
            <a:r>
              <a:rPr sz="2000" spc="-15" dirty="0">
                <a:solidFill>
                  <a:srgbClr val="001F5F"/>
                </a:solidFill>
                <a:latin typeface="Calibri"/>
                <a:cs typeface="Calibri"/>
              </a:rPr>
              <a:t>n</a:t>
            </a:r>
            <a:r>
              <a:rPr sz="2000" spc="55" dirty="0">
                <a:solidFill>
                  <a:srgbClr val="001F5F"/>
                </a:solidFill>
                <a:latin typeface="Calibri"/>
                <a:cs typeface="Calibri"/>
              </a:rPr>
              <a:t> </a:t>
            </a:r>
            <a:r>
              <a:rPr sz="2000" spc="-5" dirty="0">
                <a:solidFill>
                  <a:srgbClr val="001F5F"/>
                </a:solidFill>
                <a:latin typeface="Calibri"/>
                <a:cs typeface="Calibri"/>
              </a:rPr>
              <a:t>I</a:t>
            </a:r>
            <a:r>
              <a:rPr sz="2000" spc="-10" dirty="0">
                <a:solidFill>
                  <a:srgbClr val="001F5F"/>
                </a:solidFill>
                <a:latin typeface="Calibri"/>
                <a:cs typeface="Calibri"/>
              </a:rPr>
              <a:t>nitiale</a:t>
            </a:r>
            <a:r>
              <a:rPr sz="2000" spc="15" dirty="0">
                <a:solidFill>
                  <a:srgbClr val="001F5F"/>
                </a:solidFill>
                <a:latin typeface="Calibri"/>
                <a:cs typeface="Calibri"/>
              </a:rPr>
              <a:t> </a:t>
            </a:r>
            <a:r>
              <a:rPr sz="2000" spc="-10" dirty="0">
                <a:solidFill>
                  <a:srgbClr val="001F5F"/>
                </a:solidFill>
                <a:latin typeface="Calibri"/>
                <a:cs typeface="Calibri"/>
              </a:rPr>
              <a:t>H</a:t>
            </a:r>
            <a:r>
              <a:rPr sz="2000" spc="-15" dirty="0">
                <a:solidFill>
                  <a:srgbClr val="001F5F"/>
                </a:solidFill>
                <a:latin typeface="Calibri"/>
                <a:cs typeface="Calibri"/>
              </a:rPr>
              <a:t>o</a:t>
            </a:r>
            <a:r>
              <a:rPr sz="2000" spc="-25" dirty="0">
                <a:solidFill>
                  <a:srgbClr val="001F5F"/>
                </a:solidFill>
                <a:latin typeface="Calibri"/>
                <a:cs typeface="Calibri"/>
              </a:rPr>
              <a:t>s</a:t>
            </a:r>
            <a:r>
              <a:rPr sz="2000" spc="-10" dirty="0">
                <a:solidFill>
                  <a:srgbClr val="001F5F"/>
                </a:solidFill>
                <a:latin typeface="Calibri"/>
                <a:cs typeface="Calibri"/>
              </a:rPr>
              <a:t>p</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ali</a:t>
            </a:r>
            <a:r>
              <a:rPr sz="2000" spc="-15" dirty="0">
                <a:solidFill>
                  <a:srgbClr val="001F5F"/>
                </a:solidFill>
                <a:latin typeface="Calibri"/>
                <a:cs typeface="Calibri"/>
              </a:rPr>
              <a:t>è</a:t>
            </a:r>
            <a:r>
              <a:rPr sz="2000" spc="-35" dirty="0">
                <a:solidFill>
                  <a:srgbClr val="001F5F"/>
                </a:solidFill>
                <a:latin typeface="Calibri"/>
                <a:cs typeface="Calibri"/>
              </a:rPr>
              <a:t>r</a:t>
            </a:r>
            <a:r>
              <a:rPr sz="2000" spc="-10" dirty="0">
                <a:solidFill>
                  <a:srgbClr val="001F5F"/>
                </a:solidFill>
                <a:latin typeface="Calibri"/>
                <a:cs typeface="Calibri"/>
              </a:rPr>
              <a:t>e</a:t>
            </a:r>
            <a:endParaRPr sz="2000">
              <a:latin typeface="Calibri"/>
              <a:cs typeface="Calibri"/>
            </a:endParaRPr>
          </a:p>
          <a:p>
            <a:pPr marL="356870" indent="-344170">
              <a:spcBef>
                <a:spcPts val="480"/>
              </a:spcBef>
              <a:buClr>
                <a:srgbClr val="001F5F"/>
              </a:buClr>
              <a:buFont typeface="Arial"/>
              <a:buChar char="•"/>
              <a:tabLst>
                <a:tab pos="357505" algn="l"/>
              </a:tabLst>
            </a:pPr>
            <a:r>
              <a:rPr sz="2000" b="1" spc="-20" dirty="0">
                <a:solidFill>
                  <a:srgbClr val="001F5F"/>
                </a:solidFill>
                <a:latin typeface="Calibri"/>
                <a:cs typeface="Calibri"/>
              </a:rPr>
              <a:t>P</a:t>
            </a:r>
            <a:r>
              <a:rPr sz="2000" b="1" spc="-15" dirty="0">
                <a:solidFill>
                  <a:srgbClr val="001F5F"/>
                </a:solidFill>
                <a:latin typeface="Calibri"/>
                <a:cs typeface="Calibri"/>
              </a:rPr>
              <a:t>M</a:t>
            </a:r>
            <a:r>
              <a:rPr sz="2000" b="1" spc="-10" dirty="0">
                <a:solidFill>
                  <a:srgbClr val="001F5F"/>
                </a:solidFill>
                <a:latin typeface="Calibri"/>
                <a:cs typeface="Calibri"/>
              </a:rPr>
              <a:t>I</a:t>
            </a:r>
            <a:r>
              <a:rPr sz="2000" b="1" dirty="0">
                <a:solidFill>
                  <a:srgbClr val="001F5F"/>
                </a:solidFill>
                <a:latin typeface="Calibri"/>
                <a:cs typeface="Calibri"/>
              </a:rPr>
              <a:t> </a:t>
            </a:r>
            <a:r>
              <a:rPr sz="2000" spc="-15" dirty="0">
                <a:solidFill>
                  <a:srgbClr val="001F5F"/>
                </a:solidFill>
                <a:latin typeface="Calibri"/>
                <a:cs typeface="Calibri"/>
              </a:rPr>
              <a:t>P</a:t>
            </a:r>
            <a:r>
              <a:rPr sz="2000" spc="-35" dirty="0">
                <a:solidFill>
                  <a:srgbClr val="001F5F"/>
                </a:solidFill>
                <a:latin typeface="Calibri"/>
                <a:cs typeface="Calibri"/>
              </a:rPr>
              <a:t>r</a:t>
            </a:r>
            <a:r>
              <a:rPr sz="2000" spc="-15" dirty="0">
                <a:solidFill>
                  <a:srgbClr val="001F5F"/>
                </a:solidFill>
                <a:latin typeface="Calibri"/>
                <a:cs typeface="Calibri"/>
              </a:rPr>
              <a:t>o</a:t>
            </a:r>
            <a:r>
              <a:rPr sz="2000" spc="-30"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ction</a:t>
            </a:r>
            <a:r>
              <a:rPr sz="2000" spc="30" dirty="0">
                <a:solidFill>
                  <a:srgbClr val="001F5F"/>
                </a:solidFill>
                <a:latin typeface="Calibri"/>
                <a:cs typeface="Calibri"/>
              </a:rPr>
              <a:t> </a:t>
            </a:r>
            <a:r>
              <a:rPr sz="2000" spc="-20" dirty="0">
                <a:solidFill>
                  <a:srgbClr val="001F5F"/>
                </a:solidFill>
                <a:latin typeface="Calibri"/>
                <a:cs typeface="Calibri"/>
              </a:rPr>
              <a:t>M</a:t>
            </a:r>
            <a:r>
              <a:rPr sz="2000" spc="-30" dirty="0">
                <a:solidFill>
                  <a:srgbClr val="001F5F"/>
                </a:solidFill>
                <a:latin typeface="Calibri"/>
                <a:cs typeface="Calibri"/>
              </a:rPr>
              <a:t>at</a:t>
            </a:r>
            <a:r>
              <a:rPr sz="2000" spc="-20" dirty="0">
                <a:solidFill>
                  <a:srgbClr val="001F5F"/>
                </a:solidFill>
                <a:latin typeface="Calibri"/>
                <a:cs typeface="Calibri"/>
              </a:rPr>
              <a:t>e</a:t>
            </a:r>
            <a:r>
              <a:rPr sz="2000" spc="-10" dirty="0">
                <a:solidFill>
                  <a:srgbClr val="001F5F"/>
                </a:solidFill>
                <a:latin typeface="Calibri"/>
                <a:cs typeface="Calibri"/>
              </a:rPr>
              <a:t>rn</a:t>
            </a:r>
            <a:r>
              <a:rPr sz="2000" spc="-20" dirty="0">
                <a:solidFill>
                  <a:srgbClr val="001F5F"/>
                </a:solidFill>
                <a:latin typeface="Calibri"/>
                <a:cs typeface="Calibri"/>
              </a:rPr>
              <a:t>e</a:t>
            </a:r>
            <a:r>
              <a:rPr sz="2000" spc="-10" dirty="0">
                <a:solidFill>
                  <a:srgbClr val="001F5F"/>
                </a:solidFill>
                <a:latin typeface="Calibri"/>
                <a:cs typeface="Calibri"/>
              </a:rPr>
              <a:t>lle</a:t>
            </a:r>
            <a:r>
              <a:rPr sz="2000" spc="60"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t</a:t>
            </a:r>
            <a:r>
              <a:rPr sz="2000" spc="5" dirty="0">
                <a:solidFill>
                  <a:srgbClr val="001F5F"/>
                </a:solidFill>
                <a:latin typeface="Calibri"/>
                <a:cs typeface="Calibri"/>
              </a:rPr>
              <a:t> </a:t>
            </a:r>
            <a:r>
              <a:rPr sz="2000" spc="-5" dirty="0">
                <a:solidFill>
                  <a:srgbClr val="001F5F"/>
                </a:solidFill>
                <a:latin typeface="Calibri"/>
                <a:cs typeface="Calibri"/>
              </a:rPr>
              <a:t>I</a:t>
            </a:r>
            <a:r>
              <a:rPr sz="2000" spc="-10" dirty="0">
                <a:solidFill>
                  <a:srgbClr val="001F5F"/>
                </a:solidFill>
                <a:latin typeface="Calibri"/>
                <a:cs typeface="Calibri"/>
              </a:rPr>
              <a:t>n</a:t>
            </a:r>
            <a:r>
              <a:rPr sz="2000" spc="-70" dirty="0">
                <a:solidFill>
                  <a:srgbClr val="001F5F"/>
                </a:solidFill>
                <a:latin typeface="Calibri"/>
                <a:cs typeface="Calibri"/>
              </a:rPr>
              <a:t>f</a:t>
            </a:r>
            <a:r>
              <a:rPr sz="2000" spc="-10" dirty="0">
                <a:solidFill>
                  <a:srgbClr val="001F5F"/>
                </a:solidFill>
                <a:latin typeface="Calibri"/>
                <a:cs typeface="Calibri"/>
              </a:rPr>
              <a:t>a</a:t>
            </a:r>
            <a:r>
              <a:rPr sz="2000" spc="-25" dirty="0">
                <a:solidFill>
                  <a:srgbClr val="001F5F"/>
                </a:solidFill>
                <a:latin typeface="Calibri"/>
                <a:cs typeface="Calibri"/>
              </a:rPr>
              <a:t>n</a:t>
            </a:r>
            <a:r>
              <a:rPr sz="2000" spc="-10" dirty="0">
                <a:solidFill>
                  <a:srgbClr val="001F5F"/>
                </a:solidFill>
                <a:latin typeface="Calibri"/>
                <a:cs typeface="Calibri"/>
              </a:rPr>
              <a:t>tile</a:t>
            </a:r>
            <a:endParaRPr sz="2000">
              <a:latin typeface="Calibri"/>
              <a:cs typeface="Calibri"/>
            </a:endParaRPr>
          </a:p>
          <a:p>
            <a:pPr marL="356870" indent="-344170">
              <a:spcBef>
                <a:spcPts val="480"/>
              </a:spcBef>
              <a:buClr>
                <a:srgbClr val="001F5F"/>
              </a:buClr>
              <a:buFont typeface="Arial"/>
              <a:buChar char="•"/>
              <a:tabLst>
                <a:tab pos="357505" algn="l"/>
              </a:tabLst>
            </a:pPr>
            <a:r>
              <a:rPr sz="2000" b="1" spc="-40" dirty="0">
                <a:solidFill>
                  <a:srgbClr val="001F5F"/>
                </a:solidFill>
                <a:latin typeface="Calibri"/>
                <a:cs typeface="Calibri"/>
              </a:rPr>
              <a:t>S</a:t>
            </a:r>
            <a:r>
              <a:rPr sz="2000" b="1" spc="-15" dirty="0">
                <a:solidFill>
                  <a:srgbClr val="001F5F"/>
                </a:solidFill>
                <a:latin typeface="Calibri"/>
                <a:cs typeface="Calibri"/>
              </a:rPr>
              <a:t>A</a:t>
            </a:r>
            <a:r>
              <a:rPr sz="2000" b="1" spc="20" dirty="0">
                <a:solidFill>
                  <a:srgbClr val="001F5F"/>
                </a:solidFill>
                <a:latin typeface="Calibri"/>
                <a:cs typeface="Calibri"/>
              </a:rPr>
              <a:t> </a:t>
            </a:r>
            <a:r>
              <a:rPr sz="2000" spc="-10" dirty="0">
                <a:solidFill>
                  <a:srgbClr val="001F5F"/>
                </a:solidFill>
                <a:latin typeface="Calibri"/>
                <a:cs typeface="Calibri"/>
              </a:rPr>
              <a:t>S</a:t>
            </a:r>
            <a:r>
              <a:rPr sz="2000" spc="-20" dirty="0">
                <a:solidFill>
                  <a:srgbClr val="001F5F"/>
                </a:solidFill>
                <a:latin typeface="Calibri"/>
                <a:cs typeface="Calibri"/>
              </a:rPr>
              <a:t>e</a:t>
            </a:r>
            <a:r>
              <a:rPr sz="2000" spc="-30" dirty="0">
                <a:solidFill>
                  <a:srgbClr val="001F5F"/>
                </a:solidFill>
                <a:latin typeface="Calibri"/>
                <a:cs typeface="Calibri"/>
              </a:rPr>
              <a:t>m</a:t>
            </a:r>
            <a:r>
              <a:rPr sz="2000" spc="-10" dirty="0">
                <a:solidFill>
                  <a:srgbClr val="001F5F"/>
                </a:solidFill>
                <a:latin typeface="Calibri"/>
                <a:cs typeface="Calibri"/>
              </a:rPr>
              <a:t>ai</a:t>
            </a:r>
            <a:r>
              <a:rPr sz="2000" spc="-5" dirty="0">
                <a:solidFill>
                  <a:srgbClr val="001F5F"/>
                </a:solidFill>
                <a:latin typeface="Calibri"/>
                <a:cs typeface="Calibri"/>
              </a:rPr>
              <a:t>n</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d</a:t>
            </a:r>
            <a:r>
              <a:rPr sz="2000" spc="-265" dirty="0">
                <a:solidFill>
                  <a:srgbClr val="001F5F"/>
                </a:solidFill>
                <a:latin typeface="Calibri"/>
                <a:cs typeface="Calibri"/>
              </a:rPr>
              <a:t>’</a:t>
            </a:r>
            <a:r>
              <a:rPr sz="2000" spc="-15" dirty="0">
                <a:solidFill>
                  <a:srgbClr val="001F5F"/>
                </a:solidFill>
                <a:latin typeface="Calibri"/>
                <a:cs typeface="Calibri"/>
              </a:rPr>
              <a:t>A</a:t>
            </a:r>
            <a:r>
              <a:rPr sz="2000" spc="-30" dirty="0">
                <a:solidFill>
                  <a:srgbClr val="001F5F"/>
                </a:solidFill>
                <a:latin typeface="Calibri"/>
                <a:cs typeface="Calibri"/>
              </a:rPr>
              <a:t>m</a:t>
            </a:r>
            <a:r>
              <a:rPr sz="2000" spc="-20" dirty="0">
                <a:solidFill>
                  <a:srgbClr val="001F5F"/>
                </a:solidFill>
                <a:latin typeface="Calibri"/>
                <a:cs typeface="Calibri"/>
              </a:rPr>
              <a:t>é</a:t>
            </a:r>
            <a:r>
              <a:rPr sz="2000" spc="-10" dirty="0">
                <a:solidFill>
                  <a:srgbClr val="001F5F"/>
                </a:solidFill>
                <a:latin typeface="Calibri"/>
                <a:cs typeface="Calibri"/>
              </a:rPr>
              <a:t>norr</a:t>
            </a:r>
            <a:r>
              <a:rPr sz="2000" spc="-5" dirty="0">
                <a:solidFill>
                  <a:srgbClr val="001F5F"/>
                </a:solidFill>
                <a:latin typeface="Calibri"/>
                <a:cs typeface="Calibri"/>
              </a:rPr>
              <a:t>h</a:t>
            </a:r>
            <a:r>
              <a:rPr sz="2000" spc="-20" dirty="0">
                <a:solidFill>
                  <a:srgbClr val="001F5F"/>
                </a:solidFill>
                <a:latin typeface="Calibri"/>
                <a:cs typeface="Calibri"/>
              </a:rPr>
              <a:t>é</a:t>
            </a:r>
            <a:r>
              <a:rPr sz="2000" spc="-10" dirty="0">
                <a:solidFill>
                  <a:srgbClr val="001F5F"/>
                </a:solidFill>
                <a:latin typeface="Calibri"/>
                <a:cs typeface="Calibri"/>
              </a:rPr>
              <a:t>e</a:t>
            </a:r>
            <a:endParaRPr sz="2000">
              <a:latin typeface="Calibri"/>
              <a:cs typeface="Calibri"/>
            </a:endParaRPr>
          </a:p>
          <a:p>
            <a:pPr marL="356870" indent="-344170">
              <a:spcBef>
                <a:spcPts val="480"/>
              </a:spcBef>
              <a:buClr>
                <a:srgbClr val="001F5F"/>
              </a:buClr>
              <a:buFont typeface="Arial"/>
              <a:buChar char="•"/>
              <a:tabLst>
                <a:tab pos="357505" algn="l"/>
              </a:tabLst>
            </a:pPr>
            <a:r>
              <a:rPr sz="2000" b="1" spc="-40" dirty="0">
                <a:solidFill>
                  <a:srgbClr val="001F5F"/>
                </a:solidFill>
                <a:latin typeface="Calibri"/>
                <a:cs typeface="Calibri"/>
              </a:rPr>
              <a:t>S</a:t>
            </a:r>
            <a:r>
              <a:rPr sz="2000" b="1" spc="-50" dirty="0">
                <a:solidFill>
                  <a:srgbClr val="001F5F"/>
                </a:solidFill>
                <a:latin typeface="Calibri"/>
                <a:cs typeface="Calibri"/>
              </a:rPr>
              <a:t>A</a:t>
            </a:r>
            <a:r>
              <a:rPr sz="2000" b="1" spc="-15" dirty="0">
                <a:solidFill>
                  <a:srgbClr val="001F5F"/>
                </a:solidFill>
                <a:latin typeface="Calibri"/>
                <a:cs typeface="Calibri"/>
              </a:rPr>
              <a:t>U</a:t>
            </a:r>
            <a:r>
              <a:rPr sz="2000" b="1" spc="25" dirty="0">
                <a:solidFill>
                  <a:srgbClr val="001F5F"/>
                </a:solidFill>
                <a:latin typeface="Calibri"/>
                <a:cs typeface="Calibri"/>
              </a:rPr>
              <a:t> </a:t>
            </a:r>
            <a:r>
              <a:rPr sz="2000" spc="-10" dirty="0">
                <a:solidFill>
                  <a:srgbClr val="001F5F"/>
                </a:solidFill>
                <a:latin typeface="Calibri"/>
                <a:cs typeface="Calibri"/>
              </a:rPr>
              <a:t>S</a:t>
            </a:r>
            <a:r>
              <a:rPr sz="2000" spc="-20" dirty="0">
                <a:solidFill>
                  <a:srgbClr val="001F5F"/>
                </a:solidFill>
                <a:latin typeface="Calibri"/>
                <a:cs typeface="Calibri"/>
              </a:rPr>
              <a:t>e</a:t>
            </a:r>
            <a:r>
              <a:rPr sz="2000" spc="5" dirty="0">
                <a:solidFill>
                  <a:srgbClr val="001F5F"/>
                </a:solidFill>
                <a:latin typeface="Calibri"/>
                <a:cs typeface="Calibri"/>
              </a:rPr>
              <a:t>r</a:t>
            </a:r>
            <a:r>
              <a:rPr sz="2000" spc="-25" dirty="0">
                <a:solidFill>
                  <a:srgbClr val="001F5F"/>
                </a:solidFill>
                <a:latin typeface="Calibri"/>
                <a:cs typeface="Calibri"/>
              </a:rPr>
              <a:t>v</a:t>
            </a:r>
            <a:r>
              <a:rPr sz="2000" spc="-10" dirty="0">
                <a:solidFill>
                  <a:srgbClr val="001F5F"/>
                </a:solidFill>
                <a:latin typeface="Calibri"/>
                <a:cs typeface="Calibri"/>
              </a:rPr>
              <a:t>ice</a:t>
            </a:r>
            <a:r>
              <a:rPr sz="2000" spc="35" dirty="0">
                <a:solidFill>
                  <a:srgbClr val="001F5F"/>
                </a:solidFill>
                <a:latin typeface="Calibri"/>
                <a:cs typeface="Calibri"/>
              </a:rPr>
              <a:t> </a:t>
            </a:r>
            <a:r>
              <a:rPr sz="2000" spc="-10" dirty="0">
                <a:solidFill>
                  <a:srgbClr val="001F5F"/>
                </a:solidFill>
                <a:latin typeface="Calibri"/>
                <a:cs typeface="Calibri"/>
              </a:rPr>
              <a:t>d</a:t>
            </a:r>
            <a:r>
              <a:rPr sz="2000" spc="-265" dirty="0">
                <a:solidFill>
                  <a:srgbClr val="001F5F"/>
                </a:solidFill>
                <a:latin typeface="Calibri"/>
                <a:cs typeface="Calibri"/>
              </a:rPr>
              <a:t>’</a:t>
            </a:r>
            <a:r>
              <a:rPr sz="2000" spc="-10" dirty="0">
                <a:solidFill>
                  <a:srgbClr val="001F5F"/>
                </a:solidFill>
                <a:latin typeface="Calibri"/>
                <a:cs typeface="Calibri"/>
              </a:rPr>
              <a:t>Ac</a:t>
            </a:r>
            <a:r>
              <a:rPr sz="2000" spc="-20" dirty="0">
                <a:solidFill>
                  <a:srgbClr val="001F5F"/>
                </a:solidFill>
                <a:latin typeface="Calibri"/>
                <a:cs typeface="Calibri"/>
              </a:rPr>
              <a:t>c</a:t>
            </a:r>
            <a:r>
              <a:rPr sz="2000" spc="-10" dirty="0">
                <a:solidFill>
                  <a:srgbClr val="001F5F"/>
                </a:solidFill>
                <a:latin typeface="Calibri"/>
                <a:cs typeface="Calibri"/>
              </a:rPr>
              <a:t>u</a:t>
            </a:r>
            <a:r>
              <a:rPr sz="2000" spc="-20" dirty="0">
                <a:solidFill>
                  <a:srgbClr val="001F5F"/>
                </a:solidFill>
                <a:latin typeface="Calibri"/>
                <a:cs typeface="Calibri"/>
              </a:rPr>
              <a:t>e</a:t>
            </a:r>
            <a:r>
              <a:rPr sz="2000" dirty="0">
                <a:solidFill>
                  <a:srgbClr val="001F5F"/>
                </a:solidFill>
                <a:latin typeface="Calibri"/>
                <a:cs typeface="Calibri"/>
              </a:rPr>
              <a:t>il</a:t>
            </a:r>
            <a:r>
              <a:rPr sz="2000" spc="45"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e</a:t>
            </a:r>
            <a:r>
              <a:rPr sz="2000" spc="-10" dirty="0">
                <a:solidFill>
                  <a:srgbClr val="001F5F"/>
                </a:solidFill>
                <a:latin typeface="Calibri"/>
                <a:cs typeface="Calibri"/>
              </a:rPr>
              <a:t>s</a:t>
            </a:r>
            <a:r>
              <a:rPr sz="2000" spc="15" dirty="0">
                <a:solidFill>
                  <a:srgbClr val="001F5F"/>
                </a:solidFill>
                <a:latin typeface="Calibri"/>
                <a:cs typeface="Calibri"/>
              </a:rPr>
              <a:t> </a:t>
            </a:r>
            <a:r>
              <a:rPr sz="2000" spc="-25" dirty="0">
                <a:solidFill>
                  <a:srgbClr val="001F5F"/>
                </a:solidFill>
                <a:latin typeface="Calibri"/>
                <a:cs typeface="Calibri"/>
              </a:rPr>
              <a:t>U</a:t>
            </a:r>
            <a:r>
              <a:rPr sz="2000" spc="-35" dirty="0">
                <a:solidFill>
                  <a:srgbClr val="001F5F"/>
                </a:solidFill>
                <a:latin typeface="Calibri"/>
                <a:cs typeface="Calibri"/>
              </a:rPr>
              <a:t>r</a:t>
            </a:r>
            <a:r>
              <a:rPr sz="2000" spc="-40" dirty="0">
                <a:solidFill>
                  <a:srgbClr val="001F5F"/>
                </a:solidFill>
                <a:latin typeface="Calibri"/>
                <a:cs typeface="Calibri"/>
              </a:rPr>
              <a:t>g</a:t>
            </a:r>
            <a:r>
              <a:rPr sz="2000" spc="-20" dirty="0">
                <a:solidFill>
                  <a:srgbClr val="001F5F"/>
                </a:solidFill>
                <a:latin typeface="Calibri"/>
                <a:cs typeface="Calibri"/>
              </a:rPr>
              <a:t>e</a:t>
            </a:r>
            <a:r>
              <a:rPr sz="2000" spc="-10" dirty="0">
                <a:solidFill>
                  <a:srgbClr val="001F5F"/>
                </a:solidFill>
                <a:latin typeface="Calibri"/>
                <a:cs typeface="Calibri"/>
              </a:rPr>
              <a:t>nc</a:t>
            </a:r>
            <a:r>
              <a:rPr sz="2000" spc="-20" dirty="0">
                <a:solidFill>
                  <a:srgbClr val="001F5F"/>
                </a:solidFill>
                <a:latin typeface="Calibri"/>
                <a:cs typeface="Calibri"/>
              </a:rPr>
              <a:t>e</a:t>
            </a:r>
            <a:r>
              <a:rPr sz="2000" spc="-10" dirty="0">
                <a:solidFill>
                  <a:srgbClr val="001F5F"/>
                </a:solidFill>
                <a:latin typeface="Calibri"/>
                <a:cs typeface="Calibri"/>
              </a:rPr>
              <a:t>s</a:t>
            </a:r>
            <a:endParaRPr sz="2000">
              <a:latin typeface="Calibri"/>
              <a:cs typeface="Calibri"/>
            </a:endParaRPr>
          </a:p>
          <a:p>
            <a:pPr marL="356870" indent="-344170">
              <a:spcBef>
                <a:spcPts val="480"/>
              </a:spcBef>
              <a:buClr>
                <a:srgbClr val="001F5F"/>
              </a:buClr>
              <a:buFont typeface="Arial"/>
              <a:buChar char="•"/>
              <a:tabLst>
                <a:tab pos="357505" algn="l"/>
              </a:tabLst>
            </a:pPr>
            <a:r>
              <a:rPr sz="2000" b="1" spc="-20" dirty="0">
                <a:solidFill>
                  <a:srgbClr val="001F5F"/>
                </a:solidFill>
                <a:latin typeface="Calibri"/>
                <a:cs typeface="Calibri"/>
              </a:rPr>
              <a:t>S</a:t>
            </a:r>
            <a:r>
              <a:rPr sz="2000" b="1" spc="-10" dirty="0">
                <a:solidFill>
                  <a:srgbClr val="001F5F"/>
                </a:solidFill>
                <a:latin typeface="Calibri"/>
                <a:cs typeface="Calibri"/>
              </a:rPr>
              <a:t>FLS</a:t>
            </a:r>
            <a:r>
              <a:rPr sz="2000" b="1" spc="20" dirty="0">
                <a:solidFill>
                  <a:srgbClr val="001F5F"/>
                </a:solidFill>
                <a:latin typeface="Calibri"/>
                <a:cs typeface="Calibri"/>
              </a:rPr>
              <a:t> </a:t>
            </a:r>
            <a:r>
              <a:rPr sz="2000" spc="-15" dirty="0">
                <a:solidFill>
                  <a:srgbClr val="001F5F"/>
                </a:solidFill>
                <a:latin typeface="Calibri"/>
                <a:cs typeface="Calibri"/>
              </a:rPr>
              <a:t>Socié</a:t>
            </a:r>
            <a:r>
              <a:rPr sz="2000" spc="-30" dirty="0">
                <a:solidFill>
                  <a:srgbClr val="001F5F"/>
                </a:solidFill>
                <a:latin typeface="Calibri"/>
                <a:cs typeface="Calibri"/>
              </a:rPr>
              <a:t>t</a:t>
            </a:r>
            <a:r>
              <a:rPr sz="2000" spc="-10" dirty="0">
                <a:solidFill>
                  <a:srgbClr val="001F5F"/>
                </a:solidFill>
                <a:latin typeface="Calibri"/>
                <a:cs typeface="Calibri"/>
              </a:rPr>
              <a:t>é</a:t>
            </a:r>
            <a:r>
              <a:rPr sz="2000" spc="40" dirty="0">
                <a:solidFill>
                  <a:srgbClr val="001F5F"/>
                </a:solidFill>
                <a:latin typeface="Calibri"/>
                <a:cs typeface="Calibri"/>
              </a:rPr>
              <a:t> </a:t>
            </a:r>
            <a:r>
              <a:rPr sz="2000" spc="-15" dirty="0">
                <a:solidFill>
                  <a:srgbClr val="001F5F"/>
                </a:solidFill>
                <a:latin typeface="Calibri"/>
                <a:cs typeface="Calibri"/>
              </a:rPr>
              <a:t>F</a:t>
            </a:r>
            <a:r>
              <a:rPr sz="2000" spc="-60" dirty="0">
                <a:solidFill>
                  <a:srgbClr val="001F5F"/>
                </a:solidFill>
                <a:latin typeface="Calibri"/>
                <a:cs typeface="Calibri"/>
              </a:rPr>
              <a:t>r</a:t>
            </a:r>
            <a:r>
              <a:rPr sz="2000" spc="-10" dirty="0">
                <a:solidFill>
                  <a:srgbClr val="001F5F"/>
                </a:solidFill>
                <a:latin typeface="Calibri"/>
                <a:cs typeface="Calibri"/>
              </a:rPr>
              <a:t>a</a:t>
            </a:r>
            <a:r>
              <a:rPr sz="2000" spc="-5" dirty="0">
                <a:solidFill>
                  <a:srgbClr val="001F5F"/>
                </a:solidFill>
                <a:latin typeface="Calibri"/>
                <a:cs typeface="Calibri"/>
              </a:rPr>
              <a:t>n</a:t>
            </a:r>
            <a:r>
              <a:rPr sz="2000" spc="-40" dirty="0">
                <a:solidFill>
                  <a:srgbClr val="001F5F"/>
                </a:solidFill>
                <a:latin typeface="Calibri"/>
                <a:cs typeface="Calibri"/>
              </a:rPr>
              <a:t>ç</a:t>
            </a:r>
            <a:r>
              <a:rPr sz="2000" spc="-10" dirty="0">
                <a:solidFill>
                  <a:srgbClr val="001F5F"/>
                </a:solidFill>
                <a:latin typeface="Calibri"/>
                <a:cs typeface="Calibri"/>
              </a:rPr>
              <a:t>ai</a:t>
            </a:r>
            <a:r>
              <a:rPr sz="2000" spc="-20" dirty="0">
                <a:solidFill>
                  <a:srgbClr val="001F5F"/>
                </a:solidFill>
                <a:latin typeface="Calibri"/>
                <a:cs typeface="Calibri"/>
              </a:rPr>
              <a:t>s</a:t>
            </a:r>
            <a:r>
              <a:rPr sz="2000" spc="-10" dirty="0">
                <a:solidFill>
                  <a:srgbClr val="001F5F"/>
                </a:solidFill>
                <a:latin typeface="Calibri"/>
                <a:cs typeface="Calibri"/>
              </a:rPr>
              <a:t>e</a:t>
            </a:r>
            <a:r>
              <a:rPr sz="2000" spc="65"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15" dirty="0">
                <a:solidFill>
                  <a:srgbClr val="001F5F"/>
                </a:solidFill>
                <a:latin typeface="Calibri"/>
                <a:cs typeface="Calibri"/>
              </a:rPr>
              <a:t>L</a:t>
            </a:r>
            <a:r>
              <a:rPr sz="2000" spc="-5" dirty="0">
                <a:solidFill>
                  <a:srgbClr val="001F5F"/>
                </a:solidFill>
                <a:latin typeface="Calibri"/>
                <a:cs typeface="Calibri"/>
              </a:rPr>
              <a:t>u</a:t>
            </a:r>
            <a:r>
              <a:rPr sz="2000" spc="-30" dirty="0">
                <a:solidFill>
                  <a:srgbClr val="001F5F"/>
                </a:solidFill>
                <a:latin typeface="Calibri"/>
                <a:cs typeface="Calibri"/>
              </a:rPr>
              <a:t>tt</a:t>
            </a:r>
            <a:r>
              <a:rPr sz="2000" spc="-10" dirty="0">
                <a:solidFill>
                  <a:srgbClr val="001F5F"/>
                </a:solidFill>
                <a:latin typeface="Calibri"/>
                <a:cs typeface="Calibri"/>
              </a:rPr>
              <a:t>e </a:t>
            </a:r>
            <a:r>
              <a:rPr sz="2000" spc="-30" dirty="0">
                <a:solidFill>
                  <a:srgbClr val="001F5F"/>
                </a:solidFill>
                <a:latin typeface="Calibri"/>
                <a:cs typeface="Calibri"/>
              </a:rPr>
              <a:t>c</a:t>
            </a:r>
            <a:r>
              <a:rPr sz="2000" spc="-15" dirty="0">
                <a:solidFill>
                  <a:srgbClr val="001F5F"/>
                </a:solidFill>
                <a:latin typeface="Calibri"/>
                <a:cs typeface="Calibri"/>
              </a:rPr>
              <a:t>o</a:t>
            </a:r>
            <a:r>
              <a:rPr sz="2000" spc="-30"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le</a:t>
            </a:r>
            <a:r>
              <a:rPr sz="2000" spc="15" dirty="0">
                <a:solidFill>
                  <a:srgbClr val="001F5F"/>
                </a:solidFill>
                <a:latin typeface="Calibri"/>
                <a:cs typeface="Calibri"/>
              </a:rPr>
              <a:t> </a:t>
            </a:r>
            <a:r>
              <a:rPr sz="2000" spc="-15" dirty="0">
                <a:solidFill>
                  <a:srgbClr val="001F5F"/>
                </a:solidFill>
                <a:latin typeface="Calibri"/>
                <a:cs typeface="Calibri"/>
              </a:rPr>
              <a:t>Sida</a:t>
            </a:r>
            <a:endParaRPr sz="2000">
              <a:latin typeface="Calibri"/>
              <a:cs typeface="Calibri"/>
            </a:endParaRPr>
          </a:p>
          <a:p>
            <a:pPr marL="356870" indent="-344170">
              <a:spcBef>
                <a:spcPts val="480"/>
              </a:spcBef>
              <a:buClr>
                <a:srgbClr val="001F5F"/>
              </a:buClr>
              <a:buFont typeface="Arial"/>
              <a:buChar char="•"/>
              <a:tabLst>
                <a:tab pos="357505" algn="l"/>
              </a:tabLst>
            </a:pPr>
            <a:r>
              <a:rPr sz="2000" b="1" spc="-20" dirty="0">
                <a:solidFill>
                  <a:srgbClr val="001F5F"/>
                </a:solidFill>
                <a:latin typeface="Calibri"/>
                <a:cs typeface="Calibri"/>
              </a:rPr>
              <a:t>S</a:t>
            </a:r>
            <a:r>
              <a:rPr sz="2000" b="1" spc="-10" dirty="0">
                <a:solidFill>
                  <a:srgbClr val="001F5F"/>
                </a:solidFill>
                <a:latin typeface="Calibri"/>
                <a:cs typeface="Calibri"/>
              </a:rPr>
              <a:t>I</a:t>
            </a:r>
            <a:r>
              <a:rPr sz="2000" b="1" spc="-80" dirty="0">
                <a:solidFill>
                  <a:srgbClr val="001F5F"/>
                </a:solidFill>
                <a:latin typeface="Calibri"/>
                <a:cs typeface="Calibri"/>
              </a:rPr>
              <a:t>D</a:t>
            </a:r>
            <a:r>
              <a:rPr sz="2000" b="1" spc="-15" dirty="0">
                <a:solidFill>
                  <a:srgbClr val="001F5F"/>
                </a:solidFill>
                <a:latin typeface="Calibri"/>
                <a:cs typeface="Calibri"/>
              </a:rPr>
              <a:t>A</a:t>
            </a:r>
            <a:r>
              <a:rPr sz="2000" b="1" spc="45" dirty="0">
                <a:solidFill>
                  <a:srgbClr val="001F5F"/>
                </a:solidFill>
                <a:latin typeface="Calibri"/>
                <a:cs typeface="Calibri"/>
              </a:rPr>
              <a:t> </a:t>
            </a:r>
            <a:r>
              <a:rPr sz="2000" spc="-40" dirty="0">
                <a:solidFill>
                  <a:srgbClr val="001F5F"/>
                </a:solidFill>
                <a:latin typeface="Calibri"/>
                <a:cs typeface="Calibri"/>
              </a:rPr>
              <a:t>S</a:t>
            </a:r>
            <a:r>
              <a:rPr sz="2000" spc="-5" dirty="0">
                <a:solidFill>
                  <a:srgbClr val="001F5F"/>
                </a:solidFill>
                <a:latin typeface="Calibri"/>
                <a:cs typeface="Calibri"/>
              </a:rPr>
              <a:t>y</a:t>
            </a:r>
            <a:r>
              <a:rPr sz="2000" spc="-10" dirty="0">
                <a:solidFill>
                  <a:srgbClr val="001F5F"/>
                </a:solidFill>
                <a:latin typeface="Calibri"/>
                <a:cs typeface="Calibri"/>
              </a:rPr>
              <a:t>nd</a:t>
            </a:r>
            <a:r>
              <a:rPr sz="2000" spc="-35" dirty="0">
                <a:solidFill>
                  <a:srgbClr val="001F5F"/>
                </a:solidFill>
                <a:latin typeface="Calibri"/>
                <a:cs typeface="Calibri"/>
              </a:rPr>
              <a:t>r</a:t>
            </a:r>
            <a:r>
              <a:rPr sz="2000" spc="-15" dirty="0">
                <a:solidFill>
                  <a:srgbClr val="001F5F"/>
                </a:solidFill>
                <a:latin typeface="Calibri"/>
                <a:cs typeface="Calibri"/>
              </a:rPr>
              <a:t>o</a:t>
            </a:r>
            <a:r>
              <a:rPr sz="2000" spc="-30" dirty="0">
                <a:solidFill>
                  <a:srgbClr val="001F5F"/>
                </a:solidFill>
                <a:latin typeface="Calibri"/>
                <a:cs typeface="Calibri"/>
              </a:rPr>
              <a:t>m</a:t>
            </a:r>
            <a:r>
              <a:rPr sz="2000" spc="-10" dirty="0">
                <a:solidFill>
                  <a:srgbClr val="001F5F"/>
                </a:solidFill>
                <a:latin typeface="Calibri"/>
                <a:cs typeface="Calibri"/>
              </a:rPr>
              <a:t>e </a:t>
            </a:r>
            <a:r>
              <a:rPr sz="2000" spc="-5" dirty="0">
                <a:solidFill>
                  <a:srgbClr val="001F5F"/>
                </a:solidFill>
                <a:latin typeface="Calibri"/>
                <a:cs typeface="Calibri"/>
              </a:rPr>
              <a:t>d</a:t>
            </a:r>
            <a:r>
              <a:rPr sz="2000" spc="-10" dirty="0">
                <a:solidFill>
                  <a:srgbClr val="001F5F"/>
                </a:solidFill>
                <a:latin typeface="Calibri"/>
                <a:cs typeface="Calibri"/>
              </a:rPr>
              <a:t>’Im</a:t>
            </a:r>
            <a:r>
              <a:rPr sz="2000" spc="-35" dirty="0">
                <a:solidFill>
                  <a:srgbClr val="001F5F"/>
                </a:solidFill>
                <a:latin typeface="Calibri"/>
                <a:cs typeface="Calibri"/>
              </a:rPr>
              <a:t>m</a:t>
            </a:r>
            <a:r>
              <a:rPr sz="2000" spc="-10" dirty="0">
                <a:solidFill>
                  <a:srgbClr val="001F5F"/>
                </a:solidFill>
                <a:latin typeface="Calibri"/>
                <a:cs typeface="Calibri"/>
              </a:rPr>
              <a:t>un</a:t>
            </a:r>
            <a:r>
              <a:rPr sz="2000" spc="-15" dirty="0">
                <a:solidFill>
                  <a:srgbClr val="001F5F"/>
                </a:solidFill>
                <a:latin typeface="Calibri"/>
                <a:cs typeface="Calibri"/>
              </a:rPr>
              <a:t>o</a:t>
            </a:r>
            <a:r>
              <a:rPr sz="2000" dirty="0">
                <a:solidFill>
                  <a:srgbClr val="001F5F"/>
                </a:solidFill>
                <a:latin typeface="Calibri"/>
                <a:cs typeface="Calibri"/>
              </a:rPr>
              <a:t> </a:t>
            </a:r>
            <a:r>
              <a:rPr sz="2000" spc="-15" dirty="0">
                <a:solidFill>
                  <a:srgbClr val="001F5F"/>
                </a:solidFill>
                <a:latin typeface="Calibri"/>
                <a:cs typeface="Calibri"/>
              </a:rPr>
              <a:t>D</a:t>
            </a:r>
            <a:r>
              <a:rPr sz="2000" spc="-40" dirty="0">
                <a:solidFill>
                  <a:srgbClr val="001F5F"/>
                </a:solidFill>
                <a:latin typeface="Calibri"/>
                <a:cs typeface="Calibri"/>
              </a:rPr>
              <a:t>é</a:t>
            </a:r>
            <a:r>
              <a:rPr sz="2000" spc="-20" dirty="0">
                <a:solidFill>
                  <a:srgbClr val="001F5F"/>
                </a:solidFill>
                <a:latin typeface="Calibri"/>
                <a:cs typeface="Calibri"/>
              </a:rPr>
              <a:t>f</a:t>
            </a:r>
            <a:r>
              <a:rPr sz="2000" spc="-10" dirty="0">
                <a:solidFill>
                  <a:srgbClr val="001F5F"/>
                </a:solidFill>
                <a:latin typeface="Calibri"/>
                <a:cs typeface="Calibri"/>
              </a:rPr>
              <a:t>ic</a:t>
            </a:r>
            <a:r>
              <a:rPr sz="2000" spc="-15" dirty="0">
                <a:solidFill>
                  <a:srgbClr val="001F5F"/>
                </a:solidFill>
                <a:latin typeface="Calibri"/>
                <a:cs typeface="Calibri"/>
              </a:rPr>
              <a:t>i</a:t>
            </a:r>
            <a:r>
              <a:rPr sz="2000" spc="-20" dirty="0">
                <a:solidFill>
                  <a:srgbClr val="001F5F"/>
                </a:solidFill>
                <a:latin typeface="Calibri"/>
                <a:cs typeface="Calibri"/>
              </a:rPr>
              <a:t>e</a:t>
            </a:r>
            <a:r>
              <a:rPr sz="2000" spc="-10" dirty="0">
                <a:solidFill>
                  <a:srgbClr val="001F5F"/>
                </a:solidFill>
                <a:latin typeface="Calibri"/>
                <a:cs typeface="Calibri"/>
              </a:rPr>
              <a:t>nce</a:t>
            </a:r>
            <a:r>
              <a:rPr sz="2000" spc="85" dirty="0">
                <a:solidFill>
                  <a:srgbClr val="001F5F"/>
                </a:solidFill>
                <a:latin typeface="Calibri"/>
                <a:cs typeface="Calibri"/>
              </a:rPr>
              <a:t> </a:t>
            </a:r>
            <a:r>
              <a:rPr sz="2000" spc="-15" dirty="0">
                <a:solidFill>
                  <a:srgbClr val="001F5F"/>
                </a:solidFill>
                <a:latin typeface="Calibri"/>
                <a:cs typeface="Calibri"/>
              </a:rPr>
              <a:t>Acq</a:t>
            </a:r>
            <a:r>
              <a:rPr sz="2000" spc="-10" dirty="0">
                <a:solidFill>
                  <a:srgbClr val="001F5F"/>
                </a:solidFill>
                <a:latin typeface="Calibri"/>
                <a:cs typeface="Calibri"/>
              </a:rPr>
              <a:t>u</a:t>
            </a:r>
            <a:r>
              <a:rPr sz="2000" spc="-5" dirty="0">
                <a:solidFill>
                  <a:srgbClr val="001F5F"/>
                </a:solidFill>
                <a:latin typeface="Calibri"/>
                <a:cs typeface="Calibri"/>
              </a:rPr>
              <a:t>i</a:t>
            </a:r>
            <a:r>
              <a:rPr sz="2000" spc="-25" dirty="0">
                <a:solidFill>
                  <a:srgbClr val="001F5F"/>
                </a:solidFill>
                <a:latin typeface="Calibri"/>
                <a:cs typeface="Calibri"/>
              </a:rPr>
              <a:t>s</a:t>
            </a:r>
            <a:r>
              <a:rPr sz="2000" spc="-10" dirty="0">
                <a:solidFill>
                  <a:srgbClr val="001F5F"/>
                </a:solidFill>
                <a:latin typeface="Calibri"/>
                <a:cs typeface="Calibri"/>
              </a:rPr>
              <a:t>e</a:t>
            </a:r>
            <a:endParaRPr sz="2000">
              <a:latin typeface="Calibri"/>
              <a:cs typeface="Calibri"/>
            </a:endParaRPr>
          </a:p>
          <a:p>
            <a:pPr marL="356870" indent="-344170">
              <a:spcBef>
                <a:spcPts val="480"/>
              </a:spcBef>
              <a:buClr>
                <a:srgbClr val="001F5F"/>
              </a:buClr>
              <a:buFont typeface="Arial"/>
              <a:buChar char="•"/>
              <a:tabLst>
                <a:tab pos="357505" algn="l"/>
              </a:tabLst>
            </a:pPr>
            <a:r>
              <a:rPr sz="2000" b="1" spc="-20" dirty="0">
                <a:solidFill>
                  <a:srgbClr val="001F5F"/>
                </a:solidFill>
                <a:latin typeface="Calibri"/>
                <a:cs typeface="Calibri"/>
              </a:rPr>
              <a:t>S</a:t>
            </a:r>
            <a:r>
              <a:rPr sz="2000" b="1" spc="-10" dirty="0">
                <a:solidFill>
                  <a:srgbClr val="001F5F"/>
                </a:solidFill>
                <a:latin typeface="Calibri"/>
                <a:cs typeface="Calibri"/>
              </a:rPr>
              <a:t>MIT</a:t>
            </a:r>
            <a:r>
              <a:rPr sz="2000" b="1" spc="20" dirty="0">
                <a:solidFill>
                  <a:srgbClr val="001F5F"/>
                </a:solidFill>
                <a:latin typeface="Calibri"/>
                <a:cs typeface="Calibri"/>
              </a:rPr>
              <a:t> </a:t>
            </a:r>
            <a:r>
              <a:rPr sz="2000" spc="-15" dirty="0">
                <a:solidFill>
                  <a:srgbClr val="001F5F"/>
                </a:solidFill>
                <a:latin typeface="Calibri"/>
                <a:cs typeface="Calibri"/>
              </a:rPr>
              <a:t>S</a:t>
            </a:r>
            <a:r>
              <a:rPr sz="2000" spc="-20" dirty="0">
                <a:solidFill>
                  <a:srgbClr val="001F5F"/>
                </a:solidFill>
                <a:latin typeface="Calibri"/>
                <a:cs typeface="Calibri"/>
              </a:rPr>
              <a:t>e</a:t>
            </a:r>
            <a:r>
              <a:rPr sz="2000" spc="5" dirty="0">
                <a:solidFill>
                  <a:srgbClr val="001F5F"/>
                </a:solidFill>
                <a:latin typeface="Calibri"/>
                <a:cs typeface="Calibri"/>
              </a:rPr>
              <a:t>r</a:t>
            </a:r>
            <a:r>
              <a:rPr sz="2000" spc="-25" dirty="0">
                <a:solidFill>
                  <a:srgbClr val="001F5F"/>
                </a:solidFill>
                <a:latin typeface="Calibri"/>
                <a:cs typeface="Calibri"/>
              </a:rPr>
              <a:t>v</a:t>
            </a:r>
            <a:r>
              <a:rPr sz="2000" spc="-10" dirty="0">
                <a:solidFill>
                  <a:srgbClr val="001F5F"/>
                </a:solidFill>
                <a:latin typeface="Calibri"/>
                <a:cs typeface="Calibri"/>
              </a:rPr>
              <a:t>ice</a:t>
            </a:r>
            <a:r>
              <a:rPr sz="2000" spc="60" dirty="0">
                <a:solidFill>
                  <a:srgbClr val="001F5F"/>
                </a:solidFill>
                <a:latin typeface="Calibri"/>
                <a:cs typeface="Calibri"/>
              </a:rPr>
              <a:t> </a:t>
            </a:r>
            <a:r>
              <a:rPr sz="2000" spc="-10" dirty="0">
                <a:solidFill>
                  <a:srgbClr val="001F5F"/>
                </a:solidFill>
                <a:latin typeface="Calibri"/>
                <a:cs typeface="Calibri"/>
              </a:rPr>
              <a:t>de </a:t>
            </a:r>
            <a:r>
              <a:rPr sz="2000" spc="-15" dirty="0">
                <a:solidFill>
                  <a:srgbClr val="001F5F"/>
                </a:solidFill>
                <a:latin typeface="Calibri"/>
                <a:cs typeface="Calibri"/>
              </a:rPr>
              <a:t>Mal</a:t>
            </a:r>
            <a:r>
              <a:rPr sz="2000" spc="-5" dirty="0">
                <a:solidFill>
                  <a:srgbClr val="001F5F"/>
                </a:solidFill>
                <a:latin typeface="Calibri"/>
                <a:cs typeface="Calibri"/>
              </a:rPr>
              <a:t>a</a:t>
            </a:r>
            <a:r>
              <a:rPr sz="2000" spc="-10" dirty="0">
                <a:solidFill>
                  <a:srgbClr val="001F5F"/>
                </a:solidFill>
                <a:latin typeface="Calibri"/>
                <a:cs typeface="Calibri"/>
              </a:rPr>
              <a:t>d</a:t>
            </a:r>
            <a:r>
              <a:rPr sz="2000" spc="-5" dirty="0">
                <a:solidFill>
                  <a:srgbClr val="001F5F"/>
                </a:solidFill>
                <a:latin typeface="Calibri"/>
                <a:cs typeface="Calibri"/>
              </a:rPr>
              <a:t>i</a:t>
            </a:r>
            <a:r>
              <a:rPr sz="2000" spc="-20" dirty="0">
                <a:solidFill>
                  <a:srgbClr val="001F5F"/>
                </a:solidFill>
                <a:latin typeface="Calibri"/>
                <a:cs typeface="Calibri"/>
              </a:rPr>
              <a:t>e</a:t>
            </a:r>
            <a:r>
              <a:rPr sz="2000" spc="-10" dirty="0">
                <a:solidFill>
                  <a:srgbClr val="001F5F"/>
                </a:solidFill>
                <a:latin typeface="Calibri"/>
                <a:cs typeface="Calibri"/>
              </a:rPr>
              <a:t>s</a:t>
            </a:r>
            <a:r>
              <a:rPr sz="2000" spc="35" dirty="0">
                <a:solidFill>
                  <a:srgbClr val="001F5F"/>
                </a:solidFill>
                <a:latin typeface="Calibri"/>
                <a:cs typeface="Calibri"/>
              </a:rPr>
              <a:t> </a:t>
            </a:r>
            <a:r>
              <a:rPr sz="2000" spc="-5" dirty="0">
                <a:solidFill>
                  <a:srgbClr val="001F5F"/>
                </a:solidFill>
                <a:latin typeface="Calibri"/>
                <a:cs typeface="Calibri"/>
              </a:rPr>
              <a:t>I</a:t>
            </a:r>
            <a:r>
              <a:rPr sz="2000" spc="-10" dirty="0">
                <a:solidFill>
                  <a:srgbClr val="001F5F"/>
                </a:solidFill>
                <a:latin typeface="Calibri"/>
                <a:cs typeface="Calibri"/>
              </a:rPr>
              <a:t>n</a:t>
            </a:r>
            <a:r>
              <a:rPr sz="2000" spc="-70" dirty="0">
                <a:solidFill>
                  <a:srgbClr val="001F5F"/>
                </a:solidFill>
                <a:latin typeface="Calibri"/>
                <a:cs typeface="Calibri"/>
              </a:rPr>
              <a:t>f</a:t>
            </a:r>
            <a:r>
              <a:rPr sz="2000" spc="-20" dirty="0">
                <a:solidFill>
                  <a:srgbClr val="001F5F"/>
                </a:solidFill>
                <a:latin typeface="Calibri"/>
                <a:cs typeface="Calibri"/>
              </a:rPr>
              <a:t>e</a:t>
            </a:r>
            <a:r>
              <a:rPr sz="2000" spc="-10" dirty="0">
                <a:solidFill>
                  <a:srgbClr val="001F5F"/>
                </a:solidFill>
                <a:latin typeface="Calibri"/>
                <a:cs typeface="Calibri"/>
              </a:rPr>
              <a:t>cti</a:t>
            </a:r>
            <a:r>
              <a:rPr sz="2000" spc="-20" dirty="0">
                <a:solidFill>
                  <a:srgbClr val="001F5F"/>
                </a:solidFill>
                <a:latin typeface="Calibri"/>
                <a:cs typeface="Calibri"/>
              </a:rPr>
              <a:t>e</a:t>
            </a:r>
            <a:r>
              <a:rPr sz="2000" spc="-10" dirty="0">
                <a:solidFill>
                  <a:srgbClr val="001F5F"/>
                </a:solidFill>
                <a:latin typeface="Calibri"/>
                <a:cs typeface="Calibri"/>
              </a:rPr>
              <a:t>u</a:t>
            </a:r>
            <a:r>
              <a:rPr sz="2000" spc="-25" dirty="0">
                <a:solidFill>
                  <a:srgbClr val="001F5F"/>
                </a:solidFill>
                <a:latin typeface="Calibri"/>
                <a:cs typeface="Calibri"/>
              </a:rPr>
              <a:t>s</a:t>
            </a:r>
            <a:r>
              <a:rPr sz="2000" spc="-10" dirty="0">
                <a:solidFill>
                  <a:srgbClr val="001F5F"/>
                </a:solidFill>
                <a:latin typeface="Calibri"/>
                <a:cs typeface="Calibri"/>
              </a:rPr>
              <a:t>e</a:t>
            </a:r>
            <a:r>
              <a:rPr sz="2000" spc="40" dirty="0">
                <a:solidFill>
                  <a:srgbClr val="001F5F"/>
                </a:solidFill>
                <a:latin typeface="Calibri"/>
                <a:cs typeface="Calibri"/>
              </a:rPr>
              <a:t> </a:t>
            </a:r>
            <a:r>
              <a:rPr sz="2000" spc="-25" dirty="0">
                <a:solidFill>
                  <a:srgbClr val="001F5F"/>
                </a:solidFill>
                <a:latin typeface="Calibri"/>
                <a:cs typeface="Calibri"/>
              </a:rPr>
              <a:t>s</a:t>
            </a:r>
            <a:r>
              <a:rPr sz="2000" spc="-20" dirty="0">
                <a:solidFill>
                  <a:srgbClr val="001F5F"/>
                </a:solidFill>
                <a:latin typeface="Calibri"/>
                <a:cs typeface="Calibri"/>
              </a:rPr>
              <a:t>e</a:t>
            </a:r>
            <a:r>
              <a:rPr sz="2000" spc="-10" dirty="0">
                <a:solidFill>
                  <a:srgbClr val="001F5F"/>
                </a:solidFill>
                <a:latin typeface="Calibri"/>
                <a:cs typeface="Calibri"/>
              </a:rPr>
              <a:t>t</a:t>
            </a:r>
            <a:r>
              <a:rPr sz="2000" spc="30" dirty="0">
                <a:solidFill>
                  <a:srgbClr val="001F5F"/>
                </a:solidFill>
                <a:latin typeface="Calibri"/>
                <a:cs typeface="Calibri"/>
              </a:rPr>
              <a:t> </a:t>
            </a:r>
            <a:r>
              <a:rPr sz="2000" spc="-140" dirty="0">
                <a:solidFill>
                  <a:srgbClr val="001F5F"/>
                </a:solidFill>
                <a:latin typeface="Calibri"/>
                <a:cs typeface="Calibri"/>
              </a:rPr>
              <a:t>T</a:t>
            </a:r>
            <a:r>
              <a:rPr sz="2000" spc="-35" dirty="0">
                <a:solidFill>
                  <a:srgbClr val="001F5F"/>
                </a:solidFill>
                <a:latin typeface="Calibri"/>
                <a:cs typeface="Calibri"/>
              </a:rPr>
              <a:t>r</a:t>
            </a:r>
            <a:r>
              <a:rPr sz="2000" spc="-15" dirty="0">
                <a:solidFill>
                  <a:srgbClr val="001F5F"/>
                </a:solidFill>
                <a:latin typeface="Calibri"/>
                <a:cs typeface="Calibri"/>
              </a:rPr>
              <a:t>o</a:t>
            </a:r>
            <a:r>
              <a:rPr sz="2000" spc="-10" dirty="0">
                <a:solidFill>
                  <a:srgbClr val="001F5F"/>
                </a:solidFill>
                <a:latin typeface="Calibri"/>
                <a:cs typeface="Calibri"/>
              </a:rPr>
              <a:t>p</a:t>
            </a:r>
            <a:r>
              <a:rPr sz="2000" spc="-5" dirty="0">
                <a:solidFill>
                  <a:srgbClr val="001F5F"/>
                </a:solidFill>
                <a:latin typeface="Calibri"/>
                <a:cs typeface="Calibri"/>
              </a:rPr>
              <a:t>i</a:t>
            </a:r>
            <a:r>
              <a:rPr sz="2000" spc="-40" dirty="0">
                <a:solidFill>
                  <a:srgbClr val="001F5F"/>
                </a:solidFill>
                <a:latin typeface="Calibri"/>
                <a:cs typeface="Calibri"/>
              </a:rPr>
              <a:t>c</a:t>
            </a:r>
            <a:r>
              <a:rPr sz="2000" spc="-10" dirty="0">
                <a:solidFill>
                  <a:srgbClr val="001F5F"/>
                </a:solidFill>
                <a:latin typeface="Calibri"/>
                <a:cs typeface="Calibri"/>
              </a:rPr>
              <a:t>ales</a:t>
            </a:r>
            <a:endParaRPr sz="2000">
              <a:latin typeface="Calibri"/>
              <a:cs typeface="Calibri"/>
            </a:endParaRPr>
          </a:p>
          <a:p>
            <a:pPr marL="356870" indent="-344170">
              <a:spcBef>
                <a:spcPts val="480"/>
              </a:spcBef>
              <a:buClr>
                <a:srgbClr val="001F5F"/>
              </a:buClr>
              <a:buFont typeface="Arial"/>
              <a:buChar char="•"/>
              <a:tabLst>
                <a:tab pos="357505" algn="l"/>
              </a:tabLst>
            </a:pPr>
            <a:r>
              <a:rPr sz="2000" b="1" spc="-20" dirty="0">
                <a:solidFill>
                  <a:srgbClr val="001F5F"/>
                </a:solidFill>
                <a:latin typeface="Calibri"/>
                <a:cs typeface="Calibri"/>
              </a:rPr>
              <a:t>TP</a:t>
            </a:r>
            <a:r>
              <a:rPr sz="2000" b="1" spc="-10" dirty="0">
                <a:solidFill>
                  <a:srgbClr val="001F5F"/>
                </a:solidFill>
                <a:latin typeface="Calibri"/>
                <a:cs typeface="Calibri"/>
              </a:rPr>
              <a:t>E</a:t>
            </a:r>
            <a:r>
              <a:rPr sz="2000" b="1" spc="10" dirty="0">
                <a:solidFill>
                  <a:srgbClr val="001F5F"/>
                </a:solidFill>
                <a:latin typeface="Calibri"/>
                <a:cs typeface="Calibri"/>
              </a:rPr>
              <a:t> </a:t>
            </a:r>
            <a:r>
              <a:rPr sz="2000" spc="-140" dirty="0">
                <a:solidFill>
                  <a:srgbClr val="001F5F"/>
                </a:solidFill>
                <a:latin typeface="Calibri"/>
                <a:cs typeface="Calibri"/>
              </a:rPr>
              <a:t>T</a:t>
            </a:r>
            <a:r>
              <a:rPr sz="2000" spc="-60" dirty="0">
                <a:solidFill>
                  <a:srgbClr val="001F5F"/>
                </a:solidFill>
                <a:latin typeface="Calibri"/>
                <a:cs typeface="Calibri"/>
              </a:rPr>
              <a:t>r</a:t>
            </a:r>
            <a:r>
              <a:rPr sz="2000" spc="-10" dirty="0">
                <a:solidFill>
                  <a:srgbClr val="001F5F"/>
                </a:solidFill>
                <a:latin typeface="Calibri"/>
                <a:cs typeface="Calibri"/>
              </a:rPr>
              <a:t>ai</a:t>
            </a:r>
            <a:r>
              <a:rPr sz="2000" spc="-25" dirty="0">
                <a:solidFill>
                  <a:srgbClr val="001F5F"/>
                </a:solidFill>
                <a:latin typeface="Calibri"/>
                <a:cs typeface="Calibri"/>
              </a:rPr>
              <a:t>t</a:t>
            </a:r>
            <a:r>
              <a:rPr sz="2000" spc="-20" dirty="0">
                <a:solidFill>
                  <a:srgbClr val="001F5F"/>
                </a:solidFill>
                <a:latin typeface="Calibri"/>
                <a:cs typeface="Calibri"/>
              </a:rPr>
              <a:t>e</a:t>
            </a:r>
            <a:r>
              <a:rPr sz="2000" spc="-30" dirty="0">
                <a:solidFill>
                  <a:srgbClr val="001F5F"/>
                </a:solidFill>
                <a:latin typeface="Calibri"/>
                <a:cs typeface="Calibri"/>
              </a:rPr>
              <a:t>m</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a:t>
            </a:r>
            <a:r>
              <a:rPr sz="2000" spc="75" dirty="0">
                <a:solidFill>
                  <a:srgbClr val="001F5F"/>
                </a:solidFill>
                <a:latin typeface="Calibri"/>
                <a:cs typeface="Calibri"/>
              </a:rPr>
              <a:t> </a:t>
            </a:r>
            <a:r>
              <a:rPr sz="2000" spc="-60" dirty="0">
                <a:solidFill>
                  <a:srgbClr val="001F5F"/>
                </a:solidFill>
                <a:latin typeface="Calibri"/>
                <a:cs typeface="Calibri"/>
              </a:rPr>
              <a:t>P</a:t>
            </a:r>
            <a:r>
              <a:rPr sz="2000" spc="-15" dirty="0">
                <a:solidFill>
                  <a:srgbClr val="001F5F"/>
                </a:solidFill>
                <a:latin typeface="Calibri"/>
                <a:cs typeface="Calibri"/>
              </a:rPr>
              <a:t>o</a:t>
            </a:r>
            <a:r>
              <a:rPr sz="2000" spc="-50" dirty="0">
                <a:solidFill>
                  <a:srgbClr val="001F5F"/>
                </a:solidFill>
                <a:latin typeface="Calibri"/>
                <a:cs typeface="Calibri"/>
              </a:rPr>
              <a:t>s</a:t>
            </a:r>
            <a:r>
              <a:rPr sz="2000" spc="-10" dirty="0">
                <a:solidFill>
                  <a:srgbClr val="001F5F"/>
                </a:solidFill>
                <a:latin typeface="Calibri"/>
                <a:cs typeface="Calibri"/>
              </a:rPr>
              <a:t>t</a:t>
            </a:r>
            <a:r>
              <a:rPr sz="2000" spc="30" dirty="0">
                <a:solidFill>
                  <a:srgbClr val="001F5F"/>
                </a:solidFill>
                <a:latin typeface="Calibri"/>
                <a:cs typeface="Calibri"/>
              </a:rPr>
              <a:t> </a:t>
            </a:r>
            <a:r>
              <a:rPr sz="2000" spc="-5" dirty="0">
                <a:solidFill>
                  <a:srgbClr val="001F5F"/>
                </a:solidFill>
                <a:latin typeface="Calibri"/>
                <a:cs typeface="Calibri"/>
              </a:rPr>
              <a:t>E</a:t>
            </a:r>
            <a:r>
              <a:rPr sz="2000" spc="-15" dirty="0">
                <a:solidFill>
                  <a:srgbClr val="001F5F"/>
                </a:solidFill>
                <a:latin typeface="Calibri"/>
                <a:cs typeface="Calibri"/>
              </a:rPr>
              <a:t>x</a:t>
            </a:r>
            <a:r>
              <a:rPr sz="2000" spc="-10" dirty="0">
                <a:solidFill>
                  <a:srgbClr val="001F5F"/>
                </a:solidFill>
                <a:latin typeface="Calibri"/>
                <a:cs typeface="Calibri"/>
              </a:rPr>
              <a:t>p</a:t>
            </a:r>
            <a:r>
              <a:rPr sz="2000" spc="-15" dirty="0">
                <a:solidFill>
                  <a:srgbClr val="001F5F"/>
                </a:solidFill>
                <a:latin typeface="Calibri"/>
                <a:cs typeface="Calibri"/>
              </a:rPr>
              <a:t>o</a:t>
            </a:r>
            <a:r>
              <a:rPr sz="2000" spc="-25" dirty="0">
                <a:solidFill>
                  <a:srgbClr val="001F5F"/>
                </a:solidFill>
                <a:latin typeface="Calibri"/>
                <a:cs typeface="Calibri"/>
              </a:rPr>
              <a:t>s</a:t>
            </a:r>
            <a:r>
              <a:rPr sz="2000" spc="-10" dirty="0">
                <a:solidFill>
                  <a:srgbClr val="001F5F"/>
                </a:solidFill>
                <a:latin typeface="Calibri"/>
                <a:cs typeface="Calibri"/>
              </a:rPr>
              <a:t>ition</a:t>
            </a:r>
            <a:endParaRPr sz="2000">
              <a:latin typeface="Calibri"/>
              <a:cs typeface="Calibri"/>
            </a:endParaRPr>
          </a:p>
          <a:p>
            <a:pPr marL="356870" indent="-344170">
              <a:spcBef>
                <a:spcPts val="480"/>
              </a:spcBef>
              <a:buClr>
                <a:srgbClr val="001F5F"/>
              </a:buClr>
              <a:buFont typeface="Arial"/>
              <a:buChar char="•"/>
              <a:tabLst>
                <a:tab pos="357505" algn="l"/>
              </a:tabLst>
            </a:pPr>
            <a:r>
              <a:rPr sz="2000" b="1" spc="-15" dirty="0">
                <a:solidFill>
                  <a:srgbClr val="001F5F"/>
                </a:solidFill>
                <a:latin typeface="Calibri"/>
                <a:cs typeface="Calibri"/>
              </a:rPr>
              <a:t>T</a:t>
            </a:r>
            <a:r>
              <a:rPr sz="2000" b="1" spc="-35" dirty="0">
                <a:solidFill>
                  <a:srgbClr val="001F5F"/>
                </a:solidFill>
                <a:latin typeface="Calibri"/>
                <a:cs typeface="Calibri"/>
              </a:rPr>
              <a:t>R</a:t>
            </a:r>
            <a:r>
              <a:rPr sz="2000" b="1" spc="-20" dirty="0">
                <a:solidFill>
                  <a:srgbClr val="001F5F"/>
                </a:solidFill>
                <a:latin typeface="Calibri"/>
                <a:cs typeface="Calibri"/>
              </a:rPr>
              <a:t>O</a:t>
            </a:r>
            <a:r>
              <a:rPr sz="2000" b="1" spc="-15" dirty="0">
                <a:solidFill>
                  <a:srgbClr val="001F5F"/>
                </a:solidFill>
                <a:latin typeface="Calibri"/>
                <a:cs typeface="Calibri"/>
              </a:rPr>
              <a:t>D</a:t>
            </a:r>
            <a:r>
              <a:rPr sz="2000" b="1" spc="20" dirty="0">
                <a:solidFill>
                  <a:srgbClr val="001F5F"/>
                </a:solidFill>
                <a:latin typeface="Calibri"/>
                <a:cs typeface="Calibri"/>
              </a:rPr>
              <a:t> </a:t>
            </a:r>
            <a:r>
              <a:rPr sz="2000" spc="-190" dirty="0">
                <a:solidFill>
                  <a:srgbClr val="001F5F"/>
                </a:solidFill>
                <a:latin typeface="Calibri"/>
                <a:cs typeface="Calibri"/>
              </a:rPr>
              <a:t>T</a:t>
            </a:r>
            <a:r>
              <a:rPr sz="2000" spc="-2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a:t>
            </a:r>
            <a:r>
              <a:rPr sz="2000" spc="30" dirty="0">
                <a:solidFill>
                  <a:srgbClr val="001F5F"/>
                </a:solidFill>
                <a:latin typeface="Calibri"/>
                <a:cs typeface="Calibri"/>
              </a:rPr>
              <a:t> </a:t>
            </a:r>
            <a:r>
              <a:rPr sz="2000" spc="-15" dirty="0">
                <a:solidFill>
                  <a:srgbClr val="001F5F"/>
                </a:solidFill>
                <a:latin typeface="Calibri"/>
                <a:cs typeface="Calibri"/>
              </a:rPr>
              <a:t>Ra</a:t>
            </a:r>
            <a:r>
              <a:rPr sz="2000" spc="-5" dirty="0">
                <a:solidFill>
                  <a:srgbClr val="001F5F"/>
                </a:solidFill>
                <a:latin typeface="Calibri"/>
                <a:cs typeface="Calibri"/>
              </a:rPr>
              <a:t>pi</a:t>
            </a:r>
            <a:r>
              <a:rPr sz="2000" spc="-10" dirty="0">
                <a:solidFill>
                  <a:srgbClr val="001F5F"/>
                </a:solidFill>
                <a:latin typeface="Calibri"/>
                <a:cs typeface="Calibri"/>
              </a:rPr>
              <a:t>de</a:t>
            </a:r>
            <a:r>
              <a:rPr sz="2000" spc="15"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'Orie</a:t>
            </a:r>
            <a:r>
              <a:rPr sz="2000" spc="-30" dirty="0">
                <a:solidFill>
                  <a:srgbClr val="001F5F"/>
                </a:solidFill>
                <a:latin typeface="Calibri"/>
                <a:cs typeface="Calibri"/>
              </a:rPr>
              <a:t>nta</a:t>
            </a:r>
            <a:r>
              <a:rPr sz="2000" spc="-10" dirty="0">
                <a:solidFill>
                  <a:srgbClr val="001F5F"/>
                </a:solidFill>
                <a:latin typeface="Calibri"/>
                <a:cs typeface="Calibri"/>
              </a:rPr>
              <a:t>tio</a:t>
            </a:r>
            <a:r>
              <a:rPr sz="2000" spc="-15" dirty="0">
                <a:solidFill>
                  <a:srgbClr val="001F5F"/>
                </a:solidFill>
                <a:latin typeface="Calibri"/>
                <a:cs typeface="Calibri"/>
              </a:rPr>
              <a:t>n</a:t>
            </a:r>
            <a:r>
              <a:rPr sz="2000" spc="30" dirty="0">
                <a:solidFill>
                  <a:srgbClr val="001F5F"/>
                </a:solidFill>
                <a:latin typeface="Calibri"/>
                <a:cs typeface="Calibri"/>
              </a:rPr>
              <a:t> </a:t>
            </a:r>
            <a:r>
              <a:rPr sz="2000" spc="-15" dirty="0">
                <a:solidFill>
                  <a:srgbClr val="001F5F"/>
                </a:solidFill>
                <a:latin typeface="Calibri"/>
                <a:cs typeface="Calibri"/>
              </a:rPr>
              <a:t>Diag</a:t>
            </a:r>
            <a:r>
              <a:rPr sz="2000" spc="-5" dirty="0">
                <a:solidFill>
                  <a:srgbClr val="001F5F"/>
                </a:solidFill>
                <a:latin typeface="Calibri"/>
                <a:cs typeface="Calibri"/>
              </a:rPr>
              <a:t>n</a:t>
            </a:r>
            <a:r>
              <a:rPr sz="2000" spc="-15" dirty="0">
                <a:solidFill>
                  <a:srgbClr val="001F5F"/>
                </a:solidFill>
                <a:latin typeface="Calibri"/>
                <a:cs typeface="Calibri"/>
              </a:rPr>
              <a:t>o</a:t>
            </a:r>
            <a:r>
              <a:rPr sz="2000" spc="-50" dirty="0">
                <a:solidFill>
                  <a:srgbClr val="001F5F"/>
                </a:solidFill>
                <a:latin typeface="Calibri"/>
                <a:cs typeface="Calibri"/>
              </a:rPr>
              <a:t>s</a:t>
            </a:r>
            <a:r>
              <a:rPr sz="2000" spc="-10" dirty="0">
                <a:solidFill>
                  <a:srgbClr val="001F5F"/>
                </a:solidFill>
                <a:latin typeface="Calibri"/>
                <a:cs typeface="Calibri"/>
              </a:rPr>
              <a:t>ti</a:t>
            </a:r>
            <a:r>
              <a:rPr sz="2000" spc="-5" dirty="0">
                <a:solidFill>
                  <a:srgbClr val="001F5F"/>
                </a:solidFill>
                <a:latin typeface="Calibri"/>
                <a:cs typeface="Calibri"/>
              </a:rPr>
              <a:t>q</a:t>
            </a:r>
            <a:r>
              <a:rPr sz="2000" spc="-10" dirty="0">
                <a:solidFill>
                  <a:srgbClr val="001F5F"/>
                </a:solidFill>
                <a:latin typeface="Calibri"/>
                <a:cs typeface="Calibri"/>
              </a:rPr>
              <a:t>ue</a:t>
            </a:r>
            <a:endParaRPr sz="2000">
              <a:latin typeface="Calibri"/>
              <a:cs typeface="Calibri"/>
            </a:endParaRPr>
          </a:p>
          <a:p>
            <a:pPr marL="356870" indent="-344170">
              <a:spcBef>
                <a:spcPts val="480"/>
              </a:spcBef>
              <a:buClr>
                <a:srgbClr val="001F5F"/>
              </a:buClr>
              <a:buFont typeface="Arial"/>
              <a:buChar char="•"/>
              <a:tabLst>
                <a:tab pos="357505" algn="l"/>
              </a:tabLst>
            </a:pPr>
            <a:r>
              <a:rPr sz="2000" b="1" spc="-25" dirty="0">
                <a:solidFill>
                  <a:srgbClr val="001F5F"/>
                </a:solidFill>
                <a:latin typeface="Calibri"/>
                <a:cs typeface="Calibri"/>
              </a:rPr>
              <a:t>UD</a:t>
            </a:r>
            <a:r>
              <a:rPr sz="2000" b="1" spc="-10" dirty="0">
                <a:solidFill>
                  <a:srgbClr val="001F5F"/>
                </a:solidFill>
                <a:latin typeface="Calibri"/>
                <a:cs typeface="Calibri"/>
              </a:rPr>
              <a:t>I</a:t>
            </a:r>
            <a:r>
              <a:rPr sz="2000" b="1" spc="25" dirty="0">
                <a:solidFill>
                  <a:srgbClr val="001F5F"/>
                </a:solidFill>
                <a:latin typeface="Calibri"/>
                <a:cs typeface="Calibri"/>
              </a:rPr>
              <a:t> </a:t>
            </a:r>
            <a:r>
              <a:rPr sz="2000" spc="-25" dirty="0">
                <a:solidFill>
                  <a:srgbClr val="001F5F"/>
                </a:solidFill>
                <a:latin typeface="Calibri"/>
                <a:cs typeface="Calibri"/>
              </a:rPr>
              <a:t>Us</a:t>
            </a:r>
            <a:r>
              <a:rPr sz="2000" spc="-10" dirty="0">
                <a:solidFill>
                  <a:srgbClr val="001F5F"/>
                </a:solidFill>
                <a:latin typeface="Calibri"/>
                <a:cs typeface="Calibri"/>
              </a:rPr>
              <a:t>a</a:t>
            </a:r>
            <a:r>
              <a:rPr sz="2000" spc="-35" dirty="0">
                <a:solidFill>
                  <a:srgbClr val="001F5F"/>
                </a:solidFill>
                <a:latin typeface="Calibri"/>
                <a:cs typeface="Calibri"/>
              </a:rPr>
              <a:t>g</a:t>
            </a:r>
            <a:r>
              <a:rPr sz="2000" spc="-20" dirty="0">
                <a:solidFill>
                  <a:srgbClr val="001F5F"/>
                </a:solidFill>
                <a:latin typeface="Calibri"/>
                <a:cs typeface="Calibri"/>
              </a:rPr>
              <a:t>e</a:t>
            </a:r>
            <a:r>
              <a:rPr sz="2000" spc="-10" dirty="0">
                <a:solidFill>
                  <a:srgbClr val="001F5F"/>
                </a:solidFill>
                <a:latin typeface="Calibri"/>
                <a:cs typeface="Calibri"/>
              </a:rPr>
              <a:t>r</a:t>
            </a:r>
            <a:r>
              <a:rPr sz="2000" spc="50"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20" dirty="0">
                <a:solidFill>
                  <a:srgbClr val="001F5F"/>
                </a:solidFill>
                <a:latin typeface="Calibri"/>
                <a:cs typeface="Calibri"/>
              </a:rPr>
              <a:t>D</a:t>
            </a:r>
            <a:r>
              <a:rPr sz="2000" spc="-40" dirty="0">
                <a:solidFill>
                  <a:srgbClr val="001F5F"/>
                </a:solidFill>
                <a:latin typeface="Calibri"/>
                <a:cs typeface="Calibri"/>
              </a:rPr>
              <a:t>r</a:t>
            </a:r>
            <a:r>
              <a:rPr sz="2000" spc="-15" dirty="0">
                <a:solidFill>
                  <a:srgbClr val="001F5F"/>
                </a:solidFill>
                <a:latin typeface="Calibri"/>
                <a:cs typeface="Calibri"/>
              </a:rPr>
              <a:t>og</a:t>
            </a:r>
            <a:r>
              <a:rPr sz="2000" spc="-10" dirty="0">
                <a:solidFill>
                  <a:srgbClr val="001F5F"/>
                </a:solidFill>
                <a:latin typeface="Calibri"/>
                <a:cs typeface="Calibri"/>
              </a:rPr>
              <a:t>ue</a:t>
            </a:r>
            <a:r>
              <a:rPr sz="2000" spc="-30" dirty="0">
                <a:solidFill>
                  <a:srgbClr val="001F5F"/>
                </a:solidFill>
                <a:latin typeface="Calibri"/>
                <a:cs typeface="Calibri"/>
              </a:rPr>
              <a:t> </a:t>
            </a:r>
            <a:r>
              <a:rPr sz="2000" spc="-5" dirty="0">
                <a:solidFill>
                  <a:srgbClr val="001F5F"/>
                </a:solidFill>
                <a:latin typeface="Calibri"/>
                <a:cs typeface="Calibri"/>
              </a:rPr>
              <a:t>I</a:t>
            </a:r>
            <a:r>
              <a:rPr sz="2000" spc="-10" dirty="0">
                <a:solidFill>
                  <a:srgbClr val="001F5F"/>
                </a:solidFill>
                <a:latin typeface="Calibri"/>
                <a:cs typeface="Calibri"/>
              </a:rPr>
              <a:t>n</a:t>
            </a:r>
            <a:r>
              <a:rPr sz="2000" spc="-15" dirty="0">
                <a:solidFill>
                  <a:srgbClr val="001F5F"/>
                </a:solidFill>
                <a:latin typeface="Calibri"/>
                <a:cs typeface="Calibri"/>
              </a:rPr>
              <a:t>je</a:t>
            </a:r>
            <a:r>
              <a:rPr sz="2000" spc="-20" dirty="0">
                <a:solidFill>
                  <a:srgbClr val="001F5F"/>
                </a:solidFill>
                <a:latin typeface="Calibri"/>
                <a:cs typeface="Calibri"/>
              </a:rPr>
              <a:t>c</a:t>
            </a:r>
            <a:r>
              <a:rPr sz="2000" spc="-30" dirty="0">
                <a:solidFill>
                  <a:srgbClr val="001F5F"/>
                </a:solidFill>
                <a:latin typeface="Calibri"/>
                <a:cs typeface="Calibri"/>
              </a:rPr>
              <a:t>t</a:t>
            </a:r>
            <a:r>
              <a:rPr sz="2000" spc="-10" dirty="0">
                <a:solidFill>
                  <a:srgbClr val="001F5F"/>
                </a:solidFill>
                <a:latin typeface="Calibri"/>
                <a:cs typeface="Calibri"/>
              </a:rPr>
              <a:t>a</a:t>
            </a:r>
            <a:r>
              <a:rPr sz="2000" spc="-5" dirty="0">
                <a:solidFill>
                  <a:srgbClr val="001F5F"/>
                </a:solidFill>
                <a:latin typeface="Calibri"/>
                <a:cs typeface="Calibri"/>
              </a:rPr>
              <a:t>b</a:t>
            </a:r>
            <a:r>
              <a:rPr sz="2000" spc="-10" dirty="0">
                <a:solidFill>
                  <a:srgbClr val="001F5F"/>
                </a:solidFill>
                <a:latin typeface="Calibri"/>
                <a:cs typeface="Calibri"/>
              </a:rPr>
              <a:t>le</a:t>
            </a:r>
            <a:endParaRPr sz="2000">
              <a:latin typeface="Calibri"/>
              <a:cs typeface="Calibri"/>
            </a:endParaRPr>
          </a:p>
          <a:p>
            <a:pPr marL="356870" indent="-344170">
              <a:spcBef>
                <a:spcPts val="480"/>
              </a:spcBef>
              <a:buClr>
                <a:srgbClr val="001F5F"/>
              </a:buClr>
              <a:buFont typeface="Arial"/>
              <a:buChar char="•"/>
              <a:tabLst>
                <a:tab pos="357505" algn="l"/>
              </a:tabLst>
            </a:pPr>
            <a:r>
              <a:rPr sz="2000" b="1" spc="-15" dirty="0">
                <a:solidFill>
                  <a:srgbClr val="001F5F"/>
                </a:solidFill>
                <a:latin typeface="Calibri"/>
                <a:cs typeface="Calibri"/>
              </a:rPr>
              <a:t>VIH</a:t>
            </a:r>
            <a:r>
              <a:rPr sz="2000" b="1" spc="15" dirty="0">
                <a:solidFill>
                  <a:srgbClr val="001F5F"/>
                </a:solidFill>
                <a:latin typeface="Calibri"/>
                <a:cs typeface="Calibri"/>
              </a:rPr>
              <a:t> </a:t>
            </a:r>
            <a:r>
              <a:rPr sz="2000" spc="-10" dirty="0">
                <a:solidFill>
                  <a:srgbClr val="001F5F"/>
                </a:solidFill>
                <a:latin typeface="Calibri"/>
                <a:cs typeface="Calibri"/>
              </a:rPr>
              <a:t>Virus</a:t>
            </a:r>
            <a:r>
              <a:rPr sz="2000" spc="15"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10" dirty="0">
                <a:solidFill>
                  <a:srgbClr val="001F5F"/>
                </a:solidFill>
                <a:latin typeface="Calibri"/>
                <a:cs typeface="Calibri"/>
              </a:rPr>
              <a:t>l’Im</a:t>
            </a:r>
            <a:r>
              <a:rPr sz="2000" spc="-30" dirty="0">
                <a:solidFill>
                  <a:srgbClr val="001F5F"/>
                </a:solidFill>
                <a:latin typeface="Calibri"/>
                <a:cs typeface="Calibri"/>
              </a:rPr>
              <a:t>m</a:t>
            </a:r>
            <a:r>
              <a:rPr sz="2000" spc="-10" dirty="0">
                <a:solidFill>
                  <a:srgbClr val="001F5F"/>
                </a:solidFill>
                <a:latin typeface="Calibri"/>
                <a:cs typeface="Calibri"/>
              </a:rPr>
              <a:t>un</a:t>
            </a:r>
            <a:r>
              <a:rPr sz="2000" spc="-15" dirty="0">
                <a:solidFill>
                  <a:srgbClr val="001F5F"/>
                </a:solidFill>
                <a:latin typeface="Calibri"/>
                <a:cs typeface="Calibri"/>
              </a:rPr>
              <a:t>o</a:t>
            </a:r>
            <a:r>
              <a:rPr sz="2000" spc="-10" dirty="0">
                <a:solidFill>
                  <a:srgbClr val="001F5F"/>
                </a:solidFill>
                <a:latin typeface="Calibri"/>
                <a:cs typeface="Calibri"/>
              </a:rPr>
              <a:t>d</a:t>
            </a:r>
            <a:r>
              <a:rPr sz="2000" spc="-45" dirty="0">
                <a:solidFill>
                  <a:srgbClr val="001F5F"/>
                </a:solidFill>
                <a:latin typeface="Calibri"/>
                <a:cs typeface="Calibri"/>
              </a:rPr>
              <a:t>é</a:t>
            </a:r>
            <a:r>
              <a:rPr sz="2000" spc="-20" dirty="0">
                <a:solidFill>
                  <a:srgbClr val="001F5F"/>
                </a:solidFill>
                <a:latin typeface="Calibri"/>
                <a:cs typeface="Calibri"/>
              </a:rPr>
              <a:t>f</a:t>
            </a:r>
            <a:r>
              <a:rPr sz="2000" spc="-10" dirty="0">
                <a:solidFill>
                  <a:srgbClr val="001F5F"/>
                </a:solidFill>
                <a:latin typeface="Calibri"/>
                <a:cs typeface="Calibri"/>
              </a:rPr>
              <a:t>ic</a:t>
            </a:r>
            <a:r>
              <a:rPr sz="2000" spc="-15" dirty="0">
                <a:solidFill>
                  <a:srgbClr val="001F5F"/>
                </a:solidFill>
                <a:latin typeface="Calibri"/>
                <a:cs typeface="Calibri"/>
              </a:rPr>
              <a:t>i</a:t>
            </a:r>
            <a:r>
              <a:rPr sz="2000" spc="-20" dirty="0">
                <a:solidFill>
                  <a:srgbClr val="001F5F"/>
                </a:solidFill>
                <a:latin typeface="Calibri"/>
                <a:cs typeface="Calibri"/>
              </a:rPr>
              <a:t>e</a:t>
            </a:r>
            <a:r>
              <a:rPr sz="2000" spc="-10" dirty="0">
                <a:solidFill>
                  <a:srgbClr val="001F5F"/>
                </a:solidFill>
                <a:latin typeface="Calibri"/>
                <a:cs typeface="Calibri"/>
              </a:rPr>
              <a:t>nce</a:t>
            </a:r>
            <a:r>
              <a:rPr sz="2000" spc="60" dirty="0">
                <a:solidFill>
                  <a:srgbClr val="001F5F"/>
                </a:solidFill>
                <a:latin typeface="Calibri"/>
                <a:cs typeface="Calibri"/>
              </a:rPr>
              <a:t> </a:t>
            </a:r>
            <a:r>
              <a:rPr sz="2000" spc="-10" dirty="0">
                <a:solidFill>
                  <a:srgbClr val="001F5F"/>
                </a:solidFill>
                <a:latin typeface="Calibri"/>
                <a:cs typeface="Calibri"/>
              </a:rPr>
              <a:t>Hu</a:t>
            </a:r>
            <a:r>
              <a:rPr sz="2000" spc="-30" dirty="0">
                <a:solidFill>
                  <a:srgbClr val="001F5F"/>
                </a:solidFill>
                <a:latin typeface="Calibri"/>
                <a:cs typeface="Calibri"/>
              </a:rPr>
              <a:t>m</a:t>
            </a:r>
            <a:r>
              <a:rPr sz="2000" spc="-10" dirty="0">
                <a:solidFill>
                  <a:srgbClr val="001F5F"/>
                </a:solidFill>
                <a:latin typeface="Calibri"/>
                <a:cs typeface="Calibri"/>
              </a:rPr>
              <a:t>ai</a:t>
            </a:r>
            <a:r>
              <a:rPr sz="2000" spc="-5" dirty="0">
                <a:solidFill>
                  <a:srgbClr val="001F5F"/>
                </a:solidFill>
                <a:latin typeface="Calibri"/>
                <a:cs typeface="Calibri"/>
              </a:rPr>
              <a:t>n</a:t>
            </a:r>
            <a:r>
              <a:rPr sz="2000" spc="-10" dirty="0">
                <a:solidFill>
                  <a:srgbClr val="001F5F"/>
                </a:solidFill>
                <a:latin typeface="Calibri"/>
                <a:cs typeface="Calibri"/>
              </a:rPr>
              <a:t>e</a:t>
            </a:r>
            <a:endParaRPr sz="2000">
              <a:latin typeface="Calibri"/>
              <a:cs typeface="Calibri"/>
            </a:endParaRPr>
          </a:p>
        </p:txBody>
      </p:sp>
    </p:spTree>
    <p:extLst>
      <p:ext uri="{BB962C8B-B14F-4D97-AF65-F5344CB8AC3E}">
        <p14:creationId xmlns:p14="http://schemas.microsoft.com/office/powerpoint/2010/main" val="291898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550"/>
            <a:ext cx="8986520" cy="952439"/>
          </a:xfrm>
          <a:prstGeom prst="rect">
            <a:avLst/>
          </a:prstGeom>
        </p:spPr>
        <p:txBody>
          <a:bodyPr vert="horz" wrap="square" lIns="0" tIns="272668" rIns="0" bIns="0" numCol="1" rtlCol="0" anchor="ctr" anchorCtr="0" compatLnSpc="1">
            <a:prstTxWarp prst="textNoShape">
              <a:avLst/>
            </a:prstTxWarp>
            <a:spAutoFit/>
          </a:bodyPr>
          <a:lstStyle/>
          <a:p>
            <a:pPr marL="623570"/>
            <a:r>
              <a:rPr sz="4400" spc="-40" dirty="0"/>
              <a:t>MEMO</a:t>
            </a:r>
            <a:endParaRPr sz="4400"/>
          </a:p>
        </p:txBody>
      </p:sp>
      <p:sp>
        <p:nvSpPr>
          <p:cNvPr id="3" name="object 3"/>
          <p:cNvSpPr txBox="1"/>
          <p:nvPr/>
        </p:nvSpPr>
        <p:spPr>
          <a:xfrm>
            <a:off x="762000" y="1414561"/>
            <a:ext cx="10820400" cy="4519379"/>
          </a:xfrm>
          <a:prstGeom prst="rect">
            <a:avLst/>
          </a:prstGeom>
        </p:spPr>
        <p:txBody>
          <a:bodyPr vert="horz" wrap="square" lIns="0" tIns="0" rIns="0" bIns="0" rtlCol="0">
            <a:spAutoFit/>
          </a:bodyPr>
          <a:lstStyle/>
          <a:p>
            <a:pPr marL="356870" indent="-344170">
              <a:buClr>
                <a:srgbClr val="001F5F"/>
              </a:buClr>
              <a:buFont typeface="Arial"/>
              <a:buChar char="•"/>
              <a:tabLst>
                <a:tab pos="357505" algn="l"/>
              </a:tabLst>
            </a:pPr>
            <a:r>
              <a:rPr sz="2400" b="1" spc="-25" dirty="0">
                <a:solidFill>
                  <a:srgbClr val="001F5F"/>
                </a:solidFill>
                <a:latin typeface="Calibri"/>
                <a:cs typeface="Calibri"/>
              </a:rPr>
              <a:t>L</a:t>
            </a:r>
            <a:r>
              <a:rPr sz="2400" b="1" spc="-10" dirty="0">
                <a:solidFill>
                  <a:srgbClr val="001F5F"/>
                </a:solidFill>
                <a:latin typeface="Calibri"/>
                <a:cs typeface="Calibri"/>
              </a:rPr>
              <a:t>es</a:t>
            </a:r>
            <a:r>
              <a:rPr sz="2400" b="1" spc="5" dirty="0">
                <a:solidFill>
                  <a:srgbClr val="001F5F"/>
                </a:solidFill>
                <a:latin typeface="Calibri"/>
                <a:cs typeface="Calibri"/>
              </a:rPr>
              <a:t> </a:t>
            </a:r>
            <a:r>
              <a:rPr sz="2400" b="1" spc="-10" dirty="0">
                <a:solidFill>
                  <a:srgbClr val="001F5F"/>
                </a:solidFill>
                <a:latin typeface="Calibri"/>
                <a:cs typeface="Calibri"/>
              </a:rPr>
              <a:t>me</a:t>
            </a:r>
            <a:r>
              <a:rPr sz="2400" b="1" spc="-15" dirty="0">
                <a:solidFill>
                  <a:srgbClr val="001F5F"/>
                </a:solidFill>
                <a:latin typeface="Calibri"/>
                <a:cs typeface="Calibri"/>
              </a:rPr>
              <a:t>ssa</a:t>
            </a:r>
            <a:r>
              <a:rPr sz="2400" b="1" spc="-55" dirty="0">
                <a:solidFill>
                  <a:srgbClr val="001F5F"/>
                </a:solidFill>
                <a:latin typeface="Calibri"/>
                <a:cs typeface="Calibri"/>
              </a:rPr>
              <a:t>g</a:t>
            </a:r>
            <a:r>
              <a:rPr sz="2400" b="1" spc="-10" dirty="0">
                <a:solidFill>
                  <a:srgbClr val="001F5F"/>
                </a:solidFill>
                <a:latin typeface="Calibri"/>
                <a:cs typeface="Calibri"/>
              </a:rPr>
              <a:t>es</a:t>
            </a:r>
            <a:r>
              <a:rPr sz="2400" b="1" spc="55" dirty="0">
                <a:solidFill>
                  <a:srgbClr val="001F5F"/>
                </a:solidFill>
                <a:latin typeface="Calibri"/>
                <a:cs typeface="Calibri"/>
              </a:rPr>
              <a:t> </a:t>
            </a:r>
            <a:r>
              <a:rPr sz="2400" b="1" spc="-15" dirty="0">
                <a:solidFill>
                  <a:srgbClr val="001F5F"/>
                </a:solidFill>
                <a:latin typeface="Calibri"/>
                <a:cs typeface="Calibri"/>
              </a:rPr>
              <a:t>à</a:t>
            </a:r>
            <a:r>
              <a:rPr sz="2400" b="1" spc="-5" dirty="0">
                <a:solidFill>
                  <a:srgbClr val="001F5F"/>
                </a:solidFill>
                <a:latin typeface="Calibri"/>
                <a:cs typeface="Calibri"/>
              </a:rPr>
              <a:t> </a:t>
            </a:r>
            <a:r>
              <a:rPr sz="2400" b="1" spc="-40" dirty="0">
                <a:solidFill>
                  <a:srgbClr val="001F5F"/>
                </a:solidFill>
                <a:latin typeface="Calibri"/>
                <a:cs typeface="Calibri"/>
              </a:rPr>
              <a:t>f</a:t>
            </a:r>
            <a:r>
              <a:rPr sz="2400" b="1" spc="-25" dirty="0">
                <a:solidFill>
                  <a:srgbClr val="001F5F"/>
                </a:solidFill>
                <a:latin typeface="Calibri"/>
                <a:cs typeface="Calibri"/>
              </a:rPr>
              <a:t>a</a:t>
            </a:r>
            <a:r>
              <a:rPr sz="2400" b="1" spc="-5" dirty="0">
                <a:solidFill>
                  <a:srgbClr val="001F5F"/>
                </a:solidFill>
                <a:latin typeface="Calibri"/>
                <a:cs typeface="Calibri"/>
              </a:rPr>
              <a:t>i</a:t>
            </a:r>
            <a:r>
              <a:rPr sz="2400" b="1" spc="-15" dirty="0">
                <a:solidFill>
                  <a:srgbClr val="001F5F"/>
                </a:solidFill>
                <a:latin typeface="Calibri"/>
                <a:cs typeface="Calibri"/>
              </a:rPr>
              <a:t>r</a:t>
            </a:r>
            <a:r>
              <a:rPr sz="2400" b="1" dirty="0">
                <a:solidFill>
                  <a:srgbClr val="001F5F"/>
                </a:solidFill>
                <a:latin typeface="Calibri"/>
                <a:cs typeface="Calibri"/>
              </a:rPr>
              <a:t>e</a:t>
            </a:r>
            <a:r>
              <a:rPr sz="2400" b="1" spc="-25" dirty="0">
                <a:solidFill>
                  <a:srgbClr val="001F5F"/>
                </a:solidFill>
                <a:latin typeface="Calibri"/>
                <a:cs typeface="Calibri"/>
              </a:rPr>
              <a:t> </a:t>
            </a:r>
            <a:r>
              <a:rPr sz="2400" b="1" spc="-10" dirty="0">
                <a:solidFill>
                  <a:srgbClr val="001F5F"/>
                </a:solidFill>
                <a:latin typeface="Calibri"/>
                <a:cs typeface="Calibri"/>
              </a:rPr>
              <a:t>p</a:t>
            </a:r>
            <a:r>
              <a:rPr sz="2400" b="1" spc="-25" dirty="0">
                <a:solidFill>
                  <a:srgbClr val="001F5F"/>
                </a:solidFill>
                <a:latin typeface="Calibri"/>
                <a:cs typeface="Calibri"/>
              </a:rPr>
              <a:t>a</a:t>
            </a:r>
            <a:r>
              <a:rPr sz="2400" b="1" dirty="0">
                <a:solidFill>
                  <a:srgbClr val="001F5F"/>
                </a:solidFill>
                <a:latin typeface="Calibri"/>
                <a:cs typeface="Calibri"/>
              </a:rPr>
              <a:t>sser</a:t>
            </a:r>
            <a:endParaRPr sz="2400" dirty="0">
              <a:latin typeface="Calibri"/>
              <a:cs typeface="Calibri"/>
            </a:endParaRPr>
          </a:p>
          <a:p>
            <a:pPr marL="356870" marR="2019935" indent="-344170">
              <a:lnSpc>
                <a:spcPct val="100299"/>
              </a:lnSpc>
              <a:spcBef>
                <a:spcPts val="570"/>
              </a:spcBef>
              <a:buClr>
                <a:srgbClr val="001F5F"/>
              </a:buClr>
              <a:buFont typeface="Arial"/>
              <a:buChar char="•"/>
              <a:tabLst>
                <a:tab pos="357505" algn="l"/>
              </a:tabLst>
            </a:pPr>
            <a:r>
              <a:rPr sz="2400" b="1" spc="-25" dirty="0">
                <a:solidFill>
                  <a:srgbClr val="001F5F"/>
                </a:solidFill>
                <a:latin typeface="Calibri"/>
                <a:cs typeface="Calibri"/>
              </a:rPr>
              <a:t>L</a:t>
            </a:r>
            <a:r>
              <a:rPr sz="2400" b="1" dirty="0">
                <a:solidFill>
                  <a:srgbClr val="001F5F"/>
                </a:solidFill>
                <a:latin typeface="Calibri"/>
                <a:cs typeface="Calibri"/>
              </a:rPr>
              <a:t>e</a:t>
            </a:r>
            <a:r>
              <a:rPr sz="2400" b="1" spc="-5" dirty="0">
                <a:solidFill>
                  <a:srgbClr val="001F5F"/>
                </a:solidFill>
                <a:latin typeface="Calibri"/>
                <a:cs typeface="Calibri"/>
              </a:rPr>
              <a:t> </a:t>
            </a:r>
            <a:r>
              <a:rPr sz="2400" b="1" spc="-10" dirty="0">
                <a:solidFill>
                  <a:srgbClr val="001F5F"/>
                </a:solidFill>
                <a:latin typeface="Calibri"/>
                <a:cs typeface="Calibri"/>
              </a:rPr>
              <a:t>d</a:t>
            </a:r>
            <a:r>
              <a:rPr sz="2400" b="1" dirty="0">
                <a:solidFill>
                  <a:srgbClr val="001F5F"/>
                </a:solidFill>
                <a:latin typeface="Calibri"/>
                <a:cs typeface="Calibri"/>
              </a:rPr>
              <a:t>o</a:t>
            </a:r>
            <a:r>
              <a:rPr sz="2400" b="1" spc="5" dirty="0">
                <a:solidFill>
                  <a:srgbClr val="001F5F"/>
                </a:solidFill>
                <a:latin typeface="Calibri"/>
                <a:cs typeface="Calibri"/>
              </a:rPr>
              <a:t>c</a:t>
            </a:r>
            <a:r>
              <a:rPr sz="2400" b="1" spc="-10" dirty="0">
                <a:solidFill>
                  <a:srgbClr val="001F5F"/>
                </a:solidFill>
                <a:latin typeface="Calibri"/>
                <a:cs typeface="Calibri"/>
              </a:rPr>
              <a:t>ume</a:t>
            </a:r>
            <a:r>
              <a:rPr sz="2400" b="1" spc="-35" dirty="0">
                <a:solidFill>
                  <a:srgbClr val="001F5F"/>
                </a:solidFill>
                <a:latin typeface="Calibri"/>
                <a:cs typeface="Calibri"/>
              </a:rPr>
              <a:t>n</a:t>
            </a:r>
            <a:r>
              <a:rPr sz="2400" b="1" spc="-10" dirty="0">
                <a:solidFill>
                  <a:srgbClr val="001F5F"/>
                </a:solidFill>
                <a:latin typeface="Calibri"/>
                <a:cs typeface="Calibri"/>
              </a:rPr>
              <a:t>t</a:t>
            </a:r>
            <a:r>
              <a:rPr sz="2400" b="1" spc="-35" dirty="0">
                <a:solidFill>
                  <a:srgbClr val="001F5F"/>
                </a:solidFill>
                <a:latin typeface="Calibri"/>
                <a:cs typeface="Calibri"/>
              </a:rPr>
              <a:t> </a:t>
            </a:r>
            <a:r>
              <a:rPr sz="2400" b="1" spc="-20" dirty="0">
                <a:solidFill>
                  <a:srgbClr val="001F5F"/>
                </a:solidFill>
                <a:latin typeface="Calibri"/>
                <a:cs typeface="Calibri"/>
              </a:rPr>
              <a:t>H</a:t>
            </a:r>
            <a:r>
              <a:rPr sz="2400" b="1" spc="-10" dirty="0">
                <a:solidFill>
                  <a:srgbClr val="001F5F"/>
                </a:solidFill>
                <a:latin typeface="Calibri"/>
                <a:cs typeface="Calibri"/>
              </a:rPr>
              <a:t>A</a:t>
            </a:r>
            <a:r>
              <a:rPr sz="2400" b="1" spc="-15" dirty="0">
                <a:solidFill>
                  <a:srgbClr val="001F5F"/>
                </a:solidFill>
                <a:latin typeface="Calibri"/>
                <a:cs typeface="Calibri"/>
              </a:rPr>
              <a:t>S</a:t>
            </a:r>
            <a:r>
              <a:rPr sz="2400" b="1" spc="20"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b="1" i="1" u="heavy" spc="-35" dirty="0">
                <a:solidFill>
                  <a:srgbClr val="0000FF"/>
                </a:solidFill>
                <a:latin typeface="Calibri"/>
                <a:cs typeface="Calibri"/>
                <a:hlinkClick r:id="rId3"/>
              </a:rPr>
              <a:t>h</a:t>
            </a:r>
            <a:r>
              <a:rPr sz="2000" b="1" i="1" u="heavy" spc="-10" dirty="0">
                <a:solidFill>
                  <a:srgbClr val="0000FF"/>
                </a:solidFill>
                <a:latin typeface="Calibri"/>
                <a:cs typeface="Calibri"/>
                <a:hlinkClick r:id="rId3"/>
              </a:rPr>
              <a:t>t</a:t>
            </a:r>
            <a:r>
              <a:rPr sz="2000" b="1" i="1" u="heavy" spc="-5" dirty="0">
                <a:solidFill>
                  <a:srgbClr val="0000FF"/>
                </a:solidFill>
                <a:latin typeface="Calibri"/>
                <a:cs typeface="Calibri"/>
                <a:hlinkClick r:id="rId3"/>
              </a:rPr>
              <a:t>t</a:t>
            </a:r>
            <a:r>
              <a:rPr sz="2000" b="1" i="1" u="heavy" spc="-10" dirty="0">
                <a:solidFill>
                  <a:srgbClr val="0000FF"/>
                </a:solidFill>
                <a:latin typeface="Calibri"/>
                <a:cs typeface="Calibri"/>
                <a:hlinkClick r:id="rId3"/>
              </a:rPr>
              <a:t>p:</a:t>
            </a:r>
            <a:r>
              <a:rPr sz="2000" b="1" i="1" u="heavy" spc="-20" dirty="0">
                <a:solidFill>
                  <a:srgbClr val="0000FF"/>
                </a:solidFill>
                <a:latin typeface="Calibri"/>
                <a:cs typeface="Calibri"/>
                <a:hlinkClick r:id="rId3"/>
              </a:rPr>
              <a:t>//w</a:t>
            </a:r>
            <a:r>
              <a:rPr sz="2000" b="1" i="1" u="heavy" spc="-15" dirty="0">
                <a:solidFill>
                  <a:srgbClr val="0000FF"/>
                </a:solidFill>
                <a:latin typeface="Calibri"/>
                <a:cs typeface="Calibri"/>
                <a:hlinkClick r:id="rId3"/>
              </a:rPr>
              <a:t>w</a:t>
            </a:r>
            <a:r>
              <a:rPr sz="2000" b="1" i="1" u="heavy" spc="-110" dirty="0">
                <a:solidFill>
                  <a:srgbClr val="0000FF"/>
                </a:solidFill>
                <a:latin typeface="Calibri"/>
                <a:cs typeface="Calibri"/>
                <a:hlinkClick r:id="rId3"/>
              </a:rPr>
              <a:t>w</a:t>
            </a:r>
            <a:r>
              <a:rPr sz="2000" b="1" i="1" u="heavy" spc="-15" dirty="0">
                <a:solidFill>
                  <a:srgbClr val="0000FF"/>
                </a:solidFill>
                <a:latin typeface="Calibri"/>
                <a:cs typeface="Calibri"/>
                <a:hlinkClick r:id="rId3"/>
              </a:rPr>
              <a:t>.ha</a:t>
            </a:r>
            <a:r>
              <a:rPr sz="2000" b="1" i="1" u="heavy" spc="5" dirty="0">
                <a:solidFill>
                  <a:srgbClr val="0000FF"/>
                </a:solidFill>
                <a:latin typeface="Calibri"/>
                <a:cs typeface="Calibri"/>
                <a:hlinkClick r:id="rId3"/>
              </a:rPr>
              <a:t>s</a:t>
            </a:r>
            <a:r>
              <a:rPr sz="2000" b="1" i="1" u="heavy" spc="-10" dirty="0">
                <a:solidFill>
                  <a:srgbClr val="0000FF"/>
                </a:solidFill>
                <a:latin typeface="Calibri"/>
                <a:cs typeface="Calibri"/>
                <a:hlinkClick r:id="rId3"/>
              </a:rPr>
              <a:t>-</a:t>
            </a:r>
            <a:r>
              <a:rPr sz="2000" b="1" i="1" spc="-5" dirty="0">
                <a:solidFill>
                  <a:srgbClr val="0000FF"/>
                </a:solidFill>
                <a:latin typeface="Calibri"/>
                <a:cs typeface="Calibri"/>
              </a:rPr>
              <a:t> </a:t>
            </a:r>
            <a:r>
              <a:rPr sz="2000" b="1" i="1" u="heavy" spc="-10" dirty="0">
                <a:solidFill>
                  <a:srgbClr val="0000FF"/>
                </a:solidFill>
                <a:latin typeface="Calibri"/>
                <a:cs typeface="Calibri"/>
                <a:hlinkClick r:id="rId3"/>
              </a:rPr>
              <a:t>s</a:t>
            </a:r>
            <a:r>
              <a:rPr sz="2000" b="1" i="1" u="heavy" spc="-15" dirty="0">
                <a:solidFill>
                  <a:srgbClr val="0000FF"/>
                </a:solidFill>
                <a:latin typeface="Calibri"/>
                <a:cs typeface="Calibri"/>
                <a:hlinkClick r:id="rId3"/>
              </a:rPr>
              <a:t>a</a:t>
            </a:r>
            <a:r>
              <a:rPr sz="2000" b="1" i="1" u="heavy" spc="-35" dirty="0">
                <a:solidFill>
                  <a:srgbClr val="0000FF"/>
                </a:solidFill>
                <a:latin typeface="Calibri"/>
                <a:cs typeface="Calibri"/>
                <a:hlinkClick r:id="rId3"/>
              </a:rPr>
              <a:t>n</a:t>
            </a:r>
            <a:r>
              <a:rPr sz="2000" b="1" i="1" u="heavy" spc="-30" dirty="0">
                <a:solidFill>
                  <a:srgbClr val="0000FF"/>
                </a:solidFill>
                <a:latin typeface="Calibri"/>
                <a:cs typeface="Calibri"/>
                <a:hlinkClick r:id="rId3"/>
              </a:rPr>
              <a:t>t</a:t>
            </a:r>
            <a:r>
              <a:rPr sz="2000" b="1" i="1" u="heavy" spc="-15" dirty="0">
                <a:solidFill>
                  <a:srgbClr val="0000FF"/>
                </a:solidFill>
                <a:latin typeface="Calibri"/>
                <a:cs typeface="Calibri"/>
                <a:hlinkClick r:id="rId3"/>
              </a:rPr>
              <a:t>e.</a:t>
            </a:r>
            <a:r>
              <a:rPr sz="2000" b="1" i="1" u="heavy" spc="-20" dirty="0">
                <a:solidFill>
                  <a:srgbClr val="0000FF"/>
                </a:solidFill>
                <a:latin typeface="Calibri"/>
                <a:cs typeface="Calibri"/>
                <a:hlinkClick r:id="rId3"/>
              </a:rPr>
              <a:t>fr</a:t>
            </a:r>
            <a:r>
              <a:rPr sz="2000" b="1" i="1" u="heavy" spc="-15" dirty="0">
                <a:solidFill>
                  <a:srgbClr val="0000FF"/>
                </a:solidFill>
                <a:latin typeface="Calibri"/>
                <a:cs typeface="Calibri"/>
                <a:hlinkClick r:id="rId3"/>
              </a:rPr>
              <a:t>/po</a:t>
            </a:r>
            <a:r>
              <a:rPr sz="2000" b="1" i="1" u="heavy" spc="-20" dirty="0">
                <a:solidFill>
                  <a:srgbClr val="0000FF"/>
                </a:solidFill>
                <a:latin typeface="Calibri"/>
                <a:cs typeface="Calibri"/>
                <a:hlinkClick r:id="rId3"/>
              </a:rPr>
              <a:t>r</a:t>
            </a:r>
            <a:r>
              <a:rPr sz="2000" b="1" i="1" u="heavy" spc="-30" dirty="0">
                <a:solidFill>
                  <a:srgbClr val="0000FF"/>
                </a:solidFill>
                <a:latin typeface="Calibri"/>
                <a:cs typeface="Calibri"/>
                <a:hlinkClick r:id="rId3"/>
              </a:rPr>
              <a:t>t</a:t>
            </a:r>
            <a:r>
              <a:rPr sz="2000" b="1" i="1" u="heavy" spc="-15" dirty="0">
                <a:solidFill>
                  <a:srgbClr val="0000FF"/>
                </a:solidFill>
                <a:latin typeface="Calibri"/>
                <a:cs typeface="Calibri"/>
                <a:hlinkClick r:id="rId3"/>
              </a:rPr>
              <a:t>ail/upl</a:t>
            </a:r>
            <a:r>
              <a:rPr sz="2000" b="1" i="1" u="heavy" spc="-20" dirty="0">
                <a:solidFill>
                  <a:srgbClr val="0000FF"/>
                </a:solidFill>
                <a:latin typeface="Calibri"/>
                <a:cs typeface="Calibri"/>
                <a:hlinkClick r:id="rId3"/>
              </a:rPr>
              <a:t>o</a:t>
            </a:r>
            <a:r>
              <a:rPr sz="2000" b="1" i="1" u="heavy" spc="-10" dirty="0">
                <a:solidFill>
                  <a:srgbClr val="0000FF"/>
                </a:solidFill>
                <a:latin typeface="Calibri"/>
                <a:cs typeface="Calibri"/>
                <a:hlinkClick r:id="rId3"/>
              </a:rPr>
              <a:t>ad/docs/app</a:t>
            </a:r>
            <a:r>
              <a:rPr sz="2000" b="1" i="1" u="heavy" spc="-15" dirty="0">
                <a:solidFill>
                  <a:srgbClr val="0000FF"/>
                </a:solidFill>
                <a:latin typeface="Calibri"/>
                <a:cs typeface="Calibri"/>
                <a:hlinkClick r:id="rId3"/>
              </a:rPr>
              <a:t>li</a:t>
            </a:r>
            <a:r>
              <a:rPr sz="2000" b="1" i="1" u="heavy" spc="-40" dirty="0">
                <a:solidFill>
                  <a:srgbClr val="0000FF"/>
                </a:solidFill>
                <a:latin typeface="Calibri"/>
                <a:cs typeface="Calibri"/>
                <a:hlinkClick r:id="rId3"/>
              </a:rPr>
              <a:t>c</a:t>
            </a:r>
            <a:r>
              <a:rPr sz="2000" b="1" i="1" u="heavy" spc="-10" dirty="0">
                <a:solidFill>
                  <a:srgbClr val="0000FF"/>
                </a:solidFill>
                <a:latin typeface="Calibri"/>
                <a:cs typeface="Calibri"/>
                <a:hlinkClick r:id="rId3"/>
              </a:rPr>
              <a:t>at</a:t>
            </a:r>
            <a:r>
              <a:rPr sz="2000" b="1" i="1" u="heavy" spc="-15" dirty="0">
                <a:solidFill>
                  <a:srgbClr val="0000FF"/>
                </a:solidFill>
                <a:latin typeface="Calibri"/>
                <a:cs typeface="Calibri"/>
                <a:hlinkClick r:id="rId3"/>
              </a:rPr>
              <a:t>i</a:t>
            </a:r>
            <a:r>
              <a:rPr sz="2000" b="1" i="1" u="heavy" spc="-20" dirty="0">
                <a:solidFill>
                  <a:srgbClr val="0000FF"/>
                </a:solidFill>
                <a:latin typeface="Calibri"/>
                <a:cs typeface="Calibri"/>
                <a:hlinkClick r:id="rId3"/>
              </a:rPr>
              <a:t>o</a:t>
            </a:r>
            <a:r>
              <a:rPr sz="2000" b="1" i="1" u="heavy" spc="-10" dirty="0">
                <a:solidFill>
                  <a:srgbClr val="0000FF"/>
                </a:solidFill>
                <a:latin typeface="Calibri"/>
                <a:cs typeface="Calibri"/>
                <a:hlinkClick r:id="rId3"/>
              </a:rPr>
              <a:t>n</a:t>
            </a:r>
            <a:r>
              <a:rPr sz="2000" b="1" i="1" u="heavy" spc="-15" dirty="0">
                <a:solidFill>
                  <a:srgbClr val="0000FF"/>
                </a:solidFill>
                <a:latin typeface="Calibri"/>
                <a:cs typeface="Calibri"/>
                <a:hlinkClick r:id="rId3"/>
              </a:rPr>
              <a:t>/pdf/</a:t>
            </a:r>
            <a:r>
              <a:rPr sz="2000" b="1" i="1" u="heavy" spc="-25" dirty="0">
                <a:solidFill>
                  <a:srgbClr val="0000FF"/>
                </a:solidFill>
                <a:latin typeface="Calibri"/>
                <a:cs typeface="Calibri"/>
                <a:hlinkClick r:id="rId3"/>
              </a:rPr>
              <a:t>2</a:t>
            </a:r>
            <a:r>
              <a:rPr sz="2000" b="1" i="1" u="heavy" spc="-15" dirty="0">
                <a:solidFill>
                  <a:srgbClr val="0000FF"/>
                </a:solidFill>
                <a:latin typeface="Calibri"/>
                <a:cs typeface="Calibri"/>
                <a:hlinkClick r:id="rId3"/>
              </a:rPr>
              <a:t>0</a:t>
            </a:r>
            <a:r>
              <a:rPr sz="2000" b="1" i="1" u="heavy" spc="-25" dirty="0">
                <a:solidFill>
                  <a:srgbClr val="0000FF"/>
                </a:solidFill>
                <a:latin typeface="Calibri"/>
                <a:cs typeface="Calibri"/>
                <a:hlinkClick r:id="rId3"/>
              </a:rPr>
              <a:t>1</a:t>
            </a:r>
            <a:r>
              <a:rPr sz="2000" b="1" i="1" u="heavy" dirty="0">
                <a:solidFill>
                  <a:srgbClr val="0000FF"/>
                </a:solidFill>
                <a:latin typeface="Calibri"/>
                <a:cs typeface="Calibri"/>
                <a:hlinkClick r:id="rId3"/>
              </a:rPr>
              <a:t>5</a:t>
            </a:r>
            <a:r>
              <a:rPr sz="2000" b="1" i="1" u="heavy" spc="-10" dirty="0">
                <a:solidFill>
                  <a:srgbClr val="0000FF"/>
                </a:solidFill>
                <a:latin typeface="Calibri"/>
                <a:cs typeface="Calibri"/>
                <a:hlinkClick r:id="rId3"/>
              </a:rPr>
              <a:t>-</a:t>
            </a:r>
            <a:r>
              <a:rPr sz="2000" b="1" i="1" spc="-5" dirty="0">
                <a:solidFill>
                  <a:srgbClr val="0000FF"/>
                </a:solidFill>
                <a:latin typeface="Calibri"/>
                <a:cs typeface="Calibri"/>
              </a:rPr>
              <a:t> </a:t>
            </a:r>
            <a:r>
              <a:rPr sz="2000" b="1" i="1" u="heavy" spc="-10" dirty="0">
                <a:solidFill>
                  <a:srgbClr val="0000FF"/>
                </a:solidFill>
                <a:latin typeface="Calibri"/>
                <a:cs typeface="Calibri"/>
                <a:hlinkClick r:id="rId3"/>
              </a:rPr>
              <a:t>04/advih</a:t>
            </a:r>
            <a:r>
              <a:rPr sz="2000" b="1" i="1" u="heavy" spc="-20" dirty="0">
                <a:solidFill>
                  <a:srgbClr val="0000FF"/>
                </a:solidFill>
                <a:latin typeface="Calibri"/>
                <a:cs typeface="Calibri"/>
                <a:hlinkClick r:id="rId3"/>
              </a:rPr>
              <a:t>_</a:t>
            </a:r>
            <a:r>
              <a:rPr sz="2000" b="1" i="1" u="heavy" spc="-10" dirty="0">
                <a:solidFill>
                  <a:srgbClr val="0000FF"/>
                </a:solidFill>
                <a:latin typeface="Calibri"/>
                <a:cs typeface="Calibri"/>
                <a:hlinkClick r:id="rId3"/>
              </a:rPr>
              <a:t>qr</a:t>
            </a:r>
            <a:r>
              <a:rPr sz="2000" b="1" i="1" u="heavy" spc="-25" dirty="0">
                <a:solidFill>
                  <a:srgbClr val="0000FF"/>
                </a:solidFill>
                <a:latin typeface="Calibri"/>
                <a:cs typeface="Calibri"/>
                <a:hlinkClick r:id="rId3"/>
              </a:rPr>
              <a:t>_</a:t>
            </a:r>
            <a:r>
              <a:rPr sz="2000" b="1" i="1" u="heavy" spc="-20" dirty="0">
                <a:solidFill>
                  <a:srgbClr val="0000FF"/>
                </a:solidFill>
                <a:latin typeface="Calibri"/>
                <a:cs typeface="Calibri"/>
                <a:hlinkClick r:id="rId3"/>
              </a:rPr>
              <a:t>_</a:t>
            </a:r>
            <a:r>
              <a:rPr sz="2000" b="1" i="1" u="heavy" spc="-15" dirty="0">
                <a:solidFill>
                  <a:srgbClr val="0000FF"/>
                </a:solidFill>
                <a:latin typeface="Calibri"/>
                <a:cs typeface="Calibri"/>
                <a:hlinkClick r:id="rId3"/>
              </a:rPr>
              <a:t>201</a:t>
            </a:r>
            <a:r>
              <a:rPr sz="2000" b="1" i="1" u="heavy" spc="-25" dirty="0">
                <a:solidFill>
                  <a:srgbClr val="0000FF"/>
                </a:solidFill>
                <a:latin typeface="Calibri"/>
                <a:cs typeface="Calibri"/>
                <a:hlinkClick r:id="rId3"/>
              </a:rPr>
              <a:t>5</a:t>
            </a:r>
            <a:r>
              <a:rPr sz="2000" b="1" i="1" u="heavy" spc="-15" dirty="0">
                <a:solidFill>
                  <a:srgbClr val="0000FF"/>
                </a:solidFill>
                <a:latin typeface="Calibri"/>
                <a:cs typeface="Calibri"/>
                <a:hlinkClick r:id="rId3"/>
              </a:rPr>
              <a:t>03</a:t>
            </a:r>
            <a:r>
              <a:rPr sz="2000" b="1" i="1" u="heavy" spc="-25" dirty="0">
                <a:solidFill>
                  <a:srgbClr val="0000FF"/>
                </a:solidFill>
                <a:latin typeface="Calibri"/>
                <a:cs typeface="Calibri"/>
                <a:hlinkClick r:id="rId3"/>
              </a:rPr>
              <a:t>_</a:t>
            </a:r>
            <a:r>
              <a:rPr sz="2000" b="1" i="1" u="heavy" spc="-15" dirty="0">
                <a:solidFill>
                  <a:srgbClr val="0000FF"/>
                </a:solidFill>
                <a:latin typeface="Calibri"/>
                <a:cs typeface="Calibri"/>
                <a:hlinkClick r:id="rId3"/>
              </a:rPr>
              <a:t>2015</a:t>
            </a:r>
            <a:r>
              <a:rPr sz="2000" b="1" i="1" u="heavy" spc="-20" dirty="0">
                <a:solidFill>
                  <a:srgbClr val="0000FF"/>
                </a:solidFill>
                <a:latin typeface="Calibri"/>
                <a:cs typeface="Calibri"/>
                <a:hlinkClick r:id="rId3"/>
              </a:rPr>
              <a:t>-0</a:t>
            </a:r>
            <a:r>
              <a:rPr sz="2000" b="1" i="1" u="heavy" dirty="0">
                <a:solidFill>
                  <a:srgbClr val="0000FF"/>
                </a:solidFill>
                <a:latin typeface="Calibri"/>
                <a:cs typeface="Calibri"/>
                <a:hlinkClick r:id="rId3"/>
              </a:rPr>
              <a:t>4</a:t>
            </a:r>
            <a:r>
              <a:rPr sz="2000" b="1" i="1" u="heavy" spc="-20" dirty="0">
                <a:solidFill>
                  <a:srgbClr val="0000FF"/>
                </a:solidFill>
                <a:latin typeface="Calibri"/>
                <a:cs typeface="Calibri"/>
                <a:hlinkClick r:id="rId3"/>
              </a:rPr>
              <a:t>-</a:t>
            </a:r>
            <a:r>
              <a:rPr sz="2000" b="1" i="1" u="heavy" spc="-15" dirty="0">
                <a:solidFill>
                  <a:srgbClr val="0000FF"/>
                </a:solidFill>
                <a:latin typeface="Calibri"/>
                <a:cs typeface="Calibri"/>
                <a:hlinkClick r:id="rId3"/>
              </a:rPr>
              <a:t>0</a:t>
            </a:r>
            <a:r>
              <a:rPr sz="2000" b="1" i="1" u="heavy" dirty="0">
                <a:solidFill>
                  <a:srgbClr val="0000FF"/>
                </a:solidFill>
                <a:latin typeface="Calibri"/>
                <a:cs typeface="Calibri"/>
                <a:hlinkClick r:id="rId3"/>
              </a:rPr>
              <a:t>7</a:t>
            </a:r>
            <a:r>
              <a:rPr sz="2000" b="1" i="1" u="heavy" spc="-20" dirty="0">
                <a:solidFill>
                  <a:srgbClr val="0000FF"/>
                </a:solidFill>
                <a:latin typeface="Calibri"/>
                <a:cs typeface="Calibri"/>
                <a:hlinkClick r:id="rId3"/>
              </a:rPr>
              <a:t>_</a:t>
            </a:r>
            <a:r>
              <a:rPr sz="2000" b="1" i="1" u="heavy" spc="-15" dirty="0">
                <a:solidFill>
                  <a:srgbClr val="0000FF"/>
                </a:solidFill>
                <a:latin typeface="Calibri"/>
                <a:cs typeface="Calibri"/>
                <a:hlinkClick r:id="rId3"/>
              </a:rPr>
              <a:t>1</a:t>
            </a:r>
            <a:r>
              <a:rPr sz="2000" b="1" i="1" u="heavy" dirty="0">
                <a:solidFill>
                  <a:srgbClr val="0000FF"/>
                </a:solidFill>
                <a:latin typeface="Calibri"/>
                <a:cs typeface="Calibri"/>
                <a:hlinkClick r:id="rId3"/>
              </a:rPr>
              <a:t>2</a:t>
            </a:r>
            <a:r>
              <a:rPr sz="2000" b="1" i="1" u="heavy" spc="-20" dirty="0">
                <a:solidFill>
                  <a:srgbClr val="0000FF"/>
                </a:solidFill>
                <a:latin typeface="Calibri"/>
                <a:cs typeface="Calibri"/>
                <a:hlinkClick r:id="rId3"/>
              </a:rPr>
              <a:t>-2</a:t>
            </a:r>
            <a:r>
              <a:rPr sz="2000" b="1" i="1" u="heavy" dirty="0">
                <a:solidFill>
                  <a:srgbClr val="0000FF"/>
                </a:solidFill>
                <a:latin typeface="Calibri"/>
                <a:cs typeface="Calibri"/>
                <a:hlinkClick r:id="rId3"/>
              </a:rPr>
              <a:t>0</a:t>
            </a:r>
            <a:r>
              <a:rPr sz="2000" b="1" i="1" u="heavy" spc="-20" dirty="0">
                <a:solidFill>
                  <a:srgbClr val="0000FF"/>
                </a:solidFill>
                <a:latin typeface="Calibri"/>
                <a:cs typeface="Calibri"/>
                <a:hlinkClick r:id="rId3"/>
              </a:rPr>
              <a:t>-</a:t>
            </a:r>
            <a:r>
              <a:rPr sz="2000" b="1" i="1" u="heavy" spc="-15" dirty="0">
                <a:solidFill>
                  <a:srgbClr val="0000FF"/>
                </a:solidFill>
                <a:latin typeface="Calibri"/>
                <a:cs typeface="Calibri"/>
                <a:hlinkClick r:id="rId3"/>
              </a:rPr>
              <a:t>1</a:t>
            </a:r>
            <a:r>
              <a:rPr sz="2000" b="1" i="1" u="heavy" dirty="0">
                <a:solidFill>
                  <a:srgbClr val="0000FF"/>
                </a:solidFill>
                <a:latin typeface="Calibri"/>
                <a:cs typeface="Calibri"/>
                <a:hlinkClick r:id="rId3"/>
              </a:rPr>
              <a:t>2</a:t>
            </a:r>
            <a:r>
              <a:rPr sz="2000" b="1" i="1" u="heavy" spc="-20" dirty="0">
                <a:solidFill>
                  <a:srgbClr val="0000FF"/>
                </a:solidFill>
                <a:latin typeface="Calibri"/>
                <a:cs typeface="Calibri"/>
                <a:hlinkClick r:id="rId3"/>
              </a:rPr>
              <a:t>_</a:t>
            </a:r>
            <a:r>
              <a:rPr sz="2000" b="1" i="1" u="heavy" spc="-15" dirty="0">
                <a:solidFill>
                  <a:srgbClr val="0000FF"/>
                </a:solidFill>
                <a:latin typeface="Calibri"/>
                <a:cs typeface="Calibri"/>
                <a:hlinkClick r:id="rId3"/>
              </a:rPr>
              <a:t>60</a:t>
            </a:r>
            <a:r>
              <a:rPr sz="2000" b="1" i="1" u="heavy" dirty="0">
                <a:solidFill>
                  <a:srgbClr val="0000FF"/>
                </a:solidFill>
                <a:latin typeface="Calibri"/>
                <a:cs typeface="Calibri"/>
                <a:hlinkClick r:id="rId3"/>
              </a:rPr>
              <a:t>4</a:t>
            </a:r>
            <a:r>
              <a:rPr sz="2000" b="1" i="1" u="heavy" spc="-15" dirty="0">
                <a:solidFill>
                  <a:srgbClr val="0000FF"/>
                </a:solidFill>
                <a:latin typeface="Calibri"/>
                <a:cs typeface="Calibri"/>
                <a:hlinkClick r:id="rId3"/>
              </a:rPr>
              <a:t>.pd</a:t>
            </a:r>
            <a:r>
              <a:rPr sz="2000" b="1" i="1" u="heavy" spc="-10" dirty="0">
                <a:solidFill>
                  <a:srgbClr val="0000FF"/>
                </a:solidFill>
                <a:latin typeface="Calibri"/>
                <a:cs typeface="Calibri"/>
                <a:hlinkClick r:id="rId3"/>
              </a:rPr>
              <a:t>f</a:t>
            </a:r>
            <a:r>
              <a:rPr sz="2000" b="1" i="1" spc="105" dirty="0">
                <a:solidFill>
                  <a:srgbClr val="0000FF"/>
                </a:solidFill>
                <a:latin typeface="Calibri"/>
                <a:cs typeface="Calibri"/>
                <a:hlinkClick r:id="rId3"/>
              </a:rPr>
              <a:t> </a:t>
            </a:r>
            <a:r>
              <a:rPr sz="2000" b="1" i="1" spc="-10" dirty="0">
                <a:solidFill>
                  <a:srgbClr val="001F5F"/>
                </a:solidFill>
                <a:latin typeface="Calibri"/>
                <a:cs typeface="Calibri"/>
              </a:rPr>
              <a:t>)</a:t>
            </a:r>
            <a:endParaRPr sz="2000" dirty="0">
              <a:latin typeface="Calibri"/>
              <a:cs typeface="Calibri"/>
            </a:endParaRPr>
          </a:p>
          <a:p>
            <a:pPr marL="356870" indent="-344170">
              <a:spcBef>
                <a:spcPts val="560"/>
              </a:spcBef>
              <a:buClr>
                <a:srgbClr val="001F5F"/>
              </a:buClr>
              <a:buFont typeface="Arial"/>
              <a:buChar char="•"/>
              <a:tabLst>
                <a:tab pos="357505" algn="l"/>
              </a:tabLst>
            </a:pPr>
            <a:r>
              <a:rPr sz="2400" b="1" spc="-25" dirty="0">
                <a:solidFill>
                  <a:srgbClr val="001F5F"/>
                </a:solidFill>
                <a:latin typeface="Calibri"/>
                <a:cs typeface="Calibri"/>
              </a:rPr>
              <a:t>L</a:t>
            </a:r>
            <a:r>
              <a:rPr sz="2400" b="1" spc="-10" dirty="0">
                <a:solidFill>
                  <a:srgbClr val="001F5F"/>
                </a:solidFill>
                <a:latin typeface="Calibri"/>
                <a:cs typeface="Calibri"/>
              </a:rPr>
              <a:t>es</a:t>
            </a:r>
            <a:r>
              <a:rPr sz="2400" b="1" spc="5" dirty="0">
                <a:solidFill>
                  <a:srgbClr val="001F5F"/>
                </a:solidFill>
                <a:latin typeface="Calibri"/>
                <a:cs typeface="Calibri"/>
              </a:rPr>
              <a:t> </a:t>
            </a:r>
            <a:r>
              <a:rPr sz="2400" b="1" spc="-15" dirty="0">
                <a:solidFill>
                  <a:srgbClr val="001F5F"/>
                </a:solidFill>
                <a:latin typeface="Calibri"/>
                <a:cs typeface="Calibri"/>
              </a:rPr>
              <a:t>r</a:t>
            </a:r>
            <a:r>
              <a:rPr sz="2400" b="1" spc="-35" dirty="0">
                <a:solidFill>
                  <a:srgbClr val="001F5F"/>
                </a:solidFill>
                <a:latin typeface="Calibri"/>
                <a:cs typeface="Calibri"/>
              </a:rPr>
              <a:t>é</a:t>
            </a:r>
            <a:r>
              <a:rPr sz="2400" b="1" spc="-40" dirty="0">
                <a:solidFill>
                  <a:srgbClr val="001F5F"/>
                </a:solidFill>
                <a:latin typeface="Calibri"/>
                <a:cs typeface="Calibri"/>
              </a:rPr>
              <a:t>f</a:t>
            </a:r>
            <a:r>
              <a:rPr sz="2400" b="1" spc="-10" dirty="0">
                <a:solidFill>
                  <a:srgbClr val="001F5F"/>
                </a:solidFill>
                <a:latin typeface="Calibri"/>
                <a:cs typeface="Calibri"/>
              </a:rPr>
              <a:t>é</a:t>
            </a:r>
            <a:r>
              <a:rPr sz="2400" b="1" spc="-15" dirty="0">
                <a:solidFill>
                  <a:srgbClr val="001F5F"/>
                </a:solidFill>
                <a:latin typeface="Calibri"/>
                <a:cs typeface="Calibri"/>
              </a:rPr>
              <a:t>r</a:t>
            </a:r>
            <a:r>
              <a:rPr sz="2400" b="1" spc="-10" dirty="0">
                <a:solidFill>
                  <a:srgbClr val="001F5F"/>
                </a:solidFill>
                <a:latin typeface="Calibri"/>
                <a:cs typeface="Calibri"/>
              </a:rPr>
              <a:t>en</a:t>
            </a:r>
            <a:r>
              <a:rPr sz="2400" b="1" spc="-5" dirty="0">
                <a:solidFill>
                  <a:srgbClr val="001F5F"/>
                </a:solidFill>
                <a:latin typeface="Calibri"/>
                <a:cs typeface="Calibri"/>
              </a:rPr>
              <a:t>ce</a:t>
            </a:r>
            <a:r>
              <a:rPr sz="2400" b="1" dirty="0">
                <a:solidFill>
                  <a:srgbClr val="001F5F"/>
                </a:solidFill>
                <a:latin typeface="Calibri"/>
                <a:cs typeface="Calibri"/>
              </a:rPr>
              <a:t>s</a:t>
            </a:r>
            <a:r>
              <a:rPr sz="2400" b="1" spc="5" dirty="0">
                <a:solidFill>
                  <a:srgbClr val="001F5F"/>
                </a:solidFill>
                <a:latin typeface="Calibri"/>
                <a:cs typeface="Calibri"/>
              </a:rPr>
              <a:t> </a:t>
            </a:r>
            <a:r>
              <a:rPr sz="2400" b="1" spc="-35" dirty="0">
                <a:solidFill>
                  <a:srgbClr val="001F5F"/>
                </a:solidFill>
                <a:latin typeface="Calibri"/>
                <a:cs typeface="Calibri"/>
              </a:rPr>
              <a:t>e</a:t>
            </a:r>
            <a:r>
              <a:rPr sz="2400" b="1" spc="-10" dirty="0">
                <a:solidFill>
                  <a:srgbClr val="001F5F"/>
                </a:solidFill>
                <a:latin typeface="Calibri"/>
                <a:cs typeface="Calibri"/>
              </a:rPr>
              <a:t>t</a:t>
            </a:r>
            <a:r>
              <a:rPr sz="2400" b="1" spc="15" dirty="0">
                <a:solidFill>
                  <a:srgbClr val="001F5F"/>
                </a:solidFill>
                <a:latin typeface="Calibri"/>
                <a:cs typeface="Calibri"/>
              </a:rPr>
              <a:t> </a:t>
            </a:r>
            <a:r>
              <a:rPr sz="2400" b="1" spc="-5" dirty="0">
                <a:solidFill>
                  <a:srgbClr val="001F5F"/>
                </a:solidFill>
                <a:latin typeface="Calibri"/>
                <a:cs typeface="Calibri"/>
              </a:rPr>
              <a:t>c</a:t>
            </a:r>
            <a:r>
              <a:rPr sz="2400" b="1" spc="5" dirty="0">
                <a:solidFill>
                  <a:srgbClr val="001F5F"/>
                </a:solidFill>
                <a:latin typeface="Calibri"/>
                <a:cs typeface="Calibri"/>
              </a:rPr>
              <a:t>o</a:t>
            </a:r>
            <a:r>
              <a:rPr sz="2400" b="1" spc="-35" dirty="0">
                <a:solidFill>
                  <a:srgbClr val="001F5F"/>
                </a:solidFill>
                <a:latin typeface="Calibri"/>
                <a:cs typeface="Calibri"/>
              </a:rPr>
              <a:t>n</a:t>
            </a:r>
            <a:r>
              <a:rPr sz="2400" b="1" spc="-30" dirty="0">
                <a:solidFill>
                  <a:srgbClr val="001F5F"/>
                </a:solidFill>
                <a:latin typeface="Calibri"/>
                <a:cs typeface="Calibri"/>
              </a:rPr>
              <a:t>t</a:t>
            </a:r>
            <a:r>
              <a:rPr sz="2400" b="1" spc="-25" dirty="0">
                <a:solidFill>
                  <a:srgbClr val="001F5F"/>
                </a:solidFill>
                <a:latin typeface="Calibri"/>
                <a:cs typeface="Calibri"/>
              </a:rPr>
              <a:t>a</a:t>
            </a:r>
            <a:r>
              <a:rPr sz="2400" b="1" spc="-5" dirty="0">
                <a:solidFill>
                  <a:srgbClr val="001F5F"/>
                </a:solidFill>
                <a:latin typeface="Calibri"/>
                <a:cs typeface="Calibri"/>
              </a:rPr>
              <a:t>c</a:t>
            </a:r>
            <a:r>
              <a:rPr sz="2400" b="1" spc="10" dirty="0">
                <a:solidFill>
                  <a:srgbClr val="001F5F"/>
                </a:solidFill>
                <a:latin typeface="Calibri"/>
                <a:cs typeface="Calibri"/>
              </a:rPr>
              <a:t>t</a:t>
            </a:r>
            <a:r>
              <a:rPr sz="2400" b="1" spc="-10" dirty="0">
                <a:solidFill>
                  <a:srgbClr val="001F5F"/>
                </a:solidFill>
                <a:latin typeface="Calibri"/>
                <a:cs typeface="Calibri"/>
              </a:rPr>
              <a:t>s</a:t>
            </a:r>
            <a:r>
              <a:rPr sz="2400" b="1" spc="-40" dirty="0">
                <a:solidFill>
                  <a:srgbClr val="001F5F"/>
                </a:solidFill>
                <a:latin typeface="Calibri"/>
                <a:cs typeface="Calibri"/>
              </a:rPr>
              <a:t> </a:t>
            </a:r>
            <a:r>
              <a:rPr sz="2400" b="1" spc="-10" dirty="0">
                <a:solidFill>
                  <a:srgbClr val="001F5F"/>
                </a:solidFill>
                <a:latin typeface="Calibri"/>
                <a:cs typeface="Calibri"/>
              </a:rPr>
              <a:t>ut</a:t>
            </a:r>
            <a:r>
              <a:rPr sz="2400" b="1" dirty="0">
                <a:solidFill>
                  <a:srgbClr val="001F5F"/>
                </a:solidFill>
                <a:latin typeface="Calibri"/>
                <a:cs typeface="Calibri"/>
              </a:rPr>
              <a:t>i</a:t>
            </a:r>
            <a:r>
              <a:rPr sz="2400" b="1" spc="-5" dirty="0">
                <a:solidFill>
                  <a:srgbClr val="001F5F"/>
                </a:solidFill>
                <a:latin typeface="Calibri"/>
                <a:cs typeface="Calibri"/>
              </a:rPr>
              <a:t>l</a:t>
            </a:r>
            <a:r>
              <a:rPr sz="2400" b="1" spc="-10" dirty="0">
                <a:solidFill>
                  <a:srgbClr val="001F5F"/>
                </a:solidFill>
                <a:latin typeface="Calibri"/>
                <a:cs typeface="Calibri"/>
              </a:rPr>
              <a:t>es:</a:t>
            </a:r>
            <a:endParaRPr sz="2400" dirty="0">
              <a:latin typeface="Calibri"/>
              <a:cs typeface="Calibri"/>
            </a:endParaRPr>
          </a:p>
          <a:p>
            <a:pPr marL="814070" lvl="1" indent="-344170">
              <a:spcBef>
                <a:spcPts val="575"/>
              </a:spcBef>
              <a:buClr>
                <a:srgbClr val="001F5F"/>
              </a:buClr>
              <a:buFont typeface="Arial"/>
              <a:buChar char="•"/>
              <a:tabLst>
                <a:tab pos="357505" algn="l"/>
              </a:tabLst>
            </a:pPr>
            <a:r>
              <a:rPr sz="2400" spc="-35" dirty="0">
                <a:solidFill>
                  <a:srgbClr val="001F5F"/>
                </a:solidFill>
                <a:latin typeface="Calibri"/>
                <a:cs typeface="Calibri"/>
              </a:rPr>
              <a:t>C</a:t>
            </a:r>
            <a:r>
              <a:rPr sz="2400" spc="-5" dirty="0">
                <a:solidFill>
                  <a:srgbClr val="001F5F"/>
                </a:solidFill>
                <a:latin typeface="Calibri"/>
                <a:cs typeface="Calibri"/>
              </a:rPr>
              <a:t>O</a:t>
            </a:r>
            <a:r>
              <a:rPr sz="2400" spc="-15" dirty="0">
                <a:solidFill>
                  <a:srgbClr val="001F5F"/>
                </a:solidFill>
                <a:latin typeface="Calibri"/>
                <a:cs typeface="Calibri"/>
              </a:rPr>
              <a:t>R</a:t>
            </a:r>
            <a:r>
              <a:rPr sz="2400" spc="-5" dirty="0">
                <a:solidFill>
                  <a:srgbClr val="001F5F"/>
                </a:solidFill>
                <a:latin typeface="Calibri"/>
                <a:cs typeface="Calibri"/>
              </a:rPr>
              <a:t>E</a:t>
            </a:r>
            <a:r>
              <a:rPr sz="2400" spc="5" dirty="0">
                <a:solidFill>
                  <a:srgbClr val="001F5F"/>
                </a:solidFill>
                <a:latin typeface="Calibri"/>
                <a:cs typeface="Calibri"/>
              </a:rPr>
              <a:t>V</a:t>
            </a:r>
            <a:r>
              <a:rPr sz="2400" dirty="0">
                <a:solidFill>
                  <a:srgbClr val="001F5F"/>
                </a:solidFill>
                <a:latin typeface="Calibri"/>
                <a:cs typeface="Calibri"/>
              </a:rPr>
              <a:t>I</a:t>
            </a:r>
            <a:r>
              <a:rPr sz="2400" spc="-15" dirty="0">
                <a:solidFill>
                  <a:srgbClr val="001F5F"/>
                </a:solidFill>
                <a:latin typeface="Calibri"/>
                <a:cs typeface="Calibri"/>
              </a:rPr>
              <a:t>H</a:t>
            </a:r>
            <a:r>
              <a:rPr lang="fr-FR" sz="2400" spc="-15" dirty="0">
                <a:solidFill>
                  <a:srgbClr val="001F5F"/>
                </a:solidFill>
                <a:latin typeface="Calibri"/>
                <a:cs typeface="Calibri"/>
              </a:rPr>
              <a:t>-Bretagne : </a:t>
            </a:r>
            <a:r>
              <a:rPr lang="fr-FR" sz="2400" spc="-15" dirty="0">
                <a:solidFill>
                  <a:srgbClr val="001F5F"/>
                </a:solidFill>
                <a:latin typeface="Calibri"/>
                <a:cs typeface="Calibri"/>
                <a:hlinkClick r:id="rId4"/>
              </a:rPr>
              <a:t>www.corevih-bretagne.fr</a:t>
            </a:r>
            <a:endParaRPr sz="2000" dirty="0">
              <a:latin typeface="Calibri"/>
              <a:cs typeface="Calibri"/>
            </a:endParaRPr>
          </a:p>
          <a:p>
            <a:pPr marL="814070" marR="802640" lvl="1" indent="-344170">
              <a:lnSpc>
                <a:spcPct val="100899"/>
              </a:lnSpc>
              <a:spcBef>
                <a:spcPts val="605"/>
              </a:spcBef>
              <a:buClr>
                <a:srgbClr val="001F5F"/>
              </a:buClr>
              <a:buFont typeface="Arial"/>
              <a:buChar char="•"/>
              <a:tabLst>
                <a:tab pos="357505" algn="l"/>
              </a:tabLst>
            </a:pPr>
            <a:r>
              <a:rPr sz="2400" spc="-5" dirty="0">
                <a:solidFill>
                  <a:srgbClr val="001F5F"/>
                </a:solidFill>
                <a:latin typeface="Calibri"/>
                <a:cs typeface="Calibri"/>
              </a:rPr>
              <a:t>SI</a:t>
            </a:r>
            <a:r>
              <a:rPr sz="2400" dirty="0">
                <a:solidFill>
                  <a:srgbClr val="001F5F"/>
                </a:solidFill>
                <a:latin typeface="Calibri"/>
                <a:cs typeface="Calibri"/>
              </a:rPr>
              <a:t>S</a:t>
            </a:r>
            <a:r>
              <a:rPr sz="2800" dirty="0">
                <a:solidFill>
                  <a:srgbClr val="001F5F"/>
                </a:solidFill>
                <a:latin typeface="Calibri"/>
                <a:cs typeface="Calibri"/>
              </a:rPr>
              <a:t>:</a:t>
            </a:r>
            <a:r>
              <a:rPr sz="2800" spc="-20" dirty="0">
                <a:solidFill>
                  <a:srgbClr val="001F5F"/>
                </a:solidFill>
                <a:latin typeface="Calibri"/>
                <a:cs typeface="Calibri"/>
              </a:rPr>
              <a:t> </a:t>
            </a:r>
            <a:r>
              <a:rPr sz="2000" b="1" i="1" u="heavy" spc="-20" dirty="0">
                <a:solidFill>
                  <a:srgbClr val="0000FF"/>
                </a:solidFill>
                <a:latin typeface="Calibri"/>
                <a:cs typeface="Calibri"/>
                <a:hlinkClick r:id="rId5"/>
              </a:rPr>
              <a:t>ww</a:t>
            </a:r>
            <a:r>
              <a:rPr sz="2000" b="1" i="1" u="heavy" spc="-105" dirty="0">
                <a:solidFill>
                  <a:srgbClr val="0000FF"/>
                </a:solidFill>
                <a:latin typeface="Calibri"/>
                <a:cs typeface="Calibri"/>
                <a:hlinkClick r:id="rId5"/>
              </a:rPr>
              <a:t>w</a:t>
            </a:r>
            <a:r>
              <a:rPr sz="2000" b="1" i="1" u="heavy" spc="-15" dirty="0">
                <a:solidFill>
                  <a:srgbClr val="0000FF"/>
                </a:solidFill>
                <a:latin typeface="Calibri"/>
                <a:cs typeface="Calibri"/>
                <a:hlinkClick r:id="rId5"/>
              </a:rPr>
              <a:t>.sid</a:t>
            </a:r>
            <a:r>
              <a:rPr sz="2000" b="1" i="1" u="heavy" spc="-10" dirty="0">
                <a:solidFill>
                  <a:srgbClr val="0000FF"/>
                </a:solidFill>
                <a:latin typeface="Calibri"/>
                <a:cs typeface="Calibri"/>
                <a:hlinkClick r:id="rId5"/>
              </a:rPr>
              <a:t>a</a:t>
            </a:r>
            <a:r>
              <a:rPr sz="2000" b="1" i="1" u="heavy" spc="-25" dirty="0">
                <a:solidFill>
                  <a:srgbClr val="0000FF"/>
                </a:solidFill>
                <a:latin typeface="Calibri"/>
                <a:cs typeface="Calibri"/>
                <a:hlinkClick r:id="rId5"/>
              </a:rPr>
              <a:t>-</a:t>
            </a:r>
            <a:r>
              <a:rPr sz="2000" b="1" i="1" u="heavy" spc="-15" dirty="0">
                <a:solidFill>
                  <a:srgbClr val="0000FF"/>
                </a:solidFill>
                <a:latin typeface="Calibri"/>
                <a:cs typeface="Calibri"/>
                <a:hlinkClick r:id="rId5"/>
              </a:rPr>
              <a:t>i</a:t>
            </a:r>
            <a:r>
              <a:rPr sz="2000" b="1" i="1" u="heavy" spc="-20" dirty="0">
                <a:solidFill>
                  <a:srgbClr val="0000FF"/>
                </a:solidFill>
                <a:latin typeface="Calibri"/>
                <a:cs typeface="Calibri"/>
                <a:hlinkClick r:id="rId5"/>
              </a:rPr>
              <a:t>n</a:t>
            </a:r>
            <a:r>
              <a:rPr sz="2000" b="1" i="1" u="heavy" spc="-40" dirty="0">
                <a:solidFill>
                  <a:srgbClr val="0000FF"/>
                </a:solidFill>
                <a:latin typeface="Calibri"/>
                <a:cs typeface="Calibri"/>
                <a:hlinkClick r:id="rId5"/>
              </a:rPr>
              <a:t>f</a:t>
            </a:r>
            <a:r>
              <a:rPr sz="2000" b="1" i="1" u="heavy" spc="-15" dirty="0">
                <a:solidFill>
                  <a:srgbClr val="0000FF"/>
                </a:solidFill>
                <a:latin typeface="Calibri"/>
                <a:cs typeface="Calibri"/>
                <a:hlinkClick r:id="rId5"/>
              </a:rPr>
              <a:t>o</a:t>
            </a:r>
            <a:r>
              <a:rPr sz="2000" b="1" i="1" u="heavy" spc="-20" dirty="0">
                <a:solidFill>
                  <a:srgbClr val="0000FF"/>
                </a:solidFill>
                <a:latin typeface="Calibri"/>
                <a:cs typeface="Calibri"/>
                <a:hlinkClick r:id="rId5"/>
              </a:rPr>
              <a:t>-</a:t>
            </a:r>
            <a:r>
              <a:rPr sz="2000" b="1" i="1" u="heavy" spc="-10" dirty="0">
                <a:solidFill>
                  <a:srgbClr val="0000FF"/>
                </a:solidFill>
                <a:latin typeface="Calibri"/>
                <a:cs typeface="Calibri"/>
                <a:hlinkClick r:id="rId5"/>
              </a:rPr>
              <a:t>s</a:t>
            </a:r>
            <a:r>
              <a:rPr sz="2000" b="1" i="1" u="heavy" spc="-15" dirty="0">
                <a:solidFill>
                  <a:srgbClr val="0000FF"/>
                </a:solidFill>
                <a:latin typeface="Calibri"/>
                <a:cs typeface="Calibri"/>
                <a:hlinkClick r:id="rId5"/>
              </a:rPr>
              <a:t>e</a:t>
            </a:r>
            <a:r>
              <a:rPr sz="2000" b="1" i="1" u="heavy" dirty="0">
                <a:solidFill>
                  <a:srgbClr val="0000FF"/>
                </a:solidFill>
                <a:latin typeface="Calibri"/>
                <a:cs typeface="Calibri"/>
                <a:hlinkClick r:id="rId5"/>
              </a:rPr>
              <a:t>r</a:t>
            </a:r>
            <a:r>
              <a:rPr sz="2000" b="1" i="1" u="heavy" spc="-15" dirty="0">
                <a:solidFill>
                  <a:srgbClr val="0000FF"/>
                </a:solidFill>
                <a:latin typeface="Calibri"/>
                <a:cs typeface="Calibri"/>
                <a:hlinkClick r:id="rId5"/>
              </a:rPr>
              <a:t>vi</a:t>
            </a:r>
            <a:r>
              <a:rPr sz="2000" b="1" i="1" u="heavy" spc="-40" dirty="0">
                <a:solidFill>
                  <a:srgbClr val="0000FF"/>
                </a:solidFill>
                <a:latin typeface="Calibri"/>
                <a:cs typeface="Calibri"/>
                <a:hlinkClick r:id="rId5"/>
              </a:rPr>
              <a:t>c</a:t>
            </a:r>
            <a:r>
              <a:rPr sz="2000" b="1" i="1" u="heavy" spc="-15" dirty="0">
                <a:solidFill>
                  <a:srgbClr val="0000FF"/>
                </a:solidFill>
                <a:latin typeface="Calibri"/>
                <a:cs typeface="Calibri"/>
                <a:hlinkClick r:id="rId5"/>
              </a:rPr>
              <a:t>e.org</a:t>
            </a:r>
            <a:r>
              <a:rPr sz="2000" b="1" i="1" spc="110" dirty="0">
                <a:solidFill>
                  <a:srgbClr val="0000FF"/>
                </a:solidFill>
                <a:latin typeface="Calibri"/>
                <a:cs typeface="Calibri"/>
                <a:hlinkClick r:id="rId5"/>
              </a:rPr>
              <a:t> </a:t>
            </a:r>
            <a:r>
              <a:rPr sz="2000" b="1" i="1" spc="-10" dirty="0">
                <a:solidFill>
                  <a:srgbClr val="001F5F"/>
                </a:solidFill>
                <a:latin typeface="Calibri"/>
                <a:cs typeface="Calibri"/>
              </a:rPr>
              <a:t>:</a:t>
            </a:r>
            <a:r>
              <a:rPr sz="2000" b="1" i="1" spc="5" dirty="0">
                <a:solidFill>
                  <a:srgbClr val="001F5F"/>
                </a:solidFill>
                <a:latin typeface="Calibri"/>
                <a:cs typeface="Calibri"/>
              </a:rPr>
              <a:t> </a:t>
            </a:r>
            <a:r>
              <a:rPr sz="2000" spc="-5" dirty="0">
                <a:solidFill>
                  <a:srgbClr val="001F5F"/>
                </a:solidFill>
                <a:latin typeface="Calibri"/>
                <a:cs typeface="Calibri"/>
              </a:rPr>
              <a:t>li</a:t>
            </a:r>
            <a:r>
              <a:rPr sz="2000" spc="-55" dirty="0">
                <a:solidFill>
                  <a:srgbClr val="001F5F"/>
                </a:solidFill>
                <a:latin typeface="Calibri"/>
                <a:cs typeface="Calibri"/>
              </a:rPr>
              <a:t>s</a:t>
            </a:r>
            <a:r>
              <a:rPr sz="2000" spc="-30" dirty="0">
                <a:solidFill>
                  <a:srgbClr val="001F5F"/>
                </a:solidFill>
                <a:latin typeface="Calibri"/>
                <a:cs typeface="Calibri"/>
              </a:rPr>
              <a:t>t</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e</a:t>
            </a:r>
            <a:r>
              <a:rPr sz="2000" spc="-10" dirty="0">
                <a:solidFill>
                  <a:srgbClr val="001F5F"/>
                </a:solidFill>
                <a:latin typeface="Calibri"/>
                <a:cs typeface="Calibri"/>
              </a:rPr>
              <a:t>s</a:t>
            </a:r>
            <a:r>
              <a:rPr sz="2000" spc="10" dirty="0">
                <a:solidFill>
                  <a:srgbClr val="001F5F"/>
                </a:solidFill>
                <a:latin typeface="Calibri"/>
                <a:cs typeface="Calibri"/>
              </a:rPr>
              <a:t> </a:t>
            </a:r>
            <a:r>
              <a:rPr sz="2000" spc="-10" dirty="0">
                <a:solidFill>
                  <a:srgbClr val="001F5F"/>
                </a:solidFill>
                <a:latin typeface="Calibri"/>
                <a:cs typeface="Calibri"/>
              </a:rPr>
              <a:t>a</a:t>
            </a:r>
            <a:r>
              <a:rPr sz="2000" spc="-20" dirty="0">
                <a:solidFill>
                  <a:srgbClr val="001F5F"/>
                </a:solidFill>
                <a:latin typeface="Calibri"/>
                <a:cs typeface="Calibri"/>
              </a:rPr>
              <a:t>s</a:t>
            </a:r>
            <a:r>
              <a:rPr sz="2000" spc="-25" dirty="0">
                <a:solidFill>
                  <a:srgbClr val="001F5F"/>
                </a:solidFill>
                <a:latin typeface="Calibri"/>
                <a:cs typeface="Calibri"/>
              </a:rPr>
              <a:t>s</a:t>
            </a:r>
            <a:r>
              <a:rPr sz="2000" spc="-15" dirty="0">
                <a:solidFill>
                  <a:srgbClr val="001F5F"/>
                </a:solidFill>
                <a:latin typeface="Calibri"/>
                <a:cs typeface="Calibri"/>
              </a:rPr>
              <a:t>oci</a:t>
            </a:r>
            <a:r>
              <a:rPr sz="2000" spc="-30" dirty="0">
                <a:solidFill>
                  <a:srgbClr val="001F5F"/>
                </a:solidFill>
                <a:latin typeface="Calibri"/>
                <a:cs typeface="Calibri"/>
              </a:rPr>
              <a:t>a</a:t>
            </a:r>
            <a:r>
              <a:rPr sz="2000" spc="-10" dirty="0">
                <a:solidFill>
                  <a:srgbClr val="001F5F"/>
                </a:solidFill>
                <a:latin typeface="Calibri"/>
                <a:cs typeface="Calibri"/>
              </a:rPr>
              <a:t>tion</a:t>
            </a:r>
            <a:r>
              <a:rPr sz="2000" spc="-25" dirty="0">
                <a:solidFill>
                  <a:srgbClr val="001F5F"/>
                </a:solidFill>
                <a:latin typeface="Calibri"/>
                <a:cs typeface="Calibri"/>
              </a:rPr>
              <a:t>s</a:t>
            </a:r>
            <a:r>
              <a:rPr sz="2000" spc="-5" dirty="0">
                <a:solidFill>
                  <a:srgbClr val="001F5F"/>
                </a:solidFill>
                <a:latin typeface="Calibri"/>
                <a:cs typeface="Calibri"/>
              </a:rPr>
              <a:t>,</a:t>
            </a:r>
            <a:r>
              <a:rPr sz="2000" spc="75" dirty="0">
                <a:solidFill>
                  <a:srgbClr val="001F5F"/>
                </a:solidFill>
                <a:latin typeface="Calibri"/>
                <a:cs typeface="Calibri"/>
              </a:rPr>
              <a:t> </a:t>
            </a:r>
            <a:r>
              <a:rPr sz="2000" spc="-10" dirty="0">
                <a:solidFill>
                  <a:srgbClr val="001F5F"/>
                </a:solidFill>
                <a:latin typeface="Calibri"/>
                <a:cs typeface="Calibri"/>
              </a:rPr>
              <a:t>c</a:t>
            </a:r>
            <a:r>
              <a:rPr sz="2000" spc="-25" dirty="0">
                <a:solidFill>
                  <a:srgbClr val="001F5F"/>
                </a:solidFill>
                <a:latin typeface="Calibri"/>
                <a:cs typeface="Calibri"/>
              </a:rPr>
              <a:t>e</a:t>
            </a:r>
            <a:r>
              <a:rPr sz="2000" spc="-35"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s</a:t>
            </a:r>
            <a:r>
              <a:rPr sz="2000" spc="35" dirty="0">
                <a:solidFill>
                  <a:srgbClr val="001F5F"/>
                </a:solidFill>
                <a:latin typeface="Calibri"/>
                <a:cs typeface="Calibri"/>
              </a:rPr>
              <a:t> </a:t>
            </a:r>
            <a:r>
              <a:rPr sz="2000" spc="-10" dirty="0">
                <a:solidFill>
                  <a:srgbClr val="001F5F"/>
                </a:solidFill>
                <a:latin typeface="Calibri"/>
                <a:cs typeface="Calibri"/>
              </a:rPr>
              <a:t>de</a:t>
            </a:r>
            <a:r>
              <a:rPr sz="2000" spc="-5"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é</a:t>
            </a:r>
            <a:r>
              <a:rPr sz="2000" spc="-10" dirty="0">
                <a:solidFill>
                  <a:srgbClr val="001F5F"/>
                </a:solidFill>
                <a:latin typeface="Calibri"/>
                <a:cs typeface="Calibri"/>
              </a:rPr>
              <a:t>p</a:t>
            </a:r>
            <a:r>
              <a:rPr sz="2000" spc="-5" dirty="0">
                <a:solidFill>
                  <a:srgbClr val="001F5F"/>
                </a:solidFill>
                <a:latin typeface="Calibri"/>
                <a:cs typeface="Calibri"/>
              </a:rPr>
              <a:t>i</a:t>
            </a:r>
            <a:r>
              <a:rPr sz="2000" spc="-50" dirty="0">
                <a:solidFill>
                  <a:srgbClr val="001F5F"/>
                </a:solidFill>
                <a:latin typeface="Calibri"/>
                <a:cs typeface="Calibri"/>
              </a:rPr>
              <a:t>s</a:t>
            </a:r>
            <a:r>
              <a:rPr sz="2000" spc="-30" dirty="0">
                <a:solidFill>
                  <a:srgbClr val="001F5F"/>
                </a:solidFill>
                <a:latin typeface="Calibri"/>
                <a:cs typeface="Calibri"/>
              </a:rPr>
              <a:t>t</a:t>
            </a:r>
            <a:r>
              <a:rPr sz="2000" spc="-10" dirty="0">
                <a:solidFill>
                  <a:srgbClr val="001F5F"/>
                </a:solidFill>
                <a:latin typeface="Calibri"/>
                <a:cs typeface="Calibri"/>
              </a:rPr>
              <a:t>a</a:t>
            </a:r>
            <a:r>
              <a:rPr sz="2000" spc="-30" dirty="0">
                <a:solidFill>
                  <a:srgbClr val="001F5F"/>
                </a:solidFill>
                <a:latin typeface="Calibri"/>
                <a:cs typeface="Calibri"/>
              </a:rPr>
              <a:t>g</a:t>
            </a:r>
            <a:r>
              <a:rPr sz="2000" spc="-20" dirty="0">
                <a:solidFill>
                  <a:srgbClr val="001F5F"/>
                </a:solidFill>
                <a:latin typeface="Calibri"/>
                <a:cs typeface="Calibri"/>
              </a:rPr>
              <a:t>e</a:t>
            </a:r>
            <a:r>
              <a:rPr sz="2000" spc="-5" dirty="0">
                <a:solidFill>
                  <a:srgbClr val="001F5F"/>
                </a:solidFill>
                <a:latin typeface="Calibri"/>
                <a:cs typeface="Calibri"/>
              </a:rPr>
              <a:t>,</a:t>
            </a:r>
            <a:r>
              <a:rPr sz="2000" spc="55" dirty="0">
                <a:solidFill>
                  <a:srgbClr val="001F5F"/>
                </a:solidFill>
                <a:latin typeface="Calibri"/>
                <a:cs typeface="Calibri"/>
              </a:rPr>
              <a:t> </a:t>
            </a:r>
            <a:r>
              <a:rPr sz="2000" spc="-25" dirty="0">
                <a:solidFill>
                  <a:srgbClr val="001F5F"/>
                </a:solidFill>
                <a:latin typeface="Calibri"/>
                <a:cs typeface="Calibri"/>
              </a:rPr>
              <a:t>s</a:t>
            </a:r>
            <a:r>
              <a:rPr sz="2000" spc="-20" dirty="0">
                <a:solidFill>
                  <a:srgbClr val="001F5F"/>
                </a:solidFill>
                <a:latin typeface="Calibri"/>
                <a:cs typeface="Calibri"/>
              </a:rPr>
              <a:t>e</a:t>
            </a:r>
            <a:r>
              <a:rPr sz="2000" spc="5" dirty="0">
                <a:solidFill>
                  <a:srgbClr val="001F5F"/>
                </a:solidFill>
                <a:latin typeface="Calibri"/>
                <a:cs typeface="Calibri"/>
              </a:rPr>
              <a:t>r</a:t>
            </a:r>
            <a:r>
              <a:rPr sz="2000" spc="-25" dirty="0">
                <a:solidFill>
                  <a:srgbClr val="001F5F"/>
                </a:solidFill>
                <a:latin typeface="Calibri"/>
                <a:cs typeface="Calibri"/>
              </a:rPr>
              <a:t>v</a:t>
            </a:r>
            <a:r>
              <a:rPr sz="2000" spc="-10" dirty="0">
                <a:solidFill>
                  <a:srgbClr val="001F5F"/>
                </a:solidFill>
                <a:latin typeface="Calibri"/>
                <a:cs typeface="Calibri"/>
              </a:rPr>
              <a:t>ic</a:t>
            </a:r>
            <a:r>
              <a:rPr sz="2000" spc="-25" dirty="0">
                <a:solidFill>
                  <a:srgbClr val="001F5F"/>
                </a:solidFill>
                <a:latin typeface="Calibri"/>
                <a:cs typeface="Calibri"/>
              </a:rPr>
              <a:t>e</a:t>
            </a:r>
            <a:r>
              <a:rPr sz="2000" spc="-10" dirty="0">
                <a:solidFill>
                  <a:srgbClr val="001F5F"/>
                </a:solidFill>
                <a:latin typeface="Calibri"/>
                <a:cs typeface="Calibri"/>
              </a:rPr>
              <a:t>s</a:t>
            </a:r>
            <a:r>
              <a:rPr sz="2000" spc="85" dirty="0">
                <a:solidFill>
                  <a:srgbClr val="001F5F"/>
                </a:solidFill>
                <a:latin typeface="Calibri"/>
                <a:cs typeface="Calibri"/>
              </a:rPr>
              <a:t> </a:t>
            </a:r>
            <a:r>
              <a:rPr sz="2000" spc="-10" dirty="0">
                <a:solidFill>
                  <a:srgbClr val="001F5F"/>
                </a:solidFill>
                <a:latin typeface="Calibri"/>
                <a:cs typeface="Calibri"/>
              </a:rPr>
              <a:t>h</a:t>
            </a:r>
            <a:r>
              <a:rPr sz="2000" spc="-15" dirty="0">
                <a:solidFill>
                  <a:srgbClr val="001F5F"/>
                </a:solidFill>
                <a:latin typeface="Calibri"/>
                <a:cs typeface="Calibri"/>
              </a:rPr>
              <a:t>o</a:t>
            </a:r>
            <a:r>
              <a:rPr sz="2000" spc="-25" dirty="0">
                <a:solidFill>
                  <a:srgbClr val="001F5F"/>
                </a:solidFill>
                <a:latin typeface="Calibri"/>
                <a:cs typeface="Calibri"/>
              </a:rPr>
              <a:t>s</a:t>
            </a:r>
            <a:r>
              <a:rPr sz="2000" spc="-10" dirty="0">
                <a:solidFill>
                  <a:srgbClr val="001F5F"/>
                </a:solidFill>
                <a:latin typeface="Calibri"/>
                <a:cs typeface="Calibri"/>
              </a:rPr>
              <a:t>p</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ali</a:t>
            </a:r>
            <a:r>
              <a:rPr sz="2000" spc="-15" dirty="0">
                <a:solidFill>
                  <a:srgbClr val="001F5F"/>
                </a:solidFill>
                <a:latin typeface="Calibri"/>
                <a:cs typeface="Calibri"/>
              </a:rPr>
              <a:t>e</a:t>
            </a:r>
            <a:r>
              <a:rPr sz="2000" spc="-35" dirty="0">
                <a:solidFill>
                  <a:srgbClr val="001F5F"/>
                </a:solidFill>
                <a:latin typeface="Calibri"/>
                <a:cs typeface="Calibri"/>
              </a:rPr>
              <a:t>r</a:t>
            </a:r>
            <a:r>
              <a:rPr sz="2000" spc="-10" dirty="0">
                <a:solidFill>
                  <a:srgbClr val="001F5F"/>
                </a:solidFill>
                <a:latin typeface="Calibri"/>
                <a:cs typeface="Calibri"/>
              </a:rPr>
              <a:t>s</a:t>
            </a:r>
            <a:r>
              <a:rPr sz="2000" spc="35"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t</a:t>
            </a:r>
            <a:r>
              <a:rPr sz="2000" spc="5" dirty="0">
                <a:solidFill>
                  <a:srgbClr val="001F5F"/>
                </a:solidFill>
                <a:latin typeface="Calibri"/>
                <a:cs typeface="Calibri"/>
              </a:rPr>
              <a:t> </a:t>
            </a:r>
            <a:r>
              <a:rPr sz="2000" spc="-35" dirty="0">
                <a:solidFill>
                  <a:srgbClr val="001F5F"/>
                </a:solidFill>
                <a:latin typeface="Calibri"/>
                <a:cs typeface="Calibri"/>
              </a:rPr>
              <a:t>r</a:t>
            </a:r>
            <a:r>
              <a:rPr sz="2000" spc="-20" dirty="0">
                <a:solidFill>
                  <a:srgbClr val="001F5F"/>
                </a:solidFill>
                <a:latin typeface="Calibri"/>
                <a:cs typeface="Calibri"/>
              </a:rPr>
              <a:t>é</a:t>
            </a:r>
            <a:r>
              <a:rPr sz="2000" spc="-25" dirty="0">
                <a:solidFill>
                  <a:srgbClr val="001F5F"/>
                </a:solidFill>
                <a:latin typeface="Calibri"/>
                <a:cs typeface="Calibri"/>
              </a:rPr>
              <a:t>s</a:t>
            </a:r>
            <a:r>
              <a:rPr sz="2000" spc="-20" dirty="0">
                <a:solidFill>
                  <a:srgbClr val="001F5F"/>
                </a:solidFill>
                <a:latin typeface="Calibri"/>
                <a:cs typeface="Calibri"/>
              </a:rPr>
              <a:t>e</a:t>
            </a:r>
            <a:r>
              <a:rPr sz="2000" spc="-10" dirty="0">
                <a:solidFill>
                  <a:srgbClr val="001F5F"/>
                </a:solidFill>
                <a:latin typeface="Calibri"/>
                <a:cs typeface="Calibri"/>
              </a:rPr>
              <a:t>a</a:t>
            </a:r>
            <a:r>
              <a:rPr sz="2000" spc="-5" dirty="0">
                <a:solidFill>
                  <a:srgbClr val="001F5F"/>
                </a:solidFill>
                <a:latin typeface="Calibri"/>
                <a:cs typeface="Calibri"/>
              </a:rPr>
              <a:t>u</a:t>
            </a:r>
            <a:r>
              <a:rPr sz="2000" spc="-10" dirty="0">
                <a:solidFill>
                  <a:srgbClr val="001F5F"/>
                </a:solidFill>
                <a:latin typeface="Calibri"/>
                <a:cs typeface="Calibri"/>
              </a:rPr>
              <a:t>x</a:t>
            </a:r>
            <a:r>
              <a:rPr sz="2000" spc="50" dirty="0">
                <a:solidFill>
                  <a:srgbClr val="001F5F"/>
                </a:solidFill>
                <a:latin typeface="Calibri"/>
                <a:cs typeface="Calibri"/>
              </a:rPr>
              <a:t> </a:t>
            </a:r>
            <a:r>
              <a:rPr sz="2000" spc="-25" dirty="0">
                <a:solidFill>
                  <a:srgbClr val="001F5F"/>
                </a:solidFill>
                <a:latin typeface="Calibri"/>
                <a:cs typeface="Calibri"/>
              </a:rPr>
              <a:t>v</a:t>
            </a:r>
            <a:r>
              <a:rPr sz="2000" spc="-5" dirty="0">
                <a:solidFill>
                  <a:srgbClr val="001F5F"/>
                </a:solidFill>
                <a:latin typeface="Calibri"/>
                <a:cs typeface="Calibri"/>
              </a:rPr>
              <a:t>il</a:t>
            </a:r>
            <a:r>
              <a:rPr sz="2000" spc="-10" dirty="0">
                <a:solidFill>
                  <a:srgbClr val="001F5F"/>
                </a:solidFill>
                <a:latin typeface="Calibri"/>
                <a:cs typeface="Calibri"/>
              </a:rPr>
              <a:t>l</a:t>
            </a:r>
            <a:r>
              <a:rPr sz="2000" spc="15" dirty="0">
                <a:solidFill>
                  <a:srgbClr val="001F5F"/>
                </a:solidFill>
                <a:latin typeface="Calibri"/>
                <a:cs typeface="Calibri"/>
              </a:rPr>
              <a:t>e</a:t>
            </a:r>
            <a:r>
              <a:rPr sz="2000" spc="-20" dirty="0">
                <a:solidFill>
                  <a:srgbClr val="001F5F"/>
                </a:solidFill>
                <a:latin typeface="Calibri"/>
                <a:cs typeface="Calibri"/>
              </a:rPr>
              <a:t>-</a:t>
            </a:r>
            <a:r>
              <a:rPr sz="2000" spc="-10" dirty="0">
                <a:solidFill>
                  <a:srgbClr val="001F5F"/>
                </a:solidFill>
                <a:latin typeface="Calibri"/>
                <a:cs typeface="Calibri"/>
              </a:rPr>
              <a:t>h</a:t>
            </a:r>
            <a:r>
              <a:rPr sz="2000" spc="-15" dirty="0">
                <a:solidFill>
                  <a:srgbClr val="001F5F"/>
                </a:solidFill>
                <a:latin typeface="Calibri"/>
                <a:cs typeface="Calibri"/>
              </a:rPr>
              <a:t>ô</a:t>
            </a:r>
            <a:r>
              <a:rPr sz="2000" spc="-10" dirty="0">
                <a:solidFill>
                  <a:srgbClr val="001F5F"/>
                </a:solidFill>
                <a:latin typeface="Calibri"/>
                <a:cs typeface="Calibri"/>
              </a:rPr>
              <a:t>p</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al</a:t>
            </a:r>
            <a:r>
              <a:rPr sz="2000" spc="55" dirty="0">
                <a:solidFill>
                  <a:srgbClr val="001F5F"/>
                </a:solidFill>
                <a:latin typeface="Calibri"/>
                <a:cs typeface="Calibri"/>
              </a:rPr>
              <a:t> </a:t>
            </a:r>
            <a:r>
              <a:rPr sz="2000" spc="-10" dirty="0">
                <a:solidFill>
                  <a:srgbClr val="001F5F"/>
                </a:solidFill>
                <a:latin typeface="Calibri"/>
                <a:cs typeface="Calibri"/>
              </a:rPr>
              <a:t>da</a:t>
            </a:r>
            <a:r>
              <a:rPr sz="2000" spc="-5" dirty="0">
                <a:solidFill>
                  <a:srgbClr val="001F5F"/>
                </a:solidFill>
                <a:latin typeface="Calibri"/>
                <a:cs typeface="Calibri"/>
              </a:rPr>
              <a:t>n</a:t>
            </a:r>
            <a:r>
              <a:rPr sz="2000" spc="-10" dirty="0">
                <a:solidFill>
                  <a:srgbClr val="001F5F"/>
                </a:solidFill>
                <a:latin typeface="Calibri"/>
                <a:cs typeface="Calibri"/>
              </a:rPr>
              <a:t>s</a:t>
            </a:r>
            <a:r>
              <a:rPr sz="2000" spc="-15" dirty="0">
                <a:solidFill>
                  <a:srgbClr val="001F5F"/>
                </a:solidFill>
                <a:latin typeface="Calibri"/>
                <a:cs typeface="Calibri"/>
              </a:rPr>
              <a:t> </a:t>
            </a:r>
            <a:r>
              <a:rPr sz="2000" spc="-10" dirty="0">
                <a:solidFill>
                  <a:srgbClr val="001F5F"/>
                </a:solidFill>
                <a:latin typeface="Calibri"/>
                <a:cs typeface="Calibri"/>
              </a:rPr>
              <a:t>l'ongl</a:t>
            </a:r>
            <a:r>
              <a:rPr sz="2000" spc="-25" dirty="0">
                <a:solidFill>
                  <a:srgbClr val="001F5F"/>
                </a:solidFill>
                <a:latin typeface="Calibri"/>
                <a:cs typeface="Calibri"/>
              </a:rPr>
              <a:t>e</a:t>
            </a:r>
            <a:r>
              <a:rPr sz="2000" spc="-10" dirty="0">
                <a:solidFill>
                  <a:srgbClr val="001F5F"/>
                </a:solidFill>
                <a:latin typeface="Calibri"/>
                <a:cs typeface="Calibri"/>
              </a:rPr>
              <a:t>t</a:t>
            </a:r>
            <a:r>
              <a:rPr sz="2000" spc="-5" dirty="0">
                <a:solidFill>
                  <a:srgbClr val="001F5F"/>
                </a:solidFill>
                <a:latin typeface="Calibri"/>
                <a:cs typeface="Calibri"/>
              </a:rPr>
              <a:t> </a:t>
            </a:r>
            <a:r>
              <a:rPr sz="2000" spc="-20" dirty="0">
                <a:solidFill>
                  <a:srgbClr val="001F5F"/>
                </a:solidFill>
                <a:latin typeface="Calibri"/>
                <a:cs typeface="Calibri"/>
              </a:rPr>
              <a:t>"</a:t>
            </a:r>
            <a:r>
              <a:rPr sz="2000" spc="-15" dirty="0">
                <a:solidFill>
                  <a:srgbClr val="001F5F"/>
                </a:solidFill>
                <a:latin typeface="Calibri"/>
                <a:cs typeface="Calibri"/>
              </a:rPr>
              <a:t>P</a:t>
            </a:r>
            <a:r>
              <a:rPr sz="2000" spc="-55" dirty="0">
                <a:solidFill>
                  <a:srgbClr val="001F5F"/>
                </a:solidFill>
                <a:latin typeface="Calibri"/>
                <a:cs typeface="Calibri"/>
              </a:rPr>
              <a:t>r</a:t>
            </a:r>
            <a:r>
              <a:rPr sz="2000" spc="-30" dirty="0">
                <a:solidFill>
                  <a:srgbClr val="001F5F"/>
                </a:solidFill>
                <a:latin typeface="Calibri"/>
                <a:cs typeface="Calibri"/>
              </a:rPr>
              <a:t>a</a:t>
            </a:r>
            <a:r>
              <a:rPr sz="2000" spc="-10" dirty="0">
                <a:solidFill>
                  <a:srgbClr val="001F5F"/>
                </a:solidFill>
                <a:latin typeface="Calibri"/>
                <a:cs typeface="Calibri"/>
              </a:rPr>
              <a:t>ti</a:t>
            </a:r>
            <a:r>
              <a:rPr sz="2000" spc="-5" dirty="0">
                <a:solidFill>
                  <a:srgbClr val="001F5F"/>
                </a:solidFill>
                <a:latin typeface="Calibri"/>
                <a:cs typeface="Calibri"/>
              </a:rPr>
              <a:t>q</a:t>
            </a:r>
            <a:r>
              <a:rPr sz="2000" spc="-10" dirty="0">
                <a:solidFill>
                  <a:srgbClr val="001F5F"/>
                </a:solidFill>
                <a:latin typeface="Calibri"/>
                <a:cs typeface="Calibri"/>
              </a:rPr>
              <a:t>u</a:t>
            </a:r>
            <a:r>
              <a:rPr sz="2000" spc="-20" dirty="0">
                <a:solidFill>
                  <a:srgbClr val="001F5F"/>
                </a:solidFill>
                <a:latin typeface="Calibri"/>
                <a:cs typeface="Calibri"/>
              </a:rPr>
              <a:t>e</a:t>
            </a:r>
            <a:r>
              <a:rPr sz="2000" spc="-10" dirty="0">
                <a:solidFill>
                  <a:srgbClr val="001F5F"/>
                </a:solidFill>
                <a:latin typeface="Calibri"/>
                <a:cs typeface="Calibri"/>
              </a:rPr>
              <a:t>"</a:t>
            </a:r>
            <a:r>
              <a:rPr sz="2000" spc="40" dirty="0">
                <a:solidFill>
                  <a:srgbClr val="001F5F"/>
                </a:solidFill>
                <a:latin typeface="Calibri"/>
                <a:cs typeface="Calibri"/>
              </a:rPr>
              <a:t> </a:t>
            </a:r>
            <a:r>
              <a:rPr sz="2000" spc="-15" dirty="0">
                <a:solidFill>
                  <a:srgbClr val="001F5F"/>
                </a:solidFill>
                <a:latin typeface="Calibri"/>
                <a:cs typeface="Calibri"/>
              </a:rPr>
              <a:t>(</a:t>
            </a:r>
            <a:r>
              <a:rPr sz="2000" spc="-40" dirty="0">
                <a:solidFill>
                  <a:srgbClr val="001F5F"/>
                </a:solidFill>
                <a:latin typeface="Calibri"/>
                <a:cs typeface="Calibri"/>
              </a:rPr>
              <a:t>c</a:t>
            </a:r>
            <a:r>
              <a:rPr sz="2000" spc="-10" dirty="0">
                <a:solidFill>
                  <a:srgbClr val="001F5F"/>
                </a:solidFill>
                <a:latin typeface="Calibri"/>
                <a:cs typeface="Calibri"/>
              </a:rPr>
              <a:t>olonne</a:t>
            </a:r>
            <a:r>
              <a:rPr sz="2000" spc="15" dirty="0">
                <a:solidFill>
                  <a:srgbClr val="001F5F"/>
                </a:solidFill>
                <a:latin typeface="Calibri"/>
                <a:cs typeface="Calibri"/>
              </a:rPr>
              <a:t> </a:t>
            </a:r>
            <a:r>
              <a:rPr sz="2000" spc="-10" dirty="0">
                <a:solidFill>
                  <a:srgbClr val="001F5F"/>
                </a:solidFill>
                <a:latin typeface="Calibri"/>
                <a:cs typeface="Calibri"/>
              </a:rPr>
              <a:t>à</a:t>
            </a:r>
            <a:r>
              <a:rPr sz="2000" spc="5" dirty="0">
                <a:solidFill>
                  <a:srgbClr val="001F5F"/>
                </a:solidFill>
                <a:latin typeface="Calibri"/>
                <a:cs typeface="Calibri"/>
              </a:rPr>
              <a:t> </a:t>
            </a:r>
            <a:r>
              <a:rPr sz="2000" spc="-10" dirty="0">
                <a:solidFill>
                  <a:srgbClr val="001F5F"/>
                </a:solidFill>
                <a:latin typeface="Calibri"/>
                <a:cs typeface="Calibri"/>
              </a:rPr>
              <a:t>d</a:t>
            </a:r>
            <a:r>
              <a:rPr sz="2000" spc="-35" dirty="0">
                <a:solidFill>
                  <a:srgbClr val="001F5F"/>
                </a:solidFill>
                <a:latin typeface="Calibri"/>
                <a:cs typeface="Calibri"/>
              </a:rPr>
              <a:t>r</a:t>
            </a:r>
            <a:r>
              <a:rPr sz="2000" spc="-10" dirty="0">
                <a:solidFill>
                  <a:srgbClr val="001F5F"/>
                </a:solidFill>
                <a:latin typeface="Calibri"/>
                <a:cs typeface="Calibri"/>
              </a:rPr>
              <a:t>oi</a:t>
            </a:r>
            <a:r>
              <a:rPr sz="2000" spc="-35" dirty="0">
                <a:solidFill>
                  <a:srgbClr val="001F5F"/>
                </a:solidFill>
                <a:latin typeface="Calibri"/>
                <a:cs typeface="Calibri"/>
              </a:rPr>
              <a:t>t</a:t>
            </a:r>
            <a:r>
              <a:rPr sz="2000" spc="-10" dirty="0">
                <a:solidFill>
                  <a:srgbClr val="001F5F"/>
                </a:solidFill>
                <a:latin typeface="Calibri"/>
                <a:cs typeface="Calibri"/>
              </a:rPr>
              <a:t>e </a:t>
            </a:r>
            <a:r>
              <a:rPr sz="2000" spc="-5" dirty="0">
                <a:solidFill>
                  <a:srgbClr val="001F5F"/>
                </a:solidFill>
                <a:latin typeface="Calibri"/>
                <a:cs typeface="Calibri"/>
              </a:rPr>
              <a:t>d</a:t>
            </a:r>
            <a:r>
              <a:rPr sz="2000" spc="-10" dirty="0">
                <a:solidFill>
                  <a:srgbClr val="001F5F"/>
                </a:solidFill>
                <a:latin typeface="Calibri"/>
                <a:cs typeface="Calibri"/>
              </a:rPr>
              <a:t>e </a:t>
            </a:r>
            <a:r>
              <a:rPr sz="2000" spc="-5" dirty="0">
                <a:solidFill>
                  <a:srgbClr val="001F5F"/>
                </a:solidFill>
                <a:latin typeface="Calibri"/>
                <a:cs typeface="Calibri"/>
              </a:rPr>
              <a:t>l'</a:t>
            </a:r>
            <a:r>
              <a:rPr sz="2000" spc="-25" dirty="0">
                <a:solidFill>
                  <a:srgbClr val="001F5F"/>
                </a:solidFill>
                <a:latin typeface="Calibri"/>
                <a:cs typeface="Calibri"/>
              </a:rPr>
              <a:t>é</a:t>
            </a:r>
            <a:r>
              <a:rPr sz="2000" spc="-10" dirty="0">
                <a:solidFill>
                  <a:srgbClr val="001F5F"/>
                </a:solidFill>
                <a:latin typeface="Calibri"/>
                <a:cs typeface="Calibri"/>
              </a:rPr>
              <a:t>c</a:t>
            </a:r>
            <a:r>
              <a:rPr sz="2000" spc="-60" dirty="0">
                <a:solidFill>
                  <a:srgbClr val="001F5F"/>
                </a:solidFill>
                <a:latin typeface="Calibri"/>
                <a:cs typeface="Calibri"/>
              </a:rPr>
              <a:t>r</a:t>
            </a:r>
            <a:r>
              <a:rPr sz="2000" spc="-10" dirty="0">
                <a:solidFill>
                  <a:srgbClr val="001F5F"/>
                </a:solidFill>
                <a:latin typeface="Calibri"/>
                <a:cs typeface="Calibri"/>
              </a:rPr>
              <a:t>a</a:t>
            </a:r>
            <a:r>
              <a:rPr sz="2000" spc="-5" dirty="0">
                <a:solidFill>
                  <a:srgbClr val="001F5F"/>
                </a:solidFill>
                <a:latin typeface="Calibri"/>
                <a:cs typeface="Calibri"/>
              </a:rPr>
              <a:t>n</a:t>
            </a:r>
            <a:r>
              <a:rPr sz="2000" spc="-10" dirty="0">
                <a:solidFill>
                  <a:srgbClr val="001F5F"/>
                </a:solidFill>
                <a:latin typeface="Calibri"/>
                <a:cs typeface="Calibri"/>
              </a:rPr>
              <a:t>)</a:t>
            </a:r>
            <a:r>
              <a:rPr sz="2000" spc="45" dirty="0">
                <a:solidFill>
                  <a:srgbClr val="001F5F"/>
                </a:solidFill>
                <a:latin typeface="Calibri"/>
                <a:cs typeface="Calibri"/>
              </a:rPr>
              <a:t> </a:t>
            </a:r>
            <a:r>
              <a:rPr sz="2000" spc="-10" dirty="0">
                <a:solidFill>
                  <a:srgbClr val="001F5F"/>
                </a:solidFill>
                <a:latin typeface="Calibri"/>
                <a:cs typeface="Calibri"/>
              </a:rPr>
              <a:t>puis</a:t>
            </a:r>
            <a:r>
              <a:rPr sz="2000" spc="10" dirty="0">
                <a:solidFill>
                  <a:srgbClr val="001F5F"/>
                </a:solidFill>
                <a:latin typeface="Calibri"/>
                <a:cs typeface="Calibri"/>
              </a:rPr>
              <a:t> </a:t>
            </a:r>
            <a:r>
              <a:rPr sz="2000" spc="-20" dirty="0">
                <a:solidFill>
                  <a:srgbClr val="001F5F"/>
                </a:solidFill>
                <a:latin typeface="Calibri"/>
                <a:cs typeface="Calibri"/>
              </a:rPr>
              <a:t>"</a:t>
            </a:r>
            <a:r>
              <a:rPr sz="2000" spc="-15" dirty="0">
                <a:solidFill>
                  <a:srgbClr val="001F5F"/>
                </a:solidFill>
                <a:latin typeface="Calibri"/>
                <a:cs typeface="Calibri"/>
              </a:rPr>
              <a:t>A</a:t>
            </a:r>
            <a:r>
              <a:rPr sz="2000" spc="-10" dirty="0">
                <a:solidFill>
                  <a:srgbClr val="001F5F"/>
                </a:solidFill>
                <a:latin typeface="Calibri"/>
                <a:cs typeface="Calibri"/>
              </a:rPr>
              <a:t>nnuai</a:t>
            </a:r>
            <a:r>
              <a:rPr sz="2000" spc="-30" dirty="0">
                <a:solidFill>
                  <a:srgbClr val="001F5F"/>
                </a:solidFill>
                <a:latin typeface="Calibri"/>
                <a:cs typeface="Calibri"/>
              </a:rPr>
              <a:t>r</a:t>
            </a:r>
            <a:r>
              <a:rPr sz="2000" spc="-20" dirty="0">
                <a:solidFill>
                  <a:srgbClr val="001F5F"/>
                </a:solidFill>
                <a:latin typeface="Calibri"/>
                <a:cs typeface="Calibri"/>
              </a:rPr>
              <a:t>e"</a:t>
            </a:r>
            <a:r>
              <a:rPr sz="2000" spc="-5" dirty="0">
                <a:solidFill>
                  <a:srgbClr val="001F5F"/>
                </a:solidFill>
                <a:latin typeface="Calibri"/>
                <a:cs typeface="Calibri"/>
              </a:rPr>
              <a:t>.</a:t>
            </a:r>
            <a:endParaRPr sz="2000" dirty="0">
              <a:latin typeface="Calibri"/>
              <a:cs typeface="Calibri"/>
            </a:endParaRPr>
          </a:p>
          <a:p>
            <a:pPr marL="814070" marR="5080" lvl="1" indent="-344170">
              <a:lnSpc>
                <a:spcPct val="100299"/>
              </a:lnSpc>
              <a:spcBef>
                <a:spcPts val="550"/>
              </a:spcBef>
              <a:buClr>
                <a:srgbClr val="001F5F"/>
              </a:buClr>
              <a:buFont typeface="Arial"/>
              <a:buChar char="•"/>
              <a:tabLst>
                <a:tab pos="357505" algn="l"/>
              </a:tabLst>
            </a:pPr>
            <a:r>
              <a:rPr sz="2400" b="1" spc="-25" dirty="0">
                <a:solidFill>
                  <a:srgbClr val="001F5F"/>
                </a:solidFill>
                <a:latin typeface="Calibri"/>
                <a:cs typeface="Calibri"/>
              </a:rPr>
              <a:t>L</a:t>
            </a:r>
            <a:r>
              <a:rPr sz="2400" b="1" dirty="0">
                <a:solidFill>
                  <a:srgbClr val="001F5F"/>
                </a:solidFill>
                <a:latin typeface="Calibri"/>
                <a:cs typeface="Calibri"/>
              </a:rPr>
              <a:t>e</a:t>
            </a:r>
            <a:r>
              <a:rPr sz="2400" b="1" spc="-5" dirty="0">
                <a:solidFill>
                  <a:srgbClr val="001F5F"/>
                </a:solidFill>
                <a:latin typeface="Calibri"/>
                <a:cs typeface="Calibri"/>
              </a:rPr>
              <a:t> </a:t>
            </a:r>
            <a:r>
              <a:rPr sz="2400" b="1" spc="-10" dirty="0">
                <a:solidFill>
                  <a:srgbClr val="001F5F"/>
                </a:solidFill>
                <a:latin typeface="Calibri"/>
                <a:cs typeface="Calibri"/>
              </a:rPr>
              <a:t>d</a:t>
            </a:r>
            <a:r>
              <a:rPr sz="2400" b="1" dirty="0">
                <a:solidFill>
                  <a:srgbClr val="001F5F"/>
                </a:solidFill>
                <a:latin typeface="Calibri"/>
                <a:cs typeface="Calibri"/>
              </a:rPr>
              <a:t>o</a:t>
            </a:r>
            <a:r>
              <a:rPr sz="2400" b="1" spc="5" dirty="0">
                <a:solidFill>
                  <a:srgbClr val="001F5F"/>
                </a:solidFill>
                <a:latin typeface="Calibri"/>
                <a:cs typeface="Calibri"/>
              </a:rPr>
              <a:t>c</a:t>
            </a:r>
            <a:r>
              <a:rPr sz="2400" b="1" spc="-10" dirty="0">
                <a:solidFill>
                  <a:srgbClr val="001F5F"/>
                </a:solidFill>
                <a:latin typeface="Calibri"/>
                <a:cs typeface="Calibri"/>
              </a:rPr>
              <a:t>ume</a:t>
            </a:r>
            <a:r>
              <a:rPr sz="2400" b="1" spc="-35" dirty="0">
                <a:solidFill>
                  <a:srgbClr val="001F5F"/>
                </a:solidFill>
                <a:latin typeface="Calibri"/>
                <a:cs typeface="Calibri"/>
              </a:rPr>
              <a:t>n</a:t>
            </a:r>
            <a:r>
              <a:rPr sz="2400" b="1" spc="-10" dirty="0">
                <a:solidFill>
                  <a:srgbClr val="001F5F"/>
                </a:solidFill>
                <a:latin typeface="Calibri"/>
                <a:cs typeface="Calibri"/>
              </a:rPr>
              <a:t>t</a:t>
            </a:r>
            <a:r>
              <a:rPr sz="2400" b="1" spc="-35" dirty="0">
                <a:solidFill>
                  <a:srgbClr val="001F5F"/>
                </a:solidFill>
                <a:latin typeface="Calibri"/>
                <a:cs typeface="Calibri"/>
              </a:rPr>
              <a:t> </a:t>
            </a:r>
            <a:r>
              <a:rPr sz="2400" b="1" spc="-10" dirty="0">
                <a:solidFill>
                  <a:srgbClr val="001F5F"/>
                </a:solidFill>
                <a:latin typeface="Calibri"/>
                <a:cs typeface="Calibri"/>
              </a:rPr>
              <a:t>d</a:t>
            </a:r>
            <a:r>
              <a:rPr sz="2400" b="1" spc="-15" dirty="0">
                <a:solidFill>
                  <a:srgbClr val="001F5F"/>
                </a:solidFill>
                <a:latin typeface="Calibri"/>
                <a:cs typeface="Calibri"/>
              </a:rPr>
              <a:t>u</a:t>
            </a:r>
            <a:r>
              <a:rPr sz="2400" b="1" spc="-10" dirty="0">
                <a:solidFill>
                  <a:srgbClr val="001F5F"/>
                </a:solidFill>
                <a:latin typeface="Calibri"/>
                <a:cs typeface="Calibri"/>
              </a:rPr>
              <a:t> </a:t>
            </a:r>
            <a:r>
              <a:rPr sz="2400" b="1" spc="-20" dirty="0">
                <a:solidFill>
                  <a:srgbClr val="001F5F"/>
                </a:solidFill>
                <a:latin typeface="Calibri"/>
                <a:cs typeface="Calibri"/>
              </a:rPr>
              <a:t>Cesp</a:t>
            </a:r>
            <a:r>
              <a:rPr sz="2400" b="1" spc="-5" dirty="0">
                <a:solidFill>
                  <a:srgbClr val="001F5F"/>
                </a:solidFill>
                <a:latin typeface="Calibri"/>
                <a:cs typeface="Calibri"/>
              </a:rPr>
              <a:t>h</a:t>
            </a:r>
            <a:r>
              <a:rPr sz="2400" b="1" spc="-25" dirty="0">
                <a:solidFill>
                  <a:srgbClr val="001F5F"/>
                </a:solidFill>
                <a:latin typeface="Calibri"/>
                <a:cs typeface="Calibri"/>
              </a:rPr>
              <a:t>a</a:t>
            </a:r>
            <a:r>
              <a:rPr sz="2400" b="1" spc="5" dirty="0">
                <a:solidFill>
                  <a:srgbClr val="001F5F"/>
                </a:solidFill>
                <a:latin typeface="Calibri"/>
                <a:cs typeface="Calibri"/>
              </a:rPr>
              <a:t>r</a:t>
            </a:r>
            <a:r>
              <a:rPr sz="2400" b="1" dirty="0">
                <a:solidFill>
                  <a:srgbClr val="001F5F"/>
                </a:solidFill>
                <a:latin typeface="Calibri"/>
                <a:cs typeface="Calibri"/>
              </a:rPr>
              <a:t>m</a:t>
            </a:r>
            <a:r>
              <a:rPr sz="2400" b="1" spc="30" dirty="0">
                <a:solidFill>
                  <a:srgbClr val="001F5F"/>
                </a:solidFill>
                <a:latin typeface="Calibri"/>
                <a:cs typeface="Calibri"/>
              </a:rPr>
              <a:t> </a:t>
            </a:r>
            <a:r>
              <a:rPr sz="2000" spc="-10" dirty="0">
                <a:solidFill>
                  <a:srgbClr val="001F5F"/>
                </a:solidFill>
                <a:latin typeface="Calibri"/>
                <a:cs typeface="Calibri"/>
              </a:rPr>
              <a:t>le</a:t>
            </a:r>
            <a:r>
              <a:rPr sz="2000" spc="-15" dirty="0">
                <a:solidFill>
                  <a:srgbClr val="001F5F"/>
                </a:solidFill>
                <a:latin typeface="Calibri"/>
                <a:cs typeface="Calibri"/>
              </a:rPr>
              <a:t> </a:t>
            </a:r>
            <a:r>
              <a:rPr sz="2000" spc="-10" dirty="0">
                <a:solidFill>
                  <a:srgbClr val="001F5F"/>
                </a:solidFill>
                <a:latin typeface="Calibri"/>
                <a:cs typeface="Calibri"/>
              </a:rPr>
              <a:t>mini</a:t>
            </a:r>
            <a:r>
              <a:rPr sz="2000" spc="-30" dirty="0">
                <a:solidFill>
                  <a:srgbClr val="001F5F"/>
                </a:solidFill>
                <a:latin typeface="Calibri"/>
                <a:cs typeface="Calibri"/>
              </a:rPr>
              <a:t>m</a:t>
            </a:r>
            <a:r>
              <a:rPr sz="2000" spc="-10" dirty="0">
                <a:solidFill>
                  <a:srgbClr val="001F5F"/>
                </a:solidFill>
                <a:latin typeface="Calibri"/>
                <a:cs typeface="Calibri"/>
              </a:rPr>
              <a:t>u</a:t>
            </a:r>
            <a:r>
              <a:rPr sz="2000" spc="-20" dirty="0">
                <a:solidFill>
                  <a:srgbClr val="001F5F"/>
                </a:solidFill>
                <a:latin typeface="Calibri"/>
                <a:cs typeface="Calibri"/>
              </a:rPr>
              <a:t>m</a:t>
            </a:r>
            <a:r>
              <a:rPr sz="2000" spc="40" dirty="0">
                <a:solidFill>
                  <a:srgbClr val="001F5F"/>
                </a:solidFill>
                <a:latin typeface="Calibri"/>
                <a:cs typeface="Calibri"/>
              </a:rPr>
              <a:t> </a:t>
            </a:r>
            <a:r>
              <a:rPr sz="2000" spc="-10" dirty="0">
                <a:solidFill>
                  <a:srgbClr val="001F5F"/>
                </a:solidFill>
                <a:latin typeface="Calibri"/>
                <a:cs typeface="Calibri"/>
              </a:rPr>
              <a:t>à</a:t>
            </a:r>
            <a:r>
              <a:rPr sz="2000" spc="5" dirty="0">
                <a:solidFill>
                  <a:srgbClr val="001F5F"/>
                </a:solidFill>
                <a:latin typeface="Calibri"/>
                <a:cs typeface="Calibri"/>
              </a:rPr>
              <a:t> </a:t>
            </a:r>
            <a:r>
              <a:rPr sz="2000" spc="-25" dirty="0">
                <a:solidFill>
                  <a:srgbClr val="001F5F"/>
                </a:solidFill>
                <a:latin typeface="Calibri"/>
                <a:cs typeface="Calibri"/>
              </a:rPr>
              <a:t>s</a:t>
            </a:r>
            <a:r>
              <a:rPr sz="2000" spc="-30" dirty="0">
                <a:solidFill>
                  <a:srgbClr val="001F5F"/>
                </a:solidFill>
                <a:latin typeface="Calibri"/>
                <a:cs typeface="Calibri"/>
              </a:rPr>
              <a:t>a</a:t>
            </a:r>
            <a:r>
              <a:rPr sz="2000" spc="-50" dirty="0">
                <a:solidFill>
                  <a:srgbClr val="001F5F"/>
                </a:solidFill>
                <a:latin typeface="Calibri"/>
                <a:cs typeface="Calibri"/>
              </a:rPr>
              <a:t>v</a:t>
            </a:r>
            <a:r>
              <a:rPr sz="2000" spc="-10" dirty="0">
                <a:solidFill>
                  <a:srgbClr val="001F5F"/>
                </a:solidFill>
                <a:latin typeface="Calibri"/>
                <a:cs typeface="Calibri"/>
              </a:rPr>
              <a:t>oir</a:t>
            </a:r>
            <a:r>
              <a:rPr sz="2000" spc="20" dirty="0">
                <a:solidFill>
                  <a:srgbClr val="001F5F"/>
                </a:solidFill>
                <a:latin typeface="Calibri"/>
                <a:cs typeface="Calibri"/>
              </a:rPr>
              <a:t> </a:t>
            </a:r>
            <a:r>
              <a:rPr sz="2000" spc="-10" dirty="0">
                <a:solidFill>
                  <a:srgbClr val="001F5F"/>
                </a:solidFill>
                <a:latin typeface="Calibri"/>
                <a:cs typeface="Calibri"/>
              </a:rPr>
              <a:t>p</a:t>
            </a:r>
            <a:r>
              <a:rPr sz="2000" spc="-15" dirty="0">
                <a:solidFill>
                  <a:srgbClr val="001F5F"/>
                </a:solidFill>
                <a:latin typeface="Calibri"/>
                <a:cs typeface="Calibri"/>
              </a:rPr>
              <a:t>o</a:t>
            </a:r>
            <a:r>
              <a:rPr sz="2000" spc="-10" dirty="0">
                <a:solidFill>
                  <a:srgbClr val="001F5F"/>
                </a:solidFill>
                <a:latin typeface="Calibri"/>
                <a:cs typeface="Calibri"/>
              </a:rPr>
              <a:t>ur</a:t>
            </a:r>
            <a:r>
              <a:rPr sz="2000" spc="-20" dirty="0">
                <a:solidFill>
                  <a:srgbClr val="001F5F"/>
                </a:solidFill>
                <a:latin typeface="Calibri"/>
                <a:cs typeface="Calibri"/>
              </a:rPr>
              <a:t> </a:t>
            </a:r>
            <a:r>
              <a:rPr sz="2000" spc="-10" dirty="0">
                <a:solidFill>
                  <a:srgbClr val="001F5F"/>
                </a:solidFill>
                <a:latin typeface="Calibri"/>
                <a:cs typeface="Calibri"/>
              </a:rPr>
              <a:t>d</a:t>
            </a:r>
            <a:r>
              <a:rPr sz="2000" spc="-5" dirty="0">
                <a:solidFill>
                  <a:srgbClr val="001F5F"/>
                </a:solidFill>
                <a:latin typeface="Calibri"/>
                <a:cs typeface="Calibri"/>
              </a:rPr>
              <a:t>i</a:t>
            </a:r>
            <a:r>
              <a:rPr sz="2000" spc="-25" dirty="0">
                <a:solidFill>
                  <a:srgbClr val="001F5F"/>
                </a:solidFill>
                <a:latin typeface="Calibri"/>
                <a:cs typeface="Calibri"/>
              </a:rPr>
              <a:t>s</a:t>
            </a:r>
            <a:r>
              <a:rPr sz="2000" spc="-10" dirty="0">
                <a:solidFill>
                  <a:srgbClr val="001F5F"/>
                </a:solidFill>
                <a:latin typeface="Calibri"/>
                <a:cs typeface="Calibri"/>
              </a:rPr>
              <a:t>p</a:t>
            </a:r>
            <a:r>
              <a:rPr sz="2000" spc="-20" dirty="0">
                <a:solidFill>
                  <a:srgbClr val="001F5F"/>
                </a:solidFill>
                <a:latin typeface="Calibri"/>
                <a:cs typeface="Calibri"/>
              </a:rPr>
              <a:t>e</a:t>
            </a:r>
            <a:r>
              <a:rPr sz="2000" spc="-10" dirty="0">
                <a:solidFill>
                  <a:srgbClr val="001F5F"/>
                </a:solidFill>
                <a:latin typeface="Calibri"/>
                <a:cs typeface="Calibri"/>
              </a:rPr>
              <a:t>n</a:t>
            </a:r>
            <a:r>
              <a:rPr sz="2000" spc="-25" dirty="0">
                <a:solidFill>
                  <a:srgbClr val="001F5F"/>
                </a:solidFill>
                <a:latin typeface="Calibri"/>
                <a:cs typeface="Calibri"/>
              </a:rPr>
              <a:t>s</a:t>
            </a:r>
            <a:r>
              <a:rPr sz="2000" spc="-20" dirty="0">
                <a:solidFill>
                  <a:srgbClr val="001F5F"/>
                </a:solidFill>
                <a:latin typeface="Calibri"/>
                <a:cs typeface="Calibri"/>
              </a:rPr>
              <a:t>e</a:t>
            </a:r>
            <a:r>
              <a:rPr sz="2000" spc="-10" dirty="0">
                <a:solidFill>
                  <a:srgbClr val="001F5F"/>
                </a:solidFill>
                <a:latin typeface="Calibri"/>
                <a:cs typeface="Calibri"/>
              </a:rPr>
              <a:t>r</a:t>
            </a:r>
            <a:r>
              <a:rPr sz="2000" spc="110" dirty="0">
                <a:solidFill>
                  <a:srgbClr val="001F5F"/>
                </a:solidFill>
                <a:latin typeface="Calibri"/>
                <a:cs typeface="Calibri"/>
              </a:rPr>
              <a:t> </a:t>
            </a:r>
            <a:r>
              <a:rPr sz="2000" b="1" spc="-15" dirty="0">
                <a:solidFill>
                  <a:srgbClr val="001F5F"/>
                </a:solidFill>
                <a:latin typeface="Calibri"/>
                <a:cs typeface="Calibri"/>
              </a:rPr>
              <a:t>en</a:t>
            </a:r>
            <a:r>
              <a:rPr sz="2000" b="1" spc="5" dirty="0">
                <a:solidFill>
                  <a:srgbClr val="001F5F"/>
                </a:solidFill>
                <a:latin typeface="Calibri"/>
                <a:cs typeface="Calibri"/>
              </a:rPr>
              <a:t> </a:t>
            </a:r>
            <a:r>
              <a:rPr sz="2000" b="1" spc="-15" dirty="0">
                <a:solidFill>
                  <a:srgbClr val="001F5F"/>
                </a:solidFill>
                <a:latin typeface="Calibri"/>
                <a:cs typeface="Calibri"/>
              </a:rPr>
              <a:t>10</a:t>
            </a:r>
            <a:r>
              <a:rPr sz="2000" b="1" spc="-5" dirty="0">
                <a:solidFill>
                  <a:srgbClr val="001F5F"/>
                </a:solidFill>
                <a:latin typeface="Calibri"/>
                <a:cs typeface="Calibri"/>
              </a:rPr>
              <a:t> </a:t>
            </a:r>
            <a:r>
              <a:rPr sz="2000" b="1" spc="-10" dirty="0">
                <a:solidFill>
                  <a:srgbClr val="001F5F"/>
                </a:solidFill>
                <a:latin typeface="Calibri"/>
                <a:cs typeface="Calibri"/>
              </a:rPr>
              <a:t>po</a:t>
            </a:r>
            <a:r>
              <a:rPr sz="2000" b="1" spc="-15" dirty="0">
                <a:solidFill>
                  <a:srgbClr val="001F5F"/>
                </a:solidFill>
                <a:latin typeface="Calibri"/>
                <a:cs typeface="Calibri"/>
              </a:rPr>
              <a:t>i</a:t>
            </a:r>
            <a:r>
              <a:rPr sz="2000" b="1" spc="-30" dirty="0">
                <a:solidFill>
                  <a:srgbClr val="001F5F"/>
                </a:solidFill>
                <a:latin typeface="Calibri"/>
                <a:cs typeface="Calibri"/>
              </a:rPr>
              <a:t>n</a:t>
            </a:r>
            <a:r>
              <a:rPr sz="2000" b="1" spc="-10" dirty="0">
                <a:solidFill>
                  <a:srgbClr val="001F5F"/>
                </a:solidFill>
                <a:latin typeface="Calibri"/>
                <a:cs typeface="Calibri"/>
              </a:rPr>
              <a:t>ts</a:t>
            </a:r>
            <a:r>
              <a:rPr sz="2000" b="1" spc="10" dirty="0">
                <a:solidFill>
                  <a:srgbClr val="001F5F"/>
                </a:solidFill>
                <a:latin typeface="Calibri"/>
                <a:cs typeface="Calibri"/>
              </a:rPr>
              <a:t> </a:t>
            </a:r>
            <a:r>
              <a:rPr sz="2000" b="1" i="1" u="heavy" spc="-35" dirty="0">
                <a:latin typeface="Calibri"/>
                <a:cs typeface="Calibri"/>
                <a:hlinkClick r:id="rId6"/>
              </a:rPr>
              <a:t>h</a:t>
            </a:r>
            <a:r>
              <a:rPr sz="2000" b="1" i="1" u="heavy" spc="-10" dirty="0">
                <a:latin typeface="Calibri"/>
                <a:cs typeface="Calibri"/>
                <a:hlinkClick r:id="rId6"/>
              </a:rPr>
              <a:t>t</a:t>
            </a:r>
            <a:r>
              <a:rPr sz="2000" b="1" i="1" u="heavy" spc="-5" dirty="0">
                <a:latin typeface="Calibri"/>
                <a:cs typeface="Calibri"/>
                <a:hlinkClick r:id="rId6"/>
              </a:rPr>
              <a:t>t</a:t>
            </a:r>
            <a:r>
              <a:rPr sz="2000" b="1" i="1" u="heavy" spc="-10" dirty="0">
                <a:latin typeface="Calibri"/>
                <a:cs typeface="Calibri"/>
                <a:hlinkClick r:id="rId6"/>
              </a:rPr>
              <a:t>p:</a:t>
            </a:r>
            <a:r>
              <a:rPr sz="2000" b="1" i="1" u="heavy" spc="-20" dirty="0">
                <a:latin typeface="Calibri"/>
                <a:cs typeface="Calibri"/>
                <a:hlinkClick r:id="rId6"/>
              </a:rPr>
              <a:t>//w</a:t>
            </a:r>
            <a:r>
              <a:rPr sz="2000" b="1" i="1" u="heavy" spc="-15" dirty="0">
                <a:latin typeface="Calibri"/>
                <a:cs typeface="Calibri"/>
                <a:hlinkClick r:id="rId6"/>
              </a:rPr>
              <a:t>w</a:t>
            </a:r>
            <a:r>
              <a:rPr sz="2000" b="1" i="1" u="heavy" spc="-110" dirty="0">
                <a:latin typeface="Calibri"/>
                <a:cs typeface="Calibri"/>
                <a:hlinkClick r:id="rId6"/>
              </a:rPr>
              <a:t>w</a:t>
            </a:r>
            <a:r>
              <a:rPr sz="2000" b="1" i="1" u="heavy" spc="-15" dirty="0">
                <a:latin typeface="Calibri"/>
                <a:cs typeface="Calibri"/>
                <a:hlinkClick r:id="rId6"/>
              </a:rPr>
              <a:t>.</a:t>
            </a:r>
            <a:r>
              <a:rPr sz="2000" b="1" i="1" u="heavy" spc="-45" dirty="0">
                <a:latin typeface="Calibri"/>
                <a:cs typeface="Calibri"/>
                <a:hlinkClick r:id="rId6"/>
              </a:rPr>
              <a:t>c</a:t>
            </a:r>
            <a:r>
              <a:rPr sz="2000" b="1" i="1" u="heavy" spc="-15" dirty="0">
                <a:latin typeface="Calibri"/>
                <a:cs typeface="Calibri"/>
                <a:hlinkClick r:id="rId6"/>
              </a:rPr>
              <a:t>e</a:t>
            </a:r>
            <a:r>
              <a:rPr sz="2000" b="1" i="1" u="heavy" dirty="0">
                <a:latin typeface="Calibri"/>
                <a:cs typeface="Calibri"/>
                <a:hlinkClick r:id="rId6"/>
              </a:rPr>
              <a:t>s</a:t>
            </a:r>
            <a:r>
              <a:rPr sz="2000" b="1" i="1" u="heavy" spc="-15" dirty="0">
                <a:latin typeface="Calibri"/>
                <a:cs typeface="Calibri"/>
                <a:hlinkClick r:id="rId6"/>
              </a:rPr>
              <a:t>p</a:t>
            </a:r>
            <a:r>
              <a:rPr sz="2000" b="1" i="1" u="heavy" spc="-10" dirty="0">
                <a:latin typeface="Calibri"/>
                <a:cs typeface="Calibri"/>
                <a:hlinkClick r:id="rId6"/>
              </a:rPr>
              <a:t>harm.f</a:t>
            </a:r>
            <a:r>
              <a:rPr sz="2000" b="1" i="1" u="heavy" spc="-25" dirty="0">
                <a:latin typeface="Calibri"/>
                <a:cs typeface="Calibri"/>
                <a:hlinkClick r:id="rId6"/>
              </a:rPr>
              <a:t>r</a:t>
            </a:r>
            <a:r>
              <a:rPr sz="2000" b="1" i="1" u="heavy" spc="-15" dirty="0">
                <a:latin typeface="Calibri"/>
                <a:cs typeface="Calibri"/>
                <a:hlinkClick r:id="rId6"/>
              </a:rPr>
              <a:t>/</a:t>
            </a:r>
            <a:r>
              <a:rPr sz="2000" b="1" i="1" u="heavy" spc="-20" dirty="0">
                <a:latin typeface="Calibri"/>
                <a:cs typeface="Calibri"/>
                <a:hlinkClick r:id="rId6"/>
              </a:rPr>
              <a:t>f</a:t>
            </a:r>
            <a:r>
              <a:rPr sz="2000" b="1" i="1" u="heavy" spc="-15" dirty="0">
                <a:latin typeface="Calibri"/>
                <a:cs typeface="Calibri"/>
                <a:hlinkClick r:id="rId6"/>
              </a:rPr>
              <a:t>r/</a:t>
            </a:r>
            <a:r>
              <a:rPr sz="2000" b="1" i="1" u="heavy" spc="-30" dirty="0">
                <a:latin typeface="Calibri"/>
                <a:cs typeface="Calibri"/>
                <a:hlinkClick r:id="rId6"/>
              </a:rPr>
              <a:t>P</a:t>
            </a:r>
            <a:r>
              <a:rPr sz="2000" b="1" i="1" u="heavy" spc="-15" dirty="0">
                <a:latin typeface="Calibri"/>
                <a:cs typeface="Calibri"/>
                <a:hlinkClick r:id="rId6"/>
              </a:rPr>
              <a:t>r</a:t>
            </a:r>
            <a:r>
              <a:rPr sz="2000" b="1" i="1" u="heavy" spc="-35" dirty="0">
                <a:latin typeface="Calibri"/>
                <a:cs typeface="Calibri"/>
                <a:hlinkClick r:id="rId6"/>
              </a:rPr>
              <a:t>e</a:t>
            </a:r>
            <a:r>
              <a:rPr sz="2000" b="1" i="1" u="heavy" spc="-15" dirty="0">
                <a:latin typeface="Calibri"/>
                <a:cs typeface="Calibri"/>
                <a:hlinkClick r:id="rId6"/>
              </a:rPr>
              <a:t>v</a:t>
            </a:r>
            <a:r>
              <a:rPr sz="2000" b="1" i="1" u="heavy" spc="-5" dirty="0">
                <a:latin typeface="Calibri"/>
                <a:cs typeface="Calibri"/>
                <a:hlinkClick r:id="rId6"/>
              </a:rPr>
              <a:t>e</a:t>
            </a:r>
            <a:r>
              <a:rPr sz="2000" b="1" i="1" u="heavy" spc="-35" dirty="0">
                <a:latin typeface="Calibri"/>
                <a:cs typeface="Calibri"/>
                <a:hlinkClick r:id="rId6"/>
              </a:rPr>
              <a:t>n</a:t>
            </a:r>
            <a:r>
              <a:rPr sz="2000" b="1" i="1" u="heavy" spc="-10" dirty="0">
                <a:latin typeface="Calibri"/>
                <a:cs typeface="Calibri"/>
                <a:hlinkClick r:id="rId6"/>
              </a:rPr>
              <a:t>tio</a:t>
            </a:r>
            <a:r>
              <a:rPr sz="2000" b="1" i="1" u="heavy" spc="10" dirty="0">
                <a:latin typeface="Calibri"/>
                <a:cs typeface="Calibri"/>
                <a:hlinkClick r:id="rId6"/>
              </a:rPr>
              <a:t>n</a:t>
            </a:r>
            <a:r>
              <a:rPr sz="2000" b="1" i="1" u="heavy" spc="-10" dirty="0">
                <a:latin typeface="Calibri"/>
                <a:cs typeface="Calibri"/>
                <a:hlinkClick r:id="rId6"/>
              </a:rPr>
              <a:t>-</a:t>
            </a:r>
            <a:r>
              <a:rPr sz="2000" b="1" i="1" spc="-5" dirty="0">
                <a:latin typeface="Calibri"/>
                <a:cs typeface="Calibri"/>
              </a:rPr>
              <a:t> </a:t>
            </a:r>
            <a:r>
              <a:rPr sz="2000" b="1" i="1" u="heavy" spc="-5" dirty="0">
                <a:latin typeface="Calibri"/>
                <a:cs typeface="Calibri"/>
              </a:rPr>
              <a:t>s</a:t>
            </a:r>
            <a:r>
              <a:rPr sz="2000" b="1" i="1" u="heavy" spc="-15" dirty="0">
                <a:latin typeface="Calibri"/>
                <a:cs typeface="Calibri"/>
              </a:rPr>
              <a:t>a</a:t>
            </a:r>
            <a:r>
              <a:rPr sz="2000" b="1" i="1" u="heavy" spc="-30" dirty="0">
                <a:latin typeface="Calibri"/>
                <a:cs typeface="Calibri"/>
              </a:rPr>
              <a:t>nt</a:t>
            </a:r>
            <a:r>
              <a:rPr sz="2000" b="1" i="1" u="heavy" spc="-15" dirty="0">
                <a:latin typeface="Calibri"/>
                <a:cs typeface="Calibri"/>
              </a:rPr>
              <a:t>e</a:t>
            </a:r>
            <a:r>
              <a:rPr sz="2000" b="1" i="1" u="heavy" spc="-100" dirty="0">
                <a:latin typeface="Calibri"/>
                <a:cs typeface="Calibri"/>
              </a:rPr>
              <a:t>/</a:t>
            </a:r>
            <a:r>
              <a:rPr sz="2000" b="1" i="1" u="heavy" spc="-25" dirty="0">
                <a:latin typeface="Calibri"/>
                <a:cs typeface="Calibri"/>
              </a:rPr>
              <a:t>A</a:t>
            </a:r>
            <a:r>
              <a:rPr sz="2000" b="1" i="1" u="heavy" spc="-10" dirty="0">
                <a:latin typeface="Calibri"/>
                <a:cs typeface="Calibri"/>
              </a:rPr>
              <a:t>ctual</a:t>
            </a:r>
            <a:r>
              <a:rPr sz="2000" b="1" i="1" u="heavy" spc="-20" dirty="0">
                <a:latin typeface="Calibri"/>
                <a:cs typeface="Calibri"/>
              </a:rPr>
              <a:t>i</a:t>
            </a:r>
            <a:r>
              <a:rPr sz="2000" b="1" i="1" u="heavy" spc="-30" dirty="0">
                <a:latin typeface="Calibri"/>
                <a:cs typeface="Calibri"/>
              </a:rPr>
              <a:t>t</a:t>
            </a:r>
            <a:r>
              <a:rPr sz="2000" b="1" i="1" u="heavy" spc="-15" dirty="0">
                <a:latin typeface="Calibri"/>
                <a:cs typeface="Calibri"/>
              </a:rPr>
              <a:t>e</a:t>
            </a:r>
            <a:r>
              <a:rPr sz="2000" b="1" i="1" u="heavy" dirty="0">
                <a:latin typeface="Calibri"/>
                <a:cs typeface="Calibri"/>
              </a:rPr>
              <a:t>s</a:t>
            </a:r>
            <a:r>
              <a:rPr sz="2000" b="1" i="1" u="heavy" spc="-15" dirty="0">
                <a:latin typeface="Calibri"/>
                <a:cs typeface="Calibri"/>
              </a:rPr>
              <a:t>/2015</a:t>
            </a:r>
            <a:r>
              <a:rPr sz="2000" b="1" i="1" u="heavy" spc="-110" dirty="0">
                <a:latin typeface="Calibri"/>
                <a:cs typeface="Calibri"/>
              </a:rPr>
              <a:t>/</a:t>
            </a:r>
            <a:r>
              <a:rPr sz="2000" b="1" i="1" u="heavy" spc="-25" dirty="0">
                <a:latin typeface="Calibri"/>
                <a:cs typeface="Calibri"/>
              </a:rPr>
              <a:t>A</a:t>
            </a:r>
            <a:r>
              <a:rPr sz="2000" b="1" i="1" u="heavy" spc="-15" dirty="0">
                <a:latin typeface="Calibri"/>
                <a:cs typeface="Calibri"/>
              </a:rPr>
              <a:t>u</a:t>
            </a:r>
            <a:r>
              <a:rPr sz="2000" b="1" i="1" u="heavy" spc="-30" dirty="0">
                <a:latin typeface="Calibri"/>
                <a:cs typeface="Calibri"/>
              </a:rPr>
              <a:t>t</a:t>
            </a:r>
            <a:r>
              <a:rPr sz="2000" b="1" i="1" u="heavy" spc="-15" dirty="0">
                <a:latin typeface="Calibri"/>
                <a:cs typeface="Calibri"/>
              </a:rPr>
              <a:t>o</a:t>
            </a:r>
            <a:r>
              <a:rPr sz="2000" b="1" i="1" u="heavy" spc="-30" dirty="0">
                <a:latin typeface="Calibri"/>
                <a:cs typeface="Calibri"/>
              </a:rPr>
              <a:t>t</a:t>
            </a:r>
            <a:r>
              <a:rPr sz="2000" b="1" i="1" u="heavy" spc="-15" dirty="0">
                <a:latin typeface="Calibri"/>
                <a:cs typeface="Calibri"/>
              </a:rPr>
              <a:t>e</a:t>
            </a:r>
            <a:r>
              <a:rPr sz="2000" b="1" i="1" u="heavy" spc="-20" dirty="0">
                <a:latin typeface="Calibri"/>
                <a:cs typeface="Calibri"/>
              </a:rPr>
              <a:t>s</a:t>
            </a:r>
            <a:r>
              <a:rPr sz="2000" b="1" i="1" u="heavy" spc="-10" dirty="0">
                <a:latin typeface="Calibri"/>
                <a:cs typeface="Calibri"/>
              </a:rPr>
              <a:t>t</a:t>
            </a:r>
            <a:r>
              <a:rPr sz="2000" b="1" i="1" u="heavy" spc="20" dirty="0">
                <a:latin typeface="Calibri"/>
                <a:cs typeface="Calibri"/>
              </a:rPr>
              <a:t>s</a:t>
            </a:r>
            <a:r>
              <a:rPr sz="2000" b="1" i="1" u="heavy" spc="-20" dirty="0">
                <a:latin typeface="Calibri"/>
                <a:cs typeface="Calibri"/>
              </a:rPr>
              <a:t>-</a:t>
            </a:r>
            <a:r>
              <a:rPr sz="2000" b="1" i="1" u="heavy" spc="-15" dirty="0">
                <a:latin typeface="Calibri"/>
                <a:cs typeface="Calibri"/>
              </a:rPr>
              <a:t>VI</a:t>
            </a:r>
            <a:r>
              <a:rPr sz="2000" b="1" i="1" u="heavy" spc="-30" dirty="0">
                <a:latin typeface="Calibri"/>
                <a:cs typeface="Calibri"/>
              </a:rPr>
              <a:t>H</a:t>
            </a:r>
            <a:r>
              <a:rPr sz="2000" b="1" i="1" u="heavy" spc="-20" dirty="0">
                <a:latin typeface="Calibri"/>
                <a:cs typeface="Calibri"/>
              </a:rPr>
              <a:t>-</a:t>
            </a:r>
            <a:r>
              <a:rPr sz="2000" b="1" i="1" u="heavy" spc="-10" dirty="0">
                <a:latin typeface="Calibri"/>
                <a:cs typeface="Calibri"/>
              </a:rPr>
              <a:t>prepar</a:t>
            </a:r>
            <a:r>
              <a:rPr sz="2000" b="1" i="1" u="heavy" spc="-35" dirty="0">
                <a:latin typeface="Calibri"/>
                <a:cs typeface="Calibri"/>
              </a:rPr>
              <a:t>e</a:t>
            </a:r>
            <a:r>
              <a:rPr sz="2000" b="1" i="1" u="heavy" spc="-10" dirty="0">
                <a:latin typeface="Calibri"/>
                <a:cs typeface="Calibri"/>
              </a:rPr>
              <a:t>z</a:t>
            </a:r>
            <a:r>
              <a:rPr sz="2000" b="1" i="1" u="heavy" spc="-20" dirty="0">
                <a:latin typeface="Calibri"/>
                <a:cs typeface="Calibri"/>
              </a:rPr>
              <a:t>-</a:t>
            </a:r>
            <a:r>
              <a:rPr sz="2000" b="1" i="1" u="heavy" spc="-15" dirty="0">
                <a:latin typeface="Calibri"/>
                <a:cs typeface="Calibri"/>
              </a:rPr>
              <a:t>v</a:t>
            </a:r>
            <a:r>
              <a:rPr sz="2000" b="1" i="1" u="heavy" spc="-10" dirty="0">
                <a:latin typeface="Calibri"/>
                <a:cs typeface="Calibri"/>
              </a:rPr>
              <a:t>o</a:t>
            </a:r>
            <a:r>
              <a:rPr sz="2000" b="1" i="1" u="heavy" spc="-15" dirty="0">
                <a:latin typeface="Calibri"/>
                <a:cs typeface="Calibri"/>
              </a:rPr>
              <a:t>u</a:t>
            </a:r>
            <a:r>
              <a:rPr sz="2000" b="1" i="1" u="heavy" dirty="0">
                <a:latin typeface="Calibri"/>
                <a:cs typeface="Calibri"/>
              </a:rPr>
              <a:t>s</a:t>
            </a:r>
            <a:r>
              <a:rPr sz="2000" b="1" i="1" u="heavy" spc="-20" dirty="0">
                <a:latin typeface="Calibri"/>
                <a:cs typeface="Calibri"/>
              </a:rPr>
              <a:t>-</a:t>
            </a:r>
            <a:r>
              <a:rPr sz="2000" b="1" i="1" u="heavy" spc="-15" dirty="0">
                <a:latin typeface="Calibri"/>
                <a:cs typeface="Calibri"/>
              </a:rPr>
              <a:t>a</a:t>
            </a:r>
            <a:r>
              <a:rPr sz="2000" b="1" i="1" u="heavy" spc="-20" dirty="0">
                <a:latin typeface="Calibri"/>
                <a:cs typeface="Calibri"/>
              </a:rPr>
              <a:t>-</a:t>
            </a:r>
            <a:r>
              <a:rPr sz="2000" b="1" i="1" u="heavy" spc="-15" dirty="0">
                <a:latin typeface="Calibri"/>
                <a:cs typeface="Calibri"/>
              </a:rPr>
              <a:t>le</a:t>
            </a:r>
            <a:r>
              <a:rPr sz="2000" b="1" i="1" u="heavy" dirty="0">
                <a:latin typeface="Calibri"/>
                <a:cs typeface="Calibri"/>
              </a:rPr>
              <a:t>s</a:t>
            </a:r>
            <a:r>
              <a:rPr sz="2000" b="1" i="1" u="heavy" spc="-20" dirty="0">
                <a:latin typeface="Calibri"/>
                <a:cs typeface="Calibri"/>
              </a:rPr>
              <a:t>-</a:t>
            </a:r>
            <a:r>
              <a:rPr sz="2000" b="1" i="1" u="heavy" spc="-15" dirty="0">
                <a:latin typeface="Calibri"/>
                <a:cs typeface="Calibri"/>
              </a:rPr>
              <a:t>d</a:t>
            </a:r>
            <a:r>
              <a:rPr sz="2000" b="1" i="1" u="heavy" spc="-5" dirty="0">
                <a:latin typeface="Calibri"/>
                <a:cs typeface="Calibri"/>
              </a:rPr>
              <a:t>e</a:t>
            </a:r>
            <a:r>
              <a:rPr sz="2000" b="1" i="1" u="heavy" spc="-15" dirty="0">
                <a:latin typeface="Calibri"/>
                <a:cs typeface="Calibri"/>
              </a:rPr>
              <a:t>livrer</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Pour les passionné</a:t>
            </a:r>
            <a:r>
              <a:rPr lang="mr-IN" dirty="0" smtClean="0"/>
              <a:t>(</a:t>
            </a:r>
            <a:r>
              <a:rPr lang="mr-IN" dirty="0" err="1" smtClean="0"/>
              <a:t>e</a:t>
            </a:r>
            <a:r>
              <a:rPr lang="mr-IN" dirty="0" smtClean="0"/>
              <a:t>)</a:t>
            </a:r>
            <a:r>
              <a:rPr lang="fr-FR" dirty="0" smtClean="0"/>
              <a:t>s..</a:t>
            </a:r>
            <a:endParaRPr lang="fr-FR" dirty="0"/>
          </a:p>
        </p:txBody>
      </p:sp>
      <p:pic>
        <p:nvPicPr>
          <p:cNvPr id="5" name="Image 4"/>
          <p:cNvPicPr>
            <a:picLocks noChangeAspect="1"/>
          </p:cNvPicPr>
          <p:nvPr/>
        </p:nvPicPr>
        <p:blipFill>
          <a:blip r:embed="rId2"/>
          <a:stretch>
            <a:fillRect/>
          </a:stretch>
        </p:blipFill>
        <p:spPr>
          <a:xfrm>
            <a:off x="1837083" y="1420231"/>
            <a:ext cx="8755469" cy="47221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809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France, aujourd’hui</a:t>
            </a:r>
            <a:r>
              <a:rPr lang="mr-IN" dirty="0" smtClean="0"/>
              <a:t>…</a:t>
            </a:r>
            <a:endParaRPr lang="fr-FR" dirty="0"/>
          </a:p>
        </p:txBody>
      </p:sp>
      <p:sp>
        <p:nvSpPr>
          <p:cNvPr id="3" name="Espace réservé du texte 2"/>
          <p:cNvSpPr>
            <a:spLocks noGrp="1"/>
          </p:cNvSpPr>
          <p:nvPr>
            <p:ph type="body" idx="1"/>
          </p:nvPr>
        </p:nvSpPr>
        <p:spPr/>
        <p:txBody>
          <a:bodyPr/>
          <a:lstStyle/>
          <a:p>
            <a:endParaRPr lang="fr-FR"/>
          </a:p>
        </p:txBody>
      </p:sp>
      <p:pic>
        <p:nvPicPr>
          <p:cNvPr id="4" name="Picture 2" descr="rapeau France animé Gif 240x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275" y="1696278"/>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13786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86180" y="76200"/>
            <a:ext cx="11001020" cy="798513"/>
          </a:xfrm>
        </p:spPr>
        <p:txBody>
          <a:bodyPr/>
          <a:lstStyle/>
          <a:p>
            <a:r>
              <a:rPr lang="fr-FR" sz="3200" dirty="0" smtClean="0"/>
              <a:t>Et pour en savoir plus</a:t>
            </a:r>
            <a:r>
              <a:rPr lang="is-IS" sz="3200" dirty="0" smtClean="0"/>
              <a:t>…</a:t>
            </a:r>
            <a:r>
              <a:rPr lang="fr-FR" sz="3200" dirty="0"/>
              <a:t/>
            </a:r>
            <a:br>
              <a:rPr lang="fr-FR" sz="3200" dirty="0"/>
            </a:br>
            <a:r>
              <a:rPr lang="fr-FR" sz="3200" dirty="0" err="1" smtClean="0"/>
              <a:t>www.corevih-bretagne.fr</a:t>
            </a:r>
            <a:endParaRPr lang="fr-FR" sz="3200" dirty="0"/>
          </a:p>
        </p:txBody>
      </p:sp>
      <p:pic>
        <p:nvPicPr>
          <p:cNvPr id="2" name="Image 1"/>
          <p:cNvPicPr>
            <a:picLocks noChangeAspect="1"/>
          </p:cNvPicPr>
          <p:nvPr/>
        </p:nvPicPr>
        <p:blipFill>
          <a:blip r:embed="rId2"/>
          <a:stretch>
            <a:fillRect/>
          </a:stretch>
        </p:blipFill>
        <p:spPr>
          <a:xfrm>
            <a:off x="3352800" y="1208831"/>
            <a:ext cx="6398342" cy="5649169"/>
          </a:xfrm>
          <a:prstGeom prst="rect">
            <a:avLst/>
          </a:prstGeom>
        </p:spPr>
      </p:pic>
    </p:spTree>
    <p:extLst>
      <p:ext uri="{BB962C8B-B14F-4D97-AF65-F5344CB8AC3E}">
        <p14:creationId xmlns:p14="http://schemas.microsoft.com/office/powerpoint/2010/main" val="337035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p:cNvGraphicFramePr>
            <a:graphicFrameLocks/>
          </p:cNvGraphicFramePr>
          <p:nvPr>
            <p:extLst/>
          </p:nvPr>
        </p:nvGraphicFramePr>
        <p:xfrm>
          <a:off x="2135562" y="1123283"/>
          <a:ext cx="7272809" cy="4825999"/>
        </p:xfrm>
        <a:graphic>
          <a:graphicData uri="http://schemas.openxmlformats.org/drawingml/2006/chart">
            <c:chart xmlns:c="http://schemas.openxmlformats.org/drawingml/2006/chart" xmlns:r="http://schemas.openxmlformats.org/officeDocument/2006/relationships" r:id="rId3"/>
          </a:graphicData>
        </a:graphic>
      </p:graphicFrame>
      <p:sp>
        <p:nvSpPr>
          <p:cNvPr id="5122" name="Rectangle 5"/>
          <p:cNvSpPr>
            <a:spLocks noGrp="1" noChangeArrowheads="1"/>
          </p:cNvSpPr>
          <p:nvPr>
            <p:ph type="title" idx="4294967295"/>
          </p:nvPr>
        </p:nvSpPr>
        <p:spPr>
          <a:xfrm>
            <a:off x="2063552" y="188915"/>
            <a:ext cx="8172450" cy="993775"/>
          </a:xfrm>
          <a:prstGeom prst="rect">
            <a:avLst/>
          </a:prstGeom>
        </p:spPr>
        <p:txBody>
          <a:bodyPr/>
          <a:lstStyle/>
          <a:p>
            <a:pPr eaLnBrk="1" hangingPunct="1"/>
            <a:r>
              <a:rPr lang="fr-FR" b="1" dirty="0" smtClean="0"/>
              <a:t>Près de 6 </a:t>
            </a:r>
            <a:r>
              <a:rPr lang="fr-FR" dirty="0"/>
              <a:t>0</a:t>
            </a:r>
            <a:r>
              <a:rPr lang="fr-FR" b="1" dirty="0" smtClean="0"/>
              <a:t>00 personnes [5 500-6 300] </a:t>
            </a:r>
            <a:br>
              <a:rPr lang="fr-FR" b="1" dirty="0" smtClean="0"/>
            </a:br>
            <a:r>
              <a:rPr lang="fr-FR" b="1" dirty="0" smtClean="0"/>
              <a:t>ont découvert leur </a:t>
            </a:r>
            <a:r>
              <a:rPr lang="fr-FR" b="1" smtClean="0"/>
              <a:t>séropositivité VIH en </a:t>
            </a:r>
            <a:r>
              <a:rPr lang="fr-FR" b="1" dirty="0" smtClean="0"/>
              <a:t>2015</a:t>
            </a:r>
            <a:endParaRPr lang="fr-FR" sz="2400" dirty="0">
              <a:solidFill>
                <a:schemeClr val="tx1"/>
              </a:solidFill>
            </a:endParaRPr>
          </a:p>
        </p:txBody>
      </p:sp>
      <p:sp>
        <p:nvSpPr>
          <p:cNvPr id="5124" name="Text Box 7"/>
          <p:cNvSpPr txBox="1">
            <a:spLocks noChangeArrowheads="1"/>
          </p:cNvSpPr>
          <p:nvPr/>
        </p:nvSpPr>
        <p:spPr bwMode="auto">
          <a:xfrm>
            <a:off x="1703390" y="6424613"/>
            <a:ext cx="73564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Narrow" charset="0"/>
                <a:ea typeface="ＭＳ Ｐゴシック" charset="-128"/>
              </a:defRPr>
            </a:lvl1pPr>
            <a:lvl2pPr marL="742950" indent="-285750">
              <a:defRPr sz="2400" b="1">
                <a:solidFill>
                  <a:schemeClr val="tx1"/>
                </a:solidFill>
                <a:latin typeface="Arial Narrow" charset="0"/>
                <a:ea typeface="ＭＳ Ｐゴシック" charset="-128"/>
              </a:defRPr>
            </a:lvl2pPr>
            <a:lvl3pPr marL="1143000" indent="-228600">
              <a:defRPr sz="2400" b="1">
                <a:solidFill>
                  <a:schemeClr val="tx1"/>
                </a:solidFill>
                <a:latin typeface="Arial Narrow" charset="0"/>
                <a:ea typeface="ＭＳ Ｐゴシック" charset="-128"/>
              </a:defRPr>
            </a:lvl3pPr>
            <a:lvl4pPr marL="1600200" indent="-228600">
              <a:defRPr sz="2400" b="1">
                <a:solidFill>
                  <a:schemeClr val="tx1"/>
                </a:solidFill>
                <a:latin typeface="Arial Narrow" charset="0"/>
                <a:ea typeface="ＭＳ Ｐゴシック" charset="-128"/>
              </a:defRPr>
            </a:lvl4pPr>
            <a:lvl5pPr marL="2057400" indent="-228600">
              <a:defRPr sz="2400" b="1">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Narrow" charset="0"/>
                <a:ea typeface="ＭＳ Ｐゴシック" charset="-128"/>
              </a:defRPr>
            </a:lvl9pPr>
          </a:lstStyle>
          <a:p>
            <a:pPr defTabSz="914400" fontAlgn="base">
              <a:spcBef>
                <a:spcPct val="0"/>
              </a:spcBef>
              <a:spcAft>
                <a:spcPct val="0"/>
              </a:spcAft>
            </a:pPr>
            <a:r>
              <a:rPr lang="fr-FR" sz="1100" dirty="0">
                <a:solidFill>
                  <a:srgbClr val="4D4D4F"/>
                </a:solidFill>
              </a:rPr>
              <a:t>Source : </a:t>
            </a:r>
            <a:r>
              <a:rPr lang="fr-FR" sz="1100" b="0" dirty="0">
                <a:solidFill>
                  <a:srgbClr val="4D4D4F"/>
                </a:solidFill>
              </a:rPr>
              <a:t>Santé publique France, DO VIH au 31/12/2015 corrigées pour les délais, la sous déclaration et les valeurs manquantes</a:t>
            </a:r>
          </a:p>
        </p:txBody>
      </p:sp>
      <p:sp>
        <p:nvSpPr>
          <p:cNvPr id="4" name="Rectangle à coins arrondis 3"/>
          <p:cNvSpPr/>
          <p:nvPr/>
        </p:nvSpPr>
        <p:spPr>
          <a:xfrm>
            <a:off x="6896102" y="3200400"/>
            <a:ext cx="2512269" cy="1536700"/>
          </a:xfrm>
          <a:prstGeom prst="roundRect">
            <a:avLst/>
          </a:prstGeom>
          <a:solidFill>
            <a:schemeClr val="accent1">
              <a:alpha val="10000"/>
            </a:schemeClr>
          </a:solidFill>
          <a:ln>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r-FR" sz="1200">
              <a:solidFill>
                <a:prstClr val="white"/>
              </a:solidFill>
            </a:endParaRPr>
          </a:p>
        </p:txBody>
      </p:sp>
      <p:sp>
        <p:nvSpPr>
          <p:cNvPr id="2" name="ZoneTexte 1"/>
          <p:cNvSpPr txBox="1"/>
          <p:nvPr/>
        </p:nvSpPr>
        <p:spPr>
          <a:xfrm>
            <a:off x="7032106" y="2940915"/>
            <a:ext cx="2232249" cy="200055"/>
          </a:xfrm>
          <a:prstGeom prst="rect">
            <a:avLst/>
          </a:prstGeom>
          <a:noFill/>
        </p:spPr>
        <p:txBody>
          <a:bodyPr wrap="square" lIns="36000" tIns="0" rIns="36000" bIns="0" rtlCol="0">
            <a:spAutoFit/>
          </a:bodyPr>
          <a:lstStyle/>
          <a:p>
            <a:pPr algn="ctr" defTabSz="914400" fontAlgn="base">
              <a:spcBef>
                <a:spcPct val="0"/>
              </a:spcBef>
              <a:spcAft>
                <a:spcPct val="0"/>
              </a:spcAft>
            </a:pPr>
            <a:r>
              <a:rPr lang="fr-FR" sz="1300" dirty="0">
                <a:solidFill>
                  <a:srgbClr val="4D4D4F"/>
                </a:solidFill>
                <a:ea typeface="ＭＳ Ｐゴシック" charset="0"/>
              </a:rPr>
              <a:t>Stable depuis 2011</a:t>
            </a:r>
          </a:p>
        </p:txBody>
      </p:sp>
      <p:sp>
        <p:nvSpPr>
          <p:cNvPr id="7" name="Text Box 4"/>
          <p:cNvSpPr txBox="1">
            <a:spLocks noChangeArrowheads="1"/>
          </p:cNvSpPr>
          <p:nvPr/>
        </p:nvSpPr>
        <p:spPr bwMode="auto">
          <a:xfrm>
            <a:off x="1785070" y="5949280"/>
            <a:ext cx="8539931" cy="369332"/>
          </a:xfrm>
          <a:prstGeom prst="rect">
            <a:avLst/>
          </a:prstGeom>
          <a:noFill/>
          <a:ln>
            <a:noFill/>
          </a:ln>
          <a:extLst/>
        </p:spPr>
        <p:txBody>
          <a:bodyPr wrap="square">
            <a:spAutoFit/>
          </a:bodyPr>
          <a:lstStyle>
            <a:lvl1pPr>
              <a:defRPr sz="2400" b="1">
                <a:solidFill>
                  <a:schemeClr val="tx1"/>
                </a:solidFill>
                <a:latin typeface="Arial Narrow" charset="0"/>
                <a:ea typeface="ＭＳ Ｐゴシック" charset="-128"/>
              </a:defRPr>
            </a:lvl1pPr>
            <a:lvl2pPr marL="742950" indent="-285750">
              <a:defRPr sz="2400" b="1">
                <a:solidFill>
                  <a:schemeClr val="tx1"/>
                </a:solidFill>
                <a:latin typeface="Arial Narrow" charset="0"/>
                <a:ea typeface="ＭＳ Ｐゴシック" charset="-128"/>
              </a:defRPr>
            </a:lvl2pPr>
            <a:lvl3pPr marL="1143000" indent="-228600">
              <a:defRPr sz="2400" b="1">
                <a:solidFill>
                  <a:schemeClr val="tx1"/>
                </a:solidFill>
                <a:latin typeface="Arial Narrow" charset="0"/>
                <a:ea typeface="ＭＳ Ｐゴシック" charset="-128"/>
              </a:defRPr>
            </a:lvl3pPr>
            <a:lvl4pPr marL="1600200" indent="-228600">
              <a:defRPr sz="2400" b="1">
                <a:solidFill>
                  <a:schemeClr val="tx1"/>
                </a:solidFill>
                <a:latin typeface="Arial Narrow" charset="0"/>
                <a:ea typeface="ＭＳ Ｐゴシック" charset="-128"/>
              </a:defRPr>
            </a:lvl4pPr>
            <a:lvl5pPr marL="2057400" indent="-228600">
              <a:defRPr sz="2400" b="1">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Narrow" charset="0"/>
                <a:ea typeface="ＭＳ Ｐゴシック" charset="-128"/>
              </a:defRPr>
            </a:lvl9pPr>
          </a:lstStyle>
          <a:p>
            <a:pPr algn="ctr" defTabSz="914400" fontAlgn="base">
              <a:spcBef>
                <a:spcPts val="480"/>
              </a:spcBef>
            </a:pPr>
            <a:r>
              <a:rPr lang="fr-FR" sz="1800" b="0" dirty="0">
                <a:solidFill>
                  <a:srgbClr val="002060"/>
                </a:solidFill>
              </a:rPr>
              <a:t>L’incertitude est plus importante sur le dernier point, en raison des délais de déclaration.</a:t>
            </a:r>
          </a:p>
        </p:txBody>
      </p:sp>
    </p:spTree>
    <p:extLst>
      <p:ext uri="{BB962C8B-B14F-4D97-AF65-F5344CB8AC3E}">
        <p14:creationId xmlns:p14="http://schemas.microsoft.com/office/powerpoint/2010/main" val="17810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0288" y="82550"/>
            <a:ext cx="10209212" cy="1143000"/>
          </a:xfrm>
        </p:spPr>
        <p:txBody>
          <a:bodyPr>
            <a:noAutofit/>
          </a:bodyPr>
          <a:lstStyle/>
          <a:p>
            <a:pPr>
              <a:defRPr/>
            </a:pPr>
            <a:r>
              <a:rPr lang="fr-FR" sz="3200" b="1" dirty="0">
                <a:latin typeface="Arial Narrow"/>
              </a:rPr>
              <a:t>Découvertes de séropositivité par mode de  contamination</a:t>
            </a:r>
            <a:endParaRPr lang="fr-FR" sz="3200" dirty="0"/>
          </a:p>
        </p:txBody>
      </p:sp>
      <p:sp>
        <p:nvSpPr>
          <p:cNvPr id="7" name="Text Box 10"/>
          <p:cNvSpPr txBox="1">
            <a:spLocks noChangeArrowheads="1"/>
          </p:cNvSpPr>
          <p:nvPr/>
        </p:nvSpPr>
        <p:spPr bwMode="auto">
          <a:xfrm>
            <a:off x="152400" y="6503868"/>
            <a:ext cx="8277225"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5491" tIns="52746" rIns="105491" bIns="52746">
            <a:spAutoFit/>
          </a:bodyPr>
          <a:lstStyle>
            <a:lvl1pPr>
              <a:defRPr sz="2400" b="1">
                <a:solidFill>
                  <a:schemeClr val="tx1"/>
                </a:solidFill>
                <a:latin typeface="Arial Narrow" charset="0"/>
                <a:ea typeface="ＭＳ Ｐゴシック" charset="-128"/>
              </a:defRPr>
            </a:lvl1pPr>
            <a:lvl2pPr marL="742950" indent="-285750">
              <a:defRPr sz="2400" b="1">
                <a:solidFill>
                  <a:schemeClr val="tx1"/>
                </a:solidFill>
                <a:latin typeface="Arial Narrow" charset="0"/>
                <a:ea typeface="ＭＳ Ｐゴシック" charset="-128"/>
              </a:defRPr>
            </a:lvl2pPr>
            <a:lvl3pPr marL="1143000" indent="-228600">
              <a:defRPr sz="2400" b="1">
                <a:solidFill>
                  <a:schemeClr val="tx1"/>
                </a:solidFill>
                <a:latin typeface="Arial Narrow" charset="0"/>
                <a:ea typeface="ＭＳ Ｐゴシック" charset="-128"/>
              </a:defRPr>
            </a:lvl3pPr>
            <a:lvl4pPr marL="1600200" indent="-228600">
              <a:defRPr sz="2400" b="1">
                <a:solidFill>
                  <a:schemeClr val="tx1"/>
                </a:solidFill>
                <a:latin typeface="Arial Narrow" charset="0"/>
                <a:ea typeface="ＭＳ Ｐゴシック" charset="-128"/>
              </a:defRPr>
            </a:lvl4pPr>
            <a:lvl5pPr marL="2057400" indent="-228600">
              <a:defRPr sz="2400" b="1">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Narrow" charset="0"/>
                <a:ea typeface="ＭＳ Ｐゴシック" charset="-128"/>
              </a:defRPr>
            </a:lvl9pPr>
          </a:lstStyle>
          <a:p>
            <a:pPr>
              <a:defRPr/>
            </a:pPr>
            <a:r>
              <a:rPr lang="fr-FR" sz="1200" kern="0" dirty="0">
                <a:solidFill>
                  <a:srgbClr val="000000"/>
                </a:solidFill>
              </a:rPr>
              <a:t>Source : </a:t>
            </a:r>
            <a:r>
              <a:rPr lang="fr-FR" sz="1200" b="0" kern="0" dirty="0">
                <a:solidFill>
                  <a:srgbClr val="000000"/>
                </a:solidFill>
              </a:rPr>
              <a:t>InVS, données DO VIH au 31/12/2014 corrigées</a:t>
            </a:r>
          </a:p>
        </p:txBody>
      </p:sp>
      <p:sp>
        <p:nvSpPr>
          <p:cNvPr id="6" name="Flèche droite rayée 5"/>
          <p:cNvSpPr/>
          <p:nvPr/>
        </p:nvSpPr>
        <p:spPr bwMode="auto">
          <a:xfrm rot="1028652">
            <a:off x="3097194" y="3205128"/>
            <a:ext cx="5021813" cy="347957"/>
          </a:xfrm>
          <a:prstGeom prst="stripedRightArrow">
            <a:avLst/>
          </a:prstGeom>
          <a:solidFill>
            <a:srgbClr val="FF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fr-FR" sz="2400">
              <a:solidFill>
                <a:srgbClr val="000000"/>
              </a:solidFill>
              <a:latin typeface="Arial" charset="0"/>
              <a:ea typeface="ＭＳ Ｐゴシック" charset="0"/>
            </a:endParaRPr>
          </a:p>
        </p:txBody>
      </p:sp>
      <p:pic>
        <p:nvPicPr>
          <p:cNvPr id="3" name="Image 2"/>
          <p:cNvPicPr>
            <a:picLocks noChangeAspect="1"/>
          </p:cNvPicPr>
          <p:nvPr/>
        </p:nvPicPr>
        <p:blipFill>
          <a:blip r:embed="rId3"/>
          <a:stretch>
            <a:fillRect/>
          </a:stretch>
        </p:blipFill>
        <p:spPr>
          <a:xfrm>
            <a:off x="1639286" y="1630303"/>
            <a:ext cx="9010650" cy="4764087"/>
          </a:xfrm>
          <a:prstGeom prst="rect">
            <a:avLst/>
          </a:prstGeom>
          <a:ln>
            <a:noFill/>
          </a:ln>
          <a:effectLst>
            <a:outerShdw blurRad="292100" dist="139700" dir="2700000" algn="tl" rotWithShape="0">
              <a:srgbClr val="333333">
                <a:alpha val="65000"/>
              </a:srgbClr>
            </a:outerShdw>
          </a:effectLst>
        </p:spPr>
      </p:pic>
      <p:sp>
        <p:nvSpPr>
          <p:cNvPr id="4" name="Flèche droite rayée 3"/>
          <p:cNvSpPr/>
          <p:nvPr/>
        </p:nvSpPr>
        <p:spPr bwMode="auto">
          <a:xfrm rot="20842829">
            <a:off x="3142313" y="2312686"/>
            <a:ext cx="7955929" cy="347957"/>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fr-FR" sz="2400">
              <a:solidFill>
                <a:srgbClr val="000000"/>
              </a:solidFill>
              <a:latin typeface="Arial" charset="0"/>
              <a:ea typeface="ＭＳ Ｐゴシック" charset="0"/>
            </a:endParaRPr>
          </a:p>
        </p:txBody>
      </p:sp>
    </p:spTree>
    <p:extLst>
      <p:ext uri="{BB962C8B-B14F-4D97-AF65-F5344CB8AC3E}">
        <p14:creationId xmlns:p14="http://schemas.microsoft.com/office/powerpoint/2010/main" val="1095097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Objectifs pédagogiques</a:t>
            </a:r>
            <a:endParaRPr lang="fr-FR" dirty="0"/>
          </a:p>
        </p:txBody>
      </p:sp>
      <p:sp>
        <p:nvSpPr>
          <p:cNvPr id="9" name="Espace réservé du contenu 8"/>
          <p:cNvSpPr>
            <a:spLocks noGrp="1"/>
          </p:cNvSpPr>
          <p:nvPr>
            <p:ph idx="1"/>
          </p:nvPr>
        </p:nvSpPr>
        <p:spPr>
          <a:xfrm>
            <a:off x="634060" y="1828800"/>
            <a:ext cx="11253139" cy="3965577"/>
          </a:xfrm>
        </p:spPr>
        <p:txBody>
          <a:bodyPr/>
          <a:lstStyle/>
          <a:p>
            <a:r>
              <a:rPr lang="fr-FR" dirty="0" smtClean="0"/>
              <a:t>Comprendre le rôle du pharmacien dans le conseil en matière de santé sexuelle</a:t>
            </a:r>
          </a:p>
          <a:p>
            <a:r>
              <a:rPr lang="fr-FR" dirty="0" smtClean="0"/>
              <a:t>Accompagner la prévention des IST, orienter vers les structures de dépistage et de soins</a:t>
            </a:r>
          </a:p>
          <a:p>
            <a:r>
              <a:rPr lang="fr-FR" dirty="0" smtClean="0"/>
              <a:t>Savoir accompagner l’achat d’un </a:t>
            </a:r>
            <a:r>
              <a:rPr lang="fr-FR" dirty="0" err="1" smtClean="0"/>
              <a:t>auto-test</a:t>
            </a:r>
            <a:r>
              <a:rPr lang="fr-FR" dirty="0" smtClean="0"/>
              <a:t> de dépistage</a:t>
            </a:r>
          </a:p>
          <a:p>
            <a:r>
              <a:rPr lang="fr-FR" dirty="0" smtClean="0"/>
              <a:t>Savoir conseiller une personne s’interrogeant sur son statut sérologique</a:t>
            </a:r>
          </a:p>
          <a:p>
            <a:r>
              <a:rPr lang="fr-FR" dirty="0" smtClean="0"/>
              <a:t>Savoir conseiller une personne négative prenant une prévention </a:t>
            </a:r>
            <a:r>
              <a:rPr lang="fr-FR" dirty="0" err="1" smtClean="0"/>
              <a:t>pré-exposition</a:t>
            </a:r>
            <a:r>
              <a:rPr lang="fr-FR" dirty="0" smtClean="0"/>
              <a:t> (PrEP)</a:t>
            </a:r>
          </a:p>
          <a:p>
            <a:r>
              <a:rPr lang="fr-FR" dirty="0" smtClean="0"/>
              <a:t>Savoir conseiller une personne séropositive prenant un traitement antirétroviral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a:xfrm>
            <a:off x="1524042" y="82"/>
            <a:ext cx="9109075" cy="1143001"/>
          </a:xfrm>
        </p:spPr>
        <p:txBody>
          <a:bodyPr/>
          <a:lstStyle/>
          <a:p>
            <a:r>
              <a:rPr lang="fr-FR" sz="4600" b="1" dirty="0"/>
              <a:t>Prévalence du VIH en 2010</a:t>
            </a:r>
          </a:p>
        </p:txBody>
      </p:sp>
      <p:graphicFrame>
        <p:nvGraphicFramePr>
          <p:cNvPr id="6" name="Tableau 5"/>
          <p:cNvGraphicFramePr>
            <a:graphicFrameLocks noGrp="1"/>
          </p:cNvGraphicFramePr>
          <p:nvPr>
            <p:extLst>
              <p:ext uri="{D42A27DB-BD31-4B8C-83A1-F6EECF244321}">
                <p14:modId xmlns:p14="http://schemas.microsoft.com/office/powerpoint/2010/main" val="1618353493"/>
              </p:ext>
            </p:extLst>
          </p:nvPr>
        </p:nvGraphicFramePr>
        <p:xfrm>
          <a:off x="1668077" y="1319865"/>
          <a:ext cx="8899982" cy="5446862"/>
        </p:xfrm>
        <a:graphic>
          <a:graphicData uri="http://schemas.openxmlformats.org/drawingml/2006/table">
            <a:tbl>
              <a:tblPr firstRow="1" bandRow="1">
                <a:tableStyleId>{5C22544A-7EE6-4342-B048-85BDC9FD1C3A}</a:tableStyleId>
              </a:tblPr>
              <a:tblGrid>
                <a:gridCol w="2984089"/>
                <a:gridCol w="2442653"/>
                <a:gridCol w="1808914"/>
                <a:gridCol w="1664326"/>
              </a:tblGrid>
              <a:tr h="518152">
                <a:tc>
                  <a:txBody>
                    <a:bodyPr/>
                    <a:lstStyle/>
                    <a:p>
                      <a:endParaRPr lang="fr-FR" sz="1400" dirty="0"/>
                    </a:p>
                  </a:txBody>
                  <a:tcPr marL="91430" marR="91430" marT="45716" marB="45716"/>
                </a:tc>
                <a:tc>
                  <a:txBody>
                    <a:bodyPr/>
                    <a:lstStyle/>
                    <a:p>
                      <a:pPr algn="ctr"/>
                      <a:r>
                        <a:rPr lang="fr-FR" sz="1400" dirty="0" smtClean="0"/>
                        <a:t>Nb de</a:t>
                      </a:r>
                      <a:r>
                        <a:rPr lang="fr-FR" sz="1400" baseline="0" dirty="0" smtClean="0"/>
                        <a:t> PVVIH</a:t>
                      </a:r>
                      <a:endParaRPr lang="fr-FR" sz="1400" dirty="0"/>
                    </a:p>
                  </a:txBody>
                  <a:tcPr marL="91430" marR="91430" marT="45716" marB="45716"/>
                </a:tc>
                <a:tc>
                  <a:txBody>
                    <a:bodyPr/>
                    <a:lstStyle/>
                    <a:p>
                      <a:pPr algn="ctr"/>
                      <a:r>
                        <a:rPr lang="fr-FR" sz="1400" dirty="0" smtClean="0"/>
                        <a:t>Taille</a:t>
                      </a:r>
                      <a:r>
                        <a:rPr lang="fr-FR" sz="1400" baseline="0" dirty="0" smtClean="0"/>
                        <a:t> pop. 18-64 ans</a:t>
                      </a:r>
                      <a:endParaRPr lang="fr-FR" sz="1400" dirty="0"/>
                    </a:p>
                  </a:txBody>
                  <a:tcPr marL="91430" marR="91430" marT="45716" marB="45716"/>
                </a:tc>
                <a:tc>
                  <a:txBody>
                    <a:bodyPr/>
                    <a:lstStyle/>
                    <a:p>
                      <a:pPr algn="ctr"/>
                      <a:r>
                        <a:rPr lang="fr-FR" sz="1400" dirty="0" smtClean="0"/>
                        <a:t>Taux</a:t>
                      </a:r>
                      <a:r>
                        <a:rPr lang="fr-FR" sz="1400" baseline="0" dirty="0" smtClean="0"/>
                        <a:t> de prévalence(%)</a:t>
                      </a:r>
                      <a:endParaRPr lang="fr-FR" sz="1400" dirty="0"/>
                    </a:p>
                  </a:txBody>
                  <a:tcPr marL="91430" marR="91430" marT="45716" marB="45716"/>
                </a:tc>
              </a:tr>
              <a:tr h="530345">
                <a:tc>
                  <a:txBody>
                    <a:bodyPr/>
                    <a:lstStyle/>
                    <a:p>
                      <a:r>
                        <a:rPr lang="fr-FR" sz="1400" dirty="0" smtClean="0">
                          <a:solidFill>
                            <a:srgbClr val="000000"/>
                          </a:solidFill>
                        </a:rPr>
                        <a:t>Total</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149 500</a:t>
                      </a:r>
                      <a:endParaRPr lang="en-US" sz="1400" dirty="0" smtClean="0">
                        <a:solidFill>
                          <a:srgbClr val="000000"/>
                        </a:solidFill>
                        <a:effectLst/>
                      </a:endParaRPr>
                    </a:p>
                    <a:p>
                      <a:pPr algn="ctr"/>
                      <a:r>
                        <a:rPr lang="en-GB" sz="1400" kern="1200" dirty="0" smtClean="0">
                          <a:solidFill>
                            <a:srgbClr val="000000"/>
                          </a:solidFill>
                          <a:effectLst/>
                          <a:latin typeface="+mn-lt"/>
                          <a:ea typeface="+mn-ea"/>
                          <a:cs typeface="+mn-cs"/>
                        </a:rPr>
                        <a:t>(143000-155800)</a:t>
                      </a:r>
                      <a:r>
                        <a:rPr lang="en-US" sz="1400" dirty="0" smtClean="0">
                          <a:solidFill>
                            <a:srgbClr val="000000"/>
                          </a:solidFill>
                          <a:effectLst/>
                        </a:rPr>
                        <a:t> </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39</a:t>
                      </a:r>
                      <a:r>
                        <a:rPr lang="en-GB" sz="1400" kern="1200" baseline="0" dirty="0" smtClean="0">
                          <a:solidFill>
                            <a:srgbClr val="000000"/>
                          </a:solidFill>
                          <a:effectLst/>
                          <a:latin typeface="+mn-lt"/>
                          <a:ea typeface="+mn-ea"/>
                          <a:cs typeface="+mn-cs"/>
                        </a:rPr>
                        <a:t> </a:t>
                      </a:r>
                      <a:r>
                        <a:rPr lang="en-GB" sz="1400" kern="1200" dirty="0" smtClean="0">
                          <a:solidFill>
                            <a:srgbClr val="000000"/>
                          </a:solidFill>
                          <a:effectLst/>
                          <a:latin typeface="+mn-lt"/>
                          <a:ea typeface="+mn-ea"/>
                          <a:cs typeface="+mn-cs"/>
                        </a:rPr>
                        <a:t>566</a:t>
                      </a:r>
                      <a:r>
                        <a:rPr lang="en-GB" sz="1400" kern="1200" baseline="0" dirty="0" smtClean="0">
                          <a:solidFill>
                            <a:srgbClr val="000000"/>
                          </a:solidFill>
                          <a:effectLst/>
                          <a:latin typeface="+mn-lt"/>
                          <a:ea typeface="+mn-ea"/>
                          <a:cs typeface="+mn-cs"/>
                        </a:rPr>
                        <a:t> </a:t>
                      </a:r>
                      <a:r>
                        <a:rPr lang="en-GB" sz="1400" kern="1200" dirty="0" smtClean="0">
                          <a:solidFill>
                            <a:srgbClr val="000000"/>
                          </a:solidFill>
                          <a:effectLst/>
                          <a:latin typeface="+mn-lt"/>
                          <a:ea typeface="+mn-ea"/>
                          <a:cs typeface="+mn-cs"/>
                        </a:rPr>
                        <a:t>800</a:t>
                      </a:r>
                      <a:r>
                        <a:rPr lang="en-US" sz="1400" dirty="0" smtClean="0">
                          <a:solidFill>
                            <a:srgbClr val="000000"/>
                          </a:solidFill>
                          <a:effectLst/>
                        </a:rPr>
                        <a:t> </a:t>
                      </a:r>
                      <a:endParaRPr lang="fr-FR" sz="1400" dirty="0">
                        <a:solidFill>
                          <a:srgbClr val="000000"/>
                        </a:solidFill>
                      </a:endParaRPr>
                    </a:p>
                  </a:txBody>
                  <a:tcPr marL="91430" marR="91430" marT="45716" marB="45716"/>
                </a:tc>
                <a:tc>
                  <a:txBody>
                    <a:bodyPr/>
                    <a:lstStyle/>
                    <a:p>
                      <a:pPr algn="ctr"/>
                      <a:r>
                        <a:rPr lang="en-GB" sz="1400" b="1" kern="1200" dirty="0" smtClean="0">
                          <a:solidFill>
                            <a:srgbClr val="000000"/>
                          </a:solidFill>
                          <a:effectLst/>
                          <a:latin typeface="+mn-lt"/>
                          <a:ea typeface="+mn-ea"/>
                          <a:cs typeface="+mn-cs"/>
                        </a:rPr>
                        <a:t>0,37</a:t>
                      </a:r>
                      <a:r>
                        <a:rPr lang="en-US" sz="1400" kern="1200" baseline="0" dirty="0" smtClean="0">
                          <a:solidFill>
                            <a:srgbClr val="000000"/>
                          </a:solidFill>
                          <a:effectLst/>
                          <a:latin typeface="+mn-lt"/>
                          <a:ea typeface="+mn-ea"/>
                          <a:cs typeface="+mn-cs"/>
                        </a:rPr>
                        <a:t> </a:t>
                      </a:r>
                      <a:r>
                        <a:rPr lang="en-GB" sz="1400" kern="1200" dirty="0" smtClean="0">
                          <a:solidFill>
                            <a:srgbClr val="000000"/>
                          </a:solidFill>
                          <a:effectLst/>
                          <a:latin typeface="+mn-lt"/>
                          <a:ea typeface="+mn-ea"/>
                          <a:cs typeface="+mn-cs"/>
                        </a:rPr>
                        <a:t>(0,36-0,39)</a:t>
                      </a:r>
                      <a:r>
                        <a:rPr lang="en-US" sz="1400" dirty="0" smtClean="0">
                          <a:solidFill>
                            <a:srgbClr val="000000"/>
                          </a:solidFill>
                          <a:effectLst/>
                        </a:rPr>
                        <a:t> </a:t>
                      </a:r>
                      <a:endParaRPr lang="fr-FR" sz="1400" dirty="0">
                        <a:solidFill>
                          <a:srgbClr val="000000"/>
                        </a:solidFill>
                      </a:endParaRPr>
                    </a:p>
                  </a:txBody>
                  <a:tcPr marL="91430" marR="91430" marT="45716" marB="45716"/>
                </a:tc>
              </a:tr>
              <a:tr h="320179">
                <a:tc>
                  <a:txBody>
                    <a:bodyPr/>
                    <a:lstStyle/>
                    <a:p>
                      <a:r>
                        <a:rPr lang="fr-FR" sz="1400" dirty="0" smtClean="0">
                          <a:solidFill>
                            <a:srgbClr val="000000"/>
                          </a:solidFill>
                        </a:rPr>
                        <a:t>Total Hommes</a:t>
                      </a:r>
                      <a:endParaRPr lang="fr-FR" sz="1400" dirty="0">
                        <a:solidFill>
                          <a:srgbClr val="000000"/>
                        </a:solidFill>
                      </a:endParaRPr>
                    </a:p>
                  </a:txBody>
                  <a:tcPr marL="91430" marR="91430" marT="45716" marB="45716"/>
                </a:tc>
                <a:tc>
                  <a:txBody>
                    <a:bodyPr/>
                    <a:lstStyle/>
                    <a:p>
                      <a:pPr algn="ctr"/>
                      <a:r>
                        <a:rPr lang="fr-FR" sz="1400" dirty="0" smtClean="0">
                          <a:solidFill>
                            <a:srgbClr val="000000"/>
                          </a:solidFill>
                        </a:rPr>
                        <a:t>100 600</a:t>
                      </a:r>
                      <a:endParaRPr lang="fr-FR" sz="1400" dirty="0">
                        <a:solidFill>
                          <a:srgbClr val="000000"/>
                        </a:solidFill>
                      </a:endParaRPr>
                    </a:p>
                  </a:txBody>
                  <a:tcPr marL="91430" marR="91430" marT="45716" marB="45716"/>
                </a:tc>
                <a:tc>
                  <a:txBody>
                    <a:bodyPr/>
                    <a:lstStyle/>
                    <a:p>
                      <a:pPr algn="ctr"/>
                      <a:r>
                        <a:rPr lang="fr-FR" sz="1400" dirty="0" smtClean="0">
                          <a:solidFill>
                            <a:srgbClr val="000000"/>
                          </a:solidFill>
                        </a:rPr>
                        <a:t>19 517 600</a:t>
                      </a:r>
                      <a:endParaRPr lang="fr-FR" sz="1400" dirty="0">
                        <a:solidFill>
                          <a:srgbClr val="000000"/>
                        </a:solidFill>
                      </a:endParaRPr>
                    </a:p>
                  </a:txBody>
                  <a:tcPr marL="91430" marR="91430" marT="45716" marB="45716"/>
                </a:tc>
                <a:tc>
                  <a:txBody>
                    <a:bodyPr/>
                    <a:lstStyle/>
                    <a:p>
                      <a:pPr algn="ctr"/>
                      <a:r>
                        <a:rPr lang="fr-FR" sz="1400" dirty="0" smtClean="0">
                          <a:solidFill>
                            <a:srgbClr val="000000"/>
                          </a:solidFill>
                        </a:rPr>
                        <a:t>0,51</a:t>
                      </a:r>
                      <a:endParaRPr lang="fr-FR" sz="1400" dirty="0">
                        <a:solidFill>
                          <a:srgbClr val="000000"/>
                        </a:solidFill>
                      </a:endParaRPr>
                    </a:p>
                  </a:txBody>
                  <a:tcPr marL="91430" marR="91430" marT="45716" marB="45716"/>
                </a:tc>
              </a:tr>
              <a:tr h="365771">
                <a:tc>
                  <a:txBody>
                    <a:bodyPr/>
                    <a:lstStyle/>
                    <a:p>
                      <a:r>
                        <a:rPr lang="fr-FR" sz="1400" dirty="0" smtClean="0">
                          <a:solidFill>
                            <a:srgbClr val="000000"/>
                          </a:solidFill>
                        </a:rPr>
                        <a:t>Total Femmes</a:t>
                      </a:r>
                      <a:endParaRPr lang="fr-FR" sz="1400" dirty="0">
                        <a:solidFill>
                          <a:srgbClr val="000000"/>
                        </a:solidFill>
                      </a:endParaRPr>
                    </a:p>
                  </a:txBody>
                  <a:tcPr marL="91430" marR="91430" marT="45716" marB="45716"/>
                </a:tc>
                <a:tc>
                  <a:txBody>
                    <a:bodyPr/>
                    <a:lstStyle/>
                    <a:p>
                      <a:pPr algn="ctr"/>
                      <a:r>
                        <a:rPr lang="fr-FR" sz="1400" dirty="0" smtClean="0">
                          <a:solidFill>
                            <a:srgbClr val="000000"/>
                          </a:solidFill>
                        </a:rPr>
                        <a:t>48 800</a:t>
                      </a:r>
                      <a:endParaRPr lang="fr-FR" sz="1400" dirty="0">
                        <a:solidFill>
                          <a:srgbClr val="000000"/>
                        </a:solidFill>
                      </a:endParaRPr>
                    </a:p>
                  </a:txBody>
                  <a:tcPr marL="91430" marR="91430" marT="45716" marB="45716"/>
                </a:tc>
                <a:tc>
                  <a:txBody>
                    <a:bodyPr/>
                    <a:lstStyle/>
                    <a:p>
                      <a:pPr algn="ctr"/>
                      <a:r>
                        <a:rPr lang="fr-FR" sz="1400" dirty="0" smtClean="0">
                          <a:solidFill>
                            <a:srgbClr val="000000"/>
                          </a:solidFill>
                        </a:rPr>
                        <a:t>20 049 200</a:t>
                      </a:r>
                      <a:endParaRPr lang="fr-FR" sz="1400" dirty="0">
                        <a:solidFill>
                          <a:srgbClr val="000000"/>
                        </a:solidFill>
                      </a:endParaRPr>
                    </a:p>
                  </a:txBody>
                  <a:tcPr marL="91430" marR="91430" marT="45716" marB="45716"/>
                </a:tc>
                <a:tc>
                  <a:txBody>
                    <a:bodyPr/>
                    <a:lstStyle/>
                    <a:p>
                      <a:pPr algn="ctr"/>
                      <a:r>
                        <a:rPr lang="fr-FR" sz="1400" dirty="0" smtClean="0">
                          <a:solidFill>
                            <a:srgbClr val="000000"/>
                          </a:solidFill>
                        </a:rPr>
                        <a:t>0,24</a:t>
                      </a:r>
                      <a:endParaRPr lang="fr-FR" sz="1400" dirty="0">
                        <a:solidFill>
                          <a:srgbClr val="000000"/>
                        </a:solidFill>
                      </a:endParaRPr>
                    </a:p>
                  </a:txBody>
                  <a:tcPr marL="91430" marR="91430" marT="45716" marB="45716"/>
                </a:tc>
              </a:tr>
              <a:tr h="530345">
                <a:tc>
                  <a:txBody>
                    <a:bodyPr/>
                    <a:lstStyle/>
                    <a:p>
                      <a:r>
                        <a:rPr lang="fr-FR" sz="1400" dirty="0" smtClean="0">
                          <a:solidFill>
                            <a:srgbClr val="000000"/>
                          </a:solidFill>
                        </a:rPr>
                        <a:t>HSH</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53 100</a:t>
                      </a:r>
                      <a:endParaRPr lang="en-US" sz="1400" dirty="0" smtClean="0">
                        <a:solidFill>
                          <a:srgbClr val="000000"/>
                        </a:solidFill>
                        <a:effectLst/>
                      </a:endParaRPr>
                    </a:p>
                    <a:p>
                      <a:pPr algn="ctr"/>
                      <a:r>
                        <a:rPr lang="en-GB" sz="1400" kern="1200" dirty="0" smtClean="0">
                          <a:solidFill>
                            <a:srgbClr val="000000"/>
                          </a:solidFill>
                          <a:effectLst/>
                          <a:latin typeface="+mn-lt"/>
                          <a:ea typeface="+mn-ea"/>
                          <a:cs typeface="+mn-cs"/>
                        </a:rPr>
                        <a:t>(51200-55600)</a:t>
                      </a:r>
                      <a:r>
                        <a:rPr lang="en-US" sz="1400" dirty="0" smtClean="0">
                          <a:solidFill>
                            <a:srgbClr val="000000"/>
                          </a:solidFill>
                          <a:effectLst/>
                        </a:rPr>
                        <a:t> </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312 300</a:t>
                      </a:r>
                      <a:r>
                        <a:rPr lang="en-US" sz="1400" dirty="0" smtClean="0">
                          <a:solidFill>
                            <a:srgbClr val="000000"/>
                          </a:solidFill>
                          <a:effectLst/>
                        </a:rPr>
                        <a:t> </a:t>
                      </a:r>
                      <a:endParaRPr lang="fr-FR" sz="1400" dirty="0">
                        <a:solidFill>
                          <a:srgbClr val="000000"/>
                        </a:solidFill>
                      </a:endParaRPr>
                    </a:p>
                  </a:txBody>
                  <a:tcPr marL="91430" marR="91430" marT="45716" marB="45716"/>
                </a:tc>
                <a:tc>
                  <a:txBody>
                    <a:bodyPr/>
                    <a:lstStyle/>
                    <a:p>
                      <a:pPr algn="ctr"/>
                      <a:r>
                        <a:rPr lang="en-GB" sz="1400" b="1" kern="1200" dirty="0" smtClean="0">
                          <a:solidFill>
                            <a:srgbClr val="000000"/>
                          </a:solidFill>
                          <a:effectLst/>
                          <a:latin typeface="+mn-lt"/>
                          <a:ea typeface="+mn-ea"/>
                          <a:cs typeface="+mn-cs"/>
                        </a:rPr>
                        <a:t>17,00</a:t>
                      </a:r>
                      <a:r>
                        <a:rPr lang="en-US" sz="1400" kern="1200" baseline="0" dirty="0" smtClean="0">
                          <a:solidFill>
                            <a:srgbClr val="000000"/>
                          </a:solidFill>
                          <a:effectLst/>
                          <a:latin typeface="+mn-lt"/>
                          <a:ea typeface="+mn-ea"/>
                          <a:cs typeface="+mn-cs"/>
                        </a:rPr>
                        <a:t> </a:t>
                      </a:r>
                      <a:r>
                        <a:rPr lang="en-GB" sz="1400" kern="1200" dirty="0" smtClean="0">
                          <a:solidFill>
                            <a:srgbClr val="000000"/>
                          </a:solidFill>
                          <a:effectLst/>
                          <a:latin typeface="+mn-lt"/>
                          <a:ea typeface="+mn-ea"/>
                          <a:cs typeface="+mn-cs"/>
                        </a:rPr>
                        <a:t>(16,39-17,80)</a:t>
                      </a:r>
                      <a:r>
                        <a:rPr lang="en-US" sz="1400" dirty="0" smtClean="0">
                          <a:solidFill>
                            <a:srgbClr val="000000"/>
                          </a:solidFill>
                          <a:effectLst/>
                        </a:rPr>
                        <a:t> </a:t>
                      </a:r>
                      <a:endParaRPr lang="fr-FR" sz="1400" dirty="0">
                        <a:solidFill>
                          <a:srgbClr val="000000"/>
                        </a:solidFill>
                      </a:endParaRPr>
                    </a:p>
                  </a:txBody>
                  <a:tcPr marL="91430" marR="91430" marT="45716" marB="45716"/>
                </a:tc>
              </a:tr>
              <a:tr h="530345">
                <a:tc>
                  <a:txBody>
                    <a:bodyPr/>
                    <a:lstStyle/>
                    <a:p>
                      <a:r>
                        <a:rPr lang="fr-FR" sz="1400" dirty="0" smtClean="0">
                          <a:solidFill>
                            <a:srgbClr val="000000"/>
                          </a:solidFill>
                        </a:rPr>
                        <a:t>UDI</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14 200</a:t>
                      </a:r>
                      <a:endParaRPr lang="en-US" sz="1400" dirty="0" smtClean="0">
                        <a:solidFill>
                          <a:srgbClr val="000000"/>
                        </a:solidFill>
                        <a:effectLst/>
                      </a:endParaRPr>
                    </a:p>
                    <a:p>
                      <a:pPr algn="ctr"/>
                      <a:r>
                        <a:rPr lang="en-GB" sz="1400" kern="1200" dirty="0" smtClean="0">
                          <a:solidFill>
                            <a:srgbClr val="000000"/>
                          </a:solidFill>
                          <a:effectLst/>
                          <a:latin typeface="+mn-lt"/>
                          <a:ea typeface="+mn-ea"/>
                          <a:cs typeface="+mn-cs"/>
                        </a:rPr>
                        <a:t>(12900-16700)</a:t>
                      </a:r>
                      <a:r>
                        <a:rPr lang="en-US" sz="1400" dirty="0" smtClean="0">
                          <a:solidFill>
                            <a:srgbClr val="000000"/>
                          </a:solidFill>
                          <a:effectLst/>
                        </a:rPr>
                        <a:t> </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81 000</a:t>
                      </a:r>
                      <a:r>
                        <a:rPr lang="en-US" sz="1400" dirty="0" smtClean="0">
                          <a:solidFill>
                            <a:srgbClr val="000000"/>
                          </a:solidFill>
                          <a:effectLst/>
                        </a:rPr>
                        <a:t> </a:t>
                      </a:r>
                      <a:endParaRPr lang="fr-FR" sz="1400" dirty="0">
                        <a:solidFill>
                          <a:srgbClr val="000000"/>
                        </a:solidFill>
                      </a:endParaRPr>
                    </a:p>
                  </a:txBody>
                  <a:tcPr marL="91430" marR="91430" marT="45716" marB="45716"/>
                </a:tc>
                <a:tc>
                  <a:txBody>
                    <a:bodyPr/>
                    <a:lstStyle/>
                    <a:p>
                      <a:pPr algn="ctr"/>
                      <a:r>
                        <a:rPr lang="en-GB" sz="1400" b="1" kern="1200" dirty="0" smtClean="0">
                          <a:solidFill>
                            <a:srgbClr val="000000"/>
                          </a:solidFill>
                          <a:effectLst/>
                          <a:latin typeface="+mn-lt"/>
                          <a:ea typeface="+mn-ea"/>
                          <a:cs typeface="+mn-cs"/>
                        </a:rPr>
                        <a:t>17,53</a:t>
                      </a:r>
                      <a:r>
                        <a:rPr lang="en-US" sz="1400" b="1" kern="1200" baseline="0" dirty="0" smtClean="0">
                          <a:solidFill>
                            <a:srgbClr val="000000"/>
                          </a:solidFill>
                          <a:effectLst/>
                          <a:latin typeface="+mn-lt"/>
                          <a:ea typeface="+mn-ea"/>
                          <a:cs typeface="+mn-cs"/>
                        </a:rPr>
                        <a:t> </a:t>
                      </a:r>
                      <a:r>
                        <a:rPr lang="en-GB" sz="1400" kern="1200" dirty="0" smtClean="0">
                          <a:solidFill>
                            <a:srgbClr val="000000"/>
                          </a:solidFill>
                          <a:effectLst/>
                          <a:latin typeface="+mn-lt"/>
                          <a:ea typeface="+mn-ea"/>
                          <a:cs typeface="+mn-cs"/>
                        </a:rPr>
                        <a:t>(15,93-20,62)</a:t>
                      </a:r>
                      <a:r>
                        <a:rPr lang="en-US" sz="1400" dirty="0" smtClean="0">
                          <a:solidFill>
                            <a:srgbClr val="000000"/>
                          </a:solidFill>
                          <a:effectLst/>
                        </a:rPr>
                        <a:t> </a:t>
                      </a:r>
                      <a:endParaRPr lang="fr-FR" sz="1400" dirty="0">
                        <a:solidFill>
                          <a:srgbClr val="000000"/>
                        </a:solidFill>
                      </a:endParaRPr>
                    </a:p>
                  </a:txBody>
                  <a:tcPr marL="91430" marR="91430" marT="45716" marB="45716"/>
                </a:tc>
              </a:tr>
              <a:tr h="530345">
                <a:tc>
                  <a:txBody>
                    <a:bodyPr/>
                    <a:lstStyle/>
                    <a:p>
                      <a:r>
                        <a:rPr lang="fr-FR" sz="1400" dirty="0" smtClean="0">
                          <a:solidFill>
                            <a:srgbClr val="000000"/>
                          </a:solidFill>
                        </a:rPr>
                        <a:t>Femmes hétérosexuelles</a:t>
                      </a:r>
                      <a:r>
                        <a:rPr lang="fr-FR" sz="1400" baseline="0" dirty="0" smtClean="0">
                          <a:solidFill>
                            <a:srgbClr val="000000"/>
                          </a:solidFill>
                        </a:rPr>
                        <a:t> étrangères</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20 300</a:t>
                      </a:r>
                      <a:endParaRPr lang="en-US" sz="1400" dirty="0" smtClean="0">
                        <a:solidFill>
                          <a:srgbClr val="000000"/>
                        </a:solidFill>
                        <a:effectLst/>
                      </a:endParaRPr>
                    </a:p>
                    <a:p>
                      <a:pPr algn="ctr"/>
                      <a:r>
                        <a:rPr lang="en-GB" sz="1400" kern="1200" dirty="0" smtClean="0">
                          <a:solidFill>
                            <a:srgbClr val="000000"/>
                          </a:solidFill>
                          <a:effectLst/>
                          <a:latin typeface="+mn-lt"/>
                          <a:ea typeface="+mn-ea"/>
                          <a:cs typeface="+mn-cs"/>
                        </a:rPr>
                        <a:t>(18600-22600)</a:t>
                      </a:r>
                      <a:r>
                        <a:rPr lang="en-US" sz="1400" dirty="0" smtClean="0">
                          <a:solidFill>
                            <a:srgbClr val="000000"/>
                          </a:solidFill>
                          <a:effectLst/>
                        </a:rPr>
                        <a:t> </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1 296 400</a:t>
                      </a:r>
                      <a:r>
                        <a:rPr lang="en-US" sz="1400" dirty="0" smtClean="0">
                          <a:solidFill>
                            <a:srgbClr val="000000"/>
                          </a:solidFill>
                          <a:effectLst/>
                        </a:rPr>
                        <a:t> </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1,57</a:t>
                      </a:r>
                      <a:endParaRPr lang="en-US" sz="1400" dirty="0" smtClean="0">
                        <a:solidFill>
                          <a:srgbClr val="000000"/>
                        </a:solidFill>
                        <a:effectLst/>
                      </a:endParaRPr>
                    </a:p>
                    <a:p>
                      <a:pPr algn="ctr"/>
                      <a:r>
                        <a:rPr lang="en-GB" sz="1400" kern="1200" dirty="0" smtClean="0">
                          <a:solidFill>
                            <a:srgbClr val="000000"/>
                          </a:solidFill>
                          <a:effectLst/>
                          <a:latin typeface="+mn-lt"/>
                          <a:ea typeface="+mn-ea"/>
                          <a:cs typeface="+mn-cs"/>
                        </a:rPr>
                        <a:t>(1,43-1,74)</a:t>
                      </a:r>
                      <a:r>
                        <a:rPr lang="en-US" sz="1400" dirty="0" smtClean="0">
                          <a:solidFill>
                            <a:srgbClr val="000000"/>
                          </a:solidFill>
                          <a:effectLst/>
                        </a:rPr>
                        <a:t> </a:t>
                      </a:r>
                      <a:endParaRPr lang="fr-FR" sz="1400" dirty="0">
                        <a:solidFill>
                          <a:srgbClr val="000000"/>
                        </a:solidFill>
                      </a:endParaRPr>
                    </a:p>
                  </a:txBody>
                  <a:tcPr marL="91430" marR="91430" marT="45716" marB="45716"/>
                </a:tc>
              </a:tr>
              <a:tr h="530345">
                <a:tc>
                  <a:txBody>
                    <a:bodyPr/>
                    <a:lstStyle/>
                    <a:p>
                      <a:r>
                        <a:rPr lang="fr-FR" sz="1400" dirty="0" smtClean="0">
                          <a:solidFill>
                            <a:srgbClr val="000000"/>
                          </a:solidFill>
                        </a:rPr>
                        <a:t>Hommes hétérosexuels étrangers</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13 700</a:t>
                      </a:r>
                      <a:endParaRPr lang="en-US" sz="1400" dirty="0" smtClean="0">
                        <a:solidFill>
                          <a:srgbClr val="000000"/>
                        </a:solidFill>
                        <a:effectLst/>
                      </a:endParaRPr>
                    </a:p>
                    <a:p>
                      <a:pPr algn="ctr"/>
                      <a:r>
                        <a:rPr lang="en-GB" sz="1400" kern="1200" dirty="0" smtClean="0">
                          <a:solidFill>
                            <a:srgbClr val="000000"/>
                          </a:solidFill>
                          <a:effectLst/>
                          <a:latin typeface="+mn-lt"/>
                          <a:ea typeface="+mn-ea"/>
                          <a:cs typeface="+mn-cs"/>
                        </a:rPr>
                        <a:t>(11400-16400)</a:t>
                      </a:r>
                      <a:r>
                        <a:rPr lang="en-US" sz="1400" dirty="0" smtClean="0">
                          <a:solidFill>
                            <a:srgbClr val="000000"/>
                          </a:solidFill>
                          <a:effectLst/>
                        </a:rPr>
                        <a:t> </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1 312 900</a:t>
                      </a:r>
                      <a:r>
                        <a:rPr lang="en-US" sz="1400" dirty="0" smtClean="0">
                          <a:solidFill>
                            <a:srgbClr val="000000"/>
                          </a:solidFill>
                          <a:effectLst/>
                        </a:rPr>
                        <a:t> </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1,04</a:t>
                      </a:r>
                      <a:endParaRPr lang="en-US" sz="1400" dirty="0" smtClean="0">
                        <a:solidFill>
                          <a:srgbClr val="000000"/>
                        </a:solidFill>
                        <a:effectLst/>
                      </a:endParaRPr>
                    </a:p>
                    <a:p>
                      <a:pPr algn="ctr"/>
                      <a:r>
                        <a:rPr lang="en-GB" sz="1400" kern="1200" dirty="0" smtClean="0">
                          <a:solidFill>
                            <a:srgbClr val="000000"/>
                          </a:solidFill>
                          <a:effectLst/>
                          <a:latin typeface="+mn-lt"/>
                          <a:ea typeface="+mn-ea"/>
                          <a:cs typeface="+mn-cs"/>
                        </a:rPr>
                        <a:t>(0,87-1,25)</a:t>
                      </a:r>
                      <a:r>
                        <a:rPr lang="en-US" sz="1400" dirty="0" smtClean="0">
                          <a:solidFill>
                            <a:srgbClr val="000000"/>
                          </a:solidFill>
                          <a:effectLst/>
                        </a:rPr>
                        <a:t> </a:t>
                      </a:r>
                      <a:endParaRPr lang="fr-FR" sz="1400" dirty="0">
                        <a:solidFill>
                          <a:srgbClr val="000000"/>
                        </a:solidFill>
                      </a:endParaRPr>
                    </a:p>
                  </a:txBody>
                  <a:tcPr marL="91430" marR="91430" marT="45716" marB="45716"/>
                </a:tc>
              </a:tr>
              <a:tr h="530345">
                <a:tc>
                  <a:txBody>
                    <a:bodyPr/>
                    <a:lstStyle/>
                    <a:p>
                      <a:r>
                        <a:rPr lang="fr-FR" sz="1400" dirty="0" smtClean="0">
                          <a:solidFill>
                            <a:srgbClr val="000000"/>
                          </a:solidFill>
                        </a:rPr>
                        <a:t>Femmes hétérosexuelles</a:t>
                      </a:r>
                      <a:r>
                        <a:rPr lang="fr-FR" sz="1400" baseline="0" dirty="0" smtClean="0">
                          <a:solidFill>
                            <a:srgbClr val="000000"/>
                          </a:solidFill>
                        </a:rPr>
                        <a:t> françaises</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22 300</a:t>
                      </a:r>
                      <a:endParaRPr lang="en-US" sz="1400" dirty="0" smtClean="0">
                        <a:solidFill>
                          <a:srgbClr val="000000"/>
                        </a:solidFill>
                        <a:effectLst/>
                      </a:endParaRPr>
                    </a:p>
                    <a:p>
                      <a:pPr algn="ctr"/>
                      <a:r>
                        <a:rPr lang="en-GB" sz="1400" kern="1200" dirty="0" smtClean="0">
                          <a:solidFill>
                            <a:srgbClr val="000000"/>
                          </a:solidFill>
                          <a:effectLst/>
                          <a:latin typeface="+mn-lt"/>
                          <a:ea typeface="+mn-ea"/>
                          <a:cs typeface="+mn-cs"/>
                        </a:rPr>
                        <a:t>(19700-24600)</a:t>
                      </a:r>
                      <a:r>
                        <a:rPr lang="en-US" sz="1400" dirty="0" smtClean="0">
                          <a:solidFill>
                            <a:srgbClr val="000000"/>
                          </a:solidFill>
                          <a:effectLst/>
                        </a:rPr>
                        <a:t> </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18 752 800</a:t>
                      </a:r>
                      <a:r>
                        <a:rPr lang="en-US" sz="1400" dirty="0" smtClean="0">
                          <a:solidFill>
                            <a:srgbClr val="000000"/>
                          </a:solidFill>
                          <a:effectLst/>
                        </a:rPr>
                        <a:t> </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0,12</a:t>
                      </a:r>
                      <a:endParaRPr lang="en-US" sz="1400" dirty="0" smtClean="0">
                        <a:solidFill>
                          <a:srgbClr val="000000"/>
                        </a:solidFill>
                        <a:effectLst/>
                      </a:endParaRPr>
                    </a:p>
                    <a:p>
                      <a:pPr algn="ctr"/>
                      <a:r>
                        <a:rPr lang="en-GB" sz="1400" kern="1200" dirty="0" smtClean="0">
                          <a:solidFill>
                            <a:srgbClr val="000000"/>
                          </a:solidFill>
                          <a:effectLst/>
                          <a:latin typeface="+mn-lt"/>
                          <a:ea typeface="+mn-ea"/>
                          <a:cs typeface="+mn-cs"/>
                        </a:rPr>
                        <a:t>(0,11-0,13)</a:t>
                      </a:r>
                      <a:r>
                        <a:rPr lang="en-US" sz="1400" dirty="0" smtClean="0">
                          <a:solidFill>
                            <a:srgbClr val="000000"/>
                          </a:solidFill>
                          <a:effectLst/>
                        </a:rPr>
                        <a:t> </a:t>
                      </a:r>
                      <a:endParaRPr lang="fr-FR" sz="1400" dirty="0">
                        <a:solidFill>
                          <a:srgbClr val="000000"/>
                        </a:solidFill>
                      </a:endParaRPr>
                    </a:p>
                  </a:txBody>
                  <a:tcPr marL="91430" marR="91430" marT="45716" marB="45716"/>
                </a:tc>
              </a:tr>
              <a:tr h="530345">
                <a:tc>
                  <a:txBody>
                    <a:bodyPr/>
                    <a:lstStyle/>
                    <a:p>
                      <a:r>
                        <a:rPr lang="fr-FR" sz="1400" dirty="0" smtClean="0">
                          <a:solidFill>
                            <a:srgbClr val="000000"/>
                          </a:solidFill>
                        </a:rPr>
                        <a:t>Hommes hétérosexuels </a:t>
                      </a:r>
                      <a:r>
                        <a:rPr lang="fr-FR" sz="1400" baseline="0" dirty="0" smtClean="0">
                          <a:solidFill>
                            <a:srgbClr val="000000"/>
                          </a:solidFill>
                        </a:rPr>
                        <a:t>français</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22</a:t>
                      </a:r>
                      <a:r>
                        <a:rPr lang="en-GB" sz="1400" kern="1200" baseline="0" dirty="0" smtClean="0">
                          <a:solidFill>
                            <a:srgbClr val="000000"/>
                          </a:solidFill>
                          <a:effectLst/>
                          <a:latin typeface="+mn-lt"/>
                          <a:ea typeface="+mn-ea"/>
                          <a:cs typeface="+mn-cs"/>
                        </a:rPr>
                        <a:t> </a:t>
                      </a:r>
                      <a:r>
                        <a:rPr lang="en-GB" sz="1400" kern="1200" dirty="0" smtClean="0">
                          <a:solidFill>
                            <a:srgbClr val="000000"/>
                          </a:solidFill>
                          <a:effectLst/>
                          <a:latin typeface="+mn-lt"/>
                          <a:ea typeface="+mn-ea"/>
                          <a:cs typeface="+mn-cs"/>
                        </a:rPr>
                        <a:t>000</a:t>
                      </a:r>
                      <a:endParaRPr lang="en-US" sz="1400" dirty="0" smtClean="0">
                        <a:solidFill>
                          <a:srgbClr val="000000"/>
                        </a:solidFill>
                        <a:effectLst/>
                      </a:endParaRPr>
                    </a:p>
                    <a:p>
                      <a:pPr algn="ctr"/>
                      <a:r>
                        <a:rPr lang="en-GB" sz="1400" kern="1200" dirty="0" smtClean="0">
                          <a:solidFill>
                            <a:srgbClr val="000000"/>
                          </a:solidFill>
                          <a:effectLst/>
                          <a:latin typeface="+mn-lt"/>
                          <a:ea typeface="+mn-ea"/>
                          <a:cs typeface="+mn-cs"/>
                        </a:rPr>
                        <a:t>(18400-26500)</a:t>
                      </a:r>
                      <a:r>
                        <a:rPr lang="en-US" sz="1400" dirty="0" smtClean="0">
                          <a:solidFill>
                            <a:srgbClr val="000000"/>
                          </a:solidFill>
                          <a:effectLst/>
                        </a:rPr>
                        <a:t> </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17 811 400</a:t>
                      </a:r>
                      <a:r>
                        <a:rPr lang="en-US" sz="1400" dirty="0" smtClean="0">
                          <a:solidFill>
                            <a:srgbClr val="000000"/>
                          </a:solidFill>
                          <a:effectLst/>
                        </a:rPr>
                        <a:t> </a:t>
                      </a:r>
                      <a:endParaRPr lang="fr-FR" sz="1400" dirty="0">
                        <a:solidFill>
                          <a:srgbClr val="000000"/>
                        </a:solidFill>
                      </a:endParaRPr>
                    </a:p>
                  </a:txBody>
                  <a:tcPr marL="91430" marR="91430" marT="45716" marB="45716"/>
                </a:tc>
                <a:tc>
                  <a:txBody>
                    <a:bodyPr/>
                    <a:lstStyle/>
                    <a:p>
                      <a:pPr algn="ctr"/>
                      <a:r>
                        <a:rPr lang="en-GB" sz="1400" kern="1200" dirty="0" smtClean="0">
                          <a:solidFill>
                            <a:srgbClr val="000000"/>
                          </a:solidFill>
                          <a:effectLst/>
                          <a:latin typeface="+mn-lt"/>
                          <a:ea typeface="+mn-ea"/>
                          <a:cs typeface="+mn-cs"/>
                        </a:rPr>
                        <a:t>0,12</a:t>
                      </a:r>
                      <a:endParaRPr lang="en-US" sz="1400" dirty="0" smtClean="0">
                        <a:solidFill>
                          <a:srgbClr val="000000"/>
                        </a:solidFill>
                        <a:effectLst/>
                      </a:endParaRPr>
                    </a:p>
                    <a:p>
                      <a:pPr algn="ctr"/>
                      <a:r>
                        <a:rPr lang="en-GB" sz="1400" kern="1200" dirty="0" smtClean="0">
                          <a:solidFill>
                            <a:srgbClr val="000000"/>
                          </a:solidFill>
                          <a:effectLst/>
                          <a:latin typeface="+mn-lt"/>
                          <a:ea typeface="+mn-ea"/>
                          <a:cs typeface="+mn-cs"/>
                        </a:rPr>
                        <a:t>(0,10-0,15)</a:t>
                      </a:r>
                      <a:r>
                        <a:rPr lang="en-US" sz="1400" dirty="0" smtClean="0">
                          <a:solidFill>
                            <a:srgbClr val="000000"/>
                          </a:solidFill>
                          <a:effectLst/>
                        </a:rPr>
                        <a:t> </a:t>
                      </a:r>
                      <a:endParaRPr lang="fr-FR" sz="1400" dirty="0">
                        <a:solidFill>
                          <a:srgbClr val="000000"/>
                        </a:solidFill>
                      </a:endParaRPr>
                    </a:p>
                  </a:txBody>
                  <a:tcPr marL="91430" marR="91430" marT="45716" marB="45716"/>
                </a:tc>
              </a:tr>
              <a:tr h="5303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solidFill>
                            <a:srgbClr val="000000"/>
                          </a:solidFill>
                        </a:rPr>
                        <a:t>Autres (transfusion sanguine,</a:t>
                      </a:r>
                      <a:r>
                        <a:rPr lang="fr-FR" sz="1400" baseline="0" dirty="0" smtClean="0">
                          <a:solidFill>
                            <a:srgbClr val="000000"/>
                          </a:solidFill>
                        </a:rPr>
                        <a:t> hémophilie, transmission périnatale)</a:t>
                      </a:r>
                      <a:endParaRPr lang="fr-FR" sz="1400" dirty="0" smtClean="0">
                        <a:solidFill>
                          <a:srgbClr val="000000"/>
                        </a:solidFill>
                      </a:endParaRPr>
                    </a:p>
                  </a:txBody>
                  <a:tcPr marL="91430" marR="91430" marT="45716" marB="45716"/>
                </a:tc>
                <a:tc>
                  <a:txBody>
                    <a:bodyPr/>
                    <a:lstStyle/>
                    <a:p>
                      <a:pPr algn="ctr"/>
                      <a:r>
                        <a:rPr lang="fr-FR" sz="1400" dirty="0" smtClean="0">
                          <a:solidFill>
                            <a:srgbClr val="000000"/>
                          </a:solidFill>
                        </a:rPr>
                        <a:t>3 800</a:t>
                      </a:r>
                    </a:p>
                    <a:p>
                      <a:pPr algn="ctr"/>
                      <a:r>
                        <a:rPr lang="fr-FR" sz="1400" dirty="0" smtClean="0">
                          <a:solidFill>
                            <a:srgbClr val="000000"/>
                          </a:solidFill>
                        </a:rPr>
                        <a:t>(3000-4700)</a:t>
                      </a:r>
                      <a:endParaRPr lang="fr-FR" sz="1400" dirty="0">
                        <a:solidFill>
                          <a:srgbClr val="000000"/>
                        </a:solidFill>
                      </a:endParaRPr>
                    </a:p>
                  </a:txBody>
                  <a:tcPr marL="91430" marR="91430" marT="45716" marB="45716"/>
                </a:tc>
                <a:tc>
                  <a:txBody>
                    <a:bodyPr/>
                    <a:lstStyle/>
                    <a:p>
                      <a:pPr algn="ctr"/>
                      <a:r>
                        <a:rPr lang="fr-FR" sz="1400" dirty="0" smtClean="0">
                          <a:solidFill>
                            <a:srgbClr val="000000"/>
                          </a:solidFill>
                        </a:rPr>
                        <a:t>-</a:t>
                      </a:r>
                      <a:endParaRPr lang="fr-FR" sz="1400" dirty="0">
                        <a:solidFill>
                          <a:srgbClr val="000000"/>
                        </a:solidFill>
                      </a:endParaRPr>
                    </a:p>
                  </a:txBody>
                  <a:tcPr marL="91430" marR="91430" marT="45716" marB="45716"/>
                </a:tc>
                <a:tc>
                  <a:txBody>
                    <a:bodyPr/>
                    <a:lstStyle/>
                    <a:p>
                      <a:pPr algn="ctr"/>
                      <a:r>
                        <a:rPr lang="fr-FR" sz="1400" dirty="0" smtClean="0">
                          <a:solidFill>
                            <a:srgbClr val="000000"/>
                          </a:solidFill>
                        </a:rPr>
                        <a:t>-</a:t>
                      </a:r>
                      <a:endParaRPr lang="fr-FR" sz="1400" dirty="0">
                        <a:solidFill>
                          <a:srgbClr val="000000"/>
                        </a:solidFill>
                      </a:endParaRPr>
                    </a:p>
                  </a:txBody>
                  <a:tcPr marL="91430" marR="91430" marT="45716" marB="45716"/>
                </a:tc>
              </a:tr>
            </a:tbl>
          </a:graphicData>
        </a:graphic>
      </p:graphicFrame>
      <p:sp>
        <p:nvSpPr>
          <p:cNvPr id="2" name="Cadre 1"/>
          <p:cNvSpPr/>
          <p:nvPr/>
        </p:nvSpPr>
        <p:spPr>
          <a:xfrm>
            <a:off x="8861481" y="2887580"/>
            <a:ext cx="1670454" cy="1327930"/>
          </a:xfrm>
          <a:prstGeom prst="frame">
            <a:avLst>
              <a:gd name="adj1" fmla="val 6530"/>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05491" tIns="52746" rIns="105491" bIns="52746" rtlCol="0" anchor="ctr"/>
          <a:lstStyle/>
          <a:p>
            <a:pPr algn="ctr" defTabSz="527455"/>
            <a:endParaRPr lang="fr-FR" sz="2100">
              <a:solidFill>
                <a:prstClr val="black"/>
              </a:solidFill>
              <a:latin typeface="Tw Cen MT"/>
            </a:endParaRPr>
          </a:p>
        </p:txBody>
      </p:sp>
    </p:spTree>
    <p:extLst>
      <p:ext uri="{BB962C8B-B14F-4D97-AF65-F5344CB8AC3E}">
        <p14:creationId xmlns:p14="http://schemas.microsoft.com/office/powerpoint/2010/main" val="6234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17453"/>
            <a:ext cx="9144000" cy="5669280"/>
          </a:xfrm>
          <a:prstGeom prst="rect">
            <a:avLst/>
          </a:prstGeom>
        </p:spPr>
      </p:pic>
      <p:sp>
        <p:nvSpPr>
          <p:cNvPr id="58369" name="Titre 1"/>
          <p:cNvSpPr>
            <a:spLocks noGrp="1"/>
          </p:cNvSpPr>
          <p:nvPr>
            <p:ph type="title" idx="4294967295"/>
          </p:nvPr>
        </p:nvSpPr>
        <p:spPr>
          <a:xfrm>
            <a:off x="228600" y="-100013"/>
            <a:ext cx="11963400" cy="1143001"/>
          </a:xfrm>
        </p:spPr>
        <p:txBody>
          <a:bodyPr/>
          <a:lstStyle/>
          <a:p>
            <a:r>
              <a:rPr lang="fr-FR" altLang="fr-FR" sz="2400" b="1" smtClean="0"/>
              <a:t>Temps médian en années entre les étapes de la prise en charge du VIH en France en 2013*</a:t>
            </a:r>
            <a:endParaRPr lang="fr-FR" altLang="fr-FR" sz="2400" b="1" dirty="0"/>
          </a:p>
        </p:txBody>
      </p:sp>
      <p:sp>
        <p:nvSpPr>
          <p:cNvPr id="58371" name="ZoneTexte 2"/>
          <p:cNvSpPr txBox="1">
            <a:spLocks noChangeArrowheads="1"/>
          </p:cNvSpPr>
          <p:nvPr/>
        </p:nvSpPr>
        <p:spPr bwMode="auto">
          <a:xfrm>
            <a:off x="4365771" y="1050829"/>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dirty="0">
                <a:solidFill>
                  <a:srgbClr val="0432FF"/>
                </a:solidFill>
                <a:latin typeface="+mj-lt"/>
              </a:rPr>
              <a:t>3,7</a:t>
            </a:r>
          </a:p>
        </p:txBody>
      </p:sp>
      <p:sp>
        <p:nvSpPr>
          <p:cNvPr id="58372" name="ZoneTexte 36"/>
          <p:cNvSpPr txBox="1">
            <a:spLocks noChangeArrowheads="1"/>
          </p:cNvSpPr>
          <p:nvPr/>
        </p:nvSpPr>
        <p:spPr bwMode="auto">
          <a:xfrm>
            <a:off x="4365771" y="1680121"/>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dirty="0">
                <a:solidFill>
                  <a:srgbClr val="0432FF"/>
                </a:solidFill>
                <a:latin typeface="+mj-lt"/>
              </a:rPr>
              <a:t>4,3</a:t>
            </a:r>
          </a:p>
        </p:txBody>
      </p:sp>
      <p:sp>
        <p:nvSpPr>
          <p:cNvPr id="58373" name="ZoneTexte 37"/>
          <p:cNvSpPr txBox="1">
            <a:spLocks noChangeArrowheads="1"/>
          </p:cNvSpPr>
          <p:nvPr/>
        </p:nvSpPr>
        <p:spPr bwMode="auto">
          <a:xfrm>
            <a:off x="4365771" y="2288698"/>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dirty="0">
                <a:solidFill>
                  <a:srgbClr val="0432FF"/>
                </a:solidFill>
                <a:latin typeface="+mj-lt"/>
              </a:rPr>
              <a:t>4,4</a:t>
            </a:r>
          </a:p>
        </p:txBody>
      </p:sp>
      <p:sp>
        <p:nvSpPr>
          <p:cNvPr id="58374" name="ZoneTexte 38"/>
          <p:cNvSpPr txBox="1">
            <a:spLocks noChangeArrowheads="1"/>
          </p:cNvSpPr>
          <p:nvPr/>
        </p:nvSpPr>
        <p:spPr bwMode="auto">
          <a:xfrm>
            <a:off x="4365771" y="2887998"/>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dirty="0">
                <a:solidFill>
                  <a:srgbClr val="0432FF"/>
                </a:solidFill>
                <a:latin typeface="+mj-lt"/>
              </a:rPr>
              <a:t>3,0</a:t>
            </a:r>
          </a:p>
        </p:txBody>
      </p:sp>
      <p:sp>
        <p:nvSpPr>
          <p:cNvPr id="58375" name="ZoneTexte 39"/>
          <p:cNvSpPr txBox="1">
            <a:spLocks noChangeArrowheads="1"/>
          </p:cNvSpPr>
          <p:nvPr/>
        </p:nvSpPr>
        <p:spPr bwMode="auto">
          <a:xfrm>
            <a:off x="4365771" y="3489154"/>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a:solidFill>
                  <a:srgbClr val="0432FF"/>
                </a:solidFill>
                <a:latin typeface="+mj-lt"/>
              </a:rPr>
              <a:t>3,0</a:t>
            </a:r>
          </a:p>
        </p:txBody>
      </p:sp>
      <p:sp>
        <p:nvSpPr>
          <p:cNvPr id="58376" name="ZoneTexte 40"/>
          <p:cNvSpPr txBox="1">
            <a:spLocks noChangeArrowheads="1"/>
          </p:cNvSpPr>
          <p:nvPr/>
        </p:nvSpPr>
        <p:spPr bwMode="auto">
          <a:xfrm>
            <a:off x="4365771" y="4097731"/>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dirty="0">
                <a:solidFill>
                  <a:srgbClr val="0432FF"/>
                </a:solidFill>
                <a:latin typeface="+mj-lt"/>
              </a:rPr>
              <a:t>2,8</a:t>
            </a:r>
          </a:p>
        </p:txBody>
      </p:sp>
      <p:sp>
        <p:nvSpPr>
          <p:cNvPr id="58377" name="ZoneTexte 41"/>
          <p:cNvSpPr txBox="1">
            <a:spLocks noChangeArrowheads="1"/>
          </p:cNvSpPr>
          <p:nvPr/>
        </p:nvSpPr>
        <p:spPr bwMode="auto">
          <a:xfrm>
            <a:off x="4365771" y="4687754"/>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dirty="0">
                <a:solidFill>
                  <a:srgbClr val="0432FF"/>
                </a:solidFill>
                <a:latin typeface="+mj-lt"/>
              </a:rPr>
              <a:t>3,2</a:t>
            </a:r>
          </a:p>
        </p:txBody>
      </p:sp>
      <p:sp>
        <p:nvSpPr>
          <p:cNvPr id="58378" name="ZoneTexte 49"/>
          <p:cNvSpPr txBox="1">
            <a:spLocks noChangeArrowheads="1"/>
          </p:cNvSpPr>
          <p:nvPr/>
        </p:nvSpPr>
        <p:spPr bwMode="auto">
          <a:xfrm>
            <a:off x="7662908" y="819506"/>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dirty="0">
                <a:solidFill>
                  <a:srgbClr val="0432FF"/>
                </a:solidFill>
                <a:latin typeface="+mj-lt"/>
              </a:rPr>
              <a:t>0,4</a:t>
            </a:r>
          </a:p>
        </p:txBody>
      </p:sp>
      <p:sp>
        <p:nvSpPr>
          <p:cNvPr id="58379" name="ZoneTexte 50"/>
          <p:cNvSpPr txBox="1">
            <a:spLocks noChangeArrowheads="1"/>
          </p:cNvSpPr>
          <p:nvPr/>
        </p:nvSpPr>
        <p:spPr bwMode="auto">
          <a:xfrm>
            <a:off x="8223819" y="1429517"/>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a:solidFill>
                  <a:srgbClr val="0432FF"/>
                </a:solidFill>
                <a:latin typeface="+mj-lt"/>
              </a:rPr>
              <a:t>0,1</a:t>
            </a:r>
          </a:p>
        </p:txBody>
      </p:sp>
      <p:sp>
        <p:nvSpPr>
          <p:cNvPr id="58381" name="ZoneTexte 52"/>
          <p:cNvSpPr txBox="1">
            <a:spLocks noChangeArrowheads="1"/>
          </p:cNvSpPr>
          <p:nvPr/>
        </p:nvSpPr>
        <p:spPr bwMode="auto">
          <a:xfrm>
            <a:off x="6760154" y="2594842"/>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a:solidFill>
                  <a:srgbClr val="0432FF"/>
                </a:solidFill>
                <a:latin typeface="+mj-lt"/>
              </a:rPr>
              <a:t>0,1</a:t>
            </a:r>
          </a:p>
        </p:txBody>
      </p:sp>
      <p:sp>
        <p:nvSpPr>
          <p:cNvPr id="58382" name="ZoneTexte 53"/>
          <p:cNvSpPr txBox="1">
            <a:spLocks noChangeArrowheads="1"/>
          </p:cNvSpPr>
          <p:nvPr/>
        </p:nvSpPr>
        <p:spPr bwMode="auto">
          <a:xfrm>
            <a:off x="6790749" y="3227374"/>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a:solidFill>
                  <a:srgbClr val="0432FF"/>
                </a:solidFill>
                <a:latin typeface="+mj-lt"/>
              </a:rPr>
              <a:t>0,1</a:t>
            </a:r>
          </a:p>
        </p:txBody>
      </p:sp>
      <p:sp>
        <p:nvSpPr>
          <p:cNvPr id="58385" name="ZoneTexte 56"/>
          <p:cNvSpPr txBox="1">
            <a:spLocks noChangeArrowheads="1"/>
          </p:cNvSpPr>
          <p:nvPr/>
        </p:nvSpPr>
        <p:spPr bwMode="auto">
          <a:xfrm>
            <a:off x="8026670" y="828036"/>
            <a:ext cx="5126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dirty="0">
                <a:solidFill>
                  <a:srgbClr val="0432FF"/>
                </a:solidFill>
                <a:latin typeface="+mj-lt"/>
              </a:rPr>
              <a:t>0,1</a:t>
            </a:r>
          </a:p>
        </p:txBody>
      </p:sp>
      <p:sp>
        <p:nvSpPr>
          <p:cNvPr id="58387" name="ZoneTexte 58"/>
          <p:cNvSpPr txBox="1">
            <a:spLocks noChangeArrowheads="1"/>
          </p:cNvSpPr>
          <p:nvPr/>
        </p:nvSpPr>
        <p:spPr bwMode="auto">
          <a:xfrm>
            <a:off x="8341539" y="2036783"/>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dirty="0">
                <a:solidFill>
                  <a:srgbClr val="0432FF"/>
                </a:solidFill>
                <a:latin typeface="+mj-lt"/>
              </a:rPr>
              <a:t>0,1</a:t>
            </a:r>
          </a:p>
        </p:txBody>
      </p:sp>
      <p:sp>
        <p:nvSpPr>
          <p:cNvPr id="58390" name="ZoneTexte 61"/>
          <p:cNvSpPr txBox="1">
            <a:spLocks noChangeArrowheads="1"/>
          </p:cNvSpPr>
          <p:nvPr/>
        </p:nvSpPr>
        <p:spPr bwMode="auto">
          <a:xfrm>
            <a:off x="6553344" y="3814707"/>
            <a:ext cx="5052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dirty="0">
                <a:solidFill>
                  <a:srgbClr val="0432FF"/>
                </a:solidFill>
                <a:latin typeface="+mj-lt"/>
              </a:rPr>
              <a:t>0,1</a:t>
            </a:r>
          </a:p>
          <a:p>
            <a:endParaRPr lang="fr-FR" altLang="fr-FR" sz="1800" dirty="0">
              <a:solidFill>
                <a:srgbClr val="0432FF"/>
              </a:solidFill>
              <a:latin typeface="+mj-lt"/>
            </a:endParaRPr>
          </a:p>
        </p:txBody>
      </p:sp>
      <p:sp>
        <p:nvSpPr>
          <p:cNvPr id="58391" name="ZoneTexte 62"/>
          <p:cNvSpPr txBox="1">
            <a:spLocks noChangeArrowheads="1"/>
          </p:cNvSpPr>
          <p:nvPr/>
        </p:nvSpPr>
        <p:spPr bwMode="auto">
          <a:xfrm>
            <a:off x="6997559" y="4447008"/>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dirty="0">
                <a:solidFill>
                  <a:srgbClr val="0432FF"/>
                </a:solidFill>
                <a:latin typeface="+mj-lt"/>
              </a:rPr>
              <a:t>0,1</a:t>
            </a:r>
          </a:p>
        </p:txBody>
      </p:sp>
      <p:sp>
        <p:nvSpPr>
          <p:cNvPr id="58392" name="ZoneTexte 63"/>
          <p:cNvSpPr txBox="1">
            <a:spLocks noChangeArrowheads="1"/>
          </p:cNvSpPr>
          <p:nvPr/>
        </p:nvSpPr>
        <p:spPr bwMode="auto">
          <a:xfrm>
            <a:off x="8316481" y="1064648"/>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dirty="0">
                <a:solidFill>
                  <a:srgbClr val="0432FF"/>
                </a:solidFill>
                <a:latin typeface="+mj-lt"/>
              </a:rPr>
              <a:t>0,4</a:t>
            </a:r>
          </a:p>
        </p:txBody>
      </p:sp>
      <p:sp>
        <p:nvSpPr>
          <p:cNvPr id="58393" name="ZoneTexte 64"/>
          <p:cNvSpPr txBox="1">
            <a:spLocks noChangeArrowheads="1"/>
          </p:cNvSpPr>
          <p:nvPr/>
        </p:nvSpPr>
        <p:spPr bwMode="auto">
          <a:xfrm>
            <a:off x="8553886" y="1664396"/>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a:solidFill>
                  <a:srgbClr val="0432FF"/>
                </a:solidFill>
                <a:latin typeface="+mj-lt"/>
              </a:rPr>
              <a:t>0,5</a:t>
            </a:r>
          </a:p>
        </p:txBody>
      </p:sp>
      <p:sp>
        <p:nvSpPr>
          <p:cNvPr id="58394" name="ZoneTexte 65"/>
          <p:cNvSpPr txBox="1">
            <a:spLocks noChangeArrowheads="1"/>
          </p:cNvSpPr>
          <p:nvPr/>
        </p:nvSpPr>
        <p:spPr bwMode="auto">
          <a:xfrm>
            <a:off x="8691788" y="227034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a:solidFill>
                  <a:srgbClr val="0432FF"/>
                </a:solidFill>
                <a:latin typeface="+mj-lt"/>
              </a:rPr>
              <a:t>0,5</a:t>
            </a:r>
          </a:p>
        </p:txBody>
      </p:sp>
      <p:sp>
        <p:nvSpPr>
          <p:cNvPr id="58395" name="ZoneTexte 66"/>
          <p:cNvSpPr txBox="1">
            <a:spLocks noChangeArrowheads="1"/>
          </p:cNvSpPr>
          <p:nvPr/>
        </p:nvSpPr>
        <p:spPr bwMode="auto">
          <a:xfrm>
            <a:off x="6954444" y="2875675"/>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a:solidFill>
                  <a:srgbClr val="0432FF"/>
                </a:solidFill>
                <a:latin typeface="+mj-lt"/>
              </a:rPr>
              <a:t>0,4</a:t>
            </a:r>
          </a:p>
        </p:txBody>
      </p:sp>
      <p:sp>
        <p:nvSpPr>
          <p:cNvPr id="58396" name="ZoneTexte 67"/>
          <p:cNvSpPr txBox="1">
            <a:spLocks noChangeArrowheads="1"/>
          </p:cNvSpPr>
          <p:nvPr/>
        </p:nvSpPr>
        <p:spPr bwMode="auto">
          <a:xfrm>
            <a:off x="7061867" y="3504367"/>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a:solidFill>
                  <a:srgbClr val="0432FF"/>
                </a:solidFill>
                <a:latin typeface="+mj-lt"/>
              </a:rPr>
              <a:t>0,4</a:t>
            </a:r>
          </a:p>
        </p:txBody>
      </p:sp>
      <p:sp>
        <p:nvSpPr>
          <p:cNvPr id="58397" name="ZoneTexte 68"/>
          <p:cNvSpPr txBox="1">
            <a:spLocks noChangeArrowheads="1"/>
          </p:cNvSpPr>
          <p:nvPr/>
        </p:nvSpPr>
        <p:spPr bwMode="auto">
          <a:xfrm>
            <a:off x="6844724" y="408469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dirty="0">
                <a:solidFill>
                  <a:srgbClr val="0432FF"/>
                </a:solidFill>
                <a:latin typeface="+mj-lt"/>
              </a:rPr>
              <a:t>0,4</a:t>
            </a:r>
          </a:p>
        </p:txBody>
      </p:sp>
      <p:sp>
        <p:nvSpPr>
          <p:cNvPr id="58398" name="ZoneTexte 69"/>
          <p:cNvSpPr txBox="1">
            <a:spLocks noChangeArrowheads="1"/>
          </p:cNvSpPr>
          <p:nvPr/>
        </p:nvSpPr>
        <p:spPr bwMode="auto">
          <a:xfrm>
            <a:off x="7251602" y="4689367"/>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ltLang="fr-FR" sz="1800" dirty="0">
                <a:solidFill>
                  <a:srgbClr val="0432FF"/>
                </a:solidFill>
                <a:latin typeface="+mj-lt"/>
              </a:rPr>
              <a:t>0,4</a:t>
            </a:r>
          </a:p>
        </p:txBody>
      </p:sp>
      <p:sp>
        <p:nvSpPr>
          <p:cNvPr id="27" name="ZoneTexte 26"/>
          <p:cNvSpPr txBox="1"/>
          <p:nvPr/>
        </p:nvSpPr>
        <p:spPr>
          <a:xfrm>
            <a:off x="249044" y="5715000"/>
            <a:ext cx="2182200" cy="369332"/>
          </a:xfrm>
          <a:prstGeom prst="rect">
            <a:avLst/>
          </a:prstGeom>
          <a:noFill/>
        </p:spPr>
        <p:txBody>
          <a:bodyPr wrap="none" rtlCol="0">
            <a:spAutoFit/>
          </a:bodyPr>
          <a:lstStyle/>
          <a:p>
            <a:r>
              <a:rPr lang="fr-FR" dirty="0"/>
              <a:t>* </a:t>
            </a:r>
            <a:r>
              <a:rPr lang="fr-FR"/>
              <a:t>Résultats provisoires</a:t>
            </a:r>
            <a:endParaRPr lang="fr-FR" dirty="0"/>
          </a:p>
        </p:txBody>
      </p:sp>
      <p:sp>
        <p:nvSpPr>
          <p:cNvPr id="28" name="ZoneTexte 27"/>
          <p:cNvSpPr txBox="1"/>
          <p:nvPr/>
        </p:nvSpPr>
        <p:spPr>
          <a:xfrm>
            <a:off x="63866" y="6495011"/>
            <a:ext cx="9109076" cy="369332"/>
          </a:xfrm>
          <a:prstGeom prst="rect">
            <a:avLst/>
          </a:prstGeom>
          <a:noFill/>
        </p:spPr>
        <p:txBody>
          <a:bodyPr wrap="square" rtlCol="0">
            <a:spAutoFit/>
          </a:bodyPr>
          <a:lstStyle/>
          <a:p>
            <a:r>
              <a:rPr lang="fr-FR" i="1" dirty="0"/>
              <a:t>Virginie </a:t>
            </a:r>
            <a:r>
              <a:rPr lang="fr-FR" i="1" dirty="0" err="1"/>
              <a:t>Supervie</a:t>
            </a:r>
            <a:r>
              <a:rPr lang="fr-FR" i="1" dirty="0"/>
              <a:t> - UMR S 1136, Inserm, UPMC, Paris  - SFLS </a:t>
            </a:r>
            <a:r>
              <a:rPr lang="mr-IN" i="1" dirty="0"/>
              <a:t>–</a:t>
            </a:r>
            <a:r>
              <a:rPr lang="fr-FR" i="1" dirty="0"/>
              <a:t> Montpellier, 7 octobre 2016</a:t>
            </a:r>
          </a:p>
        </p:txBody>
      </p:sp>
      <p:sp>
        <p:nvSpPr>
          <p:cNvPr id="29" name="ZoneTexte 28"/>
          <p:cNvSpPr txBox="1"/>
          <p:nvPr/>
        </p:nvSpPr>
        <p:spPr>
          <a:xfrm>
            <a:off x="7633373" y="3066983"/>
            <a:ext cx="2830506" cy="1015663"/>
          </a:xfrm>
          <a:prstGeom prst="rect">
            <a:avLst/>
          </a:prstGeom>
          <a:noFill/>
        </p:spPr>
        <p:txBody>
          <a:bodyPr wrap="square" rtlCol="0">
            <a:spAutoFit/>
          </a:bodyPr>
          <a:lstStyle/>
          <a:p>
            <a:pPr marL="0" lvl="2"/>
            <a:r>
              <a:rPr lang="fr-FR" altLang="fr-FR" sz="2000" dirty="0">
                <a:solidFill>
                  <a:srgbClr val="FF0000"/>
                </a:solidFill>
                <a:ea typeface="Calibri" charset="0"/>
                <a:cs typeface="Calibri" charset="0"/>
                <a:sym typeface="Wingdings" charset="2"/>
              </a:rPr>
              <a:t>délais entre entrée dans le soin et initiation du TARV depuis 2010</a:t>
            </a:r>
            <a:endParaRPr lang="fr-FR" dirty="0">
              <a:solidFill>
                <a:srgbClr val="FF0000"/>
              </a:solidFill>
            </a:endParaRPr>
          </a:p>
        </p:txBody>
      </p:sp>
    </p:spTree>
    <p:extLst>
      <p:ext uri="{BB962C8B-B14F-4D97-AF65-F5344CB8AC3E}">
        <p14:creationId xmlns:p14="http://schemas.microsoft.com/office/powerpoint/2010/main" val="44408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p:cNvSpPr>
            <a:spLocks noGrp="1"/>
          </p:cNvSpPr>
          <p:nvPr>
            <p:ph type="title"/>
          </p:nvPr>
        </p:nvSpPr>
        <p:spPr>
          <a:xfrm>
            <a:off x="1842494" y="197943"/>
            <a:ext cx="8658453" cy="799185"/>
          </a:xfrm>
        </p:spPr>
        <p:txBody>
          <a:bodyPr>
            <a:normAutofit fontScale="90000"/>
          </a:bodyPr>
          <a:lstStyle/>
          <a:p>
            <a:r>
              <a:rPr lang="fr-FR" altLang="fr-FR" sz="3282" b="1" dirty="0"/>
              <a:t>Cascade de la prise en charge en France en 2013*</a:t>
            </a:r>
          </a:p>
        </p:txBody>
      </p:sp>
      <p:grpSp>
        <p:nvGrpSpPr>
          <p:cNvPr id="7" name="Grouper 6"/>
          <p:cNvGrpSpPr/>
          <p:nvPr/>
        </p:nvGrpSpPr>
        <p:grpSpPr>
          <a:xfrm>
            <a:off x="1809750" y="1905784"/>
            <a:ext cx="8572500" cy="4317819"/>
            <a:chOff x="0" y="1398953"/>
            <a:chExt cx="9144000" cy="4605673"/>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8953"/>
              <a:ext cx="9144000" cy="4605673"/>
            </a:xfrm>
            <a:prstGeom prst="rect">
              <a:avLst/>
            </a:prstGeom>
          </p:spPr>
        </p:pic>
        <p:sp>
          <p:nvSpPr>
            <p:cNvPr id="5" name="ZoneTexte 4"/>
            <p:cNvSpPr txBox="1"/>
            <p:nvPr/>
          </p:nvSpPr>
          <p:spPr>
            <a:xfrm>
              <a:off x="3587261" y="1899137"/>
              <a:ext cx="812530" cy="467821"/>
            </a:xfrm>
            <a:prstGeom prst="rect">
              <a:avLst/>
            </a:prstGeom>
            <a:noFill/>
          </p:spPr>
          <p:txBody>
            <a:bodyPr wrap="none" rtlCol="0">
              <a:spAutoFit/>
            </a:bodyPr>
            <a:lstStyle/>
            <a:p>
              <a:pPr defTabSz="914400" fontAlgn="base">
                <a:spcBef>
                  <a:spcPct val="0"/>
                </a:spcBef>
                <a:spcAft>
                  <a:spcPct val="0"/>
                </a:spcAft>
              </a:pPr>
              <a:r>
                <a:rPr lang="fr-FR" sz="2250" dirty="0">
                  <a:solidFill>
                    <a:srgbClr val="000000"/>
                  </a:solidFill>
                  <a:latin typeface="Arial" charset="0"/>
                  <a:ea typeface="ＭＳ Ｐゴシック" charset="0"/>
                </a:rPr>
                <a:t>84%</a:t>
              </a:r>
            </a:p>
          </p:txBody>
        </p:sp>
        <p:sp>
          <p:nvSpPr>
            <p:cNvPr id="9" name="ZoneTexte 8"/>
            <p:cNvSpPr txBox="1"/>
            <p:nvPr/>
          </p:nvSpPr>
          <p:spPr>
            <a:xfrm>
              <a:off x="5512190" y="2217934"/>
              <a:ext cx="812530" cy="467821"/>
            </a:xfrm>
            <a:prstGeom prst="rect">
              <a:avLst/>
            </a:prstGeom>
            <a:noFill/>
          </p:spPr>
          <p:txBody>
            <a:bodyPr wrap="none" rtlCol="0">
              <a:spAutoFit/>
            </a:bodyPr>
            <a:lstStyle/>
            <a:p>
              <a:pPr defTabSz="914400" fontAlgn="base">
                <a:spcBef>
                  <a:spcPct val="0"/>
                </a:spcBef>
                <a:spcAft>
                  <a:spcPct val="0"/>
                </a:spcAft>
              </a:pPr>
              <a:r>
                <a:rPr lang="fr-FR" sz="2250" dirty="0">
                  <a:solidFill>
                    <a:srgbClr val="000000"/>
                  </a:solidFill>
                  <a:latin typeface="Arial" charset="0"/>
                  <a:ea typeface="ＭＳ Ｐゴシック" charset="0"/>
                </a:rPr>
                <a:t>75%</a:t>
              </a:r>
            </a:p>
          </p:txBody>
        </p:sp>
        <p:sp>
          <p:nvSpPr>
            <p:cNvPr id="10" name="ZoneTexte 9"/>
            <p:cNvSpPr txBox="1"/>
            <p:nvPr/>
          </p:nvSpPr>
          <p:spPr>
            <a:xfrm>
              <a:off x="7477129" y="2448766"/>
              <a:ext cx="812530" cy="467821"/>
            </a:xfrm>
            <a:prstGeom prst="rect">
              <a:avLst/>
            </a:prstGeom>
            <a:noFill/>
          </p:spPr>
          <p:txBody>
            <a:bodyPr wrap="none" rtlCol="0">
              <a:spAutoFit/>
            </a:bodyPr>
            <a:lstStyle/>
            <a:p>
              <a:pPr defTabSz="914400" fontAlgn="base">
                <a:spcBef>
                  <a:spcPct val="0"/>
                </a:spcBef>
                <a:spcAft>
                  <a:spcPct val="0"/>
                </a:spcAft>
              </a:pPr>
              <a:r>
                <a:rPr lang="fr-FR" sz="2250" dirty="0">
                  <a:solidFill>
                    <a:srgbClr val="000000"/>
                  </a:solidFill>
                  <a:latin typeface="Arial" charset="0"/>
                  <a:ea typeface="ＭＳ Ｐゴシック" charset="0"/>
                </a:rPr>
                <a:t>68%</a:t>
              </a:r>
            </a:p>
          </p:txBody>
        </p:sp>
      </p:grpSp>
      <p:sp>
        <p:nvSpPr>
          <p:cNvPr id="2" name="ZoneTexte 1"/>
          <p:cNvSpPr txBox="1"/>
          <p:nvPr/>
        </p:nvSpPr>
        <p:spPr>
          <a:xfrm>
            <a:off x="1809751" y="1426741"/>
            <a:ext cx="1380041" cy="352084"/>
          </a:xfrm>
          <a:prstGeom prst="rect">
            <a:avLst/>
          </a:prstGeom>
          <a:solidFill>
            <a:schemeClr val="accent6">
              <a:lumMod val="75000"/>
            </a:schemeClr>
          </a:solidFill>
          <a:effectLst>
            <a:outerShdw blurRad="50800" dist="76200" dir="2700000" algn="tl" rotWithShape="0">
              <a:prstClr val="black">
                <a:alpha val="40000"/>
              </a:prstClr>
            </a:outerShdw>
          </a:effectLst>
        </p:spPr>
        <p:txBody>
          <a:bodyPr wrap="square" rtlCol="0">
            <a:spAutoFit/>
          </a:bodyPr>
          <a:lstStyle/>
          <a:p>
            <a:pPr defTabSz="914400" fontAlgn="base">
              <a:spcBef>
                <a:spcPct val="0"/>
              </a:spcBef>
              <a:spcAft>
                <a:spcPct val="0"/>
              </a:spcAft>
            </a:pPr>
            <a:r>
              <a:rPr lang="fr-FR" sz="1688" b="1">
                <a:solidFill>
                  <a:srgbClr val="FFFFFF"/>
                </a:solidFill>
                <a:latin typeface="Arial" charset="0"/>
                <a:ea typeface="ＭＳ Ｐゴシック" charset="0"/>
              </a:rPr>
              <a:t>153 000</a:t>
            </a:r>
          </a:p>
        </p:txBody>
      </p:sp>
      <p:sp>
        <p:nvSpPr>
          <p:cNvPr id="3" name="Virage 2"/>
          <p:cNvSpPr/>
          <p:nvPr/>
        </p:nvSpPr>
        <p:spPr>
          <a:xfrm rot="5400000">
            <a:off x="3138060" y="1575590"/>
            <a:ext cx="774701" cy="6712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r-FR" sz="1688">
              <a:solidFill>
                <a:srgbClr val="000000"/>
              </a:solidFill>
            </a:endParaRPr>
          </a:p>
        </p:txBody>
      </p:sp>
      <p:sp>
        <p:nvSpPr>
          <p:cNvPr id="16" name="Flèche vers la droite 4"/>
          <p:cNvSpPr>
            <a:spLocks noChangeArrowheads="1"/>
          </p:cNvSpPr>
          <p:nvPr/>
        </p:nvSpPr>
        <p:spPr bwMode="auto">
          <a:xfrm>
            <a:off x="5968135" y="3540470"/>
            <a:ext cx="933032" cy="790277"/>
          </a:xfrm>
          <a:prstGeom prst="rightArrow">
            <a:avLst>
              <a:gd name="adj1" fmla="val 50000"/>
              <a:gd name="adj2" fmla="val 49975"/>
            </a:avLst>
          </a:prstGeom>
          <a:solidFill>
            <a:srgbClr val="0000FF"/>
          </a:solidFill>
          <a:ln w="9525">
            <a:solidFill>
              <a:srgbClr val="0432FF"/>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fontAlgn="base">
              <a:spcBef>
                <a:spcPct val="0"/>
              </a:spcBef>
              <a:spcAft>
                <a:spcPct val="0"/>
              </a:spcAft>
            </a:pPr>
            <a:r>
              <a:rPr lang="en-US" altLang="fr-FR" sz="1800" spc="47">
                <a:ln w="9525" cmpd="sng">
                  <a:solidFill>
                    <a:srgbClr val="FFFFFF"/>
                  </a:solidFill>
                  <a:prstDash val="solid"/>
                </a:ln>
                <a:solidFill>
                  <a:srgbClr val="70AD47">
                    <a:tint val="1000"/>
                  </a:srgbClr>
                </a:solidFill>
                <a:effectLst>
                  <a:glow rad="38100">
                    <a:srgbClr val="BBE0E3">
                      <a:alpha val="40000"/>
                    </a:srgbClr>
                  </a:glow>
                </a:effectLst>
                <a:latin typeface="Futura"/>
              </a:rPr>
              <a:t>90%</a:t>
            </a:r>
          </a:p>
        </p:txBody>
      </p:sp>
      <p:sp>
        <p:nvSpPr>
          <p:cNvPr id="18" name="Flèche vers la droite 4"/>
          <p:cNvSpPr>
            <a:spLocks noChangeArrowheads="1"/>
          </p:cNvSpPr>
          <p:nvPr/>
        </p:nvSpPr>
        <p:spPr bwMode="auto">
          <a:xfrm>
            <a:off x="4100555" y="2427565"/>
            <a:ext cx="933032" cy="790277"/>
          </a:xfrm>
          <a:prstGeom prst="rightArrow">
            <a:avLst>
              <a:gd name="adj1" fmla="val 50000"/>
              <a:gd name="adj2" fmla="val 49975"/>
            </a:avLst>
          </a:prstGeom>
          <a:solidFill>
            <a:srgbClr val="0000FF"/>
          </a:solidFill>
          <a:ln w="9525">
            <a:solidFill>
              <a:srgbClr val="0432FF"/>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fontAlgn="base">
              <a:spcBef>
                <a:spcPct val="0"/>
              </a:spcBef>
              <a:spcAft>
                <a:spcPct val="0"/>
              </a:spcAft>
            </a:pPr>
            <a:r>
              <a:rPr lang="en-US" altLang="fr-FR" sz="1800" spc="47" dirty="0">
                <a:ln w="9525" cmpd="sng">
                  <a:solidFill>
                    <a:srgbClr val="FFFFFF"/>
                  </a:solidFill>
                  <a:prstDash val="solid"/>
                </a:ln>
                <a:solidFill>
                  <a:srgbClr val="70AD47">
                    <a:tint val="1000"/>
                  </a:srgbClr>
                </a:solidFill>
                <a:effectLst>
                  <a:glow rad="38100">
                    <a:srgbClr val="BBE0E3">
                      <a:alpha val="40000"/>
                    </a:srgbClr>
                  </a:glow>
                </a:effectLst>
                <a:latin typeface="Futura"/>
              </a:rPr>
              <a:t>84%</a:t>
            </a:r>
          </a:p>
        </p:txBody>
      </p:sp>
      <p:sp>
        <p:nvSpPr>
          <p:cNvPr id="19" name="Flèche vers la droite 4"/>
          <p:cNvSpPr>
            <a:spLocks noChangeArrowheads="1"/>
          </p:cNvSpPr>
          <p:nvPr/>
        </p:nvSpPr>
        <p:spPr bwMode="auto">
          <a:xfrm>
            <a:off x="7805099" y="4326283"/>
            <a:ext cx="933032" cy="790277"/>
          </a:xfrm>
          <a:prstGeom prst="rightArrow">
            <a:avLst>
              <a:gd name="adj1" fmla="val 50000"/>
              <a:gd name="adj2" fmla="val 49975"/>
            </a:avLst>
          </a:prstGeom>
          <a:solidFill>
            <a:srgbClr val="0000FF"/>
          </a:solidFill>
          <a:ln w="9525">
            <a:solidFill>
              <a:srgbClr val="0432FF"/>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fontAlgn="base">
              <a:spcBef>
                <a:spcPct val="0"/>
              </a:spcBef>
              <a:spcAft>
                <a:spcPct val="0"/>
              </a:spcAft>
            </a:pPr>
            <a:r>
              <a:rPr lang="en-US" altLang="fr-FR" sz="1800" spc="47" dirty="0">
                <a:ln w="9525" cmpd="sng">
                  <a:solidFill>
                    <a:srgbClr val="FFFFFF"/>
                  </a:solidFill>
                  <a:prstDash val="solid"/>
                </a:ln>
                <a:solidFill>
                  <a:srgbClr val="70AD47">
                    <a:tint val="1000"/>
                  </a:srgbClr>
                </a:solidFill>
                <a:effectLst>
                  <a:glow rad="38100">
                    <a:srgbClr val="BBE0E3">
                      <a:alpha val="40000"/>
                    </a:srgbClr>
                  </a:glow>
                </a:effectLst>
                <a:latin typeface="Futura"/>
              </a:rPr>
              <a:t>90%</a:t>
            </a:r>
          </a:p>
        </p:txBody>
      </p:sp>
      <p:sp>
        <p:nvSpPr>
          <p:cNvPr id="4" name="ZoneTexte 3"/>
          <p:cNvSpPr txBox="1"/>
          <p:nvPr/>
        </p:nvSpPr>
        <p:spPr>
          <a:xfrm>
            <a:off x="1510867" y="6223602"/>
            <a:ext cx="2345514" cy="352084"/>
          </a:xfrm>
          <a:prstGeom prst="rect">
            <a:avLst/>
          </a:prstGeom>
          <a:noFill/>
        </p:spPr>
        <p:txBody>
          <a:bodyPr wrap="none" rtlCol="0">
            <a:spAutoFit/>
          </a:bodyPr>
          <a:lstStyle/>
          <a:p>
            <a:pPr defTabSz="914400" fontAlgn="base">
              <a:spcBef>
                <a:spcPct val="0"/>
              </a:spcBef>
              <a:spcAft>
                <a:spcPct val="0"/>
              </a:spcAft>
            </a:pPr>
            <a:r>
              <a:rPr lang="fr-FR" sz="1688" dirty="0">
                <a:solidFill>
                  <a:srgbClr val="000000"/>
                </a:solidFill>
                <a:latin typeface="Arial" charset="0"/>
                <a:ea typeface="ＭＳ Ｐゴシック" charset="0"/>
              </a:rPr>
              <a:t>* Résultats provisoires</a:t>
            </a:r>
          </a:p>
        </p:txBody>
      </p:sp>
      <p:sp>
        <p:nvSpPr>
          <p:cNvPr id="20" name="ZoneTexte 19"/>
          <p:cNvSpPr txBox="1"/>
          <p:nvPr/>
        </p:nvSpPr>
        <p:spPr>
          <a:xfrm>
            <a:off x="1510868" y="6569853"/>
            <a:ext cx="8539759" cy="265457"/>
          </a:xfrm>
          <a:prstGeom prst="rect">
            <a:avLst/>
          </a:prstGeom>
          <a:noFill/>
        </p:spPr>
        <p:txBody>
          <a:bodyPr wrap="square" rtlCol="0">
            <a:spAutoFit/>
          </a:bodyPr>
          <a:lstStyle/>
          <a:p>
            <a:pPr defTabSz="914400" fontAlgn="base">
              <a:spcBef>
                <a:spcPct val="0"/>
              </a:spcBef>
              <a:spcAft>
                <a:spcPct val="0"/>
              </a:spcAft>
            </a:pPr>
            <a:r>
              <a:rPr lang="fr-FR" sz="1125" i="1" dirty="0">
                <a:solidFill>
                  <a:srgbClr val="000000"/>
                </a:solidFill>
                <a:latin typeface="Arial" charset="0"/>
                <a:ea typeface="ＭＳ Ｐゴシック" charset="0"/>
              </a:rPr>
              <a:t>Virginie </a:t>
            </a:r>
            <a:r>
              <a:rPr lang="fr-FR" sz="1125" i="1" dirty="0" err="1">
                <a:solidFill>
                  <a:srgbClr val="000000"/>
                </a:solidFill>
                <a:latin typeface="Arial" charset="0"/>
                <a:ea typeface="ＭＳ Ｐゴシック" charset="0"/>
              </a:rPr>
              <a:t>Supervie</a:t>
            </a:r>
            <a:r>
              <a:rPr lang="fr-FR" sz="1125" i="1" dirty="0">
                <a:solidFill>
                  <a:srgbClr val="000000"/>
                </a:solidFill>
                <a:latin typeface="Arial" charset="0"/>
                <a:ea typeface="ＭＳ Ｐゴシック" charset="0"/>
              </a:rPr>
              <a:t> - UMR S 1136, Inserm, UPMC, Paris  - SFLS </a:t>
            </a:r>
            <a:r>
              <a:rPr lang="mr-IN" sz="1125" i="1" dirty="0">
                <a:solidFill>
                  <a:srgbClr val="000000"/>
                </a:solidFill>
                <a:latin typeface="Arial" charset="0"/>
                <a:ea typeface="ＭＳ Ｐゴシック" charset="0"/>
              </a:rPr>
              <a:t>–</a:t>
            </a:r>
            <a:r>
              <a:rPr lang="fr-FR" sz="1125" i="1" dirty="0">
                <a:solidFill>
                  <a:srgbClr val="000000"/>
                </a:solidFill>
                <a:latin typeface="Arial" charset="0"/>
                <a:ea typeface="ＭＳ Ｐゴシック" charset="0"/>
              </a:rPr>
              <a:t> Montpellier, 7 octobre 2016</a:t>
            </a:r>
          </a:p>
        </p:txBody>
      </p:sp>
      <p:sp>
        <p:nvSpPr>
          <p:cNvPr id="8" name="Pensées 7"/>
          <p:cNvSpPr/>
          <p:nvPr/>
        </p:nvSpPr>
        <p:spPr>
          <a:xfrm>
            <a:off x="4225023" y="619058"/>
            <a:ext cx="3765586" cy="1424609"/>
          </a:xfrm>
          <a:prstGeom prst="cloudCallout">
            <a:avLst>
              <a:gd name="adj1" fmla="val -34205"/>
              <a:gd name="adj2" fmla="val 8598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fr-FR" sz="1600" dirty="0">
                <a:solidFill>
                  <a:srgbClr val="FFFFFF"/>
                </a:solidFill>
              </a:rPr>
              <a:t>Epidémie «</a:t>
            </a:r>
            <a:r>
              <a:rPr lang="fr-FR" sz="1600">
                <a:solidFill>
                  <a:srgbClr val="FFFFFF"/>
                </a:solidFill>
              </a:rPr>
              <a:t> cachée</a:t>
            </a:r>
            <a:r>
              <a:rPr lang="fr-FR" sz="1600" dirty="0">
                <a:solidFill>
                  <a:srgbClr val="FFFFFF"/>
                </a:solidFill>
              </a:rPr>
              <a:t> » :</a:t>
            </a:r>
          </a:p>
          <a:p>
            <a:pPr algn="ctr" defTabSz="914400" fontAlgn="base">
              <a:spcBef>
                <a:spcPct val="0"/>
              </a:spcBef>
              <a:spcAft>
                <a:spcPct val="0"/>
              </a:spcAft>
            </a:pPr>
            <a:r>
              <a:rPr lang="fr-FR" sz="1600" dirty="0">
                <a:solidFill>
                  <a:srgbClr val="FFFFFF"/>
                </a:solidFill>
              </a:rPr>
              <a:t/>
            </a:r>
            <a:br>
              <a:rPr lang="fr-FR" sz="1600" dirty="0">
                <a:solidFill>
                  <a:srgbClr val="FFFFFF"/>
                </a:solidFill>
              </a:rPr>
            </a:br>
            <a:r>
              <a:rPr lang="fr-FR" sz="1600" dirty="0">
                <a:solidFill>
                  <a:srgbClr val="FFFFFF"/>
                </a:solidFill>
              </a:rPr>
              <a:t>24 800 personnes </a:t>
            </a:r>
          </a:p>
        </p:txBody>
      </p:sp>
    </p:spTree>
    <p:extLst>
      <p:ext uri="{BB962C8B-B14F-4D97-AF65-F5344CB8AC3E}">
        <p14:creationId xmlns:p14="http://schemas.microsoft.com/office/powerpoint/2010/main" val="191287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Bretagne</a:t>
            </a:r>
            <a:endParaRPr lang="fr-FR" dirty="0"/>
          </a:p>
        </p:txBody>
      </p:sp>
      <p:sp>
        <p:nvSpPr>
          <p:cNvPr id="3" name="Espace réservé du texte 2"/>
          <p:cNvSpPr>
            <a:spLocks noGrp="1"/>
          </p:cNvSpPr>
          <p:nvPr>
            <p:ph type="body" idx="1"/>
          </p:nvPr>
        </p:nvSpPr>
        <p:spPr/>
        <p:txBody>
          <a:bodyPr/>
          <a:lstStyle/>
          <a:p>
            <a:endParaRPr lang="fr-FR" dirty="0"/>
          </a:p>
        </p:txBody>
      </p:sp>
      <p:pic>
        <p:nvPicPr>
          <p:cNvPr id="2052" name="Picture 4" descr="http://www.drapeau-breton.fr/wp-content/gallery/gifs-bretons_1/drapeau-anime-bretag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839" y="1497013"/>
            <a:ext cx="19812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17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EAC83A-E9DE-4243-B11F-5A179240A607}" type="slidenum">
              <a:rPr lang="fr-FR" smtClean="0">
                <a:solidFill>
                  <a:prstClr val="black">
                    <a:tint val="75000"/>
                  </a:prstClr>
                </a:solidFill>
              </a:rPr>
              <a:pPr/>
              <a:t>24</a:t>
            </a:fld>
            <a:endParaRPr lang="fr-FR">
              <a:solidFill>
                <a:prstClr val="black">
                  <a:tint val="75000"/>
                </a:prstClr>
              </a:solidFill>
            </a:endParaRPr>
          </a:p>
        </p:txBody>
      </p:sp>
      <p:graphicFrame>
        <p:nvGraphicFramePr>
          <p:cNvPr id="5" name="Graphique 4"/>
          <p:cNvGraphicFramePr>
            <a:graphicFrameLocks/>
          </p:cNvGraphicFramePr>
          <p:nvPr>
            <p:extLst/>
          </p:nvPr>
        </p:nvGraphicFramePr>
        <p:xfrm>
          <a:off x="1157404" y="274638"/>
          <a:ext cx="9877193" cy="57016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p:cNvGraphicFramePr>
            <a:graphicFrameLocks/>
          </p:cNvGraphicFramePr>
          <p:nvPr>
            <p:extLst/>
          </p:nvPr>
        </p:nvGraphicFramePr>
        <p:xfrm>
          <a:off x="1851025" y="806450"/>
          <a:ext cx="8489950" cy="5245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10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CEAC83A-E9DE-4243-B11F-5A179240A607}" type="slidenum">
              <a:rPr lang="fr-FR" smtClean="0">
                <a:solidFill>
                  <a:prstClr val="black">
                    <a:tint val="75000"/>
                  </a:prstClr>
                </a:solidFill>
              </a:rPr>
              <a:pPr/>
              <a:t>25</a:t>
            </a:fld>
            <a:endParaRPr lang="fr-FR">
              <a:solidFill>
                <a:prstClr val="black">
                  <a:tint val="75000"/>
                </a:prstClr>
              </a:solidFill>
            </a:endParaRPr>
          </a:p>
        </p:txBody>
      </p:sp>
      <p:graphicFrame>
        <p:nvGraphicFramePr>
          <p:cNvPr id="3" name="Graphique 2"/>
          <p:cNvGraphicFramePr>
            <a:graphicFrameLocks/>
          </p:cNvGraphicFramePr>
          <p:nvPr>
            <p:extLst/>
          </p:nvPr>
        </p:nvGraphicFramePr>
        <p:xfrm>
          <a:off x="3512820" y="0"/>
          <a:ext cx="5463540" cy="31775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phique 3"/>
          <p:cNvGraphicFramePr>
            <a:graphicFrameLocks/>
          </p:cNvGraphicFramePr>
          <p:nvPr>
            <p:extLst/>
          </p:nvPr>
        </p:nvGraphicFramePr>
        <p:xfrm>
          <a:off x="3512820" y="3177540"/>
          <a:ext cx="5463540" cy="3178812"/>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455420" y="2628901"/>
            <a:ext cx="976486" cy="584775"/>
          </a:xfrm>
          <a:prstGeom prst="rect">
            <a:avLst/>
          </a:prstGeom>
          <a:solidFill>
            <a:srgbClr val="9B1513"/>
          </a:solidFill>
        </p:spPr>
        <p:style>
          <a:lnRef idx="0">
            <a:schemeClr val="dk1"/>
          </a:lnRef>
          <a:fillRef idx="3">
            <a:schemeClr val="dk1"/>
          </a:fillRef>
          <a:effectRef idx="3">
            <a:schemeClr val="dk1"/>
          </a:effectRef>
          <a:fontRef idx="minor">
            <a:schemeClr val="lt1"/>
          </a:fontRef>
        </p:style>
        <p:txBody>
          <a:bodyPr wrap="none" rtlCol="0">
            <a:spAutoFit/>
          </a:bodyPr>
          <a:lstStyle/>
          <a:p>
            <a:r>
              <a:rPr lang="fr-FR" sz="3200"/>
              <a:t>Ages</a:t>
            </a:r>
          </a:p>
        </p:txBody>
      </p:sp>
    </p:spTree>
    <p:extLst>
      <p:ext uri="{BB962C8B-B14F-4D97-AF65-F5344CB8AC3E}">
        <p14:creationId xmlns:p14="http://schemas.microsoft.com/office/powerpoint/2010/main" val="1445636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CEAC83A-E9DE-4243-B11F-5A179240A607}" type="slidenum">
              <a:rPr lang="fr-FR" smtClean="0">
                <a:solidFill>
                  <a:prstClr val="black">
                    <a:tint val="75000"/>
                  </a:prstClr>
                </a:solidFill>
              </a:rPr>
              <a:pPr/>
              <a:t>26</a:t>
            </a:fld>
            <a:endParaRPr lang="fr-FR">
              <a:solidFill>
                <a:prstClr val="black">
                  <a:tint val="75000"/>
                </a:prstClr>
              </a:solidFill>
            </a:endParaRPr>
          </a:p>
        </p:txBody>
      </p:sp>
      <p:graphicFrame>
        <p:nvGraphicFramePr>
          <p:cNvPr id="3" name="Graphique 2"/>
          <p:cNvGraphicFramePr>
            <a:graphicFrameLocks/>
          </p:cNvGraphicFramePr>
          <p:nvPr>
            <p:extLst/>
          </p:nvPr>
        </p:nvGraphicFramePr>
        <p:xfrm>
          <a:off x="952500" y="228600"/>
          <a:ext cx="10206990" cy="32461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phique 3"/>
          <p:cNvGraphicFramePr>
            <a:graphicFrameLocks/>
          </p:cNvGraphicFramePr>
          <p:nvPr>
            <p:extLst/>
          </p:nvPr>
        </p:nvGraphicFramePr>
        <p:xfrm>
          <a:off x="952500" y="3211831"/>
          <a:ext cx="10287000" cy="332676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Connecteur droit 5"/>
          <p:cNvCxnSpPr/>
          <p:nvPr/>
        </p:nvCxnSpPr>
        <p:spPr>
          <a:xfrm>
            <a:off x="9662160" y="3234691"/>
            <a:ext cx="106299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596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CEAC83A-E9DE-4243-B11F-5A179240A607}" type="slidenum">
              <a:rPr lang="fr-FR" smtClean="0">
                <a:solidFill>
                  <a:prstClr val="black">
                    <a:tint val="75000"/>
                  </a:prstClr>
                </a:solidFill>
              </a:rPr>
              <a:pPr/>
              <a:t>27</a:t>
            </a:fld>
            <a:endParaRPr lang="fr-FR">
              <a:solidFill>
                <a:prstClr val="black">
                  <a:tint val="75000"/>
                </a:prstClr>
              </a:solidFill>
            </a:endParaRPr>
          </a:p>
        </p:txBody>
      </p:sp>
      <p:pic>
        <p:nvPicPr>
          <p:cNvPr id="1026" name="Picture 2" descr="ésultat de recherche d'images pour &quot;carte du mond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480060"/>
            <a:ext cx="10287000" cy="596646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193031" y="1771650"/>
            <a:ext cx="652743" cy="369332"/>
          </a:xfrm>
          <a:prstGeom prst="rect">
            <a:avLst/>
          </a:prstGeom>
          <a:solidFill>
            <a:srgbClr val="9B1513"/>
          </a:solidFill>
        </p:spPr>
        <p:style>
          <a:lnRef idx="0">
            <a:schemeClr val="dk1"/>
          </a:lnRef>
          <a:fillRef idx="3">
            <a:schemeClr val="dk1"/>
          </a:fillRef>
          <a:effectRef idx="3">
            <a:schemeClr val="dk1"/>
          </a:effectRef>
          <a:fontRef idx="minor">
            <a:schemeClr val="lt1"/>
          </a:fontRef>
        </p:style>
        <p:txBody>
          <a:bodyPr wrap="none" rtlCol="0">
            <a:spAutoFit/>
          </a:bodyPr>
          <a:lstStyle/>
          <a:p>
            <a:r>
              <a:rPr lang="fr-FR"/>
              <a:t>2344</a:t>
            </a:r>
          </a:p>
        </p:txBody>
      </p:sp>
      <p:sp>
        <p:nvSpPr>
          <p:cNvPr id="5" name="ZoneTexte 4"/>
          <p:cNvSpPr txBox="1"/>
          <p:nvPr/>
        </p:nvSpPr>
        <p:spPr>
          <a:xfrm>
            <a:off x="5193029" y="3086100"/>
            <a:ext cx="535724" cy="369332"/>
          </a:xfrm>
          <a:prstGeom prst="rect">
            <a:avLst/>
          </a:prstGeom>
          <a:solidFill>
            <a:srgbClr val="9B1513"/>
          </a:solidFill>
        </p:spPr>
        <p:style>
          <a:lnRef idx="0">
            <a:schemeClr val="dk1"/>
          </a:lnRef>
          <a:fillRef idx="3">
            <a:schemeClr val="dk1"/>
          </a:fillRef>
          <a:effectRef idx="3">
            <a:schemeClr val="dk1"/>
          </a:effectRef>
          <a:fontRef idx="minor">
            <a:schemeClr val="lt1"/>
          </a:fontRef>
        </p:style>
        <p:txBody>
          <a:bodyPr wrap="none" rtlCol="0">
            <a:spAutoFit/>
          </a:bodyPr>
          <a:lstStyle/>
          <a:p>
            <a:r>
              <a:rPr lang="fr-FR" dirty="0"/>
              <a:t>486</a:t>
            </a:r>
          </a:p>
        </p:txBody>
      </p:sp>
      <p:sp>
        <p:nvSpPr>
          <p:cNvPr id="6" name="ZoneTexte 5"/>
          <p:cNvSpPr txBox="1"/>
          <p:nvPr/>
        </p:nvSpPr>
        <p:spPr>
          <a:xfrm>
            <a:off x="6026781" y="4720590"/>
            <a:ext cx="418704" cy="369332"/>
          </a:xfrm>
          <a:prstGeom prst="rect">
            <a:avLst/>
          </a:prstGeom>
          <a:solidFill>
            <a:srgbClr val="9B1513"/>
          </a:solidFill>
        </p:spPr>
        <p:style>
          <a:lnRef idx="0">
            <a:schemeClr val="dk1"/>
          </a:lnRef>
          <a:fillRef idx="3">
            <a:schemeClr val="dk1"/>
          </a:fillRef>
          <a:effectRef idx="3">
            <a:schemeClr val="dk1"/>
          </a:effectRef>
          <a:fontRef idx="minor">
            <a:schemeClr val="lt1"/>
          </a:fontRef>
        </p:style>
        <p:txBody>
          <a:bodyPr wrap="none" rtlCol="0">
            <a:spAutoFit/>
          </a:bodyPr>
          <a:lstStyle/>
          <a:p>
            <a:r>
              <a:rPr lang="fr-FR" dirty="0"/>
              <a:t>94</a:t>
            </a:r>
          </a:p>
        </p:txBody>
      </p:sp>
      <p:sp>
        <p:nvSpPr>
          <p:cNvPr id="7" name="ZoneTexte 6"/>
          <p:cNvSpPr txBox="1"/>
          <p:nvPr/>
        </p:nvSpPr>
        <p:spPr>
          <a:xfrm>
            <a:off x="6096000" y="2468880"/>
            <a:ext cx="418704" cy="369332"/>
          </a:xfrm>
          <a:prstGeom prst="rect">
            <a:avLst/>
          </a:prstGeom>
          <a:solidFill>
            <a:srgbClr val="9B1513"/>
          </a:solidFill>
        </p:spPr>
        <p:style>
          <a:lnRef idx="0">
            <a:schemeClr val="dk1"/>
          </a:lnRef>
          <a:fillRef idx="3">
            <a:schemeClr val="dk1"/>
          </a:fillRef>
          <a:effectRef idx="3">
            <a:schemeClr val="dk1"/>
          </a:effectRef>
          <a:fontRef idx="minor">
            <a:schemeClr val="lt1"/>
          </a:fontRef>
        </p:style>
        <p:txBody>
          <a:bodyPr wrap="none" rtlCol="0">
            <a:spAutoFit/>
          </a:bodyPr>
          <a:lstStyle/>
          <a:p>
            <a:r>
              <a:rPr lang="fr-FR" dirty="0"/>
              <a:t>69</a:t>
            </a:r>
          </a:p>
        </p:txBody>
      </p:sp>
      <p:sp>
        <p:nvSpPr>
          <p:cNvPr id="8" name="ZoneTexte 7"/>
          <p:cNvSpPr txBox="1"/>
          <p:nvPr/>
        </p:nvSpPr>
        <p:spPr>
          <a:xfrm>
            <a:off x="6850380" y="1741736"/>
            <a:ext cx="418704" cy="369332"/>
          </a:xfrm>
          <a:prstGeom prst="rect">
            <a:avLst/>
          </a:prstGeom>
          <a:solidFill>
            <a:srgbClr val="9B1513"/>
          </a:solidFill>
        </p:spPr>
        <p:style>
          <a:lnRef idx="0">
            <a:schemeClr val="dk1"/>
          </a:lnRef>
          <a:fillRef idx="3">
            <a:schemeClr val="dk1"/>
          </a:fillRef>
          <a:effectRef idx="3">
            <a:schemeClr val="dk1"/>
          </a:effectRef>
          <a:fontRef idx="minor">
            <a:schemeClr val="lt1"/>
          </a:fontRef>
        </p:style>
        <p:txBody>
          <a:bodyPr wrap="none" rtlCol="0">
            <a:spAutoFit/>
          </a:bodyPr>
          <a:lstStyle/>
          <a:p>
            <a:r>
              <a:rPr lang="fr-FR" dirty="0"/>
              <a:t>30</a:t>
            </a:r>
          </a:p>
        </p:txBody>
      </p:sp>
      <p:sp>
        <p:nvSpPr>
          <p:cNvPr id="9" name="ZoneTexte 8"/>
          <p:cNvSpPr txBox="1"/>
          <p:nvPr/>
        </p:nvSpPr>
        <p:spPr>
          <a:xfrm>
            <a:off x="8576310" y="2906256"/>
            <a:ext cx="418704" cy="369332"/>
          </a:xfrm>
          <a:prstGeom prst="rect">
            <a:avLst/>
          </a:prstGeom>
          <a:solidFill>
            <a:srgbClr val="9B1513"/>
          </a:solidFill>
        </p:spPr>
        <p:style>
          <a:lnRef idx="0">
            <a:schemeClr val="dk1"/>
          </a:lnRef>
          <a:fillRef idx="3">
            <a:schemeClr val="dk1"/>
          </a:fillRef>
          <a:effectRef idx="3">
            <a:schemeClr val="dk1"/>
          </a:effectRef>
          <a:fontRef idx="minor">
            <a:schemeClr val="lt1"/>
          </a:fontRef>
        </p:style>
        <p:txBody>
          <a:bodyPr wrap="none" rtlCol="0">
            <a:spAutoFit/>
          </a:bodyPr>
          <a:lstStyle/>
          <a:p>
            <a:r>
              <a:rPr lang="fr-FR" dirty="0"/>
              <a:t>42</a:t>
            </a:r>
          </a:p>
        </p:txBody>
      </p:sp>
      <p:sp>
        <p:nvSpPr>
          <p:cNvPr id="10" name="ZoneTexte 9"/>
          <p:cNvSpPr txBox="1"/>
          <p:nvPr/>
        </p:nvSpPr>
        <p:spPr>
          <a:xfrm>
            <a:off x="2747009" y="2906256"/>
            <a:ext cx="418704" cy="369332"/>
          </a:xfrm>
          <a:prstGeom prst="rect">
            <a:avLst/>
          </a:prstGeom>
          <a:solidFill>
            <a:srgbClr val="9B1513"/>
          </a:solidFill>
        </p:spPr>
        <p:style>
          <a:lnRef idx="0">
            <a:schemeClr val="dk1"/>
          </a:lnRef>
          <a:fillRef idx="3">
            <a:schemeClr val="dk1"/>
          </a:fillRef>
          <a:effectRef idx="3">
            <a:schemeClr val="dk1"/>
          </a:effectRef>
          <a:fontRef idx="minor">
            <a:schemeClr val="lt1"/>
          </a:fontRef>
        </p:style>
        <p:txBody>
          <a:bodyPr wrap="none" rtlCol="0">
            <a:spAutoFit/>
          </a:bodyPr>
          <a:lstStyle/>
          <a:p>
            <a:r>
              <a:rPr lang="fr-FR" dirty="0"/>
              <a:t>22</a:t>
            </a:r>
          </a:p>
        </p:txBody>
      </p:sp>
      <p:sp>
        <p:nvSpPr>
          <p:cNvPr id="11" name="ZoneTexte 10"/>
          <p:cNvSpPr txBox="1"/>
          <p:nvPr/>
        </p:nvSpPr>
        <p:spPr>
          <a:xfrm>
            <a:off x="3227069" y="4564945"/>
            <a:ext cx="301686" cy="369332"/>
          </a:xfrm>
          <a:prstGeom prst="rect">
            <a:avLst/>
          </a:prstGeom>
          <a:solidFill>
            <a:srgbClr val="9B1513"/>
          </a:solidFill>
        </p:spPr>
        <p:style>
          <a:lnRef idx="0">
            <a:schemeClr val="dk1"/>
          </a:lnRef>
          <a:fillRef idx="3">
            <a:schemeClr val="dk1"/>
          </a:fillRef>
          <a:effectRef idx="3">
            <a:schemeClr val="dk1"/>
          </a:effectRef>
          <a:fontRef idx="minor">
            <a:schemeClr val="lt1"/>
          </a:fontRef>
        </p:style>
        <p:txBody>
          <a:bodyPr wrap="none" rtlCol="0">
            <a:spAutoFit/>
          </a:bodyPr>
          <a:lstStyle/>
          <a:p>
            <a:r>
              <a:rPr lang="fr-FR" dirty="0"/>
              <a:t>9</a:t>
            </a:r>
          </a:p>
        </p:txBody>
      </p:sp>
      <p:sp>
        <p:nvSpPr>
          <p:cNvPr id="12" name="ZoneTexte 11"/>
          <p:cNvSpPr txBox="1"/>
          <p:nvPr/>
        </p:nvSpPr>
        <p:spPr>
          <a:xfrm>
            <a:off x="1289042" y="269707"/>
            <a:ext cx="9475479" cy="523220"/>
          </a:xfrm>
          <a:prstGeom prst="rect">
            <a:avLst/>
          </a:prstGeom>
          <a:solidFill>
            <a:srgbClr val="9B1513"/>
          </a:solidFill>
        </p:spPr>
        <p:style>
          <a:lnRef idx="0">
            <a:schemeClr val="dk1"/>
          </a:lnRef>
          <a:fillRef idx="3">
            <a:schemeClr val="dk1"/>
          </a:fillRef>
          <a:effectRef idx="3">
            <a:schemeClr val="dk1"/>
          </a:effectRef>
          <a:fontRef idx="minor">
            <a:schemeClr val="lt1"/>
          </a:fontRef>
        </p:style>
        <p:txBody>
          <a:bodyPr wrap="none" rtlCol="0">
            <a:spAutoFit/>
          </a:bodyPr>
          <a:lstStyle/>
          <a:p>
            <a:r>
              <a:rPr lang="fr-FR" sz="2800" dirty="0"/>
              <a:t>Origine géographique des personnes suivies (pays </a:t>
            </a:r>
            <a:r>
              <a:rPr lang="fr-FR" sz="2800"/>
              <a:t>de naissance)</a:t>
            </a:r>
            <a:endParaRPr lang="fr-FR" sz="2800" dirty="0"/>
          </a:p>
        </p:txBody>
      </p:sp>
      <p:sp>
        <p:nvSpPr>
          <p:cNvPr id="4" name="ZoneTexte 3"/>
          <p:cNvSpPr txBox="1"/>
          <p:nvPr/>
        </p:nvSpPr>
        <p:spPr>
          <a:xfrm>
            <a:off x="4630118" y="6079353"/>
            <a:ext cx="4091505" cy="369332"/>
          </a:xfrm>
          <a:prstGeom prst="rect">
            <a:avLst/>
          </a:prstGeom>
          <a:noFill/>
        </p:spPr>
        <p:txBody>
          <a:bodyPr wrap="none" rtlCol="0">
            <a:spAutoFit/>
          </a:bodyPr>
          <a:lstStyle/>
          <a:p>
            <a:r>
              <a:rPr lang="fr-FR" b="1">
                <a:solidFill>
                  <a:srgbClr val="C00000"/>
                </a:solidFill>
              </a:rPr>
              <a:t>Non renseigné </a:t>
            </a:r>
            <a:r>
              <a:rPr lang="fr-FR" b="1" dirty="0">
                <a:solidFill>
                  <a:srgbClr val="C00000"/>
                </a:solidFill>
              </a:rPr>
              <a:t>: 250 </a:t>
            </a:r>
            <a:r>
              <a:rPr lang="mr-IN" b="1" dirty="0">
                <a:solidFill>
                  <a:srgbClr val="C00000"/>
                </a:solidFill>
              </a:rPr>
              <a:t>–</a:t>
            </a:r>
            <a:r>
              <a:rPr lang="fr-FR" b="1" dirty="0">
                <a:solidFill>
                  <a:srgbClr val="C00000"/>
                </a:solidFill>
              </a:rPr>
              <a:t> Autres régions : 52</a:t>
            </a:r>
          </a:p>
        </p:txBody>
      </p:sp>
    </p:spTree>
    <p:extLst>
      <p:ext uri="{BB962C8B-B14F-4D97-AF65-F5344CB8AC3E}">
        <p14:creationId xmlns:p14="http://schemas.microsoft.com/office/powerpoint/2010/main" val="758544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Charges virales</a:t>
            </a:r>
            <a:endParaRPr lang="fr-FR" dirty="0"/>
          </a:p>
        </p:txBody>
      </p:sp>
      <p:sp>
        <p:nvSpPr>
          <p:cNvPr id="2" name="Espace réservé du numéro de diapositive 1"/>
          <p:cNvSpPr>
            <a:spLocks noGrp="1"/>
          </p:cNvSpPr>
          <p:nvPr>
            <p:ph type="sldNum" sz="quarter" idx="7"/>
          </p:nvPr>
        </p:nvSpPr>
        <p:spPr>
          <a:prstGeom prst="rect">
            <a:avLst/>
          </a:prstGeom>
        </p:spPr>
        <p:txBody>
          <a:bodyPr/>
          <a:lstStyle/>
          <a:p>
            <a:fld id="{ACEAC83A-E9DE-4243-B11F-5A179240A607}" type="slidenum">
              <a:rPr lang="fr-FR" smtClean="0">
                <a:solidFill>
                  <a:prstClr val="black">
                    <a:tint val="75000"/>
                  </a:prstClr>
                </a:solidFill>
              </a:rPr>
              <a:pPr/>
              <a:t>28</a:t>
            </a:fld>
            <a:endParaRPr lang="fr-FR">
              <a:solidFill>
                <a:prstClr val="black">
                  <a:tint val="75000"/>
                </a:prstClr>
              </a:solidFill>
            </a:endParaRPr>
          </a:p>
        </p:txBody>
      </p:sp>
      <p:graphicFrame>
        <p:nvGraphicFramePr>
          <p:cNvPr id="5" name="Graphique 4"/>
          <p:cNvGraphicFramePr>
            <a:graphicFrameLocks/>
          </p:cNvGraphicFramePr>
          <p:nvPr>
            <p:extLst/>
          </p:nvPr>
        </p:nvGraphicFramePr>
        <p:xfrm>
          <a:off x="1700214" y="1325880"/>
          <a:ext cx="9070657" cy="4846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8902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mtClean="0"/>
              <a:t>Déficit immunitaire</a:t>
            </a:r>
            <a:endParaRPr lang="fr-FR" dirty="0"/>
          </a:p>
        </p:txBody>
      </p:sp>
      <p:graphicFrame>
        <p:nvGraphicFramePr>
          <p:cNvPr id="6" name="Graphique 5"/>
          <p:cNvGraphicFramePr>
            <a:graphicFrameLocks/>
          </p:cNvGraphicFramePr>
          <p:nvPr>
            <p:extLst/>
          </p:nvPr>
        </p:nvGraphicFramePr>
        <p:xfrm>
          <a:off x="1592580" y="1337310"/>
          <a:ext cx="9418320" cy="53263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209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14174" y="3963518"/>
            <a:ext cx="6548826" cy="1661994"/>
          </a:xfrm>
          <a:prstGeom prst="rect">
            <a:avLst/>
          </a:prstGeom>
        </p:spPr>
        <p:txBody>
          <a:bodyPr vert="horz" wrap="square" lIns="0" tIns="0" rIns="0" bIns="0" rtlCol="0">
            <a:spAutoFit/>
          </a:bodyPr>
          <a:lstStyle/>
          <a:p>
            <a:pPr marL="12700" marR="1838325"/>
            <a:r>
              <a:rPr sz="3600" b="1" spc="5" dirty="0">
                <a:solidFill>
                  <a:srgbClr val="001F5F"/>
                </a:solidFill>
                <a:latin typeface="Calibri"/>
                <a:cs typeface="Calibri"/>
              </a:rPr>
              <a:t>H</a:t>
            </a:r>
            <a:r>
              <a:rPr sz="3600" b="1" spc="-10" dirty="0">
                <a:solidFill>
                  <a:srgbClr val="001F5F"/>
                </a:solidFill>
                <a:latin typeface="Calibri"/>
                <a:cs typeface="Calibri"/>
              </a:rPr>
              <a:t>i</a:t>
            </a:r>
            <a:r>
              <a:rPr sz="3600" b="1" spc="-60" dirty="0">
                <a:solidFill>
                  <a:srgbClr val="001F5F"/>
                </a:solidFill>
                <a:latin typeface="Calibri"/>
                <a:cs typeface="Calibri"/>
              </a:rPr>
              <a:t>s</a:t>
            </a:r>
            <a:r>
              <a:rPr sz="3600" b="1" spc="-40" dirty="0">
                <a:solidFill>
                  <a:srgbClr val="001F5F"/>
                </a:solidFill>
                <a:latin typeface="Calibri"/>
                <a:cs typeface="Calibri"/>
              </a:rPr>
              <a:t>t</a:t>
            </a:r>
            <a:r>
              <a:rPr sz="3600" b="1" dirty="0">
                <a:solidFill>
                  <a:srgbClr val="001F5F"/>
                </a:solidFill>
                <a:latin typeface="Calibri"/>
                <a:cs typeface="Calibri"/>
              </a:rPr>
              <a:t>oi</a:t>
            </a:r>
            <a:r>
              <a:rPr sz="3600" b="1" spc="-50" dirty="0">
                <a:solidFill>
                  <a:srgbClr val="001F5F"/>
                </a:solidFill>
                <a:latin typeface="Calibri"/>
                <a:cs typeface="Calibri"/>
              </a:rPr>
              <a:t>r</a:t>
            </a:r>
            <a:r>
              <a:rPr sz="3600" b="1" dirty="0">
                <a:solidFill>
                  <a:srgbClr val="001F5F"/>
                </a:solidFill>
                <a:latin typeface="Calibri"/>
                <a:cs typeface="Calibri"/>
              </a:rPr>
              <a:t>e</a:t>
            </a:r>
            <a:r>
              <a:rPr sz="3600" b="1" spc="-10" dirty="0">
                <a:solidFill>
                  <a:srgbClr val="001F5F"/>
                </a:solidFill>
                <a:latin typeface="Calibri"/>
                <a:cs typeface="Calibri"/>
              </a:rPr>
              <a:t> </a:t>
            </a:r>
            <a:r>
              <a:rPr sz="3600" b="1" spc="-20" dirty="0" smtClean="0">
                <a:solidFill>
                  <a:srgbClr val="001F5F"/>
                </a:solidFill>
                <a:latin typeface="Calibri"/>
                <a:cs typeface="Calibri"/>
              </a:rPr>
              <a:t>d</a:t>
            </a:r>
            <a:r>
              <a:rPr sz="3600" b="1" spc="-5" dirty="0" smtClean="0">
                <a:solidFill>
                  <a:srgbClr val="001F5F"/>
                </a:solidFill>
                <a:latin typeface="Calibri"/>
                <a:cs typeface="Calibri"/>
              </a:rPr>
              <a:t>u</a:t>
            </a:r>
            <a:r>
              <a:rPr lang="fr-FR" sz="3600" b="1" spc="-5" dirty="0">
                <a:solidFill>
                  <a:srgbClr val="001F5F"/>
                </a:solidFill>
                <a:latin typeface="Calibri"/>
                <a:cs typeface="Calibri"/>
              </a:rPr>
              <a:t> </a:t>
            </a:r>
            <a:r>
              <a:rPr sz="3600" b="1" spc="-5" dirty="0" smtClean="0">
                <a:solidFill>
                  <a:srgbClr val="001F5F"/>
                </a:solidFill>
                <a:latin typeface="Calibri"/>
                <a:cs typeface="Calibri"/>
              </a:rPr>
              <a:t>VIH</a:t>
            </a:r>
            <a:endParaRPr lang="fr-FR" sz="3600" b="1" spc="-5" dirty="0" smtClean="0">
              <a:solidFill>
                <a:srgbClr val="001F5F"/>
              </a:solidFill>
              <a:latin typeface="Calibri"/>
              <a:cs typeface="Calibri"/>
            </a:endParaRPr>
          </a:p>
          <a:p>
            <a:pPr marL="12700" marR="1838325"/>
            <a:r>
              <a:rPr sz="3600" b="1" spc="-25" dirty="0" smtClean="0">
                <a:solidFill>
                  <a:srgbClr val="001F5F"/>
                </a:solidFill>
                <a:latin typeface="Calibri"/>
                <a:cs typeface="Calibri"/>
              </a:rPr>
              <a:t>A</a:t>
            </a:r>
            <a:r>
              <a:rPr sz="3600" b="1" spc="-10" dirty="0" smtClean="0">
                <a:solidFill>
                  <a:srgbClr val="001F5F"/>
                </a:solidFill>
                <a:latin typeface="Calibri"/>
                <a:cs typeface="Calibri"/>
              </a:rPr>
              <a:t>u</a:t>
            </a:r>
            <a:r>
              <a:rPr sz="3600" b="1" dirty="0" smtClean="0">
                <a:solidFill>
                  <a:srgbClr val="001F5F"/>
                </a:solidFill>
                <a:latin typeface="Calibri"/>
                <a:cs typeface="Calibri"/>
              </a:rPr>
              <a:t>t</a:t>
            </a:r>
            <a:r>
              <a:rPr sz="3600" b="1" spc="-60" dirty="0" smtClean="0">
                <a:solidFill>
                  <a:srgbClr val="001F5F"/>
                </a:solidFill>
                <a:latin typeface="Calibri"/>
                <a:cs typeface="Calibri"/>
              </a:rPr>
              <a:t>r</a:t>
            </a:r>
            <a:r>
              <a:rPr sz="3600" b="1" spc="5" dirty="0" smtClean="0">
                <a:solidFill>
                  <a:srgbClr val="001F5F"/>
                </a:solidFill>
                <a:latin typeface="Calibri"/>
                <a:cs typeface="Calibri"/>
              </a:rPr>
              <a:t>e</a:t>
            </a:r>
            <a:r>
              <a:rPr sz="3600" b="1" spc="-15" dirty="0" smtClean="0">
                <a:solidFill>
                  <a:srgbClr val="001F5F"/>
                </a:solidFill>
                <a:latin typeface="Calibri"/>
                <a:cs typeface="Calibri"/>
              </a:rPr>
              <a:t>s</a:t>
            </a:r>
            <a:r>
              <a:rPr sz="3600" b="1" dirty="0" smtClean="0">
                <a:solidFill>
                  <a:srgbClr val="001F5F"/>
                </a:solidFill>
                <a:latin typeface="Calibri"/>
                <a:cs typeface="Calibri"/>
              </a:rPr>
              <a:t> </a:t>
            </a:r>
            <a:r>
              <a:rPr sz="3600" b="1" spc="-10" dirty="0">
                <a:solidFill>
                  <a:srgbClr val="001F5F"/>
                </a:solidFill>
                <a:latin typeface="Calibri"/>
                <a:cs typeface="Calibri"/>
              </a:rPr>
              <a:t>I</a:t>
            </a:r>
            <a:r>
              <a:rPr sz="3600" b="1" spc="-40" dirty="0">
                <a:solidFill>
                  <a:srgbClr val="001F5F"/>
                </a:solidFill>
                <a:latin typeface="Calibri"/>
                <a:cs typeface="Calibri"/>
              </a:rPr>
              <a:t>S</a:t>
            </a:r>
            <a:r>
              <a:rPr sz="3600" b="1" dirty="0">
                <a:solidFill>
                  <a:srgbClr val="001F5F"/>
                </a:solidFill>
                <a:latin typeface="Calibri"/>
                <a:cs typeface="Calibri"/>
              </a:rPr>
              <a:t>T</a:t>
            </a:r>
            <a:endParaRPr sz="3600" dirty="0">
              <a:latin typeface="Calibri"/>
              <a:cs typeface="Calibri"/>
            </a:endParaRPr>
          </a:p>
          <a:p>
            <a:pPr marL="12700"/>
            <a:r>
              <a:rPr sz="3600" b="1" spc="-30" dirty="0">
                <a:solidFill>
                  <a:srgbClr val="001F5F"/>
                </a:solidFill>
                <a:latin typeface="Calibri"/>
                <a:cs typeface="Calibri"/>
              </a:rPr>
              <a:t>Mo</a:t>
            </a:r>
            <a:r>
              <a:rPr sz="3600" b="1" spc="-10" dirty="0">
                <a:solidFill>
                  <a:srgbClr val="001F5F"/>
                </a:solidFill>
                <a:latin typeface="Calibri"/>
                <a:cs typeface="Calibri"/>
              </a:rPr>
              <a:t>d</a:t>
            </a:r>
            <a:r>
              <a:rPr sz="3600" b="1" spc="5" dirty="0">
                <a:solidFill>
                  <a:srgbClr val="001F5F"/>
                </a:solidFill>
                <a:latin typeface="Calibri"/>
                <a:cs typeface="Calibri"/>
              </a:rPr>
              <a:t>e</a:t>
            </a:r>
            <a:r>
              <a:rPr sz="3600" b="1" spc="-15" dirty="0">
                <a:solidFill>
                  <a:srgbClr val="001F5F"/>
                </a:solidFill>
                <a:latin typeface="Calibri"/>
                <a:cs typeface="Calibri"/>
              </a:rPr>
              <a:t>s</a:t>
            </a:r>
            <a:r>
              <a:rPr sz="3600" b="1" spc="-20" dirty="0">
                <a:solidFill>
                  <a:srgbClr val="001F5F"/>
                </a:solidFill>
                <a:latin typeface="Calibri"/>
                <a:cs typeface="Calibri"/>
              </a:rPr>
              <a:t> </a:t>
            </a:r>
            <a:r>
              <a:rPr sz="3600" b="1" spc="-15" dirty="0">
                <a:solidFill>
                  <a:srgbClr val="001F5F"/>
                </a:solidFill>
                <a:latin typeface="Calibri"/>
                <a:cs typeface="Calibri"/>
              </a:rPr>
              <a:t>d</a:t>
            </a:r>
            <a:r>
              <a:rPr sz="3600" b="1" dirty="0">
                <a:solidFill>
                  <a:srgbClr val="001F5F"/>
                </a:solidFill>
                <a:latin typeface="Calibri"/>
                <a:cs typeface="Calibri"/>
              </a:rPr>
              <a:t>e</a:t>
            </a:r>
            <a:r>
              <a:rPr sz="3600" b="1" spc="-15" dirty="0">
                <a:solidFill>
                  <a:srgbClr val="001F5F"/>
                </a:solidFill>
                <a:latin typeface="Calibri"/>
                <a:cs typeface="Calibri"/>
              </a:rPr>
              <a:t> </a:t>
            </a:r>
            <a:r>
              <a:rPr sz="3600" b="1" dirty="0">
                <a:solidFill>
                  <a:srgbClr val="001F5F"/>
                </a:solidFill>
                <a:latin typeface="Calibri"/>
                <a:cs typeface="Calibri"/>
              </a:rPr>
              <a:t>t</a:t>
            </a:r>
            <a:r>
              <a:rPr sz="3600" b="1" spc="-85" dirty="0">
                <a:solidFill>
                  <a:srgbClr val="001F5F"/>
                </a:solidFill>
                <a:latin typeface="Calibri"/>
                <a:cs typeface="Calibri"/>
              </a:rPr>
              <a:t>r</a:t>
            </a:r>
            <a:r>
              <a:rPr sz="3600" b="1" spc="-20" dirty="0">
                <a:solidFill>
                  <a:srgbClr val="001F5F"/>
                </a:solidFill>
                <a:latin typeface="Calibri"/>
                <a:cs typeface="Calibri"/>
              </a:rPr>
              <a:t>an</a:t>
            </a:r>
            <a:r>
              <a:rPr sz="3600" b="1" spc="-10" dirty="0">
                <a:solidFill>
                  <a:srgbClr val="001F5F"/>
                </a:solidFill>
                <a:latin typeface="Calibri"/>
                <a:cs typeface="Calibri"/>
              </a:rPr>
              <a:t>s</a:t>
            </a:r>
            <a:r>
              <a:rPr sz="3600" b="1" spc="-25" dirty="0">
                <a:solidFill>
                  <a:srgbClr val="001F5F"/>
                </a:solidFill>
                <a:latin typeface="Calibri"/>
                <a:cs typeface="Calibri"/>
              </a:rPr>
              <a:t>mis</a:t>
            </a:r>
            <a:r>
              <a:rPr sz="3600" b="1" spc="-5" dirty="0">
                <a:solidFill>
                  <a:srgbClr val="001F5F"/>
                </a:solidFill>
                <a:latin typeface="Calibri"/>
                <a:cs typeface="Calibri"/>
              </a:rPr>
              <a:t>s</a:t>
            </a:r>
            <a:r>
              <a:rPr sz="3600" b="1" spc="-15" dirty="0">
                <a:solidFill>
                  <a:srgbClr val="001F5F"/>
                </a:solidFill>
                <a:latin typeface="Calibri"/>
                <a:cs typeface="Calibri"/>
              </a:rPr>
              <a:t>io</a:t>
            </a:r>
            <a:r>
              <a:rPr sz="3600" b="1" spc="-5" dirty="0">
                <a:solidFill>
                  <a:srgbClr val="001F5F"/>
                </a:solidFill>
                <a:latin typeface="Calibri"/>
                <a:cs typeface="Calibri"/>
              </a:rPr>
              <a:t>n</a:t>
            </a:r>
            <a:r>
              <a:rPr sz="3600" b="1" spc="-15" dirty="0">
                <a:solidFill>
                  <a:srgbClr val="001F5F"/>
                </a:solidFill>
                <a:latin typeface="Calibri"/>
                <a:cs typeface="Calibri"/>
              </a:rPr>
              <a:t>s</a:t>
            </a:r>
            <a:endParaRPr sz="3600" dirty="0">
              <a:latin typeface="Calibri"/>
              <a:cs typeface="Calibri"/>
            </a:endParaRPr>
          </a:p>
        </p:txBody>
      </p:sp>
      <p:sp>
        <p:nvSpPr>
          <p:cNvPr id="3" name="object 3"/>
          <p:cNvSpPr txBox="1"/>
          <p:nvPr/>
        </p:nvSpPr>
        <p:spPr>
          <a:xfrm>
            <a:off x="3885946" y="2280643"/>
            <a:ext cx="4620260" cy="830997"/>
          </a:xfrm>
          <a:prstGeom prst="rect">
            <a:avLst/>
          </a:prstGeom>
        </p:spPr>
        <p:txBody>
          <a:bodyPr vert="horz" wrap="square" lIns="0" tIns="0" rIns="0" bIns="0" rtlCol="0">
            <a:spAutoFit/>
          </a:bodyPr>
          <a:lstStyle/>
          <a:p>
            <a:pPr marL="12700"/>
            <a:r>
              <a:rPr sz="5400" b="1" dirty="0">
                <a:solidFill>
                  <a:srgbClr val="001F5F"/>
                </a:solidFill>
                <a:latin typeface="Calibri"/>
                <a:cs typeface="Calibri"/>
              </a:rPr>
              <a:t>EPI</a:t>
            </a:r>
            <a:r>
              <a:rPr sz="5400" b="1" spc="5" dirty="0">
                <a:solidFill>
                  <a:srgbClr val="001F5F"/>
                </a:solidFill>
                <a:latin typeface="Calibri"/>
                <a:cs typeface="Calibri"/>
              </a:rPr>
              <a:t>D</a:t>
            </a:r>
            <a:r>
              <a:rPr sz="5400" b="1" dirty="0">
                <a:solidFill>
                  <a:srgbClr val="001F5F"/>
                </a:solidFill>
                <a:latin typeface="Calibri"/>
                <a:cs typeface="Calibri"/>
              </a:rPr>
              <a:t>EMIO</a:t>
            </a:r>
            <a:r>
              <a:rPr sz="5400" b="1" spc="-95" dirty="0">
                <a:solidFill>
                  <a:srgbClr val="001F5F"/>
                </a:solidFill>
                <a:latin typeface="Calibri"/>
                <a:cs typeface="Calibri"/>
              </a:rPr>
              <a:t>L</a:t>
            </a:r>
            <a:r>
              <a:rPr sz="5400" b="1" spc="-5" dirty="0">
                <a:solidFill>
                  <a:srgbClr val="001F5F"/>
                </a:solidFill>
                <a:latin typeface="Calibri"/>
                <a:cs typeface="Calibri"/>
              </a:rPr>
              <a:t>OGIE</a:t>
            </a:r>
            <a:endParaRPr sz="54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2400" dirty="0"/>
              <a:t>Traitements : une très forte poussées des anti-</a:t>
            </a:r>
            <a:r>
              <a:rPr lang="fr-FR" sz="2400" dirty="0" err="1"/>
              <a:t>intégrases</a:t>
            </a:r>
            <a:endParaRPr lang="fr-FR" sz="2400" dirty="0"/>
          </a:p>
        </p:txBody>
      </p:sp>
      <p:graphicFrame>
        <p:nvGraphicFramePr>
          <p:cNvPr id="7" name="Graphique 6"/>
          <p:cNvGraphicFramePr>
            <a:graphicFrameLocks/>
          </p:cNvGraphicFramePr>
          <p:nvPr>
            <p:extLst/>
          </p:nvPr>
        </p:nvGraphicFramePr>
        <p:xfrm>
          <a:off x="1463644" y="1422400"/>
          <a:ext cx="9264713" cy="4625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9567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Répartition des associations utilisées</a:t>
            </a:r>
            <a:endParaRPr lang="fr-FR" dirty="0"/>
          </a:p>
        </p:txBody>
      </p:sp>
      <p:graphicFrame>
        <p:nvGraphicFramePr>
          <p:cNvPr id="6" name="Graphique 5"/>
          <p:cNvGraphicFramePr>
            <a:graphicFrameLocks/>
          </p:cNvGraphicFramePr>
          <p:nvPr>
            <p:extLst/>
          </p:nvPr>
        </p:nvGraphicFramePr>
        <p:xfrm>
          <a:off x="1627568" y="1242392"/>
          <a:ext cx="9542358" cy="5316664"/>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er 6"/>
          <p:cNvGrpSpPr/>
          <p:nvPr/>
        </p:nvGrpSpPr>
        <p:grpSpPr>
          <a:xfrm>
            <a:off x="8845557" y="4298674"/>
            <a:ext cx="1895601" cy="1620078"/>
            <a:chOff x="6940044" y="3101008"/>
            <a:chExt cx="1895601" cy="1620078"/>
          </a:xfrm>
          <a:solidFill>
            <a:srgbClr val="993300"/>
          </a:solidFill>
        </p:grpSpPr>
        <p:sp>
          <p:nvSpPr>
            <p:cNvPr id="8" name="ZoneTexte 7"/>
            <p:cNvSpPr txBox="1"/>
            <p:nvPr/>
          </p:nvSpPr>
          <p:spPr>
            <a:xfrm>
              <a:off x="6940044" y="3101008"/>
              <a:ext cx="1895601" cy="447261"/>
            </a:xfrm>
            <a:prstGeom prst="rect">
              <a:avLst/>
            </a:prstGeom>
            <a:grpFill/>
          </p:spPr>
          <p:style>
            <a:lnRef idx="0">
              <a:schemeClr val="dk1"/>
            </a:lnRef>
            <a:fillRef idx="3">
              <a:schemeClr val="dk1"/>
            </a:fillRef>
            <a:effectRef idx="3">
              <a:schemeClr val="dk1"/>
            </a:effectRef>
            <a:fontRef idx="minor">
              <a:schemeClr val="lt1"/>
            </a:fontRef>
          </p:style>
          <p:txBody>
            <a:bodyPr wrap="none" rtlCol="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2000" dirty="0"/>
                <a:t>La moins chère</a:t>
              </a:r>
            </a:p>
          </p:txBody>
        </p:sp>
        <p:cxnSp>
          <p:nvCxnSpPr>
            <p:cNvPr id="9" name="Connecteur droit avec flèche 8"/>
            <p:cNvCxnSpPr/>
            <p:nvPr/>
          </p:nvCxnSpPr>
          <p:spPr>
            <a:xfrm flipH="1">
              <a:off x="6997944" y="3568147"/>
              <a:ext cx="737073" cy="1152939"/>
            </a:xfrm>
            <a:prstGeom prst="straightConnector1">
              <a:avLst/>
            </a:prstGeom>
            <a:grpFill/>
            <a:ln>
              <a:tailEnd type="triangle"/>
            </a:ln>
          </p:spPr>
          <p:style>
            <a:lnRef idx="3">
              <a:schemeClr val="accent2"/>
            </a:lnRef>
            <a:fillRef idx="0">
              <a:schemeClr val="accent2"/>
            </a:fillRef>
            <a:effectRef idx="2">
              <a:schemeClr val="accent2"/>
            </a:effectRef>
            <a:fontRef idx="minor">
              <a:schemeClr val="tx1"/>
            </a:fontRef>
          </p:style>
        </p:cxnSp>
      </p:grpSp>
      <p:grpSp>
        <p:nvGrpSpPr>
          <p:cNvPr id="10" name="Grouper 9"/>
          <p:cNvGrpSpPr/>
          <p:nvPr/>
        </p:nvGrpSpPr>
        <p:grpSpPr>
          <a:xfrm>
            <a:off x="4510710" y="1386510"/>
            <a:ext cx="3190461" cy="447261"/>
            <a:chOff x="5369040" y="3101008"/>
            <a:chExt cx="3466605" cy="447261"/>
          </a:xfrm>
          <a:solidFill>
            <a:srgbClr val="993300"/>
          </a:solidFill>
        </p:grpSpPr>
        <p:sp>
          <p:nvSpPr>
            <p:cNvPr id="11" name="ZoneTexte 10"/>
            <p:cNvSpPr txBox="1"/>
            <p:nvPr/>
          </p:nvSpPr>
          <p:spPr>
            <a:xfrm>
              <a:off x="6940044" y="3101008"/>
              <a:ext cx="1895601" cy="447261"/>
            </a:xfrm>
            <a:prstGeom prst="rect">
              <a:avLst/>
            </a:prstGeom>
            <a:grpFill/>
          </p:spPr>
          <p:style>
            <a:lnRef idx="0">
              <a:schemeClr val="dk1"/>
            </a:lnRef>
            <a:fillRef idx="3">
              <a:schemeClr val="dk1"/>
            </a:fillRef>
            <a:effectRef idx="3">
              <a:schemeClr val="dk1"/>
            </a:effectRef>
            <a:fontRef idx="minor">
              <a:schemeClr val="lt1"/>
            </a:fontRef>
          </p:style>
          <p:txBody>
            <a:bodyPr wrap="none" rtlCol="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2000" dirty="0"/>
                <a:t>La plus chère</a:t>
              </a:r>
            </a:p>
          </p:txBody>
        </p:sp>
        <p:cxnSp>
          <p:nvCxnSpPr>
            <p:cNvPr id="12" name="Connecteur droit avec flèche 11"/>
            <p:cNvCxnSpPr/>
            <p:nvPr/>
          </p:nvCxnSpPr>
          <p:spPr>
            <a:xfrm flipH="1">
              <a:off x="5369040" y="3324638"/>
              <a:ext cx="1571004" cy="1"/>
            </a:xfrm>
            <a:prstGeom prst="straightConnector1">
              <a:avLst/>
            </a:prstGeom>
            <a:grpFill/>
            <a:ln>
              <a:tailEnd type="triangle"/>
            </a:ln>
          </p:spPr>
          <p:style>
            <a:lnRef idx="3">
              <a:schemeClr val="accent2"/>
            </a:lnRef>
            <a:fillRef idx="0">
              <a:schemeClr val="accent2"/>
            </a:fillRef>
            <a:effectRef idx="2">
              <a:schemeClr val="accent2"/>
            </a:effectRef>
            <a:fontRef idx="minor">
              <a:schemeClr val="tx1"/>
            </a:fontRef>
          </p:style>
        </p:cxnSp>
      </p:grpSp>
      <p:grpSp>
        <p:nvGrpSpPr>
          <p:cNvPr id="29" name="Grouper 28"/>
          <p:cNvGrpSpPr/>
          <p:nvPr/>
        </p:nvGrpSpPr>
        <p:grpSpPr>
          <a:xfrm>
            <a:off x="5405231" y="2555034"/>
            <a:ext cx="4235299" cy="3452400"/>
            <a:chOff x="4452730" y="2555034"/>
            <a:chExt cx="4235299" cy="3452400"/>
          </a:xfrm>
        </p:grpSpPr>
        <p:sp>
          <p:nvSpPr>
            <p:cNvPr id="16" name="ZoneTexte 15"/>
            <p:cNvSpPr txBox="1"/>
            <p:nvPr/>
          </p:nvSpPr>
          <p:spPr>
            <a:xfrm>
              <a:off x="5595247" y="2555034"/>
              <a:ext cx="3092782" cy="733483"/>
            </a:xfrm>
            <a:prstGeom prst="rect">
              <a:avLst/>
            </a:prstGeom>
            <a:solidFill>
              <a:srgbClr val="993300"/>
            </a:solidFill>
          </p:spPr>
          <p:style>
            <a:lnRef idx="0">
              <a:schemeClr val="dk1"/>
            </a:lnRef>
            <a:fillRef idx="3">
              <a:schemeClr val="dk1"/>
            </a:fillRef>
            <a:effectRef idx="3">
              <a:schemeClr val="dk1"/>
            </a:effectRef>
            <a:fontRef idx="minor">
              <a:schemeClr val="lt1"/>
            </a:fontRef>
          </p:style>
          <p:txBody>
            <a:bodyPr wrap="none" rtlCol="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2000" dirty="0"/>
                <a:t>Les 4 associations en un</a:t>
              </a:r>
              <a:br>
                <a:rPr lang="fr-FR" sz="2000" dirty="0"/>
              </a:br>
              <a:r>
                <a:rPr lang="fr-FR" sz="2000" dirty="0"/>
                <a:t>seul comprimé</a:t>
              </a:r>
            </a:p>
          </p:txBody>
        </p:sp>
        <p:cxnSp>
          <p:nvCxnSpPr>
            <p:cNvPr id="17" name="Connecteur droit avec flèche 16"/>
            <p:cNvCxnSpPr/>
            <p:nvPr/>
          </p:nvCxnSpPr>
          <p:spPr>
            <a:xfrm flipH="1">
              <a:off x="4452730" y="3288517"/>
              <a:ext cx="2141225" cy="1223848"/>
            </a:xfrm>
            <a:prstGeom prst="straightConnector1">
              <a:avLst/>
            </a:prstGeom>
            <a:solidFill>
              <a:srgbClr val="993300"/>
            </a:solidFill>
            <a:ln>
              <a:tailEnd type="triangle"/>
            </a:ln>
          </p:spPr>
          <p:style>
            <a:lnRef idx="3">
              <a:schemeClr val="accent2"/>
            </a:lnRef>
            <a:fillRef idx="0">
              <a:schemeClr val="accent2"/>
            </a:fillRef>
            <a:effectRef idx="2">
              <a:schemeClr val="accent2"/>
            </a:effectRef>
            <a:fontRef idx="minor">
              <a:schemeClr val="tx1"/>
            </a:fontRef>
          </p:style>
        </p:cxnSp>
        <p:cxnSp>
          <p:nvCxnSpPr>
            <p:cNvPr id="20" name="Connecteur droit avec flèche 19"/>
            <p:cNvCxnSpPr/>
            <p:nvPr/>
          </p:nvCxnSpPr>
          <p:spPr>
            <a:xfrm flipH="1">
              <a:off x="5516217" y="3288517"/>
              <a:ext cx="1063488" cy="1939466"/>
            </a:xfrm>
            <a:prstGeom prst="straightConnector1">
              <a:avLst/>
            </a:prstGeom>
            <a:solidFill>
              <a:srgbClr val="993300"/>
            </a:solidFill>
            <a:ln>
              <a:tailEnd type="triangle"/>
            </a:ln>
          </p:spPr>
          <p:style>
            <a:lnRef idx="3">
              <a:schemeClr val="accent2"/>
            </a:lnRef>
            <a:fillRef idx="0">
              <a:schemeClr val="accent2"/>
            </a:fillRef>
            <a:effectRef idx="2">
              <a:schemeClr val="accent2"/>
            </a:effectRef>
            <a:fontRef idx="minor">
              <a:schemeClr val="tx1"/>
            </a:fontRef>
          </p:style>
        </p:cxnSp>
        <p:cxnSp>
          <p:nvCxnSpPr>
            <p:cNvPr id="23" name="Connecteur droit avec flèche 22"/>
            <p:cNvCxnSpPr/>
            <p:nvPr/>
          </p:nvCxnSpPr>
          <p:spPr>
            <a:xfrm flipH="1">
              <a:off x="5933661" y="3288517"/>
              <a:ext cx="646043" cy="2327092"/>
            </a:xfrm>
            <a:prstGeom prst="straightConnector1">
              <a:avLst/>
            </a:prstGeom>
            <a:solidFill>
              <a:srgbClr val="993300"/>
            </a:solidFill>
            <a:ln>
              <a:tailEnd type="triangle"/>
            </a:ln>
          </p:spPr>
          <p:style>
            <a:lnRef idx="3">
              <a:schemeClr val="accent2"/>
            </a:lnRef>
            <a:fillRef idx="0">
              <a:schemeClr val="accent2"/>
            </a:fillRef>
            <a:effectRef idx="2">
              <a:schemeClr val="accent2"/>
            </a:effectRef>
            <a:fontRef idx="minor">
              <a:schemeClr val="tx1"/>
            </a:fontRef>
          </p:style>
        </p:cxnSp>
        <p:cxnSp>
          <p:nvCxnSpPr>
            <p:cNvPr id="27" name="Connecteur droit avec flèche 26"/>
            <p:cNvCxnSpPr/>
            <p:nvPr/>
          </p:nvCxnSpPr>
          <p:spPr>
            <a:xfrm>
              <a:off x="6579704" y="3288517"/>
              <a:ext cx="14251" cy="2718917"/>
            </a:xfrm>
            <a:prstGeom prst="straightConnector1">
              <a:avLst/>
            </a:prstGeom>
            <a:solidFill>
              <a:srgbClr val="993300"/>
            </a:solidFill>
            <a:ln>
              <a:tailEnd type="triangle"/>
            </a:ln>
          </p:spPr>
          <p:style>
            <a:lnRef idx="3">
              <a:schemeClr val="accent2"/>
            </a:lnRef>
            <a:fillRef idx="0">
              <a:schemeClr val="accent2"/>
            </a:fillRef>
            <a:effectRef idx="2">
              <a:schemeClr val="accent2"/>
            </a:effectRef>
            <a:fontRef idx="minor">
              <a:schemeClr val="tx1"/>
            </a:fontRef>
          </p:style>
        </p:cxnSp>
      </p:grpSp>
      <p:grpSp>
        <p:nvGrpSpPr>
          <p:cNvPr id="36" name="Grouper 35"/>
          <p:cNvGrpSpPr/>
          <p:nvPr/>
        </p:nvGrpSpPr>
        <p:grpSpPr>
          <a:xfrm>
            <a:off x="4580284" y="1770511"/>
            <a:ext cx="6500191" cy="911242"/>
            <a:chOff x="3129356" y="3101008"/>
            <a:chExt cx="5706289" cy="911242"/>
          </a:xfrm>
          <a:solidFill>
            <a:srgbClr val="993300"/>
          </a:solidFill>
        </p:grpSpPr>
        <p:sp>
          <p:nvSpPr>
            <p:cNvPr id="37" name="ZoneTexte 36"/>
            <p:cNvSpPr txBox="1"/>
            <p:nvPr/>
          </p:nvSpPr>
          <p:spPr>
            <a:xfrm>
              <a:off x="6940044" y="3101008"/>
              <a:ext cx="1895601" cy="447261"/>
            </a:xfrm>
            <a:prstGeom prst="rect">
              <a:avLst/>
            </a:prstGeom>
            <a:grpFill/>
          </p:spPr>
          <p:style>
            <a:lnRef idx="0">
              <a:schemeClr val="dk1"/>
            </a:lnRef>
            <a:fillRef idx="3">
              <a:schemeClr val="dk1"/>
            </a:fillRef>
            <a:effectRef idx="3">
              <a:schemeClr val="dk1"/>
            </a:effectRef>
            <a:fontRef idx="minor">
              <a:schemeClr val="lt1"/>
            </a:fontRef>
          </p:style>
          <p:txBody>
            <a:bodyPr wrap="none" rtlCol="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2000"/>
                <a:t>La monothérapie</a:t>
              </a:r>
              <a:endParaRPr lang="fr-FR" sz="2000" dirty="0"/>
            </a:p>
          </p:txBody>
        </p:sp>
        <p:cxnSp>
          <p:nvCxnSpPr>
            <p:cNvPr id="38" name="Connecteur droit avec flèche 37"/>
            <p:cNvCxnSpPr>
              <a:stCxn id="37" idx="1"/>
            </p:cNvCxnSpPr>
            <p:nvPr/>
          </p:nvCxnSpPr>
          <p:spPr>
            <a:xfrm flipH="1">
              <a:off x="3129356" y="3324639"/>
              <a:ext cx="3810688" cy="687611"/>
            </a:xfrm>
            <a:prstGeom prst="straightConnector1">
              <a:avLst/>
            </a:prstGeom>
            <a:grpFill/>
            <a:ln>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5525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ssolv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72668" rIns="0" bIns="0" numCol="1" rtlCol="0" anchor="ctr" anchorCtr="0" compatLnSpc="1">
            <a:prstTxWarp prst="textNoShape">
              <a:avLst/>
            </a:prstTxWarp>
            <a:spAutoFit/>
          </a:bodyPr>
          <a:lstStyle/>
          <a:p>
            <a:pPr marL="469900"/>
            <a:r>
              <a:rPr sz="4400" spc="-25" dirty="0">
                <a:latin typeface="Calibri"/>
                <a:cs typeface="Calibri"/>
              </a:rPr>
              <a:t>…ET</a:t>
            </a:r>
            <a:r>
              <a:rPr sz="4400" spc="-5" dirty="0">
                <a:latin typeface="Calibri"/>
                <a:cs typeface="Calibri"/>
              </a:rPr>
              <a:t> </a:t>
            </a:r>
            <a:r>
              <a:rPr sz="4400" spc="-10" dirty="0">
                <a:latin typeface="Calibri"/>
                <a:cs typeface="Calibri"/>
              </a:rPr>
              <a:t>I</a:t>
            </a:r>
            <a:r>
              <a:rPr sz="4400" spc="-20" dirty="0">
                <a:latin typeface="Calibri"/>
                <a:cs typeface="Calibri"/>
              </a:rPr>
              <a:t>L</a:t>
            </a:r>
            <a:r>
              <a:rPr sz="4400" spc="-5" dirty="0">
                <a:latin typeface="Calibri"/>
                <a:cs typeface="Calibri"/>
              </a:rPr>
              <a:t> </a:t>
            </a:r>
            <a:r>
              <a:rPr sz="4400" spc="-30" dirty="0">
                <a:latin typeface="Calibri"/>
                <a:cs typeface="Calibri"/>
              </a:rPr>
              <a:t>N</a:t>
            </a:r>
            <a:r>
              <a:rPr sz="4400" spc="25" dirty="0">
                <a:latin typeface="Calibri"/>
                <a:cs typeface="Calibri"/>
              </a:rPr>
              <a:t>’</a:t>
            </a:r>
            <a:r>
              <a:rPr sz="4400" spc="-25" dirty="0">
                <a:latin typeface="Calibri"/>
                <a:cs typeface="Calibri"/>
              </a:rPr>
              <a:t>Y</a:t>
            </a:r>
            <a:r>
              <a:rPr sz="4400" spc="-5" dirty="0">
                <a:latin typeface="Calibri"/>
                <a:cs typeface="Calibri"/>
              </a:rPr>
              <a:t> </a:t>
            </a:r>
            <a:r>
              <a:rPr sz="4400" spc="-30" dirty="0">
                <a:latin typeface="Calibri"/>
                <a:cs typeface="Calibri"/>
              </a:rPr>
              <a:t>A</a:t>
            </a:r>
            <a:r>
              <a:rPr sz="4400" spc="20" dirty="0">
                <a:latin typeface="Calibri"/>
                <a:cs typeface="Calibri"/>
              </a:rPr>
              <a:t> </a:t>
            </a:r>
            <a:r>
              <a:rPr sz="4400" spc="-325" dirty="0">
                <a:latin typeface="Calibri"/>
                <a:cs typeface="Calibri"/>
              </a:rPr>
              <a:t>P</a:t>
            </a:r>
            <a:r>
              <a:rPr sz="4400" spc="-25" dirty="0">
                <a:latin typeface="Calibri"/>
                <a:cs typeface="Calibri"/>
              </a:rPr>
              <a:t>AS</a:t>
            </a:r>
            <a:r>
              <a:rPr sz="4400" spc="-5" dirty="0">
                <a:latin typeface="Calibri"/>
                <a:cs typeface="Calibri"/>
              </a:rPr>
              <a:t> </a:t>
            </a:r>
            <a:r>
              <a:rPr sz="4400" spc="-30" dirty="0">
                <a:latin typeface="Calibri"/>
                <a:cs typeface="Calibri"/>
              </a:rPr>
              <a:t>QUE</a:t>
            </a:r>
            <a:r>
              <a:rPr sz="4400" spc="20" dirty="0">
                <a:latin typeface="Calibri"/>
                <a:cs typeface="Calibri"/>
              </a:rPr>
              <a:t> </a:t>
            </a:r>
            <a:r>
              <a:rPr sz="4400" spc="-20" dirty="0">
                <a:latin typeface="Calibri"/>
                <a:cs typeface="Calibri"/>
              </a:rPr>
              <a:t>LE</a:t>
            </a:r>
            <a:r>
              <a:rPr sz="4400" spc="-10" dirty="0">
                <a:latin typeface="Calibri"/>
                <a:cs typeface="Calibri"/>
              </a:rPr>
              <a:t> </a:t>
            </a:r>
            <a:r>
              <a:rPr sz="4400" spc="-20" dirty="0">
                <a:latin typeface="Calibri"/>
                <a:cs typeface="Calibri"/>
              </a:rPr>
              <a:t>VI</a:t>
            </a:r>
            <a:r>
              <a:rPr sz="4400" spc="-10" dirty="0">
                <a:latin typeface="Calibri"/>
                <a:cs typeface="Calibri"/>
              </a:rPr>
              <a:t>H</a:t>
            </a:r>
            <a:r>
              <a:rPr sz="4400" spc="-35" dirty="0">
                <a:latin typeface="Calibri"/>
                <a:cs typeface="Calibri"/>
              </a:rPr>
              <a:t>…</a:t>
            </a:r>
            <a:endParaRPr sz="4400">
              <a:latin typeface="Calibri"/>
              <a:cs typeface="Calibri"/>
            </a:endParaRPr>
          </a:p>
        </p:txBody>
      </p:sp>
      <p:sp>
        <p:nvSpPr>
          <p:cNvPr id="5" name="Espace réservé du texte 4"/>
          <p:cNvSpPr>
            <a:spLocks noGrp="1"/>
          </p:cNvSpPr>
          <p:nvPr>
            <p:ph type="body" idx="1"/>
          </p:nvPr>
        </p:nvSpPr>
        <p:spPr/>
        <p:txBody>
          <a:bodyPr/>
          <a:lstStyle/>
          <a:p>
            <a:endParaRPr lang="fr-FR"/>
          </a:p>
        </p:txBody>
      </p:sp>
      <p:sp>
        <p:nvSpPr>
          <p:cNvPr id="3" name="object 3"/>
          <p:cNvSpPr txBox="1"/>
          <p:nvPr/>
        </p:nvSpPr>
        <p:spPr>
          <a:xfrm>
            <a:off x="8411527" y="1371600"/>
            <a:ext cx="3401695" cy="3447739"/>
          </a:xfrm>
          <a:prstGeom prst="rect">
            <a:avLst/>
          </a:prstGeom>
        </p:spPr>
        <p:txBody>
          <a:bodyPr vert="horz" wrap="square" lIns="0" tIns="0" rIns="0" bIns="0" rtlCol="0">
            <a:spAutoFit/>
          </a:bodyPr>
          <a:lstStyle/>
          <a:p>
            <a:pPr marL="356870" indent="-344170">
              <a:buClr>
                <a:srgbClr val="001F5F"/>
              </a:buClr>
              <a:buFont typeface="Arial"/>
              <a:buChar char="•"/>
              <a:tabLst>
                <a:tab pos="357505" algn="l"/>
              </a:tabLst>
            </a:pPr>
            <a:r>
              <a:rPr sz="3200" spc="-65" dirty="0">
                <a:solidFill>
                  <a:srgbClr val="001F5F"/>
                </a:solidFill>
                <a:latin typeface="Calibri"/>
                <a:cs typeface="Calibri"/>
              </a:rPr>
              <a:t>S</a:t>
            </a:r>
            <a:r>
              <a:rPr sz="3200" spc="-20" dirty="0">
                <a:solidFill>
                  <a:srgbClr val="001F5F"/>
                </a:solidFill>
                <a:latin typeface="Calibri"/>
                <a:cs typeface="Calibri"/>
              </a:rPr>
              <a:t>yph</a:t>
            </a:r>
            <a:r>
              <a:rPr sz="3200" spc="-5" dirty="0">
                <a:solidFill>
                  <a:srgbClr val="001F5F"/>
                </a:solidFill>
                <a:latin typeface="Calibri"/>
                <a:cs typeface="Calibri"/>
              </a:rPr>
              <a:t>ili</a:t>
            </a:r>
            <a:r>
              <a:rPr sz="3200" spc="-15" dirty="0">
                <a:solidFill>
                  <a:srgbClr val="001F5F"/>
                </a:solidFill>
                <a:latin typeface="Calibri"/>
                <a:cs typeface="Calibri"/>
              </a:rPr>
              <a:t>s</a:t>
            </a:r>
            <a:endParaRPr sz="3200" dirty="0">
              <a:latin typeface="Calibri"/>
              <a:cs typeface="Calibri"/>
            </a:endParaRPr>
          </a:p>
          <a:p>
            <a:pPr marL="356870" indent="-344170">
              <a:spcBef>
                <a:spcPts val="770"/>
              </a:spcBef>
              <a:buClr>
                <a:srgbClr val="001F5F"/>
              </a:buClr>
              <a:buFont typeface="Arial"/>
              <a:buChar char="•"/>
              <a:tabLst>
                <a:tab pos="357505" algn="l"/>
              </a:tabLst>
            </a:pPr>
            <a:r>
              <a:rPr sz="3200" spc="-85" dirty="0">
                <a:solidFill>
                  <a:srgbClr val="001F5F"/>
                </a:solidFill>
                <a:latin typeface="Calibri"/>
                <a:cs typeface="Calibri"/>
              </a:rPr>
              <a:t>L</a:t>
            </a:r>
            <a:r>
              <a:rPr sz="3200" spc="-50" dirty="0">
                <a:solidFill>
                  <a:srgbClr val="001F5F"/>
                </a:solidFill>
                <a:latin typeface="Calibri"/>
                <a:cs typeface="Calibri"/>
              </a:rPr>
              <a:t>G</a:t>
            </a:r>
            <a:r>
              <a:rPr sz="3200" spc="-40" dirty="0">
                <a:solidFill>
                  <a:srgbClr val="001F5F"/>
                </a:solidFill>
                <a:latin typeface="Calibri"/>
                <a:cs typeface="Calibri"/>
              </a:rPr>
              <a:t>V</a:t>
            </a:r>
            <a:r>
              <a:rPr sz="3200" spc="-5" dirty="0">
                <a:solidFill>
                  <a:srgbClr val="001F5F"/>
                </a:solidFill>
                <a:latin typeface="Calibri"/>
                <a:cs typeface="Calibri"/>
              </a:rPr>
              <a:t>-</a:t>
            </a:r>
            <a:r>
              <a:rPr sz="3200" spc="-25" dirty="0">
                <a:solidFill>
                  <a:srgbClr val="001F5F"/>
                </a:solidFill>
                <a:latin typeface="Calibri"/>
                <a:cs typeface="Calibri"/>
              </a:rPr>
              <a:t>Ch</a:t>
            </a:r>
            <a:r>
              <a:rPr sz="3200" dirty="0">
                <a:solidFill>
                  <a:srgbClr val="001F5F"/>
                </a:solidFill>
                <a:latin typeface="Calibri"/>
                <a:cs typeface="Calibri"/>
              </a:rPr>
              <a:t>l</a:t>
            </a:r>
            <a:r>
              <a:rPr sz="3200" spc="-20" dirty="0">
                <a:solidFill>
                  <a:srgbClr val="001F5F"/>
                </a:solidFill>
                <a:latin typeface="Calibri"/>
                <a:cs typeface="Calibri"/>
              </a:rPr>
              <a:t>a</a:t>
            </a:r>
            <a:r>
              <a:rPr sz="3200" spc="-75" dirty="0">
                <a:solidFill>
                  <a:srgbClr val="001F5F"/>
                </a:solidFill>
                <a:latin typeface="Calibri"/>
                <a:cs typeface="Calibri"/>
              </a:rPr>
              <a:t>m</a:t>
            </a:r>
            <a:r>
              <a:rPr sz="3200" spc="-65" dirty="0">
                <a:solidFill>
                  <a:srgbClr val="001F5F"/>
                </a:solidFill>
                <a:latin typeface="Calibri"/>
                <a:cs typeface="Calibri"/>
              </a:rPr>
              <a:t>y</a:t>
            </a:r>
            <a:r>
              <a:rPr sz="3200" spc="-25" dirty="0">
                <a:solidFill>
                  <a:srgbClr val="001F5F"/>
                </a:solidFill>
                <a:latin typeface="Calibri"/>
                <a:cs typeface="Calibri"/>
              </a:rPr>
              <a:t>d</a:t>
            </a:r>
            <a:r>
              <a:rPr sz="3200" dirty="0">
                <a:solidFill>
                  <a:srgbClr val="001F5F"/>
                </a:solidFill>
                <a:latin typeface="Calibri"/>
                <a:cs typeface="Calibri"/>
              </a:rPr>
              <a:t>i</a:t>
            </a:r>
            <a:r>
              <a:rPr sz="3200" spc="-20" dirty="0">
                <a:solidFill>
                  <a:srgbClr val="001F5F"/>
                </a:solidFill>
                <a:latin typeface="Calibri"/>
                <a:cs typeface="Calibri"/>
              </a:rPr>
              <a:t>ae</a:t>
            </a:r>
            <a:endParaRPr sz="3200" dirty="0">
              <a:latin typeface="Calibri"/>
              <a:cs typeface="Calibri"/>
            </a:endParaRPr>
          </a:p>
          <a:p>
            <a:pPr marL="356870" indent="-344170">
              <a:spcBef>
                <a:spcPts val="770"/>
              </a:spcBef>
              <a:buClr>
                <a:srgbClr val="001F5F"/>
              </a:buClr>
              <a:buFont typeface="Arial"/>
              <a:buChar char="•"/>
              <a:tabLst>
                <a:tab pos="357505" algn="l"/>
              </a:tabLst>
            </a:pPr>
            <a:r>
              <a:rPr sz="3200" spc="-20" dirty="0">
                <a:solidFill>
                  <a:srgbClr val="001F5F"/>
                </a:solidFill>
                <a:latin typeface="Calibri"/>
                <a:cs typeface="Calibri"/>
              </a:rPr>
              <a:t>Gono</a:t>
            </a:r>
            <a:r>
              <a:rPr sz="3200" spc="-45" dirty="0">
                <a:solidFill>
                  <a:srgbClr val="001F5F"/>
                </a:solidFill>
                <a:latin typeface="Calibri"/>
                <a:cs typeface="Calibri"/>
              </a:rPr>
              <a:t>c</a:t>
            </a:r>
            <a:r>
              <a:rPr sz="3200" spc="-25" dirty="0">
                <a:solidFill>
                  <a:srgbClr val="001F5F"/>
                </a:solidFill>
                <a:latin typeface="Calibri"/>
                <a:cs typeface="Calibri"/>
              </a:rPr>
              <a:t>oq</a:t>
            </a:r>
            <a:r>
              <a:rPr sz="3200" spc="-15" dirty="0">
                <a:solidFill>
                  <a:srgbClr val="001F5F"/>
                </a:solidFill>
                <a:latin typeface="Calibri"/>
                <a:cs typeface="Calibri"/>
              </a:rPr>
              <a:t>ues</a:t>
            </a:r>
            <a:endParaRPr sz="3200" dirty="0">
              <a:latin typeface="Calibri"/>
              <a:cs typeface="Calibri"/>
            </a:endParaRPr>
          </a:p>
          <a:p>
            <a:pPr marL="356870" indent="-344170">
              <a:spcBef>
                <a:spcPts val="770"/>
              </a:spcBef>
              <a:buClr>
                <a:srgbClr val="001F5F"/>
              </a:buClr>
              <a:buFont typeface="Arial"/>
              <a:buChar char="•"/>
              <a:tabLst>
                <a:tab pos="357505" algn="l"/>
              </a:tabLst>
            </a:pPr>
            <a:r>
              <a:rPr sz="3200" spc="-25" dirty="0">
                <a:solidFill>
                  <a:srgbClr val="001F5F"/>
                </a:solidFill>
                <a:latin typeface="Calibri"/>
                <a:cs typeface="Calibri"/>
              </a:rPr>
              <a:t>Herpes</a:t>
            </a:r>
            <a:endParaRPr sz="3200" dirty="0">
              <a:latin typeface="Calibri"/>
              <a:cs typeface="Calibri"/>
            </a:endParaRPr>
          </a:p>
          <a:p>
            <a:pPr marL="356870" indent="-344170">
              <a:spcBef>
                <a:spcPts val="765"/>
              </a:spcBef>
              <a:buClr>
                <a:srgbClr val="001F5F"/>
              </a:buClr>
              <a:buFont typeface="Arial"/>
              <a:buChar char="•"/>
              <a:tabLst>
                <a:tab pos="357505" algn="l"/>
              </a:tabLst>
            </a:pPr>
            <a:r>
              <a:rPr sz="3200" spc="-25" dirty="0">
                <a:solidFill>
                  <a:srgbClr val="001F5F"/>
                </a:solidFill>
                <a:latin typeface="Calibri"/>
                <a:cs typeface="Calibri"/>
              </a:rPr>
              <a:t>H</a:t>
            </a:r>
            <a:r>
              <a:rPr sz="3200" spc="-30" dirty="0">
                <a:solidFill>
                  <a:srgbClr val="001F5F"/>
                </a:solidFill>
                <a:latin typeface="Calibri"/>
                <a:cs typeface="Calibri"/>
              </a:rPr>
              <a:t>P</a:t>
            </a:r>
            <a:r>
              <a:rPr sz="3200" spc="-20" dirty="0">
                <a:solidFill>
                  <a:srgbClr val="001F5F"/>
                </a:solidFill>
                <a:latin typeface="Calibri"/>
                <a:cs typeface="Calibri"/>
              </a:rPr>
              <a:t>V</a:t>
            </a:r>
            <a:r>
              <a:rPr sz="3200" spc="5" dirty="0">
                <a:solidFill>
                  <a:srgbClr val="001F5F"/>
                </a:solidFill>
                <a:latin typeface="Calibri"/>
                <a:cs typeface="Calibri"/>
              </a:rPr>
              <a:t> </a:t>
            </a:r>
            <a:r>
              <a:rPr sz="3200" spc="-10" dirty="0">
                <a:solidFill>
                  <a:srgbClr val="001F5F"/>
                </a:solidFill>
                <a:latin typeface="Calibri"/>
                <a:cs typeface="Calibri"/>
              </a:rPr>
              <a:t>-</a:t>
            </a:r>
            <a:r>
              <a:rPr sz="3200" dirty="0">
                <a:solidFill>
                  <a:srgbClr val="001F5F"/>
                </a:solidFill>
                <a:latin typeface="Calibri"/>
                <a:cs typeface="Calibri"/>
              </a:rPr>
              <a:t> </a:t>
            </a:r>
            <a:r>
              <a:rPr sz="3200" spc="-25" dirty="0">
                <a:solidFill>
                  <a:srgbClr val="001F5F"/>
                </a:solidFill>
                <a:latin typeface="Calibri"/>
                <a:cs typeface="Calibri"/>
              </a:rPr>
              <a:t>Co</a:t>
            </a:r>
            <a:r>
              <a:rPr sz="3200" spc="-15" dirty="0">
                <a:solidFill>
                  <a:srgbClr val="001F5F"/>
                </a:solidFill>
                <a:latin typeface="Calibri"/>
                <a:cs typeface="Calibri"/>
              </a:rPr>
              <a:t>n</a:t>
            </a:r>
            <a:r>
              <a:rPr sz="3200" spc="-25" dirty="0">
                <a:solidFill>
                  <a:srgbClr val="001F5F"/>
                </a:solidFill>
                <a:latin typeface="Calibri"/>
                <a:cs typeface="Calibri"/>
              </a:rPr>
              <a:t>dy</a:t>
            </a:r>
            <a:r>
              <a:rPr sz="3200" dirty="0">
                <a:solidFill>
                  <a:srgbClr val="001F5F"/>
                </a:solidFill>
                <a:latin typeface="Calibri"/>
                <a:cs typeface="Calibri"/>
              </a:rPr>
              <a:t>l</a:t>
            </a:r>
            <a:r>
              <a:rPr sz="3200" spc="-25" dirty="0">
                <a:solidFill>
                  <a:srgbClr val="001F5F"/>
                </a:solidFill>
                <a:latin typeface="Calibri"/>
                <a:cs typeface="Calibri"/>
              </a:rPr>
              <a:t>omes</a:t>
            </a:r>
            <a:endParaRPr sz="3200" dirty="0">
              <a:latin typeface="Calibri"/>
              <a:cs typeface="Calibri"/>
            </a:endParaRPr>
          </a:p>
          <a:p>
            <a:pPr marL="356870" indent="-344170">
              <a:spcBef>
                <a:spcPts val="770"/>
              </a:spcBef>
              <a:buClr>
                <a:srgbClr val="001F5F"/>
              </a:buClr>
              <a:buFont typeface="Arial"/>
              <a:buChar char="•"/>
              <a:tabLst>
                <a:tab pos="357505" algn="l"/>
              </a:tabLst>
            </a:pPr>
            <a:r>
              <a:rPr sz="3200" spc="-25" dirty="0">
                <a:solidFill>
                  <a:srgbClr val="001F5F"/>
                </a:solidFill>
                <a:latin typeface="Calibri"/>
                <a:cs typeface="Calibri"/>
              </a:rPr>
              <a:t>Hépat</a:t>
            </a:r>
            <a:r>
              <a:rPr sz="3200" dirty="0">
                <a:solidFill>
                  <a:srgbClr val="001F5F"/>
                </a:solidFill>
                <a:latin typeface="Calibri"/>
                <a:cs typeface="Calibri"/>
              </a:rPr>
              <a:t>i</a:t>
            </a:r>
            <a:r>
              <a:rPr sz="3200" spc="-25" dirty="0">
                <a:solidFill>
                  <a:srgbClr val="001F5F"/>
                </a:solidFill>
                <a:latin typeface="Calibri"/>
                <a:cs typeface="Calibri"/>
              </a:rPr>
              <a:t>t</a:t>
            </a:r>
            <a:r>
              <a:rPr sz="3200" spc="-15" dirty="0">
                <a:solidFill>
                  <a:srgbClr val="001F5F"/>
                </a:solidFill>
                <a:latin typeface="Calibri"/>
                <a:cs typeface="Calibri"/>
              </a:rPr>
              <a:t>es</a:t>
            </a:r>
            <a:r>
              <a:rPr sz="3200" spc="-5" dirty="0">
                <a:solidFill>
                  <a:srgbClr val="001F5F"/>
                </a:solidFill>
                <a:latin typeface="Calibri"/>
                <a:cs typeface="Calibri"/>
              </a:rPr>
              <a:t> </a:t>
            </a:r>
            <a:r>
              <a:rPr sz="3200" spc="-20" dirty="0">
                <a:solidFill>
                  <a:srgbClr val="001F5F"/>
                </a:solidFill>
                <a:latin typeface="Calibri"/>
                <a:cs typeface="Calibri"/>
              </a:rPr>
              <a:t>A</a:t>
            </a:r>
            <a:r>
              <a:rPr sz="3200" spc="-5" dirty="0">
                <a:solidFill>
                  <a:srgbClr val="001F5F"/>
                </a:solidFill>
                <a:latin typeface="Calibri"/>
                <a:cs typeface="Calibri"/>
              </a:rPr>
              <a:t> </a:t>
            </a:r>
            <a:r>
              <a:rPr sz="3200" spc="-20" dirty="0">
                <a:solidFill>
                  <a:srgbClr val="001F5F"/>
                </a:solidFill>
                <a:latin typeface="Calibri"/>
                <a:cs typeface="Calibri"/>
              </a:rPr>
              <a:t>B</a:t>
            </a:r>
            <a:r>
              <a:rPr sz="3200" spc="10" dirty="0">
                <a:solidFill>
                  <a:srgbClr val="001F5F"/>
                </a:solidFill>
                <a:latin typeface="Calibri"/>
                <a:cs typeface="Calibri"/>
              </a:rPr>
              <a:t> </a:t>
            </a:r>
            <a:r>
              <a:rPr sz="3200" spc="-20" dirty="0">
                <a:solidFill>
                  <a:srgbClr val="001F5F"/>
                </a:solidFill>
                <a:latin typeface="Calibri"/>
                <a:cs typeface="Calibri"/>
              </a:rPr>
              <a:t>(C)</a:t>
            </a:r>
            <a:endParaRPr sz="32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3"/>
            <a:ext cx="8986520" cy="615553"/>
          </a:xfrm>
          <a:prstGeom prst="rect">
            <a:avLst/>
          </a:prstGeom>
        </p:spPr>
        <p:txBody>
          <a:bodyPr vert="horz" wrap="square" lIns="0" tIns="0" rIns="0" bIns="0" numCol="1" rtlCol="0" anchor="ctr" anchorCtr="0" compatLnSpc="1">
            <a:prstTxWarp prst="textNoShape">
              <a:avLst/>
            </a:prstTxWarp>
            <a:spAutoFit/>
          </a:bodyPr>
          <a:lstStyle/>
          <a:p>
            <a:pPr marL="12700"/>
            <a:r>
              <a:rPr sz="4000" spc="-5" dirty="0"/>
              <a:t>C</a:t>
            </a:r>
            <a:r>
              <a:rPr sz="4000" spc="-20" dirty="0"/>
              <a:t>A</a:t>
            </a:r>
            <a:r>
              <a:rPr sz="4000" dirty="0"/>
              <a:t>S</a:t>
            </a:r>
            <a:r>
              <a:rPr sz="4000" spc="-20" dirty="0"/>
              <a:t> </a:t>
            </a:r>
            <a:r>
              <a:rPr sz="4000" spc="-5" dirty="0"/>
              <a:t>D</a:t>
            </a:r>
            <a:r>
              <a:rPr sz="4000" dirty="0"/>
              <a:t>E</a:t>
            </a:r>
            <a:r>
              <a:rPr sz="4000" spc="-20" dirty="0"/>
              <a:t> </a:t>
            </a:r>
            <a:r>
              <a:rPr sz="4000" spc="-70" dirty="0"/>
              <a:t>S</a:t>
            </a:r>
            <a:r>
              <a:rPr sz="4000" dirty="0"/>
              <a:t>YPHIL</a:t>
            </a:r>
            <a:r>
              <a:rPr sz="4000" spc="10" dirty="0"/>
              <a:t>I</a:t>
            </a:r>
            <a:r>
              <a:rPr sz="4000" dirty="0"/>
              <a:t>S</a:t>
            </a:r>
            <a:r>
              <a:rPr sz="4000" spc="-90" dirty="0"/>
              <a:t> </a:t>
            </a:r>
            <a:r>
              <a:rPr sz="4000" spc="-15" dirty="0"/>
              <a:t>E</a:t>
            </a:r>
            <a:r>
              <a:rPr sz="4000" dirty="0"/>
              <a:t>T </a:t>
            </a:r>
            <a:r>
              <a:rPr sz="4000" spc="-25" dirty="0"/>
              <a:t>D</a:t>
            </a:r>
            <a:r>
              <a:rPr sz="4000" dirty="0"/>
              <a:t>E</a:t>
            </a:r>
            <a:r>
              <a:rPr sz="4000" spc="-10" dirty="0"/>
              <a:t> </a:t>
            </a:r>
            <a:r>
              <a:rPr sz="4000" spc="-5" dirty="0"/>
              <a:t>GONO</a:t>
            </a:r>
            <a:r>
              <a:rPr sz="4000" spc="-40" dirty="0"/>
              <a:t>C</a:t>
            </a:r>
            <a:r>
              <a:rPr sz="4000" spc="-5" dirty="0"/>
              <a:t>OC</a:t>
            </a:r>
            <a:r>
              <a:rPr sz="4000" spc="-20" dirty="0"/>
              <a:t>C</a:t>
            </a:r>
            <a:r>
              <a:rPr sz="4000" dirty="0"/>
              <a:t>I</a:t>
            </a:r>
            <a:r>
              <a:rPr sz="4000" spc="-55" dirty="0"/>
              <a:t>E</a:t>
            </a:r>
            <a:r>
              <a:rPr sz="4000" dirty="0"/>
              <a:t>S</a:t>
            </a:r>
            <a:endParaRPr sz="4000"/>
          </a:p>
        </p:txBody>
      </p:sp>
      <p:sp>
        <p:nvSpPr>
          <p:cNvPr id="3" name="object 3"/>
          <p:cNvSpPr txBox="1"/>
          <p:nvPr/>
        </p:nvSpPr>
        <p:spPr>
          <a:xfrm>
            <a:off x="9578975" y="14351"/>
            <a:ext cx="1066800" cy="215444"/>
          </a:xfrm>
          <a:prstGeom prst="rect">
            <a:avLst/>
          </a:prstGeom>
        </p:spPr>
        <p:txBody>
          <a:bodyPr vert="horz" wrap="square" lIns="0" tIns="0" rIns="0" bIns="0" rtlCol="0">
            <a:spAutoFit/>
          </a:bodyPr>
          <a:lstStyle/>
          <a:p>
            <a:pPr marL="586105"/>
            <a:r>
              <a:rPr sz="1400" spc="-10" dirty="0">
                <a:latin typeface="Times New Roman"/>
                <a:cs typeface="Times New Roman"/>
              </a:rPr>
              <a:t>28</a:t>
            </a:r>
            <a:endParaRPr sz="1400">
              <a:latin typeface="Times New Roman"/>
              <a:cs typeface="Times New Roman"/>
            </a:endParaRPr>
          </a:p>
        </p:txBody>
      </p:sp>
      <p:sp>
        <p:nvSpPr>
          <p:cNvPr id="4" name="object 4"/>
          <p:cNvSpPr/>
          <p:nvPr/>
        </p:nvSpPr>
        <p:spPr>
          <a:xfrm>
            <a:off x="1623949" y="1285255"/>
            <a:ext cx="8488426" cy="554672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0520571" y="6477000"/>
            <a:ext cx="799465" cy="215444"/>
          </a:xfrm>
          <a:prstGeom prst="rect">
            <a:avLst/>
          </a:prstGeom>
        </p:spPr>
        <p:txBody>
          <a:bodyPr vert="horz" wrap="square" lIns="0" tIns="0" rIns="0" bIns="0" rtlCol="0">
            <a:spAutoFit/>
          </a:bodyPr>
          <a:lstStyle/>
          <a:p>
            <a:pPr marL="12700"/>
            <a:r>
              <a:rPr sz="1400" i="1" spc="-15" dirty="0">
                <a:solidFill>
                  <a:srgbClr val="001F5F"/>
                </a:solidFill>
                <a:latin typeface="Times New Roman"/>
                <a:cs typeface="Times New Roman"/>
              </a:rPr>
              <a:t>I</a:t>
            </a:r>
            <a:r>
              <a:rPr sz="1400" i="1" spc="-5" dirty="0">
                <a:solidFill>
                  <a:srgbClr val="001F5F"/>
                </a:solidFill>
                <a:latin typeface="Times New Roman"/>
                <a:cs typeface="Times New Roman"/>
              </a:rPr>
              <a:t>N</a:t>
            </a:r>
            <a:r>
              <a:rPr sz="1400" i="1" spc="-45" dirty="0">
                <a:solidFill>
                  <a:srgbClr val="001F5F"/>
                </a:solidFill>
                <a:latin typeface="Times New Roman"/>
                <a:cs typeface="Times New Roman"/>
              </a:rPr>
              <a:t>V</a:t>
            </a:r>
            <a:r>
              <a:rPr sz="1400" i="1" spc="-10" dirty="0">
                <a:solidFill>
                  <a:srgbClr val="001F5F"/>
                </a:solidFill>
                <a:latin typeface="Times New Roman"/>
                <a:cs typeface="Times New Roman"/>
              </a:rPr>
              <a:t>S</a:t>
            </a:r>
            <a:r>
              <a:rPr sz="1400" i="1" spc="55" dirty="0">
                <a:solidFill>
                  <a:srgbClr val="001F5F"/>
                </a:solidFill>
                <a:latin typeface="Times New Roman"/>
                <a:cs typeface="Times New Roman"/>
              </a:rPr>
              <a:t> </a:t>
            </a:r>
            <a:r>
              <a:rPr sz="1400" i="1" spc="-10" dirty="0">
                <a:solidFill>
                  <a:srgbClr val="001F5F"/>
                </a:solidFill>
                <a:latin typeface="Times New Roman"/>
                <a:cs typeface="Times New Roman"/>
              </a:rPr>
              <a:t>2013</a:t>
            </a:r>
            <a:endParaRPr sz="140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2"/>
            <a:ext cx="8986520" cy="664796"/>
          </a:xfrm>
          <a:prstGeom prst="rect">
            <a:avLst/>
          </a:prstGeom>
        </p:spPr>
        <p:txBody>
          <a:bodyPr vert="horz" wrap="square" lIns="0" tIns="48767" rIns="0" bIns="0" numCol="1" rtlCol="0" anchor="ctr" anchorCtr="0" compatLnSpc="1">
            <a:prstTxWarp prst="textNoShape">
              <a:avLst/>
            </a:prstTxWarp>
            <a:spAutoFit/>
          </a:bodyPr>
          <a:lstStyle/>
          <a:p>
            <a:pPr marL="5112385"/>
            <a:r>
              <a:rPr sz="4000" spc="-60" dirty="0"/>
              <a:t>L</a:t>
            </a:r>
            <a:r>
              <a:rPr sz="4000" spc="-35" dirty="0"/>
              <a:t>G</a:t>
            </a:r>
            <a:r>
              <a:rPr sz="4000" spc="-5" dirty="0"/>
              <a:t>V*</a:t>
            </a:r>
            <a:endParaRPr sz="4000" dirty="0"/>
          </a:p>
        </p:txBody>
      </p:sp>
      <p:sp>
        <p:nvSpPr>
          <p:cNvPr id="3" name="object 3"/>
          <p:cNvSpPr txBox="1"/>
          <p:nvPr/>
        </p:nvSpPr>
        <p:spPr>
          <a:xfrm>
            <a:off x="6858000" y="1162131"/>
            <a:ext cx="4091940" cy="1323439"/>
          </a:xfrm>
          <a:prstGeom prst="rect">
            <a:avLst/>
          </a:prstGeom>
        </p:spPr>
        <p:txBody>
          <a:bodyPr vert="horz" wrap="square" lIns="0" tIns="0" rIns="0" bIns="0" rtlCol="0">
            <a:spAutoFit/>
          </a:bodyPr>
          <a:lstStyle/>
          <a:p>
            <a:pPr marL="140335"/>
            <a:r>
              <a:rPr sz="2000" spc="-15" dirty="0">
                <a:solidFill>
                  <a:srgbClr val="001F5F"/>
                </a:solidFill>
                <a:latin typeface="Calibri"/>
                <a:cs typeface="Calibri"/>
              </a:rPr>
              <a:t>S</a:t>
            </a:r>
            <a:r>
              <a:rPr sz="2000" spc="-35" dirty="0">
                <a:solidFill>
                  <a:srgbClr val="001F5F"/>
                </a:solidFill>
                <a:latin typeface="Calibri"/>
                <a:cs typeface="Calibri"/>
              </a:rPr>
              <a:t>t</a:t>
            </a:r>
            <a:r>
              <a:rPr sz="2000" spc="-10" dirty="0">
                <a:solidFill>
                  <a:srgbClr val="001F5F"/>
                </a:solidFill>
                <a:latin typeface="Calibri"/>
                <a:cs typeface="Calibri"/>
              </a:rPr>
              <a:t>a</a:t>
            </a:r>
            <a:r>
              <a:rPr sz="2000" spc="-5" dirty="0">
                <a:solidFill>
                  <a:srgbClr val="001F5F"/>
                </a:solidFill>
                <a:latin typeface="Calibri"/>
                <a:cs typeface="Calibri"/>
              </a:rPr>
              <a:t>b</a:t>
            </a:r>
            <a:r>
              <a:rPr sz="2000" spc="-10" dirty="0">
                <a:solidFill>
                  <a:srgbClr val="001F5F"/>
                </a:solidFill>
                <a:latin typeface="Calibri"/>
                <a:cs typeface="Calibri"/>
              </a:rPr>
              <a:t>le</a:t>
            </a:r>
            <a:r>
              <a:rPr sz="2000" spc="15" dirty="0">
                <a:solidFill>
                  <a:srgbClr val="001F5F"/>
                </a:solidFill>
                <a:latin typeface="Calibri"/>
                <a:cs typeface="Calibri"/>
              </a:rPr>
              <a:t> </a:t>
            </a:r>
            <a:r>
              <a:rPr sz="2000" spc="-20" dirty="0">
                <a:solidFill>
                  <a:srgbClr val="001F5F"/>
                </a:solidFill>
                <a:latin typeface="Calibri"/>
                <a:cs typeface="Calibri"/>
              </a:rPr>
              <a:t>e</a:t>
            </a:r>
            <a:r>
              <a:rPr sz="2000" spc="-35"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 </a:t>
            </a:r>
            <a:r>
              <a:rPr sz="2000" spc="-15" dirty="0">
                <a:solidFill>
                  <a:srgbClr val="001F5F"/>
                </a:solidFill>
                <a:latin typeface="Calibri"/>
                <a:cs typeface="Calibri"/>
              </a:rPr>
              <a:t>2</a:t>
            </a:r>
            <a:r>
              <a:rPr sz="2000" spc="-25" dirty="0">
                <a:solidFill>
                  <a:srgbClr val="001F5F"/>
                </a:solidFill>
                <a:latin typeface="Calibri"/>
                <a:cs typeface="Calibri"/>
              </a:rPr>
              <a:t>0</a:t>
            </a:r>
            <a:r>
              <a:rPr sz="2000" spc="-15" dirty="0">
                <a:solidFill>
                  <a:srgbClr val="001F5F"/>
                </a:solidFill>
                <a:latin typeface="Calibri"/>
                <a:cs typeface="Calibri"/>
              </a:rPr>
              <a:t>08</a:t>
            </a:r>
            <a:r>
              <a:rPr sz="2000" spc="20"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t</a:t>
            </a:r>
            <a:r>
              <a:rPr sz="2000" spc="5" dirty="0">
                <a:solidFill>
                  <a:srgbClr val="001F5F"/>
                </a:solidFill>
                <a:latin typeface="Calibri"/>
                <a:cs typeface="Calibri"/>
              </a:rPr>
              <a:t> </a:t>
            </a:r>
            <a:r>
              <a:rPr sz="2000" spc="-15" dirty="0">
                <a:solidFill>
                  <a:srgbClr val="001F5F"/>
                </a:solidFill>
                <a:latin typeface="Calibri"/>
                <a:cs typeface="Calibri"/>
              </a:rPr>
              <a:t>2</a:t>
            </a:r>
            <a:r>
              <a:rPr sz="2000" spc="-25" dirty="0">
                <a:solidFill>
                  <a:srgbClr val="001F5F"/>
                </a:solidFill>
                <a:latin typeface="Calibri"/>
                <a:cs typeface="Calibri"/>
              </a:rPr>
              <a:t>0</a:t>
            </a:r>
            <a:r>
              <a:rPr sz="2000" spc="-15" dirty="0">
                <a:solidFill>
                  <a:srgbClr val="001F5F"/>
                </a:solidFill>
                <a:latin typeface="Calibri"/>
                <a:cs typeface="Calibri"/>
              </a:rPr>
              <a:t>1</a:t>
            </a:r>
            <a:r>
              <a:rPr sz="2000" spc="-25" dirty="0">
                <a:solidFill>
                  <a:srgbClr val="001F5F"/>
                </a:solidFill>
                <a:latin typeface="Calibri"/>
                <a:cs typeface="Calibri"/>
              </a:rPr>
              <a:t>2</a:t>
            </a:r>
            <a:r>
              <a:rPr sz="2000" spc="-5" dirty="0">
                <a:solidFill>
                  <a:srgbClr val="001F5F"/>
                </a:solidFill>
                <a:latin typeface="Calibri"/>
                <a:cs typeface="Calibri"/>
              </a:rPr>
              <a:t>,</a:t>
            </a:r>
            <a:endParaRPr sz="2000" dirty="0">
              <a:latin typeface="Calibri"/>
              <a:cs typeface="Calibri"/>
            </a:endParaRPr>
          </a:p>
          <a:p>
            <a:pPr marL="146685" indent="-133985">
              <a:spcBef>
                <a:spcPts val="240"/>
              </a:spcBef>
              <a:buClr>
                <a:srgbClr val="001F5F"/>
              </a:buClr>
              <a:buFont typeface="Calibri"/>
              <a:buChar char="-"/>
              <a:tabLst>
                <a:tab pos="147320" algn="l"/>
              </a:tabLst>
            </a:pPr>
            <a:r>
              <a:rPr sz="2000" spc="-5" dirty="0">
                <a:solidFill>
                  <a:srgbClr val="001F5F"/>
                </a:solidFill>
                <a:latin typeface="Calibri"/>
                <a:cs typeface="Calibri"/>
              </a:rPr>
              <a:t>E</a:t>
            </a:r>
            <a:r>
              <a:rPr sz="2000" spc="-15" dirty="0">
                <a:solidFill>
                  <a:srgbClr val="001F5F"/>
                </a:solidFill>
                <a:latin typeface="Calibri"/>
                <a:cs typeface="Calibri"/>
              </a:rPr>
              <a:t>n </a:t>
            </a:r>
            <a:r>
              <a:rPr sz="2000" spc="-10" dirty="0">
                <a:solidFill>
                  <a:srgbClr val="001F5F"/>
                </a:solidFill>
                <a:latin typeface="Calibri"/>
                <a:cs typeface="Calibri"/>
              </a:rPr>
              <a:t>a</a:t>
            </a:r>
            <a:r>
              <a:rPr sz="2000" spc="-5" dirty="0">
                <a:solidFill>
                  <a:srgbClr val="001F5F"/>
                </a:solidFill>
                <a:latin typeface="Calibri"/>
                <a:cs typeface="Calibri"/>
              </a:rPr>
              <a:t>u</a:t>
            </a:r>
            <a:r>
              <a:rPr sz="2000" spc="-10" dirty="0">
                <a:solidFill>
                  <a:srgbClr val="001F5F"/>
                </a:solidFill>
                <a:latin typeface="Calibri"/>
                <a:cs typeface="Calibri"/>
              </a:rPr>
              <a:t>g</a:t>
            </a:r>
            <a:r>
              <a:rPr sz="2000" spc="-30" dirty="0">
                <a:solidFill>
                  <a:srgbClr val="001F5F"/>
                </a:solidFill>
                <a:latin typeface="Calibri"/>
                <a:cs typeface="Calibri"/>
              </a:rPr>
              <a:t>m</a:t>
            </a:r>
            <a:r>
              <a:rPr sz="2000" spc="-20" dirty="0">
                <a:solidFill>
                  <a:srgbClr val="001F5F"/>
                </a:solidFill>
                <a:latin typeface="Calibri"/>
                <a:cs typeface="Calibri"/>
              </a:rPr>
              <a:t>e</a:t>
            </a:r>
            <a:r>
              <a:rPr sz="2000" spc="-30" dirty="0">
                <a:solidFill>
                  <a:srgbClr val="001F5F"/>
                </a:solidFill>
                <a:latin typeface="Calibri"/>
                <a:cs typeface="Calibri"/>
              </a:rPr>
              <a:t>nta</a:t>
            </a:r>
            <a:r>
              <a:rPr sz="2000" spc="-10" dirty="0">
                <a:solidFill>
                  <a:srgbClr val="001F5F"/>
                </a:solidFill>
                <a:latin typeface="Calibri"/>
                <a:cs typeface="Calibri"/>
              </a:rPr>
              <a:t>tio</a:t>
            </a:r>
            <a:r>
              <a:rPr sz="2000" spc="-15" dirty="0">
                <a:solidFill>
                  <a:srgbClr val="001F5F"/>
                </a:solidFill>
                <a:latin typeface="Calibri"/>
                <a:cs typeface="Calibri"/>
              </a:rPr>
              <a:t>n</a:t>
            </a:r>
            <a:r>
              <a:rPr sz="2000" spc="55" dirty="0">
                <a:solidFill>
                  <a:srgbClr val="001F5F"/>
                </a:solidFill>
                <a:latin typeface="Calibri"/>
                <a:cs typeface="Calibri"/>
              </a:rPr>
              <a:t> </a:t>
            </a:r>
            <a:r>
              <a:rPr sz="2000" spc="-20" dirty="0">
                <a:solidFill>
                  <a:srgbClr val="001F5F"/>
                </a:solidFill>
                <a:latin typeface="Calibri"/>
                <a:cs typeface="Calibri"/>
              </a:rPr>
              <a:t>e</a:t>
            </a:r>
            <a:r>
              <a:rPr sz="2000" spc="-15" dirty="0">
                <a:solidFill>
                  <a:srgbClr val="001F5F"/>
                </a:solidFill>
                <a:latin typeface="Calibri"/>
                <a:cs typeface="Calibri"/>
              </a:rPr>
              <a:t>n</a:t>
            </a:r>
            <a:r>
              <a:rPr sz="2000" spc="5" dirty="0">
                <a:solidFill>
                  <a:srgbClr val="001F5F"/>
                </a:solidFill>
                <a:latin typeface="Calibri"/>
                <a:cs typeface="Calibri"/>
              </a:rPr>
              <a:t> </a:t>
            </a:r>
            <a:r>
              <a:rPr sz="2000" spc="-15" dirty="0">
                <a:solidFill>
                  <a:srgbClr val="001F5F"/>
                </a:solidFill>
                <a:latin typeface="Calibri"/>
                <a:cs typeface="Calibri"/>
              </a:rPr>
              <a:t>2013</a:t>
            </a:r>
            <a:endParaRPr sz="2000" dirty="0">
              <a:latin typeface="Calibri"/>
              <a:cs typeface="Calibri"/>
            </a:endParaRPr>
          </a:p>
          <a:p>
            <a:pPr marL="146685" indent="-133985">
              <a:spcBef>
                <a:spcPts val="240"/>
              </a:spcBef>
              <a:buClr>
                <a:srgbClr val="001F5F"/>
              </a:buClr>
              <a:buFont typeface="Calibri"/>
              <a:buChar char="-"/>
              <a:tabLst>
                <a:tab pos="147320" algn="l"/>
              </a:tabLst>
            </a:pPr>
            <a:r>
              <a:rPr sz="2000" spc="-4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cti</a:t>
            </a:r>
            <a:r>
              <a:rPr sz="2000" spc="-30"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s</a:t>
            </a:r>
            <a:r>
              <a:rPr sz="2000" spc="60" dirty="0">
                <a:solidFill>
                  <a:srgbClr val="001F5F"/>
                </a:solidFill>
                <a:latin typeface="Calibri"/>
                <a:cs typeface="Calibri"/>
              </a:rPr>
              <a:t> </a:t>
            </a:r>
            <a:r>
              <a:rPr sz="2000" spc="-10" dirty="0">
                <a:solidFill>
                  <a:srgbClr val="001F5F"/>
                </a:solidFill>
                <a:latin typeface="Calibri"/>
                <a:cs typeface="Calibri"/>
              </a:rPr>
              <a:t>n</a:t>
            </a:r>
            <a:r>
              <a:rPr sz="2000" spc="-15" dirty="0">
                <a:solidFill>
                  <a:srgbClr val="001F5F"/>
                </a:solidFill>
                <a:latin typeface="Calibri"/>
                <a:cs typeface="Calibri"/>
              </a:rPr>
              <a:t>on </a:t>
            </a:r>
            <a:r>
              <a:rPr sz="2000" spc="-55" dirty="0">
                <a:solidFill>
                  <a:srgbClr val="001F5F"/>
                </a:solidFill>
                <a:latin typeface="Calibri"/>
                <a:cs typeface="Calibri"/>
              </a:rPr>
              <a:t>L</a:t>
            </a:r>
            <a:r>
              <a:rPr sz="2000" spc="-25" dirty="0">
                <a:solidFill>
                  <a:srgbClr val="001F5F"/>
                </a:solidFill>
                <a:latin typeface="Calibri"/>
                <a:cs typeface="Calibri"/>
              </a:rPr>
              <a:t>G</a:t>
            </a:r>
            <a:r>
              <a:rPr sz="2000" spc="-15" dirty="0">
                <a:solidFill>
                  <a:srgbClr val="001F5F"/>
                </a:solidFill>
                <a:latin typeface="Calibri"/>
                <a:cs typeface="Calibri"/>
              </a:rPr>
              <a:t>V</a:t>
            </a:r>
            <a:r>
              <a:rPr sz="2000" spc="-5" dirty="0">
                <a:solidFill>
                  <a:srgbClr val="001F5F"/>
                </a:solidFill>
                <a:latin typeface="Calibri"/>
                <a:cs typeface="Calibri"/>
              </a:rPr>
              <a:t> </a:t>
            </a:r>
            <a:r>
              <a:rPr sz="2000" spc="-15" dirty="0">
                <a:solidFill>
                  <a:srgbClr val="001F5F"/>
                </a:solidFill>
                <a:latin typeface="Calibri"/>
                <a:cs typeface="Calibri"/>
              </a:rPr>
              <a:t>en</a:t>
            </a:r>
            <a:r>
              <a:rPr sz="2000" spc="25" dirty="0">
                <a:solidFill>
                  <a:srgbClr val="001F5F"/>
                </a:solidFill>
                <a:latin typeface="Calibri"/>
                <a:cs typeface="Calibri"/>
              </a:rPr>
              <a:t> </a:t>
            </a:r>
            <a:r>
              <a:rPr sz="2000" spc="-10" dirty="0">
                <a:solidFill>
                  <a:srgbClr val="001F5F"/>
                </a:solidFill>
                <a:latin typeface="Calibri"/>
                <a:cs typeface="Calibri"/>
              </a:rPr>
              <a:t>a</a:t>
            </a:r>
            <a:r>
              <a:rPr sz="2000" spc="-5" dirty="0">
                <a:solidFill>
                  <a:srgbClr val="001F5F"/>
                </a:solidFill>
                <a:latin typeface="Calibri"/>
                <a:cs typeface="Calibri"/>
              </a:rPr>
              <a:t>u</a:t>
            </a:r>
            <a:r>
              <a:rPr sz="2000" spc="-10" dirty="0">
                <a:solidFill>
                  <a:srgbClr val="001F5F"/>
                </a:solidFill>
                <a:latin typeface="Calibri"/>
                <a:cs typeface="Calibri"/>
              </a:rPr>
              <a:t>g</a:t>
            </a:r>
            <a:r>
              <a:rPr sz="2000" spc="-30" dirty="0">
                <a:solidFill>
                  <a:srgbClr val="001F5F"/>
                </a:solidFill>
                <a:latin typeface="Calibri"/>
                <a:cs typeface="Calibri"/>
              </a:rPr>
              <a:t>m</a:t>
            </a:r>
            <a:r>
              <a:rPr sz="2000" spc="-20" dirty="0">
                <a:solidFill>
                  <a:srgbClr val="001F5F"/>
                </a:solidFill>
                <a:latin typeface="Calibri"/>
                <a:cs typeface="Calibri"/>
              </a:rPr>
              <a:t>e</a:t>
            </a:r>
            <a:r>
              <a:rPr sz="2000" spc="-30" dirty="0">
                <a:solidFill>
                  <a:srgbClr val="001F5F"/>
                </a:solidFill>
                <a:latin typeface="Calibri"/>
                <a:cs typeface="Calibri"/>
              </a:rPr>
              <a:t>nta</a:t>
            </a:r>
            <a:r>
              <a:rPr sz="2000" spc="-10" dirty="0">
                <a:solidFill>
                  <a:srgbClr val="001F5F"/>
                </a:solidFill>
                <a:latin typeface="Calibri"/>
                <a:cs typeface="Calibri"/>
              </a:rPr>
              <a:t>tio</a:t>
            </a:r>
            <a:r>
              <a:rPr sz="2000" spc="-15" dirty="0">
                <a:solidFill>
                  <a:srgbClr val="001F5F"/>
                </a:solidFill>
                <a:latin typeface="Calibri"/>
                <a:cs typeface="Calibri"/>
              </a:rPr>
              <a:t>n</a:t>
            </a:r>
            <a:endParaRPr sz="2000" dirty="0">
              <a:latin typeface="Calibri"/>
              <a:cs typeface="Calibri"/>
            </a:endParaRPr>
          </a:p>
          <a:p>
            <a:pPr marL="146685" indent="-133985">
              <a:spcBef>
                <a:spcPts val="240"/>
              </a:spcBef>
              <a:buClr>
                <a:srgbClr val="001F5F"/>
              </a:buClr>
              <a:buFont typeface="Calibri"/>
              <a:buChar char="-"/>
              <a:tabLst>
                <a:tab pos="147320" algn="l"/>
              </a:tabLst>
            </a:pPr>
            <a:r>
              <a:rPr sz="2000" spc="-10" dirty="0">
                <a:solidFill>
                  <a:srgbClr val="001F5F"/>
                </a:solidFill>
                <a:latin typeface="Calibri"/>
                <a:cs typeface="Calibri"/>
              </a:rPr>
              <a:t>H</a:t>
            </a:r>
            <a:r>
              <a:rPr sz="2000" spc="-15" dirty="0">
                <a:solidFill>
                  <a:srgbClr val="001F5F"/>
                </a:solidFill>
                <a:latin typeface="Calibri"/>
                <a:cs typeface="Calibri"/>
              </a:rPr>
              <a:t>SH</a:t>
            </a:r>
            <a:r>
              <a:rPr sz="2000" spc="30"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spc="-15" dirty="0">
                <a:solidFill>
                  <a:srgbClr val="001F5F"/>
                </a:solidFill>
                <a:latin typeface="Calibri"/>
                <a:cs typeface="Calibri"/>
              </a:rPr>
              <a:t>8% </a:t>
            </a:r>
            <a:r>
              <a:rPr sz="2000" spc="-5" dirty="0">
                <a:solidFill>
                  <a:srgbClr val="001F5F"/>
                </a:solidFill>
                <a:latin typeface="Calibri"/>
                <a:cs typeface="Calibri"/>
              </a:rPr>
              <a:t>p</a:t>
            </a:r>
            <a:r>
              <a:rPr sz="2000" spc="-15" dirty="0">
                <a:solidFill>
                  <a:srgbClr val="001F5F"/>
                </a:solidFill>
                <a:latin typeface="Calibri"/>
                <a:cs typeface="Calibri"/>
              </a:rPr>
              <a:t>o</a:t>
            </a:r>
            <a:r>
              <a:rPr sz="2000" spc="-10" dirty="0">
                <a:solidFill>
                  <a:srgbClr val="001F5F"/>
                </a:solidFill>
                <a:latin typeface="Calibri"/>
                <a:cs typeface="Calibri"/>
              </a:rPr>
              <a:t>ur</a:t>
            </a:r>
            <a:r>
              <a:rPr sz="2000" spc="-20" dirty="0">
                <a:solidFill>
                  <a:srgbClr val="001F5F"/>
                </a:solidFill>
                <a:latin typeface="Calibri"/>
                <a:cs typeface="Calibri"/>
              </a:rPr>
              <a:t> </a:t>
            </a:r>
            <a:r>
              <a:rPr sz="2000" spc="-55" dirty="0">
                <a:solidFill>
                  <a:srgbClr val="001F5F"/>
                </a:solidFill>
                <a:latin typeface="Calibri"/>
                <a:cs typeface="Calibri"/>
              </a:rPr>
              <a:t>L</a:t>
            </a:r>
            <a:r>
              <a:rPr sz="2000" spc="-25" dirty="0">
                <a:solidFill>
                  <a:srgbClr val="001F5F"/>
                </a:solidFill>
                <a:latin typeface="Calibri"/>
                <a:cs typeface="Calibri"/>
              </a:rPr>
              <a:t>G</a:t>
            </a:r>
            <a:r>
              <a:rPr sz="2000" spc="-185" dirty="0">
                <a:solidFill>
                  <a:srgbClr val="001F5F"/>
                </a:solidFill>
                <a:latin typeface="Calibri"/>
                <a:cs typeface="Calibri"/>
              </a:rPr>
              <a:t>V</a:t>
            </a:r>
            <a:r>
              <a:rPr sz="2000" spc="-5" dirty="0">
                <a:solidFill>
                  <a:srgbClr val="001F5F"/>
                </a:solidFill>
                <a:latin typeface="Calibri"/>
                <a:cs typeface="Calibri"/>
              </a:rPr>
              <a:t>,</a:t>
            </a:r>
            <a:r>
              <a:rPr sz="2000" spc="30" dirty="0">
                <a:solidFill>
                  <a:srgbClr val="001F5F"/>
                </a:solidFill>
                <a:latin typeface="Calibri"/>
                <a:cs typeface="Calibri"/>
              </a:rPr>
              <a:t> </a:t>
            </a:r>
            <a:r>
              <a:rPr sz="2000" spc="-15" dirty="0">
                <a:solidFill>
                  <a:srgbClr val="001F5F"/>
                </a:solidFill>
                <a:latin typeface="Calibri"/>
                <a:cs typeface="Calibri"/>
              </a:rPr>
              <a:t>90% </a:t>
            </a:r>
            <a:r>
              <a:rPr sz="2000" spc="-5" dirty="0">
                <a:solidFill>
                  <a:srgbClr val="001F5F"/>
                </a:solidFill>
                <a:latin typeface="Calibri"/>
                <a:cs typeface="Calibri"/>
              </a:rPr>
              <a:t>p</a:t>
            </a:r>
            <a:r>
              <a:rPr sz="2000" spc="-15" dirty="0">
                <a:solidFill>
                  <a:srgbClr val="001F5F"/>
                </a:solidFill>
                <a:latin typeface="Calibri"/>
                <a:cs typeface="Calibri"/>
              </a:rPr>
              <a:t>o</a:t>
            </a:r>
            <a:r>
              <a:rPr sz="2000" spc="-10" dirty="0">
                <a:solidFill>
                  <a:srgbClr val="001F5F"/>
                </a:solidFill>
                <a:latin typeface="Calibri"/>
                <a:cs typeface="Calibri"/>
              </a:rPr>
              <a:t>ur</a:t>
            </a:r>
            <a:r>
              <a:rPr sz="2000" spc="-20" dirty="0">
                <a:solidFill>
                  <a:srgbClr val="001F5F"/>
                </a:solidFill>
                <a:latin typeface="Calibri"/>
                <a:cs typeface="Calibri"/>
              </a:rPr>
              <a:t> </a:t>
            </a:r>
            <a:r>
              <a:rPr sz="2000" spc="-10" dirty="0">
                <a:solidFill>
                  <a:srgbClr val="001F5F"/>
                </a:solidFill>
                <a:latin typeface="Calibri"/>
                <a:cs typeface="Calibri"/>
              </a:rPr>
              <a:t>n</a:t>
            </a:r>
            <a:r>
              <a:rPr sz="2000" spc="-15" dirty="0">
                <a:solidFill>
                  <a:srgbClr val="001F5F"/>
                </a:solidFill>
                <a:latin typeface="Calibri"/>
                <a:cs typeface="Calibri"/>
              </a:rPr>
              <a:t>on </a:t>
            </a:r>
            <a:r>
              <a:rPr sz="2000" spc="-55" dirty="0">
                <a:solidFill>
                  <a:srgbClr val="001F5F"/>
                </a:solidFill>
                <a:latin typeface="Calibri"/>
                <a:cs typeface="Calibri"/>
              </a:rPr>
              <a:t>L</a:t>
            </a:r>
            <a:r>
              <a:rPr sz="2000" spc="-25" dirty="0">
                <a:solidFill>
                  <a:srgbClr val="001F5F"/>
                </a:solidFill>
                <a:latin typeface="Calibri"/>
                <a:cs typeface="Calibri"/>
              </a:rPr>
              <a:t>G</a:t>
            </a:r>
            <a:r>
              <a:rPr sz="2000" spc="-15" dirty="0">
                <a:solidFill>
                  <a:srgbClr val="001F5F"/>
                </a:solidFill>
                <a:latin typeface="Calibri"/>
                <a:cs typeface="Calibri"/>
              </a:rPr>
              <a:t>V</a:t>
            </a:r>
            <a:endParaRPr sz="2000" dirty="0">
              <a:latin typeface="Calibri"/>
              <a:cs typeface="Calibri"/>
            </a:endParaRPr>
          </a:p>
        </p:txBody>
      </p:sp>
      <p:sp>
        <p:nvSpPr>
          <p:cNvPr id="4" name="object 4"/>
          <p:cNvSpPr txBox="1"/>
          <p:nvPr/>
        </p:nvSpPr>
        <p:spPr>
          <a:xfrm>
            <a:off x="9578975" y="14351"/>
            <a:ext cx="1066800" cy="215444"/>
          </a:xfrm>
          <a:prstGeom prst="rect">
            <a:avLst/>
          </a:prstGeom>
        </p:spPr>
        <p:txBody>
          <a:bodyPr vert="horz" wrap="square" lIns="0" tIns="0" rIns="0" bIns="0" rtlCol="0">
            <a:spAutoFit/>
          </a:bodyPr>
          <a:lstStyle/>
          <a:p>
            <a:pPr marL="586105"/>
            <a:r>
              <a:rPr sz="1400" spc="-10" dirty="0">
                <a:latin typeface="Times New Roman"/>
                <a:cs typeface="Times New Roman"/>
              </a:rPr>
              <a:t>30</a:t>
            </a:r>
            <a:endParaRPr sz="1400">
              <a:latin typeface="Times New Roman"/>
              <a:cs typeface="Times New Roman"/>
            </a:endParaRPr>
          </a:p>
        </p:txBody>
      </p:sp>
      <p:sp>
        <p:nvSpPr>
          <p:cNvPr id="6" name="object 6"/>
          <p:cNvSpPr/>
          <p:nvPr/>
        </p:nvSpPr>
        <p:spPr>
          <a:xfrm>
            <a:off x="6774054" y="2643187"/>
            <a:ext cx="4175886" cy="383540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645428" y="362357"/>
            <a:ext cx="3813810" cy="2282676"/>
          </a:xfrm>
          <a:prstGeom prst="rect">
            <a:avLst/>
          </a:prstGeom>
        </p:spPr>
        <p:txBody>
          <a:bodyPr vert="horz" wrap="square" lIns="0" tIns="0" rIns="0" bIns="0" rtlCol="0">
            <a:spAutoFit/>
          </a:bodyPr>
          <a:lstStyle/>
          <a:p>
            <a:pPr marL="470534"/>
            <a:r>
              <a:rPr sz="3600" b="1" spc="-110" dirty="0">
                <a:solidFill>
                  <a:srgbClr val="001F5F"/>
                </a:solidFill>
                <a:latin typeface="Calibri"/>
                <a:cs typeface="Calibri"/>
              </a:rPr>
              <a:t>C</a:t>
            </a:r>
            <a:r>
              <a:rPr sz="3600" b="1" spc="-90" dirty="0">
                <a:solidFill>
                  <a:srgbClr val="001F5F"/>
                </a:solidFill>
                <a:latin typeface="Calibri"/>
                <a:cs typeface="Calibri"/>
              </a:rPr>
              <a:t>H</a:t>
            </a:r>
            <a:r>
              <a:rPr sz="3600" b="1" spc="-110" dirty="0">
                <a:solidFill>
                  <a:srgbClr val="001F5F"/>
                </a:solidFill>
                <a:latin typeface="Calibri"/>
                <a:cs typeface="Calibri"/>
              </a:rPr>
              <a:t>L</a:t>
            </a:r>
            <a:r>
              <a:rPr sz="3600" b="1" spc="-95" dirty="0">
                <a:solidFill>
                  <a:srgbClr val="001F5F"/>
                </a:solidFill>
                <a:latin typeface="Calibri"/>
                <a:cs typeface="Calibri"/>
              </a:rPr>
              <a:t>A</a:t>
            </a:r>
            <a:r>
              <a:rPr sz="3600" b="1" spc="-100" dirty="0">
                <a:solidFill>
                  <a:srgbClr val="001F5F"/>
                </a:solidFill>
                <a:latin typeface="Calibri"/>
                <a:cs typeface="Calibri"/>
              </a:rPr>
              <a:t>M</a:t>
            </a:r>
            <a:r>
              <a:rPr sz="3600" b="1" spc="-120" dirty="0">
                <a:solidFill>
                  <a:srgbClr val="001F5F"/>
                </a:solidFill>
                <a:latin typeface="Calibri"/>
                <a:cs typeface="Calibri"/>
              </a:rPr>
              <a:t>Y</a:t>
            </a:r>
            <a:r>
              <a:rPr sz="3600" b="1" spc="-85" dirty="0">
                <a:solidFill>
                  <a:srgbClr val="001F5F"/>
                </a:solidFill>
                <a:latin typeface="Calibri"/>
                <a:cs typeface="Calibri"/>
              </a:rPr>
              <a:t>D</a:t>
            </a:r>
            <a:r>
              <a:rPr sz="3600" b="1" spc="-110" dirty="0">
                <a:solidFill>
                  <a:srgbClr val="001F5F"/>
                </a:solidFill>
                <a:latin typeface="Calibri"/>
                <a:cs typeface="Calibri"/>
              </a:rPr>
              <a:t>I</a:t>
            </a:r>
            <a:r>
              <a:rPr sz="3600" b="1" dirty="0">
                <a:solidFill>
                  <a:srgbClr val="001F5F"/>
                </a:solidFill>
                <a:latin typeface="Calibri"/>
                <a:cs typeface="Calibri"/>
              </a:rPr>
              <a:t>A</a:t>
            </a:r>
            <a:endParaRPr sz="3600" dirty="0">
              <a:latin typeface="Calibri"/>
              <a:cs typeface="Calibri"/>
            </a:endParaRPr>
          </a:p>
          <a:p>
            <a:pPr marL="12700" marR="374015">
              <a:spcBef>
                <a:spcPts val="2120"/>
              </a:spcBef>
            </a:pPr>
            <a:r>
              <a:rPr spc="-50" dirty="0">
                <a:solidFill>
                  <a:srgbClr val="001F5F"/>
                </a:solidFill>
                <a:latin typeface="Calibri"/>
                <a:cs typeface="Calibri"/>
              </a:rPr>
              <a:t>Év</a:t>
            </a:r>
            <a:r>
              <a:rPr spc="-10" dirty="0">
                <a:solidFill>
                  <a:srgbClr val="001F5F"/>
                </a:solidFill>
                <a:latin typeface="Calibri"/>
                <a:cs typeface="Calibri"/>
              </a:rPr>
              <a:t>ol</a:t>
            </a:r>
            <a:r>
              <a:rPr spc="-5" dirty="0">
                <a:solidFill>
                  <a:srgbClr val="001F5F"/>
                </a:solidFill>
                <a:latin typeface="Calibri"/>
                <a:cs typeface="Calibri"/>
              </a:rPr>
              <a:t>u</a:t>
            </a:r>
            <a:r>
              <a:rPr spc="-10" dirty="0">
                <a:solidFill>
                  <a:srgbClr val="001F5F"/>
                </a:solidFill>
                <a:latin typeface="Calibri"/>
                <a:cs typeface="Calibri"/>
              </a:rPr>
              <a:t>tion</a:t>
            </a:r>
            <a:r>
              <a:rPr dirty="0">
                <a:solidFill>
                  <a:srgbClr val="001F5F"/>
                </a:solidFill>
                <a:latin typeface="Calibri"/>
                <a:cs typeface="Calibri"/>
              </a:rPr>
              <a:t> </a:t>
            </a:r>
            <a:r>
              <a:rPr spc="-5" dirty="0">
                <a:solidFill>
                  <a:srgbClr val="001F5F"/>
                </a:solidFill>
                <a:latin typeface="Calibri"/>
                <a:cs typeface="Calibri"/>
              </a:rPr>
              <a:t>d</a:t>
            </a:r>
            <a:r>
              <a:rPr spc="-15" dirty="0">
                <a:solidFill>
                  <a:srgbClr val="001F5F"/>
                </a:solidFill>
                <a:latin typeface="Calibri"/>
                <a:cs typeface="Calibri"/>
              </a:rPr>
              <a:t>u </a:t>
            </a:r>
            <a:r>
              <a:rPr spc="-10" dirty="0">
                <a:solidFill>
                  <a:srgbClr val="001F5F"/>
                </a:solidFill>
                <a:latin typeface="Calibri"/>
                <a:cs typeface="Calibri"/>
              </a:rPr>
              <a:t>n</a:t>
            </a:r>
            <a:r>
              <a:rPr spc="-15" dirty="0">
                <a:solidFill>
                  <a:srgbClr val="001F5F"/>
                </a:solidFill>
                <a:latin typeface="Calibri"/>
                <a:cs typeface="Calibri"/>
              </a:rPr>
              <a:t>omb</a:t>
            </a:r>
            <a:r>
              <a:rPr spc="-35" dirty="0">
                <a:solidFill>
                  <a:srgbClr val="001F5F"/>
                </a:solidFill>
                <a:latin typeface="Calibri"/>
                <a:cs typeface="Calibri"/>
              </a:rPr>
              <a:t>r</a:t>
            </a:r>
            <a:r>
              <a:rPr spc="-10" dirty="0">
                <a:solidFill>
                  <a:srgbClr val="001F5F"/>
                </a:solidFill>
                <a:latin typeface="Calibri"/>
                <a:cs typeface="Calibri"/>
              </a:rPr>
              <a:t>e</a:t>
            </a:r>
            <a:r>
              <a:rPr spc="-15" dirty="0">
                <a:solidFill>
                  <a:srgbClr val="001F5F"/>
                </a:solidFill>
                <a:latin typeface="Calibri"/>
                <a:cs typeface="Calibri"/>
              </a:rPr>
              <a:t> </a:t>
            </a:r>
            <a:r>
              <a:rPr spc="-5" dirty="0">
                <a:solidFill>
                  <a:srgbClr val="001F5F"/>
                </a:solidFill>
                <a:latin typeface="Calibri"/>
                <a:cs typeface="Calibri"/>
              </a:rPr>
              <a:t>d’in</a:t>
            </a:r>
            <a:r>
              <a:rPr spc="-70" dirty="0">
                <a:solidFill>
                  <a:srgbClr val="001F5F"/>
                </a:solidFill>
                <a:latin typeface="Calibri"/>
                <a:cs typeface="Calibri"/>
              </a:rPr>
              <a:t>f</a:t>
            </a:r>
            <a:r>
              <a:rPr spc="-20" dirty="0">
                <a:solidFill>
                  <a:srgbClr val="001F5F"/>
                </a:solidFill>
                <a:latin typeface="Calibri"/>
                <a:cs typeface="Calibri"/>
              </a:rPr>
              <a:t>e</a:t>
            </a:r>
            <a:r>
              <a:rPr spc="-10" dirty="0">
                <a:solidFill>
                  <a:srgbClr val="001F5F"/>
                </a:solidFill>
                <a:latin typeface="Calibri"/>
                <a:cs typeface="Calibri"/>
              </a:rPr>
              <a:t>ctio</a:t>
            </a:r>
            <a:r>
              <a:rPr spc="-5" dirty="0">
                <a:solidFill>
                  <a:srgbClr val="001F5F"/>
                </a:solidFill>
                <a:latin typeface="Calibri"/>
                <a:cs typeface="Calibri"/>
              </a:rPr>
              <a:t>n</a:t>
            </a:r>
            <a:r>
              <a:rPr spc="-10" dirty="0">
                <a:solidFill>
                  <a:srgbClr val="001F5F"/>
                </a:solidFill>
                <a:latin typeface="Calibri"/>
                <a:cs typeface="Calibri"/>
              </a:rPr>
              <a:t>s</a:t>
            </a:r>
            <a:r>
              <a:rPr spc="-5" dirty="0">
                <a:solidFill>
                  <a:srgbClr val="001F5F"/>
                </a:solidFill>
                <a:latin typeface="Calibri"/>
                <a:cs typeface="Calibri"/>
              </a:rPr>
              <a:t> </a:t>
            </a:r>
            <a:r>
              <a:rPr spc="-10" dirty="0">
                <a:solidFill>
                  <a:srgbClr val="001F5F"/>
                </a:solidFill>
                <a:latin typeface="Calibri"/>
                <a:cs typeface="Calibri"/>
              </a:rPr>
              <a:t>u</a:t>
            </a:r>
            <a:r>
              <a:rPr spc="-35" dirty="0">
                <a:solidFill>
                  <a:srgbClr val="001F5F"/>
                </a:solidFill>
                <a:latin typeface="Calibri"/>
                <a:cs typeface="Calibri"/>
              </a:rPr>
              <a:t>r</a:t>
            </a:r>
            <a:r>
              <a:rPr spc="-5" dirty="0">
                <a:solidFill>
                  <a:srgbClr val="001F5F"/>
                </a:solidFill>
                <a:latin typeface="Calibri"/>
                <a:cs typeface="Calibri"/>
              </a:rPr>
              <a:t>o</a:t>
            </a:r>
            <a:r>
              <a:rPr spc="-20" dirty="0">
                <a:solidFill>
                  <a:srgbClr val="001F5F"/>
                </a:solidFill>
                <a:latin typeface="Calibri"/>
                <a:cs typeface="Calibri"/>
              </a:rPr>
              <a:t>-</a:t>
            </a:r>
            <a:r>
              <a:rPr spc="-40" dirty="0">
                <a:solidFill>
                  <a:srgbClr val="001F5F"/>
                </a:solidFill>
                <a:latin typeface="Calibri"/>
                <a:cs typeface="Calibri"/>
              </a:rPr>
              <a:t>g</a:t>
            </a:r>
            <a:r>
              <a:rPr spc="-20" dirty="0">
                <a:solidFill>
                  <a:srgbClr val="001F5F"/>
                </a:solidFill>
                <a:latin typeface="Calibri"/>
                <a:cs typeface="Calibri"/>
              </a:rPr>
              <a:t>é</a:t>
            </a:r>
            <a:r>
              <a:rPr spc="-10" dirty="0">
                <a:solidFill>
                  <a:srgbClr val="001F5F"/>
                </a:solidFill>
                <a:latin typeface="Calibri"/>
                <a:cs typeface="Calibri"/>
              </a:rPr>
              <a:t>n</a:t>
            </a:r>
            <a:r>
              <a:rPr spc="-5" dirty="0">
                <a:solidFill>
                  <a:srgbClr val="001F5F"/>
                </a:solidFill>
                <a:latin typeface="Calibri"/>
                <a:cs typeface="Calibri"/>
              </a:rPr>
              <a:t>i</a:t>
            </a:r>
            <a:r>
              <a:rPr spc="-35" dirty="0">
                <a:solidFill>
                  <a:srgbClr val="001F5F"/>
                </a:solidFill>
                <a:latin typeface="Calibri"/>
                <a:cs typeface="Calibri"/>
              </a:rPr>
              <a:t>t</a:t>
            </a:r>
            <a:r>
              <a:rPr spc="-10" dirty="0">
                <a:solidFill>
                  <a:srgbClr val="001F5F"/>
                </a:solidFill>
                <a:latin typeface="Calibri"/>
                <a:cs typeface="Calibri"/>
              </a:rPr>
              <a:t>ales</a:t>
            </a:r>
            <a:r>
              <a:rPr spc="55" dirty="0">
                <a:solidFill>
                  <a:srgbClr val="001F5F"/>
                </a:solidFill>
                <a:latin typeface="Calibri"/>
                <a:cs typeface="Calibri"/>
              </a:rPr>
              <a:t> </a:t>
            </a:r>
            <a:r>
              <a:rPr spc="-10" dirty="0">
                <a:solidFill>
                  <a:srgbClr val="001F5F"/>
                </a:solidFill>
                <a:latin typeface="Calibri"/>
                <a:cs typeface="Calibri"/>
              </a:rPr>
              <a:t>à </a:t>
            </a:r>
            <a:r>
              <a:rPr i="1" spc="-25" dirty="0">
                <a:solidFill>
                  <a:srgbClr val="001F5F"/>
                </a:solidFill>
                <a:latin typeface="Calibri"/>
                <a:cs typeface="Calibri"/>
              </a:rPr>
              <a:t>C</a:t>
            </a:r>
            <a:r>
              <a:rPr i="1" spc="-10" dirty="0">
                <a:solidFill>
                  <a:srgbClr val="001F5F"/>
                </a:solidFill>
                <a:latin typeface="Calibri"/>
                <a:cs typeface="Calibri"/>
              </a:rPr>
              <a:t>hla</a:t>
            </a:r>
            <a:r>
              <a:rPr i="1" spc="-55" dirty="0">
                <a:solidFill>
                  <a:srgbClr val="001F5F"/>
                </a:solidFill>
                <a:latin typeface="Calibri"/>
                <a:cs typeface="Calibri"/>
              </a:rPr>
              <a:t>m</a:t>
            </a:r>
            <a:r>
              <a:rPr i="1" spc="-15" dirty="0">
                <a:solidFill>
                  <a:srgbClr val="001F5F"/>
                </a:solidFill>
                <a:latin typeface="Calibri"/>
                <a:cs typeface="Calibri"/>
              </a:rPr>
              <a:t>ydia</a:t>
            </a:r>
            <a:r>
              <a:rPr i="1" spc="65" dirty="0">
                <a:solidFill>
                  <a:srgbClr val="001F5F"/>
                </a:solidFill>
                <a:latin typeface="Calibri"/>
                <a:cs typeface="Calibri"/>
              </a:rPr>
              <a:t> </a:t>
            </a:r>
            <a:r>
              <a:rPr spc="-20" dirty="0">
                <a:solidFill>
                  <a:srgbClr val="001F5F"/>
                </a:solidFill>
                <a:latin typeface="Calibri"/>
                <a:cs typeface="Calibri"/>
              </a:rPr>
              <a:t>e</a:t>
            </a:r>
            <a:r>
              <a:rPr spc="-10" dirty="0">
                <a:solidFill>
                  <a:srgbClr val="001F5F"/>
                </a:solidFill>
                <a:latin typeface="Calibri"/>
                <a:cs typeface="Calibri"/>
              </a:rPr>
              <a:t>t</a:t>
            </a:r>
            <a:r>
              <a:rPr spc="5" dirty="0">
                <a:solidFill>
                  <a:srgbClr val="001F5F"/>
                </a:solidFill>
                <a:latin typeface="Calibri"/>
                <a:cs typeface="Calibri"/>
              </a:rPr>
              <a:t> </a:t>
            </a:r>
            <a:r>
              <a:rPr spc="-10" dirty="0">
                <a:solidFill>
                  <a:srgbClr val="001F5F"/>
                </a:solidFill>
                <a:latin typeface="Calibri"/>
                <a:cs typeface="Calibri"/>
              </a:rPr>
              <a:t>de la</a:t>
            </a:r>
            <a:r>
              <a:rPr spc="-5" dirty="0">
                <a:solidFill>
                  <a:srgbClr val="001F5F"/>
                </a:solidFill>
                <a:latin typeface="Calibri"/>
                <a:cs typeface="Calibri"/>
              </a:rPr>
              <a:t>b</a:t>
            </a:r>
            <a:r>
              <a:rPr spc="-15" dirty="0">
                <a:solidFill>
                  <a:srgbClr val="001F5F"/>
                </a:solidFill>
                <a:latin typeface="Calibri"/>
                <a:cs typeface="Calibri"/>
              </a:rPr>
              <a:t>o</a:t>
            </a:r>
            <a:r>
              <a:rPr spc="-60" dirty="0">
                <a:solidFill>
                  <a:srgbClr val="001F5F"/>
                </a:solidFill>
                <a:latin typeface="Calibri"/>
                <a:cs typeface="Calibri"/>
              </a:rPr>
              <a:t>r</a:t>
            </a:r>
            <a:r>
              <a:rPr spc="-30" dirty="0">
                <a:solidFill>
                  <a:srgbClr val="001F5F"/>
                </a:solidFill>
                <a:latin typeface="Calibri"/>
                <a:cs typeface="Calibri"/>
              </a:rPr>
              <a:t>at</a:t>
            </a:r>
            <a:r>
              <a:rPr spc="-10" dirty="0">
                <a:solidFill>
                  <a:srgbClr val="001F5F"/>
                </a:solidFill>
                <a:latin typeface="Calibri"/>
                <a:cs typeface="Calibri"/>
              </a:rPr>
              <a:t>oi</a:t>
            </a:r>
            <a:r>
              <a:rPr spc="-40" dirty="0">
                <a:solidFill>
                  <a:srgbClr val="001F5F"/>
                </a:solidFill>
                <a:latin typeface="Calibri"/>
                <a:cs typeface="Calibri"/>
              </a:rPr>
              <a:t>r</a:t>
            </a:r>
            <a:r>
              <a:rPr spc="-20" dirty="0">
                <a:solidFill>
                  <a:srgbClr val="001F5F"/>
                </a:solidFill>
                <a:latin typeface="Calibri"/>
                <a:cs typeface="Calibri"/>
              </a:rPr>
              <a:t>e</a:t>
            </a:r>
            <a:r>
              <a:rPr spc="-10" dirty="0">
                <a:solidFill>
                  <a:srgbClr val="001F5F"/>
                </a:solidFill>
                <a:latin typeface="Calibri"/>
                <a:cs typeface="Calibri"/>
              </a:rPr>
              <a:t>s</a:t>
            </a:r>
            <a:r>
              <a:rPr spc="35" dirty="0">
                <a:solidFill>
                  <a:srgbClr val="001F5F"/>
                </a:solidFill>
                <a:latin typeface="Calibri"/>
                <a:cs typeface="Calibri"/>
              </a:rPr>
              <a:t> </a:t>
            </a:r>
            <a:r>
              <a:rPr spc="-10" dirty="0">
                <a:solidFill>
                  <a:srgbClr val="001F5F"/>
                </a:solidFill>
                <a:latin typeface="Calibri"/>
                <a:cs typeface="Calibri"/>
              </a:rPr>
              <a:t>participa</a:t>
            </a:r>
            <a:r>
              <a:rPr spc="-25" dirty="0">
                <a:solidFill>
                  <a:srgbClr val="001F5F"/>
                </a:solidFill>
                <a:latin typeface="Calibri"/>
                <a:cs typeface="Calibri"/>
              </a:rPr>
              <a:t>n</a:t>
            </a:r>
            <a:r>
              <a:rPr spc="-10" dirty="0">
                <a:solidFill>
                  <a:srgbClr val="001F5F"/>
                </a:solidFill>
                <a:latin typeface="Calibri"/>
                <a:cs typeface="Calibri"/>
              </a:rPr>
              <a:t>ts</a:t>
            </a:r>
            <a:r>
              <a:rPr spc="40" dirty="0">
                <a:solidFill>
                  <a:srgbClr val="001F5F"/>
                </a:solidFill>
                <a:latin typeface="Calibri"/>
                <a:cs typeface="Calibri"/>
              </a:rPr>
              <a:t> </a:t>
            </a:r>
            <a:r>
              <a:rPr spc="-25" dirty="0">
                <a:solidFill>
                  <a:srgbClr val="001F5F"/>
                </a:solidFill>
                <a:latin typeface="Calibri"/>
                <a:cs typeface="Calibri"/>
              </a:rPr>
              <a:t>s</a:t>
            </a:r>
            <a:r>
              <a:rPr spc="-20" dirty="0">
                <a:solidFill>
                  <a:srgbClr val="001F5F"/>
                </a:solidFill>
                <a:latin typeface="Calibri"/>
                <a:cs typeface="Calibri"/>
              </a:rPr>
              <a:t>e</a:t>
            </a:r>
            <a:r>
              <a:rPr spc="-10" dirty="0">
                <a:solidFill>
                  <a:srgbClr val="001F5F"/>
                </a:solidFill>
                <a:latin typeface="Calibri"/>
                <a:cs typeface="Calibri"/>
              </a:rPr>
              <a:t>lon</a:t>
            </a:r>
            <a:r>
              <a:rPr spc="35" dirty="0">
                <a:solidFill>
                  <a:srgbClr val="001F5F"/>
                </a:solidFill>
                <a:latin typeface="Calibri"/>
                <a:cs typeface="Calibri"/>
              </a:rPr>
              <a:t> </a:t>
            </a:r>
            <a:r>
              <a:rPr spc="-10" dirty="0">
                <a:solidFill>
                  <a:srgbClr val="001F5F"/>
                </a:solidFill>
                <a:latin typeface="Calibri"/>
                <a:cs typeface="Calibri"/>
              </a:rPr>
              <a:t>le</a:t>
            </a:r>
            <a:endParaRPr dirty="0">
              <a:latin typeface="Calibri"/>
              <a:cs typeface="Calibri"/>
            </a:endParaRPr>
          </a:p>
          <a:p>
            <a:pPr marL="12700" marR="5080">
              <a:lnSpc>
                <a:spcPts val="2420"/>
              </a:lnSpc>
              <a:spcBef>
                <a:spcPts val="65"/>
              </a:spcBef>
            </a:pPr>
            <a:r>
              <a:rPr spc="-25" dirty="0">
                <a:solidFill>
                  <a:srgbClr val="001F5F"/>
                </a:solidFill>
                <a:latin typeface="Calibri"/>
                <a:cs typeface="Calibri"/>
              </a:rPr>
              <a:t>s</a:t>
            </a:r>
            <a:r>
              <a:rPr spc="-45" dirty="0">
                <a:solidFill>
                  <a:srgbClr val="001F5F"/>
                </a:solidFill>
                <a:latin typeface="Calibri"/>
                <a:cs typeface="Calibri"/>
              </a:rPr>
              <a:t>e</a:t>
            </a:r>
            <a:r>
              <a:rPr spc="-60" dirty="0">
                <a:solidFill>
                  <a:srgbClr val="001F5F"/>
                </a:solidFill>
                <a:latin typeface="Calibri"/>
                <a:cs typeface="Calibri"/>
              </a:rPr>
              <a:t>x</a:t>
            </a:r>
            <a:r>
              <a:rPr spc="-20" dirty="0">
                <a:solidFill>
                  <a:srgbClr val="001F5F"/>
                </a:solidFill>
                <a:latin typeface="Calibri"/>
                <a:cs typeface="Calibri"/>
              </a:rPr>
              <a:t>e</a:t>
            </a:r>
            <a:r>
              <a:rPr spc="-5" dirty="0">
                <a:solidFill>
                  <a:srgbClr val="001F5F"/>
                </a:solidFill>
                <a:latin typeface="Calibri"/>
                <a:cs typeface="Calibri"/>
              </a:rPr>
              <a:t>,</a:t>
            </a:r>
            <a:r>
              <a:rPr spc="30" dirty="0">
                <a:solidFill>
                  <a:srgbClr val="001F5F"/>
                </a:solidFill>
                <a:latin typeface="Calibri"/>
                <a:cs typeface="Calibri"/>
              </a:rPr>
              <a:t> </a:t>
            </a:r>
            <a:r>
              <a:rPr spc="-35" dirty="0">
                <a:solidFill>
                  <a:srgbClr val="001F5F"/>
                </a:solidFill>
                <a:latin typeface="Calibri"/>
                <a:cs typeface="Calibri"/>
              </a:rPr>
              <a:t>r</a:t>
            </a:r>
            <a:r>
              <a:rPr spc="-20" dirty="0">
                <a:solidFill>
                  <a:srgbClr val="001F5F"/>
                </a:solidFill>
                <a:latin typeface="Calibri"/>
                <a:cs typeface="Calibri"/>
              </a:rPr>
              <a:t>é</a:t>
            </a:r>
            <a:r>
              <a:rPr spc="-25" dirty="0">
                <a:solidFill>
                  <a:srgbClr val="001F5F"/>
                </a:solidFill>
                <a:latin typeface="Calibri"/>
                <a:cs typeface="Calibri"/>
              </a:rPr>
              <a:t>s</a:t>
            </a:r>
            <a:r>
              <a:rPr spc="-20" dirty="0">
                <a:solidFill>
                  <a:srgbClr val="001F5F"/>
                </a:solidFill>
                <a:latin typeface="Calibri"/>
                <a:cs typeface="Calibri"/>
              </a:rPr>
              <a:t>e</a:t>
            </a:r>
            <a:r>
              <a:rPr spc="-10" dirty="0">
                <a:solidFill>
                  <a:srgbClr val="001F5F"/>
                </a:solidFill>
                <a:latin typeface="Calibri"/>
                <a:cs typeface="Calibri"/>
              </a:rPr>
              <a:t>au</a:t>
            </a:r>
            <a:r>
              <a:rPr spc="60" dirty="0">
                <a:solidFill>
                  <a:srgbClr val="001F5F"/>
                </a:solidFill>
                <a:latin typeface="Calibri"/>
                <a:cs typeface="Calibri"/>
              </a:rPr>
              <a:t> </a:t>
            </a:r>
            <a:r>
              <a:rPr spc="-45" dirty="0">
                <a:solidFill>
                  <a:srgbClr val="001F5F"/>
                </a:solidFill>
                <a:latin typeface="Calibri"/>
                <a:cs typeface="Calibri"/>
              </a:rPr>
              <a:t>R</a:t>
            </a:r>
            <a:r>
              <a:rPr spc="-20" dirty="0">
                <a:solidFill>
                  <a:srgbClr val="001F5F"/>
                </a:solidFill>
                <a:latin typeface="Calibri"/>
                <a:cs typeface="Calibri"/>
              </a:rPr>
              <a:t>é</a:t>
            </a:r>
            <a:r>
              <a:rPr spc="-10" dirty="0">
                <a:solidFill>
                  <a:srgbClr val="001F5F"/>
                </a:solidFill>
                <a:latin typeface="Calibri"/>
                <a:cs typeface="Calibri"/>
              </a:rPr>
              <a:t>nac</a:t>
            </a:r>
            <a:r>
              <a:rPr spc="-5" dirty="0">
                <a:solidFill>
                  <a:srgbClr val="001F5F"/>
                </a:solidFill>
                <a:latin typeface="Calibri"/>
                <a:cs typeface="Calibri"/>
              </a:rPr>
              <a:t>h</a:t>
            </a:r>
            <a:r>
              <a:rPr spc="-10" dirty="0">
                <a:solidFill>
                  <a:srgbClr val="001F5F"/>
                </a:solidFill>
                <a:latin typeface="Calibri"/>
                <a:cs typeface="Calibri"/>
              </a:rPr>
              <a:t>la,</a:t>
            </a:r>
            <a:r>
              <a:rPr spc="30" dirty="0">
                <a:solidFill>
                  <a:srgbClr val="001F5F"/>
                </a:solidFill>
                <a:latin typeface="Calibri"/>
                <a:cs typeface="Calibri"/>
              </a:rPr>
              <a:t> </a:t>
            </a:r>
            <a:r>
              <a:rPr spc="-15" dirty="0">
                <a:solidFill>
                  <a:srgbClr val="001F5F"/>
                </a:solidFill>
                <a:latin typeface="Calibri"/>
                <a:cs typeface="Calibri"/>
              </a:rPr>
              <a:t>F</a:t>
            </a:r>
            <a:r>
              <a:rPr spc="-60" dirty="0">
                <a:solidFill>
                  <a:srgbClr val="001F5F"/>
                </a:solidFill>
                <a:latin typeface="Calibri"/>
                <a:cs typeface="Calibri"/>
              </a:rPr>
              <a:t>r</a:t>
            </a:r>
            <a:r>
              <a:rPr spc="-10" dirty="0">
                <a:solidFill>
                  <a:srgbClr val="001F5F"/>
                </a:solidFill>
                <a:latin typeface="Calibri"/>
                <a:cs typeface="Calibri"/>
              </a:rPr>
              <a:t>a</a:t>
            </a:r>
            <a:r>
              <a:rPr spc="-5" dirty="0">
                <a:solidFill>
                  <a:srgbClr val="001F5F"/>
                </a:solidFill>
                <a:latin typeface="Calibri"/>
                <a:cs typeface="Calibri"/>
              </a:rPr>
              <a:t>n</a:t>
            </a:r>
            <a:r>
              <a:rPr spc="-10" dirty="0">
                <a:solidFill>
                  <a:srgbClr val="001F5F"/>
                </a:solidFill>
                <a:latin typeface="Calibri"/>
                <a:cs typeface="Calibri"/>
              </a:rPr>
              <a:t>c</a:t>
            </a:r>
            <a:r>
              <a:rPr spc="-20" dirty="0">
                <a:solidFill>
                  <a:srgbClr val="001F5F"/>
                </a:solidFill>
                <a:latin typeface="Calibri"/>
                <a:cs typeface="Calibri"/>
              </a:rPr>
              <a:t>e</a:t>
            </a:r>
            <a:r>
              <a:rPr spc="-5" dirty="0">
                <a:solidFill>
                  <a:srgbClr val="001F5F"/>
                </a:solidFill>
                <a:latin typeface="Calibri"/>
                <a:cs typeface="Calibri"/>
              </a:rPr>
              <a:t>,</a:t>
            </a:r>
            <a:r>
              <a:rPr spc="30" dirty="0">
                <a:solidFill>
                  <a:srgbClr val="001F5F"/>
                </a:solidFill>
                <a:latin typeface="Calibri"/>
                <a:cs typeface="Calibri"/>
              </a:rPr>
              <a:t> </a:t>
            </a:r>
            <a:r>
              <a:rPr spc="-15" dirty="0">
                <a:solidFill>
                  <a:srgbClr val="001F5F"/>
                </a:solidFill>
                <a:latin typeface="Calibri"/>
                <a:cs typeface="Calibri"/>
              </a:rPr>
              <a:t>200</a:t>
            </a:r>
            <a:r>
              <a:rPr dirty="0">
                <a:solidFill>
                  <a:srgbClr val="001F5F"/>
                </a:solidFill>
                <a:latin typeface="Calibri"/>
                <a:cs typeface="Calibri"/>
              </a:rPr>
              <a:t>0</a:t>
            </a:r>
            <a:r>
              <a:rPr spc="-10" dirty="0">
                <a:solidFill>
                  <a:srgbClr val="001F5F"/>
                </a:solidFill>
                <a:latin typeface="Calibri"/>
                <a:cs typeface="Calibri"/>
              </a:rPr>
              <a:t>-</a:t>
            </a:r>
            <a:r>
              <a:rPr spc="-5" dirty="0">
                <a:solidFill>
                  <a:srgbClr val="001F5F"/>
                </a:solidFill>
                <a:latin typeface="Calibri"/>
                <a:cs typeface="Calibri"/>
              </a:rPr>
              <a:t> </a:t>
            </a:r>
            <a:r>
              <a:rPr spc="-20" dirty="0">
                <a:solidFill>
                  <a:srgbClr val="001F5F"/>
                </a:solidFill>
                <a:latin typeface="Calibri"/>
                <a:cs typeface="Calibri"/>
              </a:rPr>
              <a:t>2013</a:t>
            </a:r>
            <a:endParaRPr dirty="0">
              <a:latin typeface="Calibri"/>
              <a:cs typeface="Calibri"/>
            </a:endParaRPr>
          </a:p>
        </p:txBody>
      </p:sp>
      <p:sp>
        <p:nvSpPr>
          <p:cNvPr id="8" name="object 8"/>
          <p:cNvSpPr/>
          <p:nvPr/>
        </p:nvSpPr>
        <p:spPr>
          <a:xfrm>
            <a:off x="1651004" y="2643187"/>
            <a:ext cx="4257675" cy="401320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5491736" y="6639257"/>
            <a:ext cx="889000" cy="246221"/>
          </a:xfrm>
          <a:prstGeom prst="rect">
            <a:avLst/>
          </a:prstGeom>
        </p:spPr>
        <p:txBody>
          <a:bodyPr vert="horz" wrap="square" lIns="0" tIns="0" rIns="0" bIns="0" rtlCol="0">
            <a:spAutoFit/>
          </a:bodyPr>
          <a:lstStyle/>
          <a:p>
            <a:pPr marL="12700"/>
            <a:r>
              <a:rPr sz="1600" b="1" i="1" dirty="0">
                <a:solidFill>
                  <a:srgbClr val="001F5F"/>
                </a:solidFill>
                <a:latin typeface="Calibri"/>
                <a:cs typeface="Calibri"/>
              </a:rPr>
              <a:t>IN</a:t>
            </a:r>
            <a:r>
              <a:rPr sz="1600" b="1" i="1" spc="-15" dirty="0">
                <a:solidFill>
                  <a:srgbClr val="001F5F"/>
                </a:solidFill>
                <a:latin typeface="Calibri"/>
                <a:cs typeface="Calibri"/>
              </a:rPr>
              <a:t>V</a:t>
            </a:r>
            <a:r>
              <a:rPr sz="1600" b="1" i="1" dirty="0">
                <a:solidFill>
                  <a:srgbClr val="001F5F"/>
                </a:solidFill>
                <a:latin typeface="Calibri"/>
                <a:cs typeface="Calibri"/>
              </a:rPr>
              <a:t>S</a:t>
            </a:r>
            <a:r>
              <a:rPr sz="1600" b="1" i="1" spc="-5" dirty="0">
                <a:solidFill>
                  <a:srgbClr val="001F5F"/>
                </a:solidFill>
                <a:latin typeface="Calibri"/>
                <a:cs typeface="Calibri"/>
              </a:rPr>
              <a:t> </a:t>
            </a:r>
            <a:r>
              <a:rPr sz="1600" b="1" i="1" dirty="0">
                <a:solidFill>
                  <a:srgbClr val="001F5F"/>
                </a:solidFill>
                <a:latin typeface="Calibri"/>
                <a:cs typeface="Calibri"/>
              </a:rPr>
              <a:t>2</a:t>
            </a:r>
            <a:r>
              <a:rPr sz="1600" b="1" i="1" spc="-5" dirty="0">
                <a:solidFill>
                  <a:srgbClr val="001F5F"/>
                </a:solidFill>
                <a:latin typeface="Calibri"/>
                <a:cs typeface="Calibri"/>
              </a:rPr>
              <a:t>0</a:t>
            </a:r>
            <a:r>
              <a:rPr sz="1600" b="1" i="1" dirty="0">
                <a:solidFill>
                  <a:srgbClr val="001F5F"/>
                </a:solidFill>
                <a:latin typeface="Calibri"/>
                <a:cs typeface="Calibri"/>
              </a:rPr>
              <a:t>13</a:t>
            </a:r>
            <a:endParaRPr sz="16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endParaRPr lang="fr-FR"/>
          </a:p>
        </p:txBody>
      </p:sp>
      <p:sp>
        <p:nvSpPr>
          <p:cNvPr id="4" name="Titre 3"/>
          <p:cNvSpPr>
            <a:spLocks noGrp="1"/>
          </p:cNvSpPr>
          <p:nvPr>
            <p:ph type="title"/>
          </p:nvPr>
        </p:nvSpPr>
        <p:spPr/>
        <p:txBody>
          <a:bodyPr/>
          <a:lstStyle/>
          <a:p>
            <a:r>
              <a:rPr lang="fr-FR" sz="4400" dirty="0" smtClean="0"/>
              <a:t>Quel est le risque de transmission du VIH ?</a:t>
            </a:r>
            <a:endParaRPr lang="fr-FR" sz="4400" dirty="0"/>
          </a:p>
        </p:txBody>
      </p:sp>
    </p:spTree>
    <p:extLst>
      <p:ext uri="{BB962C8B-B14F-4D97-AF65-F5344CB8AC3E}">
        <p14:creationId xmlns:p14="http://schemas.microsoft.com/office/powerpoint/2010/main" val="100903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Albert</a:t>
            </a:r>
            <a:endParaRPr lang="fr-FR" dirty="0"/>
          </a:p>
        </p:txBody>
      </p:sp>
      <p:sp>
        <p:nvSpPr>
          <p:cNvPr id="5" name="Espace réservé du contenu 4"/>
          <p:cNvSpPr>
            <a:spLocks noGrp="1"/>
          </p:cNvSpPr>
          <p:nvPr>
            <p:ph sz="quarter" idx="1"/>
          </p:nvPr>
        </p:nvSpPr>
        <p:spPr>
          <a:xfrm>
            <a:off x="2819400" y="2514600"/>
            <a:ext cx="8534400" cy="3611570"/>
          </a:xfrm>
        </p:spPr>
        <p:txBody>
          <a:bodyPr/>
          <a:lstStyle/>
          <a:p>
            <a:r>
              <a:rPr lang="fr-FR" sz="2800" dirty="0"/>
              <a:t>Albert débarque à </a:t>
            </a:r>
            <a:r>
              <a:rPr lang="fr-FR" sz="2800"/>
              <a:t>votre </a:t>
            </a:r>
            <a:r>
              <a:rPr lang="fr-FR" sz="2800" smtClean="0"/>
              <a:t>officine à </a:t>
            </a:r>
            <a:r>
              <a:rPr lang="fr-FR" sz="2800" dirty="0"/>
              <a:t>9h un lundi matin, tout en panique. Il a eu un rapport non protégé avec une ancienne copine samedi soir, et il ne l’a pas trouvé très en forme</a:t>
            </a:r>
            <a:r>
              <a:rPr lang="is-IS" sz="2800" dirty="0"/>
              <a:t>… dimanche matin, il a pensé qu’elle était peut-être malade et dimanche soir il était persuadé qu’elle avait le SIDA !!!</a:t>
            </a:r>
            <a:endParaRPr lang="fr-FR" sz="2800" dirty="0"/>
          </a:p>
        </p:txBody>
      </p:sp>
      <p:pic>
        <p:nvPicPr>
          <p:cNvPr id="6" name="Image 5"/>
          <p:cNvPicPr>
            <a:picLocks noChangeAspect="1"/>
          </p:cNvPicPr>
          <p:nvPr/>
        </p:nvPicPr>
        <p:blipFill>
          <a:blip r:embed="rId2"/>
          <a:stretch>
            <a:fillRect/>
          </a:stretch>
        </p:blipFill>
        <p:spPr>
          <a:xfrm>
            <a:off x="609600" y="2971800"/>
            <a:ext cx="1965255" cy="2019300"/>
          </a:xfrm>
          <a:prstGeom prst="rect">
            <a:avLst/>
          </a:prstGeom>
          <a:noFill/>
          <a:ln>
            <a:noFill/>
          </a:ln>
        </p:spPr>
      </p:pic>
    </p:spTree>
    <p:extLst>
      <p:ext uri="{BB962C8B-B14F-4D97-AF65-F5344CB8AC3E}">
        <p14:creationId xmlns:p14="http://schemas.microsoft.com/office/powerpoint/2010/main" val="291756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a:t>Quelle est la probabilité que sa copine (bretonne) soit infectée par le </a:t>
            </a:r>
            <a:r>
              <a:rPr lang="fr-FR" sz="3200" dirty="0" smtClean="0"/>
              <a:t>VIH ?</a:t>
            </a:r>
            <a:endParaRPr lang="fr-FR" sz="3200" dirty="0"/>
          </a:p>
        </p:txBody>
      </p:sp>
      <p:sp>
        <p:nvSpPr>
          <p:cNvPr id="3" name="Espace réservé du contenu 2"/>
          <p:cNvSpPr>
            <a:spLocks noGrp="1"/>
          </p:cNvSpPr>
          <p:nvPr>
            <p:ph idx="1"/>
          </p:nvPr>
        </p:nvSpPr>
        <p:spPr/>
        <p:txBody>
          <a:bodyPr/>
          <a:lstStyle/>
          <a:p>
            <a:pPr marL="514350" indent="-514350">
              <a:buFont typeface="+mj-lt"/>
              <a:buAutoNum type="alphaLcPeriod"/>
            </a:pPr>
            <a:r>
              <a:rPr lang="fr-FR" dirty="0" smtClean="0"/>
              <a:t>10%</a:t>
            </a:r>
          </a:p>
          <a:p>
            <a:pPr marL="514350" indent="-514350">
              <a:buFont typeface="+mj-lt"/>
              <a:buAutoNum type="alphaLcPeriod"/>
            </a:pPr>
            <a:r>
              <a:rPr lang="fr-FR" dirty="0" smtClean="0"/>
              <a:t>5%</a:t>
            </a:r>
          </a:p>
          <a:p>
            <a:pPr marL="514350" indent="-514350">
              <a:buFont typeface="+mj-lt"/>
              <a:buAutoNum type="alphaLcPeriod"/>
            </a:pPr>
            <a:r>
              <a:rPr lang="fr-FR" dirty="0" smtClean="0"/>
              <a:t>1%</a:t>
            </a:r>
          </a:p>
          <a:p>
            <a:pPr marL="514350" indent="-514350">
              <a:buFont typeface="+mj-lt"/>
              <a:buAutoNum type="alphaLcPeriod"/>
            </a:pPr>
            <a:r>
              <a:rPr lang="fr-FR" dirty="0" smtClean="0"/>
              <a:t>0,1%</a:t>
            </a:r>
          </a:p>
          <a:p>
            <a:pPr marL="514350" indent="-514350">
              <a:buFont typeface="+mj-lt"/>
              <a:buAutoNum type="alphaLcPeriod"/>
            </a:pPr>
            <a:r>
              <a:rPr lang="fr-FR" dirty="0" smtClean="0"/>
              <a:t>0,01%</a:t>
            </a:r>
            <a:endParaRPr lang="fr-FR" dirty="0"/>
          </a:p>
        </p:txBody>
      </p:sp>
    </p:spTree>
    <p:extLst>
      <p:ext uri="{BB962C8B-B14F-4D97-AF65-F5344CB8AC3E}">
        <p14:creationId xmlns:p14="http://schemas.microsoft.com/office/powerpoint/2010/main" val="50786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a:t>Quelle est la </a:t>
            </a:r>
            <a:r>
              <a:rPr lang="fr-FR" sz="3200" dirty="0" smtClean="0"/>
              <a:t>probabilité approximative </a:t>
            </a:r>
            <a:r>
              <a:rPr lang="fr-FR" sz="3200" dirty="0"/>
              <a:t>que sa copine (bretonne) soit infectée par le VIH</a:t>
            </a:r>
          </a:p>
        </p:txBody>
      </p:sp>
      <p:sp>
        <p:nvSpPr>
          <p:cNvPr id="3" name="Espace réservé du contenu 2"/>
          <p:cNvSpPr>
            <a:spLocks noGrp="1"/>
          </p:cNvSpPr>
          <p:nvPr>
            <p:ph idx="1"/>
          </p:nvPr>
        </p:nvSpPr>
        <p:spPr/>
        <p:txBody>
          <a:bodyPr/>
          <a:lstStyle/>
          <a:p>
            <a:pPr marL="514350" indent="-514350">
              <a:buFont typeface="+mj-lt"/>
              <a:buAutoNum type="alphaLcPeriod"/>
            </a:pPr>
            <a:r>
              <a:rPr lang="fr-FR" dirty="0" smtClean="0">
                <a:solidFill>
                  <a:schemeClr val="bg1">
                    <a:lumMod val="85000"/>
                  </a:schemeClr>
                </a:solidFill>
              </a:rPr>
              <a:t>10%</a:t>
            </a:r>
          </a:p>
          <a:p>
            <a:pPr marL="514350" indent="-514350">
              <a:buFont typeface="+mj-lt"/>
              <a:buAutoNum type="alphaLcPeriod"/>
            </a:pPr>
            <a:r>
              <a:rPr lang="fr-FR" dirty="0" smtClean="0">
                <a:solidFill>
                  <a:schemeClr val="bg1">
                    <a:lumMod val="85000"/>
                  </a:schemeClr>
                </a:solidFill>
              </a:rPr>
              <a:t>5%</a:t>
            </a:r>
          </a:p>
          <a:p>
            <a:pPr marL="514350" indent="-514350">
              <a:buFont typeface="+mj-lt"/>
              <a:buAutoNum type="alphaLcPeriod"/>
            </a:pPr>
            <a:r>
              <a:rPr lang="fr-FR" dirty="0" smtClean="0">
                <a:solidFill>
                  <a:schemeClr val="bg1">
                    <a:lumMod val="85000"/>
                  </a:schemeClr>
                </a:solidFill>
              </a:rPr>
              <a:t>1%</a:t>
            </a:r>
          </a:p>
          <a:p>
            <a:pPr marL="514350" indent="-514350">
              <a:buFont typeface="+mj-lt"/>
              <a:buAutoNum type="alphaLcPeriod"/>
            </a:pPr>
            <a:r>
              <a:rPr lang="fr-FR" dirty="0" smtClean="0"/>
              <a:t>0,1%</a:t>
            </a:r>
          </a:p>
          <a:p>
            <a:pPr marL="514350" indent="-514350">
              <a:buFont typeface="+mj-lt"/>
              <a:buAutoNum type="alphaLcPeriod"/>
            </a:pPr>
            <a:r>
              <a:rPr lang="fr-FR" dirty="0" smtClean="0">
                <a:solidFill>
                  <a:schemeClr val="bg1">
                    <a:lumMod val="85000"/>
                  </a:schemeClr>
                </a:solidFill>
              </a:rPr>
              <a:t>0,01%</a:t>
            </a:r>
            <a:endParaRPr lang="fr-FR" dirty="0">
              <a:solidFill>
                <a:schemeClr val="bg1">
                  <a:lumMod val="85000"/>
                </a:schemeClr>
              </a:solidFill>
            </a:endParaRPr>
          </a:p>
        </p:txBody>
      </p:sp>
    </p:spTree>
    <p:extLst>
      <p:ext uri="{BB962C8B-B14F-4D97-AF65-F5344CB8AC3E}">
        <p14:creationId xmlns:p14="http://schemas.microsoft.com/office/powerpoint/2010/main" val="325247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Si elle est effectivement infectée par le VIH, quelle est la probabilité de contamination d’Albert (probabilité de transmission par rapport sexuel non protégé) ?</a:t>
            </a:r>
            <a:endParaRPr lang="fr-FR" sz="2400" dirty="0"/>
          </a:p>
        </p:txBody>
      </p:sp>
      <p:sp>
        <p:nvSpPr>
          <p:cNvPr id="3" name="Espace réservé du contenu 2"/>
          <p:cNvSpPr>
            <a:spLocks noGrp="1"/>
          </p:cNvSpPr>
          <p:nvPr>
            <p:ph idx="1"/>
          </p:nvPr>
        </p:nvSpPr>
        <p:spPr/>
        <p:txBody>
          <a:bodyPr/>
          <a:lstStyle/>
          <a:p>
            <a:pPr marL="514350" indent="-514350">
              <a:buFont typeface="+mj-lt"/>
              <a:buAutoNum type="alphaLcPeriod"/>
            </a:pPr>
            <a:r>
              <a:rPr lang="fr-FR" dirty="0" smtClean="0"/>
              <a:t>50%</a:t>
            </a:r>
          </a:p>
          <a:p>
            <a:pPr marL="514350" indent="-514350">
              <a:buFont typeface="+mj-lt"/>
              <a:buAutoNum type="alphaLcPeriod"/>
            </a:pPr>
            <a:r>
              <a:rPr lang="fr-FR" dirty="0" smtClean="0"/>
              <a:t>25%</a:t>
            </a:r>
          </a:p>
          <a:p>
            <a:pPr marL="514350" indent="-514350">
              <a:buFont typeface="+mj-lt"/>
              <a:buAutoNum type="alphaLcPeriod"/>
            </a:pPr>
            <a:r>
              <a:rPr lang="fr-FR" dirty="0" smtClean="0"/>
              <a:t>10%</a:t>
            </a:r>
          </a:p>
          <a:p>
            <a:pPr marL="514350" indent="-514350">
              <a:buFont typeface="+mj-lt"/>
              <a:buAutoNum type="alphaLcPeriod"/>
            </a:pPr>
            <a:r>
              <a:rPr lang="fr-FR" dirty="0" smtClean="0"/>
              <a:t>1%</a:t>
            </a:r>
          </a:p>
          <a:p>
            <a:pPr marL="514350" indent="-514350">
              <a:buFont typeface="+mj-lt"/>
              <a:buAutoNum type="alphaLcPeriod"/>
            </a:pPr>
            <a:r>
              <a:rPr lang="fr-FR" dirty="0" smtClean="0"/>
              <a:t>0,5%</a:t>
            </a:r>
          </a:p>
          <a:p>
            <a:pPr marL="514350" indent="-514350">
              <a:buFont typeface="+mj-lt"/>
              <a:buAutoNum type="alphaLcPeriod"/>
            </a:pPr>
            <a:r>
              <a:rPr lang="fr-FR" dirty="0" smtClean="0"/>
              <a:t>0,04 %</a:t>
            </a:r>
          </a:p>
          <a:p>
            <a:pPr marL="514350" indent="-514350">
              <a:buFont typeface="+mj-lt"/>
              <a:buAutoNum type="alphaLcPeriod"/>
            </a:pPr>
            <a:endParaRPr lang="fr-FR" dirty="0"/>
          </a:p>
        </p:txBody>
      </p:sp>
    </p:spTree>
    <p:extLst>
      <p:ext uri="{BB962C8B-B14F-4D97-AF65-F5344CB8AC3E}">
        <p14:creationId xmlns:p14="http://schemas.microsoft.com/office/powerpoint/2010/main" val="20077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endParaRPr lang="fr-FR"/>
          </a:p>
        </p:txBody>
      </p:sp>
      <p:sp>
        <p:nvSpPr>
          <p:cNvPr id="4" name="Titre 3"/>
          <p:cNvSpPr>
            <a:spLocks noGrp="1"/>
          </p:cNvSpPr>
          <p:nvPr>
            <p:ph type="title"/>
          </p:nvPr>
        </p:nvSpPr>
        <p:spPr/>
        <p:txBody>
          <a:bodyPr/>
          <a:lstStyle/>
          <a:p>
            <a:r>
              <a:rPr lang="fr-FR" sz="4400" dirty="0" smtClean="0"/>
              <a:t>Que sait-on de l’origine du VIH en 2015</a:t>
            </a:r>
            <a:endParaRPr lang="fr-FR" sz="4400" dirty="0"/>
          </a:p>
        </p:txBody>
      </p:sp>
    </p:spTree>
    <p:extLst>
      <p:ext uri="{BB962C8B-B14F-4D97-AF65-F5344CB8AC3E}">
        <p14:creationId xmlns:p14="http://schemas.microsoft.com/office/powerpoint/2010/main" val="130061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Si elle est effectivement infectée par le VIH, quelle est la probabilité de contamination d’Albert </a:t>
            </a:r>
            <a:r>
              <a:rPr lang="fr-FR" sz="2400" dirty="0" smtClean="0"/>
              <a:t>(probabilité de transmission par rapport sexuel non protégé) ?</a:t>
            </a:r>
            <a:endParaRPr lang="fr-FR" sz="2400" dirty="0"/>
          </a:p>
        </p:txBody>
      </p:sp>
      <p:sp>
        <p:nvSpPr>
          <p:cNvPr id="3" name="Espace réservé du contenu 2"/>
          <p:cNvSpPr>
            <a:spLocks noGrp="1"/>
          </p:cNvSpPr>
          <p:nvPr>
            <p:ph idx="1"/>
          </p:nvPr>
        </p:nvSpPr>
        <p:spPr/>
        <p:txBody>
          <a:bodyPr/>
          <a:lstStyle/>
          <a:p>
            <a:pPr marL="514350" indent="-514350">
              <a:buFont typeface="+mj-lt"/>
              <a:buAutoNum type="alphaLcPeriod"/>
            </a:pPr>
            <a:r>
              <a:rPr lang="fr-FR" dirty="0">
                <a:solidFill>
                  <a:schemeClr val="bg1">
                    <a:lumMod val="65000"/>
                  </a:schemeClr>
                </a:solidFill>
              </a:rPr>
              <a:t>50%</a:t>
            </a:r>
          </a:p>
          <a:p>
            <a:pPr marL="514350" indent="-514350">
              <a:buFont typeface="+mj-lt"/>
              <a:buAutoNum type="alphaLcPeriod"/>
            </a:pPr>
            <a:r>
              <a:rPr lang="fr-FR" dirty="0">
                <a:solidFill>
                  <a:schemeClr val="bg1">
                    <a:lumMod val="65000"/>
                  </a:schemeClr>
                </a:solidFill>
              </a:rPr>
              <a:t>25%</a:t>
            </a:r>
          </a:p>
          <a:p>
            <a:pPr marL="514350" indent="-514350">
              <a:buFont typeface="+mj-lt"/>
              <a:buAutoNum type="alphaLcPeriod"/>
            </a:pPr>
            <a:r>
              <a:rPr lang="fr-FR" dirty="0">
                <a:solidFill>
                  <a:schemeClr val="bg1">
                    <a:lumMod val="65000"/>
                  </a:schemeClr>
                </a:solidFill>
              </a:rPr>
              <a:t>10%</a:t>
            </a:r>
          </a:p>
          <a:p>
            <a:pPr marL="514350" indent="-514350">
              <a:buFont typeface="+mj-lt"/>
              <a:buAutoNum type="alphaLcPeriod"/>
            </a:pPr>
            <a:r>
              <a:rPr lang="fr-FR" dirty="0">
                <a:solidFill>
                  <a:schemeClr val="bg1">
                    <a:lumMod val="65000"/>
                  </a:schemeClr>
                </a:solidFill>
              </a:rPr>
              <a:t>1%</a:t>
            </a:r>
          </a:p>
          <a:p>
            <a:pPr marL="514350" indent="-514350">
              <a:buFont typeface="+mj-lt"/>
              <a:buAutoNum type="alphaLcPeriod"/>
            </a:pPr>
            <a:r>
              <a:rPr lang="fr-FR" dirty="0">
                <a:solidFill>
                  <a:schemeClr val="bg1">
                    <a:lumMod val="65000"/>
                  </a:schemeClr>
                </a:solidFill>
              </a:rPr>
              <a:t>0,5%</a:t>
            </a:r>
          </a:p>
          <a:p>
            <a:pPr marL="514350" indent="-514350">
              <a:buFont typeface="+mj-lt"/>
              <a:buAutoNum type="alphaLcPeriod"/>
            </a:pPr>
            <a:r>
              <a:rPr lang="fr-FR" dirty="0"/>
              <a:t>0,04 %</a:t>
            </a:r>
          </a:p>
        </p:txBody>
      </p:sp>
    </p:spTree>
    <p:extLst>
      <p:ext uri="{BB962C8B-B14F-4D97-AF65-F5344CB8AC3E}">
        <p14:creationId xmlns:p14="http://schemas.microsoft.com/office/powerpoint/2010/main" val="108568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t>Risque de transmission du VIH</a:t>
            </a:r>
          </a:p>
        </p:txBody>
      </p:sp>
      <p:pic>
        <p:nvPicPr>
          <p:cNvPr id="5" name="Image 4"/>
          <p:cNvPicPr>
            <a:picLocks noChangeAspect="1"/>
          </p:cNvPicPr>
          <p:nvPr/>
        </p:nvPicPr>
        <p:blipFill rotWithShape="1">
          <a:blip r:embed="rId3" cstate="screen">
            <a:extLst>
              <a:ext uri="{28A0092B-C50C-407E-A947-70E740481C1C}">
                <a14:useLocalDpi xmlns:a14="http://schemas.microsoft.com/office/drawing/2010/main"/>
              </a:ext>
            </a:extLst>
          </a:blip>
          <a:srcRect l="25063" r="12617"/>
          <a:stretch/>
        </p:blipFill>
        <p:spPr>
          <a:xfrm>
            <a:off x="8991600" y="6295906"/>
            <a:ext cx="1886955" cy="416742"/>
          </a:xfrm>
          <a:prstGeom prst="rect">
            <a:avLst/>
          </a:prstGeom>
          <a:ln>
            <a:noFill/>
          </a:ln>
          <a:effectLst>
            <a:outerShdw blurRad="292100" dist="139700" dir="2700000" algn="tl" rotWithShape="0">
              <a:srgbClr val="333333">
                <a:alpha val="65000"/>
              </a:srgbClr>
            </a:outerShdw>
          </a:effectLst>
        </p:spPr>
      </p:pic>
      <p:graphicFrame>
        <p:nvGraphicFramePr>
          <p:cNvPr id="7" name="Objet 6"/>
          <p:cNvGraphicFramePr>
            <a:graphicFrameLocks noChangeAspect="1"/>
          </p:cNvGraphicFramePr>
          <p:nvPr>
            <p:extLst>
              <p:ext uri="{D42A27DB-BD31-4B8C-83A1-F6EECF244321}">
                <p14:modId xmlns:p14="http://schemas.microsoft.com/office/powerpoint/2010/main" val="1832453063"/>
              </p:ext>
            </p:extLst>
          </p:nvPr>
        </p:nvGraphicFramePr>
        <p:xfrm>
          <a:off x="1600200" y="1695408"/>
          <a:ext cx="9055100" cy="4622800"/>
        </p:xfrm>
        <a:graphic>
          <a:graphicData uri="http://schemas.openxmlformats.org/presentationml/2006/ole">
            <mc:AlternateContent xmlns:mc="http://schemas.openxmlformats.org/markup-compatibility/2006">
              <mc:Choice xmlns:v="urn:schemas-microsoft-com:vml" Requires="v">
                <p:oleObj spid="_x0000_s1055" name="Document" r:id="rId5" imgW="9055100" imgH="4622800" progId="Word.Document.12">
                  <p:embed/>
                </p:oleObj>
              </mc:Choice>
              <mc:Fallback>
                <p:oleObj name="Document" r:id="rId5" imgW="9055100" imgH="4622800" progId="Word.Document.12">
                  <p:embed/>
                  <p:pic>
                    <p:nvPicPr>
                      <p:cNvPr id="0" name=""/>
                      <p:cNvPicPr/>
                      <p:nvPr/>
                    </p:nvPicPr>
                    <p:blipFill>
                      <a:blip r:embed="rId6"/>
                      <a:stretch>
                        <a:fillRect/>
                      </a:stretch>
                    </p:blipFill>
                    <p:spPr>
                      <a:xfrm>
                        <a:off x="1600200" y="1695408"/>
                        <a:ext cx="9055100" cy="4622800"/>
                      </a:xfrm>
                      <a:prstGeom prst="rect">
                        <a:avLst/>
                      </a:prstGeom>
                    </p:spPr>
                  </p:pic>
                </p:oleObj>
              </mc:Fallback>
            </mc:AlternateContent>
          </a:graphicData>
        </a:graphic>
      </p:graphicFrame>
    </p:spTree>
    <p:extLst>
      <p:ext uri="{BB962C8B-B14F-4D97-AF65-F5344CB8AC3E}">
        <p14:creationId xmlns:p14="http://schemas.microsoft.com/office/powerpoint/2010/main" val="135693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Adelaïde</a:t>
            </a:r>
            <a:endParaRPr lang="fr-FR" dirty="0"/>
          </a:p>
        </p:txBody>
      </p:sp>
      <p:sp>
        <p:nvSpPr>
          <p:cNvPr id="3" name="Espace réservé du contenu 2"/>
          <p:cNvSpPr>
            <a:spLocks noGrp="1"/>
          </p:cNvSpPr>
          <p:nvPr>
            <p:ph idx="1"/>
          </p:nvPr>
        </p:nvSpPr>
        <p:spPr>
          <a:xfrm>
            <a:off x="903112" y="2362200"/>
            <a:ext cx="10637896" cy="4041777"/>
          </a:xfrm>
        </p:spPr>
        <p:txBody>
          <a:bodyPr/>
          <a:lstStyle/>
          <a:p>
            <a:r>
              <a:rPr lang="fr-FR" sz="3200" dirty="0" smtClean="0"/>
              <a:t>Adelaïde est séropositive, et elle vient vous voir car elle n’en a parlé </a:t>
            </a:r>
            <a:r>
              <a:rPr lang="fr-FR" sz="3200" dirty="0"/>
              <a:t>ni à son médecin </a:t>
            </a:r>
            <a:r>
              <a:rPr lang="fr-FR" sz="3200" dirty="0" smtClean="0"/>
              <a:t>traitant, ni à son gynécologue… mais elle vous fait confiance et vous parle à la fois de sa séropositivité et </a:t>
            </a:r>
            <a:r>
              <a:rPr lang="is-IS" sz="3200" dirty="0" smtClean="0"/>
              <a:t>… de grossesse qui en est au 6</a:t>
            </a:r>
            <a:r>
              <a:rPr lang="is-IS" sz="3200" baseline="30000" dirty="0" smtClean="0"/>
              <a:t>ème</a:t>
            </a:r>
            <a:r>
              <a:rPr lang="is-IS" sz="3200" dirty="0" smtClean="0"/>
              <a:t> mois (d’ailleurs ça commence à bien se voir...)</a:t>
            </a:r>
            <a:r>
              <a:rPr lang="fr-FR" sz="3200" dirty="0" smtClean="0"/>
              <a:t> !</a:t>
            </a:r>
            <a:endParaRPr lang="fr-FR" sz="3200" dirty="0"/>
          </a:p>
        </p:txBody>
      </p:sp>
    </p:spTree>
    <p:extLst>
      <p:ext uri="{BB962C8B-B14F-4D97-AF65-F5344CB8AC3E}">
        <p14:creationId xmlns:p14="http://schemas.microsoft.com/office/powerpoint/2010/main" val="12630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775916"/>
          </a:xfrm>
        </p:spPr>
        <p:txBody>
          <a:bodyPr/>
          <a:lstStyle/>
          <a:p>
            <a:r>
              <a:rPr lang="fr-FR" sz="2800" dirty="0"/>
              <a:t>En France, le dépistage pendant la grossesse est :</a:t>
            </a:r>
          </a:p>
        </p:txBody>
      </p:sp>
      <p:sp>
        <p:nvSpPr>
          <p:cNvPr id="3" name="Espace réservé du contenu 2"/>
          <p:cNvSpPr>
            <a:spLocks noGrp="1"/>
          </p:cNvSpPr>
          <p:nvPr>
            <p:ph sz="quarter" idx="1"/>
          </p:nvPr>
        </p:nvSpPr>
        <p:spPr>
          <a:xfrm>
            <a:off x="816864" y="2133600"/>
            <a:ext cx="10871200" cy="3962400"/>
          </a:xfrm>
        </p:spPr>
        <p:txBody>
          <a:bodyPr/>
          <a:lstStyle/>
          <a:p>
            <a:pPr marL="514350" indent="-514350">
              <a:buFont typeface="+mj-lt"/>
              <a:buAutoNum type="arabicPeriod"/>
            </a:pPr>
            <a:r>
              <a:rPr lang="fr-FR" dirty="0" smtClean="0"/>
              <a:t>Conseillé lors du 1</a:t>
            </a:r>
            <a:r>
              <a:rPr lang="fr-FR" baseline="30000" dirty="0" smtClean="0"/>
              <a:t>er</a:t>
            </a:r>
            <a:r>
              <a:rPr lang="fr-FR" dirty="0" smtClean="0"/>
              <a:t> trimestre</a:t>
            </a:r>
          </a:p>
          <a:p>
            <a:pPr marL="514350" indent="-514350">
              <a:buFont typeface="+mj-lt"/>
              <a:buAutoNum type="arabicPeriod"/>
            </a:pPr>
            <a:r>
              <a:rPr lang="fr-FR" dirty="0" smtClean="0"/>
              <a:t>Conseillé lors du second trimestre</a:t>
            </a:r>
          </a:p>
          <a:p>
            <a:pPr marL="514350" indent="-514350">
              <a:buFont typeface="+mj-lt"/>
              <a:buAutoNum type="arabicPeriod"/>
            </a:pPr>
            <a:r>
              <a:rPr lang="fr-FR" dirty="0" smtClean="0"/>
              <a:t>Conseillé lors du second trimestre</a:t>
            </a:r>
          </a:p>
          <a:p>
            <a:pPr marL="514350" indent="-514350">
              <a:buFont typeface="+mj-lt"/>
              <a:buAutoNum type="arabicPeriod"/>
            </a:pPr>
            <a:r>
              <a:rPr lang="fr-FR" dirty="0" smtClean="0"/>
              <a:t>Devrait avoir été fait avant le début de la grossesse</a:t>
            </a:r>
          </a:p>
          <a:p>
            <a:pPr marL="514350" indent="-514350">
              <a:buFont typeface="+mj-lt"/>
              <a:buAutoNum type="arabicPeriod"/>
            </a:pPr>
            <a:r>
              <a:rPr lang="fr-FR" dirty="0" smtClean="0"/>
              <a:t>Inutile</a:t>
            </a:r>
          </a:p>
          <a:p>
            <a:endParaRPr lang="fr-FR" dirty="0"/>
          </a:p>
        </p:txBody>
      </p:sp>
    </p:spTree>
    <p:extLst>
      <p:ext uri="{BB962C8B-B14F-4D97-AF65-F5344CB8AC3E}">
        <p14:creationId xmlns:p14="http://schemas.microsoft.com/office/powerpoint/2010/main" val="11387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775916"/>
          </a:xfrm>
        </p:spPr>
        <p:txBody>
          <a:bodyPr/>
          <a:lstStyle/>
          <a:p>
            <a:r>
              <a:rPr lang="fr-FR" sz="2800" dirty="0"/>
              <a:t>En France, le dépistage pendant la grossesse est :</a:t>
            </a:r>
          </a:p>
        </p:txBody>
      </p:sp>
      <p:sp>
        <p:nvSpPr>
          <p:cNvPr id="3" name="Espace réservé du contenu 2"/>
          <p:cNvSpPr>
            <a:spLocks noGrp="1"/>
          </p:cNvSpPr>
          <p:nvPr>
            <p:ph sz="quarter" idx="1"/>
          </p:nvPr>
        </p:nvSpPr>
        <p:spPr>
          <a:xfrm>
            <a:off x="816864" y="2133600"/>
            <a:ext cx="10871200" cy="3962400"/>
          </a:xfrm>
        </p:spPr>
        <p:txBody>
          <a:bodyPr/>
          <a:lstStyle/>
          <a:p>
            <a:pPr marL="514350" indent="-514350">
              <a:buFont typeface="+mj-lt"/>
              <a:buAutoNum type="arabicPeriod"/>
            </a:pPr>
            <a:r>
              <a:rPr lang="fr-FR" dirty="0" smtClean="0"/>
              <a:t>Conseillé lors du 1</a:t>
            </a:r>
            <a:r>
              <a:rPr lang="fr-FR" baseline="30000" dirty="0" smtClean="0"/>
              <a:t>er</a:t>
            </a:r>
            <a:r>
              <a:rPr lang="fr-FR" dirty="0" smtClean="0"/>
              <a:t> trimestre</a:t>
            </a:r>
          </a:p>
          <a:p>
            <a:pPr marL="514350" indent="-514350">
              <a:buFont typeface="+mj-lt"/>
              <a:buAutoNum type="arabicPeriod"/>
            </a:pPr>
            <a:r>
              <a:rPr lang="fr-FR" dirty="0" smtClean="0">
                <a:solidFill>
                  <a:schemeClr val="bg1">
                    <a:lumMod val="75000"/>
                  </a:schemeClr>
                </a:solidFill>
              </a:rPr>
              <a:t>Conseillé lors du second trimestre</a:t>
            </a:r>
          </a:p>
          <a:p>
            <a:pPr marL="514350" indent="-514350">
              <a:buFont typeface="+mj-lt"/>
              <a:buAutoNum type="arabicPeriod"/>
            </a:pPr>
            <a:r>
              <a:rPr lang="fr-FR" dirty="0" smtClean="0">
                <a:solidFill>
                  <a:schemeClr val="bg1">
                    <a:lumMod val="75000"/>
                  </a:schemeClr>
                </a:solidFill>
              </a:rPr>
              <a:t>Conseillé lors du second trimestre</a:t>
            </a:r>
          </a:p>
          <a:p>
            <a:pPr marL="514350" indent="-514350">
              <a:buFont typeface="+mj-lt"/>
              <a:buAutoNum type="arabicPeriod"/>
            </a:pPr>
            <a:r>
              <a:rPr lang="fr-FR" dirty="0" smtClean="0"/>
              <a:t>Devrait avoir été fait avant le début de la grossesse</a:t>
            </a:r>
          </a:p>
          <a:p>
            <a:pPr marL="514350" indent="-514350">
              <a:buFont typeface="+mj-lt"/>
              <a:buAutoNum type="arabicPeriod"/>
            </a:pPr>
            <a:r>
              <a:rPr lang="fr-FR" dirty="0" smtClean="0">
                <a:solidFill>
                  <a:schemeClr val="bg1">
                    <a:lumMod val="75000"/>
                  </a:schemeClr>
                </a:solidFill>
              </a:rPr>
              <a:t>Inutile</a:t>
            </a:r>
          </a:p>
          <a:p>
            <a:endParaRPr lang="fr-FR" dirty="0"/>
          </a:p>
        </p:txBody>
      </p:sp>
    </p:spTree>
    <p:extLst>
      <p:ext uri="{BB962C8B-B14F-4D97-AF65-F5344CB8AC3E}">
        <p14:creationId xmlns:p14="http://schemas.microsoft.com/office/powerpoint/2010/main" val="146503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9"/>
            <a:ext cx="8229600" cy="760236"/>
          </a:xfrm>
        </p:spPr>
        <p:txBody>
          <a:bodyPr/>
          <a:lstStyle/>
          <a:p>
            <a:r>
              <a:rPr lang="fr-FR" sz="3200" dirty="0"/>
              <a:t>Pour le traitement antirétroviral d’Adelaïde</a:t>
            </a:r>
          </a:p>
        </p:txBody>
      </p:sp>
      <p:sp>
        <p:nvSpPr>
          <p:cNvPr id="3" name="Espace réservé du contenu 2"/>
          <p:cNvSpPr>
            <a:spLocks noGrp="1"/>
          </p:cNvSpPr>
          <p:nvPr>
            <p:ph sz="quarter" idx="1"/>
          </p:nvPr>
        </p:nvSpPr>
        <p:spPr>
          <a:xfrm>
            <a:off x="685800" y="2304947"/>
            <a:ext cx="10896600" cy="3821216"/>
          </a:xfrm>
        </p:spPr>
        <p:txBody>
          <a:bodyPr/>
          <a:lstStyle/>
          <a:p>
            <a:pPr marL="514350" indent="-514350">
              <a:buFont typeface="+mj-lt"/>
              <a:buAutoNum type="arabicPeriod"/>
            </a:pPr>
            <a:r>
              <a:rPr lang="fr-FR" sz="3200" dirty="0"/>
              <a:t>On attendra le 8</a:t>
            </a:r>
            <a:r>
              <a:rPr lang="fr-FR" sz="3200" baseline="30000" dirty="0"/>
              <a:t>ème</a:t>
            </a:r>
            <a:r>
              <a:rPr lang="fr-FR" sz="3200" dirty="0"/>
              <a:t> mois pour éviter la toxicité des ARV</a:t>
            </a:r>
          </a:p>
          <a:p>
            <a:pPr marL="514350" indent="-514350">
              <a:buFont typeface="+mj-lt"/>
              <a:buAutoNum type="arabicPeriod"/>
            </a:pPr>
            <a:r>
              <a:rPr lang="fr-FR" sz="3200" dirty="0"/>
              <a:t>Elle arrive à temps, on ne traite pas avant le 6</a:t>
            </a:r>
            <a:r>
              <a:rPr lang="fr-FR" sz="3200" baseline="30000" dirty="0"/>
              <a:t>ème</a:t>
            </a:r>
            <a:r>
              <a:rPr lang="fr-FR" sz="3200" dirty="0"/>
              <a:t> mois</a:t>
            </a:r>
          </a:p>
          <a:p>
            <a:pPr marL="514350" indent="-514350">
              <a:buFont typeface="+mj-lt"/>
              <a:buAutoNum type="arabicPeriod"/>
            </a:pPr>
            <a:r>
              <a:rPr lang="fr-FR" sz="3200" dirty="0"/>
              <a:t>Elle arrive trop tard, il n’y a plus rien à faire, tout se joue au 1</a:t>
            </a:r>
            <a:r>
              <a:rPr lang="fr-FR" sz="3200" baseline="30000" dirty="0"/>
              <a:t>er</a:t>
            </a:r>
            <a:r>
              <a:rPr lang="fr-FR" sz="3200" dirty="0"/>
              <a:t> trimestre</a:t>
            </a:r>
          </a:p>
          <a:p>
            <a:pPr marL="514350" indent="-514350">
              <a:buFont typeface="+mj-lt"/>
              <a:buAutoNum type="arabicPeriod"/>
            </a:pPr>
            <a:r>
              <a:rPr lang="fr-FR" sz="3200" dirty="0"/>
              <a:t>Elle aurait dû être traitée avant la grossesse !</a:t>
            </a:r>
          </a:p>
          <a:p>
            <a:pPr marL="514350" indent="-514350">
              <a:buFont typeface="+mj-lt"/>
              <a:buAutoNum type="arabicPeriod"/>
            </a:pPr>
            <a:r>
              <a:rPr lang="fr-FR" sz="3200" dirty="0"/>
              <a:t>Pour éviter la toxicité </a:t>
            </a:r>
            <a:r>
              <a:rPr lang="fr-FR" sz="3200" dirty="0" smtClean="0"/>
              <a:t>fœtale, </a:t>
            </a:r>
            <a:r>
              <a:rPr lang="fr-FR" sz="3200" dirty="0"/>
              <a:t>on ne prescrira qu’une monothérapie</a:t>
            </a:r>
          </a:p>
        </p:txBody>
      </p:sp>
    </p:spTree>
    <p:extLst>
      <p:ext uri="{BB962C8B-B14F-4D97-AF65-F5344CB8AC3E}">
        <p14:creationId xmlns:p14="http://schemas.microsoft.com/office/powerpoint/2010/main" val="343742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9"/>
            <a:ext cx="8458200" cy="760236"/>
          </a:xfrm>
        </p:spPr>
        <p:txBody>
          <a:bodyPr/>
          <a:lstStyle/>
          <a:p>
            <a:r>
              <a:rPr lang="fr-FR" sz="3200" dirty="0"/>
              <a:t>Pour le traitement antirétroviral d’Adelaïde</a:t>
            </a:r>
          </a:p>
        </p:txBody>
      </p:sp>
      <p:sp>
        <p:nvSpPr>
          <p:cNvPr id="3" name="Espace réservé du contenu 2"/>
          <p:cNvSpPr>
            <a:spLocks noGrp="1"/>
          </p:cNvSpPr>
          <p:nvPr>
            <p:ph sz="quarter" idx="1"/>
          </p:nvPr>
        </p:nvSpPr>
        <p:spPr>
          <a:xfrm>
            <a:off x="762000" y="2304947"/>
            <a:ext cx="10744200" cy="3821216"/>
          </a:xfrm>
        </p:spPr>
        <p:txBody>
          <a:bodyPr/>
          <a:lstStyle/>
          <a:p>
            <a:pPr marL="514350" indent="-514350">
              <a:buFont typeface="+mj-lt"/>
              <a:buAutoNum type="arabicPeriod"/>
            </a:pPr>
            <a:r>
              <a:rPr lang="fr-FR" sz="3200" dirty="0">
                <a:solidFill>
                  <a:srgbClr val="BFBFBF"/>
                </a:solidFill>
              </a:rPr>
              <a:t>On attendra le 8</a:t>
            </a:r>
            <a:r>
              <a:rPr lang="fr-FR" sz="3200" baseline="30000" dirty="0">
                <a:solidFill>
                  <a:srgbClr val="BFBFBF"/>
                </a:solidFill>
              </a:rPr>
              <a:t>ème</a:t>
            </a:r>
            <a:r>
              <a:rPr lang="fr-FR" sz="3200" dirty="0">
                <a:solidFill>
                  <a:srgbClr val="BFBFBF"/>
                </a:solidFill>
              </a:rPr>
              <a:t> mois pour éviter la toxicité des ARV</a:t>
            </a:r>
          </a:p>
          <a:p>
            <a:pPr marL="514350" indent="-514350">
              <a:buFont typeface="+mj-lt"/>
              <a:buAutoNum type="arabicPeriod"/>
            </a:pPr>
            <a:r>
              <a:rPr lang="fr-FR" sz="3200" dirty="0">
                <a:solidFill>
                  <a:srgbClr val="BFBFBF"/>
                </a:solidFill>
              </a:rPr>
              <a:t>Elle arrive à temps, on ne traite pas avant le 6</a:t>
            </a:r>
            <a:r>
              <a:rPr lang="fr-FR" sz="3200" baseline="30000" dirty="0">
                <a:solidFill>
                  <a:srgbClr val="BFBFBF"/>
                </a:solidFill>
              </a:rPr>
              <a:t>ème</a:t>
            </a:r>
            <a:r>
              <a:rPr lang="fr-FR" sz="3200" dirty="0">
                <a:solidFill>
                  <a:srgbClr val="BFBFBF"/>
                </a:solidFill>
              </a:rPr>
              <a:t> mois</a:t>
            </a:r>
          </a:p>
          <a:p>
            <a:pPr marL="514350" indent="-514350">
              <a:buFont typeface="+mj-lt"/>
              <a:buAutoNum type="arabicPeriod"/>
            </a:pPr>
            <a:r>
              <a:rPr lang="fr-FR" sz="3200" dirty="0">
                <a:solidFill>
                  <a:srgbClr val="BFBFBF"/>
                </a:solidFill>
              </a:rPr>
              <a:t>Elle arrive trop tard, il n’y a plus rien à faire, tout se joue au 1</a:t>
            </a:r>
            <a:r>
              <a:rPr lang="fr-FR" sz="3200" baseline="30000" dirty="0">
                <a:solidFill>
                  <a:srgbClr val="BFBFBF"/>
                </a:solidFill>
              </a:rPr>
              <a:t>er</a:t>
            </a:r>
            <a:r>
              <a:rPr lang="fr-FR" sz="3200" dirty="0">
                <a:solidFill>
                  <a:srgbClr val="BFBFBF"/>
                </a:solidFill>
              </a:rPr>
              <a:t> trimestre</a:t>
            </a:r>
          </a:p>
          <a:p>
            <a:pPr marL="514350" indent="-514350">
              <a:buFont typeface="+mj-lt"/>
              <a:buAutoNum type="arabicPeriod"/>
            </a:pPr>
            <a:r>
              <a:rPr lang="fr-FR" sz="3200" dirty="0"/>
              <a:t>Elle aurait dû être traitée avant la grossesse !</a:t>
            </a:r>
          </a:p>
          <a:p>
            <a:pPr marL="514350" indent="-514350">
              <a:buFont typeface="+mj-lt"/>
              <a:buAutoNum type="arabicPeriod"/>
            </a:pPr>
            <a:r>
              <a:rPr lang="fr-FR" sz="3200" dirty="0">
                <a:solidFill>
                  <a:schemeClr val="bg1">
                    <a:lumMod val="75000"/>
                  </a:schemeClr>
                </a:solidFill>
              </a:rPr>
              <a:t>Pour éviter la toxicité </a:t>
            </a:r>
            <a:r>
              <a:rPr lang="fr-FR" sz="3200" dirty="0" smtClean="0">
                <a:solidFill>
                  <a:schemeClr val="bg1">
                    <a:lumMod val="75000"/>
                  </a:schemeClr>
                </a:solidFill>
              </a:rPr>
              <a:t>fœtale, </a:t>
            </a:r>
            <a:r>
              <a:rPr lang="fr-FR" sz="3200" dirty="0">
                <a:solidFill>
                  <a:schemeClr val="bg1">
                    <a:lumMod val="75000"/>
                  </a:schemeClr>
                </a:solidFill>
              </a:rPr>
              <a:t>on ne prescrira qu’une monothérapie</a:t>
            </a:r>
          </a:p>
        </p:txBody>
      </p:sp>
    </p:spTree>
    <p:extLst>
      <p:ext uri="{BB962C8B-B14F-4D97-AF65-F5344CB8AC3E}">
        <p14:creationId xmlns:p14="http://schemas.microsoft.com/office/powerpoint/2010/main" val="196004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708"/>
            <a:ext cx="8229600" cy="634797"/>
          </a:xfrm>
        </p:spPr>
        <p:txBody>
          <a:bodyPr/>
          <a:lstStyle/>
          <a:p>
            <a:r>
              <a:rPr lang="fr-FR" sz="2000" dirty="0"/>
              <a:t>En cas de prise en charge selon les recommandations actuelles en France, le risque de transmission à l’enfant est de :</a:t>
            </a:r>
          </a:p>
        </p:txBody>
      </p:sp>
      <p:sp>
        <p:nvSpPr>
          <p:cNvPr id="3" name="Espace réservé du contenu 2"/>
          <p:cNvSpPr>
            <a:spLocks noGrp="1"/>
          </p:cNvSpPr>
          <p:nvPr>
            <p:ph sz="quarter" idx="1"/>
          </p:nvPr>
        </p:nvSpPr>
        <p:spPr/>
        <p:txBody>
          <a:bodyPr/>
          <a:lstStyle/>
          <a:p>
            <a:pPr marL="514350" indent="-514350">
              <a:buFont typeface="+mj-lt"/>
              <a:buAutoNum type="arabicPeriod"/>
            </a:pPr>
            <a:r>
              <a:rPr lang="fr-FR" dirty="0" smtClean="0"/>
              <a:t>50%</a:t>
            </a:r>
          </a:p>
          <a:p>
            <a:pPr marL="514350" indent="-514350">
              <a:buFont typeface="+mj-lt"/>
              <a:buAutoNum type="arabicPeriod"/>
            </a:pPr>
            <a:r>
              <a:rPr lang="fr-FR" dirty="0" smtClean="0"/>
              <a:t>20%</a:t>
            </a:r>
          </a:p>
          <a:p>
            <a:pPr marL="514350" indent="-514350">
              <a:buFont typeface="+mj-lt"/>
              <a:buAutoNum type="arabicPeriod"/>
            </a:pPr>
            <a:r>
              <a:rPr lang="fr-FR" dirty="0" smtClean="0"/>
              <a:t>10%</a:t>
            </a:r>
          </a:p>
          <a:p>
            <a:pPr marL="514350" indent="-514350">
              <a:buFont typeface="+mj-lt"/>
              <a:buAutoNum type="arabicPeriod"/>
            </a:pPr>
            <a:r>
              <a:rPr lang="fr-FR" dirty="0" smtClean="0"/>
              <a:t>2,5%</a:t>
            </a:r>
          </a:p>
          <a:p>
            <a:pPr marL="514350" indent="-514350">
              <a:buFont typeface="+mj-lt"/>
              <a:buAutoNum type="arabicPeriod"/>
            </a:pPr>
            <a:r>
              <a:rPr lang="fr-FR" dirty="0" smtClean="0"/>
              <a:t>≤ 1%</a:t>
            </a:r>
            <a:endParaRPr lang="fr-FR" dirty="0"/>
          </a:p>
        </p:txBody>
      </p:sp>
    </p:spTree>
    <p:extLst>
      <p:ext uri="{BB962C8B-B14F-4D97-AF65-F5344CB8AC3E}">
        <p14:creationId xmlns:p14="http://schemas.microsoft.com/office/powerpoint/2010/main" val="125959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708"/>
            <a:ext cx="8229600" cy="634797"/>
          </a:xfrm>
        </p:spPr>
        <p:txBody>
          <a:bodyPr/>
          <a:lstStyle/>
          <a:p>
            <a:r>
              <a:rPr lang="fr-FR" sz="2400" dirty="0"/>
              <a:t>En cas de prise en charge selon les recommandations actuelles en France, le risque de transmission à l’enfant est de :</a:t>
            </a:r>
          </a:p>
        </p:txBody>
      </p:sp>
      <p:sp>
        <p:nvSpPr>
          <p:cNvPr id="3" name="Espace réservé du contenu 2"/>
          <p:cNvSpPr>
            <a:spLocks noGrp="1"/>
          </p:cNvSpPr>
          <p:nvPr>
            <p:ph sz="quarter" idx="1"/>
          </p:nvPr>
        </p:nvSpPr>
        <p:spPr/>
        <p:txBody>
          <a:bodyPr/>
          <a:lstStyle/>
          <a:p>
            <a:pPr marL="514350" indent="-514350">
              <a:buFont typeface="+mj-lt"/>
              <a:buAutoNum type="arabicPeriod"/>
            </a:pPr>
            <a:r>
              <a:rPr lang="fr-FR" dirty="0" smtClean="0">
                <a:solidFill>
                  <a:srgbClr val="BFBFBF"/>
                </a:solidFill>
              </a:rPr>
              <a:t>50%</a:t>
            </a:r>
          </a:p>
          <a:p>
            <a:pPr marL="514350" indent="-514350">
              <a:buFont typeface="+mj-lt"/>
              <a:buAutoNum type="arabicPeriod"/>
            </a:pPr>
            <a:r>
              <a:rPr lang="fr-FR" dirty="0" smtClean="0">
                <a:solidFill>
                  <a:srgbClr val="BFBFBF"/>
                </a:solidFill>
              </a:rPr>
              <a:t>20%</a:t>
            </a:r>
          </a:p>
          <a:p>
            <a:pPr marL="514350" indent="-514350">
              <a:buFont typeface="+mj-lt"/>
              <a:buAutoNum type="arabicPeriod"/>
            </a:pPr>
            <a:r>
              <a:rPr lang="fr-FR" dirty="0" smtClean="0">
                <a:solidFill>
                  <a:srgbClr val="BFBFBF"/>
                </a:solidFill>
              </a:rPr>
              <a:t>10%</a:t>
            </a:r>
          </a:p>
          <a:p>
            <a:pPr marL="514350" indent="-514350">
              <a:buFont typeface="+mj-lt"/>
              <a:buAutoNum type="arabicPeriod"/>
            </a:pPr>
            <a:r>
              <a:rPr lang="fr-FR" dirty="0" smtClean="0">
                <a:solidFill>
                  <a:srgbClr val="BFBFBF"/>
                </a:solidFill>
              </a:rPr>
              <a:t>2,5%</a:t>
            </a:r>
          </a:p>
          <a:p>
            <a:pPr marL="514350" indent="-514350">
              <a:buFont typeface="+mj-lt"/>
              <a:buAutoNum type="arabicPeriod"/>
            </a:pPr>
            <a:r>
              <a:rPr lang="fr-FR" dirty="0" smtClean="0"/>
              <a:t>≤ 1%</a:t>
            </a:r>
            <a:endParaRPr lang="fr-FR" dirty="0"/>
          </a:p>
        </p:txBody>
      </p:sp>
    </p:spTree>
    <p:extLst>
      <p:ext uri="{BB962C8B-B14F-4D97-AF65-F5344CB8AC3E}">
        <p14:creationId xmlns:p14="http://schemas.microsoft.com/office/powerpoint/2010/main" val="361101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0" y="228600"/>
            <a:ext cx="8074152" cy="554220"/>
          </a:xfrm>
        </p:spPr>
        <p:txBody>
          <a:bodyPr vert="horz" wrap="square" lIns="91429" tIns="45715" rIns="91429" bIns="45715" numCol="1" anchor="ctr" anchorCtr="0" compatLnSpc="1">
            <a:prstTxWarp prst="textNoShape">
              <a:avLst/>
            </a:prstTxWarp>
          </a:bodyPr>
          <a:lstStyle/>
          <a:p>
            <a:r>
              <a:rPr lang="fr-FR" sz="2800" b="1" dirty="0">
                <a:solidFill>
                  <a:srgbClr val="7F7F7F"/>
                </a:solidFill>
                <a:latin typeface="Calibri" charset="0"/>
              </a:rPr>
              <a:t>Moment de la transmission du VIH de la mère à l’enfant</a:t>
            </a:r>
          </a:p>
        </p:txBody>
      </p:sp>
      <p:sp>
        <p:nvSpPr>
          <p:cNvPr id="3" name="Espace réservé du texte 2"/>
          <p:cNvSpPr>
            <a:spLocks noGrp="1"/>
          </p:cNvSpPr>
          <p:nvPr>
            <p:ph type="body" idx="4294967295"/>
          </p:nvPr>
        </p:nvSpPr>
        <p:spPr>
          <a:xfrm>
            <a:off x="2360614" y="1484314"/>
            <a:ext cx="8307387" cy="4611687"/>
          </a:xfrm>
        </p:spPr>
        <p:txBody>
          <a:bodyPr/>
          <a:lstStyle/>
          <a:p>
            <a:r>
              <a:rPr lang="fr-FR" sz="2800" dirty="0"/>
              <a:t>En l’absence de traitement</a:t>
            </a:r>
          </a:p>
          <a:p>
            <a:pPr lvl="1"/>
            <a:r>
              <a:rPr lang="fr-FR" sz="2400" dirty="0"/>
              <a:t>25% des enfants seront contaminés à la naissance</a:t>
            </a:r>
          </a:p>
          <a:p>
            <a:pPr lvl="1"/>
            <a:r>
              <a:rPr lang="fr-FR" sz="2400" dirty="0"/>
              <a:t>Le plus « contaminant » des modes de transmission</a:t>
            </a:r>
          </a:p>
        </p:txBody>
      </p:sp>
      <p:grpSp>
        <p:nvGrpSpPr>
          <p:cNvPr id="81923" name="Group 3"/>
          <p:cNvGrpSpPr>
            <a:grpSpLocks/>
          </p:cNvGrpSpPr>
          <p:nvPr/>
        </p:nvGrpSpPr>
        <p:grpSpPr bwMode="auto">
          <a:xfrm>
            <a:off x="2971837" y="4408800"/>
            <a:ext cx="6399389" cy="838200"/>
            <a:chOff x="672" y="1950"/>
            <a:chExt cx="4031" cy="809"/>
          </a:xfrm>
          <a:effectLst>
            <a:outerShdw blurRad="63500" sx="102000" sy="102000" algn="ctr" rotWithShape="0">
              <a:prstClr val="black">
                <a:alpha val="40000"/>
              </a:prstClr>
            </a:outerShdw>
          </a:effectLst>
        </p:grpSpPr>
        <p:sp>
          <p:nvSpPr>
            <p:cNvPr id="81924" name="Rectangle 4"/>
            <p:cNvSpPr>
              <a:spLocks noChangeArrowheads="1"/>
            </p:cNvSpPr>
            <p:nvPr/>
          </p:nvSpPr>
          <p:spPr bwMode="auto">
            <a:xfrm>
              <a:off x="672" y="1950"/>
              <a:ext cx="270" cy="809"/>
            </a:xfrm>
            <a:prstGeom prst="rect">
              <a:avLst/>
            </a:prstGeom>
            <a:solidFill>
              <a:srgbClr val="CCFFCC"/>
            </a:solidFill>
            <a:ln w="9525">
              <a:solidFill>
                <a:srgbClr val="000000"/>
              </a:solidFill>
              <a:miter lim="800000"/>
              <a:headEnd/>
              <a:tailEnd/>
            </a:ln>
          </p:spPr>
          <p:txBody>
            <a:bodyPr/>
            <a:lstStyle/>
            <a:p>
              <a:pPr defTabSz="914400" fontAlgn="base">
                <a:spcBef>
                  <a:spcPct val="0"/>
                </a:spcBef>
                <a:spcAft>
                  <a:spcPct val="0"/>
                </a:spcAft>
              </a:pPr>
              <a:endParaRPr lang="fr-FR" sz="1200" b="1">
                <a:solidFill>
                  <a:srgbClr val="000000"/>
                </a:solidFill>
                <a:latin typeface="Calibri" charset="0"/>
                <a:ea typeface="ＭＳ Ｐゴシック" charset="0"/>
                <a:cs typeface="Arial" charset="0"/>
              </a:endParaRPr>
            </a:p>
          </p:txBody>
        </p:sp>
        <p:sp>
          <p:nvSpPr>
            <p:cNvPr id="81925" name="Rectangle 5"/>
            <p:cNvSpPr>
              <a:spLocks noChangeArrowheads="1"/>
            </p:cNvSpPr>
            <p:nvPr/>
          </p:nvSpPr>
          <p:spPr bwMode="auto">
            <a:xfrm>
              <a:off x="942" y="1950"/>
              <a:ext cx="402" cy="809"/>
            </a:xfrm>
            <a:prstGeom prst="rect">
              <a:avLst/>
            </a:prstGeom>
            <a:solidFill>
              <a:srgbClr val="00FF00"/>
            </a:solidFill>
            <a:ln w="9525">
              <a:solidFill>
                <a:srgbClr val="000000"/>
              </a:solidFill>
              <a:miter lim="800000"/>
              <a:headEnd/>
              <a:tailEnd/>
            </a:ln>
          </p:spPr>
          <p:txBody>
            <a:bodyPr/>
            <a:lstStyle/>
            <a:p>
              <a:pPr defTabSz="914400" fontAlgn="base">
                <a:spcBef>
                  <a:spcPct val="0"/>
                </a:spcBef>
                <a:spcAft>
                  <a:spcPct val="0"/>
                </a:spcAft>
              </a:pPr>
              <a:endParaRPr lang="fr-FR" sz="1200" b="1">
                <a:solidFill>
                  <a:srgbClr val="000000"/>
                </a:solidFill>
                <a:latin typeface="Calibri" charset="0"/>
                <a:ea typeface="ＭＳ Ｐゴシック" charset="0"/>
                <a:cs typeface="Arial" charset="0"/>
              </a:endParaRPr>
            </a:p>
          </p:txBody>
        </p:sp>
        <p:sp>
          <p:nvSpPr>
            <p:cNvPr id="81926" name="Rectangle 6"/>
            <p:cNvSpPr>
              <a:spLocks noChangeArrowheads="1"/>
            </p:cNvSpPr>
            <p:nvPr/>
          </p:nvSpPr>
          <p:spPr bwMode="auto">
            <a:xfrm>
              <a:off x="1344" y="1950"/>
              <a:ext cx="2015" cy="809"/>
            </a:xfrm>
            <a:prstGeom prst="rect">
              <a:avLst/>
            </a:prstGeom>
            <a:solidFill>
              <a:srgbClr val="FF6600"/>
            </a:solidFill>
            <a:ln w="9525">
              <a:solidFill>
                <a:srgbClr val="000000"/>
              </a:solidFill>
              <a:miter lim="800000"/>
              <a:headEnd/>
              <a:tailEnd/>
            </a:ln>
          </p:spPr>
          <p:txBody>
            <a:bodyPr/>
            <a:lstStyle/>
            <a:p>
              <a:pPr defTabSz="914400" fontAlgn="base">
                <a:spcBef>
                  <a:spcPct val="0"/>
                </a:spcBef>
                <a:spcAft>
                  <a:spcPct val="0"/>
                </a:spcAft>
              </a:pPr>
              <a:endParaRPr lang="fr-FR" sz="1200" b="1">
                <a:solidFill>
                  <a:srgbClr val="000000"/>
                </a:solidFill>
                <a:latin typeface="Calibri" charset="0"/>
                <a:ea typeface="ＭＳ Ｐゴシック" charset="0"/>
                <a:cs typeface="Arial" charset="0"/>
              </a:endParaRPr>
            </a:p>
          </p:txBody>
        </p:sp>
        <p:sp>
          <p:nvSpPr>
            <p:cNvPr id="81927" name="Rectangle 7"/>
            <p:cNvSpPr>
              <a:spLocks noChangeArrowheads="1"/>
            </p:cNvSpPr>
            <p:nvPr/>
          </p:nvSpPr>
          <p:spPr bwMode="auto">
            <a:xfrm>
              <a:off x="3359" y="1950"/>
              <a:ext cx="817" cy="809"/>
            </a:xfrm>
            <a:prstGeom prst="rect">
              <a:avLst/>
            </a:prstGeom>
            <a:solidFill>
              <a:srgbClr val="FFFFCC"/>
            </a:solidFill>
            <a:ln w="9525">
              <a:solidFill>
                <a:srgbClr val="000000"/>
              </a:solidFill>
              <a:miter lim="800000"/>
              <a:headEnd/>
              <a:tailEnd/>
            </a:ln>
          </p:spPr>
          <p:txBody>
            <a:bodyPr/>
            <a:lstStyle/>
            <a:p>
              <a:pPr defTabSz="914400" fontAlgn="base">
                <a:spcBef>
                  <a:spcPct val="0"/>
                </a:spcBef>
                <a:spcAft>
                  <a:spcPct val="0"/>
                </a:spcAft>
              </a:pPr>
              <a:endParaRPr lang="fr-FR" sz="1200" b="1">
                <a:solidFill>
                  <a:srgbClr val="000000"/>
                </a:solidFill>
                <a:latin typeface="Calibri" charset="0"/>
                <a:ea typeface="ＭＳ Ｐゴシック" charset="0"/>
                <a:cs typeface="Arial" charset="0"/>
              </a:endParaRPr>
            </a:p>
          </p:txBody>
        </p:sp>
        <p:sp>
          <p:nvSpPr>
            <p:cNvPr id="81928" name="Rectangle 8"/>
            <p:cNvSpPr>
              <a:spLocks noChangeArrowheads="1"/>
            </p:cNvSpPr>
            <p:nvPr/>
          </p:nvSpPr>
          <p:spPr bwMode="auto">
            <a:xfrm>
              <a:off x="4176" y="1950"/>
              <a:ext cx="527" cy="809"/>
            </a:xfrm>
            <a:prstGeom prst="rect">
              <a:avLst/>
            </a:prstGeom>
            <a:solidFill>
              <a:srgbClr val="FFFF00"/>
            </a:solidFill>
            <a:ln w="9525">
              <a:solidFill>
                <a:srgbClr val="000000"/>
              </a:solidFill>
              <a:miter lim="800000"/>
              <a:headEnd/>
              <a:tailEnd/>
            </a:ln>
          </p:spPr>
          <p:txBody>
            <a:bodyPr/>
            <a:lstStyle/>
            <a:p>
              <a:pPr defTabSz="914400" fontAlgn="base">
                <a:spcBef>
                  <a:spcPct val="0"/>
                </a:spcBef>
                <a:spcAft>
                  <a:spcPct val="0"/>
                </a:spcAft>
              </a:pPr>
              <a:endParaRPr lang="fr-FR" sz="1200" b="1">
                <a:solidFill>
                  <a:srgbClr val="000000"/>
                </a:solidFill>
                <a:latin typeface="Calibri" charset="0"/>
                <a:ea typeface="ＭＳ Ｐゴシック" charset="0"/>
                <a:cs typeface="Arial" charset="0"/>
              </a:endParaRPr>
            </a:p>
          </p:txBody>
        </p:sp>
      </p:grpSp>
      <p:grpSp>
        <p:nvGrpSpPr>
          <p:cNvPr id="81953" name="Group 33"/>
          <p:cNvGrpSpPr>
            <a:grpSpLocks/>
          </p:cNvGrpSpPr>
          <p:nvPr/>
        </p:nvGrpSpPr>
        <p:grpSpPr bwMode="auto">
          <a:xfrm>
            <a:off x="2819400" y="5399475"/>
            <a:ext cx="6578600" cy="430213"/>
            <a:chOff x="918" y="2544"/>
            <a:chExt cx="4662" cy="271"/>
          </a:xfrm>
        </p:grpSpPr>
        <p:sp>
          <p:nvSpPr>
            <p:cNvPr id="81930" name="Line 9"/>
            <p:cNvSpPr>
              <a:spLocks noChangeShapeType="1"/>
            </p:cNvSpPr>
            <p:nvPr/>
          </p:nvSpPr>
          <p:spPr bwMode="auto">
            <a:xfrm>
              <a:off x="1044" y="2544"/>
              <a:ext cx="4535" cy="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81931" name="Line 10"/>
            <p:cNvSpPr>
              <a:spLocks noChangeShapeType="1"/>
            </p:cNvSpPr>
            <p:nvPr/>
          </p:nvSpPr>
          <p:spPr bwMode="auto">
            <a:xfrm flipV="1">
              <a:off x="1044" y="2544"/>
              <a:ext cx="1" cy="5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81932" name="Line 11"/>
            <p:cNvSpPr>
              <a:spLocks noChangeShapeType="1"/>
            </p:cNvSpPr>
            <p:nvPr/>
          </p:nvSpPr>
          <p:spPr bwMode="auto">
            <a:xfrm flipV="1">
              <a:off x="1948" y="2549"/>
              <a:ext cx="2" cy="5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81933" name="Line 12"/>
            <p:cNvSpPr>
              <a:spLocks noChangeShapeType="1"/>
            </p:cNvSpPr>
            <p:nvPr/>
          </p:nvSpPr>
          <p:spPr bwMode="auto">
            <a:xfrm flipV="1">
              <a:off x="2860" y="2549"/>
              <a:ext cx="1" cy="5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81934" name="Line 13"/>
            <p:cNvSpPr>
              <a:spLocks noChangeShapeType="1"/>
            </p:cNvSpPr>
            <p:nvPr/>
          </p:nvSpPr>
          <p:spPr bwMode="auto">
            <a:xfrm flipV="1">
              <a:off x="3744" y="2544"/>
              <a:ext cx="1" cy="5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81935" name="Line 14"/>
            <p:cNvSpPr>
              <a:spLocks noChangeShapeType="1"/>
            </p:cNvSpPr>
            <p:nvPr/>
          </p:nvSpPr>
          <p:spPr bwMode="auto">
            <a:xfrm flipV="1">
              <a:off x="4674" y="2549"/>
              <a:ext cx="1" cy="5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81936" name="Line 15"/>
            <p:cNvSpPr>
              <a:spLocks noChangeShapeType="1"/>
            </p:cNvSpPr>
            <p:nvPr/>
          </p:nvSpPr>
          <p:spPr bwMode="auto">
            <a:xfrm flipV="1">
              <a:off x="5579" y="2549"/>
              <a:ext cx="1" cy="5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81937" name="Rectangle 16"/>
            <p:cNvSpPr>
              <a:spLocks noChangeArrowheads="1"/>
            </p:cNvSpPr>
            <p:nvPr/>
          </p:nvSpPr>
          <p:spPr bwMode="auto">
            <a:xfrm>
              <a:off x="918" y="2699"/>
              <a:ext cx="136" cy="116"/>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fr-FR" sz="1200" b="1">
                  <a:solidFill>
                    <a:srgbClr val="000000"/>
                  </a:solidFill>
                  <a:latin typeface="Calibri" charset="0"/>
                  <a:ea typeface="ＭＳ Ｐゴシック" charset="0"/>
                  <a:cs typeface="Arial" charset="0"/>
                </a:rPr>
                <a:t>0%</a:t>
              </a:r>
            </a:p>
          </p:txBody>
        </p:sp>
        <p:sp>
          <p:nvSpPr>
            <p:cNvPr id="81938" name="Rectangle 17"/>
            <p:cNvSpPr>
              <a:spLocks noChangeArrowheads="1"/>
            </p:cNvSpPr>
            <p:nvPr/>
          </p:nvSpPr>
          <p:spPr bwMode="auto">
            <a:xfrm>
              <a:off x="1746" y="2699"/>
              <a:ext cx="191" cy="116"/>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fr-FR" sz="1200" b="1">
                  <a:solidFill>
                    <a:srgbClr val="000000"/>
                  </a:solidFill>
                  <a:latin typeface="Calibri" charset="0"/>
                  <a:ea typeface="ＭＳ Ｐゴシック" charset="0"/>
                  <a:cs typeface="Arial" charset="0"/>
                </a:rPr>
                <a:t>20%</a:t>
              </a:r>
            </a:p>
          </p:txBody>
        </p:sp>
        <p:sp>
          <p:nvSpPr>
            <p:cNvPr id="81939" name="Rectangle 18"/>
            <p:cNvSpPr>
              <a:spLocks noChangeArrowheads="1"/>
            </p:cNvSpPr>
            <p:nvPr/>
          </p:nvSpPr>
          <p:spPr bwMode="auto">
            <a:xfrm>
              <a:off x="2657" y="2699"/>
              <a:ext cx="191" cy="116"/>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fr-FR" sz="1200" b="1">
                  <a:solidFill>
                    <a:srgbClr val="000000"/>
                  </a:solidFill>
                  <a:latin typeface="Calibri" charset="0"/>
                  <a:ea typeface="ＭＳ Ｐゴシック" charset="0"/>
                  <a:cs typeface="Arial" charset="0"/>
                </a:rPr>
                <a:t>40%</a:t>
              </a:r>
            </a:p>
          </p:txBody>
        </p:sp>
        <p:sp>
          <p:nvSpPr>
            <p:cNvPr id="81940" name="Rectangle 19"/>
            <p:cNvSpPr>
              <a:spLocks noChangeArrowheads="1"/>
            </p:cNvSpPr>
            <p:nvPr/>
          </p:nvSpPr>
          <p:spPr bwMode="auto">
            <a:xfrm>
              <a:off x="3560" y="2699"/>
              <a:ext cx="191" cy="116"/>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fr-FR" sz="1200" b="1">
                  <a:solidFill>
                    <a:srgbClr val="000000"/>
                  </a:solidFill>
                  <a:latin typeface="Calibri" charset="0"/>
                  <a:ea typeface="ＭＳ Ｐゴシック" charset="0"/>
                  <a:cs typeface="Arial" charset="0"/>
                </a:rPr>
                <a:t>60%</a:t>
              </a:r>
            </a:p>
          </p:txBody>
        </p:sp>
        <p:sp>
          <p:nvSpPr>
            <p:cNvPr id="81941" name="Rectangle 20"/>
            <p:cNvSpPr>
              <a:spLocks noChangeArrowheads="1"/>
            </p:cNvSpPr>
            <p:nvPr/>
          </p:nvSpPr>
          <p:spPr bwMode="auto">
            <a:xfrm>
              <a:off x="4472" y="2699"/>
              <a:ext cx="191" cy="116"/>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fr-FR" sz="1200" b="1">
                  <a:solidFill>
                    <a:srgbClr val="000000"/>
                  </a:solidFill>
                  <a:latin typeface="Calibri" charset="0"/>
                  <a:ea typeface="ＭＳ Ｐゴシック" charset="0"/>
                  <a:cs typeface="Arial" charset="0"/>
                </a:rPr>
                <a:t>80%</a:t>
              </a:r>
            </a:p>
          </p:txBody>
        </p:sp>
        <p:sp>
          <p:nvSpPr>
            <p:cNvPr id="81942" name="Rectangle 21"/>
            <p:cNvSpPr>
              <a:spLocks noChangeArrowheads="1"/>
            </p:cNvSpPr>
            <p:nvPr/>
          </p:nvSpPr>
          <p:spPr bwMode="auto">
            <a:xfrm>
              <a:off x="5322" y="2699"/>
              <a:ext cx="245" cy="116"/>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fr-FR" sz="1200" b="1">
                  <a:solidFill>
                    <a:srgbClr val="000000"/>
                  </a:solidFill>
                  <a:latin typeface="Calibri" charset="0"/>
                  <a:ea typeface="ＭＳ Ｐゴシック" charset="0"/>
                  <a:cs typeface="Arial" charset="0"/>
                </a:rPr>
                <a:t>100%</a:t>
              </a:r>
            </a:p>
          </p:txBody>
        </p:sp>
      </p:grpSp>
      <p:sp>
        <p:nvSpPr>
          <p:cNvPr id="81943" name="Text Box 24"/>
          <p:cNvSpPr txBox="1">
            <a:spLocks noChangeArrowheads="1"/>
          </p:cNvSpPr>
          <p:nvPr/>
        </p:nvSpPr>
        <p:spPr bwMode="auto">
          <a:xfrm>
            <a:off x="4038600" y="4713672"/>
            <a:ext cx="3429000" cy="276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91429" tIns="45715" rIns="91429" bIns="45715">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defTabSz="914400" fontAlgn="base">
              <a:spcBef>
                <a:spcPct val="50000"/>
              </a:spcBef>
              <a:spcAft>
                <a:spcPct val="0"/>
              </a:spcAft>
            </a:pPr>
            <a:r>
              <a:rPr lang="fr-FR" sz="1200" b="1" dirty="0">
                <a:solidFill>
                  <a:srgbClr val="000000"/>
                </a:solidFill>
                <a:latin typeface="Calibri" charset="0"/>
                <a:cs typeface="Arial" charset="0"/>
              </a:rPr>
              <a:t>Travail et accouchement</a:t>
            </a:r>
          </a:p>
        </p:txBody>
      </p:sp>
      <p:sp>
        <p:nvSpPr>
          <p:cNvPr id="81944" name="Text Box 27"/>
          <p:cNvSpPr txBox="1">
            <a:spLocks noChangeArrowheads="1"/>
          </p:cNvSpPr>
          <p:nvPr/>
        </p:nvSpPr>
        <p:spPr bwMode="auto">
          <a:xfrm>
            <a:off x="7239000" y="4408870"/>
            <a:ext cx="1447800" cy="461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91429" tIns="45715" rIns="91429" bIns="45715">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defTabSz="914400" fontAlgn="base">
              <a:spcBef>
                <a:spcPct val="0"/>
              </a:spcBef>
              <a:spcAft>
                <a:spcPct val="0"/>
              </a:spcAft>
            </a:pPr>
            <a:endParaRPr lang="fr-FR" sz="1200" b="1">
              <a:solidFill>
                <a:srgbClr val="000000"/>
              </a:solidFill>
              <a:latin typeface="Calibri" charset="0"/>
              <a:cs typeface="Arial" charset="0"/>
            </a:endParaRPr>
          </a:p>
          <a:p>
            <a:pPr defTabSz="914400" fontAlgn="base">
              <a:spcBef>
                <a:spcPct val="0"/>
              </a:spcBef>
              <a:spcAft>
                <a:spcPct val="0"/>
              </a:spcAft>
            </a:pPr>
            <a:endParaRPr lang="fr-FR" sz="1200" b="1">
              <a:solidFill>
                <a:srgbClr val="000000"/>
              </a:solidFill>
              <a:latin typeface="Calibri" charset="0"/>
              <a:cs typeface="Arial" charset="0"/>
            </a:endParaRPr>
          </a:p>
        </p:txBody>
      </p:sp>
      <p:sp>
        <p:nvSpPr>
          <p:cNvPr id="81945" name="Text Box 32"/>
          <p:cNvSpPr txBox="1">
            <a:spLocks noChangeArrowheads="1"/>
          </p:cNvSpPr>
          <p:nvPr/>
        </p:nvSpPr>
        <p:spPr bwMode="auto">
          <a:xfrm>
            <a:off x="2536952" y="3553675"/>
            <a:ext cx="1905000" cy="276989"/>
          </a:xfrm>
          <a:prstGeom prst="rect">
            <a:avLst/>
          </a:prstGeom>
          <a:solidFill>
            <a:schemeClr val="accent2">
              <a:lumMod val="75000"/>
            </a:schemeClr>
          </a:solidFill>
          <a:ln>
            <a:noFill/>
          </a:ln>
          <a:effectLst>
            <a:outerShdw blurRad="63500" dist="38075" dir="20160032" algn="ctr" rotWithShape="0">
              <a:srgbClr val="000000">
                <a:alpha val="74998"/>
              </a:srgbClr>
            </a:outerShdw>
          </a:effectLst>
          <a:extLst/>
        </p:spPr>
        <p:txBody>
          <a:bodyPr lIns="91429" tIns="45715" rIns="91429" bIns="45715">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defTabSz="914400" fontAlgn="base">
              <a:spcBef>
                <a:spcPct val="50000"/>
              </a:spcBef>
              <a:spcAft>
                <a:spcPct val="0"/>
              </a:spcAft>
            </a:pPr>
            <a:r>
              <a:rPr lang="fr-FR" sz="1200" b="1" dirty="0">
                <a:solidFill>
                  <a:srgbClr val="FFFFFF"/>
                </a:solidFill>
                <a:latin typeface="Calibri" charset="0"/>
                <a:cs typeface="Arial" charset="0"/>
              </a:rPr>
              <a:t>36 semaines d’aménorrhée</a:t>
            </a:r>
          </a:p>
        </p:txBody>
      </p:sp>
      <p:sp>
        <p:nvSpPr>
          <p:cNvPr id="81946" name="Line 35"/>
          <p:cNvSpPr>
            <a:spLocks noChangeShapeType="1"/>
          </p:cNvSpPr>
          <p:nvPr/>
        </p:nvSpPr>
        <p:spPr bwMode="auto">
          <a:xfrm>
            <a:off x="3429000" y="4104000"/>
            <a:ext cx="0" cy="2286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29" tIns="45715" rIns="91429" bIns="45715"/>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81947" name="Line 36"/>
          <p:cNvSpPr>
            <a:spLocks noChangeShapeType="1"/>
          </p:cNvSpPr>
          <p:nvPr/>
        </p:nvSpPr>
        <p:spPr bwMode="auto">
          <a:xfrm>
            <a:off x="8534400" y="4027800"/>
            <a:ext cx="0" cy="2286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29" tIns="45715" rIns="91429" bIns="45715"/>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81948" name="Line 37"/>
          <p:cNvSpPr>
            <a:spLocks noChangeShapeType="1"/>
          </p:cNvSpPr>
          <p:nvPr/>
        </p:nvSpPr>
        <p:spPr bwMode="auto">
          <a:xfrm>
            <a:off x="9296400" y="4027800"/>
            <a:ext cx="0" cy="2286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29" tIns="45715" rIns="91429" bIns="45715"/>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81949" name="Text Box 40"/>
          <p:cNvSpPr txBox="1">
            <a:spLocks noChangeArrowheads="1"/>
          </p:cNvSpPr>
          <p:nvPr/>
        </p:nvSpPr>
        <p:spPr bwMode="auto">
          <a:xfrm>
            <a:off x="2971800" y="4561270"/>
            <a:ext cx="1066800" cy="276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91429" tIns="45715" rIns="91429" bIns="45715">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defTabSz="914400" fontAlgn="base">
              <a:spcBef>
                <a:spcPct val="50000"/>
              </a:spcBef>
              <a:spcAft>
                <a:spcPct val="0"/>
              </a:spcAft>
            </a:pPr>
            <a:r>
              <a:rPr lang="fr-FR" sz="1200" b="1">
                <a:solidFill>
                  <a:srgbClr val="000000"/>
                </a:solidFill>
                <a:latin typeface="Calibri" charset="0"/>
                <a:cs typeface="Arial" charset="0"/>
              </a:rPr>
              <a:t>Ante Natale</a:t>
            </a:r>
          </a:p>
        </p:txBody>
      </p:sp>
      <p:sp>
        <p:nvSpPr>
          <p:cNvPr id="81950" name="Text Box 42"/>
          <p:cNvSpPr txBox="1">
            <a:spLocks noChangeArrowheads="1"/>
          </p:cNvSpPr>
          <p:nvPr/>
        </p:nvSpPr>
        <p:spPr bwMode="auto">
          <a:xfrm>
            <a:off x="7620000" y="4713672"/>
            <a:ext cx="1600200" cy="276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91429" tIns="45715" rIns="91429" bIns="45715">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defTabSz="914400" fontAlgn="base">
              <a:spcBef>
                <a:spcPct val="50000"/>
              </a:spcBef>
              <a:spcAft>
                <a:spcPct val="0"/>
              </a:spcAft>
            </a:pPr>
            <a:r>
              <a:rPr lang="fr-FR" sz="1200" b="1">
                <a:solidFill>
                  <a:srgbClr val="000000"/>
                </a:solidFill>
                <a:latin typeface="Calibri" charset="0"/>
                <a:cs typeface="Arial" charset="0"/>
              </a:rPr>
              <a:t>Allaitement</a:t>
            </a:r>
          </a:p>
        </p:txBody>
      </p:sp>
      <p:sp>
        <p:nvSpPr>
          <p:cNvPr id="81951" name="Text Box 43"/>
          <p:cNvSpPr txBox="1">
            <a:spLocks noChangeArrowheads="1"/>
          </p:cNvSpPr>
          <p:nvPr/>
        </p:nvSpPr>
        <p:spPr bwMode="auto">
          <a:xfrm>
            <a:off x="2590800" y="6237670"/>
            <a:ext cx="7315200" cy="276989"/>
          </a:xfrm>
          <a:prstGeom prst="rect">
            <a:avLst/>
          </a:prstGeom>
          <a:solidFill>
            <a:schemeClr val="accent2">
              <a:lumMod val="75000"/>
            </a:schemeClr>
          </a:solidFill>
          <a:ln>
            <a:noFill/>
          </a:ln>
          <a:effectLst>
            <a:outerShdw blurRad="63500" dist="38099" dir="2700000" algn="ctr" rotWithShape="0">
              <a:srgbClr val="000000">
                <a:alpha val="74998"/>
              </a:srgbClr>
            </a:outerShdw>
          </a:effectLst>
          <a:extLst/>
        </p:spPr>
        <p:txBody>
          <a:bodyPr lIns="91429" tIns="45715" rIns="91429" bIns="45715">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defTabSz="914400" fontAlgn="base">
              <a:spcBef>
                <a:spcPct val="50000"/>
              </a:spcBef>
              <a:spcAft>
                <a:spcPct val="0"/>
              </a:spcAft>
            </a:pPr>
            <a:r>
              <a:rPr lang="fr-FR" sz="1200" b="1">
                <a:solidFill>
                  <a:srgbClr val="FFFFFF"/>
                </a:solidFill>
                <a:latin typeface="Calibri" charset="0"/>
                <a:cs typeface="Arial" charset="0"/>
              </a:rPr>
              <a:t>La moitié des infections ont lieu au moment de l’accouchement, et au moins 1/3 au moment de l’allaitement </a:t>
            </a:r>
          </a:p>
        </p:txBody>
      </p:sp>
      <p:sp>
        <p:nvSpPr>
          <p:cNvPr id="81952" name="Text Box 32"/>
          <p:cNvSpPr txBox="1">
            <a:spLocks noChangeArrowheads="1"/>
          </p:cNvSpPr>
          <p:nvPr/>
        </p:nvSpPr>
        <p:spPr bwMode="auto">
          <a:xfrm>
            <a:off x="7866332" y="3553675"/>
            <a:ext cx="2079332" cy="369322"/>
          </a:xfrm>
          <a:prstGeom prst="rect">
            <a:avLst/>
          </a:prstGeom>
          <a:solidFill>
            <a:schemeClr val="accent2">
              <a:lumMod val="75000"/>
            </a:schemeClr>
          </a:solidFill>
          <a:ln>
            <a:noFill/>
          </a:ln>
          <a:effectLst>
            <a:outerShdw blurRad="63500" dist="38075" dir="20160032" algn="ctr" rotWithShape="0">
              <a:srgbClr val="000000">
                <a:alpha val="74998"/>
              </a:srgbClr>
            </a:outerShdw>
          </a:effectLst>
          <a:extLst/>
        </p:spPr>
        <p:txBody>
          <a:bodyPr wrap="square" lIns="91429" tIns="45715" rIns="91429" bIns="45715">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defTabSz="914400" fontAlgn="base">
              <a:lnSpc>
                <a:spcPct val="80000"/>
              </a:lnSpc>
              <a:spcBef>
                <a:spcPct val="50000"/>
              </a:spcBef>
              <a:spcAft>
                <a:spcPct val="0"/>
              </a:spcAft>
            </a:pPr>
            <a:r>
              <a:rPr lang="fr-FR" sz="1200" b="1" dirty="0">
                <a:solidFill>
                  <a:srgbClr val="FFFFFF"/>
                </a:solidFill>
                <a:latin typeface="Calibri" charset="0"/>
                <a:cs typeface="Arial" charset="0"/>
              </a:rPr>
              <a:t>Mois après la naissance</a:t>
            </a:r>
          </a:p>
          <a:p>
            <a:pPr defTabSz="914400" fontAlgn="base">
              <a:lnSpc>
                <a:spcPct val="20000"/>
              </a:lnSpc>
              <a:spcBef>
                <a:spcPct val="50000"/>
              </a:spcBef>
              <a:spcAft>
                <a:spcPct val="0"/>
              </a:spcAft>
            </a:pPr>
            <a:r>
              <a:rPr lang="fr-FR" sz="1200" b="1" dirty="0">
                <a:solidFill>
                  <a:srgbClr val="FFFFFF"/>
                </a:solidFill>
                <a:latin typeface="Calibri" charset="0"/>
                <a:cs typeface="Arial" charset="0"/>
              </a:rPr>
              <a:t>                  6                    12</a:t>
            </a:r>
          </a:p>
        </p:txBody>
      </p:sp>
    </p:spTree>
    <p:extLst>
      <p:ext uri="{BB962C8B-B14F-4D97-AF65-F5344CB8AC3E}">
        <p14:creationId xmlns:p14="http://schemas.microsoft.com/office/powerpoint/2010/main" val="102606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L’émergence du VIH</a:t>
            </a:r>
          </a:p>
        </p:txBody>
      </p:sp>
      <p:sp>
        <p:nvSpPr>
          <p:cNvPr id="5" name="Espace réservé du contenu 4"/>
          <p:cNvSpPr>
            <a:spLocks noGrp="1"/>
          </p:cNvSpPr>
          <p:nvPr>
            <p:ph sz="quarter" idx="1"/>
          </p:nvPr>
        </p:nvSpPr>
        <p:spPr/>
        <p:txBody>
          <a:bodyPr/>
          <a:lstStyle/>
          <a:p>
            <a:pPr marL="514350" indent="-514350">
              <a:buFont typeface="+mj-lt"/>
              <a:buAutoNum type="alphaLcPeriod"/>
            </a:pPr>
            <a:r>
              <a:rPr lang="fr-FR" sz="2400" dirty="0"/>
              <a:t>C’est avant tout les grandes campagnes vaccinales des années 1960 en Afrique qui contaminent tout le monde (comme le VHC en Egypte)</a:t>
            </a:r>
          </a:p>
          <a:p>
            <a:pPr marL="514350" indent="-514350">
              <a:buFont typeface="+mj-lt"/>
              <a:buAutoNum type="alphaLcPeriod"/>
            </a:pPr>
            <a:r>
              <a:rPr lang="fr-FR" sz="2400" dirty="0"/>
              <a:t>C’est les manipulations génétiques en laboratoire de cellules de rein de singes et l’émergence d’un clone qui échappe au chercheurs</a:t>
            </a:r>
          </a:p>
          <a:p>
            <a:pPr marL="514350" indent="-514350">
              <a:buFont typeface="+mj-lt"/>
              <a:buAutoNum type="alphaLcPeriod"/>
            </a:pPr>
            <a:r>
              <a:rPr lang="fr-FR" sz="2400" dirty="0"/>
              <a:t>C’est la transmission itérative du virus du singe à l’homme</a:t>
            </a:r>
          </a:p>
          <a:p>
            <a:pPr marL="514350" indent="-514350">
              <a:buFont typeface="+mj-lt"/>
              <a:buAutoNum type="alphaLcPeriod"/>
            </a:pPr>
            <a:r>
              <a:rPr lang="fr-FR" sz="2400" dirty="0"/>
              <a:t>C’est les campagnes de traitements des prostituées par sels de bismuth et d’arsenic à Kinshasa dans les années 1950</a:t>
            </a:r>
          </a:p>
        </p:txBody>
      </p:sp>
    </p:spTree>
    <p:extLst>
      <p:ext uri="{BB962C8B-B14F-4D97-AF65-F5344CB8AC3E}">
        <p14:creationId xmlns:p14="http://schemas.microsoft.com/office/powerpoint/2010/main" val="338993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92313" y="54709"/>
            <a:ext cx="8204200" cy="1082675"/>
          </a:xfrm>
        </p:spPr>
        <p:txBody>
          <a:bodyPr/>
          <a:lstStyle/>
          <a:p>
            <a:pPr eaLnBrk="1" hangingPunct="1"/>
            <a:r>
              <a:rPr lang="fr-FR" altLang="fr-FR" sz="2000" b="1" dirty="0">
                <a:ea typeface="ＭＳ Ｐゴシック" panose="020B0600070205080204" pitchFamily="34" charset="-128"/>
              </a:rPr>
              <a:t>Taux de TME sous </a:t>
            </a:r>
            <a:r>
              <a:rPr lang="fr-FR" altLang="fr-FR" sz="2000" b="1" dirty="0" err="1">
                <a:ea typeface="ＭＳ Ｐゴシック" panose="020B0600070205080204" pitchFamily="34" charset="-128"/>
              </a:rPr>
              <a:t>multithérapie</a:t>
            </a:r>
            <a:r>
              <a:rPr lang="fr-FR" altLang="fr-FR" sz="2000" b="1" dirty="0">
                <a:ea typeface="ＭＳ Ｐゴシック" panose="020B0600070205080204" pitchFamily="34" charset="-128"/>
              </a:rPr>
              <a:t> selon le moment de début de traitement et la charge virale à l</a:t>
            </a:r>
            <a:r>
              <a:rPr lang="fr-FR" altLang="fr-FR" sz="2000" b="1" dirty="0"/>
              <a:t>’</a:t>
            </a:r>
            <a:r>
              <a:rPr lang="fr-FR" altLang="ja-JP" sz="2000" b="1" dirty="0"/>
              <a:t>accouchement, 2000-2010</a:t>
            </a:r>
            <a:endParaRPr lang="fr-FR" altLang="fr-FR" sz="2000" b="1" dirty="0">
              <a:ea typeface="ＭＳ Ｐゴシック" panose="020B0600070205080204" pitchFamily="34" charset="-128"/>
            </a:endParaRPr>
          </a:p>
        </p:txBody>
      </p:sp>
      <p:sp>
        <p:nvSpPr>
          <p:cNvPr id="23554" name="Espace réservé du contenu 3"/>
          <p:cNvSpPr>
            <a:spLocks noGrp="1"/>
          </p:cNvSpPr>
          <p:nvPr>
            <p:ph sz="quarter" idx="1"/>
          </p:nvPr>
        </p:nvSpPr>
        <p:spPr>
          <a:xfrm>
            <a:off x="6735861" y="5859081"/>
            <a:ext cx="3851275" cy="865188"/>
          </a:xfrm>
          <a:ln>
            <a:solidFill>
              <a:schemeClr val="accent6">
                <a:lumMod val="75000"/>
              </a:schemeClr>
            </a:solidFill>
          </a:ln>
        </p:spPr>
        <p:txBody>
          <a:bodyPr/>
          <a:lstStyle/>
          <a:p>
            <a:pPr marL="0" indent="0" algn="ctr">
              <a:buNone/>
              <a:defRPr/>
            </a:pPr>
            <a:r>
              <a:rPr lang="fr-FR" altLang="fr-FR" sz="2000" dirty="0">
                <a:ea typeface="ＭＳ Ｐゴシック" pitchFamily="34" charset="-128"/>
              </a:rPr>
              <a:t>ART débuté avant conception et CV &lt;50 : TME = 0% [0.0 - 0.1]</a:t>
            </a:r>
          </a:p>
        </p:txBody>
      </p:sp>
      <p:grpSp>
        <p:nvGrpSpPr>
          <p:cNvPr id="37892" name="Group 69"/>
          <p:cNvGrpSpPr>
            <a:grpSpLocks/>
          </p:cNvGrpSpPr>
          <p:nvPr/>
        </p:nvGrpSpPr>
        <p:grpSpPr bwMode="auto">
          <a:xfrm>
            <a:off x="8823571" y="1482883"/>
            <a:ext cx="810266" cy="760675"/>
            <a:chOff x="4715" y="737"/>
            <a:chExt cx="832" cy="664"/>
          </a:xfrm>
        </p:grpSpPr>
        <p:pic>
          <p:nvPicPr>
            <p:cNvPr id="37904" name="Picture 70" descr="anrs9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15" y="912"/>
              <a:ext cx="384" cy="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3383" name="Rectangle 71"/>
            <p:cNvSpPr>
              <a:spLocks noChangeArrowheads="1"/>
            </p:cNvSpPr>
            <p:nvPr/>
          </p:nvSpPr>
          <p:spPr bwMode="auto">
            <a:xfrm>
              <a:off x="4715" y="1079"/>
              <a:ext cx="832"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defTabSz="914400" fontAlgn="base">
                <a:spcBef>
                  <a:spcPct val="0"/>
                </a:spcBef>
                <a:spcAft>
                  <a:spcPct val="0"/>
                </a:spcAft>
                <a:defRPr/>
              </a:pPr>
              <a:r>
                <a:rPr lang="fr-FR" sz="900" b="1" i="1">
                  <a:solidFill>
                    <a:srgbClr val="020202"/>
                  </a:solidFill>
                  <a:latin typeface="Arial" charset="0"/>
                  <a:ea typeface="ＭＳ Ｐゴシック" charset="0"/>
                  <a:cs typeface="ＭＳ Ｐゴシック" charset="0"/>
                </a:rPr>
                <a:t>INSERM</a:t>
              </a:r>
            </a:p>
            <a:p>
              <a:pPr algn="ctr" defTabSz="914400" fontAlgn="base">
                <a:spcBef>
                  <a:spcPct val="0"/>
                </a:spcBef>
                <a:spcAft>
                  <a:spcPct val="0"/>
                </a:spcAft>
                <a:defRPr/>
              </a:pPr>
              <a:r>
                <a:rPr lang="fr-FR" sz="900" b="1" i="1">
                  <a:solidFill>
                    <a:srgbClr val="020202"/>
                  </a:solidFill>
                  <a:latin typeface="Arial" charset="0"/>
                  <a:ea typeface="ＭＳ Ｐゴシック" charset="0"/>
                  <a:cs typeface="ＭＳ Ｐゴシック" charset="0"/>
                </a:rPr>
                <a:t>CESP 1018</a:t>
              </a:r>
            </a:p>
          </p:txBody>
        </p:sp>
        <p:sp>
          <p:nvSpPr>
            <p:cNvPr id="653384" name="Rectangle 72"/>
            <p:cNvSpPr>
              <a:spLocks noChangeArrowheads="1"/>
            </p:cNvSpPr>
            <p:nvPr/>
          </p:nvSpPr>
          <p:spPr bwMode="auto">
            <a:xfrm>
              <a:off x="4848" y="737"/>
              <a:ext cx="497" cy="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defTabSz="914400" fontAlgn="base">
                <a:spcBef>
                  <a:spcPct val="0"/>
                </a:spcBef>
                <a:spcAft>
                  <a:spcPct val="0"/>
                </a:spcAft>
                <a:defRPr/>
              </a:pPr>
              <a:r>
                <a:rPr lang="fr-FR" sz="1200" b="1" i="1">
                  <a:solidFill>
                    <a:srgbClr val="020202"/>
                  </a:solidFill>
                  <a:latin typeface="Arial" charset="0"/>
                  <a:ea typeface="ＭＳ Ｐゴシック" charset="0"/>
                  <a:cs typeface="ＭＳ Ｐゴシック" charset="0"/>
                </a:rPr>
                <a:t>EPF</a:t>
              </a:r>
              <a:endParaRPr lang="fr-FR" sz="1000" b="1" i="1">
                <a:solidFill>
                  <a:srgbClr val="020202"/>
                </a:solidFill>
                <a:latin typeface="Arial" charset="0"/>
                <a:ea typeface="ＭＳ Ｐゴシック" charset="0"/>
                <a:cs typeface="ＭＳ Ｐゴシック" charset="0"/>
              </a:endParaRPr>
            </a:p>
          </p:txBody>
        </p:sp>
      </p:grpSp>
      <p:sp>
        <p:nvSpPr>
          <p:cNvPr id="37893" name="ZoneTexte 1"/>
          <p:cNvSpPr txBox="1">
            <a:spLocks noChangeArrowheads="1"/>
          </p:cNvSpPr>
          <p:nvPr/>
        </p:nvSpPr>
        <p:spPr bwMode="auto">
          <a:xfrm>
            <a:off x="2057400" y="6587923"/>
            <a:ext cx="197596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fontAlgn="base" hangingPunct="1">
              <a:spcBef>
                <a:spcPct val="0"/>
              </a:spcBef>
              <a:spcAft>
                <a:spcPct val="0"/>
              </a:spcAft>
              <a:buNone/>
            </a:pPr>
            <a:r>
              <a:rPr lang="fr-FR" altLang="fr-FR" sz="1100" b="1" i="1" dirty="0">
                <a:latin typeface="Arial" panose="020B0604020202020204" pitchFamily="34" charset="0"/>
                <a:ea typeface="ＭＳ Ｐゴシック" panose="020B0600070205080204" pitchFamily="34" charset="-128"/>
                <a:cs typeface="ＭＳ Ｐゴシック" charset="0"/>
              </a:rPr>
              <a:t>Mandelbrot et al. CID 2015</a:t>
            </a:r>
          </a:p>
        </p:txBody>
      </p:sp>
      <p:grpSp>
        <p:nvGrpSpPr>
          <p:cNvPr id="37894" name="Grouper 12"/>
          <p:cNvGrpSpPr>
            <a:grpSpLocks/>
          </p:cNvGrpSpPr>
          <p:nvPr/>
        </p:nvGrpSpPr>
        <p:grpSpPr bwMode="auto">
          <a:xfrm>
            <a:off x="2450792" y="1952005"/>
            <a:ext cx="5472113" cy="3168650"/>
            <a:chOff x="2051720" y="1844824"/>
            <a:chExt cx="6192688" cy="3384376"/>
          </a:xfrm>
        </p:grpSpPr>
        <p:grpSp>
          <p:nvGrpSpPr>
            <p:cNvPr id="37900" name="Grouper 13"/>
            <p:cNvGrpSpPr>
              <a:grpSpLocks/>
            </p:cNvGrpSpPr>
            <p:nvPr/>
          </p:nvGrpSpPr>
          <p:grpSpPr bwMode="auto">
            <a:xfrm>
              <a:off x="2700338" y="2636838"/>
              <a:ext cx="1008062" cy="1729312"/>
              <a:chOff x="2700338" y="2636838"/>
              <a:chExt cx="1008062" cy="1729312"/>
            </a:xfrm>
          </p:grpSpPr>
          <p:sp>
            <p:nvSpPr>
              <p:cNvPr id="37902" name="ZoneTexte 11"/>
              <p:cNvSpPr txBox="1">
                <a:spLocks noChangeArrowheads="1"/>
              </p:cNvSpPr>
              <p:nvPr/>
            </p:nvSpPr>
            <p:spPr bwMode="auto">
              <a:xfrm>
                <a:off x="2700338" y="2636838"/>
                <a:ext cx="1008062" cy="361603"/>
              </a:xfrm>
              <a:prstGeom prst="rect">
                <a:avLst/>
              </a:prstGeom>
              <a:solidFill>
                <a:srgbClr val="FFF3E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fontAlgn="base" hangingPunct="1">
                  <a:spcBef>
                    <a:spcPct val="0"/>
                  </a:spcBef>
                  <a:spcAft>
                    <a:spcPct val="0"/>
                  </a:spcAft>
                  <a:buNone/>
                </a:pPr>
                <a:r>
                  <a:rPr lang="fr-FR" altLang="fr-FR" sz="1600" b="1" i="1">
                    <a:solidFill>
                      <a:srgbClr val="FF0000"/>
                    </a:solidFill>
                    <a:ea typeface="ＭＳ Ｐゴシック" panose="020B0600070205080204" pitchFamily="34" charset="-128"/>
                    <a:cs typeface="Arial" panose="020B0604020202020204" pitchFamily="34" charset="0"/>
                  </a:rPr>
                  <a:t>N=2676</a:t>
                </a:r>
              </a:p>
            </p:txBody>
          </p:sp>
          <p:cxnSp>
            <p:nvCxnSpPr>
              <p:cNvPr id="19" name="Connecteur droit avec flèche 6"/>
              <p:cNvCxnSpPr>
                <a:cxnSpLocks noChangeShapeType="1"/>
              </p:cNvCxnSpPr>
              <p:nvPr/>
            </p:nvCxnSpPr>
            <p:spPr bwMode="auto">
              <a:xfrm>
                <a:off x="3059582" y="2997817"/>
                <a:ext cx="0" cy="1368333"/>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aphicFrame>
          <p:nvGraphicFramePr>
            <p:cNvPr id="16" name="Espace réservé du contenu 17"/>
            <p:cNvGraphicFramePr>
              <a:graphicFrameLocks/>
            </p:cNvGraphicFramePr>
            <p:nvPr/>
          </p:nvGraphicFramePr>
          <p:xfrm>
            <a:off x="2051720" y="1844824"/>
            <a:ext cx="6192688" cy="3384376"/>
          </p:xfrm>
          <a:graphic>
            <a:graphicData uri="http://schemas.openxmlformats.org/drawingml/2006/chart">
              <c:chart xmlns:c="http://schemas.openxmlformats.org/drawingml/2006/chart" xmlns:r="http://schemas.openxmlformats.org/officeDocument/2006/relationships" r:id="rId4"/>
            </a:graphicData>
          </a:graphic>
        </p:graphicFrame>
      </p:grpSp>
      <p:cxnSp>
        <p:nvCxnSpPr>
          <p:cNvPr id="5" name="Connecteur droit avec flèche 4"/>
          <p:cNvCxnSpPr>
            <a:cxnSpLocks noChangeShapeType="1"/>
          </p:cNvCxnSpPr>
          <p:nvPr/>
        </p:nvCxnSpPr>
        <p:spPr bwMode="auto">
          <a:xfrm>
            <a:off x="5531478" y="5407993"/>
            <a:ext cx="719137"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0" name="Connecteur droit avec flèche 19"/>
          <p:cNvCxnSpPr>
            <a:cxnSpLocks noChangeShapeType="1"/>
          </p:cNvCxnSpPr>
          <p:nvPr/>
        </p:nvCxnSpPr>
        <p:spPr bwMode="auto">
          <a:xfrm flipV="1">
            <a:off x="7741290" y="2600944"/>
            <a:ext cx="0" cy="8651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7897" name="Rectangle 6"/>
          <p:cNvSpPr>
            <a:spLocks noChangeArrowheads="1"/>
          </p:cNvSpPr>
          <p:nvPr/>
        </p:nvSpPr>
        <p:spPr bwMode="auto">
          <a:xfrm>
            <a:off x="3254298" y="5192131"/>
            <a:ext cx="237963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Aft>
                <a:spcPct val="0"/>
              </a:spcAft>
              <a:buNone/>
            </a:pPr>
            <a:r>
              <a:rPr lang="fr-FR" altLang="fr-FR" sz="1800" b="1" i="1" dirty="0">
                <a:solidFill>
                  <a:srgbClr val="000000"/>
                </a:solidFill>
                <a:ea typeface="ＭＳ Ｐゴシック" panose="020B0600070205080204" pitchFamily="34" charset="-128"/>
                <a:cs typeface="ＭＳ Ｐゴシック" charset="0"/>
              </a:rPr>
              <a:t>Effet délai de traitement</a:t>
            </a:r>
          </a:p>
        </p:txBody>
      </p:sp>
      <p:sp>
        <p:nvSpPr>
          <p:cNvPr id="37898" name="Rectangle 7"/>
          <p:cNvSpPr>
            <a:spLocks noChangeArrowheads="1"/>
          </p:cNvSpPr>
          <p:nvPr/>
        </p:nvSpPr>
        <p:spPr bwMode="auto">
          <a:xfrm>
            <a:off x="7729448" y="3501908"/>
            <a:ext cx="19834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77800" indent="-1778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fontAlgn="base" hangingPunct="1">
              <a:spcBef>
                <a:spcPct val="0"/>
              </a:spcBef>
              <a:spcAft>
                <a:spcPct val="0"/>
              </a:spcAft>
              <a:buNone/>
            </a:pPr>
            <a:r>
              <a:rPr lang="fr-FR" altLang="fr-FR" sz="1800" b="1" i="1" dirty="0">
                <a:solidFill>
                  <a:srgbClr val="000000"/>
                </a:solidFill>
                <a:ea typeface="ＭＳ Ｐゴシック" panose="020B0600070205080204" pitchFamily="34" charset="-128"/>
                <a:cs typeface="ＭＳ Ｐゴシック" charset="0"/>
              </a:rPr>
              <a:t>Effet charge virale</a:t>
            </a:r>
          </a:p>
        </p:txBody>
      </p:sp>
      <p:sp>
        <p:nvSpPr>
          <p:cNvPr id="37899" name="Rectangle 9"/>
          <p:cNvSpPr>
            <a:spLocks noChangeArrowheads="1"/>
          </p:cNvSpPr>
          <p:nvPr/>
        </p:nvSpPr>
        <p:spPr bwMode="auto">
          <a:xfrm>
            <a:off x="2450755" y="1880568"/>
            <a:ext cx="36578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fontAlgn="base" hangingPunct="1">
              <a:spcBef>
                <a:spcPct val="0"/>
              </a:spcBef>
              <a:spcAft>
                <a:spcPct val="0"/>
              </a:spcAft>
              <a:buNone/>
            </a:pPr>
            <a:r>
              <a:rPr lang="fr-FR" altLang="fr-FR" sz="1800" b="1" i="1">
                <a:solidFill>
                  <a:srgbClr val="000000"/>
                </a:solidFill>
                <a:ea typeface="ＭＳ Ｐゴシック" panose="020B0600070205080204" pitchFamily="34" charset="-128"/>
                <a:cs typeface="ＭＳ Ｐゴシック" charset="0"/>
              </a:rPr>
              <a:t>%</a:t>
            </a:r>
            <a:endParaRPr lang="fr-FR" altLang="fr-FR" sz="1800" b="1">
              <a:solidFill>
                <a:srgbClr val="000000"/>
              </a:solidFill>
              <a:latin typeface="Arial" panose="020B0604020202020204" pitchFamily="34" charset="0"/>
              <a:ea typeface="ＭＳ Ｐゴシック" panose="020B0600070205080204" pitchFamily="34" charset="-128"/>
              <a:cs typeface="ＭＳ Ｐゴシック" charset="0"/>
            </a:endParaRPr>
          </a:p>
        </p:txBody>
      </p:sp>
    </p:spTree>
    <p:extLst>
      <p:ext uri="{BB962C8B-B14F-4D97-AF65-F5344CB8AC3E}">
        <p14:creationId xmlns:p14="http://schemas.microsoft.com/office/powerpoint/2010/main" val="46578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La Prévention</a:t>
            </a:r>
            <a:endParaRPr lang="fr-FR" dirty="0"/>
          </a:p>
        </p:txBody>
      </p:sp>
      <p:sp>
        <p:nvSpPr>
          <p:cNvPr id="6" name="Espace réservé du texte 5"/>
          <p:cNvSpPr>
            <a:spLocks noGrp="1"/>
          </p:cNvSpPr>
          <p:nvPr>
            <p:ph type="body" idx="1"/>
          </p:nvPr>
        </p:nvSpPr>
        <p:spPr/>
        <p:txBody>
          <a:bodyPr/>
          <a:lstStyle/>
          <a:p>
            <a:endParaRPr lang="fr-FR"/>
          </a:p>
        </p:txBody>
      </p:sp>
    </p:spTree>
    <p:extLst>
      <p:ext uri="{BB962C8B-B14F-4D97-AF65-F5344CB8AC3E}">
        <p14:creationId xmlns:p14="http://schemas.microsoft.com/office/powerpoint/2010/main" val="14838709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200" dirty="0"/>
              <a:t>Individuellement, quel est le moyen de prévention du VIH le plus efficace en </a:t>
            </a:r>
            <a:r>
              <a:rPr lang="fr-FR" sz="3200" dirty="0" smtClean="0"/>
              <a:t>2017 </a:t>
            </a:r>
            <a:r>
              <a:rPr lang="fr-FR" sz="3200" dirty="0"/>
              <a:t>?</a:t>
            </a:r>
          </a:p>
        </p:txBody>
      </p:sp>
      <p:sp>
        <p:nvSpPr>
          <p:cNvPr id="6" name="Espace réservé du contenu 5"/>
          <p:cNvSpPr>
            <a:spLocks noGrp="1"/>
          </p:cNvSpPr>
          <p:nvPr>
            <p:ph sz="quarter" idx="1"/>
          </p:nvPr>
        </p:nvSpPr>
        <p:spPr>
          <a:xfrm>
            <a:off x="816864" y="2133600"/>
            <a:ext cx="10871200" cy="3962400"/>
          </a:xfrm>
        </p:spPr>
        <p:txBody>
          <a:bodyPr/>
          <a:lstStyle/>
          <a:p>
            <a:pPr marL="514350" indent="-514350">
              <a:buFont typeface="+mj-lt"/>
              <a:buAutoNum type="alphaLcPeriod"/>
            </a:pPr>
            <a:r>
              <a:rPr lang="fr-FR" dirty="0" smtClean="0"/>
              <a:t>La circoncision</a:t>
            </a:r>
          </a:p>
          <a:p>
            <a:pPr marL="514350" indent="-514350">
              <a:buFont typeface="+mj-lt"/>
              <a:buAutoNum type="alphaLcPeriod"/>
            </a:pPr>
            <a:r>
              <a:rPr lang="fr-FR" dirty="0" smtClean="0"/>
              <a:t>Le préservatif</a:t>
            </a:r>
          </a:p>
          <a:p>
            <a:pPr marL="514350" indent="-514350">
              <a:buFont typeface="+mj-lt"/>
              <a:buAutoNum type="alphaLcPeriod"/>
            </a:pPr>
            <a:r>
              <a:rPr lang="fr-FR" dirty="0" smtClean="0"/>
              <a:t>Le traitement antirétroviral du partenaire séropositif (TasP)</a:t>
            </a:r>
          </a:p>
          <a:p>
            <a:pPr marL="514350" indent="-514350">
              <a:buFont typeface="+mj-lt"/>
              <a:buAutoNum type="alphaLcPeriod"/>
            </a:pPr>
            <a:r>
              <a:rPr lang="fr-FR" dirty="0" smtClean="0"/>
              <a:t>Le traitement antirétroviral du partenaire séronégatif (PrEP)</a:t>
            </a:r>
          </a:p>
          <a:p>
            <a:pPr marL="514350" indent="-514350">
              <a:buFont typeface="+mj-lt"/>
              <a:buAutoNum type="alphaLcPeriod"/>
            </a:pPr>
            <a:r>
              <a:rPr lang="fr-FR" dirty="0" smtClean="0"/>
              <a:t>Un programme de conseil d’abstinence</a:t>
            </a:r>
          </a:p>
          <a:p>
            <a:endParaRPr lang="fr-FR" dirty="0"/>
          </a:p>
        </p:txBody>
      </p:sp>
    </p:spTree>
    <p:extLst>
      <p:ext uri="{BB962C8B-B14F-4D97-AF65-F5344CB8AC3E}">
        <p14:creationId xmlns:p14="http://schemas.microsoft.com/office/powerpoint/2010/main" val="136523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200" dirty="0"/>
              <a:t>Individuellement, quel est le moyen de prévention du VIH le plus efficace en 2015 ?</a:t>
            </a:r>
          </a:p>
        </p:txBody>
      </p:sp>
      <p:sp>
        <p:nvSpPr>
          <p:cNvPr id="6" name="Espace réservé du contenu 5"/>
          <p:cNvSpPr>
            <a:spLocks noGrp="1"/>
          </p:cNvSpPr>
          <p:nvPr>
            <p:ph sz="quarter" idx="1"/>
          </p:nvPr>
        </p:nvSpPr>
        <p:spPr>
          <a:xfrm>
            <a:off x="816864" y="2133600"/>
            <a:ext cx="10871200" cy="3962400"/>
          </a:xfrm>
        </p:spPr>
        <p:txBody>
          <a:bodyPr/>
          <a:lstStyle/>
          <a:p>
            <a:pPr marL="514350" indent="-514350">
              <a:buFont typeface="+mj-lt"/>
              <a:buAutoNum type="alphaLcPeriod"/>
            </a:pPr>
            <a:r>
              <a:rPr lang="fr-FR" dirty="0" smtClean="0">
                <a:solidFill>
                  <a:srgbClr val="D9D9D9"/>
                </a:solidFill>
              </a:rPr>
              <a:t>La circoncision</a:t>
            </a:r>
          </a:p>
          <a:p>
            <a:pPr marL="514350" indent="-514350">
              <a:buFont typeface="+mj-lt"/>
              <a:buAutoNum type="alphaLcPeriod"/>
            </a:pPr>
            <a:r>
              <a:rPr lang="fr-FR" dirty="0" smtClean="0">
                <a:solidFill>
                  <a:srgbClr val="D9D9D9"/>
                </a:solidFill>
              </a:rPr>
              <a:t>Le préservatif</a:t>
            </a:r>
          </a:p>
          <a:p>
            <a:pPr marL="514350" indent="-514350">
              <a:buFont typeface="+mj-lt"/>
              <a:buAutoNum type="alphaLcPeriod"/>
            </a:pPr>
            <a:r>
              <a:rPr lang="fr-FR" dirty="0" smtClean="0"/>
              <a:t>Le traitement antirétroviral du partenaire séropositif (TasP)</a:t>
            </a:r>
          </a:p>
          <a:p>
            <a:pPr marL="514350" indent="-514350">
              <a:buFont typeface="+mj-lt"/>
              <a:buAutoNum type="alphaLcPeriod"/>
            </a:pPr>
            <a:r>
              <a:rPr lang="fr-FR" dirty="0" smtClean="0">
                <a:solidFill>
                  <a:srgbClr val="D9D9D9"/>
                </a:solidFill>
              </a:rPr>
              <a:t>Le traitement antirétroviral du partenaire séronégatif (PrEP)</a:t>
            </a:r>
          </a:p>
          <a:p>
            <a:pPr marL="514350" indent="-514350">
              <a:buFont typeface="+mj-lt"/>
              <a:buAutoNum type="alphaLcPeriod"/>
            </a:pPr>
            <a:r>
              <a:rPr lang="fr-FR" dirty="0" smtClean="0">
                <a:solidFill>
                  <a:srgbClr val="D9D9D9"/>
                </a:solidFill>
              </a:rPr>
              <a:t>Un programme de conseil d’abstinence</a:t>
            </a:r>
          </a:p>
          <a:p>
            <a:endParaRPr lang="fr-FR" dirty="0"/>
          </a:p>
        </p:txBody>
      </p:sp>
    </p:spTree>
    <p:extLst>
      <p:ext uri="{BB962C8B-B14F-4D97-AF65-F5344CB8AC3E}">
        <p14:creationId xmlns:p14="http://schemas.microsoft.com/office/powerpoint/2010/main" val="206529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Dans l’ordre !</a:t>
            </a:r>
            <a:endParaRPr lang="fr-FR" dirty="0"/>
          </a:p>
        </p:txBody>
      </p:sp>
      <p:sp>
        <p:nvSpPr>
          <p:cNvPr id="3" name="Espace réservé du contenu 2"/>
          <p:cNvSpPr>
            <a:spLocks noGrp="1"/>
          </p:cNvSpPr>
          <p:nvPr>
            <p:ph sz="quarter" idx="1"/>
          </p:nvPr>
        </p:nvSpPr>
        <p:spPr/>
        <p:txBody>
          <a:bodyPr/>
          <a:lstStyle/>
          <a:p>
            <a:pPr marL="514350" indent="-514350">
              <a:buFont typeface="+mj-lt"/>
              <a:buAutoNum type="alphaLcPeriod"/>
            </a:pPr>
            <a:r>
              <a:rPr lang="fr-FR" dirty="0">
                <a:solidFill>
                  <a:srgbClr val="000000"/>
                </a:solidFill>
              </a:rPr>
              <a:t>Le traitement antirétroviral du partenaire séropositif (TasP</a:t>
            </a:r>
            <a:r>
              <a:rPr lang="fr-FR" dirty="0" smtClean="0">
                <a:solidFill>
                  <a:srgbClr val="000000"/>
                </a:solidFill>
              </a:rPr>
              <a:t>) </a:t>
            </a:r>
          </a:p>
          <a:p>
            <a:pPr marL="514350" indent="-514350">
              <a:buFont typeface="+mj-lt"/>
              <a:buAutoNum type="alphaLcPeriod"/>
            </a:pPr>
            <a:r>
              <a:rPr lang="fr-FR" dirty="0" smtClean="0">
                <a:solidFill>
                  <a:srgbClr val="000000"/>
                </a:solidFill>
              </a:rPr>
              <a:t>Le préservatif</a:t>
            </a:r>
          </a:p>
          <a:p>
            <a:pPr marL="514350" indent="-514350">
              <a:buFont typeface="+mj-lt"/>
              <a:buAutoNum type="alphaLcPeriod"/>
            </a:pPr>
            <a:r>
              <a:rPr lang="fr-FR" dirty="0" smtClean="0">
                <a:solidFill>
                  <a:srgbClr val="000000"/>
                </a:solidFill>
              </a:rPr>
              <a:t>Le </a:t>
            </a:r>
            <a:r>
              <a:rPr lang="fr-FR" dirty="0">
                <a:solidFill>
                  <a:srgbClr val="000000"/>
                </a:solidFill>
              </a:rPr>
              <a:t>traitement antirétroviral du partenaire séronégatif (PrEP</a:t>
            </a:r>
            <a:r>
              <a:rPr lang="fr-FR" dirty="0" smtClean="0">
                <a:solidFill>
                  <a:srgbClr val="000000"/>
                </a:solidFill>
              </a:rPr>
              <a:t>)</a:t>
            </a:r>
          </a:p>
          <a:p>
            <a:pPr marL="514350" indent="-514350">
              <a:buFont typeface="+mj-lt"/>
              <a:buAutoNum type="alphaLcPeriod"/>
            </a:pPr>
            <a:r>
              <a:rPr lang="fr-FR" dirty="0" smtClean="0">
                <a:solidFill>
                  <a:srgbClr val="000000"/>
                </a:solidFill>
              </a:rPr>
              <a:t>La circoncision</a:t>
            </a:r>
          </a:p>
          <a:p>
            <a:pPr marL="514350" indent="-514350">
              <a:buFont typeface="+mj-lt"/>
              <a:buAutoNum type="alphaLcPeriod"/>
            </a:pPr>
            <a:r>
              <a:rPr lang="fr-FR" dirty="0" smtClean="0">
                <a:solidFill>
                  <a:srgbClr val="000000"/>
                </a:solidFill>
              </a:rPr>
              <a:t>Un </a:t>
            </a:r>
            <a:r>
              <a:rPr lang="fr-FR" dirty="0">
                <a:solidFill>
                  <a:srgbClr val="000000"/>
                </a:solidFill>
              </a:rPr>
              <a:t>programme de conseil </a:t>
            </a:r>
            <a:r>
              <a:rPr lang="fr-FR" dirty="0" smtClean="0">
                <a:solidFill>
                  <a:srgbClr val="000000"/>
                </a:solidFill>
              </a:rPr>
              <a:t>d’abstinence</a:t>
            </a:r>
            <a:endParaRPr lang="fr-FR" dirty="0">
              <a:solidFill>
                <a:srgbClr val="000000"/>
              </a:solidFill>
            </a:endParaRPr>
          </a:p>
        </p:txBody>
      </p:sp>
      <p:sp>
        <p:nvSpPr>
          <p:cNvPr id="4" name="Explosion 2 3"/>
          <p:cNvSpPr/>
          <p:nvPr/>
        </p:nvSpPr>
        <p:spPr bwMode="auto">
          <a:xfrm>
            <a:off x="9648232" y="1828800"/>
            <a:ext cx="2555800" cy="904240"/>
          </a:xfrm>
          <a:prstGeom prst="irregularSeal2">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fr-FR" sz="2400" dirty="0">
                <a:solidFill>
                  <a:srgbClr val="FFFFFF"/>
                </a:solidFill>
                <a:latin typeface="Arial" charset="0"/>
                <a:ea typeface="ＭＳ Ｐゴシック" charset="0"/>
                <a:cs typeface="ＭＳ Ｐゴシック" charset="0"/>
              </a:rPr>
              <a:t>96 %</a:t>
            </a:r>
          </a:p>
        </p:txBody>
      </p:sp>
      <p:sp>
        <p:nvSpPr>
          <p:cNvPr id="5" name="Explosion 2 4"/>
          <p:cNvSpPr/>
          <p:nvPr/>
        </p:nvSpPr>
        <p:spPr bwMode="auto">
          <a:xfrm>
            <a:off x="3363189" y="2230120"/>
            <a:ext cx="2068127" cy="812800"/>
          </a:xfrm>
          <a:prstGeom prst="irregularSeal2">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fr-FR" sz="2400" dirty="0">
                <a:solidFill>
                  <a:srgbClr val="FFFFFF"/>
                </a:solidFill>
                <a:latin typeface="Arial" charset="0"/>
                <a:ea typeface="ＭＳ Ｐゴシック" charset="0"/>
                <a:cs typeface="ＭＳ Ｐゴシック" charset="0"/>
              </a:rPr>
              <a:t>90 %</a:t>
            </a:r>
          </a:p>
        </p:txBody>
      </p:sp>
      <p:sp>
        <p:nvSpPr>
          <p:cNvPr id="6" name="Explosion 2 5"/>
          <p:cNvSpPr/>
          <p:nvPr/>
        </p:nvSpPr>
        <p:spPr bwMode="auto">
          <a:xfrm>
            <a:off x="9477843" y="3120992"/>
            <a:ext cx="2468205" cy="904240"/>
          </a:xfrm>
          <a:prstGeom prst="irregularSeal2">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fr-FR" sz="2400" dirty="0">
                <a:solidFill>
                  <a:srgbClr val="FFFFFF"/>
                </a:solidFill>
                <a:latin typeface="Arial" charset="0"/>
                <a:ea typeface="ＭＳ Ｐゴシック" charset="0"/>
                <a:cs typeface="ＭＳ Ｐゴシック" charset="0"/>
              </a:rPr>
              <a:t>86 %</a:t>
            </a:r>
          </a:p>
        </p:txBody>
      </p:sp>
      <p:sp>
        <p:nvSpPr>
          <p:cNvPr id="7" name="Explosion 2 6"/>
          <p:cNvSpPr/>
          <p:nvPr/>
        </p:nvSpPr>
        <p:spPr bwMode="auto">
          <a:xfrm>
            <a:off x="3685036" y="3352800"/>
            <a:ext cx="2302929" cy="904240"/>
          </a:xfrm>
          <a:prstGeom prst="irregularSeal2">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fr-FR" sz="2400" dirty="0">
                <a:solidFill>
                  <a:srgbClr val="FFFFFF"/>
                </a:solidFill>
                <a:latin typeface="Arial" charset="0"/>
                <a:ea typeface="ＭＳ Ｐゴシック" charset="0"/>
                <a:cs typeface="ＭＳ Ｐゴシック" charset="0"/>
              </a:rPr>
              <a:t>60 %</a:t>
            </a:r>
          </a:p>
        </p:txBody>
      </p:sp>
      <p:sp>
        <p:nvSpPr>
          <p:cNvPr id="8" name="Explosion 2 7"/>
          <p:cNvSpPr/>
          <p:nvPr/>
        </p:nvSpPr>
        <p:spPr bwMode="auto">
          <a:xfrm>
            <a:off x="7440823" y="4228966"/>
            <a:ext cx="2041031" cy="904240"/>
          </a:xfrm>
          <a:prstGeom prst="irregularSeal2">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fr-FR" sz="2400" dirty="0">
                <a:solidFill>
                  <a:srgbClr val="FFFFFF"/>
                </a:solidFill>
                <a:latin typeface="Arial" charset="0"/>
                <a:ea typeface="ＭＳ Ｐゴシック" charset="0"/>
                <a:cs typeface="ＭＳ Ｐゴシック" charset="0"/>
              </a:rPr>
              <a:t>0 %</a:t>
            </a:r>
          </a:p>
        </p:txBody>
      </p:sp>
    </p:spTree>
    <p:extLst>
      <p:ext uri="{BB962C8B-B14F-4D97-AF65-F5344CB8AC3E}">
        <p14:creationId xmlns:p14="http://schemas.microsoft.com/office/powerpoint/2010/main" val="109102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2"/>
            <a:ext cx="8986520" cy="677108"/>
          </a:xfrm>
          <a:prstGeom prst="rect">
            <a:avLst/>
          </a:prstGeom>
        </p:spPr>
        <p:txBody>
          <a:bodyPr vert="horz" wrap="square" lIns="0" tIns="0" rIns="0" bIns="0" numCol="1" rtlCol="0" anchor="ctr" anchorCtr="0" compatLnSpc="1">
            <a:prstTxWarp prst="textNoShape">
              <a:avLst/>
            </a:prstTxWarp>
            <a:spAutoFit/>
          </a:bodyPr>
          <a:lstStyle/>
          <a:p>
            <a:pPr marL="407670"/>
            <a:r>
              <a:rPr sz="4400" spc="-325" dirty="0"/>
              <a:t>P</a:t>
            </a:r>
            <a:r>
              <a:rPr sz="4400" spc="-25" dirty="0"/>
              <a:t>AS</a:t>
            </a:r>
            <a:r>
              <a:rPr sz="4400" spc="5" dirty="0"/>
              <a:t> </a:t>
            </a:r>
            <a:r>
              <a:rPr sz="4400" spc="-35" dirty="0"/>
              <a:t>D</a:t>
            </a:r>
            <a:r>
              <a:rPr sz="4400" spc="-25" dirty="0"/>
              <a:t>E</a:t>
            </a:r>
            <a:r>
              <a:rPr sz="4400" spc="15" dirty="0"/>
              <a:t> </a:t>
            </a:r>
            <a:r>
              <a:rPr sz="4400" spc="-30" dirty="0"/>
              <a:t>TR</a:t>
            </a:r>
            <a:r>
              <a:rPr sz="4400" spc="-25" dirty="0"/>
              <a:t>A</a:t>
            </a:r>
            <a:r>
              <a:rPr sz="4400" spc="-30" dirty="0"/>
              <a:t>N</a:t>
            </a:r>
            <a:r>
              <a:rPr sz="4400" spc="-10" dirty="0"/>
              <a:t>S</a:t>
            </a:r>
            <a:r>
              <a:rPr sz="4400" spc="-35" dirty="0"/>
              <a:t>MI</a:t>
            </a:r>
            <a:r>
              <a:rPr sz="4400" spc="-10" dirty="0"/>
              <a:t>S</a:t>
            </a:r>
            <a:r>
              <a:rPr sz="4400" spc="-25" dirty="0"/>
              <a:t>S</a:t>
            </a:r>
            <a:r>
              <a:rPr sz="4400" dirty="0"/>
              <a:t>I</a:t>
            </a:r>
            <a:r>
              <a:rPr sz="4400" spc="-35" dirty="0"/>
              <a:t>ON</a:t>
            </a:r>
            <a:endParaRPr sz="4400"/>
          </a:p>
        </p:txBody>
      </p:sp>
      <p:sp>
        <p:nvSpPr>
          <p:cNvPr id="3" name="object 3"/>
          <p:cNvSpPr txBox="1"/>
          <p:nvPr/>
        </p:nvSpPr>
        <p:spPr>
          <a:xfrm>
            <a:off x="1371600" y="1579527"/>
            <a:ext cx="10667999" cy="5298886"/>
          </a:xfrm>
          <a:prstGeom prst="rect">
            <a:avLst/>
          </a:prstGeom>
        </p:spPr>
        <p:txBody>
          <a:bodyPr vert="horz" wrap="square" lIns="0" tIns="0" rIns="0" bIns="0" rtlCol="0">
            <a:spAutoFit/>
          </a:bodyPr>
          <a:lstStyle/>
          <a:p>
            <a:pPr marL="469900" indent="-457200">
              <a:buFont typeface="Arial" charset="0"/>
              <a:buChar char="•"/>
            </a:pPr>
            <a:r>
              <a:rPr sz="2800" spc="-95" dirty="0" smtClean="0">
                <a:solidFill>
                  <a:srgbClr val="001F5F"/>
                </a:solidFill>
                <a:latin typeface="Calibri"/>
                <a:cs typeface="Calibri"/>
              </a:rPr>
              <a:t>P</a:t>
            </a:r>
            <a:r>
              <a:rPr sz="2800" dirty="0" smtClean="0">
                <a:solidFill>
                  <a:srgbClr val="001F5F"/>
                </a:solidFill>
                <a:latin typeface="Calibri"/>
                <a:cs typeface="Calibri"/>
              </a:rPr>
              <a:t>ar</a:t>
            </a:r>
            <a:r>
              <a:rPr sz="2800" spc="10" dirty="0" smtClean="0">
                <a:solidFill>
                  <a:srgbClr val="001F5F"/>
                </a:solidFill>
                <a:latin typeface="Calibri"/>
                <a:cs typeface="Calibri"/>
              </a:rPr>
              <a:t> </a:t>
            </a:r>
            <a:r>
              <a:rPr sz="2800" dirty="0">
                <a:solidFill>
                  <a:srgbClr val="001F5F"/>
                </a:solidFill>
                <a:latin typeface="Calibri"/>
                <a:cs typeface="Calibri"/>
              </a:rPr>
              <a:t>les</a:t>
            </a:r>
            <a:r>
              <a:rPr sz="2800" spc="-10" dirty="0">
                <a:solidFill>
                  <a:srgbClr val="001F5F"/>
                </a:solidFill>
                <a:latin typeface="Calibri"/>
                <a:cs typeface="Calibri"/>
              </a:rPr>
              <a:t> </a:t>
            </a:r>
            <a:r>
              <a:rPr sz="2800" dirty="0">
                <a:solidFill>
                  <a:srgbClr val="001F5F"/>
                </a:solidFill>
                <a:latin typeface="Calibri"/>
                <a:cs typeface="Calibri"/>
              </a:rPr>
              <a:t>i</a:t>
            </a:r>
            <a:r>
              <a:rPr sz="2800" spc="-15" dirty="0">
                <a:solidFill>
                  <a:srgbClr val="001F5F"/>
                </a:solidFill>
                <a:latin typeface="Calibri"/>
                <a:cs typeface="Calibri"/>
              </a:rPr>
              <a:t>n</a:t>
            </a:r>
            <a:r>
              <a:rPr sz="2800" dirty="0">
                <a:solidFill>
                  <a:srgbClr val="001F5F"/>
                </a:solidFill>
                <a:latin typeface="Calibri"/>
                <a:cs typeface="Calibri"/>
              </a:rPr>
              <a:t>se</a:t>
            </a:r>
            <a:r>
              <a:rPr sz="2800" spc="-15" dirty="0">
                <a:solidFill>
                  <a:srgbClr val="001F5F"/>
                </a:solidFill>
                <a:latin typeface="Calibri"/>
                <a:cs typeface="Calibri"/>
              </a:rPr>
              <a:t>c</a:t>
            </a:r>
            <a:r>
              <a:rPr sz="2800" spc="-30" dirty="0">
                <a:solidFill>
                  <a:srgbClr val="001F5F"/>
                </a:solidFill>
                <a:latin typeface="Calibri"/>
                <a:cs typeface="Calibri"/>
              </a:rPr>
              <a:t>t</a:t>
            </a:r>
            <a:r>
              <a:rPr sz="2800" dirty="0">
                <a:solidFill>
                  <a:srgbClr val="001F5F"/>
                </a:solidFill>
                <a:latin typeface="Calibri"/>
                <a:cs typeface="Calibri"/>
              </a:rPr>
              <a:t>es</a:t>
            </a:r>
            <a:endParaRPr sz="2800" dirty="0">
              <a:latin typeface="Calibri"/>
              <a:cs typeface="Calibri"/>
            </a:endParaRPr>
          </a:p>
          <a:p>
            <a:pPr marL="469900" indent="-457200">
              <a:spcBef>
                <a:spcPts val="670"/>
              </a:spcBef>
              <a:buFont typeface="Arial" charset="0"/>
              <a:buChar char="•"/>
            </a:pPr>
            <a:r>
              <a:rPr sz="2800" spc="-90" dirty="0" smtClean="0">
                <a:solidFill>
                  <a:srgbClr val="001F5F"/>
                </a:solidFill>
                <a:latin typeface="Calibri"/>
                <a:cs typeface="Calibri"/>
              </a:rPr>
              <a:t>P</a:t>
            </a:r>
            <a:r>
              <a:rPr sz="2800" dirty="0" smtClean="0">
                <a:solidFill>
                  <a:srgbClr val="001F5F"/>
                </a:solidFill>
                <a:latin typeface="Calibri"/>
                <a:cs typeface="Calibri"/>
              </a:rPr>
              <a:t>ar</a:t>
            </a:r>
            <a:r>
              <a:rPr sz="2800" spc="15" dirty="0" smtClean="0">
                <a:solidFill>
                  <a:srgbClr val="001F5F"/>
                </a:solidFill>
                <a:latin typeface="Calibri"/>
                <a:cs typeface="Calibri"/>
              </a:rPr>
              <a:t> </a:t>
            </a:r>
            <a:r>
              <a:rPr sz="2800" dirty="0">
                <a:solidFill>
                  <a:srgbClr val="001F5F"/>
                </a:solidFill>
                <a:latin typeface="Calibri"/>
                <a:cs typeface="Calibri"/>
              </a:rPr>
              <a:t>la</a:t>
            </a:r>
            <a:r>
              <a:rPr sz="2800" spc="-10" dirty="0">
                <a:solidFill>
                  <a:srgbClr val="001F5F"/>
                </a:solidFill>
                <a:latin typeface="Calibri"/>
                <a:cs typeface="Calibri"/>
              </a:rPr>
              <a:t> </a:t>
            </a:r>
            <a:r>
              <a:rPr sz="2800" spc="-45" dirty="0">
                <a:solidFill>
                  <a:srgbClr val="001F5F"/>
                </a:solidFill>
                <a:latin typeface="Calibri"/>
                <a:cs typeface="Calibri"/>
              </a:rPr>
              <a:t>v</a:t>
            </a:r>
            <a:r>
              <a:rPr sz="2800" dirty="0">
                <a:solidFill>
                  <a:srgbClr val="001F5F"/>
                </a:solidFill>
                <a:latin typeface="Calibri"/>
                <a:cs typeface="Calibri"/>
              </a:rPr>
              <a:t>ais</a:t>
            </a:r>
            <a:r>
              <a:rPr sz="2800" spc="10" dirty="0">
                <a:solidFill>
                  <a:srgbClr val="001F5F"/>
                </a:solidFill>
                <a:latin typeface="Calibri"/>
                <a:cs typeface="Calibri"/>
              </a:rPr>
              <a:t>s</a:t>
            </a:r>
            <a:r>
              <a:rPr sz="2800" dirty="0">
                <a:solidFill>
                  <a:srgbClr val="001F5F"/>
                </a:solidFill>
                <a:latin typeface="Calibri"/>
                <a:cs typeface="Calibri"/>
              </a:rPr>
              <a:t>elle</a:t>
            </a:r>
            <a:r>
              <a:rPr sz="2800" spc="-70" dirty="0">
                <a:solidFill>
                  <a:srgbClr val="001F5F"/>
                </a:solidFill>
                <a:latin typeface="Calibri"/>
                <a:cs typeface="Calibri"/>
              </a:rPr>
              <a:t> </a:t>
            </a:r>
            <a:r>
              <a:rPr sz="2800" dirty="0">
                <a:solidFill>
                  <a:srgbClr val="001F5F"/>
                </a:solidFill>
                <a:latin typeface="Calibri"/>
                <a:cs typeface="Calibri"/>
              </a:rPr>
              <a:t>ou</a:t>
            </a:r>
            <a:r>
              <a:rPr sz="2800" spc="10" dirty="0">
                <a:solidFill>
                  <a:srgbClr val="001F5F"/>
                </a:solidFill>
                <a:latin typeface="Calibri"/>
                <a:cs typeface="Calibri"/>
              </a:rPr>
              <a:t> </a:t>
            </a:r>
            <a:r>
              <a:rPr sz="2800" dirty="0">
                <a:solidFill>
                  <a:srgbClr val="001F5F"/>
                </a:solidFill>
                <a:latin typeface="Calibri"/>
                <a:cs typeface="Calibri"/>
              </a:rPr>
              <a:t>le lin</a:t>
            </a:r>
            <a:r>
              <a:rPr sz="2800" spc="-40" dirty="0">
                <a:solidFill>
                  <a:srgbClr val="001F5F"/>
                </a:solidFill>
                <a:latin typeface="Calibri"/>
                <a:cs typeface="Calibri"/>
              </a:rPr>
              <a:t>g</a:t>
            </a:r>
            <a:r>
              <a:rPr sz="2800" dirty="0">
                <a:solidFill>
                  <a:srgbClr val="001F5F"/>
                </a:solidFill>
                <a:latin typeface="Calibri"/>
                <a:cs typeface="Calibri"/>
              </a:rPr>
              <a:t>e</a:t>
            </a:r>
            <a:endParaRPr sz="2800" dirty="0">
              <a:latin typeface="Calibri"/>
              <a:cs typeface="Calibri"/>
            </a:endParaRPr>
          </a:p>
          <a:p>
            <a:pPr marL="469900" indent="-457200">
              <a:spcBef>
                <a:spcPts val="670"/>
              </a:spcBef>
              <a:buFont typeface="Arial" charset="0"/>
              <a:buChar char="•"/>
            </a:pPr>
            <a:r>
              <a:rPr sz="2800" spc="-90" dirty="0" smtClean="0">
                <a:solidFill>
                  <a:srgbClr val="001F5F"/>
                </a:solidFill>
                <a:latin typeface="Calibri"/>
                <a:cs typeface="Calibri"/>
              </a:rPr>
              <a:t>P</a:t>
            </a:r>
            <a:r>
              <a:rPr sz="2800" dirty="0" smtClean="0">
                <a:solidFill>
                  <a:srgbClr val="001F5F"/>
                </a:solidFill>
                <a:latin typeface="Calibri"/>
                <a:cs typeface="Calibri"/>
              </a:rPr>
              <a:t>ar</a:t>
            </a:r>
            <a:r>
              <a:rPr sz="2800" spc="15" dirty="0" smtClean="0">
                <a:solidFill>
                  <a:srgbClr val="001F5F"/>
                </a:solidFill>
                <a:latin typeface="Calibri"/>
                <a:cs typeface="Calibri"/>
              </a:rPr>
              <a:t> </a:t>
            </a:r>
            <a:r>
              <a:rPr sz="2800" spc="-40" dirty="0">
                <a:solidFill>
                  <a:srgbClr val="001F5F"/>
                </a:solidFill>
                <a:latin typeface="Calibri"/>
                <a:cs typeface="Calibri"/>
              </a:rPr>
              <a:t>c</a:t>
            </a:r>
            <a:r>
              <a:rPr sz="2800" dirty="0">
                <a:solidFill>
                  <a:srgbClr val="001F5F"/>
                </a:solidFill>
                <a:latin typeface="Calibri"/>
                <a:cs typeface="Calibri"/>
              </a:rPr>
              <a:t>o</a:t>
            </a:r>
            <a:r>
              <a:rPr sz="2800" spc="-30" dirty="0">
                <a:solidFill>
                  <a:srgbClr val="001F5F"/>
                </a:solidFill>
                <a:latin typeface="Calibri"/>
                <a:cs typeface="Calibri"/>
              </a:rPr>
              <a:t>nt</a:t>
            </a:r>
            <a:r>
              <a:rPr sz="2800" dirty="0">
                <a:solidFill>
                  <a:srgbClr val="001F5F"/>
                </a:solidFill>
                <a:latin typeface="Calibri"/>
                <a:cs typeface="Calibri"/>
              </a:rPr>
              <a:t>a</a:t>
            </a:r>
            <a:r>
              <a:rPr sz="2800" spc="-15" dirty="0">
                <a:solidFill>
                  <a:srgbClr val="001F5F"/>
                </a:solidFill>
                <a:latin typeface="Calibri"/>
                <a:cs typeface="Calibri"/>
              </a:rPr>
              <a:t>c</a:t>
            </a:r>
            <a:r>
              <a:rPr sz="2800" dirty="0">
                <a:solidFill>
                  <a:srgbClr val="001F5F"/>
                </a:solidFill>
                <a:latin typeface="Calibri"/>
                <a:cs typeface="Calibri"/>
              </a:rPr>
              <a:t>t</a:t>
            </a:r>
            <a:r>
              <a:rPr sz="2800" spc="5" dirty="0">
                <a:solidFill>
                  <a:srgbClr val="001F5F"/>
                </a:solidFill>
                <a:latin typeface="Calibri"/>
                <a:cs typeface="Calibri"/>
              </a:rPr>
              <a:t> </a:t>
            </a:r>
            <a:r>
              <a:rPr sz="2800" spc="-40" dirty="0">
                <a:solidFill>
                  <a:srgbClr val="001F5F"/>
                </a:solidFill>
                <a:latin typeface="Calibri"/>
                <a:cs typeface="Calibri"/>
              </a:rPr>
              <a:t>c</a:t>
            </a:r>
            <a:r>
              <a:rPr sz="2800" dirty="0">
                <a:solidFill>
                  <a:srgbClr val="001F5F"/>
                </a:solidFill>
                <a:latin typeface="Calibri"/>
                <a:cs typeface="Calibri"/>
              </a:rPr>
              <a:t>o</a:t>
            </a:r>
            <a:r>
              <a:rPr sz="2800" spc="5" dirty="0">
                <a:solidFill>
                  <a:srgbClr val="001F5F"/>
                </a:solidFill>
                <a:latin typeface="Calibri"/>
                <a:cs typeface="Calibri"/>
              </a:rPr>
              <a:t>r</a:t>
            </a:r>
            <a:r>
              <a:rPr sz="2800" spc="-15" dirty="0">
                <a:solidFill>
                  <a:srgbClr val="001F5F"/>
                </a:solidFill>
                <a:latin typeface="Calibri"/>
                <a:cs typeface="Calibri"/>
              </a:rPr>
              <a:t>p</a:t>
            </a:r>
            <a:r>
              <a:rPr sz="2800" dirty="0">
                <a:solidFill>
                  <a:srgbClr val="001F5F"/>
                </a:solidFill>
                <a:latin typeface="Calibri"/>
                <a:cs typeface="Calibri"/>
              </a:rPr>
              <a:t>o</a:t>
            </a:r>
            <a:r>
              <a:rPr sz="2800" spc="-40" dirty="0">
                <a:solidFill>
                  <a:srgbClr val="001F5F"/>
                </a:solidFill>
                <a:latin typeface="Calibri"/>
                <a:cs typeface="Calibri"/>
              </a:rPr>
              <a:t>r</a:t>
            </a:r>
            <a:r>
              <a:rPr sz="2800" dirty="0">
                <a:solidFill>
                  <a:srgbClr val="001F5F"/>
                </a:solidFill>
                <a:latin typeface="Calibri"/>
                <a:cs typeface="Calibri"/>
              </a:rPr>
              <a:t>el</a:t>
            </a:r>
            <a:r>
              <a:rPr sz="2800" spc="-15" dirty="0">
                <a:solidFill>
                  <a:srgbClr val="001F5F"/>
                </a:solidFill>
                <a:latin typeface="Calibri"/>
                <a:cs typeface="Calibri"/>
              </a:rPr>
              <a:t> n</a:t>
            </a:r>
            <a:r>
              <a:rPr sz="2800" dirty="0">
                <a:solidFill>
                  <a:srgbClr val="001F5F"/>
                </a:solidFill>
                <a:latin typeface="Calibri"/>
                <a:cs typeface="Calibri"/>
              </a:rPr>
              <a:t>on</a:t>
            </a:r>
            <a:r>
              <a:rPr sz="2800" spc="-10" dirty="0">
                <a:solidFill>
                  <a:srgbClr val="001F5F"/>
                </a:solidFill>
                <a:latin typeface="Calibri"/>
                <a:cs typeface="Calibri"/>
              </a:rPr>
              <a:t> </a:t>
            </a:r>
            <a:r>
              <a:rPr sz="2800" dirty="0">
                <a:solidFill>
                  <a:srgbClr val="001F5F"/>
                </a:solidFill>
                <a:latin typeface="Calibri"/>
                <a:cs typeface="Calibri"/>
              </a:rPr>
              <a:t>s</a:t>
            </a:r>
            <a:r>
              <a:rPr sz="2800" spc="-50" dirty="0">
                <a:solidFill>
                  <a:srgbClr val="001F5F"/>
                </a:solidFill>
                <a:latin typeface="Calibri"/>
                <a:cs typeface="Calibri"/>
              </a:rPr>
              <a:t>e</a:t>
            </a:r>
            <a:r>
              <a:rPr sz="2800" spc="-20" dirty="0">
                <a:solidFill>
                  <a:srgbClr val="001F5F"/>
                </a:solidFill>
                <a:latin typeface="Calibri"/>
                <a:cs typeface="Calibri"/>
              </a:rPr>
              <a:t>x</a:t>
            </a:r>
            <a:r>
              <a:rPr sz="2800" spc="-15" dirty="0">
                <a:solidFill>
                  <a:srgbClr val="001F5F"/>
                </a:solidFill>
                <a:latin typeface="Calibri"/>
                <a:cs typeface="Calibri"/>
              </a:rPr>
              <a:t>u</a:t>
            </a:r>
            <a:r>
              <a:rPr sz="2800" dirty="0">
                <a:solidFill>
                  <a:srgbClr val="001F5F"/>
                </a:solidFill>
                <a:latin typeface="Calibri"/>
                <a:cs typeface="Calibri"/>
              </a:rPr>
              <a:t>el</a:t>
            </a:r>
            <a:endParaRPr sz="2800" dirty="0">
              <a:latin typeface="Calibri"/>
              <a:cs typeface="Calibri"/>
            </a:endParaRPr>
          </a:p>
          <a:p>
            <a:pPr marL="469900" indent="-457200">
              <a:spcBef>
                <a:spcPts val="675"/>
              </a:spcBef>
              <a:buFont typeface="Arial" charset="0"/>
              <a:buChar char="•"/>
            </a:pPr>
            <a:r>
              <a:rPr sz="2800" spc="-95" dirty="0" smtClean="0">
                <a:solidFill>
                  <a:srgbClr val="001F5F"/>
                </a:solidFill>
                <a:latin typeface="Calibri"/>
                <a:cs typeface="Calibri"/>
              </a:rPr>
              <a:t>P</a:t>
            </a:r>
            <a:r>
              <a:rPr sz="2800" dirty="0" smtClean="0">
                <a:solidFill>
                  <a:srgbClr val="001F5F"/>
                </a:solidFill>
                <a:latin typeface="Calibri"/>
                <a:cs typeface="Calibri"/>
              </a:rPr>
              <a:t>ar</a:t>
            </a:r>
            <a:r>
              <a:rPr sz="2800" spc="10" dirty="0" smtClean="0">
                <a:solidFill>
                  <a:srgbClr val="001F5F"/>
                </a:solidFill>
                <a:latin typeface="Calibri"/>
                <a:cs typeface="Calibri"/>
              </a:rPr>
              <a:t> </a:t>
            </a:r>
            <a:r>
              <a:rPr sz="2800" dirty="0">
                <a:solidFill>
                  <a:srgbClr val="001F5F"/>
                </a:solidFill>
                <a:latin typeface="Calibri"/>
                <a:cs typeface="Calibri"/>
              </a:rPr>
              <a:t>le</a:t>
            </a:r>
            <a:r>
              <a:rPr sz="2800" spc="-15" dirty="0">
                <a:solidFill>
                  <a:srgbClr val="001F5F"/>
                </a:solidFill>
                <a:latin typeface="Calibri"/>
                <a:cs typeface="Calibri"/>
              </a:rPr>
              <a:t> b</a:t>
            </a:r>
            <a:r>
              <a:rPr sz="2800" dirty="0">
                <a:solidFill>
                  <a:srgbClr val="001F5F"/>
                </a:solidFill>
                <a:latin typeface="Calibri"/>
                <a:cs typeface="Calibri"/>
              </a:rPr>
              <a:t>aiser</a:t>
            </a:r>
            <a:r>
              <a:rPr sz="2800" spc="-10" dirty="0">
                <a:solidFill>
                  <a:srgbClr val="001F5F"/>
                </a:solidFill>
                <a:latin typeface="Calibri"/>
                <a:cs typeface="Calibri"/>
              </a:rPr>
              <a:t> </a:t>
            </a:r>
            <a:r>
              <a:rPr sz="2800" dirty="0">
                <a:solidFill>
                  <a:srgbClr val="001F5F"/>
                </a:solidFill>
                <a:latin typeface="Calibri"/>
                <a:cs typeface="Calibri"/>
              </a:rPr>
              <a:t>ou</a:t>
            </a:r>
            <a:r>
              <a:rPr sz="2800" spc="-15" dirty="0">
                <a:solidFill>
                  <a:srgbClr val="001F5F"/>
                </a:solidFill>
                <a:latin typeface="Calibri"/>
                <a:cs typeface="Calibri"/>
              </a:rPr>
              <a:t> </a:t>
            </a:r>
            <a:r>
              <a:rPr sz="2800" dirty="0">
                <a:solidFill>
                  <a:srgbClr val="001F5F"/>
                </a:solidFill>
                <a:latin typeface="Calibri"/>
                <a:cs typeface="Calibri"/>
              </a:rPr>
              <a:t>les</a:t>
            </a:r>
            <a:r>
              <a:rPr sz="2800" spc="-10" dirty="0">
                <a:solidFill>
                  <a:srgbClr val="001F5F"/>
                </a:solidFill>
                <a:latin typeface="Calibri"/>
                <a:cs typeface="Calibri"/>
              </a:rPr>
              <a:t> </a:t>
            </a:r>
            <a:r>
              <a:rPr sz="2800" spc="-40" dirty="0">
                <a:solidFill>
                  <a:srgbClr val="001F5F"/>
                </a:solidFill>
                <a:latin typeface="Calibri"/>
                <a:cs typeface="Calibri"/>
              </a:rPr>
              <a:t>c</a:t>
            </a:r>
            <a:r>
              <a:rPr sz="2800" dirty="0">
                <a:solidFill>
                  <a:srgbClr val="001F5F"/>
                </a:solidFill>
                <a:latin typeface="Calibri"/>
                <a:cs typeface="Calibri"/>
              </a:rPr>
              <a:t>a</a:t>
            </a:r>
            <a:r>
              <a:rPr sz="2800" spc="-50" dirty="0">
                <a:solidFill>
                  <a:srgbClr val="001F5F"/>
                </a:solidFill>
                <a:latin typeface="Calibri"/>
                <a:cs typeface="Calibri"/>
              </a:rPr>
              <a:t>r</a:t>
            </a:r>
            <a:r>
              <a:rPr sz="2800" dirty="0">
                <a:solidFill>
                  <a:srgbClr val="001F5F"/>
                </a:solidFill>
                <a:latin typeface="Calibri"/>
                <a:cs typeface="Calibri"/>
              </a:rPr>
              <a:t>esses</a:t>
            </a:r>
            <a:endParaRPr sz="2800" dirty="0">
              <a:latin typeface="Calibri"/>
              <a:cs typeface="Calibri"/>
            </a:endParaRPr>
          </a:p>
          <a:p>
            <a:pPr marL="469900" indent="-457200">
              <a:spcBef>
                <a:spcPts val="675"/>
              </a:spcBef>
              <a:buFont typeface="Arial" charset="0"/>
              <a:buChar char="•"/>
            </a:pPr>
            <a:r>
              <a:rPr sz="2800" dirty="0" smtClean="0">
                <a:solidFill>
                  <a:srgbClr val="001F5F"/>
                </a:solidFill>
                <a:latin typeface="Calibri"/>
                <a:cs typeface="Calibri"/>
              </a:rPr>
              <a:t>Ra</a:t>
            </a:r>
            <a:r>
              <a:rPr sz="2800" spc="-15" dirty="0" smtClean="0">
                <a:solidFill>
                  <a:srgbClr val="001F5F"/>
                </a:solidFill>
                <a:latin typeface="Calibri"/>
                <a:cs typeface="Calibri"/>
              </a:rPr>
              <a:t>pp</a:t>
            </a:r>
            <a:r>
              <a:rPr sz="2800" dirty="0" smtClean="0">
                <a:solidFill>
                  <a:srgbClr val="001F5F"/>
                </a:solidFill>
                <a:latin typeface="Calibri"/>
                <a:cs typeface="Calibri"/>
              </a:rPr>
              <a:t>o</a:t>
            </a:r>
            <a:r>
              <a:rPr sz="2800" spc="5" dirty="0" smtClean="0">
                <a:solidFill>
                  <a:srgbClr val="001F5F"/>
                </a:solidFill>
                <a:latin typeface="Calibri"/>
                <a:cs typeface="Calibri"/>
              </a:rPr>
              <a:t>r</a:t>
            </a:r>
            <a:r>
              <a:rPr sz="2800" dirty="0" smtClean="0">
                <a:solidFill>
                  <a:srgbClr val="001F5F"/>
                </a:solidFill>
                <a:latin typeface="Calibri"/>
                <a:cs typeface="Calibri"/>
              </a:rPr>
              <a:t>ts</a:t>
            </a:r>
            <a:r>
              <a:rPr sz="2800" spc="-10" dirty="0" smtClean="0">
                <a:solidFill>
                  <a:srgbClr val="001F5F"/>
                </a:solidFill>
                <a:latin typeface="Calibri"/>
                <a:cs typeface="Calibri"/>
              </a:rPr>
              <a:t> </a:t>
            </a:r>
            <a:r>
              <a:rPr sz="2800" spc="-15" dirty="0">
                <a:solidFill>
                  <a:srgbClr val="001F5F"/>
                </a:solidFill>
                <a:latin typeface="Calibri"/>
                <a:cs typeface="Calibri"/>
              </a:rPr>
              <a:t>p</a:t>
            </a:r>
            <a:r>
              <a:rPr sz="2800" spc="-45" dirty="0">
                <a:solidFill>
                  <a:srgbClr val="001F5F"/>
                </a:solidFill>
                <a:latin typeface="Calibri"/>
                <a:cs typeface="Calibri"/>
              </a:rPr>
              <a:t>r</a:t>
            </a:r>
            <a:r>
              <a:rPr sz="2800" dirty="0">
                <a:solidFill>
                  <a:srgbClr val="001F5F"/>
                </a:solidFill>
                <a:latin typeface="Calibri"/>
                <a:cs typeface="Calibri"/>
              </a:rPr>
              <a:t>o</a:t>
            </a:r>
            <a:r>
              <a:rPr sz="2800" spc="-25" dirty="0">
                <a:solidFill>
                  <a:srgbClr val="001F5F"/>
                </a:solidFill>
                <a:latin typeface="Calibri"/>
                <a:cs typeface="Calibri"/>
              </a:rPr>
              <a:t>t</a:t>
            </a:r>
            <a:r>
              <a:rPr sz="2800" dirty="0">
                <a:solidFill>
                  <a:srgbClr val="001F5F"/>
                </a:solidFill>
                <a:latin typeface="Calibri"/>
                <a:cs typeface="Calibri"/>
              </a:rPr>
              <a:t>é</a:t>
            </a:r>
            <a:r>
              <a:rPr sz="2800" spc="-40" dirty="0">
                <a:solidFill>
                  <a:srgbClr val="001F5F"/>
                </a:solidFill>
                <a:latin typeface="Calibri"/>
                <a:cs typeface="Calibri"/>
              </a:rPr>
              <a:t>g</a:t>
            </a:r>
            <a:r>
              <a:rPr sz="2800" dirty="0">
                <a:solidFill>
                  <a:srgbClr val="001F5F"/>
                </a:solidFill>
                <a:latin typeface="Calibri"/>
                <a:cs typeface="Calibri"/>
              </a:rPr>
              <a:t>és</a:t>
            </a:r>
            <a:r>
              <a:rPr sz="2800" spc="-30" dirty="0">
                <a:solidFill>
                  <a:srgbClr val="001F5F"/>
                </a:solidFill>
                <a:latin typeface="Calibri"/>
                <a:cs typeface="Calibri"/>
              </a:rPr>
              <a:t> </a:t>
            </a:r>
            <a:r>
              <a:rPr sz="2800" spc="-15" dirty="0">
                <a:solidFill>
                  <a:srgbClr val="001F5F"/>
                </a:solidFill>
                <a:latin typeface="Calibri"/>
                <a:cs typeface="Calibri"/>
              </a:rPr>
              <a:t>(u</a:t>
            </a:r>
            <a:r>
              <a:rPr sz="2800" dirty="0">
                <a:solidFill>
                  <a:srgbClr val="001F5F"/>
                </a:solidFill>
                <a:latin typeface="Calibri"/>
                <a:cs typeface="Calibri"/>
              </a:rPr>
              <a:t>tilis</a:t>
            </a:r>
            <a:r>
              <a:rPr sz="2800" spc="-20" dirty="0">
                <a:solidFill>
                  <a:srgbClr val="001F5F"/>
                </a:solidFill>
                <a:latin typeface="Calibri"/>
                <a:cs typeface="Calibri"/>
              </a:rPr>
              <a:t>a</a:t>
            </a:r>
            <a:r>
              <a:rPr sz="2800" dirty="0">
                <a:solidFill>
                  <a:srgbClr val="001F5F"/>
                </a:solidFill>
                <a:latin typeface="Calibri"/>
                <a:cs typeface="Calibri"/>
              </a:rPr>
              <a:t>tion</a:t>
            </a:r>
            <a:r>
              <a:rPr sz="2800" spc="-20" dirty="0">
                <a:solidFill>
                  <a:srgbClr val="001F5F"/>
                </a:solidFill>
                <a:latin typeface="Calibri"/>
                <a:cs typeface="Calibri"/>
              </a:rPr>
              <a:t> </a:t>
            </a:r>
            <a:r>
              <a:rPr sz="2800" dirty="0">
                <a:solidFill>
                  <a:srgbClr val="001F5F"/>
                </a:solidFill>
                <a:latin typeface="Calibri"/>
                <a:cs typeface="Calibri"/>
              </a:rPr>
              <a:t>a</a:t>
            </a:r>
            <a:r>
              <a:rPr sz="2800" spc="-20" dirty="0">
                <a:solidFill>
                  <a:srgbClr val="001F5F"/>
                </a:solidFill>
                <a:latin typeface="Calibri"/>
                <a:cs typeface="Calibri"/>
              </a:rPr>
              <a:t>d</a:t>
            </a:r>
            <a:r>
              <a:rPr sz="2800" dirty="0">
                <a:solidFill>
                  <a:srgbClr val="001F5F"/>
                </a:solidFill>
                <a:latin typeface="Calibri"/>
                <a:cs typeface="Calibri"/>
              </a:rPr>
              <a:t>é</a:t>
            </a:r>
            <a:r>
              <a:rPr sz="2800" spc="-25" dirty="0">
                <a:solidFill>
                  <a:srgbClr val="001F5F"/>
                </a:solidFill>
                <a:latin typeface="Calibri"/>
                <a:cs typeface="Calibri"/>
              </a:rPr>
              <a:t>q</a:t>
            </a:r>
            <a:r>
              <a:rPr sz="2800" spc="-15" dirty="0">
                <a:solidFill>
                  <a:srgbClr val="001F5F"/>
                </a:solidFill>
                <a:latin typeface="Calibri"/>
                <a:cs typeface="Calibri"/>
              </a:rPr>
              <a:t>u</a:t>
            </a:r>
            <a:r>
              <a:rPr sz="2800" spc="-30" dirty="0">
                <a:solidFill>
                  <a:srgbClr val="001F5F"/>
                </a:solidFill>
                <a:latin typeface="Calibri"/>
                <a:cs typeface="Calibri"/>
              </a:rPr>
              <a:t>at</a:t>
            </a:r>
            <a:r>
              <a:rPr sz="2800" dirty="0">
                <a:solidFill>
                  <a:srgbClr val="001F5F"/>
                </a:solidFill>
                <a:latin typeface="Calibri"/>
                <a:cs typeface="Calibri"/>
              </a:rPr>
              <a:t>e</a:t>
            </a:r>
            <a:r>
              <a:rPr sz="2800" spc="-20" dirty="0">
                <a:solidFill>
                  <a:srgbClr val="001F5F"/>
                </a:solidFill>
                <a:latin typeface="Calibri"/>
                <a:cs typeface="Calibri"/>
              </a:rPr>
              <a:t> </a:t>
            </a:r>
            <a:r>
              <a:rPr sz="2800" spc="-15" dirty="0" smtClean="0">
                <a:solidFill>
                  <a:srgbClr val="001F5F"/>
                </a:solidFill>
                <a:latin typeface="Calibri"/>
                <a:cs typeface="Calibri"/>
              </a:rPr>
              <a:t>d</a:t>
            </a:r>
            <a:r>
              <a:rPr sz="2800" dirty="0" smtClean="0">
                <a:solidFill>
                  <a:srgbClr val="001F5F"/>
                </a:solidFill>
                <a:latin typeface="Calibri"/>
                <a:cs typeface="Calibri"/>
              </a:rPr>
              <a:t>es</a:t>
            </a:r>
            <a:r>
              <a:rPr lang="fr-FR" sz="2800" dirty="0">
                <a:latin typeface="Calibri"/>
                <a:cs typeface="Calibri"/>
              </a:rPr>
              <a:t> </a:t>
            </a:r>
            <a:r>
              <a:rPr sz="2800" spc="-15" dirty="0" smtClean="0">
                <a:solidFill>
                  <a:srgbClr val="001F5F"/>
                </a:solidFill>
                <a:latin typeface="Calibri"/>
                <a:cs typeface="Calibri"/>
              </a:rPr>
              <a:t>p</a:t>
            </a:r>
            <a:r>
              <a:rPr sz="2800" spc="-45" dirty="0" smtClean="0">
                <a:solidFill>
                  <a:srgbClr val="001F5F"/>
                </a:solidFill>
                <a:latin typeface="Calibri"/>
                <a:cs typeface="Calibri"/>
              </a:rPr>
              <a:t>r</a:t>
            </a:r>
            <a:r>
              <a:rPr sz="2800" dirty="0" smtClean="0">
                <a:solidFill>
                  <a:srgbClr val="001F5F"/>
                </a:solidFill>
                <a:latin typeface="Calibri"/>
                <a:cs typeface="Calibri"/>
              </a:rPr>
              <a:t>ése</a:t>
            </a:r>
            <a:r>
              <a:rPr sz="2800" spc="15" dirty="0" smtClean="0">
                <a:solidFill>
                  <a:srgbClr val="001F5F"/>
                </a:solidFill>
                <a:latin typeface="Calibri"/>
                <a:cs typeface="Calibri"/>
              </a:rPr>
              <a:t>r</a:t>
            </a:r>
            <a:r>
              <a:rPr sz="2800" spc="-45" dirty="0" smtClean="0">
                <a:solidFill>
                  <a:srgbClr val="001F5F"/>
                </a:solidFill>
                <a:latin typeface="Calibri"/>
                <a:cs typeface="Calibri"/>
              </a:rPr>
              <a:t>v</a:t>
            </a:r>
            <a:r>
              <a:rPr sz="2800" spc="-30" dirty="0" smtClean="0">
                <a:solidFill>
                  <a:srgbClr val="001F5F"/>
                </a:solidFill>
                <a:latin typeface="Calibri"/>
                <a:cs typeface="Calibri"/>
              </a:rPr>
              <a:t>a</a:t>
            </a:r>
            <a:r>
              <a:rPr sz="2800" dirty="0" smtClean="0">
                <a:solidFill>
                  <a:srgbClr val="001F5F"/>
                </a:solidFill>
                <a:latin typeface="Calibri"/>
                <a:cs typeface="Calibri"/>
              </a:rPr>
              <a:t>ti</a:t>
            </a:r>
            <a:r>
              <a:rPr sz="2800" spc="-45" dirty="0" smtClean="0">
                <a:solidFill>
                  <a:srgbClr val="001F5F"/>
                </a:solidFill>
                <a:latin typeface="Calibri"/>
                <a:cs typeface="Calibri"/>
              </a:rPr>
              <a:t>f</a:t>
            </a:r>
            <a:r>
              <a:rPr sz="2800" spc="10" dirty="0" smtClean="0">
                <a:solidFill>
                  <a:srgbClr val="001F5F"/>
                </a:solidFill>
                <a:latin typeface="Calibri"/>
                <a:cs typeface="Calibri"/>
              </a:rPr>
              <a:t>s</a:t>
            </a:r>
            <a:r>
              <a:rPr sz="2800" dirty="0" smtClean="0">
                <a:solidFill>
                  <a:srgbClr val="001F5F"/>
                </a:solidFill>
                <a:latin typeface="Calibri"/>
                <a:cs typeface="Calibri"/>
              </a:rPr>
              <a:t>)</a:t>
            </a:r>
            <a:endParaRPr lang="fr-FR" sz="2800" dirty="0" smtClean="0">
              <a:solidFill>
                <a:srgbClr val="001F5F"/>
              </a:solidFill>
              <a:latin typeface="Calibri"/>
              <a:cs typeface="Calibri"/>
            </a:endParaRPr>
          </a:p>
          <a:p>
            <a:pPr marL="469900" indent="-457200">
              <a:spcBef>
                <a:spcPts val="675"/>
              </a:spcBef>
              <a:buFont typeface="Arial" charset="0"/>
              <a:buChar char="•"/>
            </a:pPr>
            <a:r>
              <a:rPr lang="fr-FR" sz="2800" dirty="0" smtClean="0">
                <a:solidFill>
                  <a:srgbClr val="001F5F"/>
                </a:solidFill>
                <a:latin typeface="Calibri"/>
                <a:cs typeface="Calibri"/>
              </a:rPr>
              <a:t>Rapports non protégés en cas de charge virale indétectable</a:t>
            </a:r>
          </a:p>
          <a:p>
            <a:pPr marL="469900" indent="-457200">
              <a:spcBef>
                <a:spcPts val="675"/>
              </a:spcBef>
              <a:buFont typeface="Arial" charset="0"/>
              <a:buChar char="•"/>
            </a:pPr>
            <a:endParaRPr sz="2800" dirty="0">
              <a:latin typeface="Calibri"/>
              <a:cs typeface="Calibri"/>
            </a:endParaRPr>
          </a:p>
          <a:p>
            <a:pPr marL="457200" indent="-457200">
              <a:lnSpc>
                <a:spcPct val="100000"/>
              </a:lnSpc>
              <a:buFont typeface="Arial" charset="0"/>
              <a:buChar char="•"/>
            </a:pPr>
            <a:endParaRPr sz="2800" dirty="0">
              <a:latin typeface="Times New Roman"/>
              <a:cs typeface="Times New Roman"/>
            </a:endParaRPr>
          </a:p>
          <a:p>
            <a:pPr marL="12700" marR="5080">
              <a:spcBef>
                <a:spcPts val="1625"/>
              </a:spcBef>
            </a:pPr>
            <a:r>
              <a:rPr sz="3600" b="1" spc="-120" dirty="0">
                <a:solidFill>
                  <a:srgbClr val="006FC0"/>
                </a:solidFill>
                <a:latin typeface="Calibri"/>
                <a:cs typeface="Calibri"/>
              </a:rPr>
              <a:t>A</a:t>
            </a:r>
            <a:r>
              <a:rPr sz="3600" b="1" spc="-65" dirty="0">
                <a:solidFill>
                  <a:srgbClr val="006FC0"/>
                </a:solidFill>
                <a:latin typeface="Calibri"/>
                <a:cs typeface="Calibri"/>
              </a:rPr>
              <a:t>tt</a:t>
            </a:r>
            <a:r>
              <a:rPr sz="3600" b="1" spc="5" dirty="0">
                <a:solidFill>
                  <a:srgbClr val="006FC0"/>
                </a:solidFill>
                <a:latin typeface="Calibri"/>
                <a:cs typeface="Calibri"/>
              </a:rPr>
              <a:t>e</a:t>
            </a:r>
            <a:r>
              <a:rPr sz="3600" b="1" spc="-35" dirty="0">
                <a:solidFill>
                  <a:srgbClr val="006FC0"/>
                </a:solidFill>
                <a:latin typeface="Calibri"/>
                <a:cs typeface="Calibri"/>
              </a:rPr>
              <a:t>n</a:t>
            </a:r>
            <a:r>
              <a:rPr sz="3600" b="1" spc="-15" dirty="0">
                <a:solidFill>
                  <a:srgbClr val="006FC0"/>
                </a:solidFill>
                <a:latin typeface="Calibri"/>
                <a:cs typeface="Calibri"/>
              </a:rPr>
              <a:t>tio</a:t>
            </a:r>
            <a:r>
              <a:rPr sz="3600" b="1" dirty="0">
                <a:solidFill>
                  <a:srgbClr val="006FC0"/>
                </a:solidFill>
                <a:latin typeface="Calibri"/>
                <a:cs typeface="Calibri"/>
              </a:rPr>
              <a:t>n</a:t>
            </a:r>
            <a:r>
              <a:rPr sz="3600" b="1" spc="-15" dirty="0">
                <a:solidFill>
                  <a:srgbClr val="006FC0"/>
                </a:solidFill>
                <a:latin typeface="Calibri"/>
                <a:cs typeface="Calibri"/>
              </a:rPr>
              <a:t>!</a:t>
            </a:r>
            <a:r>
              <a:rPr sz="3600" b="1" spc="-20" dirty="0">
                <a:solidFill>
                  <a:srgbClr val="006FC0"/>
                </a:solidFill>
                <a:latin typeface="Calibri"/>
                <a:cs typeface="Calibri"/>
              </a:rPr>
              <a:t> </a:t>
            </a:r>
            <a:r>
              <a:rPr sz="3600" b="1" spc="-85" dirty="0">
                <a:solidFill>
                  <a:srgbClr val="006FC0"/>
                </a:solidFill>
                <a:latin typeface="Calibri"/>
                <a:cs typeface="Calibri"/>
              </a:rPr>
              <a:t>r</a:t>
            </a:r>
            <a:r>
              <a:rPr sz="3600" b="1" spc="-20" dirty="0">
                <a:solidFill>
                  <a:srgbClr val="006FC0"/>
                </a:solidFill>
                <a:latin typeface="Calibri"/>
                <a:cs typeface="Calibri"/>
              </a:rPr>
              <a:t>aso</a:t>
            </a:r>
            <a:r>
              <a:rPr sz="3600" b="1" spc="-5" dirty="0">
                <a:solidFill>
                  <a:srgbClr val="006FC0"/>
                </a:solidFill>
                <a:latin typeface="Calibri"/>
                <a:cs typeface="Calibri"/>
              </a:rPr>
              <a:t>i</a:t>
            </a:r>
            <a:r>
              <a:rPr sz="3600" b="1" spc="-270" dirty="0">
                <a:solidFill>
                  <a:srgbClr val="006FC0"/>
                </a:solidFill>
                <a:latin typeface="Calibri"/>
                <a:cs typeface="Calibri"/>
              </a:rPr>
              <a:t>r</a:t>
            </a:r>
            <a:r>
              <a:rPr sz="3600" b="1" spc="-10" dirty="0">
                <a:solidFill>
                  <a:srgbClr val="006FC0"/>
                </a:solidFill>
                <a:latin typeface="Calibri"/>
                <a:cs typeface="Calibri"/>
              </a:rPr>
              <a:t>,</a:t>
            </a:r>
            <a:r>
              <a:rPr sz="3600" b="1" spc="-15" dirty="0">
                <a:solidFill>
                  <a:srgbClr val="006FC0"/>
                </a:solidFill>
                <a:latin typeface="Calibri"/>
                <a:cs typeface="Calibri"/>
              </a:rPr>
              <a:t> </a:t>
            </a:r>
            <a:r>
              <a:rPr sz="3600" b="1" dirty="0">
                <a:solidFill>
                  <a:srgbClr val="006FC0"/>
                </a:solidFill>
                <a:latin typeface="Calibri"/>
                <a:cs typeface="Calibri"/>
              </a:rPr>
              <a:t>b</a:t>
            </a:r>
            <a:r>
              <a:rPr sz="3600" b="1" spc="-50" dirty="0">
                <a:solidFill>
                  <a:srgbClr val="006FC0"/>
                </a:solidFill>
                <a:latin typeface="Calibri"/>
                <a:cs typeface="Calibri"/>
              </a:rPr>
              <a:t>r</a:t>
            </a:r>
            <a:r>
              <a:rPr sz="3600" b="1" dirty="0">
                <a:solidFill>
                  <a:srgbClr val="006FC0"/>
                </a:solidFill>
                <a:latin typeface="Calibri"/>
                <a:cs typeface="Calibri"/>
              </a:rPr>
              <a:t>os</a:t>
            </a:r>
            <a:r>
              <a:rPr sz="3600" b="1" spc="5" dirty="0">
                <a:solidFill>
                  <a:srgbClr val="006FC0"/>
                </a:solidFill>
                <a:latin typeface="Calibri"/>
                <a:cs typeface="Calibri"/>
              </a:rPr>
              <a:t>s</a:t>
            </a:r>
            <a:r>
              <a:rPr sz="3600" b="1" dirty="0">
                <a:solidFill>
                  <a:srgbClr val="006FC0"/>
                </a:solidFill>
                <a:latin typeface="Calibri"/>
                <a:cs typeface="Calibri"/>
              </a:rPr>
              <a:t>e</a:t>
            </a:r>
            <a:r>
              <a:rPr sz="3600" b="1" spc="-20" dirty="0">
                <a:solidFill>
                  <a:srgbClr val="006FC0"/>
                </a:solidFill>
                <a:latin typeface="Calibri"/>
                <a:cs typeface="Calibri"/>
              </a:rPr>
              <a:t> à</a:t>
            </a:r>
            <a:r>
              <a:rPr sz="3600" b="1" dirty="0">
                <a:solidFill>
                  <a:srgbClr val="006FC0"/>
                </a:solidFill>
                <a:latin typeface="Calibri"/>
                <a:cs typeface="Calibri"/>
              </a:rPr>
              <a:t> d</a:t>
            </a:r>
            <a:r>
              <a:rPr sz="3600" b="1" spc="10" dirty="0">
                <a:solidFill>
                  <a:srgbClr val="006FC0"/>
                </a:solidFill>
                <a:latin typeface="Calibri"/>
                <a:cs typeface="Calibri"/>
              </a:rPr>
              <a:t>e</a:t>
            </a:r>
            <a:r>
              <a:rPr sz="3600" b="1" spc="-35" dirty="0">
                <a:solidFill>
                  <a:srgbClr val="006FC0"/>
                </a:solidFill>
                <a:latin typeface="Calibri"/>
                <a:cs typeface="Calibri"/>
              </a:rPr>
              <a:t>n</a:t>
            </a:r>
            <a:r>
              <a:rPr sz="3600" b="1" dirty="0">
                <a:solidFill>
                  <a:srgbClr val="006FC0"/>
                </a:solidFill>
                <a:latin typeface="Calibri"/>
                <a:cs typeface="Calibri"/>
              </a:rPr>
              <a:t>ts,</a:t>
            </a:r>
            <a:r>
              <a:rPr sz="3600" b="1" spc="-45" dirty="0">
                <a:solidFill>
                  <a:srgbClr val="006FC0"/>
                </a:solidFill>
                <a:latin typeface="Calibri"/>
                <a:cs typeface="Calibri"/>
              </a:rPr>
              <a:t> </a:t>
            </a:r>
            <a:r>
              <a:rPr sz="3600" b="1" spc="-5" dirty="0">
                <a:solidFill>
                  <a:srgbClr val="006FC0"/>
                </a:solidFill>
                <a:latin typeface="Calibri"/>
                <a:cs typeface="Calibri"/>
              </a:rPr>
              <a:t>cis</a:t>
            </a:r>
            <a:r>
              <a:rPr sz="3600" b="1" spc="20" dirty="0">
                <a:solidFill>
                  <a:srgbClr val="006FC0"/>
                </a:solidFill>
                <a:latin typeface="Calibri"/>
                <a:cs typeface="Calibri"/>
              </a:rPr>
              <a:t>e</a:t>
            </a:r>
            <a:r>
              <a:rPr sz="3600" b="1" dirty="0">
                <a:solidFill>
                  <a:srgbClr val="006FC0"/>
                </a:solidFill>
                <a:latin typeface="Calibri"/>
                <a:cs typeface="Calibri"/>
              </a:rPr>
              <a:t>aux, </a:t>
            </a:r>
            <a:r>
              <a:rPr sz="3600" b="1" spc="-20" dirty="0">
                <a:solidFill>
                  <a:srgbClr val="006FC0"/>
                </a:solidFill>
                <a:latin typeface="Calibri"/>
                <a:cs typeface="Calibri"/>
              </a:rPr>
              <a:t>co</a:t>
            </a:r>
            <a:r>
              <a:rPr sz="3600" b="1" spc="-10" dirty="0">
                <a:solidFill>
                  <a:srgbClr val="006FC0"/>
                </a:solidFill>
                <a:latin typeface="Calibri"/>
                <a:cs typeface="Calibri"/>
              </a:rPr>
              <a:t>u</a:t>
            </a:r>
            <a:r>
              <a:rPr sz="3600" b="1" dirty="0">
                <a:solidFill>
                  <a:srgbClr val="006FC0"/>
                </a:solidFill>
                <a:latin typeface="Calibri"/>
                <a:cs typeface="Calibri"/>
              </a:rPr>
              <a:t>p</a:t>
            </a:r>
            <a:r>
              <a:rPr sz="3600" b="1" spc="25" dirty="0">
                <a:solidFill>
                  <a:srgbClr val="006FC0"/>
                </a:solidFill>
                <a:latin typeface="Calibri"/>
                <a:cs typeface="Calibri"/>
              </a:rPr>
              <a:t>e</a:t>
            </a:r>
            <a:r>
              <a:rPr sz="3600" b="1" dirty="0">
                <a:solidFill>
                  <a:srgbClr val="006FC0"/>
                </a:solidFill>
                <a:latin typeface="Calibri"/>
                <a:cs typeface="Calibri"/>
              </a:rPr>
              <a:t>-o</a:t>
            </a:r>
            <a:r>
              <a:rPr sz="3600" b="1" spc="10" dirty="0">
                <a:solidFill>
                  <a:srgbClr val="006FC0"/>
                </a:solidFill>
                <a:latin typeface="Calibri"/>
                <a:cs typeface="Calibri"/>
              </a:rPr>
              <a:t>n</a:t>
            </a:r>
            <a:r>
              <a:rPr sz="3600" b="1" dirty="0">
                <a:solidFill>
                  <a:srgbClr val="006FC0"/>
                </a:solidFill>
                <a:latin typeface="Calibri"/>
                <a:cs typeface="Calibri"/>
              </a:rPr>
              <a:t>gle…</a:t>
            </a:r>
            <a:r>
              <a:rPr sz="3600" b="1" spc="-35" dirty="0">
                <a:solidFill>
                  <a:srgbClr val="006FC0"/>
                </a:solidFill>
                <a:latin typeface="Calibri"/>
                <a:cs typeface="Calibri"/>
              </a:rPr>
              <a:t> </a:t>
            </a:r>
            <a:r>
              <a:rPr sz="3600" b="1" dirty="0">
                <a:solidFill>
                  <a:srgbClr val="006FC0"/>
                </a:solidFill>
                <a:latin typeface="Calibri"/>
                <a:cs typeface="Calibri"/>
              </a:rPr>
              <a:t>=&gt;</a:t>
            </a:r>
            <a:r>
              <a:rPr sz="3600" b="1" spc="-15" dirty="0">
                <a:solidFill>
                  <a:srgbClr val="006FC0"/>
                </a:solidFill>
                <a:latin typeface="Calibri"/>
                <a:cs typeface="Calibri"/>
              </a:rPr>
              <a:t> </a:t>
            </a:r>
            <a:r>
              <a:rPr sz="3600" b="1" dirty="0">
                <a:solidFill>
                  <a:srgbClr val="006FC0"/>
                </a:solidFill>
                <a:latin typeface="Calibri"/>
                <a:cs typeface="Calibri"/>
              </a:rPr>
              <a:t>h</a:t>
            </a:r>
            <a:r>
              <a:rPr sz="3600" b="1" spc="15" dirty="0">
                <a:solidFill>
                  <a:srgbClr val="006FC0"/>
                </a:solidFill>
                <a:latin typeface="Calibri"/>
                <a:cs typeface="Calibri"/>
              </a:rPr>
              <a:t>é</a:t>
            </a:r>
            <a:r>
              <a:rPr sz="3600" b="1" dirty="0">
                <a:solidFill>
                  <a:srgbClr val="006FC0"/>
                </a:solidFill>
                <a:latin typeface="Calibri"/>
                <a:cs typeface="Calibri"/>
              </a:rPr>
              <a:t>p</a:t>
            </a:r>
            <a:r>
              <a:rPr sz="3600" b="1" spc="-20" dirty="0">
                <a:solidFill>
                  <a:srgbClr val="006FC0"/>
                </a:solidFill>
                <a:latin typeface="Calibri"/>
                <a:cs typeface="Calibri"/>
              </a:rPr>
              <a:t>a</a:t>
            </a:r>
            <a:r>
              <a:rPr sz="3600" b="1" dirty="0">
                <a:solidFill>
                  <a:srgbClr val="006FC0"/>
                </a:solidFill>
                <a:latin typeface="Calibri"/>
                <a:cs typeface="Calibri"/>
              </a:rPr>
              <a:t>ti</a:t>
            </a:r>
            <a:r>
              <a:rPr sz="3600" b="1" spc="-55" dirty="0">
                <a:solidFill>
                  <a:srgbClr val="006FC0"/>
                </a:solidFill>
                <a:latin typeface="Calibri"/>
                <a:cs typeface="Calibri"/>
              </a:rPr>
              <a:t>t</a:t>
            </a:r>
            <a:r>
              <a:rPr sz="3600" b="1" dirty="0">
                <a:solidFill>
                  <a:srgbClr val="006FC0"/>
                </a:solidFill>
                <a:latin typeface="Calibri"/>
                <a:cs typeface="Calibri"/>
              </a:rPr>
              <a:t>e</a:t>
            </a:r>
            <a:r>
              <a:rPr sz="3600" b="1" spc="-10" dirty="0">
                <a:solidFill>
                  <a:srgbClr val="006FC0"/>
                </a:solidFill>
                <a:latin typeface="Calibri"/>
                <a:cs typeface="Calibri"/>
              </a:rPr>
              <a:t> </a:t>
            </a:r>
            <a:r>
              <a:rPr lang="fr-FR" sz="3600" b="1" spc="-10" dirty="0">
                <a:solidFill>
                  <a:srgbClr val="006FC0"/>
                </a:solidFill>
                <a:latin typeface="Calibri"/>
                <a:cs typeface="Calibri"/>
              </a:rPr>
              <a:t>B &amp; </a:t>
            </a:r>
            <a:r>
              <a:rPr sz="3600" b="1" dirty="0">
                <a:solidFill>
                  <a:srgbClr val="006FC0"/>
                </a:solidFill>
                <a:latin typeface="Calibri"/>
                <a:cs typeface="Calibri"/>
              </a:rPr>
              <a:t>C</a:t>
            </a:r>
            <a:endParaRPr sz="36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8" y="139472"/>
            <a:ext cx="10589261" cy="615553"/>
          </a:xfrm>
          <a:prstGeom prst="rect">
            <a:avLst/>
          </a:prstGeom>
        </p:spPr>
        <p:txBody>
          <a:bodyPr vert="horz" wrap="square" lIns="0" tIns="0" rIns="0" bIns="0" numCol="1" rtlCol="0" anchor="ctr" anchorCtr="0" compatLnSpc="1">
            <a:prstTxWarp prst="textNoShape">
              <a:avLst/>
            </a:prstTxWarp>
            <a:spAutoFit/>
          </a:bodyPr>
          <a:lstStyle/>
          <a:p>
            <a:pPr marL="12700"/>
            <a:r>
              <a:rPr sz="4000" spc="-5" dirty="0"/>
              <a:t>VRA</a:t>
            </a:r>
            <a:r>
              <a:rPr sz="4000" dirty="0"/>
              <a:t>I</a:t>
            </a:r>
            <a:r>
              <a:rPr sz="4000" spc="-30" dirty="0"/>
              <a:t> </a:t>
            </a:r>
            <a:r>
              <a:rPr sz="4000" spc="-5" dirty="0"/>
              <a:t>O</a:t>
            </a:r>
            <a:r>
              <a:rPr sz="4000" dirty="0"/>
              <a:t>U</a:t>
            </a:r>
            <a:r>
              <a:rPr sz="4000" spc="-20" dirty="0"/>
              <a:t> </a:t>
            </a:r>
            <a:r>
              <a:rPr sz="4000" spc="-210" dirty="0"/>
              <a:t>F</a:t>
            </a:r>
            <a:r>
              <a:rPr sz="4000" spc="-80" dirty="0"/>
              <a:t>A</a:t>
            </a:r>
            <a:r>
              <a:rPr sz="4000" dirty="0"/>
              <a:t>UX</a:t>
            </a:r>
            <a:r>
              <a:rPr sz="4000" spc="-50" dirty="0"/>
              <a:t> </a:t>
            </a:r>
            <a:r>
              <a:rPr sz="4000" dirty="0"/>
              <a:t>? </a:t>
            </a:r>
            <a:r>
              <a:rPr sz="4000" spc="-5" dirty="0"/>
              <a:t>TRANSMISSIO</a:t>
            </a:r>
            <a:r>
              <a:rPr sz="4000" dirty="0"/>
              <a:t>N</a:t>
            </a:r>
            <a:r>
              <a:rPr sz="4000" spc="-90" dirty="0"/>
              <a:t> </a:t>
            </a:r>
            <a:r>
              <a:rPr sz="4000" spc="-5" dirty="0"/>
              <a:t>V</a:t>
            </a:r>
            <a:r>
              <a:rPr sz="4000" spc="10" dirty="0"/>
              <a:t>I</a:t>
            </a:r>
            <a:r>
              <a:rPr sz="4000" dirty="0"/>
              <a:t>H</a:t>
            </a:r>
          </a:p>
        </p:txBody>
      </p:sp>
      <p:sp>
        <p:nvSpPr>
          <p:cNvPr id="3" name="object 3"/>
          <p:cNvSpPr txBox="1"/>
          <p:nvPr/>
        </p:nvSpPr>
        <p:spPr>
          <a:xfrm>
            <a:off x="838200" y="1676400"/>
            <a:ext cx="10896600" cy="4135747"/>
          </a:xfrm>
          <a:prstGeom prst="rect">
            <a:avLst/>
          </a:prstGeom>
        </p:spPr>
        <p:txBody>
          <a:bodyPr vert="horz" wrap="square" lIns="0" tIns="0" rIns="0" bIns="0" rtlCol="0">
            <a:spAutoFit/>
          </a:bodyPr>
          <a:lstStyle/>
          <a:p>
            <a:pPr marL="355600" indent="-342900">
              <a:buClr>
                <a:srgbClr val="001F5F"/>
              </a:buClr>
              <a:buFont typeface="Arial"/>
              <a:buChar char="•"/>
              <a:tabLst>
                <a:tab pos="232410" algn="l"/>
              </a:tabLst>
            </a:pPr>
            <a:r>
              <a:rPr sz="2400" i="1" dirty="0">
                <a:solidFill>
                  <a:srgbClr val="001F5F"/>
                </a:solidFill>
                <a:latin typeface="Calibri"/>
                <a:cs typeface="Calibri"/>
              </a:rPr>
              <a:t>J</a:t>
            </a:r>
            <a:r>
              <a:rPr sz="2400" i="1" spc="-170" dirty="0">
                <a:solidFill>
                  <a:srgbClr val="001F5F"/>
                </a:solidFill>
                <a:latin typeface="Calibri"/>
                <a:cs typeface="Calibri"/>
              </a:rPr>
              <a:t>’</a:t>
            </a:r>
            <a:r>
              <a:rPr sz="2400" i="1" spc="-10" dirty="0">
                <a:solidFill>
                  <a:srgbClr val="001F5F"/>
                </a:solidFill>
                <a:latin typeface="Calibri"/>
                <a:cs typeface="Calibri"/>
              </a:rPr>
              <a:t>a</a:t>
            </a:r>
            <a:r>
              <a:rPr sz="2400" i="1" dirty="0">
                <a:solidFill>
                  <a:srgbClr val="001F5F"/>
                </a:solidFill>
                <a:latin typeface="Calibri"/>
                <a:cs typeface="Calibri"/>
              </a:rPr>
              <a:t>i</a:t>
            </a:r>
            <a:r>
              <a:rPr sz="2400" i="1" spc="5" dirty="0">
                <a:solidFill>
                  <a:srgbClr val="001F5F"/>
                </a:solidFill>
                <a:latin typeface="Calibri"/>
                <a:cs typeface="Calibri"/>
              </a:rPr>
              <a:t> </a:t>
            </a:r>
            <a:r>
              <a:rPr sz="2400" i="1" dirty="0">
                <a:solidFill>
                  <a:srgbClr val="001F5F"/>
                </a:solidFill>
                <a:latin typeface="Calibri"/>
                <a:cs typeface="Calibri"/>
              </a:rPr>
              <a:t>emb</a:t>
            </a:r>
            <a:r>
              <a:rPr sz="2400" i="1" spc="-15" dirty="0">
                <a:solidFill>
                  <a:srgbClr val="001F5F"/>
                </a:solidFill>
                <a:latin typeface="Calibri"/>
                <a:cs typeface="Calibri"/>
              </a:rPr>
              <a:t>r</a:t>
            </a:r>
            <a:r>
              <a:rPr sz="2400" i="1" spc="-10" dirty="0">
                <a:solidFill>
                  <a:srgbClr val="001F5F"/>
                </a:solidFill>
                <a:latin typeface="Calibri"/>
                <a:cs typeface="Calibri"/>
              </a:rPr>
              <a:t>a</a:t>
            </a:r>
            <a:r>
              <a:rPr sz="2400" i="1" dirty="0">
                <a:solidFill>
                  <a:srgbClr val="001F5F"/>
                </a:solidFill>
                <a:latin typeface="Calibri"/>
                <a:cs typeface="Calibri"/>
              </a:rPr>
              <a:t>ssé</a:t>
            </a:r>
            <a:r>
              <a:rPr sz="2400" i="1" spc="35" dirty="0">
                <a:solidFill>
                  <a:srgbClr val="001F5F"/>
                </a:solidFill>
                <a:latin typeface="Calibri"/>
                <a:cs typeface="Calibri"/>
              </a:rPr>
              <a:t> </a:t>
            </a:r>
            <a:r>
              <a:rPr sz="2400" i="1" spc="-10" dirty="0">
                <a:solidFill>
                  <a:srgbClr val="001F5F"/>
                </a:solidFill>
                <a:latin typeface="Calibri"/>
                <a:cs typeface="Calibri"/>
              </a:rPr>
              <a:t>un</a:t>
            </a:r>
            <a:r>
              <a:rPr sz="2400" i="1" dirty="0">
                <a:solidFill>
                  <a:srgbClr val="001F5F"/>
                </a:solidFill>
                <a:latin typeface="Calibri"/>
                <a:cs typeface="Calibri"/>
              </a:rPr>
              <a:t>e</a:t>
            </a:r>
            <a:r>
              <a:rPr sz="2400" i="1" spc="35" dirty="0">
                <a:solidFill>
                  <a:srgbClr val="001F5F"/>
                </a:solidFill>
                <a:latin typeface="Calibri"/>
                <a:cs typeface="Calibri"/>
              </a:rPr>
              <a:t> </a:t>
            </a:r>
            <a:r>
              <a:rPr sz="2400" i="1" spc="-10" dirty="0">
                <a:solidFill>
                  <a:srgbClr val="001F5F"/>
                </a:solidFill>
                <a:latin typeface="Calibri"/>
                <a:cs typeface="Calibri"/>
              </a:rPr>
              <a:t>p</a:t>
            </a:r>
            <a:r>
              <a:rPr sz="2400" i="1" dirty="0">
                <a:solidFill>
                  <a:srgbClr val="001F5F"/>
                </a:solidFill>
                <a:latin typeface="Calibri"/>
                <a:cs typeface="Calibri"/>
              </a:rPr>
              <a:t>erso</a:t>
            </a:r>
            <a:r>
              <a:rPr sz="2400" i="1" spc="-15" dirty="0">
                <a:solidFill>
                  <a:srgbClr val="001F5F"/>
                </a:solidFill>
                <a:latin typeface="Calibri"/>
                <a:cs typeface="Calibri"/>
              </a:rPr>
              <a:t>n</a:t>
            </a:r>
            <a:r>
              <a:rPr sz="2400" i="1" spc="-10" dirty="0">
                <a:solidFill>
                  <a:srgbClr val="001F5F"/>
                </a:solidFill>
                <a:latin typeface="Calibri"/>
                <a:cs typeface="Calibri"/>
              </a:rPr>
              <a:t>n</a:t>
            </a:r>
            <a:r>
              <a:rPr sz="2400" i="1" dirty="0">
                <a:solidFill>
                  <a:srgbClr val="001F5F"/>
                </a:solidFill>
                <a:latin typeface="Calibri"/>
                <a:cs typeface="Calibri"/>
              </a:rPr>
              <a:t>e</a:t>
            </a:r>
            <a:r>
              <a:rPr sz="2400" i="1" spc="60" dirty="0">
                <a:solidFill>
                  <a:srgbClr val="001F5F"/>
                </a:solidFill>
                <a:latin typeface="Calibri"/>
                <a:cs typeface="Calibri"/>
              </a:rPr>
              <a:t> </a:t>
            </a:r>
            <a:r>
              <a:rPr sz="2400" i="1" dirty="0">
                <a:solidFill>
                  <a:srgbClr val="001F5F"/>
                </a:solidFill>
                <a:latin typeface="Calibri"/>
                <a:cs typeface="Calibri"/>
              </a:rPr>
              <a:t>sé</a:t>
            </a:r>
            <a:r>
              <a:rPr sz="2400" i="1" spc="-10" dirty="0">
                <a:solidFill>
                  <a:srgbClr val="001F5F"/>
                </a:solidFill>
                <a:latin typeface="Calibri"/>
                <a:cs typeface="Calibri"/>
              </a:rPr>
              <a:t>r</a:t>
            </a:r>
            <a:r>
              <a:rPr sz="2400" i="1" dirty="0">
                <a:solidFill>
                  <a:srgbClr val="001F5F"/>
                </a:solidFill>
                <a:latin typeface="Calibri"/>
                <a:cs typeface="Calibri"/>
              </a:rPr>
              <a:t>o</a:t>
            </a:r>
            <a:r>
              <a:rPr sz="2400" i="1" spc="-15" dirty="0">
                <a:solidFill>
                  <a:srgbClr val="001F5F"/>
                </a:solidFill>
                <a:latin typeface="Calibri"/>
                <a:cs typeface="Calibri"/>
              </a:rPr>
              <a:t>p</a:t>
            </a:r>
            <a:r>
              <a:rPr sz="2400" i="1" dirty="0">
                <a:solidFill>
                  <a:srgbClr val="001F5F"/>
                </a:solidFill>
                <a:latin typeface="Calibri"/>
                <a:cs typeface="Calibri"/>
              </a:rPr>
              <a:t>ositi</a:t>
            </a:r>
            <a:r>
              <a:rPr sz="2400" i="1" spc="10" dirty="0">
                <a:solidFill>
                  <a:srgbClr val="001F5F"/>
                </a:solidFill>
                <a:latin typeface="Calibri"/>
                <a:cs typeface="Calibri"/>
              </a:rPr>
              <a:t>v</a:t>
            </a:r>
            <a:r>
              <a:rPr sz="2400" i="1" dirty="0">
                <a:solidFill>
                  <a:srgbClr val="001F5F"/>
                </a:solidFill>
                <a:latin typeface="Calibri"/>
                <a:cs typeface="Calibri"/>
              </a:rPr>
              <a:t>e</a:t>
            </a:r>
            <a:r>
              <a:rPr sz="2400" i="1" spc="10" dirty="0">
                <a:solidFill>
                  <a:srgbClr val="001F5F"/>
                </a:solidFill>
                <a:latin typeface="Calibri"/>
                <a:cs typeface="Calibri"/>
              </a:rPr>
              <a:t> </a:t>
            </a:r>
            <a:r>
              <a:rPr sz="2400" i="1" spc="-20" dirty="0">
                <a:solidFill>
                  <a:srgbClr val="001F5F"/>
                </a:solidFill>
                <a:latin typeface="Calibri"/>
                <a:cs typeface="Calibri"/>
              </a:rPr>
              <a:t>e</a:t>
            </a:r>
            <a:r>
              <a:rPr sz="2400" i="1" dirty="0">
                <a:solidFill>
                  <a:srgbClr val="001F5F"/>
                </a:solidFill>
                <a:latin typeface="Calibri"/>
                <a:cs typeface="Calibri"/>
              </a:rPr>
              <a:t>t</a:t>
            </a:r>
            <a:r>
              <a:rPr sz="2400" i="1" spc="-5" dirty="0">
                <a:solidFill>
                  <a:srgbClr val="001F5F"/>
                </a:solidFill>
                <a:latin typeface="Calibri"/>
                <a:cs typeface="Calibri"/>
              </a:rPr>
              <a:t> </a:t>
            </a:r>
            <a:r>
              <a:rPr sz="2400" i="1" spc="20" dirty="0">
                <a:solidFill>
                  <a:srgbClr val="001F5F"/>
                </a:solidFill>
                <a:latin typeface="Calibri"/>
                <a:cs typeface="Calibri"/>
              </a:rPr>
              <a:t>j</a:t>
            </a:r>
            <a:r>
              <a:rPr sz="2400" i="1" spc="-170" dirty="0">
                <a:solidFill>
                  <a:srgbClr val="001F5F"/>
                </a:solidFill>
                <a:latin typeface="Calibri"/>
                <a:cs typeface="Calibri"/>
              </a:rPr>
              <a:t>’</a:t>
            </a:r>
            <a:r>
              <a:rPr sz="2400" i="1" spc="-10" dirty="0">
                <a:solidFill>
                  <a:srgbClr val="001F5F"/>
                </a:solidFill>
                <a:latin typeface="Calibri"/>
                <a:cs typeface="Calibri"/>
              </a:rPr>
              <a:t>a</a:t>
            </a:r>
            <a:r>
              <a:rPr sz="2400" i="1" dirty="0">
                <a:solidFill>
                  <a:srgbClr val="001F5F"/>
                </a:solidFill>
                <a:latin typeface="Calibri"/>
                <a:cs typeface="Calibri"/>
              </a:rPr>
              <a:t>i</a:t>
            </a:r>
            <a:r>
              <a:rPr sz="2400" i="1" spc="5" dirty="0">
                <a:solidFill>
                  <a:srgbClr val="001F5F"/>
                </a:solidFill>
                <a:latin typeface="Calibri"/>
                <a:cs typeface="Calibri"/>
              </a:rPr>
              <a:t> </a:t>
            </a:r>
            <a:r>
              <a:rPr sz="2400" i="1" dirty="0">
                <a:solidFill>
                  <a:srgbClr val="001F5F"/>
                </a:solidFill>
                <a:latin typeface="Calibri"/>
                <a:cs typeface="Calibri"/>
              </a:rPr>
              <a:t>so</a:t>
            </a:r>
            <a:r>
              <a:rPr sz="2400" i="1" spc="-15" dirty="0">
                <a:solidFill>
                  <a:srgbClr val="001F5F"/>
                </a:solidFill>
                <a:latin typeface="Calibri"/>
                <a:cs typeface="Calibri"/>
              </a:rPr>
              <a:t>u</a:t>
            </a:r>
            <a:r>
              <a:rPr sz="2400" i="1" spc="5" dirty="0">
                <a:solidFill>
                  <a:srgbClr val="001F5F"/>
                </a:solidFill>
                <a:latin typeface="Calibri"/>
                <a:cs typeface="Calibri"/>
              </a:rPr>
              <a:t>v</a:t>
            </a:r>
            <a:r>
              <a:rPr sz="2400" i="1" dirty="0">
                <a:solidFill>
                  <a:srgbClr val="001F5F"/>
                </a:solidFill>
                <a:latin typeface="Calibri"/>
                <a:cs typeface="Calibri"/>
              </a:rPr>
              <a:t>e</a:t>
            </a:r>
            <a:r>
              <a:rPr sz="2400" i="1" spc="-30" dirty="0">
                <a:solidFill>
                  <a:srgbClr val="001F5F"/>
                </a:solidFill>
                <a:latin typeface="Calibri"/>
                <a:cs typeface="Calibri"/>
              </a:rPr>
              <a:t>n</a:t>
            </a:r>
            <a:r>
              <a:rPr sz="2400" i="1" dirty="0">
                <a:solidFill>
                  <a:srgbClr val="001F5F"/>
                </a:solidFill>
                <a:latin typeface="Calibri"/>
                <a:cs typeface="Calibri"/>
              </a:rPr>
              <a:t>t</a:t>
            </a:r>
            <a:r>
              <a:rPr sz="2400" i="1" spc="40" dirty="0">
                <a:solidFill>
                  <a:srgbClr val="001F5F"/>
                </a:solidFill>
                <a:latin typeface="Calibri"/>
                <a:cs typeface="Calibri"/>
              </a:rPr>
              <a:t> </a:t>
            </a:r>
            <a:r>
              <a:rPr sz="2400" i="1" dirty="0" smtClean="0">
                <a:solidFill>
                  <a:srgbClr val="001F5F"/>
                </a:solidFill>
                <a:latin typeface="Calibri"/>
                <a:cs typeface="Calibri"/>
              </a:rPr>
              <a:t>les</a:t>
            </a:r>
            <a:r>
              <a:rPr lang="fr-FR" sz="2400" i="1" dirty="0" smtClean="0">
                <a:solidFill>
                  <a:srgbClr val="001F5F"/>
                </a:solidFill>
                <a:latin typeface="Calibri"/>
                <a:cs typeface="Calibri"/>
              </a:rPr>
              <a:t> </a:t>
            </a:r>
            <a:r>
              <a:rPr sz="2400" i="1" spc="-10" dirty="0" smtClean="0">
                <a:solidFill>
                  <a:srgbClr val="001F5F"/>
                </a:solidFill>
                <a:latin typeface="Calibri"/>
                <a:cs typeface="Calibri"/>
              </a:rPr>
              <a:t>g</a:t>
            </a:r>
            <a:r>
              <a:rPr sz="2400" i="1" dirty="0" smtClean="0">
                <a:solidFill>
                  <a:srgbClr val="001F5F"/>
                </a:solidFill>
                <a:latin typeface="Calibri"/>
                <a:cs typeface="Calibri"/>
              </a:rPr>
              <a:t>en</a:t>
            </a:r>
            <a:r>
              <a:rPr sz="2400" i="1" spc="5" dirty="0" smtClean="0">
                <a:solidFill>
                  <a:srgbClr val="001F5F"/>
                </a:solidFill>
                <a:latin typeface="Calibri"/>
                <a:cs typeface="Calibri"/>
              </a:rPr>
              <a:t>c</a:t>
            </a:r>
            <a:r>
              <a:rPr sz="2400" i="1" dirty="0" smtClean="0">
                <a:solidFill>
                  <a:srgbClr val="001F5F"/>
                </a:solidFill>
                <a:latin typeface="Calibri"/>
                <a:cs typeface="Calibri"/>
              </a:rPr>
              <a:t>i</a:t>
            </a:r>
            <a:r>
              <a:rPr sz="2400" i="1" spc="5" dirty="0" smtClean="0">
                <a:solidFill>
                  <a:srgbClr val="001F5F"/>
                </a:solidFill>
                <a:latin typeface="Calibri"/>
                <a:cs typeface="Calibri"/>
              </a:rPr>
              <a:t>v</a:t>
            </a:r>
            <a:r>
              <a:rPr sz="2400" i="1" dirty="0" smtClean="0">
                <a:solidFill>
                  <a:srgbClr val="001F5F"/>
                </a:solidFill>
                <a:latin typeface="Calibri"/>
                <a:cs typeface="Calibri"/>
              </a:rPr>
              <a:t>es</a:t>
            </a:r>
            <a:r>
              <a:rPr sz="2400" i="1" spc="10" dirty="0" smtClean="0">
                <a:solidFill>
                  <a:srgbClr val="001F5F"/>
                </a:solidFill>
                <a:latin typeface="Calibri"/>
                <a:cs typeface="Calibri"/>
              </a:rPr>
              <a:t> </a:t>
            </a:r>
            <a:r>
              <a:rPr sz="2400" i="1" spc="-10" dirty="0">
                <a:solidFill>
                  <a:srgbClr val="001F5F"/>
                </a:solidFill>
                <a:latin typeface="Calibri"/>
                <a:cs typeface="Calibri"/>
              </a:rPr>
              <a:t>qu</a:t>
            </a:r>
            <a:r>
              <a:rPr sz="2400" i="1" dirty="0">
                <a:solidFill>
                  <a:srgbClr val="001F5F"/>
                </a:solidFill>
                <a:latin typeface="Calibri"/>
                <a:cs typeface="Calibri"/>
              </a:rPr>
              <a:t>i</a:t>
            </a:r>
            <a:r>
              <a:rPr sz="2400" i="1" spc="5" dirty="0">
                <a:solidFill>
                  <a:srgbClr val="001F5F"/>
                </a:solidFill>
                <a:latin typeface="Calibri"/>
                <a:cs typeface="Calibri"/>
              </a:rPr>
              <a:t> </a:t>
            </a:r>
            <a:r>
              <a:rPr sz="2400" i="1" dirty="0">
                <a:solidFill>
                  <a:srgbClr val="001F5F"/>
                </a:solidFill>
                <a:latin typeface="Calibri"/>
                <a:cs typeface="Calibri"/>
              </a:rPr>
              <a:t>sai</a:t>
            </a:r>
            <a:r>
              <a:rPr sz="2400" i="1" spc="-15" dirty="0">
                <a:solidFill>
                  <a:srgbClr val="001F5F"/>
                </a:solidFill>
                <a:latin typeface="Calibri"/>
                <a:cs typeface="Calibri"/>
              </a:rPr>
              <a:t>g</a:t>
            </a:r>
            <a:r>
              <a:rPr sz="2400" i="1" spc="-10" dirty="0">
                <a:solidFill>
                  <a:srgbClr val="001F5F"/>
                </a:solidFill>
                <a:latin typeface="Calibri"/>
                <a:cs typeface="Calibri"/>
              </a:rPr>
              <a:t>n</a:t>
            </a:r>
            <a:r>
              <a:rPr sz="2400" i="1" dirty="0">
                <a:solidFill>
                  <a:srgbClr val="001F5F"/>
                </a:solidFill>
                <a:latin typeface="Calibri"/>
                <a:cs typeface="Calibri"/>
              </a:rPr>
              <a:t>e</a:t>
            </a:r>
            <a:r>
              <a:rPr sz="2400" i="1" spc="-25" dirty="0">
                <a:solidFill>
                  <a:srgbClr val="001F5F"/>
                </a:solidFill>
                <a:latin typeface="Calibri"/>
                <a:cs typeface="Calibri"/>
              </a:rPr>
              <a:t>n</a:t>
            </a:r>
            <a:r>
              <a:rPr sz="2400" i="1" dirty="0">
                <a:solidFill>
                  <a:srgbClr val="001F5F"/>
                </a:solidFill>
                <a:latin typeface="Calibri"/>
                <a:cs typeface="Calibri"/>
              </a:rPr>
              <a:t>t</a:t>
            </a:r>
            <a:r>
              <a:rPr sz="2400" i="1" spc="40" dirty="0">
                <a:solidFill>
                  <a:srgbClr val="001F5F"/>
                </a:solidFill>
                <a:latin typeface="Calibri"/>
                <a:cs typeface="Calibri"/>
              </a:rPr>
              <a:t> </a:t>
            </a:r>
            <a:r>
              <a:rPr sz="2400" i="1" dirty="0">
                <a:solidFill>
                  <a:srgbClr val="001F5F"/>
                </a:solidFill>
                <a:latin typeface="Calibri"/>
                <a:cs typeface="Calibri"/>
              </a:rPr>
              <a:t>:</a:t>
            </a:r>
            <a:r>
              <a:rPr sz="2400" i="1" spc="-10" dirty="0">
                <a:solidFill>
                  <a:srgbClr val="001F5F"/>
                </a:solidFill>
                <a:latin typeface="Calibri"/>
                <a:cs typeface="Calibri"/>
              </a:rPr>
              <a:t> </a:t>
            </a:r>
            <a:r>
              <a:rPr sz="2400" i="1" spc="20" dirty="0">
                <a:solidFill>
                  <a:srgbClr val="001F5F"/>
                </a:solidFill>
                <a:latin typeface="Calibri"/>
                <a:cs typeface="Calibri"/>
              </a:rPr>
              <a:t>j</a:t>
            </a:r>
            <a:r>
              <a:rPr sz="2400" i="1" spc="-170" dirty="0">
                <a:solidFill>
                  <a:srgbClr val="001F5F"/>
                </a:solidFill>
                <a:latin typeface="Calibri"/>
                <a:cs typeface="Calibri"/>
              </a:rPr>
              <a:t>’</a:t>
            </a:r>
            <a:r>
              <a:rPr sz="2400" i="1" spc="-10" dirty="0">
                <a:solidFill>
                  <a:srgbClr val="001F5F"/>
                </a:solidFill>
                <a:latin typeface="Calibri"/>
                <a:cs typeface="Calibri"/>
              </a:rPr>
              <a:t>a</a:t>
            </a:r>
            <a:r>
              <a:rPr sz="2400" i="1" dirty="0">
                <a:solidFill>
                  <a:srgbClr val="001F5F"/>
                </a:solidFill>
                <a:latin typeface="Calibri"/>
                <a:cs typeface="Calibri"/>
              </a:rPr>
              <a:t>i</a:t>
            </a:r>
            <a:r>
              <a:rPr sz="2400" i="1" spc="5" dirty="0">
                <a:solidFill>
                  <a:srgbClr val="001F5F"/>
                </a:solidFill>
                <a:latin typeface="Calibri"/>
                <a:cs typeface="Calibri"/>
              </a:rPr>
              <a:t> </a:t>
            </a:r>
            <a:r>
              <a:rPr sz="2400" i="1" spc="-10" dirty="0">
                <a:solidFill>
                  <a:srgbClr val="001F5F"/>
                </a:solidFill>
                <a:latin typeface="Calibri"/>
                <a:cs typeface="Calibri"/>
              </a:rPr>
              <a:t>p</a:t>
            </a:r>
            <a:r>
              <a:rPr sz="2400" i="1" dirty="0">
                <a:solidFill>
                  <a:srgbClr val="001F5F"/>
                </a:solidFill>
                <a:latin typeface="Calibri"/>
                <a:cs typeface="Calibri"/>
              </a:rPr>
              <a:t>r</a:t>
            </a:r>
            <a:r>
              <a:rPr sz="2400" i="1" spc="-10" dirty="0">
                <a:solidFill>
                  <a:srgbClr val="001F5F"/>
                </a:solidFill>
                <a:latin typeface="Calibri"/>
                <a:cs typeface="Calibri"/>
              </a:rPr>
              <a:t>i</a:t>
            </a:r>
            <a:r>
              <a:rPr sz="2400" i="1" dirty="0">
                <a:solidFill>
                  <a:srgbClr val="001F5F"/>
                </a:solidFill>
                <a:latin typeface="Calibri"/>
                <a:cs typeface="Calibri"/>
              </a:rPr>
              <a:t>s</a:t>
            </a:r>
            <a:r>
              <a:rPr sz="2400" i="1" spc="30" dirty="0">
                <a:solidFill>
                  <a:srgbClr val="001F5F"/>
                </a:solidFill>
                <a:latin typeface="Calibri"/>
                <a:cs typeface="Calibri"/>
              </a:rPr>
              <a:t> </a:t>
            </a:r>
            <a:r>
              <a:rPr sz="2400" i="1" spc="-10" dirty="0">
                <a:solidFill>
                  <a:srgbClr val="001F5F"/>
                </a:solidFill>
                <a:latin typeface="Calibri"/>
                <a:cs typeface="Calibri"/>
              </a:rPr>
              <a:t>u</a:t>
            </a:r>
            <a:r>
              <a:rPr sz="2400" i="1" dirty="0">
                <a:solidFill>
                  <a:srgbClr val="001F5F"/>
                </a:solidFill>
                <a:latin typeface="Calibri"/>
                <a:cs typeface="Calibri"/>
              </a:rPr>
              <a:t>n r</a:t>
            </a:r>
            <a:r>
              <a:rPr sz="2400" i="1" spc="-10" dirty="0">
                <a:solidFill>
                  <a:srgbClr val="001F5F"/>
                </a:solidFill>
                <a:latin typeface="Calibri"/>
                <a:cs typeface="Calibri"/>
              </a:rPr>
              <a:t>i</a:t>
            </a:r>
            <a:r>
              <a:rPr sz="2400" i="1" dirty="0">
                <a:solidFill>
                  <a:srgbClr val="001F5F"/>
                </a:solidFill>
                <a:latin typeface="Calibri"/>
                <a:cs typeface="Calibri"/>
              </a:rPr>
              <a:t>sq</a:t>
            </a:r>
            <a:r>
              <a:rPr sz="2400" i="1" spc="-15" dirty="0">
                <a:solidFill>
                  <a:srgbClr val="001F5F"/>
                </a:solidFill>
                <a:latin typeface="Calibri"/>
                <a:cs typeface="Calibri"/>
              </a:rPr>
              <a:t>u</a:t>
            </a:r>
            <a:r>
              <a:rPr sz="2400" i="1" dirty="0">
                <a:solidFill>
                  <a:srgbClr val="001F5F"/>
                </a:solidFill>
                <a:latin typeface="Calibri"/>
                <a:cs typeface="Calibri"/>
              </a:rPr>
              <a:t>e</a:t>
            </a:r>
            <a:r>
              <a:rPr sz="2400" i="1" spc="30" dirty="0">
                <a:solidFill>
                  <a:srgbClr val="001F5F"/>
                </a:solidFill>
                <a:latin typeface="Calibri"/>
                <a:cs typeface="Calibri"/>
              </a:rPr>
              <a:t> </a:t>
            </a:r>
            <a:r>
              <a:rPr sz="2400" i="1" dirty="0">
                <a:solidFill>
                  <a:srgbClr val="001F5F"/>
                </a:solidFill>
                <a:latin typeface="Calibri"/>
                <a:cs typeface="Calibri"/>
              </a:rPr>
              <a:t>? </a:t>
            </a:r>
            <a:endParaRPr lang="fr-FR" sz="2400" i="1" dirty="0">
              <a:solidFill>
                <a:srgbClr val="001F5F"/>
              </a:solidFill>
              <a:latin typeface="Calibri"/>
              <a:cs typeface="Calibri"/>
            </a:endParaRPr>
          </a:p>
          <a:p>
            <a:pPr marL="355600" indent="-342900">
              <a:spcBef>
                <a:spcPts val="575"/>
              </a:spcBef>
              <a:buFont typeface="Arial"/>
              <a:buChar char="•"/>
            </a:pPr>
            <a:r>
              <a:rPr sz="2400" i="1" dirty="0">
                <a:solidFill>
                  <a:srgbClr val="001F5F"/>
                </a:solidFill>
                <a:latin typeface="Calibri"/>
                <a:cs typeface="Calibri"/>
              </a:rPr>
              <a:t>J</a:t>
            </a:r>
            <a:r>
              <a:rPr sz="2400" i="1" spc="-175" dirty="0">
                <a:solidFill>
                  <a:srgbClr val="001F5F"/>
                </a:solidFill>
                <a:latin typeface="Calibri"/>
                <a:cs typeface="Calibri"/>
              </a:rPr>
              <a:t>’</a:t>
            </a:r>
            <a:r>
              <a:rPr sz="2400" i="1" spc="-10" dirty="0">
                <a:solidFill>
                  <a:srgbClr val="001F5F"/>
                </a:solidFill>
                <a:latin typeface="Calibri"/>
                <a:cs typeface="Calibri"/>
              </a:rPr>
              <a:t>a</a:t>
            </a:r>
            <a:r>
              <a:rPr sz="2400" i="1" dirty="0">
                <a:solidFill>
                  <a:srgbClr val="001F5F"/>
                </a:solidFill>
                <a:latin typeface="Calibri"/>
                <a:cs typeface="Calibri"/>
              </a:rPr>
              <a:t>i</a:t>
            </a:r>
            <a:r>
              <a:rPr sz="2400" i="1" spc="5" dirty="0">
                <a:solidFill>
                  <a:srgbClr val="001F5F"/>
                </a:solidFill>
                <a:latin typeface="Calibri"/>
                <a:cs typeface="Calibri"/>
              </a:rPr>
              <a:t> </a:t>
            </a:r>
            <a:r>
              <a:rPr sz="2400" i="1" dirty="0">
                <a:solidFill>
                  <a:srgbClr val="001F5F"/>
                </a:solidFill>
                <a:latin typeface="Calibri"/>
                <a:cs typeface="Calibri"/>
              </a:rPr>
              <a:t>eu</a:t>
            </a:r>
            <a:r>
              <a:rPr sz="2400" i="1" spc="5" dirty="0">
                <a:solidFill>
                  <a:srgbClr val="001F5F"/>
                </a:solidFill>
                <a:latin typeface="Calibri"/>
                <a:cs typeface="Calibri"/>
              </a:rPr>
              <a:t> </a:t>
            </a:r>
            <a:r>
              <a:rPr sz="2400" i="1" spc="-10" dirty="0">
                <a:solidFill>
                  <a:srgbClr val="001F5F"/>
                </a:solidFill>
                <a:latin typeface="Calibri"/>
                <a:cs typeface="Calibri"/>
              </a:rPr>
              <a:t>un</a:t>
            </a:r>
            <a:r>
              <a:rPr sz="2400" i="1" dirty="0">
                <a:solidFill>
                  <a:srgbClr val="001F5F"/>
                </a:solidFill>
                <a:latin typeface="Calibri"/>
                <a:cs typeface="Calibri"/>
              </a:rPr>
              <a:t>e</a:t>
            </a:r>
            <a:r>
              <a:rPr sz="2400" i="1" spc="35" dirty="0">
                <a:solidFill>
                  <a:srgbClr val="001F5F"/>
                </a:solidFill>
                <a:latin typeface="Calibri"/>
                <a:cs typeface="Calibri"/>
              </a:rPr>
              <a:t> </a:t>
            </a:r>
            <a:r>
              <a:rPr sz="2400" i="1" dirty="0">
                <a:solidFill>
                  <a:srgbClr val="001F5F"/>
                </a:solidFill>
                <a:latin typeface="Calibri"/>
                <a:cs typeface="Calibri"/>
              </a:rPr>
              <a:t>rel</a:t>
            </a:r>
            <a:r>
              <a:rPr sz="2400" i="1" spc="-10" dirty="0">
                <a:solidFill>
                  <a:srgbClr val="001F5F"/>
                </a:solidFill>
                <a:latin typeface="Calibri"/>
                <a:cs typeface="Calibri"/>
              </a:rPr>
              <a:t>a</a:t>
            </a:r>
            <a:r>
              <a:rPr sz="2400" i="1" spc="5" dirty="0">
                <a:solidFill>
                  <a:srgbClr val="001F5F"/>
                </a:solidFill>
                <a:latin typeface="Calibri"/>
                <a:cs typeface="Calibri"/>
              </a:rPr>
              <a:t>t</a:t>
            </a:r>
            <a:r>
              <a:rPr sz="2400" i="1" dirty="0">
                <a:solidFill>
                  <a:srgbClr val="001F5F"/>
                </a:solidFill>
                <a:latin typeface="Calibri"/>
                <a:cs typeface="Calibri"/>
              </a:rPr>
              <a:t>ion</a:t>
            </a:r>
            <a:r>
              <a:rPr sz="2400" i="1" spc="-5" dirty="0">
                <a:solidFill>
                  <a:srgbClr val="001F5F"/>
                </a:solidFill>
                <a:latin typeface="Calibri"/>
                <a:cs typeface="Calibri"/>
              </a:rPr>
              <a:t> </a:t>
            </a:r>
            <a:r>
              <a:rPr sz="2400" i="1" dirty="0">
                <a:solidFill>
                  <a:srgbClr val="001F5F"/>
                </a:solidFill>
                <a:latin typeface="Calibri"/>
                <a:cs typeface="Calibri"/>
              </a:rPr>
              <a:t>s</a:t>
            </a:r>
            <a:r>
              <a:rPr sz="2400" i="1" spc="-40" dirty="0">
                <a:solidFill>
                  <a:srgbClr val="001F5F"/>
                </a:solidFill>
                <a:latin typeface="Calibri"/>
                <a:cs typeface="Calibri"/>
              </a:rPr>
              <a:t>e</a:t>
            </a:r>
            <a:r>
              <a:rPr sz="2400" i="1" spc="-30" dirty="0">
                <a:solidFill>
                  <a:srgbClr val="001F5F"/>
                </a:solidFill>
                <a:latin typeface="Calibri"/>
                <a:cs typeface="Calibri"/>
              </a:rPr>
              <a:t>x</a:t>
            </a:r>
            <a:r>
              <a:rPr sz="2400" i="1" spc="-10" dirty="0">
                <a:solidFill>
                  <a:srgbClr val="001F5F"/>
                </a:solidFill>
                <a:latin typeface="Calibri"/>
                <a:cs typeface="Calibri"/>
              </a:rPr>
              <a:t>u</a:t>
            </a:r>
            <a:r>
              <a:rPr sz="2400" i="1" dirty="0">
                <a:solidFill>
                  <a:srgbClr val="001F5F"/>
                </a:solidFill>
                <a:latin typeface="Calibri"/>
                <a:cs typeface="Calibri"/>
              </a:rPr>
              <a:t>elle</a:t>
            </a:r>
            <a:r>
              <a:rPr sz="2400" i="1" spc="15" dirty="0">
                <a:solidFill>
                  <a:srgbClr val="001F5F"/>
                </a:solidFill>
                <a:latin typeface="Calibri"/>
                <a:cs typeface="Calibri"/>
              </a:rPr>
              <a:t> </a:t>
            </a:r>
            <a:r>
              <a:rPr sz="2400" i="1" spc="-10" dirty="0">
                <a:solidFill>
                  <a:srgbClr val="001F5F"/>
                </a:solidFill>
                <a:latin typeface="Calibri"/>
                <a:cs typeface="Calibri"/>
              </a:rPr>
              <a:t>(p</a:t>
            </a:r>
            <a:r>
              <a:rPr sz="2400" i="1" dirty="0">
                <a:solidFill>
                  <a:srgbClr val="001F5F"/>
                </a:solidFill>
                <a:latin typeface="Calibri"/>
                <a:cs typeface="Calibri"/>
              </a:rPr>
              <a:t>én</a:t>
            </a:r>
            <a:r>
              <a:rPr sz="2400" i="1" spc="-20" dirty="0">
                <a:solidFill>
                  <a:srgbClr val="001F5F"/>
                </a:solidFill>
                <a:latin typeface="Calibri"/>
                <a:cs typeface="Calibri"/>
              </a:rPr>
              <a:t>é</a:t>
            </a:r>
            <a:r>
              <a:rPr sz="2400" i="1" spc="5" dirty="0">
                <a:solidFill>
                  <a:srgbClr val="001F5F"/>
                </a:solidFill>
                <a:latin typeface="Calibri"/>
                <a:cs typeface="Calibri"/>
              </a:rPr>
              <a:t>t</a:t>
            </a:r>
            <a:r>
              <a:rPr sz="2400" i="1" dirty="0">
                <a:solidFill>
                  <a:srgbClr val="001F5F"/>
                </a:solidFill>
                <a:latin typeface="Calibri"/>
                <a:cs typeface="Calibri"/>
              </a:rPr>
              <a:t>r</a:t>
            </a:r>
            <a:r>
              <a:rPr sz="2400" i="1" spc="-15" dirty="0">
                <a:solidFill>
                  <a:srgbClr val="001F5F"/>
                </a:solidFill>
                <a:latin typeface="Calibri"/>
                <a:cs typeface="Calibri"/>
              </a:rPr>
              <a:t>a</a:t>
            </a:r>
            <a:r>
              <a:rPr sz="2400" i="1" spc="5" dirty="0">
                <a:solidFill>
                  <a:srgbClr val="001F5F"/>
                </a:solidFill>
                <a:latin typeface="Calibri"/>
                <a:cs typeface="Calibri"/>
              </a:rPr>
              <a:t>t</a:t>
            </a:r>
            <a:r>
              <a:rPr sz="2400" i="1" dirty="0">
                <a:solidFill>
                  <a:srgbClr val="001F5F"/>
                </a:solidFill>
                <a:latin typeface="Calibri"/>
                <a:cs typeface="Calibri"/>
              </a:rPr>
              <a:t>ion</a:t>
            </a:r>
            <a:r>
              <a:rPr sz="2400" i="1" spc="40" dirty="0">
                <a:solidFill>
                  <a:srgbClr val="001F5F"/>
                </a:solidFill>
                <a:latin typeface="Calibri"/>
                <a:cs typeface="Calibri"/>
              </a:rPr>
              <a:t> </a:t>
            </a:r>
            <a:r>
              <a:rPr sz="2400" i="1" spc="5" dirty="0">
                <a:solidFill>
                  <a:srgbClr val="001F5F"/>
                </a:solidFill>
                <a:latin typeface="Calibri"/>
                <a:cs typeface="Calibri"/>
              </a:rPr>
              <a:t>v</a:t>
            </a:r>
            <a:r>
              <a:rPr sz="2400" i="1" spc="-10" dirty="0">
                <a:solidFill>
                  <a:srgbClr val="001F5F"/>
                </a:solidFill>
                <a:latin typeface="Calibri"/>
                <a:cs typeface="Calibri"/>
              </a:rPr>
              <a:t>ag</a:t>
            </a:r>
            <a:r>
              <a:rPr sz="2400" i="1" dirty="0">
                <a:solidFill>
                  <a:srgbClr val="001F5F"/>
                </a:solidFill>
                <a:latin typeface="Calibri"/>
                <a:cs typeface="Calibri"/>
              </a:rPr>
              <a:t>i</a:t>
            </a:r>
            <a:r>
              <a:rPr sz="2400" i="1" spc="-10" dirty="0">
                <a:solidFill>
                  <a:srgbClr val="001F5F"/>
                </a:solidFill>
                <a:latin typeface="Calibri"/>
                <a:cs typeface="Calibri"/>
              </a:rPr>
              <a:t>na</a:t>
            </a:r>
            <a:r>
              <a:rPr sz="2400" i="1" dirty="0">
                <a:solidFill>
                  <a:srgbClr val="001F5F"/>
                </a:solidFill>
                <a:latin typeface="Calibri"/>
                <a:cs typeface="Calibri"/>
              </a:rPr>
              <a:t>le)</a:t>
            </a:r>
            <a:r>
              <a:rPr sz="2400" i="1" spc="30" dirty="0">
                <a:solidFill>
                  <a:srgbClr val="001F5F"/>
                </a:solidFill>
                <a:latin typeface="Calibri"/>
                <a:cs typeface="Calibri"/>
              </a:rPr>
              <a:t> </a:t>
            </a:r>
            <a:r>
              <a:rPr sz="2400" i="1" spc="-10" dirty="0">
                <a:solidFill>
                  <a:srgbClr val="001F5F"/>
                </a:solidFill>
                <a:latin typeface="Calibri"/>
                <a:cs typeface="Calibri"/>
              </a:rPr>
              <a:t>a</a:t>
            </a:r>
            <a:r>
              <a:rPr sz="2400" i="1" spc="5" dirty="0">
                <a:solidFill>
                  <a:srgbClr val="001F5F"/>
                </a:solidFill>
                <a:latin typeface="Calibri"/>
                <a:cs typeface="Calibri"/>
              </a:rPr>
              <a:t>v</a:t>
            </a:r>
            <a:r>
              <a:rPr sz="2400" i="1" dirty="0">
                <a:solidFill>
                  <a:srgbClr val="001F5F"/>
                </a:solidFill>
                <a:latin typeface="Calibri"/>
                <a:cs typeface="Calibri"/>
              </a:rPr>
              <a:t>ec </a:t>
            </a:r>
            <a:r>
              <a:rPr sz="2400" i="1" spc="-10" dirty="0">
                <a:solidFill>
                  <a:srgbClr val="001F5F"/>
                </a:solidFill>
                <a:latin typeface="Calibri"/>
                <a:cs typeface="Calibri"/>
              </a:rPr>
              <a:t>u</a:t>
            </a:r>
            <a:r>
              <a:rPr sz="2400" i="1" dirty="0">
                <a:solidFill>
                  <a:srgbClr val="001F5F"/>
                </a:solidFill>
                <a:latin typeface="Calibri"/>
                <a:cs typeface="Calibri"/>
              </a:rPr>
              <a:t>n</a:t>
            </a:r>
            <a:r>
              <a:rPr sz="2400" i="1" spc="-5" dirty="0">
                <a:solidFill>
                  <a:srgbClr val="001F5F"/>
                </a:solidFill>
                <a:latin typeface="Calibri"/>
                <a:cs typeface="Calibri"/>
              </a:rPr>
              <a:t> </a:t>
            </a:r>
            <a:r>
              <a:rPr sz="2400" i="1" spc="-10" dirty="0">
                <a:solidFill>
                  <a:srgbClr val="001F5F"/>
                </a:solidFill>
                <a:latin typeface="Calibri"/>
                <a:cs typeface="Calibri"/>
              </a:rPr>
              <a:t>h</a:t>
            </a:r>
            <a:r>
              <a:rPr sz="2400" i="1" spc="-25" dirty="0">
                <a:solidFill>
                  <a:srgbClr val="001F5F"/>
                </a:solidFill>
                <a:latin typeface="Calibri"/>
                <a:cs typeface="Calibri"/>
              </a:rPr>
              <a:t>omme</a:t>
            </a:r>
            <a:r>
              <a:rPr lang="fr-FR" sz="2400" dirty="0">
                <a:latin typeface="Calibri"/>
                <a:cs typeface="Calibri"/>
              </a:rPr>
              <a:t> s</a:t>
            </a:r>
            <a:r>
              <a:rPr sz="2400" i="1" spc="5" dirty="0">
                <a:solidFill>
                  <a:srgbClr val="001F5F"/>
                </a:solidFill>
                <a:latin typeface="Calibri"/>
                <a:cs typeface="Calibri"/>
              </a:rPr>
              <a:t>é</a:t>
            </a:r>
            <a:r>
              <a:rPr sz="2400" i="1" spc="-10" dirty="0">
                <a:solidFill>
                  <a:srgbClr val="001F5F"/>
                </a:solidFill>
                <a:latin typeface="Calibri"/>
                <a:cs typeface="Calibri"/>
              </a:rPr>
              <a:t>r</a:t>
            </a:r>
            <a:r>
              <a:rPr sz="2400" i="1" spc="-5" dirty="0">
                <a:solidFill>
                  <a:srgbClr val="001F5F"/>
                </a:solidFill>
                <a:latin typeface="Calibri"/>
                <a:cs typeface="Calibri"/>
              </a:rPr>
              <a:t>o</a:t>
            </a:r>
            <a:r>
              <a:rPr sz="2400" i="1" spc="-15" dirty="0">
                <a:solidFill>
                  <a:srgbClr val="001F5F"/>
                </a:solidFill>
                <a:latin typeface="Calibri"/>
                <a:cs typeface="Calibri"/>
              </a:rPr>
              <a:t>p</a:t>
            </a:r>
            <a:r>
              <a:rPr sz="2400" i="1" spc="-5" dirty="0">
                <a:solidFill>
                  <a:srgbClr val="001F5F"/>
                </a:solidFill>
                <a:latin typeface="Calibri"/>
                <a:cs typeface="Calibri"/>
              </a:rPr>
              <a:t>ositi</a:t>
            </a:r>
            <a:r>
              <a:rPr sz="2400" i="1" dirty="0">
                <a:solidFill>
                  <a:srgbClr val="001F5F"/>
                </a:solidFill>
                <a:latin typeface="Calibri"/>
                <a:cs typeface="Calibri"/>
              </a:rPr>
              <a:t>f</a:t>
            </a:r>
            <a:r>
              <a:rPr sz="2400" i="1" spc="25" dirty="0">
                <a:solidFill>
                  <a:srgbClr val="001F5F"/>
                </a:solidFill>
                <a:latin typeface="Calibri"/>
                <a:cs typeface="Calibri"/>
              </a:rPr>
              <a:t> </a:t>
            </a:r>
            <a:r>
              <a:rPr sz="2400" i="1" dirty="0">
                <a:solidFill>
                  <a:srgbClr val="001F5F"/>
                </a:solidFill>
                <a:latin typeface="Calibri"/>
                <a:cs typeface="Calibri"/>
              </a:rPr>
              <a:t>m</a:t>
            </a:r>
            <a:r>
              <a:rPr sz="2400" i="1" spc="-10" dirty="0">
                <a:solidFill>
                  <a:srgbClr val="001F5F"/>
                </a:solidFill>
                <a:latin typeface="Calibri"/>
                <a:cs typeface="Calibri"/>
              </a:rPr>
              <a:t>a</a:t>
            </a:r>
            <a:r>
              <a:rPr sz="2400" i="1" dirty="0">
                <a:solidFill>
                  <a:srgbClr val="001F5F"/>
                </a:solidFill>
                <a:latin typeface="Calibri"/>
                <a:cs typeface="Calibri"/>
              </a:rPr>
              <a:t>is</a:t>
            </a:r>
            <a:r>
              <a:rPr sz="2400" i="1" spc="30" dirty="0">
                <a:solidFill>
                  <a:srgbClr val="001F5F"/>
                </a:solidFill>
                <a:latin typeface="Calibri"/>
                <a:cs typeface="Calibri"/>
              </a:rPr>
              <a:t> </a:t>
            </a:r>
            <a:r>
              <a:rPr sz="2400" i="1" dirty="0">
                <a:solidFill>
                  <a:srgbClr val="001F5F"/>
                </a:solidFill>
                <a:latin typeface="Calibri"/>
                <a:cs typeface="Calibri"/>
              </a:rPr>
              <a:t>il</a:t>
            </a:r>
            <a:r>
              <a:rPr sz="2400" i="1" spc="-20" dirty="0">
                <a:solidFill>
                  <a:srgbClr val="001F5F"/>
                </a:solidFill>
                <a:latin typeface="Calibri"/>
                <a:cs typeface="Calibri"/>
              </a:rPr>
              <a:t> </a:t>
            </a:r>
            <a:r>
              <a:rPr sz="2400" i="1" spc="-10" dirty="0">
                <a:solidFill>
                  <a:srgbClr val="001F5F"/>
                </a:solidFill>
                <a:latin typeface="Calibri"/>
                <a:cs typeface="Calibri"/>
              </a:rPr>
              <a:t>n</a:t>
            </a:r>
            <a:r>
              <a:rPr sz="2400" i="1" spc="-170" dirty="0">
                <a:solidFill>
                  <a:srgbClr val="001F5F"/>
                </a:solidFill>
                <a:latin typeface="Calibri"/>
                <a:cs typeface="Calibri"/>
              </a:rPr>
              <a:t>’</a:t>
            </a:r>
            <a:r>
              <a:rPr sz="2400" i="1" dirty="0">
                <a:solidFill>
                  <a:srgbClr val="001F5F"/>
                </a:solidFill>
                <a:latin typeface="Calibri"/>
                <a:cs typeface="Calibri"/>
              </a:rPr>
              <a:t>a</a:t>
            </a:r>
            <a:r>
              <a:rPr sz="2400" i="1" spc="20" dirty="0">
                <a:solidFill>
                  <a:srgbClr val="001F5F"/>
                </a:solidFill>
                <a:latin typeface="Calibri"/>
                <a:cs typeface="Calibri"/>
              </a:rPr>
              <a:t> </a:t>
            </a:r>
            <a:r>
              <a:rPr sz="2400" i="1" spc="-10" dirty="0">
                <a:solidFill>
                  <a:srgbClr val="001F5F"/>
                </a:solidFill>
                <a:latin typeface="Calibri"/>
                <a:cs typeface="Calibri"/>
              </a:rPr>
              <a:t>pa</a:t>
            </a:r>
            <a:r>
              <a:rPr sz="2400" i="1" dirty="0">
                <a:solidFill>
                  <a:srgbClr val="001F5F"/>
                </a:solidFill>
                <a:latin typeface="Calibri"/>
                <a:cs typeface="Calibri"/>
              </a:rPr>
              <a:t>s</a:t>
            </a:r>
            <a:r>
              <a:rPr sz="2400" i="1" spc="5" dirty="0">
                <a:solidFill>
                  <a:srgbClr val="001F5F"/>
                </a:solidFill>
                <a:latin typeface="Calibri"/>
                <a:cs typeface="Calibri"/>
              </a:rPr>
              <a:t> </a:t>
            </a:r>
            <a:r>
              <a:rPr sz="2400" i="1" dirty="0">
                <a:solidFill>
                  <a:srgbClr val="001F5F"/>
                </a:solidFill>
                <a:latin typeface="Calibri"/>
                <a:cs typeface="Calibri"/>
              </a:rPr>
              <a:t>éj</a:t>
            </a:r>
            <a:r>
              <a:rPr sz="2400" i="1" spc="-10" dirty="0">
                <a:solidFill>
                  <a:srgbClr val="001F5F"/>
                </a:solidFill>
                <a:latin typeface="Calibri"/>
                <a:cs typeface="Calibri"/>
              </a:rPr>
              <a:t>a</a:t>
            </a:r>
            <a:r>
              <a:rPr sz="2400" i="1" spc="5" dirty="0">
                <a:solidFill>
                  <a:srgbClr val="001F5F"/>
                </a:solidFill>
                <a:latin typeface="Calibri"/>
                <a:cs typeface="Calibri"/>
              </a:rPr>
              <a:t>c</a:t>
            </a:r>
            <a:r>
              <a:rPr sz="2400" i="1" spc="-10" dirty="0">
                <a:solidFill>
                  <a:srgbClr val="001F5F"/>
                </a:solidFill>
                <a:latin typeface="Calibri"/>
                <a:cs typeface="Calibri"/>
              </a:rPr>
              <a:t>u</a:t>
            </a:r>
            <a:r>
              <a:rPr sz="2400" i="1" dirty="0">
                <a:solidFill>
                  <a:srgbClr val="001F5F"/>
                </a:solidFill>
                <a:latin typeface="Calibri"/>
                <a:cs typeface="Calibri"/>
              </a:rPr>
              <a:t>lé</a:t>
            </a:r>
            <a:r>
              <a:rPr sz="2400" i="1" spc="10" dirty="0">
                <a:solidFill>
                  <a:srgbClr val="001F5F"/>
                </a:solidFill>
                <a:latin typeface="Calibri"/>
                <a:cs typeface="Calibri"/>
              </a:rPr>
              <a:t> </a:t>
            </a:r>
            <a:r>
              <a:rPr sz="2400" i="1" dirty="0">
                <a:solidFill>
                  <a:srgbClr val="001F5F"/>
                </a:solidFill>
                <a:latin typeface="Calibri"/>
                <a:cs typeface="Calibri"/>
              </a:rPr>
              <a:t>:</a:t>
            </a:r>
            <a:r>
              <a:rPr sz="2400" i="1" spc="-10" dirty="0">
                <a:solidFill>
                  <a:srgbClr val="001F5F"/>
                </a:solidFill>
                <a:latin typeface="Calibri"/>
                <a:cs typeface="Calibri"/>
              </a:rPr>
              <a:t> </a:t>
            </a:r>
            <a:r>
              <a:rPr sz="2400" i="1" spc="-15" dirty="0">
                <a:solidFill>
                  <a:srgbClr val="001F5F"/>
                </a:solidFill>
                <a:latin typeface="Calibri"/>
                <a:cs typeface="Calibri"/>
              </a:rPr>
              <a:t>c</a:t>
            </a:r>
            <a:r>
              <a:rPr sz="2400" i="1" dirty="0">
                <a:solidFill>
                  <a:srgbClr val="001F5F"/>
                </a:solidFill>
                <a:latin typeface="Calibri"/>
                <a:cs typeface="Calibri"/>
              </a:rPr>
              <a:t>e</a:t>
            </a:r>
            <a:r>
              <a:rPr sz="2400" i="1" spc="-10" dirty="0">
                <a:solidFill>
                  <a:srgbClr val="001F5F"/>
                </a:solidFill>
                <a:latin typeface="Calibri"/>
                <a:cs typeface="Calibri"/>
              </a:rPr>
              <a:t> n</a:t>
            </a:r>
            <a:r>
              <a:rPr sz="2400" i="1" spc="-170" dirty="0">
                <a:solidFill>
                  <a:srgbClr val="001F5F"/>
                </a:solidFill>
                <a:latin typeface="Calibri"/>
                <a:cs typeface="Calibri"/>
              </a:rPr>
              <a:t>’</a:t>
            </a:r>
            <a:r>
              <a:rPr sz="2400" i="1" dirty="0">
                <a:solidFill>
                  <a:srgbClr val="001F5F"/>
                </a:solidFill>
                <a:latin typeface="Calibri"/>
                <a:cs typeface="Calibri"/>
              </a:rPr>
              <a:t>e</a:t>
            </a:r>
            <a:r>
              <a:rPr sz="2400" i="1" spc="-20" dirty="0">
                <a:solidFill>
                  <a:srgbClr val="001F5F"/>
                </a:solidFill>
                <a:latin typeface="Calibri"/>
                <a:cs typeface="Calibri"/>
              </a:rPr>
              <a:t>s</a:t>
            </a:r>
            <a:r>
              <a:rPr sz="2400" i="1" dirty="0">
                <a:solidFill>
                  <a:srgbClr val="001F5F"/>
                </a:solidFill>
                <a:latin typeface="Calibri"/>
                <a:cs typeface="Calibri"/>
              </a:rPr>
              <a:t>t</a:t>
            </a:r>
            <a:r>
              <a:rPr sz="2400" i="1" spc="15" dirty="0">
                <a:solidFill>
                  <a:srgbClr val="001F5F"/>
                </a:solidFill>
                <a:latin typeface="Calibri"/>
                <a:cs typeface="Calibri"/>
              </a:rPr>
              <a:t> </a:t>
            </a:r>
            <a:r>
              <a:rPr sz="2400" i="1" spc="-10" dirty="0">
                <a:solidFill>
                  <a:srgbClr val="001F5F"/>
                </a:solidFill>
                <a:latin typeface="Calibri"/>
                <a:cs typeface="Calibri"/>
              </a:rPr>
              <a:t>pa</a:t>
            </a:r>
            <a:r>
              <a:rPr sz="2400" i="1" dirty="0">
                <a:solidFill>
                  <a:srgbClr val="001F5F"/>
                </a:solidFill>
                <a:latin typeface="Calibri"/>
                <a:cs typeface="Calibri"/>
              </a:rPr>
              <a:t>s</a:t>
            </a:r>
            <a:r>
              <a:rPr sz="2400" i="1" spc="5" dirty="0">
                <a:solidFill>
                  <a:srgbClr val="001F5F"/>
                </a:solidFill>
                <a:latin typeface="Calibri"/>
                <a:cs typeface="Calibri"/>
              </a:rPr>
              <a:t> </a:t>
            </a:r>
            <a:r>
              <a:rPr sz="2400" i="1" spc="-10" dirty="0">
                <a:solidFill>
                  <a:srgbClr val="001F5F"/>
                </a:solidFill>
                <a:latin typeface="Calibri"/>
                <a:cs typeface="Calibri"/>
              </a:rPr>
              <a:t>r</a:t>
            </a:r>
            <a:r>
              <a:rPr sz="2400" i="1" dirty="0">
                <a:solidFill>
                  <a:srgbClr val="001F5F"/>
                </a:solidFill>
                <a:latin typeface="Calibri"/>
                <a:cs typeface="Calibri"/>
              </a:rPr>
              <a:t>is</a:t>
            </a:r>
            <a:r>
              <a:rPr sz="2400" i="1" spc="-10" dirty="0">
                <a:solidFill>
                  <a:srgbClr val="001F5F"/>
                </a:solidFill>
                <a:latin typeface="Calibri"/>
                <a:cs typeface="Calibri"/>
              </a:rPr>
              <a:t>qu</a:t>
            </a:r>
            <a:r>
              <a:rPr sz="2400" i="1" dirty="0">
                <a:solidFill>
                  <a:srgbClr val="001F5F"/>
                </a:solidFill>
                <a:latin typeface="Calibri"/>
                <a:cs typeface="Calibri"/>
              </a:rPr>
              <a:t>é</a:t>
            </a:r>
            <a:r>
              <a:rPr sz="2400" i="1" spc="30" dirty="0">
                <a:solidFill>
                  <a:srgbClr val="001F5F"/>
                </a:solidFill>
                <a:latin typeface="Calibri"/>
                <a:cs typeface="Calibri"/>
              </a:rPr>
              <a:t> </a:t>
            </a:r>
            <a:r>
              <a:rPr sz="2400" i="1" dirty="0">
                <a:solidFill>
                  <a:srgbClr val="001F5F"/>
                </a:solidFill>
                <a:latin typeface="Calibri"/>
                <a:cs typeface="Calibri"/>
              </a:rPr>
              <a:t>!</a:t>
            </a:r>
            <a:endParaRPr lang="fr-FR" sz="2400" i="1" dirty="0">
              <a:solidFill>
                <a:srgbClr val="001F5F"/>
              </a:solidFill>
              <a:latin typeface="Calibri"/>
              <a:cs typeface="Calibri"/>
            </a:endParaRPr>
          </a:p>
          <a:p>
            <a:pPr marL="355600" indent="-342900">
              <a:spcBef>
                <a:spcPts val="575"/>
              </a:spcBef>
              <a:buFont typeface="Arial"/>
              <a:buChar char="•"/>
            </a:pPr>
            <a:r>
              <a:rPr sz="2400" i="1" spc="-10" dirty="0">
                <a:solidFill>
                  <a:srgbClr val="001F5F"/>
                </a:solidFill>
                <a:latin typeface="Calibri"/>
                <a:cs typeface="Calibri"/>
              </a:rPr>
              <a:t>S</a:t>
            </a:r>
            <a:r>
              <a:rPr sz="2400" i="1" dirty="0">
                <a:solidFill>
                  <a:srgbClr val="001F5F"/>
                </a:solidFill>
                <a:latin typeface="Calibri"/>
                <a:cs typeface="Calibri"/>
              </a:rPr>
              <a:t>i</a:t>
            </a:r>
            <a:r>
              <a:rPr sz="2400" i="1" spc="5" dirty="0">
                <a:solidFill>
                  <a:srgbClr val="001F5F"/>
                </a:solidFill>
                <a:latin typeface="Calibri"/>
                <a:cs typeface="Calibri"/>
              </a:rPr>
              <a:t> </a:t>
            </a:r>
            <a:r>
              <a:rPr sz="2400" i="1" spc="-10" dirty="0">
                <a:solidFill>
                  <a:srgbClr val="001F5F"/>
                </a:solidFill>
                <a:latin typeface="Calibri"/>
                <a:cs typeface="Calibri"/>
              </a:rPr>
              <a:t>u</a:t>
            </a:r>
            <a:r>
              <a:rPr sz="2400" i="1" dirty="0">
                <a:solidFill>
                  <a:srgbClr val="001F5F"/>
                </a:solidFill>
                <a:latin typeface="Calibri"/>
                <a:cs typeface="Calibri"/>
              </a:rPr>
              <a:t>n</a:t>
            </a:r>
            <a:r>
              <a:rPr sz="2400" i="1" spc="20" dirty="0">
                <a:solidFill>
                  <a:srgbClr val="001F5F"/>
                </a:solidFill>
                <a:latin typeface="Calibri"/>
                <a:cs typeface="Calibri"/>
              </a:rPr>
              <a:t> </a:t>
            </a:r>
            <a:r>
              <a:rPr sz="2400" i="1" dirty="0">
                <a:solidFill>
                  <a:srgbClr val="001F5F"/>
                </a:solidFill>
                <a:latin typeface="Calibri"/>
                <a:cs typeface="Calibri"/>
              </a:rPr>
              <a:t>mo</a:t>
            </a:r>
            <a:r>
              <a:rPr sz="2400" i="1" spc="-15" dirty="0">
                <a:solidFill>
                  <a:srgbClr val="001F5F"/>
                </a:solidFill>
                <a:latin typeface="Calibri"/>
                <a:cs typeface="Calibri"/>
              </a:rPr>
              <a:t>u</a:t>
            </a:r>
            <a:r>
              <a:rPr sz="2400" i="1" spc="-25" dirty="0">
                <a:solidFill>
                  <a:srgbClr val="001F5F"/>
                </a:solidFill>
                <a:latin typeface="Calibri"/>
                <a:cs typeface="Calibri"/>
              </a:rPr>
              <a:t>s</a:t>
            </a:r>
            <a:r>
              <a:rPr sz="2400" i="1" spc="5" dirty="0">
                <a:solidFill>
                  <a:srgbClr val="001F5F"/>
                </a:solidFill>
                <a:latin typeface="Calibri"/>
                <a:cs typeface="Calibri"/>
              </a:rPr>
              <a:t>t</a:t>
            </a:r>
            <a:r>
              <a:rPr sz="2400" i="1" dirty="0">
                <a:solidFill>
                  <a:srgbClr val="001F5F"/>
                </a:solidFill>
                <a:latin typeface="Calibri"/>
                <a:cs typeface="Calibri"/>
              </a:rPr>
              <a:t>i</a:t>
            </a:r>
            <a:r>
              <a:rPr sz="2400" i="1" spc="-10" dirty="0">
                <a:solidFill>
                  <a:srgbClr val="001F5F"/>
                </a:solidFill>
                <a:latin typeface="Calibri"/>
                <a:cs typeface="Calibri"/>
              </a:rPr>
              <a:t>qu</a:t>
            </a:r>
            <a:r>
              <a:rPr sz="2400" i="1" dirty="0">
                <a:solidFill>
                  <a:srgbClr val="001F5F"/>
                </a:solidFill>
                <a:latin typeface="Calibri"/>
                <a:cs typeface="Calibri"/>
              </a:rPr>
              <a:t>e</a:t>
            </a:r>
            <a:r>
              <a:rPr sz="2400" i="1" spc="10" dirty="0">
                <a:solidFill>
                  <a:srgbClr val="001F5F"/>
                </a:solidFill>
                <a:latin typeface="Calibri"/>
                <a:cs typeface="Calibri"/>
              </a:rPr>
              <a:t> </a:t>
            </a:r>
            <a:r>
              <a:rPr sz="2400" i="1" spc="-10" dirty="0">
                <a:solidFill>
                  <a:srgbClr val="001F5F"/>
                </a:solidFill>
                <a:latin typeface="Calibri"/>
                <a:cs typeface="Calibri"/>
              </a:rPr>
              <a:t>p</a:t>
            </a:r>
            <a:r>
              <a:rPr sz="2400" i="1" dirty="0">
                <a:solidFill>
                  <a:srgbClr val="001F5F"/>
                </a:solidFill>
                <a:latin typeface="Calibri"/>
                <a:cs typeface="Calibri"/>
              </a:rPr>
              <a:t>i</a:t>
            </a:r>
            <a:r>
              <a:rPr sz="2400" i="1" spc="-10" dirty="0">
                <a:solidFill>
                  <a:srgbClr val="001F5F"/>
                </a:solidFill>
                <a:latin typeface="Calibri"/>
                <a:cs typeface="Calibri"/>
              </a:rPr>
              <a:t>qu</a:t>
            </a:r>
            <a:r>
              <a:rPr sz="2400" i="1" dirty="0">
                <a:solidFill>
                  <a:srgbClr val="001F5F"/>
                </a:solidFill>
                <a:latin typeface="Calibri"/>
                <a:cs typeface="Calibri"/>
              </a:rPr>
              <a:t>e</a:t>
            </a:r>
            <a:r>
              <a:rPr sz="2400" i="1" spc="35" dirty="0">
                <a:solidFill>
                  <a:srgbClr val="001F5F"/>
                </a:solidFill>
                <a:latin typeface="Calibri"/>
                <a:cs typeface="Calibri"/>
              </a:rPr>
              <a:t> </a:t>
            </a:r>
            <a:r>
              <a:rPr sz="2400" i="1" spc="-10" dirty="0">
                <a:solidFill>
                  <a:srgbClr val="001F5F"/>
                </a:solidFill>
                <a:latin typeface="Calibri"/>
                <a:cs typeface="Calibri"/>
              </a:rPr>
              <a:t>un</a:t>
            </a:r>
            <a:r>
              <a:rPr sz="2400" i="1" dirty="0">
                <a:solidFill>
                  <a:srgbClr val="001F5F"/>
                </a:solidFill>
                <a:latin typeface="Calibri"/>
                <a:cs typeface="Calibri"/>
              </a:rPr>
              <a:t>e</a:t>
            </a:r>
            <a:r>
              <a:rPr sz="2400" i="1" spc="35" dirty="0">
                <a:solidFill>
                  <a:srgbClr val="001F5F"/>
                </a:solidFill>
                <a:latin typeface="Calibri"/>
                <a:cs typeface="Calibri"/>
              </a:rPr>
              <a:t> </a:t>
            </a:r>
            <a:r>
              <a:rPr sz="2400" i="1" spc="-10" dirty="0">
                <a:solidFill>
                  <a:srgbClr val="001F5F"/>
                </a:solidFill>
                <a:latin typeface="Calibri"/>
                <a:cs typeface="Calibri"/>
              </a:rPr>
              <a:t>p</a:t>
            </a:r>
            <a:r>
              <a:rPr sz="2400" i="1" dirty="0">
                <a:solidFill>
                  <a:srgbClr val="001F5F"/>
                </a:solidFill>
                <a:latin typeface="Calibri"/>
                <a:cs typeface="Calibri"/>
              </a:rPr>
              <a:t>erso</a:t>
            </a:r>
            <a:r>
              <a:rPr sz="2400" i="1" spc="-10" dirty="0">
                <a:solidFill>
                  <a:srgbClr val="001F5F"/>
                </a:solidFill>
                <a:latin typeface="Calibri"/>
                <a:cs typeface="Calibri"/>
              </a:rPr>
              <a:t>nn</a:t>
            </a:r>
            <a:r>
              <a:rPr sz="2400" i="1" dirty="0">
                <a:solidFill>
                  <a:srgbClr val="001F5F"/>
                </a:solidFill>
                <a:latin typeface="Calibri"/>
                <a:cs typeface="Calibri"/>
              </a:rPr>
              <a:t>e</a:t>
            </a:r>
            <a:r>
              <a:rPr sz="2400" i="1" spc="60" dirty="0">
                <a:solidFill>
                  <a:srgbClr val="001F5F"/>
                </a:solidFill>
                <a:latin typeface="Calibri"/>
                <a:cs typeface="Calibri"/>
              </a:rPr>
              <a:t> </a:t>
            </a:r>
            <a:r>
              <a:rPr sz="2400" i="1" dirty="0">
                <a:solidFill>
                  <a:srgbClr val="001F5F"/>
                </a:solidFill>
                <a:latin typeface="Calibri"/>
                <a:cs typeface="Calibri"/>
              </a:rPr>
              <a:t>s</a:t>
            </a:r>
            <a:r>
              <a:rPr sz="2400" i="1" spc="5" dirty="0">
                <a:solidFill>
                  <a:srgbClr val="001F5F"/>
                </a:solidFill>
                <a:latin typeface="Calibri"/>
                <a:cs typeface="Calibri"/>
              </a:rPr>
              <a:t>é</a:t>
            </a:r>
            <a:r>
              <a:rPr sz="2400" i="1" dirty="0">
                <a:solidFill>
                  <a:srgbClr val="001F5F"/>
                </a:solidFill>
                <a:latin typeface="Calibri"/>
                <a:cs typeface="Calibri"/>
              </a:rPr>
              <a:t>r</a:t>
            </a:r>
            <a:r>
              <a:rPr sz="2400" i="1" spc="-15" dirty="0">
                <a:solidFill>
                  <a:srgbClr val="001F5F"/>
                </a:solidFill>
                <a:latin typeface="Calibri"/>
                <a:cs typeface="Calibri"/>
              </a:rPr>
              <a:t>o</a:t>
            </a:r>
            <a:r>
              <a:rPr sz="2400" i="1" spc="-10" dirty="0">
                <a:solidFill>
                  <a:srgbClr val="001F5F"/>
                </a:solidFill>
                <a:latin typeface="Calibri"/>
                <a:cs typeface="Calibri"/>
              </a:rPr>
              <a:t>p</a:t>
            </a:r>
            <a:r>
              <a:rPr sz="2400" i="1" dirty="0">
                <a:solidFill>
                  <a:srgbClr val="001F5F"/>
                </a:solidFill>
                <a:latin typeface="Calibri"/>
                <a:cs typeface="Calibri"/>
              </a:rPr>
              <a:t>osi</a:t>
            </a:r>
            <a:r>
              <a:rPr sz="2400" i="1" spc="5" dirty="0">
                <a:solidFill>
                  <a:srgbClr val="001F5F"/>
                </a:solidFill>
                <a:latin typeface="Calibri"/>
                <a:cs typeface="Calibri"/>
              </a:rPr>
              <a:t>t</a:t>
            </a:r>
            <a:r>
              <a:rPr sz="2400" i="1" dirty="0">
                <a:solidFill>
                  <a:srgbClr val="001F5F"/>
                </a:solidFill>
                <a:latin typeface="Calibri"/>
                <a:cs typeface="Calibri"/>
              </a:rPr>
              <a:t>i</a:t>
            </a:r>
            <a:r>
              <a:rPr sz="2400" i="1" spc="5" dirty="0">
                <a:solidFill>
                  <a:srgbClr val="001F5F"/>
                </a:solidFill>
                <a:latin typeface="Calibri"/>
                <a:cs typeface="Calibri"/>
              </a:rPr>
              <a:t>v</a:t>
            </a:r>
            <a:r>
              <a:rPr sz="2400" i="1" dirty="0">
                <a:solidFill>
                  <a:srgbClr val="001F5F"/>
                </a:solidFill>
                <a:latin typeface="Calibri"/>
                <a:cs typeface="Calibri"/>
              </a:rPr>
              <a:t>e</a:t>
            </a:r>
            <a:r>
              <a:rPr sz="2400" i="1" spc="10" dirty="0">
                <a:solidFill>
                  <a:srgbClr val="001F5F"/>
                </a:solidFill>
                <a:latin typeface="Calibri"/>
                <a:cs typeface="Calibri"/>
              </a:rPr>
              <a:t> </a:t>
            </a:r>
            <a:r>
              <a:rPr sz="2400" i="1" spc="-20" dirty="0">
                <a:solidFill>
                  <a:srgbClr val="001F5F"/>
                </a:solidFill>
                <a:latin typeface="Calibri"/>
                <a:cs typeface="Calibri"/>
              </a:rPr>
              <a:t>e</a:t>
            </a:r>
            <a:r>
              <a:rPr sz="2400" i="1" dirty="0">
                <a:solidFill>
                  <a:srgbClr val="001F5F"/>
                </a:solidFill>
                <a:latin typeface="Calibri"/>
                <a:cs typeface="Calibri"/>
              </a:rPr>
              <a:t>t</a:t>
            </a:r>
            <a:r>
              <a:rPr sz="2400" i="1" spc="-5" dirty="0">
                <a:solidFill>
                  <a:srgbClr val="001F5F"/>
                </a:solidFill>
                <a:latin typeface="Calibri"/>
                <a:cs typeface="Calibri"/>
              </a:rPr>
              <a:t> </a:t>
            </a:r>
            <a:r>
              <a:rPr sz="2400" i="1" dirty="0">
                <a:solidFill>
                  <a:srgbClr val="001F5F"/>
                </a:solidFill>
                <a:latin typeface="Calibri"/>
                <a:cs typeface="Calibri"/>
              </a:rPr>
              <a:t>me</a:t>
            </a:r>
            <a:r>
              <a:rPr sz="2400" i="1" spc="10" dirty="0">
                <a:solidFill>
                  <a:srgbClr val="001F5F"/>
                </a:solidFill>
                <a:latin typeface="Calibri"/>
                <a:cs typeface="Calibri"/>
              </a:rPr>
              <a:t> </a:t>
            </a:r>
            <a:r>
              <a:rPr sz="2400" i="1" spc="-10" dirty="0">
                <a:solidFill>
                  <a:srgbClr val="001F5F"/>
                </a:solidFill>
                <a:latin typeface="Calibri"/>
                <a:cs typeface="Calibri"/>
              </a:rPr>
              <a:t>p</a:t>
            </a:r>
            <a:r>
              <a:rPr sz="2400" i="1" dirty="0">
                <a:solidFill>
                  <a:srgbClr val="001F5F"/>
                </a:solidFill>
                <a:latin typeface="Calibri"/>
                <a:cs typeface="Calibri"/>
              </a:rPr>
              <a:t>i</a:t>
            </a:r>
            <a:r>
              <a:rPr sz="2400" i="1" spc="-10" dirty="0">
                <a:solidFill>
                  <a:srgbClr val="001F5F"/>
                </a:solidFill>
                <a:latin typeface="Calibri"/>
                <a:cs typeface="Calibri"/>
              </a:rPr>
              <a:t>qu</a:t>
            </a:r>
            <a:r>
              <a:rPr sz="2400" i="1" dirty="0">
                <a:solidFill>
                  <a:srgbClr val="001F5F"/>
                </a:solidFill>
                <a:latin typeface="Calibri"/>
                <a:cs typeface="Calibri"/>
              </a:rPr>
              <a:t>e</a:t>
            </a:r>
            <a:r>
              <a:rPr lang="fr-FR" sz="2400" dirty="0">
                <a:latin typeface="Calibri"/>
                <a:cs typeface="Calibri"/>
              </a:rPr>
              <a:t> </a:t>
            </a:r>
            <a:r>
              <a:rPr sz="2400" i="1" dirty="0">
                <a:solidFill>
                  <a:srgbClr val="001F5F"/>
                </a:solidFill>
                <a:latin typeface="Calibri"/>
                <a:cs typeface="Calibri"/>
              </a:rPr>
              <a:t>ens</a:t>
            </a:r>
            <a:r>
              <a:rPr sz="2400" i="1" spc="-15" dirty="0">
                <a:solidFill>
                  <a:srgbClr val="001F5F"/>
                </a:solidFill>
                <a:latin typeface="Calibri"/>
                <a:cs typeface="Calibri"/>
              </a:rPr>
              <a:t>u</a:t>
            </a:r>
            <a:r>
              <a:rPr sz="2400" i="1" dirty="0">
                <a:solidFill>
                  <a:srgbClr val="001F5F"/>
                </a:solidFill>
                <a:latin typeface="Calibri"/>
                <a:cs typeface="Calibri"/>
              </a:rPr>
              <a:t>i</a:t>
            </a:r>
            <a:r>
              <a:rPr sz="2400" i="1" spc="-15" dirty="0">
                <a:solidFill>
                  <a:srgbClr val="001F5F"/>
                </a:solidFill>
                <a:latin typeface="Calibri"/>
                <a:cs typeface="Calibri"/>
              </a:rPr>
              <a:t>t</a:t>
            </a:r>
            <a:r>
              <a:rPr sz="2400" i="1" dirty="0">
                <a:solidFill>
                  <a:srgbClr val="001F5F"/>
                </a:solidFill>
                <a:latin typeface="Calibri"/>
                <a:cs typeface="Calibri"/>
              </a:rPr>
              <a:t>e</a:t>
            </a:r>
            <a:r>
              <a:rPr sz="2400" i="1" spc="10" dirty="0">
                <a:solidFill>
                  <a:srgbClr val="001F5F"/>
                </a:solidFill>
                <a:latin typeface="Calibri"/>
                <a:cs typeface="Calibri"/>
              </a:rPr>
              <a:t> </a:t>
            </a:r>
            <a:r>
              <a:rPr sz="2400" i="1" spc="-10" dirty="0">
                <a:solidFill>
                  <a:srgbClr val="001F5F"/>
                </a:solidFill>
                <a:latin typeface="Calibri"/>
                <a:cs typeface="Calibri"/>
              </a:rPr>
              <a:t>: </a:t>
            </a:r>
            <a:r>
              <a:rPr sz="2400" i="1" spc="-5" dirty="0">
                <a:solidFill>
                  <a:srgbClr val="001F5F"/>
                </a:solidFill>
                <a:latin typeface="Calibri"/>
                <a:cs typeface="Calibri"/>
              </a:rPr>
              <a:t>j</a:t>
            </a:r>
            <a:r>
              <a:rPr sz="2400" i="1" dirty="0">
                <a:solidFill>
                  <a:srgbClr val="001F5F"/>
                </a:solidFill>
                <a:latin typeface="Calibri"/>
                <a:cs typeface="Calibri"/>
              </a:rPr>
              <a:t>e</a:t>
            </a:r>
            <a:r>
              <a:rPr sz="2400" i="1" spc="-10" dirty="0">
                <a:solidFill>
                  <a:srgbClr val="001F5F"/>
                </a:solidFill>
                <a:latin typeface="Calibri"/>
                <a:cs typeface="Calibri"/>
              </a:rPr>
              <a:t> p</a:t>
            </a:r>
            <a:r>
              <a:rPr sz="2400" i="1" dirty="0">
                <a:solidFill>
                  <a:srgbClr val="001F5F"/>
                </a:solidFill>
                <a:latin typeface="Calibri"/>
                <a:cs typeface="Calibri"/>
              </a:rPr>
              <a:t>eux</a:t>
            </a:r>
            <a:r>
              <a:rPr sz="2400" i="1" spc="-5" dirty="0">
                <a:solidFill>
                  <a:srgbClr val="001F5F"/>
                </a:solidFill>
                <a:latin typeface="Calibri"/>
                <a:cs typeface="Calibri"/>
              </a:rPr>
              <a:t> </a:t>
            </a:r>
            <a:r>
              <a:rPr sz="2400" i="1" spc="-10" dirty="0">
                <a:solidFill>
                  <a:srgbClr val="001F5F"/>
                </a:solidFill>
                <a:latin typeface="Calibri"/>
                <a:cs typeface="Calibri"/>
              </a:rPr>
              <a:t>a</a:t>
            </a:r>
            <a:r>
              <a:rPr sz="2400" i="1" spc="-15" dirty="0">
                <a:solidFill>
                  <a:srgbClr val="001F5F"/>
                </a:solidFill>
                <a:latin typeface="Calibri"/>
                <a:cs typeface="Calibri"/>
              </a:rPr>
              <a:t>t</a:t>
            </a:r>
            <a:r>
              <a:rPr sz="2400" i="1" spc="5" dirty="0">
                <a:solidFill>
                  <a:srgbClr val="001F5F"/>
                </a:solidFill>
                <a:latin typeface="Calibri"/>
                <a:cs typeface="Calibri"/>
              </a:rPr>
              <a:t>t</a:t>
            </a:r>
            <a:r>
              <a:rPr sz="2400" i="1" spc="-10" dirty="0">
                <a:solidFill>
                  <a:srgbClr val="001F5F"/>
                </a:solidFill>
                <a:latin typeface="Calibri"/>
                <a:cs typeface="Calibri"/>
              </a:rPr>
              <a:t>rap</a:t>
            </a:r>
            <a:r>
              <a:rPr sz="2400" i="1" dirty="0">
                <a:solidFill>
                  <a:srgbClr val="001F5F"/>
                </a:solidFill>
                <a:latin typeface="Calibri"/>
                <a:cs typeface="Calibri"/>
              </a:rPr>
              <a:t>er</a:t>
            </a:r>
            <a:r>
              <a:rPr sz="2400" i="1" spc="25" dirty="0">
                <a:solidFill>
                  <a:srgbClr val="001F5F"/>
                </a:solidFill>
                <a:latin typeface="Calibri"/>
                <a:cs typeface="Calibri"/>
              </a:rPr>
              <a:t> </a:t>
            </a:r>
            <a:r>
              <a:rPr sz="2400" i="1" dirty="0">
                <a:solidFill>
                  <a:srgbClr val="001F5F"/>
                </a:solidFill>
                <a:latin typeface="Calibri"/>
                <a:cs typeface="Calibri"/>
              </a:rPr>
              <a:t>le</a:t>
            </a:r>
            <a:r>
              <a:rPr sz="2400" i="1" spc="-10" dirty="0">
                <a:solidFill>
                  <a:srgbClr val="001F5F"/>
                </a:solidFill>
                <a:latin typeface="Calibri"/>
                <a:cs typeface="Calibri"/>
              </a:rPr>
              <a:t> </a:t>
            </a:r>
            <a:r>
              <a:rPr sz="2400" i="1" dirty="0">
                <a:solidFill>
                  <a:srgbClr val="001F5F"/>
                </a:solidFill>
                <a:latin typeface="Calibri"/>
                <a:cs typeface="Calibri"/>
              </a:rPr>
              <a:t>VIH</a:t>
            </a:r>
            <a:r>
              <a:rPr sz="2400" i="1" spc="-15" dirty="0">
                <a:solidFill>
                  <a:srgbClr val="001F5F"/>
                </a:solidFill>
                <a:latin typeface="Calibri"/>
                <a:cs typeface="Calibri"/>
              </a:rPr>
              <a:t> </a:t>
            </a:r>
            <a:r>
              <a:rPr sz="2400" i="1" dirty="0">
                <a:solidFill>
                  <a:srgbClr val="001F5F"/>
                </a:solidFill>
                <a:latin typeface="Calibri"/>
                <a:cs typeface="Calibri"/>
              </a:rPr>
              <a:t>? </a:t>
            </a:r>
            <a:endParaRPr lang="fr-FR" sz="2400" b="1" spc="-140" dirty="0">
              <a:solidFill>
                <a:srgbClr val="FF0000"/>
              </a:solidFill>
              <a:latin typeface="Calibri"/>
              <a:cs typeface="Calibri"/>
            </a:endParaRPr>
          </a:p>
          <a:p>
            <a:pPr marL="355600" marR="217170" indent="-342900">
              <a:spcBef>
                <a:spcPts val="575"/>
              </a:spcBef>
              <a:buClr>
                <a:srgbClr val="001F5F"/>
              </a:buClr>
              <a:buFont typeface="Arial"/>
              <a:buChar char="•"/>
              <a:tabLst>
                <a:tab pos="233679" algn="l"/>
              </a:tabLst>
            </a:pPr>
            <a:r>
              <a:rPr sz="2400" i="1" dirty="0">
                <a:solidFill>
                  <a:srgbClr val="001F5F"/>
                </a:solidFill>
                <a:latin typeface="Calibri"/>
                <a:cs typeface="Calibri"/>
              </a:rPr>
              <a:t>J</a:t>
            </a:r>
            <a:r>
              <a:rPr sz="2400" i="1" spc="-175" dirty="0">
                <a:solidFill>
                  <a:srgbClr val="001F5F"/>
                </a:solidFill>
                <a:latin typeface="Calibri"/>
                <a:cs typeface="Calibri"/>
              </a:rPr>
              <a:t>’</a:t>
            </a:r>
            <a:r>
              <a:rPr sz="2400" i="1" spc="-10" dirty="0">
                <a:solidFill>
                  <a:srgbClr val="001F5F"/>
                </a:solidFill>
                <a:latin typeface="Calibri"/>
                <a:cs typeface="Calibri"/>
              </a:rPr>
              <a:t>a</a:t>
            </a:r>
            <a:r>
              <a:rPr sz="2400" i="1" dirty="0">
                <a:solidFill>
                  <a:srgbClr val="001F5F"/>
                </a:solidFill>
                <a:latin typeface="Calibri"/>
                <a:cs typeface="Calibri"/>
              </a:rPr>
              <a:t>i</a:t>
            </a:r>
            <a:r>
              <a:rPr sz="2400" i="1" spc="5" dirty="0">
                <a:solidFill>
                  <a:srgbClr val="001F5F"/>
                </a:solidFill>
                <a:latin typeface="Calibri"/>
                <a:cs typeface="Calibri"/>
              </a:rPr>
              <a:t> </a:t>
            </a:r>
            <a:r>
              <a:rPr sz="2400" i="1" spc="-15" dirty="0">
                <a:solidFill>
                  <a:srgbClr val="001F5F"/>
                </a:solidFill>
                <a:latin typeface="Calibri"/>
                <a:cs typeface="Calibri"/>
              </a:rPr>
              <a:t>f</a:t>
            </a:r>
            <a:r>
              <a:rPr sz="2400" i="1" spc="-10" dirty="0">
                <a:solidFill>
                  <a:srgbClr val="001F5F"/>
                </a:solidFill>
                <a:latin typeface="Calibri"/>
                <a:cs typeface="Calibri"/>
              </a:rPr>
              <a:t>a</a:t>
            </a:r>
            <a:r>
              <a:rPr sz="2400" i="1" dirty="0">
                <a:solidFill>
                  <a:srgbClr val="001F5F"/>
                </a:solidFill>
                <a:latin typeface="Calibri"/>
                <a:cs typeface="Calibri"/>
              </a:rPr>
              <a:t>it</a:t>
            </a:r>
            <a:r>
              <a:rPr sz="2400" i="1" spc="-5" dirty="0">
                <a:solidFill>
                  <a:srgbClr val="001F5F"/>
                </a:solidFill>
                <a:latin typeface="Calibri"/>
                <a:cs typeface="Calibri"/>
              </a:rPr>
              <a:t> </a:t>
            </a:r>
            <a:r>
              <a:rPr sz="2400" i="1" spc="-10" dirty="0">
                <a:solidFill>
                  <a:srgbClr val="001F5F"/>
                </a:solidFill>
                <a:latin typeface="Calibri"/>
                <a:cs typeface="Calibri"/>
              </a:rPr>
              <a:t>un</a:t>
            </a:r>
            <a:r>
              <a:rPr sz="2400" i="1" dirty="0">
                <a:solidFill>
                  <a:srgbClr val="001F5F"/>
                </a:solidFill>
                <a:latin typeface="Calibri"/>
                <a:cs typeface="Calibri"/>
              </a:rPr>
              <a:t>e</a:t>
            </a:r>
            <a:r>
              <a:rPr sz="2400" i="1" spc="10" dirty="0">
                <a:solidFill>
                  <a:srgbClr val="001F5F"/>
                </a:solidFill>
                <a:latin typeface="Calibri"/>
                <a:cs typeface="Calibri"/>
              </a:rPr>
              <a:t> </a:t>
            </a:r>
            <a:r>
              <a:rPr sz="2400" i="1" spc="-40" dirty="0">
                <a:solidFill>
                  <a:srgbClr val="001F5F"/>
                </a:solidFill>
                <a:latin typeface="Calibri"/>
                <a:cs typeface="Calibri"/>
              </a:rPr>
              <a:t>f</a:t>
            </a:r>
            <a:r>
              <a:rPr sz="2400" i="1" dirty="0">
                <a:solidFill>
                  <a:srgbClr val="001F5F"/>
                </a:solidFill>
                <a:latin typeface="Calibri"/>
                <a:cs typeface="Calibri"/>
              </a:rPr>
              <a:t>ella</a:t>
            </a:r>
            <a:r>
              <a:rPr sz="2400" i="1" spc="5" dirty="0">
                <a:solidFill>
                  <a:srgbClr val="001F5F"/>
                </a:solidFill>
                <a:latin typeface="Calibri"/>
                <a:cs typeface="Calibri"/>
              </a:rPr>
              <a:t>t</a:t>
            </a:r>
            <a:r>
              <a:rPr sz="2400" i="1" dirty="0">
                <a:solidFill>
                  <a:srgbClr val="001F5F"/>
                </a:solidFill>
                <a:latin typeface="Calibri"/>
                <a:cs typeface="Calibri"/>
              </a:rPr>
              <a:t>ion</a:t>
            </a:r>
            <a:r>
              <a:rPr sz="2400" i="1" spc="15" dirty="0">
                <a:solidFill>
                  <a:srgbClr val="001F5F"/>
                </a:solidFill>
                <a:latin typeface="Calibri"/>
                <a:cs typeface="Calibri"/>
              </a:rPr>
              <a:t> </a:t>
            </a:r>
            <a:r>
              <a:rPr sz="2400" i="1" dirty="0">
                <a:solidFill>
                  <a:srgbClr val="001F5F"/>
                </a:solidFill>
                <a:latin typeface="Calibri"/>
                <a:cs typeface="Calibri"/>
              </a:rPr>
              <a:t>à </a:t>
            </a:r>
            <a:r>
              <a:rPr sz="2400" i="1" spc="-10" dirty="0">
                <a:solidFill>
                  <a:srgbClr val="001F5F"/>
                </a:solidFill>
                <a:latin typeface="Calibri"/>
                <a:cs typeface="Calibri"/>
              </a:rPr>
              <a:t>u</a:t>
            </a:r>
            <a:r>
              <a:rPr sz="2400" i="1" dirty="0">
                <a:solidFill>
                  <a:srgbClr val="001F5F"/>
                </a:solidFill>
                <a:latin typeface="Calibri"/>
                <a:cs typeface="Calibri"/>
              </a:rPr>
              <a:t>n </a:t>
            </a:r>
            <a:r>
              <a:rPr sz="2400" i="1" spc="-10" dirty="0">
                <a:solidFill>
                  <a:srgbClr val="001F5F"/>
                </a:solidFill>
                <a:latin typeface="Calibri"/>
                <a:cs typeface="Calibri"/>
              </a:rPr>
              <a:t>h</a:t>
            </a:r>
            <a:r>
              <a:rPr sz="2400" i="1" dirty="0">
                <a:solidFill>
                  <a:srgbClr val="001F5F"/>
                </a:solidFill>
                <a:latin typeface="Calibri"/>
                <a:cs typeface="Calibri"/>
              </a:rPr>
              <a:t>omme</a:t>
            </a:r>
            <a:r>
              <a:rPr sz="2400" i="1" spc="30" dirty="0">
                <a:solidFill>
                  <a:srgbClr val="001F5F"/>
                </a:solidFill>
                <a:latin typeface="Calibri"/>
                <a:cs typeface="Calibri"/>
              </a:rPr>
              <a:t> </a:t>
            </a:r>
            <a:r>
              <a:rPr sz="2400" i="1" spc="-10" dirty="0">
                <a:solidFill>
                  <a:srgbClr val="001F5F"/>
                </a:solidFill>
                <a:latin typeface="Calibri"/>
                <a:cs typeface="Calibri"/>
              </a:rPr>
              <a:t>d</a:t>
            </a:r>
            <a:r>
              <a:rPr sz="2400" i="1" dirty="0">
                <a:solidFill>
                  <a:srgbClr val="001F5F"/>
                </a:solidFill>
                <a:latin typeface="Calibri"/>
                <a:cs typeface="Calibri"/>
              </a:rPr>
              <a:t>o</a:t>
            </a:r>
            <a:r>
              <a:rPr sz="2400" i="1" spc="-40" dirty="0">
                <a:solidFill>
                  <a:srgbClr val="001F5F"/>
                </a:solidFill>
                <a:latin typeface="Calibri"/>
                <a:cs typeface="Calibri"/>
              </a:rPr>
              <a:t>n</a:t>
            </a:r>
            <a:r>
              <a:rPr sz="2400" i="1" dirty="0">
                <a:solidFill>
                  <a:srgbClr val="001F5F"/>
                </a:solidFill>
                <a:latin typeface="Calibri"/>
                <a:cs typeface="Calibri"/>
              </a:rPr>
              <a:t>t</a:t>
            </a:r>
            <a:r>
              <a:rPr sz="2400" i="1" spc="15" dirty="0">
                <a:solidFill>
                  <a:srgbClr val="001F5F"/>
                </a:solidFill>
                <a:latin typeface="Calibri"/>
                <a:cs typeface="Calibri"/>
              </a:rPr>
              <a:t> </a:t>
            </a:r>
            <a:r>
              <a:rPr sz="2400" i="1" dirty="0">
                <a:solidFill>
                  <a:srgbClr val="001F5F"/>
                </a:solidFill>
                <a:latin typeface="Calibri"/>
                <a:cs typeface="Calibri"/>
              </a:rPr>
              <a:t>je</a:t>
            </a:r>
            <a:r>
              <a:rPr sz="2400" i="1" spc="10" dirty="0">
                <a:solidFill>
                  <a:srgbClr val="001F5F"/>
                </a:solidFill>
                <a:latin typeface="Calibri"/>
                <a:cs typeface="Calibri"/>
              </a:rPr>
              <a:t> </a:t>
            </a:r>
            <a:r>
              <a:rPr sz="2400" i="1" spc="-10" dirty="0">
                <a:solidFill>
                  <a:srgbClr val="001F5F"/>
                </a:solidFill>
                <a:latin typeface="Calibri"/>
                <a:cs typeface="Calibri"/>
              </a:rPr>
              <a:t>n</a:t>
            </a:r>
            <a:r>
              <a:rPr sz="2400" i="1" dirty="0">
                <a:solidFill>
                  <a:srgbClr val="001F5F"/>
                </a:solidFill>
                <a:latin typeface="Calibri"/>
                <a:cs typeface="Calibri"/>
              </a:rPr>
              <a:t>e</a:t>
            </a:r>
            <a:r>
              <a:rPr sz="2400" i="1" spc="10" dirty="0">
                <a:solidFill>
                  <a:srgbClr val="001F5F"/>
                </a:solidFill>
                <a:latin typeface="Calibri"/>
                <a:cs typeface="Calibri"/>
              </a:rPr>
              <a:t> </a:t>
            </a:r>
            <a:r>
              <a:rPr sz="2400" i="1" spc="-15" dirty="0">
                <a:solidFill>
                  <a:srgbClr val="001F5F"/>
                </a:solidFill>
                <a:latin typeface="Calibri"/>
                <a:cs typeface="Calibri"/>
              </a:rPr>
              <a:t>c</a:t>
            </a:r>
            <a:r>
              <a:rPr sz="2400" i="1" dirty="0">
                <a:solidFill>
                  <a:srgbClr val="001F5F"/>
                </a:solidFill>
                <a:latin typeface="Calibri"/>
                <a:cs typeface="Calibri"/>
              </a:rPr>
              <a:t>o</a:t>
            </a:r>
            <a:r>
              <a:rPr sz="2400" i="1" spc="-15" dirty="0">
                <a:solidFill>
                  <a:srgbClr val="001F5F"/>
                </a:solidFill>
                <a:latin typeface="Calibri"/>
                <a:cs typeface="Calibri"/>
              </a:rPr>
              <a:t>n</a:t>
            </a:r>
            <a:r>
              <a:rPr sz="2400" i="1" spc="-10" dirty="0">
                <a:solidFill>
                  <a:srgbClr val="001F5F"/>
                </a:solidFill>
                <a:latin typeface="Calibri"/>
                <a:cs typeface="Calibri"/>
              </a:rPr>
              <a:t>na</a:t>
            </a:r>
            <a:r>
              <a:rPr sz="2400" i="1" dirty="0">
                <a:solidFill>
                  <a:srgbClr val="001F5F"/>
                </a:solidFill>
                <a:latin typeface="Calibri"/>
                <a:cs typeface="Calibri"/>
              </a:rPr>
              <a:t>is</a:t>
            </a:r>
            <a:r>
              <a:rPr sz="2400" i="1" spc="30" dirty="0">
                <a:solidFill>
                  <a:srgbClr val="001F5F"/>
                </a:solidFill>
                <a:latin typeface="Calibri"/>
                <a:cs typeface="Calibri"/>
              </a:rPr>
              <a:t> </a:t>
            </a:r>
            <a:r>
              <a:rPr sz="2400" i="1" spc="-10" dirty="0">
                <a:solidFill>
                  <a:srgbClr val="001F5F"/>
                </a:solidFill>
                <a:latin typeface="Calibri"/>
                <a:cs typeface="Calibri"/>
              </a:rPr>
              <a:t>pa</a:t>
            </a:r>
            <a:r>
              <a:rPr sz="2400" i="1" dirty="0">
                <a:solidFill>
                  <a:srgbClr val="001F5F"/>
                </a:solidFill>
                <a:latin typeface="Calibri"/>
                <a:cs typeface="Calibri"/>
              </a:rPr>
              <a:t>s</a:t>
            </a:r>
            <a:r>
              <a:rPr sz="2400" i="1" spc="30" dirty="0">
                <a:solidFill>
                  <a:srgbClr val="001F5F"/>
                </a:solidFill>
                <a:latin typeface="Calibri"/>
                <a:cs typeface="Calibri"/>
              </a:rPr>
              <a:t> </a:t>
            </a:r>
            <a:r>
              <a:rPr sz="2400" i="1" dirty="0">
                <a:solidFill>
                  <a:srgbClr val="001F5F"/>
                </a:solidFill>
                <a:latin typeface="Calibri"/>
                <a:cs typeface="Calibri"/>
              </a:rPr>
              <a:t>le</a:t>
            </a:r>
            <a:r>
              <a:rPr sz="2400" i="1" spc="-30" dirty="0">
                <a:solidFill>
                  <a:srgbClr val="001F5F"/>
                </a:solidFill>
                <a:latin typeface="Calibri"/>
                <a:cs typeface="Calibri"/>
              </a:rPr>
              <a:t> </a:t>
            </a:r>
            <a:r>
              <a:rPr sz="2400" i="1" spc="-25" dirty="0">
                <a:solidFill>
                  <a:srgbClr val="001F5F"/>
                </a:solidFill>
                <a:latin typeface="Calibri"/>
                <a:cs typeface="Calibri"/>
              </a:rPr>
              <a:t>st</a:t>
            </a:r>
            <a:r>
              <a:rPr sz="2400" i="1" spc="-10" dirty="0">
                <a:solidFill>
                  <a:srgbClr val="001F5F"/>
                </a:solidFill>
                <a:latin typeface="Calibri"/>
                <a:cs typeface="Calibri"/>
              </a:rPr>
              <a:t>a</a:t>
            </a:r>
            <a:r>
              <a:rPr sz="2400" i="1" spc="-5" dirty="0">
                <a:solidFill>
                  <a:srgbClr val="001F5F"/>
                </a:solidFill>
                <a:latin typeface="Calibri"/>
                <a:cs typeface="Calibri"/>
              </a:rPr>
              <a:t>t</a:t>
            </a:r>
            <a:r>
              <a:rPr sz="2400" i="1" spc="-10" dirty="0">
                <a:solidFill>
                  <a:srgbClr val="001F5F"/>
                </a:solidFill>
                <a:latin typeface="Calibri"/>
                <a:cs typeface="Calibri"/>
              </a:rPr>
              <a:t>ut </a:t>
            </a:r>
            <a:r>
              <a:rPr sz="2400" i="1" spc="-15" dirty="0">
                <a:solidFill>
                  <a:srgbClr val="001F5F"/>
                </a:solidFill>
                <a:latin typeface="Calibri"/>
                <a:cs typeface="Calibri"/>
              </a:rPr>
              <a:t>s</a:t>
            </a:r>
            <a:r>
              <a:rPr sz="2400" i="1" spc="-10" dirty="0">
                <a:solidFill>
                  <a:srgbClr val="001F5F"/>
                </a:solidFill>
                <a:latin typeface="Calibri"/>
                <a:cs typeface="Calibri"/>
              </a:rPr>
              <a:t>ér</a:t>
            </a:r>
            <a:r>
              <a:rPr sz="2400" i="1" spc="-30" dirty="0">
                <a:solidFill>
                  <a:srgbClr val="001F5F"/>
                </a:solidFill>
                <a:latin typeface="Calibri"/>
                <a:cs typeface="Calibri"/>
              </a:rPr>
              <a:t>o</a:t>
            </a:r>
            <a:r>
              <a:rPr sz="2400" i="1" dirty="0">
                <a:solidFill>
                  <a:srgbClr val="001F5F"/>
                </a:solidFill>
                <a:latin typeface="Calibri"/>
                <a:cs typeface="Calibri"/>
              </a:rPr>
              <a:t>lo</a:t>
            </a:r>
            <a:r>
              <a:rPr sz="2400" i="1" spc="-15" dirty="0">
                <a:solidFill>
                  <a:srgbClr val="001F5F"/>
                </a:solidFill>
                <a:latin typeface="Calibri"/>
                <a:cs typeface="Calibri"/>
              </a:rPr>
              <a:t>g</a:t>
            </a:r>
            <a:r>
              <a:rPr sz="2400" i="1" dirty="0">
                <a:solidFill>
                  <a:srgbClr val="001F5F"/>
                </a:solidFill>
                <a:latin typeface="Calibri"/>
                <a:cs typeface="Calibri"/>
              </a:rPr>
              <a:t>i</a:t>
            </a:r>
            <a:r>
              <a:rPr sz="2400" i="1" spc="-10" dirty="0">
                <a:solidFill>
                  <a:srgbClr val="001F5F"/>
                </a:solidFill>
                <a:latin typeface="Calibri"/>
                <a:cs typeface="Calibri"/>
              </a:rPr>
              <a:t>qu</a:t>
            </a:r>
            <a:r>
              <a:rPr sz="2400" i="1" spc="-15" dirty="0">
                <a:solidFill>
                  <a:srgbClr val="001F5F"/>
                </a:solidFill>
                <a:latin typeface="Calibri"/>
                <a:cs typeface="Calibri"/>
              </a:rPr>
              <a:t>e</a:t>
            </a:r>
            <a:r>
              <a:rPr sz="2400" i="1" spc="55" dirty="0">
                <a:solidFill>
                  <a:srgbClr val="001F5F"/>
                </a:solidFill>
                <a:latin typeface="Calibri"/>
                <a:cs typeface="Calibri"/>
              </a:rPr>
              <a:t> </a:t>
            </a:r>
            <a:r>
              <a:rPr sz="2400" i="1" dirty="0">
                <a:solidFill>
                  <a:srgbClr val="001F5F"/>
                </a:solidFill>
                <a:latin typeface="Calibri"/>
                <a:cs typeface="Calibri"/>
              </a:rPr>
              <a:t>:</a:t>
            </a:r>
            <a:r>
              <a:rPr sz="2400" i="1" spc="-10" dirty="0">
                <a:solidFill>
                  <a:srgbClr val="001F5F"/>
                </a:solidFill>
                <a:latin typeface="Calibri"/>
                <a:cs typeface="Calibri"/>
              </a:rPr>
              <a:t> </a:t>
            </a:r>
            <a:r>
              <a:rPr sz="2400" i="1" spc="20" dirty="0">
                <a:solidFill>
                  <a:srgbClr val="001F5F"/>
                </a:solidFill>
                <a:latin typeface="Calibri"/>
                <a:cs typeface="Calibri"/>
              </a:rPr>
              <a:t>j</a:t>
            </a:r>
            <a:r>
              <a:rPr sz="2400" i="1" spc="-170" dirty="0">
                <a:solidFill>
                  <a:srgbClr val="001F5F"/>
                </a:solidFill>
                <a:latin typeface="Calibri"/>
                <a:cs typeface="Calibri"/>
              </a:rPr>
              <a:t>’</a:t>
            </a:r>
            <a:r>
              <a:rPr sz="2400" i="1" spc="-10" dirty="0">
                <a:solidFill>
                  <a:srgbClr val="001F5F"/>
                </a:solidFill>
                <a:latin typeface="Calibri"/>
                <a:cs typeface="Calibri"/>
              </a:rPr>
              <a:t>a</a:t>
            </a:r>
            <a:r>
              <a:rPr sz="2400" i="1" dirty="0">
                <a:solidFill>
                  <a:srgbClr val="001F5F"/>
                </a:solidFill>
                <a:latin typeface="Calibri"/>
                <a:cs typeface="Calibri"/>
              </a:rPr>
              <a:t>i</a:t>
            </a:r>
            <a:r>
              <a:rPr sz="2400" i="1" spc="5" dirty="0">
                <a:solidFill>
                  <a:srgbClr val="001F5F"/>
                </a:solidFill>
                <a:latin typeface="Calibri"/>
                <a:cs typeface="Calibri"/>
              </a:rPr>
              <a:t> </a:t>
            </a:r>
            <a:r>
              <a:rPr sz="2400" i="1" spc="-10" dirty="0">
                <a:solidFill>
                  <a:srgbClr val="001F5F"/>
                </a:solidFill>
                <a:latin typeface="Calibri"/>
                <a:cs typeface="Calibri"/>
              </a:rPr>
              <a:t>p</a:t>
            </a:r>
            <a:r>
              <a:rPr sz="2400" i="1" dirty="0">
                <a:solidFill>
                  <a:srgbClr val="001F5F"/>
                </a:solidFill>
                <a:latin typeface="Calibri"/>
                <a:cs typeface="Calibri"/>
              </a:rPr>
              <a:t>r</a:t>
            </a:r>
            <a:r>
              <a:rPr sz="2400" i="1" spc="-10" dirty="0">
                <a:solidFill>
                  <a:srgbClr val="001F5F"/>
                </a:solidFill>
                <a:latin typeface="Calibri"/>
                <a:cs typeface="Calibri"/>
              </a:rPr>
              <a:t>i</a:t>
            </a:r>
            <a:r>
              <a:rPr sz="2400" i="1" dirty="0">
                <a:solidFill>
                  <a:srgbClr val="001F5F"/>
                </a:solidFill>
                <a:latin typeface="Calibri"/>
                <a:cs typeface="Calibri"/>
              </a:rPr>
              <a:t>s</a:t>
            </a:r>
            <a:r>
              <a:rPr sz="2400" i="1" spc="30" dirty="0">
                <a:solidFill>
                  <a:srgbClr val="001F5F"/>
                </a:solidFill>
                <a:latin typeface="Calibri"/>
                <a:cs typeface="Calibri"/>
              </a:rPr>
              <a:t> </a:t>
            </a:r>
            <a:r>
              <a:rPr sz="2400" i="1" spc="-10" dirty="0">
                <a:solidFill>
                  <a:srgbClr val="001F5F"/>
                </a:solidFill>
                <a:latin typeface="Calibri"/>
                <a:cs typeface="Calibri"/>
              </a:rPr>
              <a:t>u</a:t>
            </a:r>
            <a:r>
              <a:rPr sz="2400" i="1" dirty="0">
                <a:solidFill>
                  <a:srgbClr val="001F5F"/>
                </a:solidFill>
                <a:latin typeface="Calibri"/>
                <a:cs typeface="Calibri"/>
              </a:rPr>
              <a:t>n r</a:t>
            </a:r>
            <a:r>
              <a:rPr sz="2400" i="1" spc="-10" dirty="0">
                <a:solidFill>
                  <a:srgbClr val="001F5F"/>
                </a:solidFill>
                <a:latin typeface="Calibri"/>
                <a:cs typeface="Calibri"/>
              </a:rPr>
              <a:t>i</a:t>
            </a:r>
            <a:r>
              <a:rPr sz="2400" i="1" dirty="0">
                <a:solidFill>
                  <a:srgbClr val="001F5F"/>
                </a:solidFill>
                <a:latin typeface="Calibri"/>
                <a:cs typeface="Calibri"/>
              </a:rPr>
              <a:t>sq</a:t>
            </a:r>
            <a:r>
              <a:rPr sz="2400" i="1" spc="-15" dirty="0">
                <a:solidFill>
                  <a:srgbClr val="001F5F"/>
                </a:solidFill>
                <a:latin typeface="Calibri"/>
                <a:cs typeface="Calibri"/>
              </a:rPr>
              <a:t>u</a:t>
            </a:r>
            <a:r>
              <a:rPr sz="2400" i="1" dirty="0">
                <a:solidFill>
                  <a:srgbClr val="001F5F"/>
                </a:solidFill>
                <a:latin typeface="Calibri"/>
                <a:cs typeface="Calibri"/>
              </a:rPr>
              <a:t>e</a:t>
            </a:r>
            <a:r>
              <a:rPr sz="2400" i="1" spc="35" dirty="0">
                <a:solidFill>
                  <a:srgbClr val="001F5F"/>
                </a:solidFill>
                <a:latin typeface="Calibri"/>
                <a:cs typeface="Calibri"/>
              </a:rPr>
              <a:t> </a:t>
            </a:r>
            <a:r>
              <a:rPr sz="2400" i="1" dirty="0">
                <a:solidFill>
                  <a:srgbClr val="001F5F"/>
                </a:solidFill>
                <a:latin typeface="Calibri"/>
                <a:cs typeface="Calibri"/>
              </a:rPr>
              <a:t>?</a:t>
            </a:r>
            <a:endParaRPr sz="2400" dirty="0">
              <a:latin typeface="Calibri"/>
              <a:cs typeface="Calibri"/>
            </a:endParaRPr>
          </a:p>
          <a:p>
            <a:pPr marL="355600" indent="-342900">
              <a:spcBef>
                <a:spcPts val="575"/>
              </a:spcBef>
              <a:buClr>
                <a:srgbClr val="001F5F"/>
              </a:buClr>
              <a:buFont typeface="Arial"/>
              <a:buChar char="•"/>
              <a:tabLst>
                <a:tab pos="233679" algn="l"/>
              </a:tabLst>
            </a:pPr>
            <a:r>
              <a:rPr sz="2400" i="1" dirty="0">
                <a:solidFill>
                  <a:srgbClr val="001F5F"/>
                </a:solidFill>
                <a:latin typeface="Calibri"/>
                <a:cs typeface="Calibri"/>
              </a:rPr>
              <a:t>J</a:t>
            </a:r>
            <a:r>
              <a:rPr sz="2400" i="1" spc="-175" dirty="0">
                <a:solidFill>
                  <a:srgbClr val="001F5F"/>
                </a:solidFill>
                <a:latin typeface="Calibri"/>
                <a:cs typeface="Calibri"/>
              </a:rPr>
              <a:t>’</a:t>
            </a:r>
            <a:r>
              <a:rPr sz="2400" i="1" spc="-10" dirty="0">
                <a:solidFill>
                  <a:srgbClr val="001F5F"/>
                </a:solidFill>
                <a:latin typeface="Calibri"/>
                <a:cs typeface="Calibri"/>
              </a:rPr>
              <a:t>a</a:t>
            </a:r>
            <a:r>
              <a:rPr sz="2400" i="1" dirty="0">
                <a:solidFill>
                  <a:srgbClr val="001F5F"/>
                </a:solidFill>
                <a:latin typeface="Calibri"/>
                <a:cs typeface="Calibri"/>
              </a:rPr>
              <a:t>i</a:t>
            </a:r>
            <a:r>
              <a:rPr sz="2400" i="1" spc="5" dirty="0">
                <a:solidFill>
                  <a:srgbClr val="001F5F"/>
                </a:solidFill>
                <a:latin typeface="Calibri"/>
                <a:cs typeface="Calibri"/>
              </a:rPr>
              <a:t> </a:t>
            </a:r>
            <a:r>
              <a:rPr sz="2400" i="1" spc="-10" dirty="0">
                <a:solidFill>
                  <a:srgbClr val="001F5F"/>
                </a:solidFill>
                <a:latin typeface="Calibri"/>
                <a:cs typeface="Calibri"/>
              </a:rPr>
              <a:t>u</a:t>
            </a:r>
            <a:r>
              <a:rPr sz="2400" i="1" spc="5" dirty="0">
                <a:solidFill>
                  <a:srgbClr val="001F5F"/>
                </a:solidFill>
                <a:latin typeface="Calibri"/>
                <a:cs typeface="Calibri"/>
              </a:rPr>
              <a:t>t</a:t>
            </a:r>
            <a:r>
              <a:rPr sz="2400" i="1" dirty="0">
                <a:solidFill>
                  <a:srgbClr val="001F5F"/>
                </a:solidFill>
                <a:latin typeface="Calibri"/>
                <a:cs typeface="Calibri"/>
              </a:rPr>
              <a:t>ilisé</a:t>
            </a:r>
            <a:r>
              <a:rPr sz="2400" i="1" spc="-10" dirty="0">
                <a:solidFill>
                  <a:srgbClr val="001F5F"/>
                </a:solidFill>
                <a:latin typeface="Calibri"/>
                <a:cs typeface="Calibri"/>
              </a:rPr>
              <a:t> </a:t>
            </a:r>
            <a:r>
              <a:rPr sz="2400" i="1" dirty="0">
                <a:solidFill>
                  <a:srgbClr val="001F5F"/>
                </a:solidFill>
                <a:latin typeface="Calibri"/>
                <a:cs typeface="Calibri"/>
              </a:rPr>
              <a:t>les</a:t>
            </a:r>
            <a:r>
              <a:rPr sz="2400" i="1" spc="10" dirty="0">
                <a:solidFill>
                  <a:srgbClr val="001F5F"/>
                </a:solidFill>
                <a:latin typeface="Calibri"/>
                <a:cs typeface="Calibri"/>
              </a:rPr>
              <a:t> </a:t>
            </a:r>
            <a:r>
              <a:rPr sz="2400" i="1" dirty="0">
                <a:solidFill>
                  <a:srgbClr val="001F5F"/>
                </a:solidFill>
                <a:latin typeface="Calibri"/>
                <a:cs typeface="Calibri"/>
              </a:rPr>
              <a:t>mêmes</a:t>
            </a:r>
            <a:r>
              <a:rPr sz="2400" i="1" spc="-10" dirty="0">
                <a:solidFill>
                  <a:srgbClr val="001F5F"/>
                </a:solidFill>
                <a:latin typeface="Calibri"/>
                <a:cs typeface="Calibri"/>
              </a:rPr>
              <a:t> </a:t>
            </a:r>
            <a:r>
              <a:rPr sz="2400" i="1" spc="-15" dirty="0">
                <a:solidFill>
                  <a:srgbClr val="001F5F"/>
                </a:solidFill>
                <a:latin typeface="Calibri"/>
                <a:cs typeface="Calibri"/>
              </a:rPr>
              <a:t>t</a:t>
            </a:r>
            <a:r>
              <a:rPr sz="2400" i="1" dirty="0">
                <a:solidFill>
                  <a:srgbClr val="001F5F"/>
                </a:solidFill>
                <a:latin typeface="Calibri"/>
                <a:cs typeface="Calibri"/>
              </a:rPr>
              <a:t>oil</a:t>
            </a:r>
            <a:r>
              <a:rPr sz="2400" i="1" spc="-25" dirty="0">
                <a:solidFill>
                  <a:srgbClr val="001F5F"/>
                </a:solidFill>
                <a:latin typeface="Calibri"/>
                <a:cs typeface="Calibri"/>
              </a:rPr>
              <a:t>e</a:t>
            </a:r>
            <a:r>
              <a:rPr sz="2400" i="1" spc="-15" dirty="0">
                <a:solidFill>
                  <a:srgbClr val="001F5F"/>
                </a:solidFill>
                <a:latin typeface="Calibri"/>
                <a:cs typeface="Calibri"/>
              </a:rPr>
              <a:t>tt</a:t>
            </a:r>
            <a:r>
              <a:rPr sz="2400" i="1" dirty="0">
                <a:solidFill>
                  <a:srgbClr val="001F5F"/>
                </a:solidFill>
                <a:latin typeface="Calibri"/>
                <a:cs typeface="Calibri"/>
              </a:rPr>
              <a:t>es</a:t>
            </a:r>
            <a:r>
              <a:rPr sz="2400" i="1" spc="-35" dirty="0">
                <a:solidFill>
                  <a:srgbClr val="001F5F"/>
                </a:solidFill>
                <a:latin typeface="Calibri"/>
                <a:cs typeface="Calibri"/>
              </a:rPr>
              <a:t> </a:t>
            </a:r>
            <a:r>
              <a:rPr sz="2400" i="1" spc="-10" dirty="0">
                <a:solidFill>
                  <a:srgbClr val="001F5F"/>
                </a:solidFill>
                <a:latin typeface="Calibri"/>
                <a:cs typeface="Calibri"/>
              </a:rPr>
              <a:t>qu</a:t>
            </a:r>
            <a:r>
              <a:rPr sz="2400" i="1" spc="-145" dirty="0">
                <a:solidFill>
                  <a:srgbClr val="001F5F"/>
                </a:solidFill>
                <a:latin typeface="Calibri"/>
                <a:cs typeface="Calibri"/>
              </a:rPr>
              <a:t>’</a:t>
            </a:r>
            <a:r>
              <a:rPr sz="2400" i="1" spc="-10" dirty="0">
                <a:solidFill>
                  <a:srgbClr val="001F5F"/>
                </a:solidFill>
                <a:latin typeface="Calibri"/>
                <a:cs typeface="Calibri"/>
              </a:rPr>
              <a:t>un</a:t>
            </a:r>
            <a:r>
              <a:rPr sz="2400" i="1" dirty="0">
                <a:solidFill>
                  <a:srgbClr val="001F5F"/>
                </a:solidFill>
                <a:latin typeface="Calibri"/>
                <a:cs typeface="Calibri"/>
              </a:rPr>
              <a:t>e</a:t>
            </a:r>
            <a:r>
              <a:rPr sz="2400" i="1" spc="60" dirty="0">
                <a:solidFill>
                  <a:srgbClr val="001F5F"/>
                </a:solidFill>
                <a:latin typeface="Calibri"/>
                <a:cs typeface="Calibri"/>
              </a:rPr>
              <a:t> </a:t>
            </a:r>
            <a:r>
              <a:rPr sz="2400" i="1" spc="-10" dirty="0">
                <a:solidFill>
                  <a:srgbClr val="001F5F"/>
                </a:solidFill>
                <a:latin typeface="Calibri"/>
                <a:cs typeface="Calibri"/>
              </a:rPr>
              <a:t>p</a:t>
            </a:r>
            <a:r>
              <a:rPr sz="2400" i="1" dirty="0">
                <a:solidFill>
                  <a:srgbClr val="001F5F"/>
                </a:solidFill>
                <a:latin typeface="Calibri"/>
                <a:cs typeface="Calibri"/>
              </a:rPr>
              <a:t>erso</a:t>
            </a:r>
            <a:r>
              <a:rPr sz="2400" i="1" spc="-10" dirty="0">
                <a:solidFill>
                  <a:srgbClr val="001F5F"/>
                </a:solidFill>
                <a:latin typeface="Calibri"/>
                <a:cs typeface="Calibri"/>
              </a:rPr>
              <a:t>nn</a:t>
            </a:r>
            <a:r>
              <a:rPr sz="2400" i="1" dirty="0">
                <a:solidFill>
                  <a:srgbClr val="001F5F"/>
                </a:solidFill>
                <a:latin typeface="Calibri"/>
                <a:cs typeface="Calibri"/>
              </a:rPr>
              <a:t>e</a:t>
            </a:r>
            <a:r>
              <a:rPr sz="2400" i="1" spc="60" dirty="0">
                <a:solidFill>
                  <a:srgbClr val="001F5F"/>
                </a:solidFill>
                <a:latin typeface="Calibri"/>
                <a:cs typeface="Calibri"/>
              </a:rPr>
              <a:t> </a:t>
            </a:r>
            <a:r>
              <a:rPr sz="2400" i="1" dirty="0">
                <a:solidFill>
                  <a:srgbClr val="001F5F"/>
                </a:solidFill>
                <a:latin typeface="Calibri"/>
                <a:cs typeface="Calibri"/>
              </a:rPr>
              <a:t>s</a:t>
            </a:r>
            <a:r>
              <a:rPr sz="2400" i="1" spc="5" dirty="0">
                <a:solidFill>
                  <a:srgbClr val="001F5F"/>
                </a:solidFill>
                <a:latin typeface="Calibri"/>
                <a:cs typeface="Calibri"/>
              </a:rPr>
              <a:t>é</a:t>
            </a:r>
            <a:r>
              <a:rPr sz="2400" i="1" dirty="0">
                <a:solidFill>
                  <a:srgbClr val="001F5F"/>
                </a:solidFill>
                <a:latin typeface="Calibri"/>
                <a:cs typeface="Calibri"/>
              </a:rPr>
              <a:t>r</a:t>
            </a:r>
            <a:r>
              <a:rPr sz="2400" i="1" spc="-15" dirty="0">
                <a:solidFill>
                  <a:srgbClr val="001F5F"/>
                </a:solidFill>
                <a:latin typeface="Calibri"/>
                <a:cs typeface="Calibri"/>
              </a:rPr>
              <a:t>o</a:t>
            </a:r>
            <a:r>
              <a:rPr sz="2400" i="1" spc="-10" dirty="0">
                <a:solidFill>
                  <a:srgbClr val="001F5F"/>
                </a:solidFill>
                <a:latin typeface="Calibri"/>
                <a:cs typeface="Calibri"/>
              </a:rPr>
              <a:t>p</a:t>
            </a:r>
            <a:r>
              <a:rPr sz="2400" i="1" dirty="0">
                <a:solidFill>
                  <a:srgbClr val="001F5F"/>
                </a:solidFill>
                <a:latin typeface="Calibri"/>
                <a:cs typeface="Calibri"/>
              </a:rPr>
              <a:t>osi</a:t>
            </a:r>
            <a:r>
              <a:rPr sz="2400" i="1" spc="5" dirty="0">
                <a:solidFill>
                  <a:srgbClr val="001F5F"/>
                </a:solidFill>
                <a:latin typeface="Calibri"/>
                <a:cs typeface="Calibri"/>
              </a:rPr>
              <a:t>t</a:t>
            </a:r>
            <a:r>
              <a:rPr sz="2400" i="1" dirty="0">
                <a:solidFill>
                  <a:srgbClr val="001F5F"/>
                </a:solidFill>
                <a:latin typeface="Calibri"/>
                <a:cs typeface="Calibri"/>
              </a:rPr>
              <a:t>i</a:t>
            </a:r>
            <a:r>
              <a:rPr sz="2400" i="1" spc="5" dirty="0">
                <a:solidFill>
                  <a:srgbClr val="001F5F"/>
                </a:solidFill>
                <a:latin typeface="Calibri"/>
                <a:cs typeface="Calibri"/>
              </a:rPr>
              <a:t>v</a:t>
            </a:r>
            <a:r>
              <a:rPr sz="2400" i="1" dirty="0">
                <a:solidFill>
                  <a:srgbClr val="001F5F"/>
                </a:solidFill>
                <a:latin typeface="Calibri"/>
                <a:cs typeface="Calibri"/>
              </a:rPr>
              <a:t>e</a:t>
            </a:r>
            <a:r>
              <a:rPr sz="2400" i="1" spc="35" dirty="0">
                <a:solidFill>
                  <a:srgbClr val="001F5F"/>
                </a:solidFill>
                <a:latin typeface="Calibri"/>
                <a:cs typeface="Calibri"/>
              </a:rPr>
              <a:t> </a:t>
            </a:r>
            <a:r>
              <a:rPr sz="2400" i="1" spc="-20" dirty="0">
                <a:solidFill>
                  <a:srgbClr val="001F5F"/>
                </a:solidFill>
                <a:latin typeface="Calibri"/>
                <a:cs typeface="Calibri"/>
              </a:rPr>
              <a:t>e</a:t>
            </a:r>
            <a:r>
              <a:rPr sz="2400" i="1" dirty="0">
                <a:solidFill>
                  <a:srgbClr val="001F5F"/>
                </a:solidFill>
                <a:latin typeface="Calibri"/>
                <a:cs typeface="Calibri"/>
              </a:rPr>
              <a:t>t</a:t>
            </a:r>
            <a:r>
              <a:rPr sz="2400" i="1" spc="-20" dirty="0">
                <a:solidFill>
                  <a:srgbClr val="001F5F"/>
                </a:solidFill>
                <a:latin typeface="Calibri"/>
                <a:cs typeface="Calibri"/>
              </a:rPr>
              <a:t> </a:t>
            </a:r>
            <a:r>
              <a:rPr sz="2400" i="1" spc="-15" dirty="0">
                <a:solidFill>
                  <a:srgbClr val="001F5F"/>
                </a:solidFill>
                <a:latin typeface="Calibri"/>
                <a:cs typeface="Calibri"/>
              </a:rPr>
              <a:t>je</a:t>
            </a:r>
            <a:r>
              <a:rPr lang="fr-FR" sz="2400" dirty="0">
                <a:latin typeface="Calibri"/>
                <a:cs typeface="Calibri"/>
              </a:rPr>
              <a:t> </a:t>
            </a:r>
            <a:r>
              <a:rPr sz="2400" i="1" spc="-5" dirty="0">
                <a:solidFill>
                  <a:srgbClr val="001F5F"/>
                </a:solidFill>
                <a:latin typeface="Calibri"/>
                <a:cs typeface="Calibri"/>
              </a:rPr>
              <a:t>su</a:t>
            </a:r>
            <a:r>
              <a:rPr sz="2400" i="1" spc="-10" dirty="0">
                <a:solidFill>
                  <a:srgbClr val="001F5F"/>
                </a:solidFill>
                <a:latin typeface="Calibri"/>
                <a:cs typeface="Calibri"/>
              </a:rPr>
              <a:t>i</a:t>
            </a:r>
            <a:r>
              <a:rPr sz="2400" i="1" dirty="0">
                <a:solidFill>
                  <a:srgbClr val="001F5F"/>
                </a:solidFill>
                <a:latin typeface="Calibri"/>
                <a:cs typeface="Calibri"/>
              </a:rPr>
              <a:t>s</a:t>
            </a:r>
            <a:r>
              <a:rPr sz="2400" i="1" spc="10" dirty="0">
                <a:solidFill>
                  <a:srgbClr val="001F5F"/>
                </a:solidFill>
                <a:latin typeface="Calibri"/>
                <a:cs typeface="Calibri"/>
              </a:rPr>
              <a:t> </a:t>
            </a:r>
            <a:r>
              <a:rPr sz="2400" i="1" spc="-10" dirty="0">
                <a:solidFill>
                  <a:srgbClr val="001F5F"/>
                </a:solidFill>
                <a:latin typeface="Calibri"/>
                <a:cs typeface="Calibri"/>
              </a:rPr>
              <a:t>r</a:t>
            </a:r>
            <a:r>
              <a:rPr sz="2400" i="1" dirty="0">
                <a:solidFill>
                  <a:srgbClr val="001F5F"/>
                </a:solidFill>
                <a:latin typeface="Calibri"/>
                <a:cs typeface="Calibri"/>
              </a:rPr>
              <a:t>églée</a:t>
            </a:r>
            <a:r>
              <a:rPr sz="2400" i="1" spc="15" dirty="0">
                <a:solidFill>
                  <a:srgbClr val="001F5F"/>
                </a:solidFill>
                <a:latin typeface="Calibri"/>
                <a:cs typeface="Calibri"/>
              </a:rPr>
              <a:t> </a:t>
            </a:r>
            <a:r>
              <a:rPr sz="2400" i="1" dirty="0">
                <a:solidFill>
                  <a:srgbClr val="001F5F"/>
                </a:solidFill>
                <a:latin typeface="Calibri"/>
                <a:cs typeface="Calibri"/>
              </a:rPr>
              <a:t>:</a:t>
            </a:r>
            <a:r>
              <a:rPr sz="2400" i="1" spc="-10" dirty="0">
                <a:solidFill>
                  <a:srgbClr val="001F5F"/>
                </a:solidFill>
                <a:latin typeface="Calibri"/>
                <a:cs typeface="Calibri"/>
              </a:rPr>
              <a:t> </a:t>
            </a:r>
            <a:r>
              <a:rPr sz="2400" i="1" spc="20" dirty="0">
                <a:solidFill>
                  <a:srgbClr val="001F5F"/>
                </a:solidFill>
                <a:latin typeface="Calibri"/>
                <a:cs typeface="Calibri"/>
              </a:rPr>
              <a:t>j</a:t>
            </a:r>
            <a:r>
              <a:rPr sz="2400" i="1" spc="-170" dirty="0">
                <a:solidFill>
                  <a:srgbClr val="001F5F"/>
                </a:solidFill>
                <a:latin typeface="Calibri"/>
                <a:cs typeface="Calibri"/>
              </a:rPr>
              <a:t>’</a:t>
            </a:r>
            <a:r>
              <a:rPr sz="2400" i="1" spc="-10" dirty="0">
                <a:solidFill>
                  <a:srgbClr val="001F5F"/>
                </a:solidFill>
                <a:latin typeface="Calibri"/>
                <a:cs typeface="Calibri"/>
              </a:rPr>
              <a:t>a</a:t>
            </a:r>
            <a:r>
              <a:rPr sz="2400" i="1" dirty="0">
                <a:solidFill>
                  <a:srgbClr val="001F5F"/>
                </a:solidFill>
                <a:latin typeface="Calibri"/>
                <a:cs typeface="Calibri"/>
              </a:rPr>
              <a:t>i</a:t>
            </a:r>
            <a:r>
              <a:rPr sz="2400" i="1" spc="5" dirty="0">
                <a:solidFill>
                  <a:srgbClr val="001F5F"/>
                </a:solidFill>
                <a:latin typeface="Calibri"/>
                <a:cs typeface="Calibri"/>
              </a:rPr>
              <a:t> </a:t>
            </a:r>
            <a:r>
              <a:rPr sz="2400" i="1" spc="-10" dirty="0">
                <a:solidFill>
                  <a:srgbClr val="001F5F"/>
                </a:solidFill>
                <a:latin typeface="Calibri"/>
                <a:cs typeface="Calibri"/>
              </a:rPr>
              <a:t>pr</a:t>
            </a:r>
            <a:r>
              <a:rPr sz="2400" i="1" dirty="0">
                <a:solidFill>
                  <a:srgbClr val="001F5F"/>
                </a:solidFill>
                <a:latin typeface="Calibri"/>
                <a:cs typeface="Calibri"/>
              </a:rPr>
              <a:t>is</a:t>
            </a:r>
            <a:r>
              <a:rPr sz="2400" i="1" spc="5" dirty="0">
                <a:solidFill>
                  <a:srgbClr val="001F5F"/>
                </a:solidFill>
                <a:latin typeface="Calibri"/>
                <a:cs typeface="Calibri"/>
              </a:rPr>
              <a:t> </a:t>
            </a:r>
            <a:r>
              <a:rPr sz="2400" i="1" spc="-10" dirty="0">
                <a:solidFill>
                  <a:srgbClr val="001F5F"/>
                </a:solidFill>
                <a:latin typeface="Calibri"/>
                <a:cs typeface="Calibri"/>
              </a:rPr>
              <a:t>u</a:t>
            </a:r>
            <a:r>
              <a:rPr sz="2400" i="1" dirty="0">
                <a:solidFill>
                  <a:srgbClr val="001F5F"/>
                </a:solidFill>
                <a:latin typeface="Calibri"/>
                <a:cs typeface="Calibri"/>
              </a:rPr>
              <a:t>n</a:t>
            </a:r>
            <a:r>
              <a:rPr sz="2400" i="1" spc="20" dirty="0">
                <a:solidFill>
                  <a:srgbClr val="001F5F"/>
                </a:solidFill>
                <a:latin typeface="Calibri"/>
                <a:cs typeface="Calibri"/>
              </a:rPr>
              <a:t> </a:t>
            </a:r>
            <a:r>
              <a:rPr sz="2400" i="1" spc="-10" dirty="0">
                <a:solidFill>
                  <a:srgbClr val="001F5F"/>
                </a:solidFill>
                <a:latin typeface="Calibri"/>
                <a:cs typeface="Calibri"/>
              </a:rPr>
              <a:t>r</a:t>
            </a:r>
            <a:r>
              <a:rPr sz="2400" i="1" dirty="0">
                <a:solidFill>
                  <a:srgbClr val="001F5F"/>
                </a:solidFill>
                <a:latin typeface="Calibri"/>
                <a:cs typeface="Calibri"/>
              </a:rPr>
              <a:t>is</a:t>
            </a:r>
            <a:r>
              <a:rPr sz="2400" i="1" spc="-10" dirty="0">
                <a:solidFill>
                  <a:srgbClr val="001F5F"/>
                </a:solidFill>
                <a:latin typeface="Calibri"/>
                <a:cs typeface="Calibri"/>
              </a:rPr>
              <a:t>qu</a:t>
            </a:r>
            <a:r>
              <a:rPr sz="2400" i="1" dirty="0">
                <a:solidFill>
                  <a:srgbClr val="001F5F"/>
                </a:solidFill>
                <a:latin typeface="Calibri"/>
                <a:cs typeface="Calibri"/>
              </a:rPr>
              <a:t>e</a:t>
            </a:r>
            <a:r>
              <a:rPr sz="2400" i="1" spc="30" dirty="0">
                <a:solidFill>
                  <a:srgbClr val="001F5F"/>
                </a:solidFill>
                <a:latin typeface="Calibri"/>
                <a:cs typeface="Calibri"/>
              </a:rPr>
              <a:t> </a:t>
            </a:r>
            <a:r>
              <a:rPr sz="2400" i="1" dirty="0">
                <a:solidFill>
                  <a:srgbClr val="001F5F"/>
                </a:solidFill>
                <a:latin typeface="Calibri"/>
                <a:cs typeface="Calibri"/>
              </a:rPr>
              <a:t>? </a:t>
            </a:r>
            <a:endParaRPr sz="2400" dirty="0">
              <a:latin typeface="Calibri"/>
              <a:cs typeface="Calibri"/>
            </a:endParaRPr>
          </a:p>
        </p:txBody>
      </p:sp>
      <p:sp>
        <p:nvSpPr>
          <p:cNvPr id="5" name="object 5"/>
          <p:cNvSpPr/>
          <p:nvPr/>
        </p:nvSpPr>
        <p:spPr>
          <a:xfrm>
            <a:off x="3886200" y="5562600"/>
            <a:ext cx="3324225" cy="103822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23621" y="3950971"/>
            <a:ext cx="4416425" cy="1661994"/>
          </a:xfrm>
          <a:prstGeom prst="rect">
            <a:avLst/>
          </a:prstGeom>
        </p:spPr>
        <p:txBody>
          <a:bodyPr vert="horz" wrap="square" lIns="0" tIns="0" rIns="0" bIns="0" rtlCol="0">
            <a:spAutoFit/>
          </a:bodyPr>
          <a:lstStyle/>
          <a:p>
            <a:pPr marL="12700"/>
            <a:r>
              <a:rPr sz="3600" b="1" spc="-15" dirty="0">
                <a:solidFill>
                  <a:srgbClr val="001F5F"/>
                </a:solidFill>
                <a:latin typeface="Calibri"/>
                <a:cs typeface="Calibri"/>
              </a:rPr>
              <a:t>St</a:t>
            </a:r>
            <a:r>
              <a:rPr sz="3600" b="1" spc="-100" dirty="0">
                <a:solidFill>
                  <a:srgbClr val="001F5F"/>
                </a:solidFill>
                <a:latin typeface="Calibri"/>
                <a:cs typeface="Calibri"/>
              </a:rPr>
              <a:t>r</a:t>
            </a:r>
            <a:r>
              <a:rPr sz="3600" b="1" spc="-45" dirty="0">
                <a:solidFill>
                  <a:srgbClr val="001F5F"/>
                </a:solidFill>
                <a:latin typeface="Calibri"/>
                <a:cs typeface="Calibri"/>
              </a:rPr>
              <a:t>a</a:t>
            </a:r>
            <a:r>
              <a:rPr sz="3600" b="1" spc="-65" dirty="0">
                <a:solidFill>
                  <a:srgbClr val="001F5F"/>
                </a:solidFill>
                <a:latin typeface="Calibri"/>
                <a:cs typeface="Calibri"/>
              </a:rPr>
              <a:t>t</a:t>
            </a:r>
            <a:r>
              <a:rPr sz="3600" b="1" spc="5" dirty="0">
                <a:solidFill>
                  <a:srgbClr val="001F5F"/>
                </a:solidFill>
                <a:latin typeface="Calibri"/>
                <a:cs typeface="Calibri"/>
              </a:rPr>
              <a:t>é</a:t>
            </a:r>
            <a:r>
              <a:rPr sz="3600" b="1" spc="-5" dirty="0">
                <a:solidFill>
                  <a:srgbClr val="001F5F"/>
                </a:solidFill>
                <a:latin typeface="Calibri"/>
                <a:cs typeface="Calibri"/>
              </a:rPr>
              <a:t>gi</a:t>
            </a:r>
            <a:r>
              <a:rPr sz="3600" b="1" spc="10" dirty="0">
                <a:solidFill>
                  <a:srgbClr val="001F5F"/>
                </a:solidFill>
                <a:latin typeface="Calibri"/>
                <a:cs typeface="Calibri"/>
              </a:rPr>
              <a:t>e</a:t>
            </a:r>
            <a:r>
              <a:rPr sz="3600" b="1" spc="-15" dirty="0">
                <a:solidFill>
                  <a:srgbClr val="001F5F"/>
                </a:solidFill>
                <a:latin typeface="Calibri"/>
                <a:cs typeface="Calibri"/>
              </a:rPr>
              <a:t>s</a:t>
            </a:r>
            <a:r>
              <a:rPr sz="3600" b="1" spc="-20" dirty="0">
                <a:solidFill>
                  <a:srgbClr val="001F5F"/>
                </a:solidFill>
                <a:latin typeface="Calibri"/>
                <a:cs typeface="Calibri"/>
              </a:rPr>
              <a:t> </a:t>
            </a:r>
            <a:r>
              <a:rPr sz="3600" b="1" spc="-15" dirty="0">
                <a:solidFill>
                  <a:srgbClr val="001F5F"/>
                </a:solidFill>
                <a:latin typeface="Calibri"/>
                <a:cs typeface="Calibri"/>
              </a:rPr>
              <a:t>d</a:t>
            </a:r>
            <a:r>
              <a:rPr sz="3600" b="1" dirty="0">
                <a:solidFill>
                  <a:srgbClr val="001F5F"/>
                </a:solidFill>
                <a:latin typeface="Calibri"/>
                <a:cs typeface="Calibri"/>
              </a:rPr>
              <a:t>e</a:t>
            </a:r>
            <a:r>
              <a:rPr sz="3600" b="1" spc="-15" dirty="0">
                <a:solidFill>
                  <a:srgbClr val="001F5F"/>
                </a:solidFill>
                <a:latin typeface="Calibri"/>
                <a:cs typeface="Calibri"/>
              </a:rPr>
              <a:t> d</a:t>
            </a:r>
            <a:r>
              <a:rPr sz="3600" b="1" spc="5" dirty="0">
                <a:solidFill>
                  <a:srgbClr val="001F5F"/>
                </a:solidFill>
                <a:latin typeface="Calibri"/>
                <a:cs typeface="Calibri"/>
              </a:rPr>
              <a:t>é</a:t>
            </a:r>
            <a:r>
              <a:rPr sz="3600" b="1" spc="-15" dirty="0">
                <a:solidFill>
                  <a:srgbClr val="001F5F"/>
                </a:solidFill>
                <a:latin typeface="Calibri"/>
                <a:cs typeface="Calibri"/>
              </a:rPr>
              <a:t>p</a:t>
            </a:r>
            <a:r>
              <a:rPr sz="3600" b="1" spc="-10" dirty="0">
                <a:solidFill>
                  <a:srgbClr val="001F5F"/>
                </a:solidFill>
                <a:latin typeface="Calibri"/>
                <a:cs typeface="Calibri"/>
              </a:rPr>
              <a:t>i</a:t>
            </a:r>
            <a:r>
              <a:rPr sz="3600" b="1" spc="-60" dirty="0">
                <a:solidFill>
                  <a:srgbClr val="001F5F"/>
                </a:solidFill>
                <a:latin typeface="Calibri"/>
                <a:cs typeface="Calibri"/>
              </a:rPr>
              <a:t>s</a:t>
            </a:r>
            <a:r>
              <a:rPr sz="3600" b="1" spc="-40" dirty="0">
                <a:solidFill>
                  <a:srgbClr val="001F5F"/>
                </a:solidFill>
                <a:latin typeface="Calibri"/>
                <a:cs typeface="Calibri"/>
              </a:rPr>
              <a:t>t</a:t>
            </a:r>
            <a:r>
              <a:rPr sz="3600" b="1" spc="-20" dirty="0">
                <a:solidFill>
                  <a:srgbClr val="001F5F"/>
                </a:solidFill>
                <a:latin typeface="Calibri"/>
                <a:cs typeface="Calibri"/>
              </a:rPr>
              <a:t>a</a:t>
            </a:r>
            <a:r>
              <a:rPr sz="3600" b="1" spc="-75" dirty="0">
                <a:solidFill>
                  <a:srgbClr val="001F5F"/>
                </a:solidFill>
                <a:latin typeface="Calibri"/>
                <a:cs typeface="Calibri"/>
              </a:rPr>
              <a:t>g</a:t>
            </a:r>
            <a:r>
              <a:rPr sz="3600" b="1" dirty="0">
                <a:solidFill>
                  <a:srgbClr val="001F5F"/>
                </a:solidFill>
                <a:latin typeface="Calibri"/>
                <a:cs typeface="Calibri"/>
              </a:rPr>
              <a:t>e</a:t>
            </a:r>
            <a:endParaRPr sz="3600">
              <a:latin typeface="Calibri"/>
              <a:cs typeface="Calibri"/>
            </a:endParaRPr>
          </a:p>
          <a:p>
            <a:pPr marL="12700"/>
            <a:r>
              <a:rPr sz="3600" b="1" spc="-5" dirty="0">
                <a:solidFill>
                  <a:srgbClr val="001F5F"/>
                </a:solidFill>
                <a:latin typeface="Calibri"/>
                <a:cs typeface="Calibri"/>
              </a:rPr>
              <a:t>T</a:t>
            </a:r>
            <a:r>
              <a:rPr sz="3600" b="1" spc="-45" dirty="0">
                <a:solidFill>
                  <a:srgbClr val="001F5F"/>
                </a:solidFill>
                <a:latin typeface="Calibri"/>
                <a:cs typeface="Calibri"/>
              </a:rPr>
              <a:t>R</a:t>
            </a:r>
            <a:r>
              <a:rPr sz="3600" b="1" spc="-5" dirty="0">
                <a:solidFill>
                  <a:srgbClr val="001F5F"/>
                </a:solidFill>
                <a:latin typeface="Calibri"/>
                <a:cs typeface="Calibri"/>
              </a:rPr>
              <a:t>ODS</a:t>
            </a:r>
            <a:endParaRPr sz="3600">
              <a:latin typeface="Calibri"/>
              <a:cs typeface="Calibri"/>
            </a:endParaRPr>
          </a:p>
          <a:p>
            <a:pPr marL="12700"/>
            <a:r>
              <a:rPr sz="3600" b="1" dirty="0">
                <a:solidFill>
                  <a:srgbClr val="001F5F"/>
                </a:solidFill>
                <a:latin typeface="Calibri"/>
                <a:cs typeface="Calibri"/>
              </a:rPr>
              <a:t>Au</a:t>
            </a:r>
            <a:r>
              <a:rPr sz="3600" b="1" spc="-15" dirty="0">
                <a:solidFill>
                  <a:srgbClr val="001F5F"/>
                </a:solidFill>
                <a:latin typeface="Calibri"/>
                <a:cs typeface="Calibri"/>
              </a:rPr>
              <a:t>t</a:t>
            </a:r>
            <a:r>
              <a:rPr sz="3600" b="1" spc="-20" dirty="0">
                <a:solidFill>
                  <a:srgbClr val="001F5F"/>
                </a:solidFill>
                <a:latin typeface="Calibri"/>
                <a:cs typeface="Calibri"/>
              </a:rPr>
              <a:t>o</a:t>
            </a:r>
            <a:r>
              <a:rPr sz="3600" b="1" spc="-60" dirty="0">
                <a:solidFill>
                  <a:srgbClr val="001F5F"/>
                </a:solidFill>
                <a:latin typeface="Calibri"/>
                <a:cs typeface="Calibri"/>
              </a:rPr>
              <a:t>t</a:t>
            </a:r>
            <a:r>
              <a:rPr sz="3600" b="1" spc="5" dirty="0">
                <a:solidFill>
                  <a:srgbClr val="001F5F"/>
                </a:solidFill>
                <a:latin typeface="Calibri"/>
                <a:cs typeface="Calibri"/>
              </a:rPr>
              <a:t>e</a:t>
            </a:r>
            <a:r>
              <a:rPr sz="3600" b="1" spc="-50" dirty="0">
                <a:solidFill>
                  <a:srgbClr val="001F5F"/>
                </a:solidFill>
                <a:latin typeface="Calibri"/>
                <a:cs typeface="Calibri"/>
              </a:rPr>
              <a:t>s</a:t>
            </a:r>
            <a:r>
              <a:rPr sz="3600" b="1" dirty="0">
                <a:solidFill>
                  <a:srgbClr val="001F5F"/>
                </a:solidFill>
                <a:latin typeface="Calibri"/>
                <a:cs typeface="Calibri"/>
              </a:rPr>
              <a:t>ts</a:t>
            </a:r>
            <a:endParaRPr sz="3600">
              <a:latin typeface="Calibri"/>
              <a:cs typeface="Calibri"/>
            </a:endParaRPr>
          </a:p>
        </p:txBody>
      </p:sp>
      <p:sp>
        <p:nvSpPr>
          <p:cNvPr id="3" name="object 3"/>
          <p:cNvSpPr txBox="1"/>
          <p:nvPr/>
        </p:nvSpPr>
        <p:spPr>
          <a:xfrm>
            <a:off x="4512057" y="2353795"/>
            <a:ext cx="3437254" cy="830997"/>
          </a:xfrm>
          <a:prstGeom prst="rect">
            <a:avLst/>
          </a:prstGeom>
        </p:spPr>
        <p:txBody>
          <a:bodyPr vert="horz" wrap="square" lIns="0" tIns="0" rIns="0" bIns="0" rtlCol="0">
            <a:spAutoFit/>
          </a:bodyPr>
          <a:lstStyle/>
          <a:p>
            <a:pPr marL="12700"/>
            <a:r>
              <a:rPr sz="5400" b="1" spc="-5" dirty="0">
                <a:solidFill>
                  <a:srgbClr val="001F5F"/>
                </a:solidFill>
                <a:latin typeface="Calibri"/>
                <a:cs typeface="Calibri"/>
              </a:rPr>
              <a:t>DEPI</a:t>
            </a:r>
            <a:r>
              <a:rPr sz="5400" b="1" spc="-40" dirty="0">
                <a:solidFill>
                  <a:srgbClr val="001F5F"/>
                </a:solidFill>
                <a:latin typeface="Calibri"/>
                <a:cs typeface="Calibri"/>
              </a:rPr>
              <a:t>S</a:t>
            </a:r>
            <a:r>
              <a:rPr sz="5400" b="1" spc="-445" dirty="0">
                <a:solidFill>
                  <a:srgbClr val="001F5F"/>
                </a:solidFill>
                <a:latin typeface="Calibri"/>
                <a:cs typeface="Calibri"/>
              </a:rPr>
              <a:t>T</a:t>
            </a:r>
            <a:r>
              <a:rPr sz="5400" b="1" spc="-85" dirty="0">
                <a:solidFill>
                  <a:srgbClr val="001F5F"/>
                </a:solidFill>
                <a:latin typeface="Calibri"/>
                <a:cs typeface="Calibri"/>
              </a:rPr>
              <a:t>A</a:t>
            </a:r>
            <a:r>
              <a:rPr sz="5400" b="1" spc="-5" dirty="0">
                <a:solidFill>
                  <a:srgbClr val="001F5F"/>
                </a:solidFill>
                <a:latin typeface="Calibri"/>
                <a:cs typeface="Calibri"/>
              </a:rPr>
              <a:t>G</a:t>
            </a:r>
            <a:r>
              <a:rPr sz="5400" b="1" spc="-55" dirty="0">
                <a:solidFill>
                  <a:srgbClr val="001F5F"/>
                </a:solidFill>
                <a:latin typeface="Calibri"/>
                <a:cs typeface="Calibri"/>
              </a:rPr>
              <a:t>E</a:t>
            </a:r>
            <a:r>
              <a:rPr sz="5400" b="1" spc="-30" dirty="0">
                <a:solidFill>
                  <a:srgbClr val="001F5F"/>
                </a:solidFill>
                <a:latin typeface="Calibri"/>
                <a:cs typeface="Calibri"/>
              </a:rPr>
              <a:t>S</a:t>
            </a:r>
            <a:endParaRPr sz="54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46489" y="4406901"/>
            <a:ext cx="7772400" cy="1231106"/>
          </a:xfrm>
        </p:spPr>
        <p:txBody>
          <a:bodyPr/>
          <a:lstStyle/>
          <a:p>
            <a:r>
              <a:rPr lang="fr-FR" dirty="0" smtClean="0"/>
              <a:t>Quelles sont les occasions manquées de dépistage</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10239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6200"/>
            <a:ext cx="10972799" cy="984885"/>
          </a:xfrm>
          <a:prstGeom prst="rect">
            <a:avLst/>
          </a:prstGeom>
        </p:spPr>
        <p:txBody>
          <a:bodyPr vert="horz" wrap="square" lIns="0" tIns="0" rIns="0" bIns="0" numCol="1" rtlCol="0" anchor="ctr" anchorCtr="0" compatLnSpc="1">
            <a:prstTxWarp prst="textNoShape">
              <a:avLst/>
            </a:prstTxWarp>
            <a:spAutoFit/>
          </a:bodyPr>
          <a:lstStyle/>
          <a:p>
            <a:pPr marL="128270" marR="5080" indent="-12700"/>
            <a:r>
              <a:rPr sz="3200" spc="-5" dirty="0"/>
              <a:t>D</a:t>
            </a:r>
            <a:r>
              <a:rPr sz="3200" spc="-20" dirty="0"/>
              <a:t>E</a:t>
            </a:r>
            <a:r>
              <a:rPr sz="3200" spc="-5" dirty="0"/>
              <a:t>T</a:t>
            </a:r>
            <a:r>
              <a:rPr sz="3200" spc="-60" dirty="0"/>
              <a:t>E</a:t>
            </a:r>
            <a:r>
              <a:rPr sz="3200" spc="10" dirty="0"/>
              <a:t>C</a:t>
            </a:r>
            <a:r>
              <a:rPr sz="3200" spc="-5" dirty="0"/>
              <a:t>T</a:t>
            </a:r>
            <a:r>
              <a:rPr sz="3200" spc="10" dirty="0"/>
              <a:t>I</a:t>
            </a:r>
            <a:r>
              <a:rPr sz="3200" spc="-5" dirty="0"/>
              <a:t>O</a:t>
            </a:r>
            <a:r>
              <a:rPr sz="3200" dirty="0"/>
              <a:t>N</a:t>
            </a:r>
            <a:r>
              <a:rPr sz="3200" spc="-65" dirty="0"/>
              <a:t> </a:t>
            </a:r>
            <a:r>
              <a:rPr sz="3200" spc="-5" dirty="0"/>
              <a:t>D</a:t>
            </a:r>
            <a:r>
              <a:rPr sz="3200" spc="-70" dirty="0"/>
              <a:t>E</a:t>
            </a:r>
            <a:r>
              <a:rPr sz="3200" dirty="0"/>
              <a:t>S </a:t>
            </a:r>
            <a:r>
              <a:rPr sz="3200" spc="-5" dirty="0"/>
              <a:t>OPPO</a:t>
            </a:r>
            <a:r>
              <a:rPr sz="3200" spc="-40" dirty="0"/>
              <a:t>R</a:t>
            </a:r>
            <a:r>
              <a:rPr sz="3200" spc="-5" dirty="0"/>
              <a:t>TUN</a:t>
            </a:r>
            <a:r>
              <a:rPr sz="3200" spc="-10" dirty="0"/>
              <a:t>I</a:t>
            </a:r>
            <a:r>
              <a:rPr sz="3200" spc="-5" dirty="0"/>
              <a:t>T</a:t>
            </a:r>
            <a:r>
              <a:rPr sz="3200" spc="-60" dirty="0"/>
              <a:t>E</a:t>
            </a:r>
            <a:r>
              <a:rPr sz="3200" dirty="0"/>
              <a:t>S MANQU</a:t>
            </a:r>
            <a:r>
              <a:rPr sz="3200" spc="-15" dirty="0"/>
              <a:t>E</a:t>
            </a:r>
            <a:r>
              <a:rPr sz="3200" spc="-60" dirty="0"/>
              <a:t>E</a:t>
            </a:r>
            <a:r>
              <a:rPr sz="3200" dirty="0"/>
              <a:t>S</a:t>
            </a:r>
            <a:r>
              <a:rPr sz="3200" spc="-20" dirty="0"/>
              <a:t> </a:t>
            </a:r>
            <a:r>
              <a:rPr sz="3200" spc="-5" dirty="0"/>
              <a:t>D</a:t>
            </a:r>
            <a:r>
              <a:rPr sz="3200" dirty="0"/>
              <a:t>E</a:t>
            </a:r>
            <a:r>
              <a:rPr sz="3200" spc="-20" dirty="0"/>
              <a:t> </a:t>
            </a:r>
            <a:r>
              <a:rPr sz="3200" spc="-5" dirty="0"/>
              <a:t>D</a:t>
            </a:r>
            <a:r>
              <a:rPr sz="3200" spc="-15" dirty="0"/>
              <a:t>E</a:t>
            </a:r>
            <a:r>
              <a:rPr sz="3200" spc="-5" dirty="0"/>
              <a:t>PI</a:t>
            </a:r>
            <a:r>
              <a:rPr sz="3200" spc="-35" dirty="0"/>
              <a:t>S</a:t>
            </a:r>
            <a:r>
              <a:rPr sz="3200" spc="-310" dirty="0"/>
              <a:t>T</a:t>
            </a:r>
            <a:r>
              <a:rPr sz="3200" spc="-60" dirty="0"/>
              <a:t>A</a:t>
            </a:r>
            <a:r>
              <a:rPr sz="3200" spc="-5" dirty="0"/>
              <a:t>G</a:t>
            </a:r>
            <a:r>
              <a:rPr sz="3200" dirty="0"/>
              <a:t>E</a:t>
            </a:r>
            <a:r>
              <a:rPr sz="3200" spc="-65" dirty="0"/>
              <a:t> </a:t>
            </a:r>
            <a:r>
              <a:rPr sz="3200" spc="-5" dirty="0"/>
              <a:t>D</a:t>
            </a:r>
            <a:r>
              <a:rPr sz="3200" dirty="0"/>
              <a:t>U </a:t>
            </a:r>
            <a:r>
              <a:rPr sz="3200" spc="-5"/>
              <a:t>VI</a:t>
            </a:r>
            <a:r>
              <a:rPr sz="3200"/>
              <a:t>H</a:t>
            </a:r>
            <a:r>
              <a:rPr sz="3200" spc="-35"/>
              <a:t> </a:t>
            </a:r>
            <a:endParaRPr sz="3200"/>
          </a:p>
        </p:txBody>
      </p:sp>
      <p:sp>
        <p:nvSpPr>
          <p:cNvPr id="3" name="object 3"/>
          <p:cNvSpPr txBox="1"/>
          <p:nvPr/>
        </p:nvSpPr>
        <p:spPr>
          <a:xfrm>
            <a:off x="838200" y="1661812"/>
            <a:ext cx="11201400" cy="4037003"/>
          </a:xfrm>
          <a:prstGeom prst="rect">
            <a:avLst/>
          </a:prstGeom>
        </p:spPr>
        <p:txBody>
          <a:bodyPr vert="horz" wrap="square" lIns="0" tIns="0" rIns="0" bIns="0" rtlCol="0">
            <a:spAutoFit/>
          </a:bodyPr>
          <a:lstStyle/>
          <a:p>
            <a:pPr marL="12700"/>
            <a:r>
              <a:rPr sz="2400" spc="-20" dirty="0">
                <a:solidFill>
                  <a:srgbClr val="001F5F"/>
                </a:solidFill>
                <a:latin typeface="Calibri"/>
                <a:cs typeface="Calibri"/>
              </a:rPr>
              <a:t>E</a:t>
            </a:r>
            <a:r>
              <a:rPr sz="2400" spc="-5" dirty="0">
                <a:solidFill>
                  <a:srgbClr val="001F5F"/>
                </a:solidFill>
                <a:latin typeface="Calibri"/>
                <a:cs typeface="Calibri"/>
              </a:rPr>
              <a:t>t</a:t>
            </a:r>
            <a:r>
              <a:rPr sz="2400" spc="5" dirty="0">
                <a:solidFill>
                  <a:srgbClr val="001F5F"/>
                </a:solidFill>
                <a:latin typeface="Calibri"/>
                <a:cs typeface="Calibri"/>
              </a:rPr>
              <a:t>ud</a:t>
            </a:r>
            <a:r>
              <a:rPr sz="2400" spc="-15" dirty="0">
                <a:solidFill>
                  <a:srgbClr val="001F5F"/>
                </a:solidFill>
                <a:latin typeface="Calibri"/>
                <a:cs typeface="Calibri"/>
              </a:rPr>
              <a:t>e</a:t>
            </a:r>
            <a:r>
              <a:rPr sz="2400" spc="-3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u</a:t>
            </a:r>
            <a:r>
              <a:rPr sz="2400" spc="-30" dirty="0">
                <a:solidFill>
                  <a:srgbClr val="001F5F"/>
                </a:solidFill>
                <a:latin typeface="Calibri"/>
                <a:cs typeface="Calibri"/>
              </a:rPr>
              <a:t> </a:t>
            </a:r>
            <a:r>
              <a:rPr sz="2400" spc="5" dirty="0">
                <a:solidFill>
                  <a:srgbClr val="001F5F"/>
                </a:solidFill>
                <a:latin typeface="Calibri"/>
                <a:cs typeface="Calibri"/>
              </a:rPr>
              <a:t>p</a:t>
            </a:r>
            <a:r>
              <a:rPr sz="2400" spc="-15" dirty="0">
                <a:solidFill>
                  <a:srgbClr val="001F5F"/>
                </a:solidFill>
                <a:latin typeface="Calibri"/>
                <a:cs typeface="Calibri"/>
              </a:rPr>
              <a:t>a</a:t>
            </a:r>
            <a:r>
              <a:rPr sz="2400" spc="-30" dirty="0">
                <a:solidFill>
                  <a:srgbClr val="001F5F"/>
                </a:solidFill>
                <a:latin typeface="Calibri"/>
                <a:cs typeface="Calibri"/>
              </a:rPr>
              <a:t>r</a:t>
            </a:r>
            <a:r>
              <a:rPr sz="2400" spc="-50" dirty="0">
                <a:solidFill>
                  <a:srgbClr val="001F5F"/>
                </a:solidFill>
                <a:latin typeface="Calibri"/>
                <a:cs typeface="Calibri"/>
              </a:rPr>
              <a:t>c</a:t>
            </a:r>
            <a:r>
              <a:rPr sz="2400" dirty="0">
                <a:solidFill>
                  <a:srgbClr val="001F5F"/>
                </a:solidFill>
                <a:latin typeface="Calibri"/>
                <a:cs typeface="Calibri"/>
              </a:rPr>
              <a:t>o</a:t>
            </a:r>
            <a:r>
              <a:rPr sz="2400" spc="5" dirty="0">
                <a:solidFill>
                  <a:srgbClr val="001F5F"/>
                </a:solidFill>
                <a:latin typeface="Calibri"/>
                <a:cs typeface="Calibri"/>
              </a:rPr>
              <a:t>u</a:t>
            </a:r>
            <a:r>
              <a:rPr sz="2400" spc="-55" dirty="0">
                <a:solidFill>
                  <a:srgbClr val="001F5F"/>
                </a:solidFill>
                <a:latin typeface="Calibri"/>
                <a:cs typeface="Calibri"/>
              </a:rPr>
              <a:t>r</a:t>
            </a:r>
            <a:r>
              <a:rPr sz="2400" dirty="0">
                <a:solidFill>
                  <a:srgbClr val="001F5F"/>
                </a:solidFill>
                <a:latin typeface="Calibri"/>
                <a:cs typeface="Calibri"/>
              </a:rPr>
              <a:t>s</a:t>
            </a:r>
            <a:r>
              <a:rPr sz="2400" spc="-20" dirty="0">
                <a:solidFill>
                  <a:srgbClr val="001F5F"/>
                </a:solidFill>
                <a:latin typeface="Calibri"/>
                <a:cs typeface="Calibri"/>
              </a:rPr>
              <a:t> </a:t>
            </a:r>
            <a:r>
              <a:rPr sz="2400" spc="5" dirty="0">
                <a:solidFill>
                  <a:srgbClr val="001F5F"/>
                </a:solidFill>
                <a:latin typeface="Calibri"/>
                <a:cs typeface="Calibri"/>
              </a:rPr>
              <a:t>d</a:t>
            </a:r>
            <a:r>
              <a:rPr sz="2400" spc="-15" dirty="0">
                <a:solidFill>
                  <a:srgbClr val="001F5F"/>
                </a:solidFill>
                <a:latin typeface="Calibri"/>
                <a:cs typeface="Calibri"/>
              </a:rPr>
              <a:t>e</a:t>
            </a:r>
            <a:r>
              <a:rPr sz="2400" spc="-10" dirty="0">
                <a:solidFill>
                  <a:srgbClr val="001F5F"/>
                </a:solidFill>
                <a:latin typeface="Calibri"/>
                <a:cs typeface="Calibri"/>
              </a:rPr>
              <a:t> </a:t>
            </a:r>
            <a:r>
              <a:rPr sz="2400" spc="-5" dirty="0">
                <a:solidFill>
                  <a:srgbClr val="001F5F"/>
                </a:solidFill>
                <a:latin typeface="Calibri"/>
                <a:cs typeface="Calibri"/>
              </a:rPr>
              <a:t>soi</a:t>
            </a:r>
            <a:r>
              <a:rPr sz="2400" spc="10" dirty="0">
                <a:solidFill>
                  <a:srgbClr val="001F5F"/>
                </a:solidFill>
                <a:latin typeface="Calibri"/>
                <a:cs typeface="Calibri"/>
              </a:rPr>
              <a:t>n</a:t>
            </a:r>
            <a:r>
              <a:rPr sz="2400" dirty="0">
                <a:solidFill>
                  <a:srgbClr val="001F5F"/>
                </a:solidFill>
                <a:latin typeface="Calibri"/>
                <a:cs typeface="Calibri"/>
              </a:rPr>
              <a:t>s</a:t>
            </a:r>
            <a:r>
              <a:rPr sz="2400" spc="-45" dirty="0">
                <a:solidFill>
                  <a:srgbClr val="001F5F"/>
                </a:solidFill>
                <a:latin typeface="Calibri"/>
                <a:cs typeface="Calibri"/>
              </a:rPr>
              <a:t> </a:t>
            </a:r>
            <a:r>
              <a:rPr sz="2400" spc="-35" dirty="0">
                <a:solidFill>
                  <a:srgbClr val="001F5F"/>
                </a:solidFill>
                <a:latin typeface="Calibri"/>
                <a:cs typeface="Calibri"/>
              </a:rPr>
              <a:t>e</a:t>
            </a:r>
            <a:r>
              <a:rPr sz="2400" spc="-10" dirty="0">
                <a:solidFill>
                  <a:srgbClr val="001F5F"/>
                </a:solidFill>
                <a:latin typeface="Calibri"/>
                <a:cs typeface="Calibri"/>
              </a:rPr>
              <a:t>t</a:t>
            </a:r>
            <a:r>
              <a:rPr sz="2400" spc="-5" dirty="0">
                <a:solidFill>
                  <a:srgbClr val="001F5F"/>
                </a:solidFill>
                <a:latin typeface="Calibri"/>
                <a:cs typeface="Calibri"/>
              </a:rPr>
              <a:t> </a:t>
            </a:r>
            <a:r>
              <a:rPr sz="2400" spc="5" dirty="0">
                <a:solidFill>
                  <a:srgbClr val="001F5F"/>
                </a:solidFill>
                <a:latin typeface="Calibri"/>
                <a:cs typeface="Calibri"/>
              </a:rPr>
              <a:t>d</a:t>
            </a:r>
            <a:r>
              <a:rPr sz="2400" spc="-15" dirty="0">
                <a:solidFill>
                  <a:srgbClr val="001F5F"/>
                </a:solidFill>
                <a:latin typeface="Calibri"/>
                <a:cs typeface="Calibri"/>
              </a:rPr>
              <a:t>es </a:t>
            </a:r>
            <a:r>
              <a:rPr sz="2400" dirty="0">
                <a:solidFill>
                  <a:srgbClr val="001F5F"/>
                </a:solidFill>
                <a:latin typeface="Calibri"/>
                <a:cs typeface="Calibri"/>
              </a:rPr>
              <a:t>a</a:t>
            </a:r>
            <a:r>
              <a:rPr sz="2400" spc="-15" dirty="0">
                <a:solidFill>
                  <a:srgbClr val="001F5F"/>
                </a:solidFill>
                <a:latin typeface="Calibri"/>
                <a:cs typeface="Calibri"/>
              </a:rPr>
              <a:t>n</a:t>
            </a:r>
            <a:r>
              <a:rPr sz="2400" spc="-25" dirty="0">
                <a:solidFill>
                  <a:srgbClr val="001F5F"/>
                </a:solidFill>
                <a:latin typeface="Calibri"/>
                <a:cs typeface="Calibri"/>
              </a:rPr>
              <a:t>t</a:t>
            </a:r>
            <a:r>
              <a:rPr sz="2400" spc="-15" dirty="0">
                <a:solidFill>
                  <a:srgbClr val="001F5F"/>
                </a:solidFill>
                <a:latin typeface="Calibri"/>
                <a:cs typeface="Calibri"/>
              </a:rPr>
              <a:t>écé</a:t>
            </a:r>
            <a:r>
              <a:rPr sz="2400" spc="-5" dirty="0">
                <a:solidFill>
                  <a:srgbClr val="001F5F"/>
                </a:solidFill>
                <a:latin typeface="Calibri"/>
                <a:cs typeface="Calibri"/>
              </a:rPr>
              <a:t>d</a:t>
            </a:r>
            <a:r>
              <a:rPr sz="2400" spc="-15" dirty="0">
                <a:solidFill>
                  <a:srgbClr val="001F5F"/>
                </a:solidFill>
                <a:latin typeface="Calibri"/>
                <a:cs typeface="Calibri"/>
              </a:rPr>
              <a:t>e</a:t>
            </a:r>
            <a:r>
              <a:rPr sz="2400" spc="-25" dirty="0">
                <a:solidFill>
                  <a:srgbClr val="001F5F"/>
                </a:solidFill>
                <a:latin typeface="Calibri"/>
                <a:cs typeface="Calibri"/>
              </a:rPr>
              <a:t>n</a:t>
            </a:r>
            <a:r>
              <a:rPr sz="2400" spc="-5" dirty="0">
                <a:solidFill>
                  <a:srgbClr val="001F5F"/>
                </a:solidFill>
                <a:latin typeface="Calibri"/>
                <a:cs typeface="Calibri"/>
              </a:rPr>
              <a:t>t</a:t>
            </a:r>
            <a:r>
              <a:rPr sz="2400" dirty="0">
                <a:solidFill>
                  <a:srgbClr val="001F5F"/>
                </a:solidFill>
                <a:latin typeface="Calibri"/>
                <a:cs typeface="Calibri"/>
              </a:rPr>
              <a:t>s</a:t>
            </a:r>
            <a:r>
              <a:rPr sz="2400" spc="-65" dirty="0">
                <a:solidFill>
                  <a:srgbClr val="001F5F"/>
                </a:solidFill>
                <a:latin typeface="Calibri"/>
                <a:cs typeface="Calibri"/>
              </a:rPr>
              <a:t> </a:t>
            </a:r>
            <a:r>
              <a:rPr sz="2400" spc="-20" dirty="0">
                <a:solidFill>
                  <a:srgbClr val="001F5F"/>
                </a:solidFill>
                <a:latin typeface="Calibri"/>
                <a:cs typeface="Calibri"/>
              </a:rPr>
              <a:t>mé</a:t>
            </a:r>
            <a:r>
              <a:rPr sz="2400" dirty="0">
                <a:solidFill>
                  <a:srgbClr val="001F5F"/>
                </a:solidFill>
                <a:latin typeface="Calibri"/>
                <a:cs typeface="Calibri"/>
              </a:rPr>
              <a:t>di</a:t>
            </a:r>
            <a:r>
              <a:rPr sz="2400" spc="-35" dirty="0">
                <a:solidFill>
                  <a:srgbClr val="001F5F"/>
                </a:solidFill>
                <a:latin typeface="Calibri"/>
                <a:cs typeface="Calibri"/>
              </a:rPr>
              <a:t>c</a:t>
            </a:r>
            <a:r>
              <a:rPr sz="2400" dirty="0">
                <a:solidFill>
                  <a:srgbClr val="001F5F"/>
                </a:solidFill>
                <a:latin typeface="Calibri"/>
                <a:cs typeface="Calibri"/>
              </a:rPr>
              <a:t>a</a:t>
            </a:r>
            <a:r>
              <a:rPr sz="2400" spc="10" dirty="0">
                <a:solidFill>
                  <a:srgbClr val="001F5F"/>
                </a:solidFill>
                <a:latin typeface="Calibri"/>
                <a:cs typeface="Calibri"/>
              </a:rPr>
              <a:t>u</a:t>
            </a:r>
            <a:r>
              <a:rPr sz="2400" dirty="0">
                <a:solidFill>
                  <a:srgbClr val="001F5F"/>
                </a:solidFill>
                <a:latin typeface="Calibri"/>
                <a:cs typeface="Calibri"/>
              </a:rPr>
              <a:t>x</a:t>
            </a:r>
            <a:r>
              <a:rPr sz="2400" spc="-25" dirty="0">
                <a:solidFill>
                  <a:srgbClr val="001F5F"/>
                </a:solidFill>
                <a:latin typeface="Calibri"/>
                <a:cs typeface="Calibri"/>
              </a:rPr>
              <a:t> </a:t>
            </a:r>
            <a:r>
              <a:rPr sz="2400" spc="5" dirty="0">
                <a:solidFill>
                  <a:srgbClr val="001F5F"/>
                </a:solidFill>
                <a:latin typeface="Calibri"/>
                <a:cs typeface="Calibri"/>
              </a:rPr>
              <a:t>d</a:t>
            </a:r>
            <a:r>
              <a:rPr sz="2400" spc="-15" dirty="0">
                <a:solidFill>
                  <a:srgbClr val="001F5F"/>
                </a:solidFill>
                <a:latin typeface="Calibri"/>
                <a:cs typeface="Calibri"/>
              </a:rPr>
              <a:t>es</a:t>
            </a:r>
            <a:endParaRPr sz="2400" dirty="0">
              <a:latin typeface="Calibri"/>
              <a:cs typeface="Calibri"/>
            </a:endParaRPr>
          </a:p>
          <a:p>
            <a:pPr marL="12700"/>
            <a:r>
              <a:rPr sz="2400" spc="5" dirty="0">
                <a:solidFill>
                  <a:srgbClr val="001F5F"/>
                </a:solidFill>
                <a:latin typeface="Calibri"/>
                <a:cs typeface="Calibri"/>
              </a:rPr>
              <a:t>p</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ie</a:t>
            </a:r>
            <a:r>
              <a:rPr sz="2400" spc="-15" dirty="0">
                <a:solidFill>
                  <a:srgbClr val="001F5F"/>
                </a:solidFill>
                <a:latin typeface="Calibri"/>
                <a:cs typeface="Calibri"/>
              </a:rPr>
              <a:t>n</a:t>
            </a:r>
            <a:r>
              <a:rPr sz="2400" spc="5" dirty="0">
                <a:solidFill>
                  <a:srgbClr val="001F5F"/>
                </a:solidFill>
                <a:latin typeface="Calibri"/>
                <a:cs typeface="Calibri"/>
              </a:rPr>
              <a:t>t</a:t>
            </a:r>
            <a:r>
              <a:rPr sz="2400" dirty="0">
                <a:solidFill>
                  <a:srgbClr val="001F5F"/>
                </a:solidFill>
                <a:latin typeface="Calibri"/>
                <a:cs typeface="Calibri"/>
              </a:rPr>
              <a:t>s</a:t>
            </a:r>
            <a:r>
              <a:rPr sz="2400" spc="-70" dirty="0">
                <a:solidFill>
                  <a:srgbClr val="001F5F"/>
                </a:solidFill>
                <a:latin typeface="Calibri"/>
                <a:cs typeface="Calibri"/>
              </a:rPr>
              <a:t> </a:t>
            </a:r>
            <a:r>
              <a:rPr sz="2400" spc="5" dirty="0">
                <a:solidFill>
                  <a:srgbClr val="001F5F"/>
                </a:solidFill>
                <a:latin typeface="Calibri"/>
                <a:cs typeface="Calibri"/>
              </a:rPr>
              <a:t>n</a:t>
            </a:r>
            <a:r>
              <a:rPr sz="2400" spc="-5" dirty="0">
                <a:solidFill>
                  <a:srgbClr val="001F5F"/>
                </a:solidFill>
                <a:latin typeface="Calibri"/>
                <a:cs typeface="Calibri"/>
              </a:rPr>
              <a:t>o</a:t>
            </a:r>
            <a:r>
              <a:rPr sz="2400" spc="10" dirty="0">
                <a:solidFill>
                  <a:srgbClr val="001F5F"/>
                </a:solidFill>
                <a:latin typeface="Calibri"/>
                <a:cs typeface="Calibri"/>
              </a:rPr>
              <a:t>u</a:t>
            </a:r>
            <a:r>
              <a:rPr sz="2400" spc="-30" dirty="0">
                <a:solidFill>
                  <a:srgbClr val="001F5F"/>
                </a:solidFill>
                <a:latin typeface="Calibri"/>
                <a:cs typeface="Calibri"/>
              </a:rPr>
              <a:t>v</a:t>
            </a:r>
            <a:r>
              <a:rPr sz="2400" dirty="0">
                <a:solidFill>
                  <a:srgbClr val="001F5F"/>
                </a:solidFill>
                <a:latin typeface="Calibri"/>
                <a:cs typeface="Calibri"/>
              </a:rPr>
              <a:t>ellem</a:t>
            </a:r>
            <a:r>
              <a:rPr sz="2400" spc="5" dirty="0">
                <a:solidFill>
                  <a:srgbClr val="001F5F"/>
                </a:solidFill>
                <a:latin typeface="Calibri"/>
                <a:cs typeface="Calibri"/>
              </a:rPr>
              <a:t>e</a:t>
            </a:r>
            <a:r>
              <a:rPr sz="2400" spc="-20" dirty="0">
                <a:solidFill>
                  <a:srgbClr val="001F5F"/>
                </a:solidFill>
                <a:latin typeface="Calibri"/>
                <a:cs typeface="Calibri"/>
              </a:rPr>
              <a:t>n</a:t>
            </a:r>
            <a:r>
              <a:rPr sz="2400" dirty="0">
                <a:solidFill>
                  <a:srgbClr val="001F5F"/>
                </a:solidFill>
                <a:latin typeface="Calibri"/>
                <a:cs typeface="Calibri"/>
              </a:rPr>
              <a:t>t</a:t>
            </a:r>
            <a:r>
              <a:rPr sz="2400" spc="-5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iagn</a:t>
            </a:r>
            <a:r>
              <a:rPr sz="2400" spc="-5" dirty="0">
                <a:solidFill>
                  <a:srgbClr val="001F5F"/>
                </a:solidFill>
                <a:latin typeface="Calibri"/>
                <a:cs typeface="Calibri"/>
              </a:rPr>
              <a:t>o</a:t>
            </a:r>
            <a:r>
              <a:rPr sz="2400" spc="-25" dirty="0">
                <a:solidFill>
                  <a:srgbClr val="001F5F"/>
                </a:solidFill>
                <a:latin typeface="Calibri"/>
                <a:cs typeface="Calibri"/>
              </a:rPr>
              <a:t>s</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qu</a:t>
            </a:r>
            <a:r>
              <a:rPr sz="2400" dirty="0">
                <a:solidFill>
                  <a:srgbClr val="001F5F"/>
                </a:solidFill>
                <a:latin typeface="Calibri"/>
                <a:cs typeface="Calibri"/>
              </a:rPr>
              <a:t>és</a:t>
            </a:r>
            <a:r>
              <a:rPr sz="2400" spc="-65" dirty="0">
                <a:solidFill>
                  <a:srgbClr val="001F5F"/>
                </a:solidFill>
                <a:latin typeface="Calibri"/>
                <a:cs typeface="Calibri"/>
              </a:rPr>
              <a:t> </a:t>
            </a:r>
            <a:r>
              <a:rPr sz="2400" spc="5" dirty="0">
                <a:solidFill>
                  <a:srgbClr val="001F5F"/>
                </a:solidFill>
                <a:latin typeface="Calibri"/>
                <a:cs typeface="Calibri"/>
              </a:rPr>
              <a:t>p</a:t>
            </a:r>
            <a:r>
              <a:rPr sz="2400" spc="-5" dirty="0">
                <a:solidFill>
                  <a:srgbClr val="001F5F"/>
                </a:solidFill>
                <a:latin typeface="Calibri"/>
                <a:cs typeface="Calibri"/>
              </a:rPr>
              <a:t>o</a:t>
            </a:r>
            <a:r>
              <a:rPr sz="2400" spc="10" dirty="0">
                <a:solidFill>
                  <a:srgbClr val="001F5F"/>
                </a:solidFill>
                <a:latin typeface="Calibri"/>
                <a:cs typeface="Calibri"/>
              </a:rPr>
              <a:t>u</a:t>
            </a:r>
            <a:r>
              <a:rPr sz="2400" spc="-10" dirty="0">
                <a:solidFill>
                  <a:srgbClr val="001F5F"/>
                </a:solidFill>
                <a:latin typeface="Calibri"/>
                <a:cs typeface="Calibri"/>
              </a:rPr>
              <a:t>r</a:t>
            </a:r>
            <a:r>
              <a:rPr sz="2400" spc="-40" dirty="0">
                <a:solidFill>
                  <a:srgbClr val="001F5F"/>
                </a:solidFill>
                <a:latin typeface="Calibri"/>
                <a:cs typeface="Calibri"/>
              </a:rPr>
              <a:t> </a:t>
            </a:r>
            <a:r>
              <a:rPr sz="2400" dirty="0">
                <a:solidFill>
                  <a:srgbClr val="001F5F"/>
                </a:solidFill>
                <a:latin typeface="Calibri"/>
                <a:cs typeface="Calibri"/>
              </a:rPr>
              <a:t>le</a:t>
            </a:r>
            <a:r>
              <a:rPr sz="2400" spc="-15" dirty="0">
                <a:solidFill>
                  <a:srgbClr val="001F5F"/>
                </a:solidFill>
                <a:latin typeface="Calibri"/>
                <a:cs typeface="Calibri"/>
              </a:rPr>
              <a:t> </a:t>
            </a:r>
            <a:r>
              <a:rPr sz="2400" spc="-5" dirty="0">
                <a:solidFill>
                  <a:srgbClr val="001F5F"/>
                </a:solidFill>
                <a:latin typeface="Calibri"/>
                <a:cs typeface="Calibri"/>
              </a:rPr>
              <a:t>VI</a:t>
            </a:r>
            <a:r>
              <a:rPr sz="2400" dirty="0">
                <a:solidFill>
                  <a:srgbClr val="001F5F"/>
                </a:solidFill>
                <a:latin typeface="Calibri"/>
                <a:cs typeface="Calibri"/>
              </a:rPr>
              <a:t>H </a:t>
            </a:r>
            <a:r>
              <a:rPr sz="2400" spc="-10" dirty="0">
                <a:solidFill>
                  <a:srgbClr val="001F5F"/>
                </a:solidFill>
                <a:latin typeface="Calibri"/>
                <a:cs typeface="Calibri"/>
              </a:rPr>
              <a:t>:</a:t>
            </a:r>
            <a:endParaRPr sz="2400" dirty="0">
              <a:latin typeface="Calibri"/>
              <a:cs typeface="Calibri"/>
            </a:endParaRPr>
          </a:p>
          <a:p>
            <a:pPr marL="355600" indent="-342900">
              <a:spcBef>
                <a:spcPts val="575"/>
              </a:spcBef>
              <a:buFont typeface="Arial"/>
              <a:buChar char="•"/>
            </a:pPr>
            <a:r>
              <a:rPr sz="2400" spc="5" dirty="0">
                <a:solidFill>
                  <a:srgbClr val="001F5F"/>
                </a:solidFill>
                <a:latin typeface="Calibri"/>
                <a:cs typeface="Calibri"/>
              </a:rPr>
              <a:t>32</a:t>
            </a:r>
            <a:r>
              <a:rPr sz="2400" dirty="0">
                <a:solidFill>
                  <a:srgbClr val="001F5F"/>
                </a:solidFill>
                <a:latin typeface="Calibri"/>
                <a:cs typeface="Calibri"/>
              </a:rPr>
              <a:t>%</a:t>
            </a:r>
            <a:r>
              <a:rPr sz="2400" spc="-30" dirty="0">
                <a:solidFill>
                  <a:srgbClr val="001F5F"/>
                </a:solidFill>
                <a:latin typeface="Calibri"/>
                <a:cs typeface="Calibri"/>
              </a:rPr>
              <a:t> </a:t>
            </a:r>
            <a:r>
              <a:rPr sz="2400" spc="5" dirty="0">
                <a:solidFill>
                  <a:srgbClr val="001F5F"/>
                </a:solidFill>
                <a:latin typeface="Calibri"/>
                <a:cs typeface="Calibri"/>
              </a:rPr>
              <a:t>p</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ie</a:t>
            </a:r>
            <a:r>
              <a:rPr sz="2400" spc="-10" dirty="0">
                <a:solidFill>
                  <a:srgbClr val="001F5F"/>
                </a:solidFill>
                <a:latin typeface="Calibri"/>
                <a:cs typeface="Calibri"/>
              </a:rPr>
              <a:t>n</a:t>
            </a:r>
            <a:r>
              <a:rPr sz="2400" spc="5" dirty="0">
                <a:solidFill>
                  <a:srgbClr val="001F5F"/>
                </a:solidFill>
                <a:latin typeface="Calibri"/>
                <a:cs typeface="Calibri"/>
              </a:rPr>
              <a:t>t</a:t>
            </a:r>
            <a:r>
              <a:rPr sz="2400" dirty="0">
                <a:solidFill>
                  <a:srgbClr val="001F5F"/>
                </a:solidFill>
                <a:latin typeface="Calibri"/>
                <a:cs typeface="Calibri"/>
              </a:rPr>
              <a:t>s</a:t>
            </a:r>
            <a:r>
              <a:rPr sz="2400" spc="-6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iag</a:t>
            </a:r>
            <a:r>
              <a:rPr sz="2400" spc="5" dirty="0">
                <a:solidFill>
                  <a:srgbClr val="001F5F"/>
                </a:solidFill>
                <a:latin typeface="Calibri"/>
                <a:cs typeface="Calibri"/>
              </a:rPr>
              <a:t>n</a:t>
            </a:r>
            <a:r>
              <a:rPr sz="2400" dirty="0">
                <a:solidFill>
                  <a:srgbClr val="001F5F"/>
                </a:solidFill>
                <a:latin typeface="Calibri"/>
                <a:cs typeface="Calibri"/>
              </a:rPr>
              <a:t>o</a:t>
            </a:r>
            <a:r>
              <a:rPr sz="2400" spc="-30" dirty="0">
                <a:solidFill>
                  <a:srgbClr val="001F5F"/>
                </a:solidFill>
                <a:latin typeface="Calibri"/>
                <a:cs typeface="Calibri"/>
              </a:rPr>
              <a:t>s</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qu</a:t>
            </a:r>
            <a:r>
              <a:rPr sz="2400" dirty="0">
                <a:solidFill>
                  <a:srgbClr val="001F5F"/>
                </a:solidFill>
                <a:latin typeface="Calibri"/>
                <a:cs typeface="Calibri"/>
              </a:rPr>
              <a:t>és</a:t>
            </a:r>
            <a:r>
              <a:rPr sz="2400" spc="-85" dirty="0">
                <a:solidFill>
                  <a:srgbClr val="001F5F"/>
                </a:solidFill>
                <a:latin typeface="Calibri"/>
                <a:cs typeface="Calibri"/>
              </a:rPr>
              <a:t> </a:t>
            </a:r>
            <a:r>
              <a:rPr sz="2400" dirty="0">
                <a:solidFill>
                  <a:srgbClr val="001F5F"/>
                </a:solidFill>
                <a:latin typeface="Calibri"/>
                <a:cs typeface="Calibri"/>
              </a:rPr>
              <a:t>à</a:t>
            </a:r>
            <a:r>
              <a:rPr sz="2400" spc="5" dirty="0">
                <a:solidFill>
                  <a:srgbClr val="001F5F"/>
                </a:solidFill>
                <a:latin typeface="Calibri"/>
                <a:cs typeface="Calibri"/>
              </a:rPr>
              <a:t> u</a:t>
            </a:r>
            <a:r>
              <a:rPr sz="2400" dirty="0">
                <a:solidFill>
                  <a:srgbClr val="001F5F"/>
                </a:solidFill>
                <a:latin typeface="Calibri"/>
                <a:cs typeface="Calibri"/>
              </a:rPr>
              <a:t>n</a:t>
            </a:r>
            <a:r>
              <a:rPr sz="2400" spc="-30" dirty="0">
                <a:solidFill>
                  <a:srgbClr val="001F5F"/>
                </a:solidFill>
                <a:latin typeface="Calibri"/>
                <a:cs typeface="Calibri"/>
              </a:rPr>
              <a:t> s</a:t>
            </a:r>
            <a:r>
              <a:rPr sz="2400" spc="-15" dirty="0">
                <a:solidFill>
                  <a:srgbClr val="001F5F"/>
                </a:solidFill>
                <a:latin typeface="Calibri"/>
                <a:cs typeface="Calibri"/>
              </a:rPr>
              <a:t>t</a:t>
            </a:r>
            <a:r>
              <a:rPr sz="2400" dirty="0">
                <a:solidFill>
                  <a:srgbClr val="001F5F"/>
                </a:solidFill>
                <a:latin typeface="Calibri"/>
                <a:cs typeface="Calibri"/>
              </a:rPr>
              <a:t>a</a:t>
            </a:r>
            <a:r>
              <a:rPr sz="2400" spc="10" dirty="0">
                <a:solidFill>
                  <a:srgbClr val="001F5F"/>
                </a:solidFill>
                <a:latin typeface="Calibri"/>
                <a:cs typeface="Calibri"/>
              </a:rPr>
              <a:t>d</a:t>
            </a:r>
            <a:r>
              <a:rPr sz="2400" dirty="0">
                <a:solidFill>
                  <a:srgbClr val="001F5F"/>
                </a:solidFill>
                <a:latin typeface="Calibri"/>
                <a:cs typeface="Calibri"/>
              </a:rPr>
              <a:t>e</a:t>
            </a:r>
            <a:r>
              <a:rPr sz="2400" spc="-35" dirty="0">
                <a:solidFill>
                  <a:srgbClr val="001F5F"/>
                </a:solidFill>
                <a:latin typeface="Calibri"/>
                <a:cs typeface="Calibri"/>
              </a:rPr>
              <a:t> </a:t>
            </a:r>
            <a:r>
              <a:rPr sz="2400" spc="-50" dirty="0">
                <a:solidFill>
                  <a:srgbClr val="001F5F"/>
                </a:solidFill>
                <a:latin typeface="Calibri"/>
                <a:cs typeface="Calibri"/>
              </a:rPr>
              <a:t>a</a:t>
            </a:r>
            <a:r>
              <a:rPr sz="2400" spc="-30" dirty="0">
                <a:solidFill>
                  <a:srgbClr val="001F5F"/>
                </a:solidFill>
                <a:latin typeface="Calibri"/>
                <a:cs typeface="Calibri"/>
              </a:rPr>
              <a:t>v</a:t>
            </a:r>
            <a:r>
              <a:rPr sz="2400" dirty="0">
                <a:solidFill>
                  <a:srgbClr val="001F5F"/>
                </a:solidFill>
                <a:latin typeface="Calibri"/>
                <a:cs typeface="Calibri"/>
              </a:rPr>
              <a:t>a</a:t>
            </a:r>
            <a:r>
              <a:rPr sz="2400" spc="10" dirty="0">
                <a:solidFill>
                  <a:srgbClr val="001F5F"/>
                </a:solidFill>
                <a:latin typeface="Calibri"/>
                <a:cs typeface="Calibri"/>
              </a:rPr>
              <a:t>n</a:t>
            </a:r>
            <a:r>
              <a:rPr sz="2400" spc="-10" dirty="0">
                <a:solidFill>
                  <a:srgbClr val="001F5F"/>
                </a:solidFill>
                <a:latin typeface="Calibri"/>
                <a:cs typeface="Calibri"/>
              </a:rPr>
              <a:t>c</a:t>
            </a:r>
            <a:r>
              <a:rPr sz="2400" dirty="0">
                <a:solidFill>
                  <a:srgbClr val="001F5F"/>
                </a:solidFill>
                <a:latin typeface="Calibri"/>
                <a:cs typeface="Calibri"/>
              </a:rPr>
              <a:t>é</a:t>
            </a:r>
            <a:r>
              <a:rPr sz="2400" spc="10"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a:t>
            </a:r>
            <a:r>
              <a:rPr sz="2400" spc="-10" dirty="0">
                <a:solidFill>
                  <a:srgbClr val="001F5F"/>
                </a:solidFill>
                <a:latin typeface="Calibri"/>
                <a:cs typeface="Calibri"/>
              </a:rPr>
              <a:t> </a:t>
            </a:r>
            <a:r>
              <a:rPr sz="2400" dirty="0">
                <a:solidFill>
                  <a:srgbClr val="001F5F"/>
                </a:solidFill>
                <a:latin typeface="Calibri"/>
                <a:cs typeface="Calibri"/>
              </a:rPr>
              <a:t>l’i</a:t>
            </a:r>
            <a:r>
              <a:rPr sz="2400" spc="-15" dirty="0">
                <a:solidFill>
                  <a:srgbClr val="001F5F"/>
                </a:solidFill>
                <a:latin typeface="Calibri"/>
                <a:cs typeface="Calibri"/>
              </a:rPr>
              <a:t>n</a:t>
            </a:r>
            <a:r>
              <a:rPr sz="2400" spc="-60" dirty="0">
                <a:solidFill>
                  <a:srgbClr val="001F5F"/>
                </a:solidFill>
                <a:latin typeface="Calibri"/>
                <a:cs typeface="Calibri"/>
              </a:rPr>
              <a:t>f</a:t>
            </a:r>
            <a:r>
              <a:rPr sz="2400" dirty="0">
                <a:solidFill>
                  <a:srgbClr val="001F5F"/>
                </a:solidFill>
                <a:latin typeface="Calibri"/>
                <a:cs typeface="Calibri"/>
              </a:rPr>
              <a:t>ec</a:t>
            </a:r>
            <a:r>
              <a:rPr sz="2400" spc="5" dirty="0">
                <a:solidFill>
                  <a:srgbClr val="001F5F"/>
                </a:solidFill>
                <a:latin typeface="Calibri"/>
                <a:cs typeface="Calibri"/>
              </a:rPr>
              <a:t>t</a:t>
            </a:r>
            <a:r>
              <a:rPr sz="2400" dirty="0">
                <a:solidFill>
                  <a:srgbClr val="001F5F"/>
                </a:solidFill>
                <a:latin typeface="Calibri"/>
                <a:cs typeface="Calibri"/>
              </a:rPr>
              <a:t>ion</a:t>
            </a:r>
            <a:r>
              <a:rPr sz="2400" spc="-25" dirty="0">
                <a:solidFill>
                  <a:srgbClr val="001F5F"/>
                </a:solidFill>
                <a:latin typeface="Calibri"/>
                <a:cs typeface="Calibri"/>
              </a:rPr>
              <a:t> </a:t>
            </a:r>
            <a:r>
              <a:rPr sz="2400" dirty="0">
                <a:solidFill>
                  <a:srgbClr val="001F5F"/>
                </a:solidFill>
                <a:latin typeface="Calibri"/>
                <a:cs typeface="Calibri"/>
              </a:rPr>
              <a:t>VIH</a:t>
            </a:r>
            <a:endParaRPr lang="fr-FR" sz="2400" dirty="0">
              <a:latin typeface="Calibri"/>
              <a:cs typeface="Calibri"/>
            </a:endParaRPr>
          </a:p>
          <a:p>
            <a:pPr marL="355600" indent="-342900">
              <a:spcBef>
                <a:spcPts val="575"/>
              </a:spcBef>
              <a:buFont typeface="Arial"/>
              <a:buChar char="•"/>
            </a:pPr>
            <a:r>
              <a:rPr sz="2400" dirty="0" smtClean="0">
                <a:solidFill>
                  <a:srgbClr val="001F5F"/>
                </a:solidFill>
                <a:latin typeface="Calibri"/>
                <a:cs typeface="Calibri"/>
              </a:rPr>
              <a:t>3</a:t>
            </a:r>
            <a:r>
              <a:rPr sz="2400" spc="10" dirty="0" smtClean="0">
                <a:solidFill>
                  <a:srgbClr val="001F5F"/>
                </a:solidFill>
                <a:latin typeface="Calibri"/>
                <a:cs typeface="Calibri"/>
              </a:rPr>
              <a:t>2</a:t>
            </a:r>
            <a:r>
              <a:rPr sz="2400" dirty="0">
                <a:solidFill>
                  <a:srgbClr val="001F5F"/>
                </a:solidFill>
                <a:latin typeface="Calibri"/>
                <a:cs typeface="Calibri"/>
              </a:rPr>
              <a:t>%</a:t>
            </a:r>
            <a:r>
              <a:rPr sz="2400" spc="-30" dirty="0">
                <a:solidFill>
                  <a:srgbClr val="001F5F"/>
                </a:solidFill>
                <a:latin typeface="Calibri"/>
                <a:cs typeface="Calibri"/>
              </a:rPr>
              <a:t> </a:t>
            </a:r>
            <a:r>
              <a:rPr sz="2400" spc="5" dirty="0">
                <a:solidFill>
                  <a:srgbClr val="001F5F"/>
                </a:solidFill>
                <a:latin typeface="Calibri"/>
                <a:cs typeface="Calibri"/>
              </a:rPr>
              <a:t>p</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ie</a:t>
            </a:r>
            <a:r>
              <a:rPr sz="2400" spc="-10" dirty="0">
                <a:solidFill>
                  <a:srgbClr val="001F5F"/>
                </a:solidFill>
                <a:latin typeface="Calibri"/>
                <a:cs typeface="Calibri"/>
              </a:rPr>
              <a:t>n</a:t>
            </a:r>
            <a:r>
              <a:rPr sz="2400" spc="5" dirty="0">
                <a:solidFill>
                  <a:srgbClr val="001F5F"/>
                </a:solidFill>
                <a:latin typeface="Calibri"/>
                <a:cs typeface="Calibri"/>
              </a:rPr>
              <a:t>t</a:t>
            </a:r>
            <a:r>
              <a:rPr sz="2400" dirty="0">
                <a:solidFill>
                  <a:srgbClr val="001F5F"/>
                </a:solidFill>
                <a:latin typeface="Calibri"/>
                <a:cs typeface="Calibri"/>
              </a:rPr>
              <a:t>s</a:t>
            </a:r>
            <a:r>
              <a:rPr sz="2400" spc="-65" dirty="0">
                <a:solidFill>
                  <a:srgbClr val="001F5F"/>
                </a:solidFill>
                <a:latin typeface="Calibri"/>
                <a:cs typeface="Calibri"/>
              </a:rPr>
              <a:t> </a:t>
            </a:r>
            <a:r>
              <a:rPr sz="2400" spc="5" dirty="0">
                <a:solidFill>
                  <a:srgbClr val="001F5F"/>
                </a:solidFill>
                <a:latin typeface="Calibri"/>
                <a:cs typeface="Calibri"/>
              </a:rPr>
              <a:t>n</a:t>
            </a:r>
            <a:r>
              <a:rPr sz="2400" spc="-170" dirty="0">
                <a:solidFill>
                  <a:srgbClr val="001F5F"/>
                </a:solidFill>
                <a:latin typeface="Calibri"/>
                <a:cs typeface="Calibri"/>
              </a:rPr>
              <a:t>’</a:t>
            </a:r>
            <a:r>
              <a:rPr sz="2400" dirty="0">
                <a:solidFill>
                  <a:srgbClr val="001F5F"/>
                </a:solidFill>
                <a:latin typeface="Calibri"/>
                <a:cs typeface="Calibri"/>
              </a:rPr>
              <a:t>o</a:t>
            </a:r>
            <a:r>
              <a:rPr sz="2400" spc="-15" dirty="0">
                <a:solidFill>
                  <a:srgbClr val="001F5F"/>
                </a:solidFill>
                <a:latin typeface="Calibri"/>
                <a:cs typeface="Calibri"/>
              </a:rPr>
              <a:t>n</a:t>
            </a:r>
            <a:r>
              <a:rPr sz="2400" dirty="0">
                <a:solidFill>
                  <a:srgbClr val="001F5F"/>
                </a:solidFill>
                <a:latin typeface="Calibri"/>
                <a:cs typeface="Calibri"/>
              </a:rPr>
              <a:t>t</a:t>
            </a:r>
            <a:r>
              <a:rPr sz="2400" spc="-55" dirty="0">
                <a:solidFill>
                  <a:srgbClr val="001F5F"/>
                </a:solidFill>
                <a:latin typeface="Calibri"/>
                <a:cs typeface="Calibri"/>
              </a:rPr>
              <a:t> </a:t>
            </a:r>
            <a:r>
              <a:rPr sz="2400" dirty="0">
                <a:solidFill>
                  <a:srgbClr val="001F5F"/>
                </a:solidFill>
                <a:latin typeface="Calibri"/>
                <a:cs typeface="Calibri"/>
              </a:rPr>
              <a:t>jamais</a:t>
            </a:r>
            <a:r>
              <a:rPr sz="2400" spc="-15" dirty="0">
                <a:solidFill>
                  <a:srgbClr val="001F5F"/>
                </a:solidFill>
                <a:latin typeface="Calibri"/>
                <a:cs typeface="Calibri"/>
              </a:rPr>
              <a:t> </a:t>
            </a:r>
            <a:r>
              <a:rPr sz="2400" spc="-25" dirty="0">
                <a:solidFill>
                  <a:srgbClr val="001F5F"/>
                </a:solidFill>
                <a:latin typeface="Calibri"/>
                <a:cs typeface="Calibri"/>
              </a:rPr>
              <a:t>r</a:t>
            </a:r>
            <a:r>
              <a:rPr sz="2400" dirty="0">
                <a:solidFill>
                  <a:srgbClr val="001F5F"/>
                </a:solidFill>
                <a:latin typeface="Calibri"/>
                <a:cs typeface="Calibri"/>
              </a:rPr>
              <a:t>éalisé</a:t>
            </a:r>
            <a:r>
              <a:rPr sz="2400" spc="-1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a:t>
            </a:r>
            <a:r>
              <a:rPr sz="2400" spc="-10"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é</a:t>
            </a:r>
            <a:r>
              <a:rPr sz="2400" spc="10" dirty="0">
                <a:solidFill>
                  <a:srgbClr val="001F5F"/>
                </a:solidFill>
                <a:latin typeface="Calibri"/>
                <a:cs typeface="Calibri"/>
              </a:rPr>
              <a:t>p</a:t>
            </a:r>
            <a:r>
              <a:rPr sz="2400" dirty="0">
                <a:solidFill>
                  <a:srgbClr val="001F5F"/>
                </a:solidFill>
                <a:latin typeface="Calibri"/>
                <a:cs typeface="Calibri"/>
              </a:rPr>
              <a:t>i</a:t>
            </a:r>
            <a:r>
              <a:rPr sz="2400" spc="-30" dirty="0">
                <a:solidFill>
                  <a:srgbClr val="001F5F"/>
                </a:solidFill>
                <a:latin typeface="Calibri"/>
                <a:cs typeface="Calibri"/>
              </a:rPr>
              <a:t>s</a:t>
            </a:r>
            <a:r>
              <a:rPr sz="2400" spc="-15" dirty="0">
                <a:solidFill>
                  <a:srgbClr val="001F5F"/>
                </a:solidFill>
                <a:latin typeface="Calibri"/>
                <a:cs typeface="Calibri"/>
              </a:rPr>
              <a:t>t</a:t>
            </a:r>
            <a:r>
              <a:rPr sz="2400" dirty="0">
                <a:solidFill>
                  <a:srgbClr val="001F5F"/>
                </a:solidFill>
                <a:latin typeface="Calibri"/>
                <a:cs typeface="Calibri"/>
              </a:rPr>
              <a:t>a</a:t>
            </a:r>
            <a:r>
              <a:rPr sz="2400" spc="-25" dirty="0">
                <a:solidFill>
                  <a:srgbClr val="001F5F"/>
                </a:solidFill>
                <a:latin typeface="Calibri"/>
                <a:cs typeface="Calibri"/>
              </a:rPr>
              <a:t>g</a:t>
            </a:r>
            <a:r>
              <a:rPr sz="2400" dirty="0">
                <a:solidFill>
                  <a:srgbClr val="001F5F"/>
                </a:solidFill>
                <a:latin typeface="Calibri"/>
                <a:cs typeface="Calibri"/>
              </a:rPr>
              <a:t>e</a:t>
            </a:r>
            <a:r>
              <a:rPr sz="2400" spc="-3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u</a:t>
            </a:r>
            <a:r>
              <a:rPr sz="2400" spc="-30" dirty="0">
                <a:solidFill>
                  <a:srgbClr val="001F5F"/>
                </a:solidFill>
                <a:latin typeface="Calibri"/>
                <a:cs typeface="Calibri"/>
              </a:rPr>
              <a:t> </a:t>
            </a:r>
            <a:r>
              <a:rPr sz="2400" dirty="0">
                <a:solidFill>
                  <a:srgbClr val="001F5F"/>
                </a:solidFill>
                <a:latin typeface="Calibri"/>
                <a:cs typeface="Calibri"/>
              </a:rPr>
              <a:t>VIH</a:t>
            </a:r>
            <a:endParaRPr sz="2400" dirty="0">
              <a:latin typeface="Calibri"/>
              <a:cs typeface="Calibri"/>
            </a:endParaRPr>
          </a:p>
          <a:p>
            <a:pPr marL="355600" indent="-342900">
              <a:spcBef>
                <a:spcPts val="575"/>
              </a:spcBef>
              <a:buFont typeface="Arial"/>
              <a:buChar char="•"/>
            </a:pPr>
            <a:r>
              <a:rPr sz="2400" b="1" spc="-15" dirty="0">
                <a:solidFill>
                  <a:srgbClr val="001F5F"/>
                </a:solidFill>
                <a:latin typeface="Calibri"/>
                <a:cs typeface="Calibri"/>
              </a:rPr>
              <a:t>8</a:t>
            </a:r>
            <a:r>
              <a:rPr sz="2400" b="1" spc="-5" dirty="0">
                <a:solidFill>
                  <a:srgbClr val="001F5F"/>
                </a:solidFill>
                <a:latin typeface="Calibri"/>
                <a:cs typeface="Calibri"/>
              </a:rPr>
              <a:t>9</a:t>
            </a:r>
            <a:r>
              <a:rPr sz="2400" b="1" dirty="0">
                <a:solidFill>
                  <a:srgbClr val="001F5F"/>
                </a:solidFill>
                <a:latin typeface="Calibri"/>
                <a:cs typeface="Calibri"/>
              </a:rPr>
              <a:t>%</a:t>
            </a:r>
            <a:r>
              <a:rPr sz="2400" b="1" spc="-40" dirty="0">
                <a:solidFill>
                  <a:srgbClr val="001F5F"/>
                </a:solidFill>
                <a:latin typeface="Calibri"/>
                <a:cs typeface="Calibri"/>
              </a:rPr>
              <a:t> </a:t>
            </a:r>
            <a:r>
              <a:rPr sz="2400" b="1" spc="-5" dirty="0">
                <a:solidFill>
                  <a:srgbClr val="001F5F"/>
                </a:solidFill>
                <a:latin typeface="Calibri"/>
                <a:cs typeface="Calibri"/>
              </a:rPr>
              <a:t>c</a:t>
            </a:r>
            <a:r>
              <a:rPr sz="2400" b="1" spc="5" dirty="0">
                <a:solidFill>
                  <a:srgbClr val="001F5F"/>
                </a:solidFill>
                <a:latin typeface="Calibri"/>
                <a:cs typeface="Calibri"/>
              </a:rPr>
              <a:t>o</a:t>
            </a:r>
            <a:r>
              <a:rPr sz="2400" b="1" spc="-10" dirty="0">
                <a:solidFill>
                  <a:srgbClr val="001F5F"/>
                </a:solidFill>
                <a:latin typeface="Calibri"/>
                <a:cs typeface="Calibri"/>
              </a:rPr>
              <a:t>ns</a:t>
            </a:r>
            <a:r>
              <a:rPr sz="2400" b="1" spc="-5" dirty="0">
                <a:solidFill>
                  <a:srgbClr val="001F5F"/>
                </a:solidFill>
                <a:latin typeface="Calibri"/>
                <a:cs typeface="Calibri"/>
              </a:rPr>
              <a:t>ul</a:t>
            </a:r>
            <a:r>
              <a:rPr sz="2400" b="1" spc="-30" dirty="0">
                <a:solidFill>
                  <a:srgbClr val="001F5F"/>
                </a:solidFill>
                <a:latin typeface="Calibri"/>
                <a:cs typeface="Calibri"/>
              </a:rPr>
              <a:t>t</a:t>
            </a:r>
            <a:r>
              <a:rPr sz="2400" b="1" spc="-10" dirty="0">
                <a:solidFill>
                  <a:srgbClr val="001F5F"/>
                </a:solidFill>
                <a:latin typeface="Calibri"/>
                <a:cs typeface="Calibri"/>
              </a:rPr>
              <a:t>e</a:t>
            </a:r>
            <a:r>
              <a:rPr sz="2400" b="1" spc="-35" dirty="0">
                <a:solidFill>
                  <a:srgbClr val="001F5F"/>
                </a:solidFill>
                <a:latin typeface="Calibri"/>
                <a:cs typeface="Calibri"/>
              </a:rPr>
              <a:t>n</a:t>
            </a:r>
            <a:r>
              <a:rPr sz="2400" b="1" spc="-10" dirty="0">
                <a:solidFill>
                  <a:srgbClr val="001F5F"/>
                </a:solidFill>
                <a:latin typeface="Calibri"/>
                <a:cs typeface="Calibri"/>
              </a:rPr>
              <a:t>t</a:t>
            </a:r>
            <a:r>
              <a:rPr sz="2400" b="1" spc="-55" dirty="0">
                <a:solidFill>
                  <a:srgbClr val="001F5F"/>
                </a:solidFill>
                <a:latin typeface="Calibri"/>
                <a:cs typeface="Calibri"/>
              </a:rPr>
              <a:t> </a:t>
            </a:r>
            <a:r>
              <a:rPr sz="2400" b="1" spc="-25" dirty="0">
                <a:solidFill>
                  <a:srgbClr val="001F5F"/>
                </a:solidFill>
                <a:latin typeface="Calibri"/>
                <a:cs typeface="Calibri"/>
              </a:rPr>
              <a:t>a</a:t>
            </a:r>
            <a:r>
              <a:rPr sz="2400" b="1" spc="-10" dirty="0">
                <a:solidFill>
                  <a:srgbClr val="001F5F"/>
                </a:solidFill>
                <a:latin typeface="Calibri"/>
                <a:cs typeface="Calibri"/>
              </a:rPr>
              <a:t>nnue</a:t>
            </a:r>
            <a:r>
              <a:rPr sz="2400" b="1" spc="-5" dirty="0">
                <a:solidFill>
                  <a:srgbClr val="001F5F"/>
                </a:solidFill>
                <a:latin typeface="Calibri"/>
                <a:cs typeface="Calibri"/>
              </a:rPr>
              <a:t>ll</a:t>
            </a:r>
            <a:r>
              <a:rPr sz="2400" b="1" spc="-10" dirty="0">
                <a:solidFill>
                  <a:srgbClr val="001F5F"/>
                </a:solidFill>
                <a:latin typeface="Calibri"/>
                <a:cs typeface="Calibri"/>
              </a:rPr>
              <a:t>eme</a:t>
            </a:r>
            <a:r>
              <a:rPr sz="2400" b="1" spc="-35" dirty="0">
                <a:solidFill>
                  <a:srgbClr val="001F5F"/>
                </a:solidFill>
                <a:latin typeface="Calibri"/>
                <a:cs typeface="Calibri"/>
              </a:rPr>
              <a:t>n</a:t>
            </a:r>
            <a:r>
              <a:rPr sz="2400" b="1" spc="-10" dirty="0">
                <a:solidFill>
                  <a:srgbClr val="001F5F"/>
                </a:solidFill>
                <a:latin typeface="Calibri"/>
                <a:cs typeface="Calibri"/>
              </a:rPr>
              <a:t>t u</a:t>
            </a:r>
            <a:r>
              <a:rPr sz="2400" b="1" spc="-15" dirty="0">
                <a:solidFill>
                  <a:srgbClr val="001F5F"/>
                </a:solidFill>
                <a:latin typeface="Calibri"/>
                <a:cs typeface="Calibri"/>
              </a:rPr>
              <a:t>n</a:t>
            </a:r>
            <a:r>
              <a:rPr sz="2400" b="1" spc="-10" dirty="0">
                <a:solidFill>
                  <a:srgbClr val="001F5F"/>
                </a:solidFill>
                <a:latin typeface="Calibri"/>
                <a:cs typeface="Calibri"/>
              </a:rPr>
              <a:t> méde</a:t>
            </a:r>
            <a:r>
              <a:rPr sz="2400" b="1" spc="-5" dirty="0">
                <a:solidFill>
                  <a:srgbClr val="001F5F"/>
                </a:solidFill>
                <a:latin typeface="Calibri"/>
                <a:cs typeface="Calibri"/>
              </a:rPr>
              <a:t>c</a:t>
            </a:r>
            <a:r>
              <a:rPr sz="2400" b="1" spc="10" dirty="0">
                <a:solidFill>
                  <a:srgbClr val="001F5F"/>
                </a:solidFill>
                <a:latin typeface="Calibri"/>
                <a:cs typeface="Calibri"/>
              </a:rPr>
              <a:t>i</a:t>
            </a:r>
            <a:r>
              <a:rPr sz="2400" b="1" spc="-15" dirty="0">
                <a:solidFill>
                  <a:srgbClr val="001F5F"/>
                </a:solidFill>
                <a:latin typeface="Calibri"/>
                <a:cs typeface="Calibri"/>
              </a:rPr>
              <a:t>n</a:t>
            </a:r>
            <a:r>
              <a:rPr sz="2400" b="1" spc="-10" dirty="0">
                <a:solidFill>
                  <a:srgbClr val="001F5F"/>
                </a:solidFill>
                <a:latin typeface="Calibri"/>
                <a:cs typeface="Calibri"/>
              </a:rPr>
              <a:t> </a:t>
            </a:r>
            <a:r>
              <a:rPr sz="2400" b="1" spc="-35" dirty="0" smtClean="0">
                <a:solidFill>
                  <a:srgbClr val="001F5F"/>
                </a:solidFill>
                <a:latin typeface="Calibri"/>
                <a:cs typeface="Calibri"/>
              </a:rPr>
              <a:t>g</a:t>
            </a:r>
            <a:r>
              <a:rPr sz="2400" b="1" spc="-10" dirty="0" smtClean="0">
                <a:solidFill>
                  <a:srgbClr val="001F5F"/>
                </a:solidFill>
                <a:latin typeface="Calibri"/>
                <a:cs typeface="Calibri"/>
              </a:rPr>
              <a:t>éné</a:t>
            </a:r>
            <a:r>
              <a:rPr sz="2400" b="1" spc="-40" dirty="0" smtClean="0">
                <a:solidFill>
                  <a:srgbClr val="001F5F"/>
                </a:solidFill>
                <a:latin typeface="Calibri"/>
                <a:cs typeface="Calibri"/>
              </a:rPr>
              <a:t>r</a:t>
            </a:r>
            <a:r>
              <a:rPr sz="2400" b="1" spc="-25" dirty="0" smtClean="0">
                <a:solidFill>
                  <a:srgbClr val="001F5F"/>
                </a:solidFill>
                <a:latin typeface="Calibri"/>
                <a:cs typeface="Calibri"/>
              </a:rPr>
              <a:t>a</a:t>
            </a:r>
            <a:r>
              <a:rPr sz="2400" b="1" spc="-5" dirty="0" smtClean="0">
                <a:solidFill>
                  <a:srgbClr val="001F5F"/>
                </a:solidFill>
                <a:latin typeface="Calibri"/>
                <a:cs typeface="Calibri"/>
              </a:rPr>
              <a:t>li</a:t>
            </a:r>
            <a:r>
              <a:rPr sz="2400" b="1" spc="-35" dirty="0" smtClean="0">
                <a:solidFill>
                  <a:srgbClr val="001F5F"/>
                </a:solidFill>
                <a:latin typeface="Calibri"/>
                <a:cs typeface="Calibri"/>
              </a:rPr>
              <a:t>s</a:t>
            </a:r>
            <a:r>
              <a:rPr sz="2400" b="1" spc="-30" dirty="0" smtClean="0">
                <a:solidFill>
                  <a:srgbClr val="001F5F"/>
                </a:solidFill>
                <a:latin typeface="Calibri"/>
                <a:cs typeface="Calibri"/>
              </a:rPr>
              <a:t>t</a:t>
            </a:r>
            <a:r>
              <a:rPr sz="2400" b="1" dirty="0" smtClean="0">
                <a:solidFill>
                  <a:srgbClr val="001F5F"/>
                </a:solidFill>
                <a:latin typeface="Calibri"/>
                <a:cs typeface="Calibri"/>
              </a:rPr>
              <a:t>e</a:t>
            </a:r>
            <a:endParaRPr lang="fr-FR" sz="2400" b="1" dirty="0" smtClean="0">
              <a:solidFill>
                <a:srgbClr val="001F5F"/>
              </a:solidFill>
              <a:latin typeface="Calibri"/>
              <a:cs typeface="Calibri"/>
            </a:endParaRPr>
          </a:p>
          <a:p>
            <a:pPr marL="355600" indent="-342900">
              <a:spcBef>
                <a:spcPts val="575"/>
              </a:spcBef>
              <a:buFont typeface="Arial"/>
              <a:buChar char="•"/>
            </a:pPr>
            <a:endParaRPr sz="2400" dirty="0">
              <a:latin typeface="Calibri"/>
              <a:cs typeface="Calibri"/>
            </a:endParaRPr>
          </a:p>
          <a:p>
            <a:pPr marL="12700" marR="2879725" indent="459740" algn="ctr">
              <a:lnSpc>
                <a:spcPts val="5760"/>
              </a:lnSpc>
              <a:spcBef>
                <a:spcPts val="240"/>
              </a:spcBef>
              <a:tabLst>
                <a:tab pos="1717039" algn="l"/>
              </a:tabLst>
            </a:pPr>
            <a:r>
              <a:rPr sz="4000" b="1" spc="-60" dirty="0">
                <a:solidFill>
                  <a:srgbClr val="006FC0"/>
                </a:solidFill>
                <a:latin typeface="Calibri"/>
                <a:cs typeface="Calibri"/>
              </a:rPr>
              <a:t>E</a:t>
            </a:r>
            <a:r>
              <a:rPr sz="4000" b="1" dirty="0">
                <a:solidFill>
                  <a:srgbClr val="006FC0"/>
                </a:solidFill>
                <a:latin typeface="Calibri"/>
                <a:cs typeface="Calibri"/>
              </a:rPr>
              <a:t>t</a:t>
            </a:r>
            <a:r>
              <a:rPr sz="4000" b="1" spc="-15" dirty="0">
                <a:solidFill>
                  <a:srgbClr val="006FC0"/>
                </a:solidFill>
                <a:latin typeface="Calibri"/>
                <a:cs typeface="Calibri"/>
              </a:rPr>
              <a:t> </a:t>
            </a:r>
            <a:r>
              <a:rPr lang="fr-FR" sz="4000" b="1" spc="-15" dirty="0">
                <a:solidFill>
                  <a:srgbClr val="006FC0"/>
                </a:solidFill>
                <a:latin typeface="Calibri"/>
                <a:cs typeface="Calibri"/>
              </a:rPr>
              <a:t>probablement </a:t>
            </a:r>
            <a:r>
              <a:rPr sz="4000" b="1" dirty="0">
                <a:solidFill>
                  <a:srgbClr val="006FC0"/>
                </a:solidFill>
                <a:latin typeface="Calibri"/>
                <a:cs typeface="Calibri"/>
              </a:rPr>
              <a:t>1</a:t>
            </a:r>
            <a:r>
              <a:rPr sz="4000" b="1" spc="5" dirty="0">
                <a:solidFill>
                  <a:srgbClr val="006FC0"/>
                </a:solidFill>
                <a:latin typeface="Calibri"/>
                <a:cs typeface="Calibri"/>
              </a:rPr>
              <a:t>0</a:t>
            </a:r>
            <a:r>
              <a:rPr sz="4000" b="1" dirty="0">
                <a:solidFill>
                  <a:srgbClr val="006FC0"/>
                </a:solidFill>
                <a:latin typeface="Calibri"/>
                <a:cs typeface="Calibri"/>
              </a:rPr>
              <a:t>0%</a:t>
            </a:r>
            <a:r>
              <a:rPr sz="4000" b="1" spc="-55" dirty="0">
                <a:solidFill>
                  <a:srgbClr val="006FC0"/>
                </a:solidFill>
                <a:latin typeface="Calibri"/>
                <a:cs typeface="Calibri"/>
              </a:rPr>
              <a:t> </a:t>
            </a:r>
            <a:r>
              <a:rPr lang="fr-FR" sz="4000" b="1" spc="-55" dirty="0" smtClean="0">
                <a:solidFill>
                  <a:srgbClr val="006FC0"/>
                </a:solidFill>
                <a:latin typeface="Calibri"/>
                <a:cs typeface="Calibri"/>
              </a:rPr>
              <a:t>sont passés </a:t>
            </a:r>
            <a:r>
              <a:rPr sz="4000" b="1" spc="-5" dirty="0" smtClean="0">
                <a:solidFill>
                  <a:srgbClr val="006FC0"/>
                </a:solidFill>
                <a:latin typeface="Calibri"/>
                <a:cs typeface="Calibri"/>
              </a:rPr>
              <a:t>e</a:t>
            </a:r>
            <a:r>
              <a:rPr sz="4000" b="1" dirty="0" smtClean="0">
                <a:solidFill>
                  <a:srgbClr val="006FC0"/>
                </a:solidFill>
                <a:latin typeface="Calibri"/>
                <a:cs typeface="Calibri"/>
              </a:rPr>
              <a:t>n</a:t>
            </a:r>
            <a:r>
              <a:rPr sz="4000" b="1" spc="-10" dirty="0" smtClean="0">
                <a:solidFill>
                  <a:srgbClr val="006FC0"/>
                </a:solidFill>
                <a:latin typeface="Calibri"/>
                <a:cs typeface="Calibri"/>
              </a:rPr>
              <a:t> </a:t>
            </a:r>
            <a:r>
              <a:rPr sz="4000" b="1" dirty="0">
                <a:solidFill>
                  <a:srgbClr val="006FC0"/>
                </a:solidFill>
                <a:latin typeface="Calibri"/>
                <a:cs typeface="Calibri"/>
              </a:rPr>
              <a:t>p</a:t>
            </a:r>
            <a:r>
              <a:rPr sz="4000" b="1" spc="5" dirty="0">
                <a:solidFill>
                  <a:srgbClr val="006FC0"/>
                </a:solidFill>
                <a:latin typeface="Calibri"/>
                <a:cs typeface="Calibri"/>
              </a:rPr>
              <a:t>h</a:t>
            </a:r>
            <a:r>
              <a:rPr sz="4000" b="1" spc="-15" dirty="0">
                <a:solidFill>
                  <a:srgbClr val="006FC0"/>
                </a:solidFill>
                <a:latin typeface="Calibri"/>
                <a:cs typeface="Calibri"/>
              </a:rPr>
              <a:t>a</a:t>
            </a:r>
            <a:r>
              <a:rPr sz="4000" b="1" spc="-5" dirty="0">
                <a:solidFill>
                  <a:srgbClr val="006FC0"/>
                </a:solidFill>
                <a:latin typeface="Calibri"/>
                <a:cs typeface="Calibri"/>
              </a:rPr>
              <a:t>rm</a:t>
            </a:r>
            <a:r>
              <a:rPr sz="4000" b="1" spc="-15" dirty="0">
                <a:solidFill>
                  <a:srgbClr val="006FC0"/>
                </a:solidFill>
                <a:latin typeface="Calibri"/>
                <a:cs typeface="Calibri"/>
              </a:rPr>
              <a:t>a</a:t>
            </a:r>
            <a:r>
              <a:rPr sz="4000" b="1" spc="-5" dirty="0">
                <a:solidFill>
                  <a:srgbClr val="006FC0"/>
                </a:solidFill>
                <a:latin typeface="Calibri"/>
                <a:cs typeface="Calibri"/>
              </a:rPr>
              <a:t>cie</a:t>
            </a:r>
            <a:r>
              <a:rPr lang="is-IS" sz="4000" b="1" spc="-5" dirty="0">
                <a:solidFill>
                  <a:srgbClr val="006FC0"/>
                </a:solidFill>
                <a:latin typeface="Calibri"/>
                <a:cs typeface="Calibri"/>
              </a:rPr>
              <a:t>…</a:t>
            </a:r>
            <a:endParaRPr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L’émergence du VIH</a:t>
            </a:r>
          </a:p>
        </p:txBody>
      </p:sp>
      <p:sp>
        <p:nvSpPr>
          <p:cNvPr id="5" name="Espace réservé du contenu 4"/>
          <p:cNvSpPr>
            <a:spLocks noGrp="1"/>
          </p:cNvSpPr>
          <p:nvPr>
            <p:ph sz="quarter" idx="1"/>
          </p:nvPr>
        </p:nvSpPr>
        <p:spPr/>
        <p:txBody>
          <a:bodyPr/>
          <a:lstStyle/>
          <a:p>
            <a:pPr marL="514350" indent="-514350">
              <a:buFont typeface="+mj-lt"/>
              <a:buAutoNum type="alphaLcPeriod"/>
            </a:pPr>
            <a:r>
              <a:rPr lang="fr-FR" sz="2400" dirty="0">
                <a:solidFill>
                  <a:schemeClr val="bg1">
                    <a:lumMod val="85000"/>
                  </a:schemeClr>
                </a:solidFill>
              </a:rPr>
              <a:t>C’est avant tout les grandes campagnes vaccinales des années 1960 en Afrique qui contaminent tout le monde (comme le VHC en Egypte)</a:t>
            </a:r>
          </a:p>
          <a:p>
            <a:pPr marL="514350" indent="-514350">
              <a:buFont typeface="+mj-lt"/>
              <a:buAutoNum type="alphaLcPeriod"/>
            </a:pPr>
            <a:r>
              <a:rPr lang="fr-FR" sz="2400" dirty="0">
                <a:solidFill>
                  <a:schemeClr val="bg1">
                    <a:lumMod val="85000"/>
                  </a:schemeClr>
                </a:solidFill>
              </a:rPr>
              <a:t>C’est les manipulations génétiques en laboratoire de cellules de rein de singes et l’émergence d’un clone qui échappe au chercheurs</a:t>
            </a:r>
          </a:p>
          <a:p>
            <a:pPr marL="514350" indent="-514350">
              <a:buFont typeface="+mj-lt"/>
              <a:buAutoNum type="alphaLcPeriod"/>
            </a:pPr>
            <a:r>
              <a:rPr lang="fr-FR" sz="2400" dirty="0"/>
              <a:t>C’est la transmission itérative du virus du singe à l’homme</a:t>
            </a:r>
          </a:p>
          <a:p>
            <a:pPr marL="514350" indent="-514350">
              <a:buFont typeface="+mj-lt"/>
              <a:buAutoNum type="alphaLcPeriod"/>
            </a:pPr>
            <a:r>
              <a:rPr lang="fr-FR" sz="2400" dirty="0">
                <a:solidFill>
                  <a:schemeClr val="bg2">
                    <a:lumMod val="50000"/>
                  </a:schemeClr>
                </a:solidFill>
              </a:rPr>
              <a:t>C’est les campagnes de traitements des prostituées par sels de bismuth et d’arsenic à Kinshasa dans les années 1950</a:t>
            </a:r>
          </a:p>
        </p:txBody>
      </p:sp>
    </p:spTree>
    <p:extLst>
      <p:ext uri="{BB962C8B-B14F-4D97-AF65-F5344CB8AC3E}">
        <p14:creationId xmlns:p14="http://schemas.microsoft.com/office/powerpoint/2010/main" val="265610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4300" y="-44222"/>
            <a:ext cx="8686800" cy="1176337"/>
          </a:xfrm>
        </p:spPr>
        <p:txBody>
          <a:bodyPr/>
          <a:lstStyle/>
          <a:p>
            <a:pPr eaLnBrk="1" hangingPunct="1">
              <a:defRPr/>
            </a:pPr>
            <a:r>
              <a:rPr lang="fr-FR" b="1" dirty="0">
                <a:ea typeface="ＭＳ Ｐゴシック" pitchFamily="34" charset="-128"/>
              </a:rPr>
              <a:t>Opportunités manquées…</a:t>
            </a:r>
          </a:p>
        </p:txBody>
      </p:sp>
      <p:pic>
        <p:nvPicPr>
          <p:cNvPr id="5" name="Espace réservé du contenu 4"/>
          <p:cNvPicPr>
            <a:picLocks noGrp="1" noChangeAspect="1"/>
          </p:cNvPicPr>
          <p:nvPr>
            <p:ph idx="1"/>
          </p:nvPr>
        </p:nvPicPr>
        <p:blipFill>
          <a:blip r:embed="rId2" cstate="print"/>
          <a:srcRect l="-28973" r="-28973"/>
          <a:stretch>
            <a:fillRect/>
          </a:stretch>
        </p:blipFill>
        <p:spPr>
          <a:xfrm>
            <a:off x="0" y="1727935"/>
            <a:ext cx="6623050" cy="3897312"/>
          </a:xfrm>
          <a:effectLst>
            <a:outerShdw dist="139700" dir="2700000" algn="tl" rotWithShape="0">
              <a:srgbClr val="333333">
                <a:alpha val="64999"/>
              </a:srgbClr>
            </a:outerShdw>
          </a:effectLst>
        </p:spPr>
      </p:pic>
      <p:pic>
        <p:nvPicPr>
          <p:cNvPr id="6" name="Image 5"/>
          <p:cNvPicPr>
            <a:picLocks noChangeAspect="1"/>
          </p:cNvPicPr>
          <p:nvPr/>
        </p:nvPicPr>
        <p:blipFill>
          <a:blip r:embed="rId3" cstate="print"/>
          <a:srcRect/>
          <a:stretch>
            <a:fillRect/>
          </a:stretch>
        </p:blipFill>
        <p:spPr bwMode="auto">
          <a:xfrm>
            <a:off x="6172200" y="2862361"/>
            <a:ext cx="5067300" cy="2369920"/>
          </a:xfrm>
          <a:prstGeom prst="rect">
            <a:avLst/>
          </a:prstGeom>
          <a:noFill/>
          <a:ln w="9525">
            <a:noFill/>
            <a:miter lim="800000"/>
            <a:headEnd/>
            <a:tailEnd/>
          </a:ln>
          <a:effectLst>
            <a:outerShdw dist="139700" dir="2700000" algn="tl" rotWithShape="0">
              <a:srgbClr val="333333">
                <a:alpha val="64999"/>
              </a:srgbClr>
            </a:outerShdw>
          </a:effectLst>
        </p:spPr>
      </p:pic>
      <p:sp>
        <p:nvSpPr>
          <p:cNvPr id="7" name="Cadre 6"/>
          <p:cNvSpPr>
            <a:spLocks noChangeArrowheads="1"/>
          </p:cNvSpPr>
          <p:nvPr/>
        </p:nvSpPr>
        <p:spPr bwMode="auto">
          <a:xfrm>
            <a:off x="3952422" y="2667000"/>
            <a:ext cx="1300163" cy="2239963"/>
          </a:xfrm>
          <a:custGeom>
            <a:avLst/>
            <a:gdLst>
              <a:gd name="T0" fmla="*/ 650082 w 1300163"/>
              <a:gd name="T1" fmla="*/ 0 h 2239963"/>
              <a:gd name="T2" fmla="*/ 0 w 1300163"/>
              <a:gd name="T3" fmla="*/ 1119982 h 2239963"/>
              <a:gd name="T4" fmla="*/ 650082 w 1300163"/>
              <a:gd name="T5" fmla="*/ 2239963 h 2239963"/>
              <a:gd name="T6" fmla="*/ 1300163 w 1300163"/>
              <a:gd name="T7" fmla="*/ 1119982 h 2239963"/>
              <a:gd name="T8" fmla="*/ 3 60000 65536"/>
              <a:gd name="T9" fmla="*/ 2 60000 65536"/>
              <a:gd name="T10" fmla="*/ 1 60000 65536"/>
              <a:gd name="T11" fmla="*/ 0 60000 65536"/>
              <a:gd name="T12" fmla="*/ 56388 w 1300163"/>
              <a:gd name="T13" fmla="*/ 56388 h 2239963"/>
              <a:gd name="T14" fmla="*/ 1243775 w 1300163"/>
              <a:gd name="T15" fmla="*/ 2183575 h 2239963"/>
            </a:gdLst>
            <a:ahLst/>
            <a:cxnLst>
              <a:cxn ang="T8">
                <a:pos x="T0" y="T1"/>
              </a:cxn>
              <a:cxn ang="T9">
                <a:pos x="T2" y="T3"/>
              </a:cxn>
              <a:cxn ang="T10">
                <a:pos x="T4" y="T5"/>
              </a:cxn>
              <a:cxn ang="T11">
                <a:pos x="T6" y="T7"/>
              </a:cxn>
            </a:cxnLst>
            <a:rect l="T12" t="T13" r="T14" b="T15"/>
            <a:pathLst>
              <a:path w="1300163" h="2239963">
                <a:moveTo>
                  <a:pt x="0" y="0"/>
                </a:moveTo>
                <a:lnTo>
                  <a:pt x="1300163" y="0"/>
                </a:lnTo>
                <a:lnTo>
                  <a:pt x="1300163" y="2239963"/>
                </a:lnTo>
                <a:lnTo>
                  <a:pt x="0" y="2239963"/>
                </a:lnTo>
                <a:close/>
                <a:moveTo>
                  <a:pt x="56388" y="56388"/>
                </a:moveTo>
                <a:lnTo>
                  <a:pt x="56388" y="2183575"/>
                </a:lnTo>
                <a:lnTo>
                  <a:pt x="1243775" y="2183575"/>
                </a:lnTo>
                <a:lnTo>
                  <a:pt x="1243775" y="56388"/>
                </a:lnTo>
                <a:close/>
              </a:path>
            </a:pathLst>
          </a:custGeom>
          <a:solidFill>
            <a:srgbClr val="C0504D"/>
          </a:solidFill>
          <a:ln w="9525">
            <a:solidFill>
              <a:srgbClr val="FF0000"/>
            </a:solidFill>
            <a:miter lim="800000"/>
            <a:headEnd/>
            <a:tailEnd/>
          </a:ln>
          <a:effectLst>
            <a:outerShdw dist="25401" dir="2700000" algn="br" rotWithShape="0">
              <a:srgbClr val="808080">
                <a:alpha val="59999"/>
              </a:srgbClr>
            </a:outerShdw>
          </a:effectLst>
        </p:spPr>
        <p:txBody>
          <a:bodyPr anchor="ctr"/>
          <a:lstStyle/>
          <a:p>
            <a:pPr algn="ctr">
              <a:defRPr/>
            </a:pPr>
            <a:endParaRPr lang="fr-FR"/>
          </a:p>
        </p:txBody>
      </p:sp>
      <p:sp>
        <p:nvSpPr>
          <p:cNvPr id="83975" name="Rectangle 9"/>
          <p:cNvSpPr>
            <a:spLocks noChangeArrowheads="1"/>
          </p:cNvSpPr>
          <p:nvPr/>
        </p:nvSpPr>
        <p:spPr bwMode="auto">
          <a:xfrm>
            <a:off x="5141914" y="6018213"/>
            <a:ext cx="5526087" cy="646112"/>
          </a:xfrm>
          <a:prstGeom prst="rect">
            <a:avLst/>
          </a:prstGeom>
          <a:noFill/>
          <a:ln w="9525">
            <a:noFill/>
            <a:miter lim="800000"/>
            <a:headEnd/>
            <a:tailEnd/>
          </a:ln>
        </p:spPr>
        <p:txBody>
          <a:bodyPr>
            <a:spAutoFit/>
          </a:bodyPr>
          <a:lstStyle/>
          <a:p>
            <a:pPr algn="r"/>
            <a:r>
              <a:rPr lang="fr-FR" i="1" dirty="0">
                <a:latin typeface="Cambria" pitchFamily="18" charset="0"/>
              </a:rPr>
              <a:t>Source : étude ANRS 2010-2011</a:t>
            </a:r>
          </a:p>
          <a:p>
            <a:pPr algn="r"/>
            <a:r>
              <a:rPr lang="fr-FR" i="1" dirty="0">
                <a:latin typeface="Cambria" pitchFamily="18" charset="0"/>
              </a:rPr>
              <a:t>http://www.biomedcentral.com/1471-2334/13/200</a:t>
            </a:r>
          </a:p>
        </p:txBody>
      </p:sp>
    </p:spTree>
    <p:extLst>
      <p:ext uri="{BB962C8B-B14F-4D97-AF65-F5344CB8AC3E}">
        <p14:creationId xmlns:p14="http://schemas.microsoft.com/office/powerpoint/2010/main" val="8444270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dépistage : techniques</a:t>
            </a:r>
            <a:r>
              <a:rPr lang="mr-IN" dirty="0" smtClean="0"/>
              <a:t>…</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19510766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Rectangle 66"/>
          <p:cNvSpPr>
            <a:spLocks noGrp="1" noChangeArrowheads="1"/>
          </p:cNvSpPr>
          <p:nvPr>
            <p:ph type="title"/>
          </p:nvPr>
        </p:nvSpPr>
        <p:spPr/>
        <p:txBody>
          <a:bodyPr/>
          <a:lstStyle/>
          <a:p>
            <a:r>
              <a:rPr lang="fr-FR" sz="2000">
                <a:latin typeface="Arial" charset="0"/>
              </a:rPr>
              <a:t>Représentation schématique des marqueurs virologiques au cours de la primo-infection par le VIH en l'absence de traitement</a:t>
            </a:r>
          </a:p>
        </p:txBody>
      </p:sp>
      <p:sp>
        <p:nvSpPr>
          <p:cNvPr id="8196" name="Line 87"/>
          <p:cNvSpPr>
            <a:spLocks noChangeShapeType="1"/>
          </p:cNvSpPr>
          <p:nvPr/>
        </p:nvSpPr>
        <p:spPr bwMode="auto">
          <a:xfrm>
            <a:off x="2638458" y="4124325"/>
            <a:ext cx="5965825" cy="0"/>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8197" name="Freeform 125"/>
          <p:cNvSpPr>
            <a:spLocks/>
          </p:cNvSpPr>
          <p:nvPr/>
        </p:nvSpPr>
        <p:spPr bwMode="auto">
          <a:xfrm>
            <a:off x="4017962" y="2805119"/>
            <a:ext cx="2279650" cy="1595437"/>
          </a:xfrm>
          <a:custGeom>
            <a:avLst/>
            <a:gdLst>
              <a:gd name="T0" fmla="*/ 0 w 1436"/>
              <a:gd name="T1" fmla="*/ 1005 h 1005"/>
              <a:gd name="T2" fmla="*/ 228 w 1436"/>
              <a:gd name="T3" fmla="*/ 873 h 1005"/>
              <a:gd name="T4" fmla="*/ 364 w 1436"/>
              <a:gd name="T5" fmla="*/ 617 h 1005"/>
              <a:gd name="T6" fmla="*/ 520 w 1436"/>
              <a:gd name="T7" fmla="*/ 189 h 1005"/>
              <a:gd name="T8" fmla="*/ 700 w 1436"/>
              <a:gd name="T9" fmla="*/ 17 h 1005"/>
              <a:gd name="T10" fmla="*/ 860 w 1436"/>
              <a:gd name="T11" fmla="*/ 89 h 1005"/>
              <a:gd name="T12" fmla="*/ 1000 w 1436"/>
              <a:gd name="T13" fmla="*/ 385 h 1005"/>
              <a:gd name="T14" fmla="*/ 1108 w 1436"/>
              <a:gd name="T15" fmla="*/ 633 h 1005"/>
              <a:gd name="T16" fmla="*/ 1264 w 1436"/>
              <a:gd name="T17" fmla="*/ 833 h 1005"/>
              <a:gd name="T18" fmla="*/ 1436 w 1436"/>
              <a:gd name="T19" fmla="*/ 973 h 10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6"/>
              <a:gd name="T31" fmla="*/ 0 h 1005"/>
              <a:gd name="T32" fmla="*/ 1436 w 1436"/>
              <a:gd name="T33" fmla="*/ 1005 h 10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6" h="1005">
                <a:moveTo>
                  <a:pt x="0" y="1005"/>
                </a:moveTo>
                <a:cubicBezTo>
                  <a:pt x="83" y="971"/>
                  <a:pt x="167" y="938"/>
                  <a:pt x="228" y="873"/>
                </a:cubicBezTo>
                <a:cubicBezTo>
                  <a:pt x="289" y="808"/>
                  <a:pt x="315" y="731"/>
                  <a:pt x="364" y="617"/>
                </a:cubicBezTo>
                <a:cubicBezTo>
                  <a:pt x="413" y="503"/>
                  <a:pt x="464" y="289"/>
                  <a:pt x="520" y="189"/>
                </a:cubicBezTo>
                <a:cubicBezTo>
                  <a:pt x="576" y="89"/>
                  <a:pt x="643" y="34"/>
                  <a:pt x="700" y="17"/>
                </a:cubicBezTo>
                <a:cubicBezTo>
                  <a:pt x="757" y="0"/>
                  <a:pt x="810" y="28"/>
                  <a:pt x="860" y="89"/>
                </a:cubicBezTo>
                <a:cubicBezTo>
                  <a:pt x="910" y="150"/>
                  <a:pt x="959" y="294"/>
                  <a:pt x="1000" y="385"/>
                </a:cubicBezTo>
                <a:cubicBezTo>
                  <a:pt x="1041" y="476"/>
                  <a:pt x="1064" y="558"/>
                  <a:pt x="1108" y="633"/>
                </a:cubicBezTo>
                <a:cubicBezTo>
                  <a:pt x="1152" y="708"/>
                  <a:pt x="1209" y="776"/>
                  <a:pt x="1264" y="833"/>
                </a:cubicBezTo>
                <a:cubicBezTo>
                  <a:pt x="1319" y="890"/>
                  <a:pt x="1377" y="931"/>
                  <a:pt x="1436" y="973"/>
                </a:cubicBezTo>
              </a:path>
            </a:pathLst>
          </a:custGeom>
          <a:noFill/>
          <a:ln w="38100">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ct val="0"/>
              </a:spcAft>
            </a:pPr>
            <a:endParaRPr lang="en-US" sz="1200" b="1">
              <a:solidFill>
                <a:srgbClr val="000000"/>
              </a:solidFill>
              <a:latin typeface="Arial" charset="0"/>
              <a:ea typeface="ＭＳ Ｐゴシック" charset="0"/>
              <a:cs typeface="ＭＳ Ｐゴシック" charset="0"/>
            </a:endParaRPr>
          </a:p>
        </p:txBody>
      </p:sp>
      <p:sp>
        <p:nvSpPr>
          <p:cNvPr id="8198" name="Freeform 124"/>
          <p:cNvSpPr>
            <a:spLocks/>
          </p:cNvSpPr>
          <p:nvPr/>
        </p:nvSpPr>
        <p:spPr bwMode="auto">
          <a:xfrm>
            <a:off x="4881563" y="2178050"/>
            <a:ext cx="3181350" cy="2222500"/>
          </a:xfrm>
          <a:custGeom>
            <a:avLst/>
            <a:gdLst>
              <a:gd name="T0" fmla="*/ 0 w 2004"/>
              <a:gd name="T1" fmla="*/ 1400 h 1400"/>
              <a:gd name="T2" fmla="*/ 308 w 2004"/>
              <a:gd name="T3" fmla="*/ 1192 h 1400"/>
              <a:gd name="T4" fmla="*/ 520 w 2004"/>
              <a:gd name="T5" fmla="*/ 872 h 1400"/>
              <a:gd name="T6" fmla="*/ 820 w 2004"/>
              <a:gd name="T7" fmla="*/ 324 h 1400"/>
              <a:gd name="T8" fmla="*/ 952 w 2004"/>
              <a:gd name="T9" fmla="*/ 144 h 1400"/>
              <a:gd name="T10" fmla="*/ 1168 w 2004"/>
              <a:gd name="T11" fmla="*/ 28 h 1400"/>
              <a:gd name="T12" fmla="*/ 1576 w 2004"/>
              <a:gd name="T13" fmla="*/ 4 h 1400"/>
              <a:gd name="T14" fmla="*/ 2004 w 2004"/>
              <a:gd name="T15" fmla="*/ 4 h 1400"/>
              <a:gd name="T16" fmla="*/ 0 60000 65536"/>
              <a:gd name="T17" fmla="*/ 0 60000 65536"/>
              <a:gd name="T18" fmla="*/ 0 60000 65536"/>
              <a:gd name="T19" fmla="*/ 0 60000 65536"/>
              <a:gd name="T20" fmla="*/ 0 60000 65536"/>
              <a:gd name="T21" fmla="*/ 0 60000 65536"/>
              <a:gd name="T22" fmla="*/ 0 60000 65536"/>
              <a:gd name="T23" fmla="*/ 0 60000 65536"/>
              <a:gd name="T24" fmla="*/ 0 w 2004"/>
              <a:gd name="T25" fmla="*/ 0 h 1400"/>
              <a:gd name="T26" fmla="*/ 2004 w 2004"/>
              <a:gd name="T27" fmla="*/ 1400 h 1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4" h="1400">
                <a:moveTo>
                  <a:pt x="0" y="1400"/>
                </a:moveTo>
                <a:cubicBezTo>
                  <a:pt x="51" y="1365"/>
                  <a:pt x="221" y="1280"/>
                  <a:pt x="308" y="1192"/>
                </a:cubicBezTo>
                <a:cubicBezTo>
                  <a:pt x="395" y="1104"/>
                  <a:pt x="435" y="1016"/>
                  <a:pt x="520" y="872"/>
                </a:cubicBezTo>
                <a:cubicBezTo>
                  <a:pt x="605" y="728"/>
                  <a:pt x="748" y="445"/>
                  <a:pt x="820" y="324"/>
                </a:cubicBezTo>
                <a:cubicBezTo>
                  <a:pt x="892" y="203"/>
                  <a:pt x="894" y="193"/>
                  <a:pt x="952" y="144"/>
                </a:cubicBezTo>
                <a:cubicBezTo>
                  <a:pt x="1010" y="95"/>
                  <a:pt x="1064" y="51"/>
                  <a:pt x="1168" y="28"/>
                </a:cubicBezTo>
                <a:cubicBezTo>
                  <a:pt x="1272" y="5"/>
                  <a:pt x="1437" y="8"/>
                  <a:pt x="1576" y="4"/>
                </a:cubicBezTo>
                <a:cubicBezTo>
                  <a:pt x="1715" y="0"/>
                  <a:pt x="1915" y="4"/>
                  <a:pt x="2004" y="4"/>
                </a:cubicBezTo>
              </a:path>
            </a:pathLst>
          </a:custGeom>
          <a:noFill/>
          <a:ln w="38100">
            <a:solidFill>
              <a:srgbClr val="008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ct val="0"/>
              </a:spcAft>
            </a:pPr>
            <a:endParaRPr lang="en-US" sz="1200" b="1">
              <a:solidFill>
                <a:srgbClr val="000000"/>
              </a:solidFill>
              <a:latin typeface="Arial" charset="0"/>
              <a:ea typeface="ＭＳ Ｐゴシック" charset="0"/>
              <a:cs typeface="ＭＳ Ｐゴシック" charset="0"/>
            </a:endParaRPr>
          </a:p>
        </p:txBody>
      </p:sp>
      <p:sp>
        <p:nvSpPr>
          <p:cNvPr id="8199" name="Freeform 122"/>
          <p:cNvSpPr>
            <a:spLocks/>
          </p:cNvSpPr>
          <p:nvPr/>
        </p:nvSpPr>
        <p:spPr bwMode="auto">
          <a:xfrm>
            <a:off x="3509962" y="2017778"/>
            <a:ext cx="4064000" cy="2389187"/>
          </a:xfrm>
          <a:custGeom>
            <a:avLst/>
            <a:gdLst>
              <a:gd name="T0" fmla="*/ 0 w 2560"/>
              <a:gd name="T1" fmla="*/ 1505 h 1505"/>
              <a:gd name="T2" fmla="*/ 200 w 2560"/>
              <a:gd name="T3" fmla="*/ 1409 h 1505"/>
              <a:gd name="T4" fmla="*/ 364 w 2560"/>
              <a:gd name="T5" fmla="*/ 1217 h 1505"/>
              <a:gd name="T6" fmla="*/ 548 w 2560"/>
              <a:gd name="T7" fmla="*/ 797 h 1505"/>
              <a:gd name="T8" fmla="*/ 792 w 2560"/>
              <a:gd name="T9" fmla="*/ 197 h 1505"/>
              <a:gd name="T10" fmla="*/ 1000 w 2560"/>
              <a:gd name="T11" fmla="*/ 9 h 1505"/>
              <a:gd name="T12" fmla="*/ 1196 w 2560"/>
              <a:gd name="T13" fmla="*/ 145 h 1505"/>
              <a:gd name="T14" fmla="*/ 1384 w 2560"/>
              <a:gd name="T15" fmla="*/ 553 h 1505"/>
              <a:gd name="T16" fmla="*/ 1516 w 2560"/>
              <a:gd name="T17" fmla="*/ 785 h 1505"/>
              <a:gd name="T18" fmla="*/ 1664 w 2560"/>
              <a:gd name="T19" fmla="*/ 1037 h 1505"/>
              <a:gd name="T20" fmla="*/ 1920 w 2560"/>
              <a:gd name="T21" fmla="*/ 1217 h 1505"/>
              <a:gd name="T22" fmla="*/ 2560 w 2560"/>
              <a:gd name="T23" fmla="*/ 1237 h 15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60"/>
              <a:gd name="T37" fmla="*/ 0 h 1505"/>
              <a:gd name="T38" fmla="*/ 2560 w 2560"/>
              <a:gd name="T39" fmla="*/ 1505 h 15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60" h="1505">
                <a:moveTo>
                  <a:pt x="0" y="1505"/>
                </a:moveTo>
                <a:cubicBezTo>
                  <a:pt x="33" y="1489"/>
                  <a:pt x="139" y="1457"/>
                  <a:pt x="200" y="1409"/>
                </a:cubicBezTo>
                <a:cubicBezTo>
                  <a:pt x="261" y="1361"/>
                  <a:pt x="306" y="1319"/>
                  <a:pt x="364" y="1217"/>
                </a:cubicBezTo>
                <a:cubicBezTo>
                  <a:pt x="422" y="1115"/>
                  <a:pt x="477" y="967"/>
                  <a:pt x="548" y="797"/>
                </a:cubicBezTo>
                <a:cubicBezTo>
                  <a:pt x="619" y="627"/>
                  <a:pt x="717" y="328"/>
                  <a:pt x="792" y="197"/>
                </a:cubicBezTo>
                <a:cubicBezTo>
                  <a:pt x="867" y="66"/>
                  <a:pt x="933" y="18"/>
                  <a:pt x="1000" y="9"/>
                </a:cubicBezTo>
                <a:cubicBezTo>
                  <a:pt x="1067" y="0"/>
                  <a:pt x="1132" y="54"/>
                  <a:pt x="1196" y="145"/>
                </a:cubicBezTo>
                <a:cubicBezTo>
                  <a:pt x="1260" y="236"/>
                  <a:pt x="1331" y="446"/>
                  <a:pt x="1384" y="553"/>
                </a:cubicBezTo>
                <a:cubicBezTo>
                  <a:pt x="1437" y="660"/>
                  <a:pt x="1469" y="704"/>
                  <a:pt x="1516" y="785"/>
                </a:cubicBezTo>
                <a:cubicBezTo>
                  <a:pt x="1563" y="866"/>
                  <a:pt x="1597" y="965"/>
                  <a:pt x="1664" y="1037"/>
                </a:cubicBezTo>
                <a:cubicBezTo>
                  <a:pt x="1731" y="1109"/>
                  <a:pt x="1771" y="1184"/>
                  <a:pt x="1920" y="1217"/>
                </a:cubicBezTo>
                <a:cubicBezTo>
                  <a:pt x="2069" y="1250"/>
                  <a:pt x="2427" y="1233"/>
                  <a:pt x="2560" y="1237"/>
                </a:cubicBezTo>
              </a:path>
            </a:pathLst>
          </a:custGeom>
          <a:noFill/>
          <a:ln w="38100">
            <a:solidFill>
              <a:schemeClr va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ct val="0"/>
              </a:spcAft>
            </a:pPr>
            <a:endParaRPr lang="en-US" sz="1200" b="1">
              <a:solidFill>
                <a:srgbClr val="000000"/>
              </a:solidFill>
              <a:latin typeface="Arial" charset="0"/>
              <a:ea typeface="ＭＳ Ｐゴシック" charset="0"/>
              <a:cs typeface="ＭＳ Ｐゴシック" charset="0"/>
            </a:endParaRPr>
          </a:p>
        </p:txBody>
      </p:sp>
      <p:sp>
        <p:nvSpPr>
          <p:cNvPr id="8200" name="Freeform 123"/>
          <p:cNvSpPr>
            <a:spLocks/>
          </p:cNvSpPr>
          <p:nvPr/>
        </p:nvSpPr>
        <p:spPr bwMode="auto">
          <a:xfrm>
            <a:off x="5846762" y="3143254"/>
            <a:ext cx="1727200" cy="576263"/>
          </a:xfrm>
          <a:custGeom>
            <a:avLst/>
            <a:gdLst>
              <a:gd name="T0" fmla="*/ 0 w 1088"/>
              <a:gd name="T1" fmla="*/ 0 h 363"/>
              <a:gd name="T2" fmla="*/ 204 w 1088"/>
              <a:gd name="T3" fmla="*/ 240 h 363"/>
              <a:gd name="T4" fmla="*/ 396 w 1088"/>
              <a:gd name="T5" fmla="*/ 344 h 363"/>
              <a:gd name="T6" fmla="*/ 796 w 1088"/>
              <a:gd name="T7" fmla="*/ 356 h 363"/>
              <a:gd name="T8" fmla="*/ 1088 w 1088"/>
              <a:gd name="T9" fmla="*/ 356 h 363"/>
              <a:gd name="T10" fmla="*/ 0 60000 65536"/>
              <a:gd name="T11" fmla="*/ 0 60000 65536"/>
              <a:gd name="T12" fmla="*/ 0 60000 65536"/>
              <a:gd name="T13" fmla="*/ 0 60000 65536"/>
              <a:gd name="T14" fmla="*/ 0 60000 65536"/>
              <a:gd name="T15" fmla="*/ 0 w 1088"/>
              <a:gd name="T16" fmla="*/ 0 h 363"/>
              <a:gd name="T17" fmla="*/ 1088 w 1088"/>
              <a:gd name="T18" fmla="*/ 363 h 363"/>
            </a:gdLst>
            <a:ahLst/>
            <a:cxnLst>
              <a:cxn ang="T10">
                <a:pos x="T0" y="T1"/>
              </a:cxn>
              <a:cxn ang="T11">
                <a:pos x="T2" y="T3"/>
              </a:cxn>
              <a:cxn ang="T12">
                <a:pos x="T4" y="T5"/>
              </a:cxn>
              <a:cxn ang="T13">
                <a:pos x="T6" y="T7"/>
              </a:cxn>
              <a:cxn ang="T14">
                <a:pos x="T8" y="T9"/>
              </a:cxn>
            </a:cxnLst>
            <a:rect l="T15" t="T16" r="T17" b="T18"/>
            <a:pathLst>
              <a:path w="1088" h="363">
                <a:moveTo>
                  <a:pt x="0" y="0"/>
                </a:moveTo>
                <a:cubicBezTo>
                  <a:pt x="33" y="40"/>
                  <a:pt x="138" y="183"/>
                  <a:pt x="204" y="240"/>
                </a:cubicBezTo>
                <a:cubicBezTo>
                  <a:pt x="270" y="297"/>
                  <a:pt x="297" y="325"/>
                  <a:pt x="396" y="344"/>
                </a:cubicBezTo>
                <a:cubicBezTo>
                  <a:pt x="495" y="363"/>
                  <a:pt x="681" y="354"/>
                  <a:pt x="796" y="356"/>
                </a:cubicBezTo>
                <a:cubicBezTo>
                  <a:pt x="911" y="358"/>
                  <a:pt x="999" y="357"/>
                  <a:pt x="1088" y="356"/>
                </a:cubicBezTo>
              </a:path>
            </a:pathLst>
          </a:custGeom>
          <a:noFill/>
          <a:ln w="38100">
            <a:solidFill>
              <a:schemeClr va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ct val="0"/>
              </a:spcAft>
            </a:pPr>
            <a:endParaRPr lang="en-US" sz="1200" b="1">
              <a:solidFill>
                <a:srgbClr val="000000"/>
              </a:solidFill>
              <a:latin typeface="Arial" charset="0"/>
              <a:ea typeface="ＭＳ Ｐゴシック" charset="0"/>
              <a:cs typeface="ＭＳ Ｐゴシック" charset="0"/>
            </a:endParaRPr>
          </a:p>
        </p:txBody>
      </p:sp>
      <p:sp>
        <p:nvSpPr>
          <p:cNvPr id="8201" name="Rectangle 104"/>
          <p:cNvSpPr>
            <a:spLocks noChangeArrowheads="1"/>
          </p:cNvSpPr>
          <p:nvPr/>
        </p:nvSpPr>
        <p:spPr bwMode="auto">
          <a:xfrm>
            <a:off x="4471987" y="5200715"/>
            <a:ext cx="1614488" cy="252413"/>
          </a:xfrm>
          <a:prstGeom prst="leftRightArrow">
            <a:avLst>
              <a:gd name="adj1" fmla="val 100000"/>
              <a:gd name="adj2" fmla="val 47409"/>
            </a:avLst>
          </a:prstGeom>
          <a:solidFill>
            <a:srgbClr val="53620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ctr" defTabSz="914400" fontAlgn="base">
              <a:spcBef>
                <a:spcPct val="0"/>
              </a:spcBef>
              <a:spcAft>
                <a:spcPct val="0"/>
              </a:spcAft>
            </a:pPr>
            <a:r>
              <a:rPr lang="fr-FR" sz="1200" b="1">
                <a:solidFill>
                  <a:srgbClr val="FFFFFF"/>
                </a:solidFill>
                <a:latin typeface="Arial Narrow" charset="0"/>
                <a:ea typeface="ＭＳ Ｐゴシック" charset="0"/>
                <a:cs typeface="ＭＳ Ｐゴシック" charset="0"/>
              </a:rPr>
              <a:t>Antigénémie P24</a:t>
            </a:r>
          </a:p>
        </p:txBody>
      </p:sp>
      <p:sp>
        <p:nvSpPr>
          <p:cNvPr id="8202" name="Rectangle 77"/>
          <p:cNvSpPr>
            <a:spLocks noChangeArrowheads="1"/>
          </p:cNvSpPr>
          <p:nvPr/>
        </p:nvSpPr>
        <p:spPr bwMode="auto">
          <a:xfrm>
            <a:off x="5537233" y="5765865"/>
            <a:ext cx="3121025" cy="252413"/>
          </a:xfrm>
          <a:prstGeom prst="leftRightArrow">
            <a:avLst>
              <a:gd name="adj1" fmla="val 100000"/>
              <a:gd name="adj2" fmla="val 25989"/>
            </a:avLst>
          </a:prstGeom>
          <a:solidFill>
            <a:srgbClr val="BADC0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ctr" defTabSz="914400" fontAlgn="base">
              <a:spcBef>
                <a:spcPct val="0"/>
              </a:spcBef>
              <a:spcAft>
                <a:spcPct val="0"/>
              </a:spcAft>
            </a:pPr>
            <a:r>
              <a:rPr lang="fr-FR" sz="1200" b="1">
                <a:solidFill>
                  <a:srgbClr val="FFFFFF"/>
                </a:solidFill>
                <a:latin typeface="Arial Narrow" charset="0"/>
                <a:ea typeface="ＭＳ Ｐゴシック" charset="0"/>
                <a:cs typeface="ＭＳ Ｐゴシック" charset="0"/>
              </a:rPr>
              <a:t>Anticorps anti-VIH positifs par ELISA</a:t>
            </a:r>
          </a:p>
        </p:txBody>
      </p:sp>
      <p:sp>
        <p:nvSpPr>
          <p:cNvPr id="8203" name="Rectangle 79"/>
          <p:cNvSpPr>
            <a:spLocks noChangeArrowheads="1"/>
          </p:cNvSpPr>
          <p:nvPr/>
        </p:nvSpPr>
        <p:spPr bwMode="auto">
          <a:xfrm>
            <a:off x="2571752" y="5842065"/>
            <a:ext cx="2870200" cy="252413"/>
          </a:xfrm>
          <a:prstGeom prst="leftRightArrow">
            <a:avLst>
              <a:gd name="adj1" fmla="val 100000"/>
              <a:gd name="adj2" fmla="val 50959"/>
            </a:avLst>
          </a:prstGeom>
          <a:solidFill>
            <a:srgbClr val="536206"/>
          </a:solidFill>
          <a:ln w="9525">
            <a:solidFill>
              <a:srgbClr val="808000"/>
            </a:solidFill>
            <a:miter lim="800000"/>
            <a:headEnd/>
            <a:tailEnd/>
          </a:ln>
        </p:spPr>
        <p:txBody>
          <a:bodyPr lIns="0" tIns="0" rIns="0" bIns="0" anchor="ctr"/>
          <a:lstStyle/>
          <a:p>
            <a:pPr algn="ctr" defTabSz="914400" fontAlgn="base">
              <a:spcBef>
                <a:spcPct val="0"/>
              </a:spcBef>
              <a:spcAft>
                <a:spcPct val="0"/>
              </a:spcAft>
            </a:pPr>
            <a:r>
              <a:rPr lang="fr-FR" sz="1200" b="1">
                <a:solidFill>
                  <a:srgbClr val="FFFFFF"/>
                </a:solidFill>
                <a:latin typeface="Arial Narrow" charset="0"/>
                <a:ea typeface="ＭＳ Ｐゴシック" charset="0"/>
                <a:cs typeface="ＭＳ Ｐゴシック" charset="0"/>
              </a:rPr>
              <a:t>Fenêtre sérologique</a:t>
            </a:r>
          </a:p>
        </p:txBody>
      </p:sp>
      <p:sp>
        <p:nvSpPr>
          <p:cNvPr id="8205" name="Freeform 58"/>
          <p:cNvSpPr>
            <a:spLocks/>
          </p:cNvSpPr>
          <p:nvPr/>
        </p:nvSpPr>
        <p:spPr bwMode="auto">
          <a:xfrm>
            <a:off x="4086231" y="3813175"/>
            <a:ext cx="111125" cy="52388"/>
          </a:xfrm>
          <a:custGeom>
            <a:avLst/>
            <a:gdLst>
              <a:gd name="T0" fmla="*/ 2147483647 w 53"/>
              <a:gd name="T1" fmla="*/ 2147483647 h 32"/>
              <a:gd name="T2" fmla="*/ 2147483647 w 53"/>
              <a:gd name="T3" fmla="*/ 0 h 32"/>
              <a:gd name="T4" fmla="*/ 0 w 53"/>
              <a:gd name="T5" fmla="*/ 2147483647 h 32"/>
              <a:gd name="T6" fmla="*/ 2147483647 w 53"/>
              <a:gd name="T7" fmla="*/ 2147483647 h 32"/>
              <a:gd name="T8" fmla="*/ 2147483647 w 53"/>
              <a:gd name="T9" fmla="*/ 2147483647 h 32"/>
              <a:gd name="T10" fmla="*/ 0 60000 65536"/>
              <a:gd name="T11" fmla="*/ 0 60000 65536"/>
              <a:gd name="T12" fmla="*/ 0 60000 65536"/>
              <a:gd name="T13" fmla="*/ 0 60000 65536"/>
              <a:gd name="T14" fmla="*/ 0 60000 65536"/>
              <a:gd name="T15" fmla="*/ 0 w 53"/>
              <a:gd name="T16" fmla="*/ 0 h 32"/>
              <a:gd name="T17" fmla="*/ 53 w 53"/>
              <a:gd name="T18" fmla="*/ 32 h 32"/>
            </a:gdLst>
            <a:ahLst/>
            <a:cxnLst>
              <a:cxn ang="T10">
                <a:pos x="T0" y="T1"/>
              </a:cxn>
              <a:cxn ang="T11">
                <a:pos x="T2" y="T3"/>
              </a:cxn>
              <a:cxn ang="T12">
                <a:pos x="T4" y="T5"/>
              </a:cxn>
              <a:cxn ang="T13">
                <a:pos x="T6" y="T7"/>
              </a:cxn>
              <a:cxn ang="T14">
                <a:pos x="T8" y="T9"/>
              </a:cxn>
            </a:cxnLst>
            <a:rect l="T15" t="T16" r="T17" b="T18"/>
            <a:pathLst>
              <a:path w="53" h="32">
                <a:moveTo>
                  <a:pt x="53" y="19"/>
                </a:moveTo>
                <a:lnTo>
                  <a:pt x="5" y="0"/>
                </a:lnTo>
                <a:lnTo>
                  <a:pt x="0" y="13"/>
                </a:lnTo>
                <a:lnTo>
                  <a:pt x="48" y="32"/>
                </a:lnTo>
                <a:lnTo>
                  <a:pt x="53" y="19"/>
                </a:lnTo>
                <a:close/>
              </a:path>
            </a:pathLst>
          </a:custGeom>
          <a:solidFill>
            <a:srgbClr val="FFFFFF"/>
          </a:solidFill>
          <a:ln w="9525">
            <a:solidFill>
              <a:schemeClr val="tx2"/>
            </a:solidFill>
            <a:round/>
            <a:headEnd/>
            <a:tailEnd/>
          </a:ln>
        </p:spPr>
        <p:txBody>
          <a:bodyPr/>
          <a:lstStyle/>
          <a:p>
            <a:pPr defTabSz="914400" eaLnBrk="0" fontAlgn="base" hangingPunct="0">
              <a:spcBef>
                <a:spcPct val="0"/>
              </a:spcBef>
              <a:spcAft>
                <a:spcPct val="0"/>
              </a:spcAft>
            </a:pPr>
            <a:endParaRPr lang="en-US" sz="2400" b="1">
              <a:solidFill>
                <a:srgbClr val="000000"/>
              </a:solidFill>
              <a:latin typeface="Arial" charset="0"/>
              <a:ea typeface="ＭＳ Ｐゴシック" charset="0"/>
              <a:cs typeface="ＭＳ Ｐゴシック" charset="0"/>
            </a:endParaRPr>
          </a:p>
        </p:txBody>
      </p:sp>
      <p:sp>
        <p:nvSpPr>
          <p:cNvPr id="8206" name="Rectangle 61"/>
          <p:cNvSpPr>
            <a:spLocks noChangeArrowheads="1"/>
          </p:cNvSpPr>
          <p:nvPr/>
        </p:nvSpPr>
        <p:spPr bwMode="auto">
          <a:xfrm>
            <a:off x="3822239" y="4624388"/>
            <a:ext cx="38509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fr-FR" sz="1200" b="1">
                <a:solidFill>
                  <a:srgbClr val="000000"/>
                </a:solidFill>
                <a:latin typeface="Arial" charset="0"/>
                <a:ea typeface="ＭＳ Ｐゴシック" charset="0"/>
                <a:cs typeface="ＭＳ Ｐゴシック" charset="0"/>
              </a:rPr>
              <a:t>11-12</a:t>
            </a:r>
          </a:p>
        </p:txBody>
      </p:sp>
      <p:sp>
        <p:nvSpPr>
          <p:cNvPr id="8207" name="Rectangle 62"/>
          <p:cNvSpPr>
            <a:spLocks noChangeArrowheads="1"/>
          </p:cNvSpPr>
          <p:nvPr/>
        </p:nvSpPr>
        <p:spPr bwMode="auto">
          <a:xfrm>
            <a:off x="4272051" y="4624388"/>
            <a:ext cx="39358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fr-FR" sz="1200" b="1">
                <a:solidFill>
                  <a:srgbClr val="000000"/>
                </a:solidFill>
                <a:latin typeface="Arial" charset="0"/>
                <a:ea typeface="ＭＳ Ｐゴシック" charset="0"/>
                <a:cs typeface="ＭＳ Ｐゴシック" charset="0"/>
              </a:rPr>
              <a:t>14-15</a:t>
            </a:r>
          </a:p>
        </p:txBody>
      </p:sp>
      <p:sp>
        <p:nvSpPr>
          <p:cNvPr id="8208" name="Rectangle 63"/>
          <p:cNvSpPr>
            <a:spLocks noChangeArrowheads="1"/>
          </p:cNvSpPr>
          <p:nvPr/>
        </p:nvSpPr>
        <p:spPr bwMode="auto">
          <a:xfrm>
            <a:off x="5246776" y="4624388"/>
            <a:ext cx="39358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fr-FR" sz="1200" b="1">
                <a:solidFill>
                  <a:srgbClr val="000000"/>
                </a:solidFill>
                <a:latin typeface="Arial" charset="0"/>
                <a:ea typeface="ＭＳ Ｐゴシック" charset="0"/>
                <a:cs typeface="ＭＳ Ｐゴシック" charset="0"/>
              </a:rPr>
              <a:t>20-21</a:t>
            </a:r>
          </a:p>
        </p:txBody>
      </p:sp>
      <p:sp>
        <p:nvSpPr>
          <p:cNvPr id="8209" name="Rectangle 64"/>
          <p:cNvSpPr>
            <a:spLocks noChangeArrowheads="1"/>
          </p:cNvSpPr>
          <p:nvPr/>
        </p:nvSpPr>
        <p:spPr bwMode="auto">
          <a:xfrm>
            <a:off x="6221487" y="4624388"/>
            <a:ext cx="39358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fr-FR" sz="1200" b="1">
                <a:solidFill>
                  <a:srgbClr val="000000"/>
                </a:solidFill>
                <a:latin typeface="Arial" charset="0"/>
                <a:ea typeface="ＭＳ Ｐゴシック" charset="0"/>
                <a:cs typeface="ＭＳ Ｐゴシック" charset="0"/>
              </a:rPr>
              <a:t>28-29</a:t>
            </a:r>
          </a:p>
        </p:txBody>
      </p:sp>
      <p:sp>
        <p:nvSpPr>
          <p:cNvPr id="8210" name="Freeform 66"/>
          <p:cNvSpPr>
            <a:spLocks/>
          </p:cNvSpPr>
          <p:nvPr/>
        </p:nvSpPr>
        <p:spPr bwMode="auto">
          <a:xfrm>
            <a:off x="4479958" y="3870325"/>
            <a:ext cx="109537" cy="57150"/>
          </a:xfrm>
          <a:custGeom>
            <a:avLst/>
            <a:gdLst>
              <a:gd name="T0" fmla="*/ 2147483647 w 53"/>
              <a:gd name="T1" fmla="*/ 2147483647 h 35"/>
              <a:gd name="T2" fmla="*/ 2147483647 w 53"/>
              <a:gd name="T3" fmla="*/ 0 h 35"/>
              <a:gd name="T4" fmla="*/ 0 w 53"/>
              <a:gd name="T5" fmla="*/ 2147483647 h 35"/>
              <a:gd name="T6" fmla="*/ 2147483647 w 53"/>
              <a:gd name="T7" fmla="*/ 2147483647 h 35"/>
              <a:gd name="T8" fmla="*/ 2147483647 w 53"/>
              <a:gd name="T9" fmla="*/ 2147483647 h 35"/>
              <a:gd name="T10" fmla="*/ 0 60000 65536"/>
              <a:gd name="T11" fmla="*/ 0 60000 65536"/>
              <a:gd name="T12" fmla="*/ 0 60000 65536"/>
              <a:gd name="T13" fmla="*/ 0 60000 65536"/>
              <a:gd name="T14" fmla="*/ 0 60000 65536"/>
              <a:gd name="T15" fmla="*/ 0 w 53"/>
              <a:gd name="T16" fmla="*/ 0 h 35"/>
              <a:gd name="T17" fmla="*/ 53 w 53"/>
              <a:gd name="T18" fmla="*/ 35 h 35"/>
            </a:gdLst>
            <a:ahLst/>
            <a:cxnLst>
              <a:cxn ang="T10">
                <a:pos x="T0" y="T1"/>
              </a:cxn>
              <a:cxn ang="T11">
                <a:pos x="T2" y="T3"/>
              </a:cxn>
              <a:cxn ang="T12">
                <a:pos x="T4" y="T5"/>
              </a:cxn>
              <a:cxn ang="T13">
                <a:pos x="T6" y="T7"/>
              </a:cxn>
              <a:cxn ang="T14">
                <a:pos x="T8" y="T9"/>
              </a:cxn>
            </a:cxnLst>
            <a:rect l="T15" t="T16" r="T17" b="T18"/>
            <a:pathLst>
              <a:path w="53" h="35">
                <a:moveTo>
                  <a:pt x="53" y="21"/>
                </a:moveTo>
                <a:lnTo>
                  <a:pt x="5" y="0"/>
                </a:lnTo>
                <a:lnTo>
                  <a:pt x="0" y="16"/>
                </a:lnTo>
                <a:lnTo>
                  <a:pt x="48" y="35"/>
                </a:lnTo>
                <a:lnTo>
                  <a:pt x="53" y="21"/>
                </a:lnTo>
                <a:close/>
              </a:path>
            </a:pathLst>
          </a:custGeom>
          <a:solidFill>
            <a:srgbClr val="FFFFFF"/>
          </a:solidFill>
          <a:ln w="9525">
            <a:solidFill>
              <a:schemeClr val="tx2"/>
            </a:solidFill>
            <a:round/>
            <a:headEnd/>
            <a:tailEnd/>
          </a:ln>
        </p:spPr>
        <p:txBody>
          <a:bodyPr/>
          <a:lstStyle/>
          <a:p>
            <a:pPr defTabSz="914400" eaLnBrk="0" fontAlgn="base" hangingPunct="0">
              <a:spcBef>
                <a:spcPct val="0"/>
              </a:spcBef>
              <a:spcAft>
                <a:spcPct val="0"/>
              </a:spcAft>
            </a:pPr>
            <a:endParaRPr lang="en-US" sz="2400" b="1">
              <a:solidFill>
                <a:srgbClr val="000000"/>
              </a:solidFill>
              <a:latin typeface="Arial" charset="0"/>
              <a:ea typeface="ＭＳ Ｐゴシック" charset="0"/>
              <a:cs typeface="ＭＳ Ｐゴシック" charset="0"/>
            </a:endParaRPr>
          </a:p>
        </p:txBody>
      </p:sp>
      <p:sp>
        <p:nvSpPr>
          <p:cNvPr id="8211" name="Rectangle 67"/>
          <p:cNvSpPr>
            <a:spLocks noChangeArrowheads="1"/>
          </p:cNvSpPr>
          <p:nvPr/>
        </p:nvSpPr>
        <p:spPr bwMode="auto">
          <a:xfrm>
            <a:off x="7639050" y="4624388"/>
            <a:ext cx="10060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fr-FR" sz="1200" b="1">
                <a:solidFill>
                  <a:srgbClr val="000000"/>
                </a:solidFill>
                <a:latin typeface="Arial" charset="0"/>
                <a:ea typeface="ＭＳ Ｐゴシック" charset="0"/>
                <a:cs typeface="ＭＳ Ｐゴシック" charset="0"/>
              </a:rPr>
              <a:t>Temps (jours)</a:t>
            </a:r>
          </a:p>
        </p:txBody>
      </p:sp>
      <p:sp>
        <p:nvSpPr>
          <p:cNvPr id="8212" name="Rectangle 68"/>
          <p:cNvSpPr>
            <a:spLocks noChangeArrowheads="1"/>
          </p:cNvSpPr>
          <p:nvPr/>
        </p:nvSpPr>
        <p:spPr bwMode="auto">
          <a:xfrm>
            <a:off x="7673975" y="2273300"/>
            <a:ext cx="947738"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fr-FR" sz="1400" b="1" dirty="0" err="1">
                <a:solidFill>
                  <a:srgbClr val="000000"/>
                </a:solidFill>
                <a:latin typeface="Arial" charset="0"/>
                <a:ea typeface="ＭＳ Ｐゴシック" charset="0"/>
                <a:cs typeface="ＭＳ Ｐゴシック" charset="0"/>
              </a:rPr>
              <a:t>anti-gp</a:t>
            </a:r>
            <a:r>
              <a:rPr lang="fr-FR" sz="1400" b="1" dirty="0">
                <a:solidFill>
                  <a:srgbClr val="000000"/>
                </a:solidFill>
                <a:latin typeface="Arial" charset="0"/>
                <a:ea typeface="ＭＳ Ｐゴシック" charset="0"/>
                <a:cs typeface="ＭＳ Ｐゴシック" charset="0"/>
              </a:rPr>
              <a:t> 160</a:t>
            </a:r>
          </a:p>
          <a:p>
            <a:pPr defTabSz="914400" fontAlgn="base">
              <a:spcBef>
                <a:spcPct val="0"/>
              </a:spcBef>
              <a:spcAft>
                <a:spcPct val="0"/>
              </a:spcAft>
            </a:pPr>
            <a:r>
              <a:rPr lang="fr-FR" sz="1400" b="1" dirty="0" err="1">
                <a:solidFill>
                  <a:srgbClr val="000000"/>
                </a:solidFill>
                <a:latin typeface="Arial" charset="0"/>
                <a:ea typeface="ＭＳ Ｐゴシック" charset="0"/>
                <a:cs typeface="ＭＳ Ｐゴシック" charset="0"/>
              </a:rPr>
              <a:t>anti-gp</a:t>
            </a:r>
            <a:r>
              <a:rPr lang="fr-FR" sz="1400" b="1" dirty="0">
                <a:solidFill>
                  <a:srgbClr val="000000"/>
                </a:solidFill>
                <a:latin typeface="Arial" charset="0"/>
                <a:ea typeface="ＭＳ Ｐゴシック" charset="0"/>
                <a:cs typeface="ＭＳ Ｐゴシック" charset="0"/>
              </a:rPr>
              <a:t> 120</a:t>
            </a:r>
          </a:p>
          <a:p>
            <a:pPr defTabSz="914400" fontAlgn="base">
              <a:spcBef>
                <a:spcPct val="0"/>
              </a:spcBef>
              <a:spcAft>
                <a:spcPct val="0"/>
              </a:spcAft>
            </a:pPr>
            <a:r>
              <a:rPr lang="fr-FR" sz="1400" b="1" dirty="0" err="1">
                <a:solidFill>
                  <a:srgbClr val="000000"/>
                </a:solidFill>
                <a:latin typeface="Arial" charset="0"/>
                <a:ea typeface="ＭＳ Ｐゴシック" charset="0"/>
                <a:cs typeface="ＭＳ Ｐゴシック" charset="0"/>
              </a:rPr>
              <a:t>anti-gp</a:t>
            </a:r>
            <a:r>
              <a:rPr lang="fr-FR" sz="1400" b="1" dirty="0">
                <a:solidFill>
                  <a:srgbClr val="000000"/>
                </a:solidFill>
                <a:latin typeface="Arial" charset="0"/>
                <a:ea typeface="ＭＳ Ｐゴシック" charset="0"/>
                <a:cs typeface="ＭＳ Ｐゴシック" charset="0"/>
              </a:rPr>
              <a:t> 41</a:t>
            </a:r>
          </a:p>
          <a:p>
            <a:pPr defTabSz="914400" fontAlgn="base">
              <a:spcBef>
                <a:spcPct val="0"/>
              </a:spcBef>
              <a:spcAft>
                <a:spcPct val="0"/>
              </a:spcAft>
            </a:pPr>
            <a:r>
              <a:rPr lang="fr-FR" sz="1400" b="1" dirty="0">
                <a:solidFill>
                  <a:srgbClr val="000000"/>
                </a:solidFill>
                <a:latin typeface="Arial" charset="0"/>
                <a:ea typeface="ＭＳ Ｐゴシック" charset="0"/>
                <a:cs typeface="ＭＳ Ｐゴシック" charset="0"/>
              </a:rPr>
              <a:t>anti-p24</a:t>
            </a:r>
          </a:p>
        </p:txBody>
      </p:sp>
      <p:sp>
        <p:nvSpPr>
          <p:cNvPr id="8213" name="Rectangle 69"/>
          <p:cNvSpPr>
            <a:spLocks noChangeArrowheads="1"/>
          </p:cNvSpPr>
          <p:nvPr/>
        </p:nvSpPr>
        <p:spPr bwMode="auto">
          <a:xfrm>
            <a:off x="1981200" y="4595813"/>
            <a:ext cx="87223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fr-FR" sz="1200" b="1">
                <a:solidFill>
                  <a:srgbClr val="000000"/>
                </a:solidFill>
                <a:latin typeface="Arial" charset="0"/>
                <a:ea typeface="ＭＳ Ｐゴシック" charset="0"/>
                <a:cs typeface="ＭＳ Ｐゴシック" charset="0"/>
              </a:rPr>
              <a:t>Contage J 0</a:t>
            </a:r>
          </a:p>
        </p:txBody>
      </p:sp>
      <p:sp>
        <p:nvSpPr>
          <p:cNvPr id="8214" name="Rectangle 70"/>
          <p:cNvSpPr>
            <a:spLocks noChangeArrowheads="1"/>
          </p:cNvSpPr>
          <p:nvPr/>
        </p:nvSpPr>
        <p:spPr bwMode="auto">
          <a:xfrm>
            <a:off x="2722562" y="2133661"/>
            <a:ext cx="133369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fr-FR" sz="1400" b="1" dirty="0">
                <a:solidFill>
                  <a:srgbClr val="000000"/>
                </a:solidFill>
                <a:latin typeface="Arial" charset="0"/>
                <a:ea typeface="ＭＳ Ｐゴシック" charset="0"/>
                <a:cs typeface="ＭＳ Ｐゴシック" charset="0"/>
              </a:rPr>
              <a:t>Taux </a:t>
            </a:r>
            <a:br>
              <a:rPr lang="fr-FR" sz="1400" b="1" dirty="0">
                <a:solidFill>
                  <a:srgbClr val="000000"/>
                </a:solidFill>
                <a:latin typeface="Arial" charset="0"/>
                <a:ea typeface="ＭＳ Ｐゴシック" charset="0"/>
                <a:cs typeface="ＭＳ Ｐゴシック" charset="0"/>
              </a:rPr>
            </a:br>
            <a:r>
              <a:rPr lang="fr-FR" sz="1400" b="1" dirty="0">
                <a:solidFill>
                  <a:srgbClr val="000000"/>
                </a:solidFill>
                <a:latin typeface="Arial" charset="0"/>
                <a:ea typeface="ＭＳ Ｐゴシック" charset="0"/>
                <a:cs typeface="ＭＳ Ｐゴシック" charset="0"/>
              </a:rPr>
              <a:t>des marqueurs </a:t>
            </a:r>
          </a:p>
        </p:txBody>
      </p:sp>
      <p:sp>
        <p:nvSpPr>
          <p:cNvPr id="8215" name="Freeform 71"/>
          <p:cNvSpPr>
            <a:spLocks/>
          </p:cNvSpPr>
          <p:nvPr/>
        </p:nvSpPr>
        <p:spPr bwMode="auto">
          <a:xfrm>
            <a:off x="5459412" y="3870325"/>
            <a:ext cx="109538" cy="57150"/>
          </a:xfrm>
          <a:custGeom>
            <a:avLst/>
            <a:gdLst>
              <a:gd name="T0" fmla="*/ 2147483647 w 53"/>
              <a:gd name="T1" fmla="*/ 2147483647 h 35"/>
              <a:gd name="T2" fmla="*/ 2147483647 w 53"/>
              <a:gd name="T3" fmla="*/ 0 h 35"/>
              <a:gd name="T4" fmla="*/ 0 w 53"/>
              <a:gd name="T5" fmla="*/ 2147483647 h 35"/>
              <a:gd name="T6" fmla="*/ 2147483647 w 53"/>
              <a:gd name="T7" fmla="*/ 2147483647 h 35"/>
              <a:gd name="T8" fmla="*/ 2147483647 w 53"/>
              <a:gd name="T9" fmla="*/ 2147483647 h 35"/>
              <a:gd name="T10" fmla="*/ 0 60000 65536"/>
              <a:gd name="T11" fmla="*/ 0 60000 65536"/>
              <a:gd name="T12" fmla="*/ 0 60000 65536"/>
              <a:gd name="T13" fmla="*/ 0 60000 65536"/>
              <a:gd name="T14" fmla="*/ 0 60000 65536"/>
              <a:gd name="T15" fmla="*/ 0 w 53"/>
              <a:gd name="T16" fmla="*/ 0 h 35"/>
              <a:gd name="T17" fmla="*/ 53 w 53"/>
              <a:gd name="T18" fmla="*/ 35 h 35"/>
            </a:gdLst>
            <a:ahLst/>
            <a:cxnLst>
              <a:cxn ang="T10">
                <a:pos x="T0" y="T1"/>
              </a:cxn>
              <a:cxn ang="T11">
                <a:pos x="T2" y="T3"/>
              </a:cxn>
              <a:cxn ang="T12">
                <a:pos x="T4" y="T5"/>
              </a:cxn>
              <a:cxn ang="T13">
                <a:pos x="T6" y="T7"/>
              </a:cxn>
              <a:cxn ang="T14">
                <a:pos x="T8" y="T9"/>
              </a:cxn>
            </a:cxnLst>
            <a:rect l="T15" t="T16" r="T17" b="T18"/>
            <a:pathLst>
              <a:path w="53" h="35">
                <a:moveTo>
                  <a:pt x="53" y="21"/>
                </a:moveTo>
                <a:lnTo>
                  <a:pt x="5" y="0"/>
                </a:lnTo>
                <a:lnTo>
                  <a:pt x="0" y="16"/>
                </a:lnTo>
                <a:lnTo>
                  <a:pt x="48" y="35"/>
                </a:lnTo>
                <a:lnTo>
                  <a:pt x="53" y="21"/>
                </a:lnTo>
                <a:close/>
              </a:path>
            </a:pathLst>
          </a:custGeom>
          <a:solidFill>
            <a:srgbClr val="FFFFFF"/>
          </a:solidFill>
          <a:ln w="9525">
            <a:solidFill>
              <a:schemeClr val="tx2"/>
            </a:solidFill>
            <a:round/>
            <a:headEnd/>
            <a:tailEnd/>
          </a:ln>
        </p:spPr>
        <p:txBody>
          <a:bodyPr/>
          <a:lstStyle/>
          <a:p>
            <a:pPr defTabSz="914400" eaLnBrk="0" fontAlgn="base" hangingPunct="0">
              <a:spcBef>
                <a:spcPct val="0"/>
              </a:spcBef>
              <a:spcAft>
                <a:spcPct val="0"/>
              </a:spcAft>
            </a:pPr>
            <a:endParaRPr lang="en-US" sz="2400" b="1">
              <a:solidFill>
                <a:srgbClr val="000000"/>
              </a:solidFill>
              <a:latin typeface="Arial" charset="0"/>
              <a:ea typeface="ＭＳ Ｐゴシック" charset="0"/>
              <a:cs typeface="ＭＳ Ｐゴシック" charset="0"/>
            </a:endParaRPr>
          </a:p>
        </p:txBody>
      </p:sp>
      <p:sp>
        <p:nvSpPr>
          <p:cNvPr id="8216" name="Rectangle 76"/>
          <p:cNvSpPr>
            <a:spLocks noChangeArrowheads="1"/>
          </p:cNvSpPr>
          <p:nvPr/>
        </p:nvSpPr>
        <p:spPr bwMode="auto">
          <a:xfrm>
            <a:off x="4471987" y="5483290"/>
            <a:ext cx="4186238" cy="252413"/>
          </a:xfrm>
          <a:prstGeom prst="leftRightArrow">
            <a:avLst>
              <a:gd name="adj1" fmla="val 100000"/>
              <a:gd name="adj2" fmla="val 32402"/>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ctr" defTabSz="914400" fontAlgn="base">
              <a:spcBef>
                <a:spcPct val="0"/>
              </a:spcBef>
              <a:spcAft>
                <a:spcPct val="0"/>
              </a:spcAft>
            </a:pPr>
            <a:r>
              <a:rPr lang="fr-FR" sz="1200" b="1">
                <a:solidFill>
                  <a:srgbClr val="FFFFFF"/>
                </a:solidFill>
                <a:latin typeface="Arial Narrow" charset="0"/>
                <a:ea typeface="ＭＳ Ｐゴシック" charset="0"/>
                <a:cs typeface="ＭＳ Ｐゴシック" charset="0"/>
              </a:rPr>
              <a:t>ADN proviral</a:t>
            </a:r>
          </a:p>
        </p:txBody>
      </p:sp>
      <p:sp>
        <p:nvSpPr>
          <p:cNvPr id="8217" name="Rectangle 80"/>
          <p:cNvSpPr>
            <a:spLocks noChangeArrowheads="1"/>
          </p:cNvSpPr>
          <p:nvPr/>
        </p:nvSpPr>
        <p:spPr bwMode="auto">
          <a:xfrm>
            <a:off x="6678645" y="6049963"/>
            <a:ext cx="1979613" cy="304800"/>
          </a:xfrm>
          <a:prstGeom prst="leftRightArrow">
            <a:avLst>
              <a:gd name="adj1" fmla="val 100000"/>
              <a:gd name="adj2" fmla="val 31782"/>
            </a:avLst>
          </a:prstGeom>
          <a:solidFill>
            <a:srgbClr val="53620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ctr" defTabSz="914400" fontAlgn="base">
              <a:lnSpc>
                <a:spcPct val="90000"/>
              </a:lnSpc>
              <a:spcBef>
                <a:spcPct val="0"/>
              </a:spcBef>
              <a:spcAft>
                <a:spcPct val="0"/>
              </a:spcAft>
            </a:pPr>
            <a:r>
              <a:rPr lang="fr-FR" sz="1200" b="1">
                <a:solidFill>
                  <a:srgbClr val="FFFFFF"/>
                </a:solidFill>
                <a:latin typeface="Arial Narrow" charset="0"/>
                <a:ea typeface="ＭＳ Ｐゴシック" charset="0"/>
                <a:cs typeface="ＭＳ Ｐゴシック" charset="0"/>
              </a:rPr>
              <a:t>Ac anti-VIH positifs</a:t>
            </a:r>
            <a:br>
              <a:rPr lang="fr-FR" sz="1200" b="1">
                <a:solidFill>
                  <a:srgbClr val="FFFFFF"/>
                </a:solidFill>
                <a:latin typeface="Arial Narrow" charset="0"/>
                <a:ea typeface="ＭＳ Ｐゴシック" charset="0"/>
                <a:cs typeface="ＭＳ Ｐゴシック" charset="0"/>
              </a:rPr>
            </a:br>
            <a:r>
              <a:rPr lang="fr-FR" sz="1200" b="1">
                <a:solidFill>
                  <a:srgbClr val="FFFFFF"/>
                </a:solidFill>
                <a:latin typeface="Arial Narrow" charset="0"/>
                <a:ea typeface="ＭＳ Ｐゴシック" charset="0"/>
                <a:cs typeface="ＭＳ Ｐゴシック" charset="0"/>
              </a:rPr>
              <a:t>Western - Blot </a:t>
            </a:r>
          </a:p>
        </p:txBody>
      </p:sp>
      <p:sp>
        <p:nvSpPr>
          <p:cNvPr id="8218" name="Rectangle 81"/>
          <p:cNvSpPr>
            <a:spLocks noChangeArrowheads="1"/>
          </p:cNvSpPr>
          <p:nvPr/>
        </p:nvSpPr>
        <p:spPr bwMode="auto">
          <a:xfrm>
            <a:off x="2616205" y="4918075"/>
            <a:ext cx="1411287" cy="273050"/>
          </a:xfrm>
          <a:prstGeom prst="leftRightArrow">
            <a:avLst>
              <a:gd name="adj1" fmla="val 100000"/>
              <a:gd name="adj2" fmla="val 57501"/>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ctr" defTabSz="914400" fontAlgn="base">
              <a:spcBef>
                <a:spcPct val="0"/>
              </a:spcBef>
              <a:spcAft>
                <a:spcPct val="0"/>
              </a:spcAft>
            </a:pPr>
            <a:r>
              <a:rPr lang="fr-FR" sz="1100" b="1">
                <a:solidFill>
                  <a:srgbClr val="FFFFFF"/>
                </a:solidFill>
                <a:latin typeface="Arial Narrow" charset="0"/>
                <a:ea typeface="ＭＳ Ｐゴシック" charset="0"/>
                <a:cs typeface="ＭＳ Ｐゴシック" charset="0"/>
              </a:rPr>
              <a:t>Fenêtre virologique</a:t>
            </a:r>
            <a:endParaRPr lang="en-US" sz="1100" b="1">
              <a:solidFill>
                <a:srgbClr val="000000"/>
              </a:solidFill>
              <a:latin typeface="Arial Narrow" charset="0"/>
              <a:ea typeface="ＭＳ Ｐゴシック" charset="0"/>
              <a:cs typeface="ＭＳ Ｐゴシック" charset="0"/>
            </a:endParaRPr>
          </a:p>
        </p:txBody>
      </p:sp>
      <p:sp>
        <p:nvSpPr>
          <p:cNvPr id="8219" name="Rectangle 83"/>
          <p:cNvSpPr>
            <a:spLocks noChangeArrowheads="1"/>
          </p:cNvSpPr>
          <p:nvPr/>
        </p:nvSpPr>
        <p:spPr bwMode="auto">
          <a:xfrm>
            <a:off x="7673983" y="3705226"/>
            <a:ext cx="74803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fr-FR" sz="1400" b="1">
                <a:solidFill>
                  <a:srgbClr val="000000"/>
                </a:solidFill>
                <a:latin typeface="Arial" charset="0"/>
                <a:ea typeface="ＭＳ Ｐゴシック" charset="0"/>
                <a:cs typeface="ＭＳ Ｐゴシック" charset="0"/>
              </a:rPr>
              <a:t>ARN-VIH</a:t>
            </a:r>
          </a:p>
        </p:txBody>
      </p:sp>
      <p:sp>
        <p:nvSpPr>
          <p:cNvPr id="8220" name="Rectangle 84"/>
          <p:cNvSpPr>
            <a:spLocks noChangeArrowheads="1"/>
          </p:cNvSpPr>
          <p:nvPr/>
        </p:nvSpPr>
        <p:spPr bwMode="auto">
          <a:xfrm>
            <a:off x="6359563" y="4213226"/>
            <a:ext cx="59857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fr-FR" sz="1400" b="1">
                <a:solidFill>
                  <a:srgbClr val="000000"/>
                </a:solidFill>
                <a:latin typeface="Arial" charset="0"/>
                <a:ea typeface="ＭＳ Ｐゴシック" charset="0"/>
                <a:cs typeface="ＭＳ Ｐゴシック" charset="0"/>
              </a:rPr>
              <a:t>Ag p24</a:t>
            </a:r>
            <a:endParaRPr lang="fr-FR" sz="2400" b="1">
              <a:solidFill>
                <a:srgbClr val="000000"/>
              </a:solidFill>
              <a:latin typeface="Arial" charset="0"/>
              <a:ea typeface="ＭＳ Ｐゴシック" charset="0"/>
              <a:cs typeface="ＭＳ Ｐゴシック" charset="0"/>
            </a:endParaRPr>
          </a:p>
        </p:txBody>
      </p:sp>
      <p:sp>
        <p:nvSpPr>
          <p:cNvPr id="8221" name="Rectangle 86"/>
          <p:cNvSpPr>
            <a:spLocks noChangeArrowheads="1"/>
          </p:cNvSpPr>
          <p:nvPr/>
        </p:nvSpPr>
        <p:spPr bwMode="auto">
          <a:xfrm>
            <a:off x="2646367" y="3733800"/>
            <a:ext cx="120710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914400" fontAlgn="base">
              <a:spcBef>
                <a:spcPct val="0"/>
              </a:spcBef>
              <a:spcAft>
                <a:spcPct val="0"/>
              </a:spcAft>
            </a:pPr>
            <a:r>
              <a:rPr lang="fr-FR" sz="1100" b="1" dirty="0">
                <a:solidFill>
                  <a:srgbClr val="FF0000"/>
                </a:solidFill>
                <a:latin typeface="Arial" charset="0"/>
                <a:ea typeface="ＭＳ Ｐゴシック" charset="0"/>
                <a:cs typeface="ＭＳ Ｐゴシック" charset="0"/>
              </a:rPr>
              <a:t>Seuil de détection</a:t>
            </a:r>
            <a:br>
              <a:rPr lang="fr-FR" sz="1100" b="1" dirty="0">
                <a:solidFill>
                  <a:srgbClr val="FF0000"/>
                </a:solidFill>
                <a:latin typeface="Arial" charset="0"/>
                <a:ea typeface="ＭＳ Ｐゴシック" charset="0"/>
                <a:cs typeface="ＭＳ Ｐゴシック" charset="0"/>
              </a:rPr>
            </a:br>
            <a:r>
              <a:rPr lang="fr-FR" sz="1100" b="1" dirty="0">
                <a:solidFill>
                  <a:srgbClr val="FF0000"/>
                </a:solidFill>
                <a:latin typeface="Arial" charset="0"/>
                <a:ea typeface="ＭＳ Ｐゴシック" charset="0"/>
                <a:cs typeface="ＭＳ Ｐゴシック" charset="0"/>
              </a:rPr>
              <a:t>des marqueurs</a:t>
            </a:r>
          </a:p>
        </p:txBody>
      </p:sp>
      <p:sp>
        <p:nvSpPr>
          <p:cNvPr id="8222" name="Rectangle 57"/>
          <p:cNvSpPr>
            <a:spLocks noChangeArrowheads="1"/>
          </p:cNvSpPr>
          <p:nvPr/>
        </p:nvSpPr>
        <p:spPr bwMode="auto">
          <a:xfrm>
            <a:off x="3997326" y="4505325"/>
            <a:ext cx="26987" cy="115888"/>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2400" b="1">
              <a:solidFill>
                <a:srgbClr val="000000"/>
              </a:solidFill>
              <a:latin typeface="Arial" charset="0"/>
              <a:ea typeface="ＭＳ Ｐゴシック" charset="0"/>
              <a:cs typeface="ＭＳ Ｐゴシック" charset="0"/>
            </a:endParaRPr>
          </a:p>
        </p:txBody>
      </p:sp>
      <p:sp>
        <p:nvSpPr>
          <p:cNvPr id="8223" name="Rectangle 59"/>
          <p:cNvSpPr>
            <a:spLocks noChangeArrowheads="1"/>
          </p:cNvSpPr>
          <p:nvPr/>
        </p:nvSpPr>
        <p:spPr bwMode="auto">
          <a:xfrm>
            <a:off x="4454558" y="4505325"/>
            <a:ext cx="28575" cy="115888"/>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2400" b="1">
              <a:solidFill>
                <a:srgbClr val="000000"/>
              </a:solidFill>
              <a:latin typeface="Arial" charset="0"/>
              <a:ea typeface="ＭＳ Ｐゴシック" charset="0"/>
              <a:cs typeface="ＭＳ Ｐゴシック" charset="0"/>
            </a:endParaRPr>
          </a:p>
        </p:txBody>
      </p:sp>
      <p:sp>
        <p:nvSpPr>
          <p:cNvPr id="8224" name="Rectangle 60"/>
          <p:cNvSpPr>
            <a:spLocks noChangeArrowheads="1"/>
          </p:cNvSpPr>
          <p:nvPr/>
        </p:nvSpPr>
        <p:spPr bwMode="auto">
          <a:xfrm>
            <a:off x="5432428" y="4505325"/>
            <a:ext cx="26987" cy="115888"/>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2400" b="1">
              <a:solidFill>
                <a:srgbClr val="000000"/>
              </a:solidFill>
              <a:latin typeface="Arial" charset="0"/>
              <a:ea typeface="ＭＳ Ｐゴシック" charset="0"/>
              <a:cs typeface="ＭＳ Ｐゴシック" charset="0"/>
            </a:endParaRPr>
          </a:p>
        </p:txBody>
      </p:sp>
      <p:sp>
        <p:nvSpPr>
          <p:cNvPr id="8225" name="Rectangle 65"/>
          <p:cNvSpPr>
            <a:spLocks noChangeArrowheads="1"/>
          </p:cNvSpPr>
          <p:nvPr/>
        </p:nvSpPr>
        <p:spPr bwMode="auto">
          <a:xfrm>
            <a:off x="6408737" y="4505325"/>
            <a:ext cx="26988" cy="115888"/>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2400" b="1">
              <a:solidFill>
                <a:srgbClr val="000000"/>
              </a:solidFill>
              <a:latin typeface="Arial" charset="0"/>
              <a:ea typeface="ＭＳ Ｐゴシック" charset="0"/>
              <a:cs typeface="ＭＳ Ｐゴシック" charset="0"/>
            </a:endParaRPr>
          </a:p>
        </p:txBody>
      </p:sp>
      <p:sp>
        <p:nvSpPr>
          <p:cNvPr id="8226" name="Line 85"/>
          <p:cNvSpPr>
            <a:spLocks noChangeShapeType="1"/>
          </p:cNvSpPr>
          <p:nvPr/>
        </p:nvSpPr>
        <p:spPr bwMode="auto">
          <a:xfrm flipV="1">
            <a:off x="2620962" y="2079690"/>
            <a:ext cx="0" cy="2481263"/>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8227" name="Line 88"/>
          <p:cNvSpPr>
            <a:spLocks noChangeShapeType="1"/>
          </p:cNvSpPr>
          <p:nvPr/>
        </p:nvSpPr>
        <p:spPr bwMode="auto">
          <a:xfrm>
            <a:off x="2620995" y="4560888"/>
            <a:ext cx="5965825"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fr-FR" sz="1200" b="1">
              <a:solidFill>
                <a:srgbClr val="000000"/>
              </a:solidFill>
              <a:latin typeface="Arial" charset="0"/>
              <a:ea typeface="ＭＳ Ｐゴシック" charset="0"/>
              <a:cs typeface="ＭＳ Ｐゴシック" charset="0"/>
            </a:endParaRPr>
          </a:p>
        </p:txBody>
      </p:sp>
      <p:sp>
        <p:nvSpPr>
          <p:cNvPr id="8228" name="Rectangle 89"/>
          <p:cNvSpPr>
            <a:spLocks noChangeArrowheads="1"/>
          </p:cNvSpPr>
          <p:nvPr/>
        </p:nvSpPr>
        <p:spPr bwMode="auto">
          <a:xfrm>
            <a:off x="4035425" y="4918140"/>
            <a:ext cx="4622800" cy="252413"/>
          </a:xfrm>
          <a:prstGeom prst="leftRightArrow">
            <a:avLst>
              <a:gd name="adj1" fmla="val 100000"/>
              <a:gd name="adj2" fmla="val 34848"/>
            </a:avLst>
          </a:prstGeom>
          <a:solidFill>
            <a:srgbClr val="BADC0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ctr" defTabSz="914400" fontAlgn="base">
              <a:spcBef>
                <a:spcPct val="0"/>
              </a:spcBef>
              <a:spcAft>
                <a:spcPct val="0"/>
              </a:spcAft>
            </a:pPr>
            <a:r>
              <a:rPr lang="fr-FR" sz="1200" b="1">
                <a:solidFill>
                  <a:srgbClr val="FFFFFF"/>
                </a:solidFill>
                <a:latin typeface="Arial Narrow" charset="0"/>
                <a:ea typeface="ＭＳ Ｐゴシック" charset="0"/>
                <a:cs typeface="ＭＳ Ｐゴシック" charset="0"/>
              </a:rPr>
              <a:t>ARN VIH plasmatique</a:t>
            </a:r>
          </a:p>
        </p:txBody>
      </p:sp>
      <p:sp>
        <p:nvSpPr>
          <p:cNvPr id="8229" name="Freeform 71"/>
          <p:cNvSpPr>
            <a:spLocks/>
          </p:cNvSpPr>
          <p:nvPr/>
        </p:nvSpPr>
        <p:spPr bwMode="auto">
          <a:xfrm rot="17074365">
            <a:off x="5785643" y="3867944"/>
            <a:ext cx="109538" cy="57150"/>
          </a:xfrm>
          <a:custGeom>
            <a:avLst/>
            <a:gdLst>
              <a:gd name="T0" fmla="*/ 2147483647 w 53"/>
              <a:gd name="T1" fmla="*/ 2147483647 h 35"/>
              <a:gd name="T2" fmla="*/ 2147483647 w 53"/>
              <a:gd name="T3" fmla="*/ 0 h 35"/>
              <a:gd name="T4" fmla="*/ 0 w 53"/>
              <a:gd name="T5" fmla="*/ 2147483647 h 35"/>
              <a:gd name="T6" fmla="*/ 2147483647 w 53"/>
              <a:gd name="T7" fmla="*/ 2147483647 h 35"/>
              <a:gd name="T8" fmla="*/ 2147483647 w 53"/>
              <a:gd name="T9" fmla="*/ 2147483647 h 35"/>
              <a:gd name="T10" fmla="*/ 0 60000 65536"/>
              <a:gd name="T11" fmla="*/ 0 60000 65536"/>
              <a:gd name="T12" fmla="*/ 0 60000 65536"/>
              <a:gd name="T13" fmla="*/ 0 60000 65536"/>
              <a:gd name="T14" fmla="*/ 0 60000 65536"/>
              <a:gd name="T15" fmla="*/ 0 w 53"/>
              <a:gd name="T16" fmla="*/ 0 h 35"/>
              <a:gd name="T17" fmla="*/ 53 w 53"/>
              <a:gd name="T18" fmla="*/ 35 h 35"/>
            </a:gdLst>
            <a:ahLst/>
            <a:cxnLst>
              <a:cxn ang="T10">
                <a:pos x="T0" y="T1"/>
              </a:cxn>
              <a:cxn ang="T11">
                <a:pos x="T2" y="T3"/>
              </a:cxn>
              <a:cxn ang="T12">
                <a:pos x="T4" y="T5"/>
              </a:cxn>
              <a:cxn ang="T13">
                <a:pos x="T6" y="T7"/>
              </a:cxn>
              <a:cxn ang="T14">
                <a:pos x="T8" y="T9"/>
              </a:cxn>
            </a:cxnLst>
            <a:rect l="T15" t="T16" r="T17" b="T18"/>
            <a:pathLst>
              <a:path w="53" h="35">
                <a:moveTo>
                  <a:pt x="53" y="21"/>
                </a:moveTo>
                <a:lnTo>
                  <a:pt x="5" y="0"/>
                </a:lnTo>
                <a:lnTo>
                  <a:pt x="0" y="16"/>
                </a:lnTo>
                <a:lnTo>
                  <a:pt x="48" y="35"/>
                </a:lnTo>
                <a:lnTo>
                  <a:pt x="53" y="21"/>
                </a:lnTo>
                <a:close/>
              </a:path>
            </a:pathLst>
          </a:custGeom>
          <a:solidFill>
            <a:srgbClr val="FFFFFF"/>
          </a:solidFill>
          <a:ln w="9525">
            <a:solidFill>
              <a:schemeClr val="tx2"/>
            </a:solidFill>
            <a:round/>
            <a:headEnd/>
            <a:tailEnd/>
          </a:ln>
        </p:spPr>
        <p:txBody>
          <a:bodyPr rot="10800000"/>
          <a:lstStyle/>
          <a:p>
            <a:pPr defTabSz="914400" eaLnBrk="0" fontAlgn="base" hangingPunct="0">
              <a:spcBef>
                <a:spcPct val="0"/>
              </a:spcBef>
              <a:spcAft>
                <a:spcPct val="0"/>
              </a:spcAft>
            </a:pPr>
            <a:endParaRPr lang="en-US" sz="2400" b="1">
              <a:solidFill>
                <a:srgbClr val="000000"/>
              </a:solidFill>
              <a:latin typeface="Arial" charset="0"/>
              <a:ea typeface="ＭＳ Ｐゴシック" charset="0"/>
              <a:cs typeface="ＭＳ Ｐゴシック" charset="0"/>
            </a:endParaRPr>
          </a:p>
        </p:txBody>
      </p:sp>
      <p:sp>
        <p:nvSpPr>
          <p:cNvPr id="38" name="object 158"/>
          <p:cNvSpPr txBox="1"/>
          <p:nvPr/>
        </p:nvSpPr>
        <p:spPr>
          <a:xfrm>
            <a:off x="8915010" y="2666691"/>
            <a:ext cx="2592815" cy="1877437"/>
          </a:xfrm>
          <a:prstGeom prst="rect">
            <a:avLst/>
          </a:prstGeom>
        </p:spPr>
        <p:txBody>
          <a:bodyPr vert="horz" wrap="square" lIns="0" tIns="0" rIns="0" bIns="0" rtlCol="0">
            <a:spAutoFit/>
          </a:bodyPr>
          <a:lstStyle/>
          <a:p>
            <a:pPr marL="12700" marR="147955"/>
            <a:r>
              <a:rPr sz="1200" b="1" spc="-25" dirty="0">
                <a:solidFill>
                  <a:srgbClr val="1F487C"/>
                </a:solidFill>
                <a:latin typeface="Calibri"/>
                <a:cs typeface="Calibri"/>
              </a:rPr>
              <a:t>S</a:t>
            </a:r>
            <a:r>
              <a:rPr sz="1200" b="1" dirty="0">
                <a:solidFill>
                  <a:srgbClr val="1F487C"/>
                </a:solidFill>
                <a:latin typeface="Calibri"/>
                <a:cs typeface="Calibri"/>
              </a:rPr>
              <a:t>é</a:t>
            </a:r>
            <a:r>
              <a:rPr sz="1200" b="1" spc="-20" dirty="0">
                <a:solidFill>
                  <a:srgbClr val="1F487C"/>
                </a:solidFill>
                <a:latin typeface="Calibri"/>
                <a:cs typeface="Calibri"/>
              </a:rPr>
              <a:t>rolo</a:t>
            </a:r>
            <a:r>
              <a:rPr sz="1200" b="1" spc="5" dirty="0">
                <a:solidFill>
                  <a:srgbClr val="1F487C"/>
                </a:solidFill>
                <a:latin typeface="Calibri"/>
                <a:cs typeface="Calibri"/>
              </a:rPr>
              <a:t>g</a:t>
            </a:r>
            <a:r>
              <a:rPr sz="1200" b="1" spc="-15" dirty="0">
                <a:solidFill>
                  <a:srgbClr val="1F487C"/>
                </a:solidFill>
                <a:latin typeface="Calibri"/>
                <a:cs typeface="Calibri"/>
              </a:rPr>
              <a:t>i</a:t>
            </a:r>
            <a:r>
              <a:rPr sz="1200" b="1" dirty="0">
                <a:solidFill>
                  <a:srgbClr val="1F487C"/>
                </a:solidFill>
                <a:latin typeface="Calibri"/>
                <a:cs typeface="Calibri"/>
              </a:rPr>
              <a:t>e</a:t>
            </a:r>
            <a:r>
              <a:rPr sz="1200" b="1" spc="-20" dirty="0">
                <a:solidFill>
                  <a:srgbClr val="1F487C"/>
                </a:solidFill>
                <a:latin typeface="Calibri"/>
                <a:cs typeface="Calibri"/>
              </a:rPr>
              <a:t> </a:t>
            </a:r>
            <a:r>
              <a:rPr sz="1200" b="1" spc="-10" dirty="0">
                <a:solidFill>
                  <a:srgbClr val="1F487C"/>
                </a:solidFill>
                <a:latin typeface="Calibri"/>
                <a:cs typeface="Calibri"/>
              </a:rPr>
              <a:t>VIH</a:t>
            </a:r>
            <a:r>
              <a:rPr sz="1200" b="1" spc="10" dirty="0">
                <a:solidFill>
                  <a:srgbClr val="1F487C"/>
                </a:solidFill>
                <a:latin typeface="Calibri"/>
                <a:cs typeface="Calibri"/>
              </a:rPr>
              <a:t> </a:t>
            </a:r>
            <a:r>
              <a:rPr sz="1200" b="1" dirty="0">
                <a:solidFill>
                  <a:srgbClr val="1F487C"/>
                </a:solidFill>
                <a:latin typeface="Calibri"/>
                <a:cs typeface="Calibri"/>
              </a:rPr>
              <a:t>se</a:t>
            </a:r>
            <a:r>
              <a:rPr sz="1200" b="1" spc="-20" dirty="0">
                <a:solidFill>
                  <a:srgbClr val="1F487C"/>
                </a:solidFill>
                <a:latin typeface="Calibri"/>
                <a:cs typeface="Calibri"/>
              </a:rPr>
              <a:t> po</a:t>
            </a:r>
            <a:r>
              <a:rPr sz="1200" b="1" spc="-10" dirty="0">
                <a:solidFill>
                  <a:srgbClr val="1F487C"/>
                </a:solidFill>
                <a:latin typeface="Calibri"/>
                <a:cs typeface="Calibri"/>
              </a:rPr>
              <a:t>s</a:t>
            </a:r>
            <a:r>
              <a:rPr sz="1200" b="1" spc="-15" dirty="0">
                <a:solidFill>
                  <a:srgbClr val="1F487C"/>
                </a:solidFill>
                <a:latin typeface="Calibri"/>
                <a:cs typeface="Calibri"/>
              </a:rPr>
              <a:t>i</a:t>
            </a:r>
            <a:r>
              <a:rPr sz="1200" b="1" spc="-10" dirty="0">
                <a:solidFill>
                  <a:srgbClr val="1F487C"/>
                </a:solidFill>
                <a:latin typeface="Calibri"/>
                <a:cs typeface="Calibri"/>
              </a:rPr>
              <a:t>t</a:t>
            </a:r>
            <a:r>
              <a:rPr sz="1200" b="1" spc="-15" dirty="0">
                <a:solidFill>
                  <a:srgbClr val="1F487C"/>
                </a:solidFill>
                <a:latin typeface="Calibri"/>
                <a:cs typeface="Calibri"/>
              </a:rPr>
              <a:t>i</a:t>
            </a:r>
            <a:r>
              <a:rPr sz="1200" b="1" spc="-40" dirty="0">
                <a:solidFill>
                  <a:srgbClr val="1F487C"/>
                </a:solidFill>
                <a:latin typeface="Calibri"/>
                <a:cs typeface="Calibri"/>
              </a:rPr>
              <a:t>v</a:t>
            </a:r>
            <a:r>
              <a:rPr sz="1200" b="1" dirty="0">
                <a:solidFill>
                  <a:srgbClr val="1F487C"/>
                </a:solidFill>
                <a:latin typeface="Calibri"/>
                <a:cs typeface="Calibri"/>
              </a:rPr>
              <a:t>e </a:t>
            </a:r>
            <a:r>
              <a:rPr sz="1200" b="1" spc="-10" dirty="0">
                <a:solidFill>
                  <a:srgbClr val="1F487C"/>
                </a:solidFill>
                <a:latin typeface="Calibri"/>
                <a:cs typeface="Calibri"/>
              </a:rPr>
              <a:t>au </a:t>
            </a:r>
            <a:r>
              <a:rPr sz="1200" b="1" spc="-5" dirty="0">
                <a:solidFill>
                  <a:srgbClr val="1F487C"/>
                </a:solidFill>
                <a:latin typeface="Calibri"/>
                <a:cs typeface="Calibri"/>
              </a:rPr>
              <a:t>m</a:t>
            </a:r>
            <a:r>
              <a:rPr sz="1200" b="1" spc="-10" dirty="0">
                <a:solidFill>
                  <a:srgbClr val="1F487C"/>
                </a:solidFill>
                <a:latin typeface="Calibri"/>
                <a:cs typeface="Calibri"/>
              </a:rPr>
              <a:t>i</a:t>
            </a:r>
            <a:r>
              <a:rPr sz="1200" b="1" spc="-20" dirty="0">
                <a:solidFill>
                  <a:srgbClr val="1F487C"/>
                </a:solidFill>
                <a:latin typeface="Calibri"/>
                <a:cs typeface="Calibri"/>
              </a:rPr>
              <a:t>ni</a:t>
            </a:r>
            <a:r>
              <a:rPr sz="1200" b="1" spc="-5" dirty="0">
                <a:solidFill>
                  <a:srgbClr val="1F487C"/>
                </a:solidFill>
                <a:latin typeface="Calibri"/>
                <a:cs typeface="Calibri"/>
              </a:rPr>
              <a:t>mu</a:t>
            </a:r>
            <a:r>
              <a:rPr sz="1200" b="1" dirty="0">
                <a:solidFill>
                  <a:srgbClr val="1F487C"/>
                </a:solidFill>
                <a:latin typeface="Calibri"/>
                <a:cs typeface="Calibri"/>
              </a:rPr>
              <a:t>m</a:t>
            </a:r>
            <a:r>
              <a:rPr sz="1200" b="1" spc="20" dirty="0">
                <a:solidFill>
                  <a:srgbClr val="1F487C"/>
                </a:solidFill>
                <a:latin typeface="Calibri"/>
                <a:cs typeface="Calibri"/>
              </a:rPr>
              <a:t> </a:t>
            </a:r>
            <a:r>
              <a:rPr sz="1200" b="1" spc="-5" dirty="0">
                <a:solidFill>
                  <a:srgbClr val="1F487C"/>
                </a:solidFill>
                <a:latin typeface="Calibri"/>
                <a:cs typeface="Calibri"/>
              </a:rPr>
              <a:t>2</a:t>
            </a:r>
            <a:r>
              <a:rPr sz="1200" b="1" dirty="0">
                <a:solidFill>
                  <a:srgbClr val="1F487C"/>
                </a:solidFill>
                <a:latin typeface="Calibri"/>
                <a:cs typeface="Calibri"/>
              </a:rPr>
              <a:t>-</a:t>
            </a:r>
            <a:r>
              <a:rPr sz="1200" b="1" spc="-10" dirty="0">
                <a:solidFill>
                  <a:srgbClr val="1F487C"/>
                </a:solidFill>
                <a:latin typeface="Calibri"/>
                <a:cs typeface="Calibri"/>
              </a:rPr>
              <a:t>3</a:t>
            </a:r>
            <a:r>
              <a:rPr sz="1200" b="1" spc="-5" dirty="0">
                <a:solidFill>
                  <a:srgbClr val="1F487C"/>
                </a:solidFill>
                <a:latin typeface="Calibri"/>
                <a:cs typeface="Calibri"/>
              </a:rPr>
              <a:t> </a:t>
            </a:r>
            <a:r>
              <a:rPr sz="1200" b="1" dirty="0">
                <a:solidFill>
                  <a:srgbClr val="1F487C"/>
                </a:solidFill>
                <a:latin typeface="Calibri"/>
                <a:cs typeface="Calibri"/>
              </a:rPr>
              <a:t>s</a:t>
            </a:r>
            <a:r>
              <a:rPr sz="1200" b="1" spc="5" dirty="0">
                <a:solidFill>
                  <a:srgbClr val="1F487C"/>
                </a:solidFill>
                <a:latin typeface="Calibri"/>
                <a:cs typeface="Calibri"/>
              </a:rPr>
              <a:t>e</a:t>
            </a:r>
            <a:r>
              <a:rPr sz="1200" b="1" spc="-20" dirty="0">
                <a:solidFill>
                  <a:srgbClr val="1F487C"/>
                </a:solidFill>
                <a:latin typeface="Calibri"/>
                <a:cs typeface="Calibri"/>
              </a:rPr>
              <a:t>main</a:t>
            </a:r>
            <a:r>
              <a:rPr sz="1200" b="1" dirty="0">
                <a:solidFill>
                  <a:srgbClr val="1F487C"/>
                </a:solidFill>
                <a:latin typeface="Calibri"/>
                <a:cs typeface="Calibri"/>
              </a:rPr>
              <a:t>e</a:t>
            </a:r>
            <a:r>
              <a:rPr sz="1200" b="1" spc="-10" dirty="0">
                <a:solidFill>
                  <a:srgbClr val="1F487C"/>
                </a:solidFill>
                <a:latin typeface="Calibri"/>
                <a:cs typeface="Calibri"/>
              </a:rPr>
              <a:t>s</a:t>
            </a:r>
            <a:r>
              <a:rPr sz="1200" b="1" spc="-25" dirty="0">
                <a:solidFill>
                  <a:srgbClr val="1F487C"/>
                </a:solidFill>
                <a:latin typeface="Calibri"/>
                <a:cs typeface="Calibri"/>
              </a:rPr>
              <a:t> </a:t>
            </a:r>
            <a:r>
              <a:rPr sz="1200" b="1" spc="-10" dirty="0">
                <a:solidFill>
                  <a:srgbClr val="1F487C"/>
                </a:solidFill>
                <a:latin typeface="Calibri"/>
                <a:cs typeface="Calibri"/>
              </a:rPr>
              <a:t>a</a:t>
            </a:r>
            <a:r>
              <a:rPr sz="1200" b="1" spc="-20" dirty="0">
                <a:solidFill>
                  <a:srgbClr val="1F487C"/>
                </a:solidFill>
                <a:latin typeface="Calibri"/>
                <a:cs typeface="Calibri"/>
              </a:rPr>
              <a:t>pr</a:t>
            </a:r>
            <a:r>
              <a:rPr sz="1200" b="1" dirty="0">
                <a:solidFill>
                  <a:srgbClr val="1F487C"/>
                </a:solidFill>
                <a:latin typeface="Calibri"/>
                <a:cs typeface="Calibri"/>
              </a:rPr>
              <a:t>è</a:t>
            </a:r>
            <a:r>
              <a:rPr sz="1200" b="1" spc="-10" dirty="0">
                <a:solidFill>
                  <a:srgbClr val="1F487C"/>
                </a:solidFill>
                <a:latin typeface="Calibri"/>
                <a:cs typeface="Calibri"/>
              </a:rPr>
              <a:t>s</a:t>
            </a:r>
            <a:r>
              <a:rPr sz="1200" b="1" spc="-5" dirty="0">
                <a:solidFill>
                  <a:srgbClr val="1F487C"/>
                </a:solidFill>
                <a:latin typeface="Calibri"/>
                <a:cs typeface="Calibri"/>
              </a:rPr>
              <a:t> </a:t>
            </a:r>
            <a:r>
              <a:rPr sz="1200" b="1" spc="-10" dirty="0">
                <a:solidFill>
                  <a:srgbClr val="1F487C"/>
                </a:solidFill>
                <a:latin typeface="Calibri"/>
                <a:cs typeface="Calibri"/>
              </a:rPr>
              <a:t>c</a:t>
            </a:r>
            <a:r>
              <a:rPr sz="1200" b="1" spc="-20" dirty="0">
                <a:solidFill>
                  <a:srgbClr val="1F487C"/>
                </a:solidFill>
                <a:latin typeface="Calibri"/>
                <a:cs typeface="Calibri"/>
              </a:rPr>
              <a:t>o</a:t>
            </a:r>
            <a:r>
              <a:rPr sz="1200" b="1" spc="-40" dirty="0">
                <a:solidFill>
                  <a:srgbClr val="1F487C"/>
                </a:solidFill>
                <a:latin typeface="Calibri"/>
                <a:cs typeface="Calibri"/>
              </a:rPr>
              <a:t>n</a:t>
            </a:r>
            <a:r>
              <a:rPr sz="1200" b="1" spc="-35" dirty="0">
                <a:solidFill>
                  <a:srgbClr val="1F487C"/>
                </a:solidFill>
                <a:latin typeface="Calibri"/>
                <a:cs typeface="Calibri"/>
              </a:rPr>
              <a:t>t</a:t>
            </a:r>
            <a:r>
              <a:rPr sz="1200" b="1" spc="-15" dirty="0">
                <a:solidFill>
                  <a:srgbClr val="1F487C"/>
                </a:solidFill>
                <a:latin typeface="Calibri"/>
                <a:cs typeface="Calibri"/>
              </a:rPr>
              <a:t>am</a:t>
            </a:r>
            <a:r>
              <a:rPr sz="1200" b="1" spc="-20" dirty="0">
                <a:solidFill>
                  <a:srgbClr val="1F487C"/>
                </a:solidFill>
                <a:latin typeface="Calibri"/>
                <a:cs typeface="Calibri"/>
              </a:rPr>
              <a:t>in</a:t>
            </a:r>
            <a:r>
              <a:rPr sz="1200" b="1" spc="-35" dirty="0">
                <a:solidFill>
                  <a:srgbClr val="1F487C"/>
                </a:solidFill>
                <a:latin typeface="Calibri"/>
                <a:cs typeface="Calibri"/>
              </a:rPr>
              <a:t>a</a:t>
            </a:r>
            <a:r>
              <a:rPr sz="1200" b="1" spc="-10" dirty="0">
                <a:solidFill>
                  <a:srgbClr val="1F487C"/>
                </a:solidFill>
                <a:latin typeface="Calibri"/>
                <a:cs typeface="Calibri"/>
              </a:rPr>
              <a:t>t</a:t>
            </a:r>
            <a:r>
              <a:rPr sz="1200" b="1" spc="-20" dirty="0">
                <a:solidFill>
                  <a:srgbClr val="1F487C"/>
                </a:solidFill>
                <a:latin typeface="Calibri"/>
                <a:cs typeface="Calibri"/>
              </a:rPr>
              <a:t>io</a:t>
            </a:r>
            <a:r>
              <a:rPr sz="1200" b="1" spc="-10" dirty="0">
                <a:solidFill>
                  <a:srgbClr val="1F487C"/>
                </a:solidFill>
                <a:latin typeface="Calibri"/>
                <a:cs typeface="Calibri"/>
              </a:rPr>
              <a:t>n</a:t>
            </a:r>
            <a:endParaRPr sz="1200" dirty="0">
              <a:latin typeface="Calibri"/>
              <a:cs typeface="Calibri"/>
            </a:endParaRPr>
          </a:p>
          <a:p>
            <a:pPr marL="12700" marR="5080"/>
            <a:r>
              <a:rPr sz="1200" b="1" dirty="0">
                <a:solidFill>
                  <a:srgbClr val="1F487C"/>
                </a:solidFill>
                <a:latin typeface="Calibri"/>
                <a:cs typeface="Calibri"/>
              </a:rPr>
              <a:t>C</a:t>
            </a:r>
            <a:r>
              <a:rPr sz="1200" b="1" spc="-10" dirty="0">
                <a:solidFill>
                  <a:srgbClr val="1F487C"/>
                </a:solidFill>
                <a:latin typeface="Calibri"/>
                <a:cs typeface="Calibri"/>
              </a:rPr>
              <a:t>onc</a:t>
            </a:r>
            <a:r>
              <a:rPr sz="1200" b="1" spc="-20" dirty="0">
                <a:solidFill>
                  <a:srgbClr val="1F487C"/>
                </a:solidFill>
                <a:latin typeface="Calibri"/>
                <a:cs typeface="Calibri"/>
              </a:rPr>
              <a:t>l</a:t>
            </a:r>
            <a:r>
              <a:rPr sz="1200" b="1" spc="-10" dirty="0">
                <a:solidFill>
                  <a:srgbClr val="1F487C"/>
                </a:solidFill>
                <a:latin typeface="Calibri"/>
                <a:cs typeface="Calibri"/>
              </a:rPr>
              <a:t>u</a:t>
            </a:r>
            <a:r>
              <a:rPr sz="1200" b="1" spc="-20" dirty="0">
                <a:solidFill>
                  <a:srgbClr val="1F487C"/>
                </a:solidFill>
                <a:latin typeface="Calibri"/>
                <a:cs typeface="Calibri"/>
              </a:rPr>
              <a:t>r</a:t>
            </a:r>
            <a:r>
              <a:rPr sz="1200" b="1" dirty="0">
                <a:solidFill>
                  <a:srgbClr val="1F487C"/>
                </a:solidFill>
                <a:latin typeface="Calibri"/>
                <a:cs typeface="Calibri"/>
              </a:rPr>
              <a:t>e s</a:t>
            </a:r>
            <a:r>
              <a:rPr sz="1200" b="1" spc="-10" dirty="0">
                <a:solidFill>
                  <a:srgbClr val="1F487C"/>
                </a:solidFill>
                <a:latin typeface="Calibri"/>
                <a:cs typeface="Calibri"/>
              </a:rPr>
              <a:t>u</a:t>
            </a:r>
            <a:r>
              <a:rPr sz="1200" b="1" dirty="0">
                <a:solidFill>
                  <a:srgbClr val="1F487C"/>
                </a:solidFill>
                <a:latin typeface="Calibri"/>
                <a:cs typeface="Calibri"/>
              </a:rPr>
              <a:t>r</a:t>
            </a:r>
            <a:r>
              <a:rPr sz="1200" b="1" spc="-20" dirty="0">
                <a:solidFill>
                  <a:srgbClr val="1F487C"/>
                </a:solidFill>
                <a:latin typeface="Calibri"/>
                <a:cs typeface="Calibri"/>
              </a:rPr>
              <a:t> </a:t>
            </a:r>
            <a:r>
              <a:rPr sz="1200" b="1" dirty="0">
                <a:solidFill>
                  <a:srgbClr val="1F487C"/>
                </a:solidFill>
                <a:latin typeface="Calibri"/>
                <a:cs typeface="Calibri"/>
              </a:rPr>
              <a:t>a</a:t>
            </a:r>
            <a:r>
              <a:rPr sz="1200" b="1" spc="-15" dirty="0">
                <a:solidFill>
                  <a:srgbClr val="1F487C"/>
                </a:solidFill>
                <a:latin typeface="Calibri"/>
                <a:cs typeface="Calibri"/>
              </a:rPr>
              <a:t>b</a:t>
            </a:r>
            <a:r>
              <a:rPr sz="1200" b="1" dirty="0">
                <a:solidFill>
                  <a:srgbClr val="1F487C"/>
                </a:solidFill>
                <a:latin typeface="Calibri"/>
                <a:cs typeface="Calibri"/>
              </a:rPr>
              <a:t>se</a:t>
            </a:r>
            <a:r>
              <a:rPr sz="1200" b="1" spc="-10" dirty="0">
                <a:solidFill>
                  <a:srgbClr val="1F487C"/>
                </a:solidFill>
                <a:latin typeface="Calibri"/>
                <a:cs typeface="Calibri"/>
              </a:rPr>
              <a:t>nc</a:t>
            </a:r>
            <a:r>
              <a:rPr sz="1200" b="1" dirty="0">
                <a:solidFill>
                  <a:srgbClr val="1F487C"/>
                </a:solidFill>
                <a:latin typeface="Calibri"/>
                <a:cs typeface="Calibri"/>
              </a:rPr>
              <a:t>e </a:t>
            </a:r>
            <a:r>
              <a:rPr sz="1200" b="1" spc="-10" dirty="0">
                <a:solidFill>
                  <a:srgbClr val="1F487C"/>
                </a:solidFill>
                <a:latin typeface="Calibri"/>
                <a:cs typeface="Calibri"/>
              </a:rPr>
              <a:t>c</a:t>
            </a:r>
            <a:r>
              <a:rPr sz="1200" b="1" spc="-20" dirty="0">
                <a:solidFill>
                  <a:srgbClr val="1F487C"/>
                </a:solidFill>
                <a:latin typeface="Calibri"/>
                <a:cs typeface="Calibri"/>
              </a:rPr>
              <a:t>o</a:t>
            </a:r>
            <a:r>
              <a:rPr sz="1200" b="1" spc="-40" dirty="0">
                <a:solidFill>
                  <a:srgbClr val="1F487C"/>
                </a:solidFill>
                <a:latin typeface="Calibri"/>
                <a:cs typeface="Calibri"/>
              </a:rPr>
              <a:t>n</a:t>
            </a:r>
            <a:r>
              <a:rPr sz="1200" b="1" spc="-35" dirty="0">
                <a:solidFill>
                  <a:srgbClr val="1F487C"/>
                </a:solidFill>
                <a:latin typeface="Calibri"/>
                <a:cs typeface="Calibri"/>
              </a:rPr>
              <a:t>t</a:t>
            </a:r>
            <a:r>
              <a:rPr sz="1200" b="1" spc="-15" dirty="0">
                <a:solidFill>
                  <a:srgbClr val="1F487C"/>
                </a:solidFill>
                <a:latin typeface="Calibri"/>
                <a:cs typeface="Calibri"/>
              </a:rPr>
              <a:t>am</a:t>
            </a:r>
            <a:r>
              <a:rPr sz="1200" b="1" spc="-20" dirty="0">
                <a:solidFill>
                  <a:srgbClr val="1F487C"/>
                </a:solidFill>
                <a:latin typeface="Calibri"/>
                <a:cs typeface="Calibri"/>
              </a:rPr>
              <a:t>in</a:t>
            </a:r>
            <a:r>
              <a:rPr sz="1200" b="1" spc="-35" dirty="0">
                <a:solidFill>
                  <a:srgbClr val="1F487C"/>
                </a:solidFill>
                <a:latin typeface="Calibri"/>
                <a:cs typeface="Calibri"/>
              </a:rPr>
              <a:t>a</a:t>
            </a:r>
            <a:r>
              <a:rPr sz="1200" b="1" spc="-10" dirty="0">
                <a:solidFill>
                  <a:srgbClr val="1F487C"/>
                </a:solidFill>
                <a:latin typeface="Calibri"/>
                <a:cs typeface="Calibri"/>
              </a:rPr>
              <a:t>t</a:t>
            </a:r>
            <a:r>
              <a:rPr sz="1200" b="1" spc="-20" dirty="0">
                <a:solidFill>
                  <a:srgbClr val="1F487C"/>
                </a:solidFill>
                <a:latin typeface="Calibri"/>
                <a:cs typeface="Calibri"/>
              </a:rPr>
              <a:t>io</a:t>
            </a:r>
            <a:r>
              <a:rPr sz="1200" b="1" spc="-10" dirty="0">
                <a:solidFill>
                  <a:srgbClr val="1F487C"/>
                </a:solidFill>
                <a:latin typeface="Calibri"/>
                <a:cs typeface="Calibri"/>
              </a:rPr>
              <a:t>n</a:t>
            </a:r>
            <a:r>
              <a:rPr sz="1200" b="1" spc="40" dirty="0">
                <a:solidFill>
                  <a:srgbClr val="1F487C"/>
                </a:solidFill>
                <a:latin typeface="Calibri"/>
                <a:cs typeface="Calibri"/>
              </a:rPr>
              <a:t> </a:t>
            </a:r>
            <a:r>
              <a:rPr sz="1200" b="1" spc="-10" dirty="0">
                <a:solidFill>
                  <a:srgbClr val="1F487C"/>
                </a:solidFill>
                <a:latin typeface="Calibri"/>
                <a:cs typeface="Calibri"/>
              </a:rPr>
              <a:t>6</a:t>
            </a:r>
            <a:r>
              <a:rPr sz="1200" b="1" spc="-5" dirty="0">
                <a:solidFill>
                  <a:srgbClr val="1F487C"/>
                </a:solidFill>
                <a:latin typeface="Calibri"/>
                <a:cs typeface="Calibri"/>
              </a:rPr>
              <a:t> </a:t>
            </a:r>
            <a:r>
              <a:rPr sz="1200" b="1" dirty="0">
                <a:solidFill>
                  <a:srgbClr val="1F487C"/>
                </a:solidFill>
                <a:latin typeface="Calibri"/>
                <a:cs typeface="Calibri"/>
              </a:rPr>
              <a:t>s</a:t>
            </a:r>
            <a:r>
              <a:rPr sz="1200" b="1" spc="5" dirty="0">
                <a:solidFill>
                  <a:srgbClr val="1F487C"/>
                </a:solidFill>
                <a:latin typeface="Calibri"/>
                <a:cs typeface="Calibri"/>
              </a:rPr>
              <a:t>e</a:t>
            </a:r>
            <a:r>
              <a:rPr sz="1200" b="1" spc="-20" dirty="0">
                <a:solidFill>
                  <a:srgbClr val="1F487C"/>
                </a:solidFill>
                <a:latin typeface="Calibri"/>
                <a:cs typeface="Calibri"/>
              </a:rPr>
              <a:t>main</a:t>
            </a:r>
            <a:r>
              <a:rPr sz="1200" b="1" dirty="0">
                <a:solidFill>
                  <a:srgbClr val="1F487C"/>
                </a:solidFill>
                <a:latin typeface="Calibri"/>
                <a:cs typeface="Calibri"/>
              </a:rPr>
              <a:t>e</a:t>
            </a:r>
            <a:r>
              <a:rPr sz="1200" b="1" spc="-10" dirty="0">
                <a:solidFill>
                  <a:srgbClr val="1F487C"/>
                </a:solidFill>
                <a:latin typeface="Calibri"/>
                <a:cs typeface="Calibri"/>
              </a:rPr>
              <a:t>s</a:t>
            </a:r>
            <a:r>
              <a:rPr sz="1200" b="1" spc="-25" dirty="0">
                <a:solidFill>
                  <a:srgbClr val="1F487C"/>
                </a:solidFill>
                <a:latin typeface="Calibri"/>
                <a:cs typeface="Calibri"/>
              </a:rPr>
              <a:t> </a:t>
            </a:r>
            <a:r>
              <a:rPr sz="1200" b="1" spc="-10" dirty="0">
                <a:solidFill>
                  <a:srgbClr val="1F487C"/>
                </a:solidFill>
                <a:latin typeface="Calibri"/>
                <a:cs typeface="Calibri"/>
              </a:rPr>
              <a:t>a</a:t>
            </a:r>
            <a:r>
              <a:rPr sz="1200" b="1" spc="-20" dirty="0">
                <a:solidFill>
                  <a:srgbClr val="1F487C"/>
                </a:solidFill>
                <a:latin typeface="Calibri"/>
                <a:cs typeface="Calibri"/>
              </a:rPr>
              <a:t>pr</a:t>
            </a:r>
            <a:r>
              <a:rPr sz="1200" b="1" dirty="0">
                <a:solidFill>
                  <a:srgbClr val="1F487C"/>
                </a:solidFill>
                <a:latin typeface="Calibri"/>
                <a:cs typeface="Calibri"/>
              </a:rPr>
              <a:t>è</a:t>
            </a:r>
            <a:r>
              <a:rPr sz="1200" b="1" spc="-10" dirty="0">
                <a:solidFill>
                  <a:srgbClr val="1F487C"/>
                </a:solidFill>
                <a:latin typeface="Calibri"/>
                <a:cs typeface="Calibri"/>
              </a:rPr>
              <a:t>s</a:t>
            </a:r>
            <a:r>
              <a:rPr sz="1200" b="1" spc="-25" dirty="0">
                <a:solidFill>
                  <a:srgbClr val="1F487C"/>
                </a:solidFill>
                <a:latin typeface="Calibri"/>
                <a:cs typeface="Calibri"/>
              </a:rPr>
              <a:t> </a:t>
            </a:r>
            <a:r>
              <a:rPr sz="1200" b="1" spc="5" dirty="0">
                <a:solidFill>
                  <a:srgbClr val="1F487C"/>
                </a:solidFill>
                <a:latin typeface="Calibri"/>
                <a:cs typeface="Calibri"/>
              </a:rPr>
              <a:t>r</a:t>
            </a:r>
            <a:r>
              <a:rPr sz="1200" b="1" spc="-15" dirty="0">
                <a:solidFill>
                  <a:srgbClr val="1F487C"/>
                </a:solidFill>
                <a:latin typeface="Calibri"/>
                <a:cs typeface="Calibri"/>
              </a:rPr>
              <a:t>i</a:t>
            </a:r>
            <a:r>
              <a:rPr sz="1200" b="1" spc="-10" dirty="0">
                <a:solidFill>
                  <a:srgbClr val="1F487C"/>
                </a:solidFill>
                <a:latin typeface="Calibri"/>
                <a:cs typeface="Calibri"/>
              </a:rPr>
              <a:t>sq</a:t>
            </a:r>
            <a:r>
              <a:rPr sz="1200" b="1" spc="-20" dirty="0">
                <a:solidFill>
                  <a:srgbClr val="1F487C"/>
                </a:solidFill>
                <a:latin typeface="Calibri"/>
                <a:cs typeface="Calibri"/>
              </a:rPr>
              <a:t>u</a:t>
            </a:r>
            <a:r>
              <a:rPr sz="1200" b="1" dirty="0">
                <a:solidFill>
                  <a:srgbClr val="1F487C"/>
                </a:solidFill>
                <a:latin typeface="Calibri"/>
                <a:cs typeface="Calibri"/>
              </a:rPr>
              <a:t>e</a:t>
            </a:r>
            <a:r>
              <a:rPr sz="1200" b="1" spc="-20" dirty="0">
                <a:solidFill>
                  <a:srgbClr val="1F487C"/>
                </a:solidFill>
                <a:latin typeface="Calibri"/>
                <a:cs typeface="Calibri"/>
              </a:rPr>
              <a:t> (</a:t>
            </a:r>
            <a:r>
              <a:rPr sz="1200" b="1" dirty="0">
                <a:solidFill>
                  <a:srgbClr val="1F487C"/>
                </a:solidFill>
                <a:latin typeface="Calibri"/>
                <a:cs typeface="Calibri"/>
              </a:rPr>
              <a:t>e</a:t>
            </a:r>
            <a:r>
              <a:rPr sz="1200" b="1" spc="-10" dirty="0">
                <a:solidFill>
                  <a:srgbClr val="1F487C"/>
                </a:solidFill>
                <a:latin typeface="Calibri"/>
                <a:cs typeface="Calibri"/>
              </a:rPr>
              <a:t>n</a:t>
            </a:r>
            <a:r>
              <a:rPr sz="1200" b="1" spc="-5" dirty="0">
                <a:solidFill>
                  <a:srgbClr val="1F487C"/>
                </a:solidFill>
                <a:latin typeface="Calibri"/>
                <a:cs typeface="Calibri"/>
              </a:rPr>
              <a:t> </a:t>
            </a:r>
            <a:r>
              <a:rPr sz="1200" b="1" spc="-15" dirty="0">
                <a:solidFill>
                  <a:srgbClr val="1F487C"/>
                </a:solidFill>
                <a:latin typeface="Calibri"/>
                <a:cs typeface="Calibri"/>
              </a:rPr>
              <a:t>l</a:t>
            </a:r>
            <a:r>
              <a:rPr sz="1200" b="1" spc="-130" dirty="0">
                <a:solidFill>
                  <a:srgbClr val="1F487C"/>
                </a:solidFill>
                <a:latin typeface="Calibri"/>
                <a:cs typeface="Calibri"/>
              </a:rPr>
              <a:t>’</a:t>
            </a:r>
            <a:r>
              <a:rPr sz="1200" b="1" dirty="0">
                <a:solidFill>
                  <a:srgbClr val="1F487C"/>
                </a:solidFill>
                <a:latin typeface="Calibri"/>
                <a:cs typeface="Calibri"/>
              </a:rPr>
              <a:t>a</a:t>
            </a:r>
            <a:r>
              <a:rPr sz="1200" b="1" spc="-10" dirty="0">
                <a:solidFill>
                  <a:srgbClr val="1F487C"/>
                </a:solidFill>
                <a:latin typeface="Calibri"/>
                <a:cs typeface="Calibri"/>
              </a:rPr>
              <a:t>b</a:t>
            </a:r>
            <a:r>
              <a:rPr sz="1200" b="1" dirty="0">
                <a:solidFill>
                  <a:srgbClr val="1F487C"/>
                </a:solidFill>
                <a:latin typeface="Calibri"/>
                <a:cs typeface="Calibri"/>
              </a:rPr>
              <a:t>s</a:t>
            </a:r>
            <a:r>
              <a:rPr sz="1200" b="1" spc="5" dirty="0">
                <a:solidFill>
                  <a:srgbClr val="1F487C"/>
                </a:solidFill>
                <a:latin typeface="Calibri"/>
                <a:cs typeface="Calibri"/>
              </a:rPr>
              <a:t>e</a:t>
            </a:r>
            <a:r>
              <a:rPr sz="1200" b="1" spc="-10" dirty="0">
                <a:solidFill>
                  <a:srgbClr val="1F487C"/>
                </a:solidFill>
                <a:latin typeface="Calibri"/>
                <a:cs typeface="Calibri"/>
              </a:rPr>
              <a:t>nc</a:t>
            </a:r>
            <a:r>
              <a:rPr sz="1200" b="1" dirty="0">
                <a:solidFill>
                  <a:srgbClr val="1F487C"/>
                </a:solidFill>
                <a:latin typeface="Calibri"/>
                <a:cs typeface="Calibri"/>
              </a:rPr>
              <a:t>e</a:t>
            </a:r>
            <a:r>
              <a:rPr sz="1200" b="1" spc="5" dirty="0">
                <a:solidFill>
                  <a:srgbClr val="1F487C"/>
                </a:solidFill>
                <a:latin typeface="Calibri"/>
                <a:cs typeface="Calibri"/>
              </a:rPr>
              <a:t> </a:t>
            </a:r>
            <a:r>
              <a:rPr sz="1200" b="1" spc="-10" dirty="0">
                <a:solidFill>
                  <a:srgbClr val="1F487C"/>
                </a:solidFill>
                <a:latin typeface="Calibri"/>
                <a:cs typeface="Calibri"/>
              </a:rPr>
              <a:t>d</a:t>
            </a:r>
            <a:r>
              <a:rPr sz="1200" b="1" dirty="0">
                <a:solidFill>
                  <a:srgbClr val="1F487C"/>
                </a:solidFill>
                <a:latin typeface="Calibri"/>
                <a:cs typeface="Calibri"/>
              </a:rPr>
              <a:t>e</a:t>
            </a:r>
            <a:r>
              <a:rPr sz="1200" b="1" spc="10" dirty="0">
                <a:solidFill>
                  <a:srgbClr val="1F487C"/>
                </a:solidFill>
                <a:latin typeface="Calibri"/>
                <a:cs typeface="Calibri"/>
              </a:rPr>
              <a:t> </a:t>
            </a:r>
            <a:r>
              <a:rPr sz="1200" b="1" spc="-20" dirty="0">
                <a:solidFill>
                  <a:srgbClr val="1F487C"/>
                </a:solidFill>
                <a:latin typeface="Calibri"/>
                <a:cs typeface="Calibri"/>
              </a:rPr>
              <a:t>r</a:t>
            </a:r>
            <a:r>
              <a:rPr sz="1200" b="1" spc="5" dirty="0">
                <a:solidFill>
                  <a:srgbClr val="1F487C"/>
                </a:solidFill>
                <a:latin typeface="Calibri"/>
                <a:cs typeface="Calibri"/>
              </a:rPr>
              <a:t>é</a:t>
            </a:r>
            <a:r>
              <a:rPr sz="1200" b="1" dirty="0">
                <a:solidFill>
                  <a:srgbClr val="1F487C"/>
                </a:solidFill>
                <a:latin typeface="Calibri"/>
                <a:cs typeface="Calibri"/>
              </a:rPr>
              <a:t>-</a:t>
            </a:r>
            <a:r>
              <a:rPr sz="1200" b="1" spc="-20" dirty="0">
                <a:solidFill>
                  <a:srgbClr val="1F487C"/>
                </a:solidFill>
                <a:latin typeface="Calibri"/>
                <a:cs typeface="Calibri"/>
              </a:rPr>
              <a:t>e</a:t>
            </a:r>
            <a:r>
              <a:rPr sz="1200" b="1" spc="-15" dirty="0">
                <a:solidFill>
                  <a:srgbClr val="1F487C"/>
                </a:solidFill>
                <a:latin typeface="Calibri"/>
                <a:cs typeface="Calibri"/>
              </a:rPr>
              <a:t>x</a:t>
            </a:r>
            <a:r>
              <a:rPr sz="1200" b="1" spc="-20" dirty="0">
                <a:solidFill>
                  <a:srgbClr val="1F487C"/>
                </a:solidFill>
                <a:latin typeface="Calibri"/>
                <a:cs typeface="Calibri"/>
              </a:rPr>
              <a:t>po</a:t>
            </a:r>
            <a:r>
              <a:rPr sz="1200" b="1" spc="-10" dirty="0">
                <a:solidFill>
                  <a:srgbClr val="1F487C"/>
                </a:solidFill>
                <a:latin typeface="Calibri"/>
                <a:cs typeface="Calibri"/>
              </a:rPr>
              <a:t>s</a:t>
            </a:r>
            <a:r>
              <a:rPr sz="1200" b="1" spc="-15" dirty="0">
                <a:solidFill>
                  <a:srgbClr val="1F487C"/>
                </a:solidFill>
                <a:latin typeface="Calibri"/>
                <a:cs typeface="Calibri"/>
              </a:rPr>
              <a:t>i</a:t>
            </a:r>
            <a:r>
              <a:rPr sz="1200" b="1" spc="-10" dirty="0">
                <a:solidFill>
                  <a:srgbClr val="1F487C"/>
                </a:solidFill>
                <a:latin typeface="Calibri"/>
                <a:cs typeface="Calibri"/>
              </a:rPr>
              <a:t>t</a:t>
            </a:r>
            <a:r>
              <a:rPr sz="1200" b="1" spc="-20" dirty="0">
                <a:solidFill>
                  <a:srgbClr val="1F487C"/>
                </a:solidFill>
                <a:latin typeface="Calibri"/>
                <a:cs typeface="Calibri"/>
              </a:rPr>
              <a:t>io</a:t>
            </a:r>
            <a:r>
              <a:rPr sz="1200" b="1" spc="-10" dirty="0">
                <a:solidFill>
                  <a:srgbClr val="1F487C"/>
                </a:solidFill>
                <a:latin typeface="Calibri"/>
                <a:cs typeface="Calibri"/>
              </a:rPr>
              <a:t>n</a:t>
            </a:r>
            <a:r>
              <a:rPr sz="1200" b="1" spc="-5" dirty="0">
                <a:solidFill>
                  <a:srgbClr val="1F487C"/>
                </a:solidFill>
                <a:latin typeface="Calibri"/>
                <a:cs typeface="Calibri"/>
              </a:rPr>
              <a:t> </a:t>
            </a:r>
            <a:r>
              <a:rPr sz="1200" b="1" spc="-20" dirty="0">
                <a:solidFill>
                  <a:srgbClr val="1F487C"/>
                </a:solidFill>
                <a:latin typeface="Calibri"/>
                <a:cs typeface="Calibri"/>
              </a:rPr>
              <a:t>du</a:t>
            </a:r>
            <a:r>
              <a:rPr sz="1200" b="1" spc="-45" dirty="0">
                <a:solidFill>
                  <a:srgbClr val="1F487C"/>
                </a:solidFill>
                <a:latin typeface="Calibri"/>
                <a:cs typeface="Calibri"/>
              </a:rPr>
              <a:t>r</a:t>
            </a:r>
            <a:r>
              <a:rPr sz="1200" b="1" spc="-10" dirty="0">
                <a:solidFill>
                  <a:srgbClr val="1F487C"/>
                </a:solidFill>
                <a:latin typeface="Calibri"/>
                <a:cs typeface="Calibri"/>
              </a:rPr>
              <a:t>a</a:t>
            </a:r>
            <a:r>
              <a:rPr sz="1200" b="1" spc="-45" dirty="0">
                <a:solidFill>
                  <a:srgbClr val="1F487C"/>
                </a:solidFill>
                <a:latin typeface="Calibri"/>
                <a:cs typeface="Calibri"/>
              </a:rPr>
              <a:t>n</a:t>
            </a:r>
            <a:r>
              <a:rPr sz="1200" b="1" spc="-10" dirty="0">
                <a:solidFill>
                  <a:srgbClr val="1F487C"/>
                </a:solidFill>
                <a:latin typeface="Calibri"/>
                <a:cs typeface="Calibri"/>
              </a:rPr>
              <a:t>t</a:t>
            </a:r>
            <a:r>
              <a:rPr sz="1200" b="1" spc="20" dirty="0">
                <a:solidFill>
                  <a:srgbClr val="1F487C"/>
                </a:solidFill>
                <a:latin typeface="Calibri"/>
                <a:cs typeface="Calibri"/>
              </a:rPr>
              <a:t> </a:t>
            </a:r>
            <a:r>
              <a:rPr sz="1200" b="1" spc="-10" dirty="0">
                <a:solidFill>
                  <a:srgbClr val="1F487C"/>
                </a:solidFill>
                <a:latin typeface="Calibri"/>
                <a:cs typeface="Calibri"/>
              </a:rPr>
              <a:t>c</a:t>
            </a:r>
            <a:r>
              <a:rPr sz="1200" b="1" spc="-20" dirty="0">
                <a:solidFill>
                  <a:srgbClr val="1F487C"/>
                </a:solidFill>
                <a:latin typeface="Calibri"/>
                <a:cs typeface="Calibri"/>
              </a:rPr>
              <a:t>e</a:t>
            </a:r>
            <a:r>
              <a:rPr sz="1200" b="1" spc="-35" dirty="0">
                <a:solidFill>
                  <a:srgbClr val="1F487C"/>
                </a:solidFill>
                <a:latin typeface="Calibri"/>
                <a:cs typeface="Calibri"/>
              </a:rPr>
              <a:t>tt</a:t>
            </a:r>
            <a:r>
              <a:rPr sz="1200" b="1" dirty="0">
                <a:solidFill>
                  <a:srgbClr val="1F487C"/>
                </a:solidFill>
                <a:latin typeface="Calibri"/>
                <a:cs typeface="Calibri"/>
              </a:rPr>
              <a:t>e </a:t>
            </a:r>
            <a:r>
              <a:rPr sz="1200" b="1" spc="-15" dirty="0">
                <a:solidFill>
                  <a:srgbClr val="1F487C"/>
                </a:solidFill>
                <a:latin typeface="Calibri"/>
                <a:cs typeface="Calibri"/>
              </a:rPr>
              <a:t>p</a:t>
            </a:r>
            <a:r>
              <a:rPr sz="1200" b="1" dirty="0">
                <a:solidFill>
                  <a:srgbClr val="1F487C"/>
                </a:solidFill>
                <a:latin typeface="Calibri"/>
                <a:cs typeface="Calibri"/>
              </a:rPr>
              <a:t>é</a:t>
            </a:r>
            <a:r>
              <a:rPr sz="1200" b="1" spc="5" dirty="0">
                <a:solidFill>
                  <a:srgbClr val="1F487C"/>
                </a:solidFill>
                <a:latin typeface="Calibri"/>
                <a:cs typeface="Calibri"/>
              </a:rPr>
              <a:t>r</a:t>
            </a:r>
            <a:r>
              <a:rPr sz="1200" b="1" spc="-20" dirty="0">
                <a:solidFill>
                  <a:srgbClr val="1F487C"/>
                </a:solidFill>
                <a:latin typeface="Calibri"/>
                <a:cs typeface="Calibri"/>
              </a:rPr>
              <a:t>iod</a:t>
            </a:r>
            <a:r>
              <a:rPr sz="1200" b="1" dirty="0">
                <a:solidFill>
                  <a:srgbClr val="1F487C"/>
                </a:solidFill>
                <a:latin typeface="Calibri"/>
                <a:cs typeface="Calibri"/>
              </a:rPr>
              <a:t>e</a:t>
            </a:r>
            <a:r>
              <a:rPr sz="1200" b="1" spc="-10" dirty="0">
                <a:solidFill>
                  <a:srgbClr val="1F487C"/>
                </a:solidFill>
                <a:latin typeface="Calibri"/>
                <a:cs typeface="Calibri"/>
              </a:rPr>
              <a:t>)</a:t>
            </a:r>
            <a:endParaRPr sz="1200" dirty="0">
              <a:latin typeface="Calibri"/>
              <a:cs typeface="Calibri"/>
            </a:endParaRPr>
          </a:p>
          <a:p>
            <a:pPr>
              <a:spcBef>
                <a:spcPts val="34"/>
              </a:spcBef>
            </a:pPr>
            <a:endParaRPr sz="1400" dirty="0">
              <a:latin typeface="Times New Roman"/>
              <a:cs typeface="Times New Roman"/>
            </a:endParaRPr>
          </a:p>
          <a:p>
            <a:pPr marL="12700" marR="95885"/>
            <a:r>
              <a:rPr sz="1200" b="1" spc="-5" dirty="0">
                <a:solidFill>
                  <a:schemeClr val="accent1">
                    <a:lumMod val="75000"/>
                  </a:schemeClr>
                </a:solidFill>
                <a:latin typeface="Calibri"/>
                <a:cs typeface="Calibri"/>
              </a:rPr>
              <a:t>P</a:t>
            </a:r>
            <a:r>
              <a:rPr sz="1200" b="1" spc="5" dirty="0">
                <a:solidFill>
                  <a:schemeClr val="accent1">
                    <a:lumMod val="75000"/>
                  </a:schemeClr>
                </a:solidFill>
                <a:latin typeface="Calibri"/>
                <a:cs typeface="Calibri"/>
              </a:rPr>
              <a:t>C</a:t>
            </a:r>
            <a:r>
              <a:rPr sz="1200" b="1" spc="-15" dirty="0">
                <a:solidFill>
                  <a:schemeClr val="accent1">
                    <a:lumMod val="75000"/>
                  </a:schemeClr>
                </a:solidFill>
                <a:latin typeface="Calibri"/>
                <a:cs typeface="Calibri"/>
              </a:rPr>
              <a:t>R</a:t>
            </a:r>
            <a:r>
              <a:rPr sz="1200" b="1" spc="-10" dirty="0">
                <a:solidFill>
                  <a:schemeClr val="accent1">
                    <a:lumMod val="75000"/>
                  </a:schemeClr>
                </a:solidFill>
                <a:latin typeface="Calibri"/>
                <a:cs typeface="Calibri"/>
              </a:rPr>
              <a:t> </a:t>
            </a:r>
            <a:r>
              <a:rPr sz="1200" b="1" spc="-20" dirty="0">
                <a:solidFill>
                  <a:schemeClr val="accent1">
                    <a:lumMod val="75000"/>
                  </a:schemeClr>
                </a:solidFill>
                <a:latin typeface="Calibri"/>
                <a:cs typeface="Calibri"/>
              </a:rPr>
              <a:t>(</a:t>
            </a:r>
            <a:r>
              <a:rPr sz="1200" b="1" spc="-30" dirty="0">
                <a:solidFill>
                  <a:schemeClr val="accent1">
                    <a:lumMod val="75000"/>
                  </a:schemeClr>
                </a:solidFill>
                <a:latin typeface="Calibri"/>
                <a:cs typeface="Calibri"/>
              </a:rPr>
              <a:t>A</a:t>
            </a:r>
            <a:r>
              <a:rPr sz="1200" b="1" spc="-25" dirty="0">
                <a:solidFill>
                  <a:schemeClr val="accent1">
                    <a:lumMod val="75000"/>
                  </a:schemeClr>
                </a:solidFill>
                <a:latin typeface="Calibri"/>
                <a:cs typeface="Calibri"/>
              </a:rPr>
              <a:t>R</a:t>
            </a:r>
            <a:r>
              <a:rPr sz="1200" b="1" spc="-30" dirty="0">
                <a:solidFill>
                  <a:schemeClr val="accent1">
                    <a:lumMod val="75000"/>
                  </a:schemeClr>
                </a:solidFill>
                <a:latin typeface="Calibri"/>
                <a:cs typeface="Calibri"/>
              </a:rPr>
              <a:t>N</a:t>
            </a:r>
            <a:r>
              <a:rPr sz="1200" b="1" spc="-20" dirty="0">
                <a:solidFill>
                  <a:schemeClr val="accent1">
                    <a:lumMod val="75000"/>
                  </a:schemeClr>
                </a:solidFill>
                <a:latin typeface="Calibri"/>
                <a:cs typeface="Calibri"/>
              </a:rPr>
              <a:t>)</a:t>
            </a:r>
            <a:r>
              <a:rPr sz="1200" b="1" spc="-10" dirty="0">
                <a:solidFill>
                  <a:schemeClr val="accent1">
                    <a:lumMod val="75000"/>
                  </a:schemeClr>
                </a:solidFill>
                <a:latin typeface="Calibri"/>
                <a:cs typeface="Calibri"/>
              </a:rPr>
              <a:t>=</a:t>
            </a:r>
            <a:r>
              <a:rPr sz="1200" b="1" spc="-15" dirty="0">
                <a:solidFill>
                  <a:schemeClr val="accent1">
                    <a:lumMod val="75000"/>
                  </a:schemeClr>
                </a:solidFill>
                <a:latin typeface="Calibri"/>
                <a:cs typeface="Calibri"/>
              </a:rPr>
              <a:t>l</a:t>
            </a:r>
            <a:r>
              <a:rPr sz="1200" b="1" spc="-10" dirty="0">
                <a:solidFill>
                  <a:schemeClr val="accent1">
                    <a:lumMod val="75000"/>
                  </a:schemeClr>
                </a:solidFill>
                <a:latin typeface="Calibri"/>
                <a:cs typeface="Calibri"/>
              </a:rPr>
              <a:t>a</a:t>
            </a:r>
            <a:r>
              <a:rPr sz="1200" b="1" spc="-20" dirty="0">
                <a:solidFill>
                  <a:schemeClr val="accent1">
                    <a:lumMod val="75000"/>
                  </a:schemeClr>
                </a:solidFill>
                <a:latin typeface="Calibri"/>
                <a:cs typeface="Calibri"/>
              </a:rPr>
              <a:t>b</a:t>
            </a:r>
            <a:r>
              <a:rPr sz="1200" b="1" spc="-10" dirty="0">
                <a:solidFill>
                  <a:schemeClr val="accent1">
                    <a:lumMod val="75000"/>
                  </a:schemeClr>
                </a:solidFill>
                <a:latin typeface="Calibri"/>
                <a:cs typeface="Calibri"/>
              </a:rPr>
              <a:t>o</a:t>
            </a:r>
            <a:r>
              <a:rPr sz="1200" b="1" spc="-5" dirty="0">
                <a:solidFill>
                  <a:schemeClr val="accent1">
                    <a:lumMod val="75000"/>
                  </a:schemeClr>
                </a:solidFill>
                <a:latin typeface="Calibri"/>
                <a:cs typeface="Calibri"/>
              </a:rPr>
              <a:t> </a:t>
            </a:r>
            <a:r>
              <a:rPr sz="1200" b="1" dirty="0">
                <a:solidFill>
                  <a:schemeClr val="accent1">
                    <a:lumMod val="75000"/>
                  </a:schemeClr>
                </a:solidFill>
                <a:latin typeface="Calibri"/>
                <a:cs typeface="Calibri"/>
              </a:rPr>
              <a:t>spé</a:t>
            </a:r>
            <a:r>
              <a:rPr sz="1200" b="1" spc="-10" dirty="0">
                <a:solidFill>
                  <a:schemeClr val="accent1">
                    <a:lumMod val="75000"/>
                  </a:schemeClr>
                </a:solidFill>
                <a:latin typeface="Calibri"/>
                <a:cs typeface="Calibri"/>
              </a:rPr>
              <a:t>c</a:t>
            </a:r>
            <a:r>
              <a:rPr sz="1200" b="1" spc="-15" dirty="0">
                <a:solidFill>
                  <a:schemeClr val="accent1">
                    <a:lumMod val="75000"/>
                  </a:schemeClr>
                </a:solidFill>
                <a:latin typeface="Calibri"/>
                <a:cs typeface="Calibri"/>
              </a:rPr>
              <a:t>i</a:t>
            </a:r>
            <a:r>
              <a:rPr sz="1200" b="1" spc="-10" dirty="0">
                <a:solidFill>
                  <a:schemeClr val="accent1">
                    <a:lumMod val="75000"/>
                  </a:schemeClr>
                </a:solidFill>
                <a:latin typeface="Calibri"/>
                <a:cs typeface="Calibri"/>
              </a:rPr>
              <a:t>a</a:t>
            </a:r>
            <a:r>
              <a:rPr sz="1200" b="1" spc="-20" dirty="0">
                <a:solidFill>
                  <a:schemeClr val="accent1">
                    <a:lumMod val="75000"/>
                  </a:schemeClr>
                </a:solidFill>
                <a:latin typeface="Calibri"/>
                <a:cs typeface="Calibri"/>
              </a:rPr>
              <a:t>l</a:t>
            </a:r>
            <a:r>
              <a:rPr sz="1200" b="1" spc="-15" dirty="0">
                <a:solidFill>
                  <a:schemeClr val="accent1">
                    <a:lumMod val="75000"/>
                  </a:schemeClr>
                </a:solidFill>
                <a:latin typeface="Calibri"/>
                <a:cs typeface="Calibri"/>
              </a:rPr>
              <a:t>i</a:t>
            </a:r>
            <a:r>
              <a:rPr sz="1200" b="1" dirty="0">
                <a:solidFill>
                  <a:schemeClr val="accent1">
                    <a:lumMod val="75000"/>
                  </a:schemeClr>
                </a:solidFill>
                <a:latin typeface="Calibri"/>
                <a:cs typeface="Calibri"/>
              </a:rPr>
              <a:t>sé</a:t>
            </a:r>
            <a:r>
              <a:rPr sz="1200" b="1" spc="5" dirty="0">
                <a:solidFill>
                  <a:schemeClr val="accent1">
                    <a:lumMod val="75000"/>
                  </a:schemeClr>
                </a:solidFill>
                <a:latin typeface="Calibri"/>
                <a:cs typeface="Calibri"/>
              </a:rPr>
              <a:t> </a:t>
            </a:r>
            <a:r>
              <a:rPr sz="1200" b="1" spc="-5" dirty="0">
                <a:solidFill>
                  <a:schemeClr val="accent1">
                    <a:lumMod val="75000"/>
                  </a:schemeClr>
                </a:solidFill>
                <a:latin typeface="Calibri"/>
                <a:cs typeface="Calibri"/>
              </a:rPr>
              <a:t>:</a:t>
            </a:r>
            <a:r>
              <a:rPr sz="1200" b="1" spc="5" dirty="0">
                <a:solidFill>
                  <a:schemeClr val="accent1">
                    <a:lumMod val="75000"/>
                  </a:schemeClr>
                </a:solidFill>
                <a:latin typeface="Calibri"/>
                <a:cs typeface="Calibri"/>
              </a:rPr>
              <a:t> f</a:t>
            </a:r>
            <a:r>
              <a:rPr sz="1200" b="1" spc="-15" dirty="0">
                <a:solidFill>
                  <a:schemeClr val="accent1">
                    <a:lumMod val="75000"/>
                  </a:schemeClr>
                </a:solidFill>
                <a:latin typeface="Calibri"/>
                <a:cs typeface="Calibri"/>
              </a:rPr>
              <a:t>i</a:t>
            </a:r>
            <a:r>
              <a:rPr sz="1200" b="1" spc="-10" dirty="0">
                <a:solidFill>
                  <a:schemeClr val="accent1">
                    <a:lumMod val="75000"/>
                  </a:schemeClr>
                </a:solidFill>
                <a:latin typeface="Calibri"/>
                <a:cs typeface="Calibri"/>
              </a:rPr>
              <a:t>a</a:t>
            </a:r>
            <a:r>
              <a:rPr sz="1200" b="1" spc="-20" dirty="0">
                <a:solidFill>
                  <a:schemeClr val="accent1">
                    <a:lumMod val="75000"/>
                  </a:schemeClr>
                </a:solidFill>
                <a:latin typeface="Calibri"/>
                <a:cs typeface="Calibri"/>
              </a:rPr>
              <a:t>bl</a:t>
            </a:r>
            <a:r>
              <a:rPr sz="1200" b="1" dirty="0">
                <a:solidFill>
                  <a:schemeClr val="accent1">
                    <a:lumMod val="75000"/>
                  </a:schemeClr>
                </a:solidFill>
                <a:latin typeface="Calibri"/>
                <a:cs typeface="Calibri"/>
              </a:rPr>
              <a:t>e </a:t>
            </a:r>
            <a:r>
              <a:rPr sz="1200" b="1" spc="-10" dirty="0">
                <a:solidFill>
                  <a:schemeClr val="accent1">
                    <a:lumMod val="75000"/>
                  </a:schemeClr>
                </a:solidFill>
                <a:latin typeface="Calibri"/>
                <a:cs typeface="Calibri"/>
              </a:rPr>
              <a:t>à</a:t>
            </a:r>
            <a:r>
              <a:rPr sz="1200" b="1" dirty="0">
                <a:solidFill>
                  <a:schemeClr val="accent1">
                    <a:lumMod val="75000"/>
                  </a:schemeClr>
                </a:solidFill>
                <a:latin typeface="Calibri"/>
                <a:cs typeface="Calibri"/>
              </a:rPr>
              <a:t> J</a:t>
            </a:r>
            <a:r>
              <a:rPr sz="1200" b="1" spc="-10" dirty="0">
                <a:solidFill>
                  <a:schemeClr val="accent1">
                    <a:lumMod val="75000"/>
                  </a:schemeClr>
                </a:solidFill>
                <a:latin typeface="Calibri"/>
                <a:cs typeface="Calibri"/>
              </a:rPr>
              <a:t>12</a:t>
            </a:r>
            <a:r>
              <a:rPr sz="1200" b="1" spc="-5" dirty="0">
                <a:solidFill>
                  <a:schemeClr val="accent1">
                    <a:lumMod val="75000"/>
                  </a:schemeClr>
                </a:solidFill>
                <a:latin typeface="Calibri"/>
                <a:cs typeface="Calibri"/>
              </a:rPr>
              <a:t> </a:t>
            </a:r>
            <a:r>
              <a:rPr sz="1200" b="1" spc="5" dirty="0">
                <a:solidFill>
                  <a:srgbClr val="FF6600"/>
                </a:solidFill>
                <a:latin typeface="Calibri"/>
                <a:cs typeface="Calibri"/>
              </a:rPr>
              <a:t>E</a:t>
            </a:r>
            <a:r>
              <a:rPr sz="1200" b="1" spc="-20" dirty="0">
                <a:solidFill>
                  <a:srgbClr val="FF6600"/>
                </a:solidFill>
                <a:latin typeface="Calibri"/>
                <a:cs typeface="Calibri"/>
              </a:rPr>
              <a:t>li</a:t>
            </a:r>
            <a:r>
              <a:rPr sz="1200" b="1" dirty="0">
                <a:solidFill>
                  <a:srgbClr val="FF6600"/>
                </a:solidFill>
                <a:latin typeface="Calibri"/>
                <a:cs typeface="Calibri"/>
              </a:rPr>
              <a:t>sa </a:t>
            </a:r>
            <a:r>
              <a:rPr sz="1200" b="1" spc="-20" dirty="0">
                <a:solidFill>
                  <a:srgbClr val="FF6600"/>
                </a:solidFill>
                <a:latin typeface="Calibri"/>
                <a:cs typeface="Calibri"/>
              </a:rPr>
              <a:t>(</a:t>
            </a:r>
            <a:r>
              <a:rPr sz="1200" b="1" spc="-15" dirty="0">
                <a:solidFill>
                  <a:srgbClr val="FF6600"/>
                </a:solidFill>
                <a:latin typeface="Calibri"/>
                <a:cs typeface="Calibri"/>
              </a:rPr>
              <a:t>A</a:t>
            </a:r>
            <a:r>
              <a:rPr sz="1200" b="1" spc="5" dirty="0">
                <a:solidFill>
                  <a:srgbClr val="FF6600"/>
                </a:solidFill>
                <a:latin typeface="Calibri"/>
                <a:cs typeface="Calibri"/>
              </a:rPr>
              <a:t>g</a:t>
            </a:r>
            <a:r>
              <a:rPr sz="1200" b="1" spc="-10" dirty="0">
                <a:solidFill>
                  <a:srgbClr val="FF6600"/>
                </a:solidFill>
                <a:latin typeface="Calibri"/>
                <a:cs typeface="Calibri"/>
              </a:rPr>
              <a:t>+</a:t>
            </a:r>
            <a:r>
              <a:rPr sz="1200" b="1" spc="-15" dirty="0">
                <a:solidFill>
                  <a:srgbClr val="FF6600"/>
                </a:solidFill>
                <a:latin typeface="Calibri"/>
                <a:cs typeface="Calibri"/>
              </a:rPr>
              <a:t>A</a:t>
            </a:r>
            <a:r>
              <a:rPr sz="1200" b="1" spc="-10" dirty="0">
                <a:solidFill>
                  <a:srgbClr val="FF6600"/>
                </a:solidFill>
                <a:latin typeface="Calibri"/>
                <a:cs typeface="Calibri"/>
              </a:rPr>
              <a:t>c</a:t>
            </a:r>
            <a:r>
              <a:rPr sz="1200" b="1" spc="-20" dirty="0" smtClean="0">
                <a:solidFill>
                  <a:srgbClr val="FF6600"/>
                </a:solidFill>
                <a:latin typeface="Calibri"/>
                <a:cs typeface="Calibri"/>
              </a:rPr>
              <a:t>)</a:t>
            </a:r>
            <a:r>
              <a:rPr sz="1200" b="1" spc="-10" dirty="0" smtClean="0">
                <a:solidFill>
                  <a:srgbClr val="FF6600"/>
                </a:solidFill>
                <a:latin typeface="Calibri"/>
                <a:cs typeface="Calibri"/>
              </a:rPr>
              <a:t>=</a:t>
            </a:r>
            <a:r>
              <a:rPr lang="fr-FR" sz="1200" b="1" dirty="0" smtClean="0">
                <a:solidFill>
                  <a:srgbClr val="FF6600"/>
                </a:solidFill>
                <a:latin typeface="Calibri"/>
                <a:cs typeface="Calibri"/>
              </a:rPr>
              <a:t>CeGIDD</a:t>
            </a:r>
            <a:r>
              <a:rPr sz="1200" b="1" spc="-5" dirty="0" smtClean="0">
                <a:solidFill>
                  <a:srgbClr val="FF6600"/>
                </a:solidFill>
                <a:latin typeface="Calibri"/>
                <a:cs typeface="Calibri"/>
              </a:rPr>
              <a:t>/</a:t>
            </a:r>
            <a:r>
              <a:rPr sz="1200" b="1" spc="-15" dirty="0" smtClean="0">
                <a:solidFill>
                  <a:srgbClr val="FF6600"/>
                </a:solidFill>
                <a:latin typeface="Calibri"/>
                <a:cs typeface="Calibri"/>
              </a:rPr>
              <a:t>l</a:t>
            </a:r>
            <a:r>
              <a:rPr sz="1200" b="1" dirty="0" smtClean="0">
                <a:solidFill>
                  <a:srgbClr val="FF6600"/>
                </a:solidFill>
                <a:latin typeface="Calibri"/>
                <a:cs typeface="Calibri"/>
              </a:rPr>
              <a:t>a</a:t>
            </a:r>
            <a:r>
              <a:rPr sz="1200" b="1" spc="-15" dirty="0" smtClean="0">
                <a:solidFill>
                  <a:srgbClr val="FF6600"/>
                </a:solidFill>
                <a:latin typeface="Calibri"/>
                <a:cs typeface="Calibri"/>
              </a:rPr>
              <a:t>b</a:t>
            </a:r>
            <a:r>
              <a:rPr sz="1200" b="1" dirty="0" smtClean="0">
                <a:solidFill>
                  <a:srgbClr val="FF6600"/>
                </a:solidFill>
                <a:latin typeface="Calibri"/>
                <a:cs typeface="Calibri"/>
              </a:rPr>
              <a:t>o </a:t>
            </a:r>
            <a:r>
              <a:rPr sz="1200" b="1" dirty="0">
                <a:solidFill>
                  <a:srgbClr val="FF6600"/>
                </a:solidFill>
                <a:latin typeface="Calibri"/>
                <a:cs typeface="Calibri"/>
              </a:rPr>
              <a:t>f</a:t>
            </a:r>
            <a:r>
              <a:rPr sz="1200" b="1" spc="-15" dirty="0">
                <a:solidFill>
                  <a:srgbClr val="FF6600"/>
                </a:solidFill>
                <a:latin typeface="Calibri"/>
                <a:cs typeface="Calibri"/>
              </a:rPr>
              <a:t>i</a:t>
            </a:r>
            <a:r>
              <a:rPr sz="1200" b="1" spc="-10" dirty="0">
                <a:solidFill>
                  <a:srgbClr val="FF6600"/>
                </a:solidFill>
                <a:latin typeface="Calibri"/>
                <a:cs typeface="Calibri"/>
              </a:rPr>
              <a:t>a</a:t>
            </a:r>
            <a:r>
              <a:rPr sz="1200" b="1" spc="-20" dirty="0">
                <a:solidFill>
                  <a:srgbClr val="FF6600"/>
                </a:solidFill>
                <a:latin typeface="Calibri"/>
                <a:cs typeface="Calibri"/>
              </a:rPr>
              <a:t>bl</a:t>
            </a:r>
            <a:r>
              <a:rPr sz="1200" b="1" dirty="0">
                <a:solidFill>
                  <a:srgbClr val="FF6600"/>
                </a:solidFill>
                <a:latin typeface="Calibri"/>
                <a:cs typeface="Calibri"/>
              </a:rPr>
              <a:t>e </a:t>
            </a:r>
            <a:r>
              <a:rPr sz="1200" b="1" spc="-10" dirty="0">
                <a:solidFill>
                  <a:srgbClr val="FF6600"/>
                </a:solidFill>
                <a:latin typeface="Calibri"/>
                <a:cs typeface="Calibri"/>
              </a:rPr>
              <a:t>à</a:t>
            </a:r>
            <a:r>
              <a:rPr sz="1200" b="1" dirty="0">
                <a:solidFill>
                  <a:srgbClr val="FF6600"/>
                </a:solidFill>
                <a:latin typeface="Calibri"/>
                <a:cs typeface="Calibri"/>
              </a:rPr>
              <a:t> </a:t>
            </a:r>
            <a:r>
              <a:rPr sz="1200" b="1" spc="-25" dirty="0">
                <a:solidFill>
                  <a:srgbClr val="FF6600"/>
                </a:solidFill>
                <a:latin typeface="Calibri"/>
                <a:cs typeface="Calibri"/>
              </a:rPr>
              <a:t>S</a:t>
            </a:r>
            <a:r>
              <a:rPr sz="1200" b="1" spc="-10" dirty="0">
                <a:solidFill>
                  <a:srgbClr val="FF6600"/>
                </a:solidFill>
                <a:latin typeface="Calibri"/>
                <a:cs typeface="Calibri"/>
              </a:rPr>
              <a:t>6</a:t>
            </a:r>
            <a:endParaRPr sz="1200" dirty="0">
              <a:solidFill>
                <a:srgbClr val="FF6600"/>
              </a:solidFill>
              <a:latin typeface="Calibri"/>
              <a:cs typeface="Calibri"/>
            </a:endParaRPr>
          </a:p>
          <a:p>
            <a:pPr marL="12700" marR="50165"/>
            <a:r>
              <a:rPr sz="1200" b="1" spc="-5" dirty="0">
                <a:solidFill>
                  <a:srgbClr val="008000"/>
                </a:solidFill>
                <a:latin typeface="Calibri"/>
                <a:cs typeface="Calibri"/>
              </a:rPr>
              <a:t>T</a:t>
            </a:r>
            <a:r>
              <a:rPr sz="1200" b="1" spc="-35" dirty="0">
                <a:solidFill>
                  <a:srgbClr val="008000"/>
                </a:solidFill>
                <a:latin typeface="Calibri"/>
                <a:cs typeface="Calibri"/>
              </a:rPr>
              <a:t>R</a:t>
            </a:r>
            <a:r>
              <a:rPr sz="1200" b="1" dirty="0">
                <a:solidFill>
                  <a:srgbClr val="008000"/>
                </a:solidFill>
                <a:latin typeface="Calibri"/>
                <a:cs typeface="Calibri"/>
              </a:rPr>
              <a:t>OD</a:t>
            </a:r>
            <a:r>
              <a:rPr sz="1200" b="1" spc="15" dirty="0">
                <a:solidFill>
                  <a:srgbClr val="008000"/>
                </a:solidFill>
                <a:latin typeface="Calibri"/>
                <a:cs typeface="Calibri"/>
              </a:rPr>
              <a:t> </a:t>
            </a:r>
            <a:r>
              <a:rPr sz="1200" b="1" spc="-20" dirty="0">
                <a:solidFill>
                  <a:srgbClr val="008000"/>
                </a:solidFill>
                <a:latin typeface="Calibri"/>
                <a:cs typeface="Calibri"/>
              </a:rPr>
              <a:t>e</a:t>
            </a:r>
            <a:r>
              <a:rPr sz="1200" b="1" dirty="0">
                <a:solidFill>
                  <a:srgbClr val="008000"/>
                </a:solidFill>
                <a:latin typeface="Calibri"/>
                <a:cs typeface="Calibri"/>
              </a:rPr>
              <a:t>t a</a:t>
            </a:r>
            <a:r>
              <a:rPr sz="1200" b="1" spc="-15" dirty="0">
                <a:solidFill>
                  <a:srgbClr val="008000"/>
                </a:solidFill>
                <a:latin typeface="Calibri"/>
                <a:cs typeface="Calibri"/>
              </a:rPr>
              <a:t>u</a:t>
            </a:r>
            <a:r>
              <a:rPr sz="1200" b="1" spc="-25" dirty="0">
                <a:solidFill>
                  <a:srgbClr val="008000"/>
                </a:solidFill>
                <a:latin typeface="Calibri"/>
                <a:cs typeface="Calibri"/>
              </a:rPr>
              <a:t>t</a:t>
            </a:r>
            <a:r>
              <a:rPr sz="1200" b="1" spc="-10" dirty="0">
                <a:solidFill>
                  <a:srgbClr val="008000"/>
                </a:solidFill>
                <a:latin typeface="Calibri"/>
                <a:cs typeface="Calibri"/>
              </a:rPr>
              <a:t>o</a:t>
            </a:r>
            <a:r>
              <a:rPr sz="1200" b="1" spc="-25" dirty="0">
                <a:solidFill>
                  <a:srgbClr val="008000"/>
                </a:solidFill>
                <a:latin typeface="Calibri"/>
                <a:cs typeface="Calibri"/>
              </a:rPr>
              <a:t>t</a:t>
            </a:r>
            <a:r>
              <a:rPr sz="1200" b="1" spc="-5" dirty="0">
                <a:solidFill>
                  <a:srgbClr val="008000"/>
                </a:solidFill>
                <a:latin typeface="Calibri"/>
                <a:cs typeface="Calibri"/>
              </a:rPr>
              <a:t>e</a:t>
            </a:r>
            <a:r>
              <a:rPr sz="1200" b="1" spc="-20" dirty="0">
                <a:solidFill>
                  <a:srgbClr val="008000"/>
                </a:solidFill>
                <a:latin typeface="Calibri"/>
                <a:cs typeface="Calibri"/>
              </a:rPr>
              <a:t>s</a:t>
            </a:r>
            <a:r>
              <a:rPr sz="1200" b="1" dirty="0">
                <a:solidFill>
                  <a:srgbClr val="008000"/>
                </a:solidFill>
                <a:latin typeface="Calibri"/>
                <a:cs typeface="Calibri"/>
              </a:rPr>
              <a:t>ts </a:t>
            </a:r>
            <a:r>
              <a:rPr sz="1200" b="1" spc="-20" dirty="0">
                <a:solidFill>
                  <a:srgbClr val="008000"/>
                </a:solidFill>
                <a:latin typeface="Calibri"/>
                <a:cs typeface="Calibri"/>
              </a:rPr>
              <a:t>(</a:t>
            </a:r>
            <a:r>
              <a:rPr sz="1200" b="1" spc="-15" dirty="0">
                <a:solidFill>
                  <a:srgbClr val="008000"/>
                </a:solidFill>
                <a:latin typeface="Calibri"/>
                <a:cs typeface="Calibri"/>
              </a:rPr>
              <a:t>A</a:t>
            </a:r>
            <a:r>
              <a:rPr sz="1200" b="1" spc="-10" dirty="0">
                <a:solidFill>
                  <a:srgbClr val="008000"/>
                </a:solidFill>
                <a:latin typeface="Calibri"/>
                <a:cs typeface="Calibri"/>
              </a:rPr>
              <a:t>c</a:t>
            </a:r>
            <a:r>
              <a:rPr sz="1200" b="1" spc="-20" dirty="0">
                <a:solidFill>
                  <a:srgbClr val="008000"/>
                </a:solidFill>
                <a:latin typeface="Calibri"/>
                <a:cs typeface="Calibri"/>
              </a:rPr>
              <a:t>)</a:t>
            </a:r>
            <a:r>
              <a:rPr sz="1200" b="1" spc="-10" dirty="0">
                <a:solidFill>
                  <a:srgbClr val="008000"/>
                </a:solidFill>
                <a:latin typeface="Calibri"/>
                <a:cs typeface="Calibri"/>
              </a:rPr>
              <a:t>=ass</a:t>
            </a:r>
            <a:r>
              <a:rPr sz="1200" b="1" spc="-20" dirty="0">
                <a:solidFill>
                  <a:srgbClr val="008000"/>
                </a:solidFill>
                <a:latin typeface="Calibri"/>
                <a:cs typeface="Calibri"/>
              </a:rPr>
              <a:t>o</a:t>
            </a:r>
            <a:r>
              <a:rPr sz="1200" b="1" spc="-10" dirty="0">
                <a:solidFill>
                  <a:srgbClr val="008000"/>
                </a:solidFill>
                <a:latin typeface="Calibri"/>
                <a:cs typeface="Calibri"/>
              </a:rPr>
              <a:t>c</a:t>
            </a:r>
            <a:r>
              <a:rPr sz="1200" b="1" spc="-15" dirty="0">
                <a:solidFill>
                  <a:srgbClr val="008000"/>
                </a:solidFill>
                <a:latin typeface="Calibri"/>
                <a:cs typeface="Calibri"/>
              </a:rPr>
              <a:t>i</a:t>
            </a:r>
            <a:r>
              <a:rPr sz="1200" b="1" spc="-35" dirty="0">
                <a:solidFill>
                  <a:srgbClr val="008000"/>
                </a:solidFill>
                <a:latin typeface="Calibri"/>
                <a:cs typeface="Calibri"/>
              </a:rPr>
              <a:t>a</a:t>
            </a:r>
            <a:r>
              <a:rPr sz="1200" b="1" spc="-10" dirty="0">
                <a:solidFill>
                  <a:srgbClr val="008000"/>
                </a:solidFill>
                <a:latin typeface="Calibri"/>
                <a:cs typeface="Calibri"/>
              </a:rPr>
              <a:t>t</a:t>
            </a:r>
            <a:r>
              <a:rPr sz="1200" b="1" spc="-20" dirty="0">
                <a:solidFill>
                  <a:srgbClr val="008000"/>
                </a:solidFill>
                <a:latin typeface="Calibri"/>
                <a:cs typeface="Calibri"/>
              </a:rPr>
              <a:t>ion</a:t>
            </a:r>
            <a:r>
              <a:rPr sz="1200" b="1" spc="-10" dirty="0">
                <a:solidFill>
                  <a:srgbClr val="008000"/>
                </a:solidFill>
                <a:latin typeface="Calibri"/>
                <a:cs typeface="Calibri"/>
              </a:rPr>
              <a:t>s</a:t>
            </a:r>
            <a:r>
              <a:rPr sz="1200" b="1" spc="70" dirty="0">
                <a:solidFill>
                  <a:srgbClr val="008000"/>
                </a:solidFill>
                <a:latin typeface="Calibri"/>
                <a:cs typeface="Calibri"/>
              </a:rPr>
              <a:t> </a:t>
            </a:r>
            <a:r>
              <a:rPr sz="1200" b="1" spc="-20" dirty="0">
                <a:solidFill>
                  <a:srgbClr val="008000"/>
                </a:solidFill>
                <a:latin typeface="Calibri"/>
                <a:cs typeface="Calibri"/>
              </a:rPr>
              <a:t>e</a:t>
            </a:r>
            <a:r>
              <a:rPr sz="1200" b="1" spc="-10" dirty="0">
                <a:solidFill>
                  <a:srgbClr val="008000"/>
                </a:solidFill>
                <a:latin typeface="Calibri"/>
                <a:cs typeface="Calibri"/>
              </a:rPr>
              <a:t>t</a:t>
            </a:r>
            <a:r>
              <a:rPr sz="1200" b="1" spc="-5" dirty="0">
                <a:solidFill>
                  <a:srgbClr val="008000"/>
                </a:solidFill>
                <a:latin typeface="Calibri"/>
                <a:cs typeface="Calibri"/>
              </a:rPr>
              <a:t> </a:t>
            </a:r>
            <a:r>
              <a:rPr sz="1200" b="1" spc="-20" dirty="0">
                <a:solidFill>
                  <a:srgbClr val="008000"/>
                </a:solidFill>
                <a:latin typeface="Calibri"/>
                <a:cs typeface="Calibri"/>
              </a:rPr>
              <a:t>ph</a:t>
            </a:r>
            <a:r>
              <a:rPr sz="1200" b="1" dirty="0">
                <a:solidFill>
                  <a:srgbClr val="008000"/>
                </a:solidFill>
                <a:latin typeface="Calibri"/>
                <a:cs typeface="Calibri"/>
              </a:rPr>
              <a:t>ar</a:t>
            </a:r>
            <a:r>
              <a:rPr sz="1200" b="1" spc="-5" dirty="0">
                <a:solidFill>
                  <a:srgbClr val="008000"/>
                </a:solidFill>
                <a:latin typeface="Calibri"/>
                <a:cs typeface="Calibri"/>
              </a:rPr>
              <a:t>ma</a:t>
            </a:r>
            <a:r>
              <a:rPr sz="1200" b="1" spc="-10" dirty="0">
                <a:solidFill>
                  <a:srgbClr val="008000"/>
                </a:solidFill>
                <a:latin typeface="Calibri"/>
                <a:cs typeface="Calibri"/>
              </a:rPr>
              <a:t>c</a:t>
            </a:r>
            <a:r>
              <a:rPr sz="1200" b="1" spc="-15" dirty="0">
                <a:solidFill>
                  <a:srgbClr val="008000"/>
                </a:solidFill>
                <a:latin typeface="Calibri"/>
                <a:cs typeface="Calibri"/>
              </a:rPr>
              <a:t>i</a:t>
            </a:r>
            <a:r>
              <a:rPr sz="1200" b="1" dirty="0">
                <a:solidFill>
                  <a:srgbClr val="008000"/>
                </a:solidFill>
                <a:latin typeface="Calibri"/>
                <a:cs typeface="Calibri"/>
              </a:rPr>
              <a:t>e</a:t>
            </a:r>
            <a:r>
              <a:rPr sz="1200" b="1" spc="-10" dirty="0">
                <a:solidFill>
                  <a:srgbClr val="008000"/>
                </a:solidFill>
                <a:latin typeface="Calibri"/>
                <a:cs typeface="Calibri"/>
              </a:rPr>
              <a:t>s</a:t>
            </a:r>
            <a:r>
              <a:rPr sz="1200" b="1" dirty="0">
                <a:solidFill>
                  <a:srgbClr val="008000"/>
                </a:solidFill>
                <a:latin typeface="Calibri"/>
                <a:cs typeface="Calibri"/>
              </a:rPr>
              <a:t> </a:t>
            </a:r>
            <a:r>
              <a:rPr sz="1200" b="1" spc="-5" dirty="0">
                <a:solidFill>
                  <a:srgbClr val="008000"/>
                </a:solidFill>
                <a:latin typeface="Calibri"/>
                <a:cs typeface="Calibri"/>
              </a:rPr>
              <a:t>:</a:t>
            </a:r>
            <a:r>
              <a:rPr sz="1200" b="1" spc="5" dirty="0">
                <a:solidFill>
                  <a:srgbClr val="008000"/>
                </a:solidFill>
                <a:latin typeface="Calibri"/>
                <a:cs typeface="Calibri"/>
              </a:rPr>
              <a:t> f</a:t>
            </a:r>
            <a:r>
              <a:rPr sz="1200" b="1" spc="-15" dirty="0">
                <a:solidFill>
                  <a:srgbClr val="008000"/>
                </a:solidFill>
                <a:latin typeface="Calibri"/>
                <a:cs typeface="Calibri"/>
              </a:rPr>
              <a:t>i</a:t>
            </a:r>
            <a:r>
              <a:rPr sz="1200" b="1" spc="-10" dirty="0">
                <a:solidFill>
                  <a:srgbClr val="008000"/>
                </a:solidFill>
                <a:latin typeface="Calibri"/>
                <a:cs typeface="Calibri"/>
              </a:rPr>
              <a:t>a</a:t>
            </a:r>
            <a:r>
              <a:rPr sz="1200" b="1" spc="-20" dirty="0">
                <a:solidFill>
                  <a:srgbClr val="008000"/>
                </a:solidFill>
                <a:latin typeface="Calibri"/>
                <a:cs typeface="Calibri"/>
              </a:rPr>
              <a:t>bl</a:t>
            </a:r>
            <a:r>
              <a:rPr sz="1200" b="1" dirty="0">
                <a:solidFill>
                  <a:srgbClr val="008000"/>
                </a:solidFill>
                <a:latin typeface="Calibri"/>
                <a:cs typeface="Calibri"/>
              </a:rPr>
              <a:t>e</a:t>
            </a:r>
            <a:r>
              <a:rPr sz="1200" b="1" spc="-10" dirty="0">
                <a:solidFill>
                  <a:srgbClr val="008000"/>
                </a:solidFill>
                <a:latin typeface="Calibri"/>
                <a:cs typeface="Calibri"/>
              </a:rPr>
              <a:t>s</a:t>
            </a:r>
            <a:r>
              <a:rPr sz="1200" b="1" spc="-25" dirty="0">
                <a:solidFill>
                  <a:srgbClr val="008000"/>
                </a:solidFill>
                <a:latin typeface="Calibri"/>
                <a:cs typeface="Calibri"/>
              </a:rPr>
              <a:t> </a:t>
            </a:r>
            <a:r>
              <a:rPr sz="1200" b="1" spc="-10" dirty="0">
                <a:solidFill>
                  <a:srgbClr val="008000"/>
                </a:solidFill>
                <a:latin typeface="Calibri"/>
                <a:cs typeface="Calibri"/>
              </a:rPr>
              <a:t>à</a:t>
            </a:r>
            <a:r>
              <a:rPr sz="1200" b="1" spc="20" dirty="0">
                <a:solidFill>
                  <a:srgbClr val="008000"/>
                </a:solidFill>
                <a:latin typeface="Calibri"/>
                <a:cs typeface="Calibri"/>
              </a:rPr>
              <a:t> </a:t>
            </a:r>
            <a:r>
              <a:rPr sz="1200" b="1" spc="5" dirty="0">
                <a:solidFill>
                  <a:srgbClr val="008000"/>
                </a:solidFill>
                <a:latin typeface="Calibri"/>
                <a:cs typeface="Calibri"/>
              </a:rPr>
              <a:t>M</a:t>
            </a:r>
            <a:r>
              <a:rPr sz="1200" b="1" spc="-10" dirty="0">
                <a:solidFill>
                  <a:srgbClr val="008000"/>
                </a:solidFill>
                <a:latin typeface="Calibri"/>
                <a:cs typeface="Calibri"/>
              </a:rPr>
              <a:t>3</a:t>
            </a:r>
            <a:endParaRPr sz="1200" dirty="0">
              <a:solidFill>
                <a:srgbClr val="008000"/>
              </a:solidFill>
              <a:latin typeface="Calibri"/>
              <a:cs typeface="Calibri"/>
            </a:endParaRPr>
          </a:p>
        </p:txBody>
      </p:sp>
    </p:spTree>
    <p:extLst>
      <p:ext uri="{BB962C8B-B14F-4D97-AF65-F5344CB8AC3E}">
        <p14:creationId xmlns:p14="http://schemas.microsoft.com/office/powerpoint/2010/main" val="368948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629"/>
            <a:ext cx="8986520" cy="677980"/>
          </a:xfrm>
          <a:prstGeom prst="rect">
            <a:avLst/>
          </a:prstGeom>
        </p:spPr>
        <p:txBody>
          <a:bodyPr vert="horz" wrap="square" lIns="0" tIns="237972" rIns="0" bIns="0" numCol="1" rtlCol="0" anchor="ctr" anchorCtr="0" compatLnSpc="1">
            <a:prstTxWarp prst="textNoShape">
              <a:avLst/>
            </a:prstTxWarp>
            <a:spAutoFit/>
          </a:bodyPr>
          <a:lstStyle/>
          <a:p>
            <a:pPr marL="116205"/>
            <a:r>
              <a:rPr spc="-20" dirty="0"/>
              <a:t>E</a:t>
            </a:r>
            <a:r>
              <a:rPr spc="-35" dirty="0"/>
              <a:t>L</a:t>
            </a:r>
            <a:r>
              <a:rPr spc="-25" dirty="0"/>
              <a:t>EMEN</a:t>
            </a:r>
            <a:r>
              <a:rPr spc="-60" dirty="0"/>
              <a:t>T</a:t>
            </a:r>
            <a:r>
              <a:rPr spc="-20" dirty="0"/>
              <a:t>S</a:t>
            </a:r>
            <a:r>
              <a:rPr spc="25" dirty="0"/>
              <a:t> </a:t>
            </a:r>
            <a:r>
              <a:rPr spc="5" dirty="0"/>
              <a:t>D</a:t>
            </a:r>
            <a:r>
              <a:rPr spc="-20" dirty="0"/>
              <a:t>E</a:t>
            </a:r>
            <a:r>
              <a:rPr spc="-25" dirty="0"/>
              <a:t> </a:t>
            </a:r>
            <a:r>
              <a:rPr spc="5" dirty="0"/>
              <a:t>D</a:t>
            </a:r>
            <a:r>
              <a:rPr spc="-10" dirty="0"/>
              <a:t>I</a:t>
            </a:r>
            <a:r>
              <a:rPr spc="-75" dirty="0"/>
              <a:t>A</a:t>
            </a:r>
            <a:r>
              <a:rPr spc="5" dirty="0"/>
              <a:t>G</a:t>
            </a:r>
            <a:r>
              <a:rPr spc="-25" dirty="0"/>
              <a:t>NO</a:t>
            </a:r>
            <a:r>
              <a:rPr spc="-50" dirty="0"/>
              <a:t>S</a:t>
            </a:r>
            <a:r>
              <a:rPr spc="-5" dirty="0"/>
              <a:t>TI</a:t>
            </a:r>
            <a:r>
              <a:rPr dirty="0"/>
              <a:t>C</a:t>
            </a:r>
            <a:r>
              <a:rPr spc="5" dirty="0"/>
              <a:t> </a:t>
            </a:r>
            <a:r>
              <a:rPr spc="-15" dirty="0"/>
              <a:t>BI</a:t>
            </a:r>
            <a:r>
              <a:rPr spc="-45" dirty="0"/>
              <a:t>O</a:t>
            </a:r>
            <a:r>
              <a:rPr spc="-105" dirty="0"/>
              <a:t>L</a:t>
            </a:r>
            <a:r>
              <a:rPr spc="-30" dirty="0"/>
              <a:t>OGIQUE</a:t>
            </a:r>
          </a:p>
        </p:txBody>
      </p:sp>
      <p:sp>
        <p:nvSpPr>
          <p:cNvPr id="3" name="object 3"/>
          <p:cNvSpPr txBox="1"/>
          <p:nvPr/>
        </p:nvSpPr>
        <p:spPr>
          <a:xfrm>
            <a:off x="1782267" y="1634521"/>
            <a:ext cx="7962900" cy="1538883"/>
          </a:xfrm>
          <a:prstGeom prst="rect">
            <a:avLst/>
          </a:prstGeom>
        </p:spPr>
        <p:txBody>
          <a:bodyPr vert="horz" wrap="square" lIns="0" tIns="0" rIns="0" bIns="0" rtlCol="0">
            <a:spAutoFit/>
          </a:bodyPr>
          <a:lstStyle/>
          <a:p>
            <a:pPr marL="356870" indent="-344170">
              <a:buClr>
                <a:srgbClr val="001F5F"/>
              </a:buClr>
              <a:buFont typeface="Arial"/>
              <a:buChar char="•"/>
              <a:tabLst>
                <a:tab pos="357505" algn="l"/>
              </a:tabLst>
            </a:pPr>
            <a:r>
              <a:rPr sz="2800" b="1" spc="-240" dirty="0">
                <a:solidFill>
                  <a:srgbClr val="001F5F"/>
                </a:solidFill>
                <a:latin typeface="Calibri"/>
                <a:cs typeface="Calibri"/>
              </a:rPr>
              <a:t>T</a:t>
            </a:r>
            <a:r>
              <a:rPr sz="2800" b="1" spc="-5" dirty="0">
                <a:solidFill>
                  <a:srgbClr val="001F5F"/>
                </a:solidFill>
                <a:latin typeface="Calibri"/>
                <a:cs typeface="Calibri"/>
              </a:rPr>
              <a:t>e</a:t>
            </a:r>
            <a:r>
              <a:rPr sz="2800" b="1" spc="-15" dirty="0">
                <a:solidFill>
                  <a:srgbClr val="001F5F"/>
                </a:solidFill>
                <a:latin typeface="Calibri"/>
                <a:cs typeface="Calibri"/>
              </a:rPr>
              <a:t>s</a:t>
            </a:r>
            <a:r>
              <a:rPr sz="2800" b="1" spc="5" dirty="0">
                <a:solidFill>
                  <a:srgbClr val="001F5F"/>
                </a:solidFill>
                <a:latin typeface="Calibri"/>
                <a:cs typeface="Calibri"/>
              </a:rPr>
              <a:t>t</a:t>
            </a:r>
            <a:r>
              <a:rPr sz="2800" b="1" dirty="0">
                <a:solidFill>
                  <a:srgbClr val="001F5F"/>
                </a:solidFill>
                <a:latin typeface="Calibri"/>
                <a:cs typeface="Calibri"/>
              </a:rPr>
              <a:t>s</a:t>
            </a:r>
            <a:r>
              <a:rPr sz="2800" b="1" spc="-45" dirty="0">
                <a:solidFill>
                  <a:srgbClr val="001F5F"/>
                </a:solidFill>
                <a:latin typeface="Calibri"/>
                <a:cs typeface="Calibri"/>
              </a:rPr>
              <a:t> </a:t>
            </a:r>
            <a:r>
              <a:rPr sz="2800" b="1" dirty="0">
                <a:solidFill>
                  <a:srgbClr val="001F5F"/>
                </a:solidFill>
                <a:latin typeface="Calibri"/>
                <a:cs typeface="Calibri"/>
              </a:rPr>
              <a:t>de</a:t>
            </a:r>
            <a:r>
              <a:rPr sz="2800" b="1" spc="-5" dirty="0">
                <a:solidFill>
                  <a:srgbClr val="001F5F"/>
                </a:solidFill>
                <a:latin typeface="Calibri"/>
                <a:cs typeface="Calibri"/>
              </a:rPr>
              <a:t> </a:t>
            </a:r>
            <a:r>
              <a:rPr sz="2800" b="1" dirty="0">
                <a:solidFill>
                  <a:srgbClr val="001F5F"/>
                </a:solidFill>
                <a:latin typeface="Calibri"/>
                <a:cs typeface="Calibri"/>
              </a:rPr>
              <a:t>dépi</a:t>
            </a:r>
            <a:r>
              <a:rPr sz="2800" b="1" spc="-15" dirty="0">
                <a:solidFill>
                  <a:srgbClr val="001F5F"/>
                </a:solidFill>
                <a:latin typeface="Calibri"/>
                <a:cs typeface="Calibri"/>
              </a:rPr>
              <a:t>st</a:t>
            </a:r>
            <a:r>
              <a:rPr sz="2800" b="1" dirty="0">
                <a:solidFill>
                  <a:srgbClr val="001F5F"/>
                </a:solidFill>
                <a:latin typeface="Calibri"/>
                <a:cs typeface="Calibri"/>
              </a:rPr>
              <a:t>a</a:t>
            </a:r>
            <a:r>
              <a:rPr sz="2800" b="1" spc="-35" dirty="0">
                <a:solidFill>
                  <a:srgbClr val="001F5F"/>
                </a:solidFill>
                <a:latin typeface="Calibri"/>
                <a:cs typeface="Calibri"/>
              </a:rPr>
              <a:t>g</a:t>
            </a:r>
            <a:r>
              <a:rPr sz="2800" b="1" dirty="0">
                <a:solidFill>
                  <a:srgbClr val="001F5F"/>
                </a:solidFill>
                <a:latin typeface="Calibri"/>
                <a:cs typeface="Calibri"/>
              </a:rPr>
              <a:t>e</a:t>
            </a:r>
            <a:r>
              <a:rPr sz="2800" b="1" spc="-80" dirty="0">
                <a:solidFill>
                  <a:srgbClr val="001F5F"/>
                </a:solidFill>
                <a:latin typeface="Calibri"/>
                <a:cs typeface="Calibri"/>
              </a:rPr>
              <a:t> </a:t>
            </a:r>
            <a:r>
              <a:rPr sz="2800" b="1" dirty="0">
                <a:solidFill>
                  <a:srgbClr val="001F5F"/>
                </a:solidFill>
                <a:latin typeface="Calibri"/>
                <a:cs typeface="Calibri"/>
              </a:rPr>
              <a:t>u</a:t>
            </a:r>
            <a:r>
              <a:rPr sz="2800" b="1" spc="5" dirty="0">
                <a:solidFill>
                  <a:srgbClr val="001F5F"/>
                </a:solidFill>
                <a:latin typeface="Calibri"/>
                <a:cs typeface="Calibri"/>
              </a:rPr>
              <a:t>s</a:t>
            </a:r>
            <a:r>
              <a:rPr sz="2800" b="1" dirty="0">
                <a:solidFill>
                  <a:srgbClr val="001F5F"/>
                </a:solidFill>
                <a:latin typeface="Calibri"/>
                <a:cs typeface="Calibri"/>
              </a:rPr>
              <a:t>ue</a:t>
            </a:r>
            <a:r>
              <a:rPr sz="2800" b="1" spc="10" dirty="0">
                <a:solidFill>
                  <a:srgbClr val="001F5F"/>
                </a:solidFill>
                <a:latin typeface="Calibri"/>
                <a:cs typeface="Calibri"/>
              </a:rPr>
              <a:t>l</a:t>
            </a:r>
            <a:r>
              <a:rPr sz="2800" b="1" spc="20" dirty="0">
                <a:solidFill>
                  <a:srgbClr val="001F5F"/>
                </a:solidFill>
                <a:latin typeface="Calibri"/>
                <a:cs typeface="Calibri"/>
              </a:rPr>
              <a:t>s</a:t>
            </a:r>
            <a:endParaRPr lang="fr-FR" sz="2800" dirty="0">
              <a:solidFill>
                <a:srgbClr val="001F5F"/>
              </a:solidFill>
              <a:latin typeface="Calibri"/>
              <a:cs typeface="Calibri"/>
            </a:endParaRPr>
          </a:p>
          <a:p>
            <a:pPr marL="814070" lvl="1" indent="-344170">
              <a:buClr>
                <a:srgbClr val="001F5F"/>
              </a:buClr>
              <a:buFont typeface="Arial"/>
              <a:buChar char="•"/>
              <a:tabLst>
                <a:tab pos="357505" algn="l"/>
              </a:tabLst>
            </a:pPr>
            <a:r>
              <a:rPr sz="2400" b="1" dirty="0">
                <a:solidFill>
                  <a:srgbClr val="006FC0"/>
                </a:solidFill>
                <a:latin typeface="Calibri"/>
                <a:cs typeface="Calibri"/>
              </a:rPr>
              <a:t>E</a:t>
            </a:r>
            <a:r>
              <a:rPr sz="2400" b="1" spc="10" dirty="0">
                <a:solidFill>
                  <a:srgbClr val="006FC0"/>
                </a:solidFill>
                <a:latin typeface="Calibri"/>
                <a:cs typeface="Calibri"/>
              </a:rPr>
              <a:t>l</a:t>
            </a:r>
            <a:r>
              <a:rPr sz="2400" b="1" spc="-5" dirty="0">
                <a:solidFill>
                  <a:srgbClr val="006FC0"/>
                </a:solidFill>
                <a:latin typeface="Calibri"/>
                <a:cs typeface="Calibri"/>
              </a:rPr>
              <a:t>i</a:t>
            </a:r>
            <a:r>
              <a:rPr sz="2400" b="1" dirty="0">
                <a:solidFill>
                  <a:srgbClr val="006FC0"/>
                </a:solidFill>
                <a:latin typeface="Calibri"/>
                <a:cs typeface="Calibri"/>
              </a:rPr>
              <a:t>sa</a:t>
            </a:r>
            <a:r>
              <a:rPr sz="2400" b="1" spc="-25" dirty="0">
                <a:solidFill>
                  <a:srgbClr val="006FC0"/>
                </a:solidFill>
                <a:latin typeface="Calibri"/>
                <a:cs typeface="Calibri"/>
              </a:rPr>
              <a:t> </a:t>
            </a:r>
            <a:r>
              <a:rPr sz="2400" b="1" spc="-5" dirty="0">
                <a:solidFill>
                  <a:srgbClr val="006FC0"/>
                </a:solidFill>
                <a:latin typeface="Calibri"/>
                <a:cs typeface="Calibri"/>
              </a:rPr>
              <a:t>c</a:t>
            </a:r>
            <a:r>
              <a:rPr sz="2400" b="1" spc="5" dirty="0">
                <a:solidFill>
                  <a:srgbClr val="006FC0"/>
                </a:solidFill>
                <a:latin typeface="Calibri"/>
                <a:cs typeface="Calibri"/>
              </a:rPr>
              <a:t>o</a:t>
            </a:r>
            <a:r>
              <a:rPr sz="2400" b="1" spc="-15" dirty="0">
                <a:solidFill>
                  <a:srgbClr val="006FC0"/>
                </a:solidFill>
                <a:latin typeface="Calibri"/>
                <a:cs typeface="Calibri"/>
              </a:rPr>
              <a:t>m</a:t>
            </a:r>
            <a:r>
              <a:rPr sz="2400" b="1" dirty="0">
                <a:solidFill>
                  <a:srgbClr val="006FC0"/>
                </a:solidFill>
                <a:latin typeface="Calibri"/>
                <a:cs typeface="Calibri"/>
              </a:rPr>
              <a:t>b</a:t>
            </a:r>
            <a:r>
              <a:rPr sz="2400" b="1" spc="10" dirty="0">
                <a:solidFill>
                  <a:srgbClr val="006FC0"/>
                </a:solidFill>
                <a:latin typeface="Calibri"/>
                <a:cs typeface="Calibri"/>
              </a:rPr>
              <a:t>i</a:t>
            </a:r>
            <a:r>
              <a:rPr sz="2400" b="1" dirty="0">
                <a:solidFill>
                  <a:srgbClr val="006FC0"/>
                </a:solidFill>
                <a:latin typeface="Calibri"/>
                <a:cs typeface="Calibri"/>
              </a:rPr>
              <a:t>né</a:t>
            </a:r>
            <a:r>
              <a:rPr sz="2400" b="1" spc="-30" dirty="0">
                <a:solidFill>
                  <a:srgbClr val="006FC0"/>
                </a:solidFill>
                <a:latin typeface="Calibri"/>
                <a:cs typeface="Calibri"/>
              </a:rPr>
              <a:t> </a:t>
            </a:r>
            <a:r>
              <a:rPr sz="2400" spc="-10" dirty="0">
                <a:solidFill>
                  <a:srgbClr val="001F5F"/>
                </a:solidFill>
                <a:latin typeface="Calibri"/>
                <a:cs typeface="Calibri"/>
              </a:rPr>
              <a:t>(</a:t>
            </a:r>
            <a:r>
              <a:rPr sz="2400" dirty="0">
                <a:solidFill>
                  <a:srgbClr val="001F5F"/>
                </a:solidFill>
                <a:latin typeface="Calibri"/>
                <a:cs typeface="Calibri"/>
              </a:rPr>
              <a:t>Ag</a:t>
            </a:r>
            <a:r>
              <a:rPr sz="2400" spc="-20" dirty="0">
                <a:solidFill>
                  <a:srgbClr val="001F5F"/>
                </a:solidFill>
                <a:latin typeface="Calibri"/>
                <a:cs typeface="Calibri"/>
              </a:rPr>
              <a:t> </a:t>
            </a:r>
            <a:r>
              <a:rPr sz="2400" dirty="0">
                <a:solidFill>
                  <a:srgbClr val="001F5F"/>
                </a:solidFill>
                <a:latin typeface="Calibri"/>
                <a:cs typeface="Calibri"/>
              </a:rPr>
              <a:t>+</a:t>
            </a:r>
            <a:r>
              <a:rPr sz="2400" spc="-15" dirty="0">
                <a:solidFill>
                  <a:srgbClr val="001F5F"/>
                </a:solidFill>
                <a:latin typeface="Calibri"/>
                <a:cs typeface="Calibri"/>
              </a:rPr>
              <a:t> </a:t>
            </a:r>
            <a:r>
              <a:rPr sz="2400" dirty="0">
                <a:solidFill>
                  <a:srgbClr val="001F5F"/>
                </a:solidFill>
                <a:latin typeface="Calibri"/>
                <a:cs typeface="Calibri"/>
              </a:rPr>
              <a:t>A</a:t>
            </a:r>
            <a:r>
              <a:rPr sz="2400" spc="-5" dirty="0">
                <a:solidFill>
                  <a:srgbClr val="001F5F"/>
                </a:solidFill>
                <a:latin typeface="Calibri"/>
                <a:cs typeface="Calibri"/>
              </a:rPr>
              <a:t>c</a:t>
            </a:r>
            <a:r>
              <a:rPr sz="2400" dirty="0">
                <a:solidFill>
                  <a:srgbClr val="001F5F"/>
                </a:solidFill>
                <a:latin typeface="Calibri"/>
                <a:cs typeface="Calibri"/>
              </a:rPr>
              <a:t>) act</a:t>
            </a:r>
            <a:r>
              <a:rPr sz="2400" spc="10" dirty="0">
                <a:solidFill>
                  <a:srgbClr val="001F5F"/>
                </a:solidFill>
                <a:latin typeface="Calibri"/>
                <a:cs typeface="Calibri"/>
              </a:rPr>
              <a:t>u</a:t>
            </a:r>
            <a:r>
              <a:rPr sz="2400" dirty="0">
                <a:solidFill>
                  <a:srgbClr val="001F5F"/>
                </a:solidFill>
                <a:latin typeface="Calibri"/>
                <a:cs typeface="Calibri"/>
              </a:rPr>
              <a:t>ellem</a:t>
            </a:r>
            <a:r>
              <a:rPr sz="2400" spc="5" dirty="0">
                <a:solidFill>
                  <a:srgbClr val="001F5F"/>
                </a:solidFill>
                <a:latin typeface="Calibri"/>
                <a:cs typeface="Calibri"/>
              </a:rPr>
              <a:t>e</a:t>
            </a:r>
            <a:r>
              <a:rPr sz="2400" spc="-20" dirty="0">
                <a:solidFill>
                  <a:srgbClr val="001F5F"/>
                </a:solidFill>
                <a:latin typeface="Calibri"/>
                <a:cs typeface="Calibri"/>
              </a:rPr>
              <a:t>n</a:t>
            </a:r>
            <a:r>
              <a:rPr sz="2400" spc="5" dirty="0">
                <a:solidFill>
                  <a:srgbClr val="001F5F"/>
                </a:solidFill>
                <a:latin typeface="Calibri"/>
                <a:cs typeface="Calibri"/>
              </a:rPr>
              <a:t>t</a:t>
            </a:r>
            <a:r>
              <a:rPr sz="2400" spc="-10" dirty="0">
                <a:solidFill>
                  <a:srgbClr val="001F5F"/>
                </a:solidFill>
                <a:latin typeface="Calibri"/>
                <a:cs typeface="Calibri"/>
              </a:rPr>
              <a:t>,</a:t>
            </a:r>
            <a:r>
              <a:rPr sz="2400" spc="-50" dirty="0">
                <a:solidFill>
                  <a:srgbClr val="001F5F"/>
                </a:solidFill>
                <a:latin typeface="Calibri"/>
                <a:cs typeface="Calibri"/>
              </a:rPr>
              <a:t> </a:t>
            </a:r>
            <a:r>
              <a:rPr sz="2400" b="1" dirty="0">
                <a:solidFill>
                  <a:srgbClr val="006FC0"/>
                </a:solidFill>
                <a:latin typeface="Calibri"/>
                <a:cs typeface="Calibri"/>
              </a:rPr>
              <a:t>4</a:t>
            </a:r>
            <a:r>
              <a:rPr sz="2400" b="1" baseline="30000" dirty="0">
                <a:solidFill>
                  <a:srgbClr val="006FC0"/>
                </a:solidFill>
                <a:latin typeface="Calibri"/>
                <a:cs typeface="Calibri"/>
              </a:rPr>
              <a:t>è</a:t>
            </a:r>
            <a:r>
              <a:rPr sz="2400" b="1" spc="-15" baseline="30000" dirty="0">
                <a:solidFill>
                  <a:srgbClr val="006FC0"/>
                </a:solidFill>
                <a:latin typeface="Calibri"/>
                <a:cs typeface="Calibri"/>
              </a:rPr>
              <a:t>m</a:t>
            </a:r>
            <a:r>
              <a:rPr sz="2400" b="1" baseline="30000" dirty="0">
                <a:solidFill>
                  <a:srgbClr val="006FC0"/>
                </a:solidFill>
                <a:latin typeface="Calibri"/>
                <a:cs typeface="Calibri"/>
              </a:rPr>
              <a:t>e</a:t>
            </a:r>
            <a:r>
              <a:rPr sz="2400" b="1" dirty="0">
                <a:solidFill>
                  <a:srgbClr val="006FC0"/>
                </a:solidFill>
                <a:latin typeface="Calibri"/>
                <a:cs typeface="Calibri"/>
              </a:rPr>
              <a:t> </a:t>
            </a:r>
            <a:r>
              <a:rPr sz="2400" b="1" spc="-35" dirty="0">
                <a:solidFill>
                  <a:srgbClr val="006FC0"/>
                </a:solidFill>
                <a:latin typeface="Calibri"/>
                <a:cs typeface="Calibri"/>
              </a:rPr>
              <a:t>g</a:t>
            </a:r>
            <a:r>
              <a:rPr sz="2400" b="1" spc="-10" dirty="0">
                <a:solidFill>
                  <a:srgbClr val="006FC0"/>
                </a:solidFill>
                <a:latin typeface="Calibri"/>
                <a:cs typeface="Calibri"/>
              </a:rPr>
              <a:t>é</a:t>
            </a:r>
            <a:r>
              <a:rPr sz="2400" b="1" dirty="0">
                <a:solidFill>
                  <a:srgbClr val="006FC0"/>
                </a:solidFill>
                <a:latin typeface="Calibri"/>
                <a:cs typeface="Calibri"/>
              </a:rPr>
              <a:t>né</a:t>
            </a:r>
            <a:r>
              <a:rPr sz="2400" b="1" spc="-45" dirty="0">
                <a:solidFill>
                  <a:srgbClr val="006FC0"/>
                </a:solidFill>
                <a:latin typeface="Calibri"/>
                <a:cs typeface="Calibri"/>
              </a:rPr>
              <a:t>r</a:t>
            </a:r>
            <a:r>
              <a:rPr sz="2400" b="1" spc="-35" dirty="0">
                <a:solidFill>
                  <a:srgbClr val="006FC0"/>
                </a:solidFill>
                <a:latin typeface="Calibri"/>
                <a:cs typeface="Calibri"/>
              </a:rPr>
              <a:t>a</a:t>
            </a:r>
            <a:r>
              <a:rPr sz="2400" b="1" spc="-10" dirty="0">
                <a:solidFill>
                  <a:srgbClr val="006FC0"/>
                </a:solidFill>
                <a:latin typeface="Calibri"/>
                <a:cs typeface="Calibri"/>
              </a:rPr>
              <a:t>t</a:t>
            </a:r>
            <a:r>
              <a:rPr sz="2400" b="1" dirty="0">
                <a:solidFill>
                  <a:srgbClr val="006FC0"/>
                </a:solidFill>
                <a:latin typeface="Calibri"/>
                <a:cs typeface="Calibri"/>
              </a:rPr>
              <a:t>ion</a:t>
            </a:r>
            <a:endParaRPr lang="fr-FR" sz="2400" dirty="0">
              <a:latin typeface="Calibri"/>
              <a:cs typeface="Calibri"/>
            </a:endParaRPr>
          </a:p>
          <a:p>
            <a:pPr marL="1271270" lvl="2" indent="-344170">
              <a:buClr>
                <a:srgbClr val="001F5F"/>
              </a:buClr>
              <a:buFont typeface="Arial"/>
              <a:buChar char="•"/>
              <a:tabLst>
                <a:tab pos="357505" algn="l"/>
              </a:tabLst>
            </a:pPr>
            <a:r>
              <a:rPr sz="2400" spc="-5" dirty="0">
                <a:solidFill>
                  <a:srgbClr val="001F5F"/>
                </a:solidFill>
                <a:latin typeface="Calibri"/>
                <a:cs typeface="Calibri"/>
              </a:rPr>
              <a:t>S</a:t>
            </a:r>
            <a:r>
              <a:rPr sz="2400" dirty="0">
                <a:solidFill>
                  <a:srgbClr val="001F5F"/>
                </a:solidFill>
                <a:latin typeface="Calibri"/>
                <a:cs typeface="Calibri"/>
              </a:rPr>
              <a:t>i</a:t>
            </a:r>
            <a:r>
              <a:rPr sz="2400" spc="10" dirty="0">
                <a:solidFill>
                  <a:srgbClr val="001F5F"/>
                </a:solidFill>
                <a:latin typeface="Calibri"/>
                <a:cs typeface="Calibri"/>
              </a:rPr>
              <a:t> </a:t>
            </a:r>
            <a:r>
              <a:rPr sz="2400" spc="-5" dirty="0">
                <a:solidFill>
                  <a:srgbClr val="001F5F"/>
                </a:solidFill>
                <a:latin typeface="Calibri"/>
                <a:cs typeface="Calibri"/>
              </a:rPr>
              <a:t>ELI</a:t>
            </a:r>
            <a:r>
              <a:rPr sz="2400" spc="-25" dirty="0">
                <a:solidFill>
                  <a:srgbClr val="001F5F"/>
                </a:solidFill>
                <a:latin typeface="Calibri"/>
                <a:cs typeface="Calibri"/>
              </a:rPr>
              <a:t>S</a:t>
            </a:r>
            <a:r>
              <a:rPr sz="2400" spc="-15" dirty="0">
                <a:solidFill>
                  <a:srgbClr val="001F5F"/>
                </a:solidFill>
                <a:latin typeface="Calibri"/>
                <a:cs typeface="Calibri"/>
              </a:rPr>
              <a:t>A</a:t>
            </a:r>
            <a:r>
              <a:rPr sz="2400" spc="-10"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o</a:t>
            </a:r>
            <a:r>
              <a:rPr sz="2400" spc="-5" dirty="0">
                <a:solidFill>
                  <a:srgbClr val="001F5F"/>
                </a:solidFill>
                <a:latin typeface="Calibri"/>
                <a:cs typeface="Calibri"/>
              </a:rPr>
              <a:t>si</a:t>
            </a:r>
            <a:r>
              <a:rPr sz="2400" spc="5" dirty="0">
                <a:solidFill>
                  <a:srgbClr val="001F5F"/>
                </a:solidFill>
                <a:latin typeface="Calibri"/>
                <a:cs typeface="Calibri"/>
              </a:rPr>
              <a:t>t</a:t>
            </a:r>
            <a:r>
              <a:rPr sz="2400" dirty="0">
                <a:solidFill>
                  <a:srgbClr val="001F5F"/>
                </a:solidFill>
                <a:latin typeface="Calibri"/>
                <a:cs typeface="Calibri"/>
              </a:rPr>
              <a:t>if</a:t>
            </a:r>
            <a:r>
              <a:rPr sz="2400" spc="-30" dirty="0">
                <a:solidFill>
                  <a:srgbClr val="001F5F"/>
                </a:solidFill>
                <a:latin typeface="Calibri"/>
                <a:cs typeface="Calibri"/>
              </a:rPr>
              <a:t> </a:t>
            </a:r>
            <a:r>
              <a:rPr sz="2400" spc="-10" dirty="0">
                <a:solidFill>
                  <a:srgbClr val="001F5F"/>
                </a:solidFill>
                <a:latin typeface="Calibri"/>
                <a:cs typeface="Calibri"/>
              </a:rPr>
              <a:t>: </a:t>
            </a:r>
            <a:r>
              <a:rPr sz="2400" spc="-50" dirty="0">
                <a:solidFill>
                  <a:srgbClr val="001F5F"/>
                </a:solidFill>
                <a:latin typeface="Calibri"/>
                <a:cs typeface="Calibri"/>
              </a:rPr>
              <a:t>c</a:t>
            </a:r>
            <a:r>
              <a:rPr sz="2400" dirty="0">
                <a:solidFill>
                  <a:srgbClr val="001F5F"/>
                </a:solidFill>
                <a:latin typeface="Calibri"/>
                <a:cs typeface="Calibri"/>
              </a:rPr>
              <a:t>o</a:t>
            </a:r>
            <a:r>
              <a:rPr sz="2400" spc="-15" dirty="0">
                <a:solidFill>
                  <a:srgbClr val="001F5F"/>
                </a:solidFill>
                <a:latin typeface="Calibri"/>
                <a:cs typeface="Calibri"/>
              </a:rPr>
              <a:t>n</a:t>
            </a:r>
            <a:r>
              <a:rPr sz="2400" spc="5" dirty="0">
                <a:solidFill>
                  <a:srgbClr val="001F5F"/>
                </a:solidFill>
                <a:latin typeface="Calibri"/>
                <a:cs typeface="Calibri"/>
              </a:rPr>
              <a:t>f</a:t>
            </a:r>
            <a:r>
              <a:rPr sz="2400" spc="-15" dirty="0">
                <a:solidFill>
                  <a:srgbClr val="001F5F"/>
                </a:solidFill>
                <a:latin typeface="Calibri"/>
                <a:cs typeface="Calibri"/>
              </a:rPr>
              <a:t>irm</a:t>
            </a:r>
            <a:r>
              <a:rPr sz="2400" spc="-3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ion</a:t>
            </a:r>
            <a:r>
              <a:rPr sz="2400" spc="-50" dirty="0">
                <a:solidFill>
                  <a:srgbClr val="001F5F"/>
                </a:solidFill>
                <a:latin typeface="Calibri"/>
                <a:cs typeface="Calibri"/>
              </a:rPr>
              <a:t> </a:t>
            </a:r>
            <a:r>
              <a:rPr sz="2400" spc="5" dirty="0">
                <a:solidFill>
                  <a:srgbClr val="001F5F"/>
                </a:solidFill>
                <a:latin typeface="Calibri"/>
                <a:cs typeface="Calibri"/>
              </a:rPr>
              <a:t>p</a:t>
            </a:r>
            <a:r>
              <a:rPr sz="2400" spc="-10" dirty="0">
                <a:solidFill>
                  <a:srgbClr val="001F5F"/>
                </a:solidFill>
                <a:latin typeface="Calibri"/>
                <a:cs typeface="Calibri"/>
              </a:rPr>
              <a:t>ar</a:t>
            </a:r>
            <a:r>
              <a:rPr sz="2400" spc="15" dirty="0">
                <a:solidFill>
                  <a:srgbClr val="001F5F"/>
                </a:solidFill>
                <a:latin typeface="Calibri"/>
                <a:cs typeface="Calibri"/>
              </a:rPr>
              <a:t> </a:t>
            </a:r>
            <a:r>
              <a:rPr sz="2400" spc="-125" dirty="0">
                <a:solidFill>
                  <a:srgbClr val="001F5F"/>
                </a:solidFill>
                <a:latin typeface="Calibri"/>
                <a:cs typeface="Calibri"/>
              </a:rPr>
              <a:t>W</a:t>
            </a:r>
            <a:r>
              <a:rPr sz="2400" spc="-15" dirty="0">
                <a:solidFill>
                  <a:srgbClr val="001F5F"/>
                </a:solidFill>
                <a:latin typeface="Calibri"/>
                <a:cs typeface="Calibri"/>
              </a:rPr>
              <a:t>e</a:t>
            </a:r>
            <a:r>
              <a:rPr sz="2400" spc="-35" dirty="0">
                <a:solidFill>
                  <a:srgbClr val="001F5F"/>
                </a:solidFill>
                <a:latin typeface="Calibri"/>
                <a:cs typeface="Calibri"/>
              </a:rPr>
              <a:t>s</a:t>
            </a:r>
            <a:r>
              <a:rPr sz="2400" spc="-25" dirty="0">
                <a:solidFill>
                  <a:srgbClr val="001F5F"/>
                </a:solidFill>
                <a:latin typeface="Calibri"/>
                <a:cs typeface="Calibri"/>
              </a:rPr>
              <a:t>t</a:t>
            </a:r>
            <a:r>
              <a:rPr sz="2400" spc="-15" dirty="0">
                <a:solidFill>
                  <a:srgbClr val="001F5F"/>
                </a:solidFill>
                <a:latin typeface="Calibri"/>
                <a:cs typeface="Calibri"/>
              </a:rPr>
              <a:t>er</a:t>
            </a:r>
            <a:r>
              <a:rPr sz="2400" dirty="0">
                <a:solidFill>
                  <a:srgbClr val="001F5F"/>
                </a:solidFill>
                <a:latin typeface="Calibri"/>
                <a:cs typeface="Calibri"/>
              </a:rPr>
              <a:t>n</a:t>
            </a:r>
            <a:r>
              <a:rPr sz="2400" spc="5" dirty="0">
                <a:solidFill>
                  <a:srgbClr val="001F5F"/>
                </a:solidFill>
                <a:latin typeface="Calibri"/>
                <a:cs typeface="Calibri"/>
              </a:rPr>
              <a:t>b</a:t>
            </a:r>
            <a:r>
              <a:rPr sz="2400" dirty="0">
                <a:solidFill>
                  <a:srgbClr val="001F5F"/>
                </a:solidFill>
                <a:latin typeface="Calibri"/>
                <a:cs typeface="Calibri"/>
              </a:rPr>
              <a:t>lot</a:t>
            </a:r>
            <a:r>
              <a:rPr sz="2400" spc="-40" dirty="0">
                <a:solidFill>
                  <a:srgbClr val="001F5F"/>
                </a:solidFill>
                <a:latin typeface="Calibri"/>
                <a:cs typeface="Calibri"/>
              </a:rPr>
              <a:t> </a:t>
            </a:r>
            <a:r>
              <a:rPr sz="2400" dirty="0">
                <a:solidFill>
                  <a:srgbClr val="001F5F"/>
                </a:solidFill>
                <a:latin typeface="Calibri"/>
                <a:cs typeface="Calibri"/>
              </a:rPr>
              <a:t>ou</a:t>
            </a:r>
            <a:r>
              <a:rPr sz="2400" spc="-25" dirty="0">
                <a:solidFill>
                  <a:srgbClr val="001F5F"/>
                </a:solidFill>
                <a:latin typeface="Calibri"/>
                <a:cs typeface="Calibri"/>
              </a:rPr>
              <a:t> </a:t>
            </a:r>
            <a:r>
              <a:rPr sz="2400" dirty="0">
                <a:solidFill>
                  <a:srgbClr val="001F5F"/>
                </a:solidFill>
                <a:latin typeface="Calibri"/>
                <a:cs typeface="Calibri"/>
              </a:rPr>
              <a:t>imm</a:t>
            </a:r>
            <a:r>
              <a:rPr sz="2400" spc="10" dirty="0">
                <a:solidFill>
                  <a:srgbClr val="001F5F"/>
                </a:solidFill>
                <a:latin typeface="Calibri"/>
                <a:cs typeface="Calibri"/>
              </a:rPr>
              <a:t>u</a:t>
            </a:r>
            <a:r>
              <a:rPr sz="2400" spc="5" dirty="0">
                <a:solidFill>
                  <a:srgbClr val="001F5F"/>
                </a:solidFill>
                <a:latin typeface="Calibri"/>
                <a:cs typeface="Calibri"/>
              </a:rPr>
              <a:t>n</a:t>
            </a:r>
            <a:r>
              <a:rPr sz="2400" dirty="0">
                <a:solidFill>
                  <a:srgbClr val="001F5F"/>
                </a:solidFill>
                <a:latin typeface="Calibri"/>
                <a:cs typeface="Calibri"/>
              </a:rPr>
              <a:t>o</a:t>
            </a:r>
            <a:r>
              <a:rPr sz="2400" spc="5" dirty="0">
                <a:solidFill>
                  <a:srgbClr val="001F5F"/>
                </a:solidFill>
                <a:latin typeface="Calibri"/>
                <a:cs typeface="Calibri"/>
              </a:rPr>
              <a:t>b</a:t>
            </a:r>
            <a:r>
              <a:rPr sz="2400" dirty="0">
                <a:solidFill>
                  <a:srgbClr val="001F5F"/>
                </a:solidFill>
                <a:latin typeface="Calibri"/>
                <a:cs typeface="Calibri"/>
              </a:rPr>
              <a:t>lo</a:t>
            </a:r>
            <a:r>
              <a:rPr sz="2400" spc="30" dirty="0">
                <a:solidFill>
                  <a:srgbClr val="001F5F"/>
                </a:solidFill>
                <a:latin typeface="Calibri"/>
                <a:cs typeface="Calibri"/>
              </a:rPr>
              <a:t>t</a:t>
            </a:r>
            <a:endParaRPr sz="2400" dirty="0">
              <a:latin typeface="Calibri"/>
              <a:cs typeface="Calibri"/>
            </a:endParaRPr>
          </a:p>
        </p:txBody>
      </p:sp>
      <p:sp>
        <p:nvSpPr>
          <p:cNvPr id="4" name="object 4"/>
          <p:cNvSpPr txBox="1"/>
          <p:nvPr/>
        </p:nvSpPr>
        <p:spPr>
          <a:xfrm>
            <a:off x="1750672" y="3733800"/>
            <a:ext cx="9298328" cy="1769715"/>
          </a:xfrm>
          <a:prstGeom prst="rect">
            <a:avLst/>
          </a:prstGeom>
        </p:spPr>
        <p:txBody>
          <a:bodyPr vert="horz" wrap="square" lIns="0" tIns="0" rIns="0" bIns="0" rtlCol="0">
            <a:spAutoFit/>
          </a:bodyPr>
          <a:lstStyle/>
          <a:p>
            <a:pPr marL="356870" indent="-344170">
              <a:buClr>
                <a:srgbClr val="006FC0"/>
              </a:buClr>
              <a:buFont typeface="Arial"/>
              <a:buChar char="•"/>
              <a:tabLst>
                <a:tab pos="357505" algn="l"/>
              </a:tabLst>
            </a:pPr>
            <a:r>
              <a:rPr sz="2800" b="1" spc="-240" dirty="0">
                <a:solidFill>
                  <a:srgbClr val="006FC0"/>
                </a:solidFill>
                <a:latin typeface="Calibri"/>
                <a:cs typeface="Calibri"/>
              </a:rPr>
              <a:t>T</a:t>
            </a:r>
            <a:r>
              <a:rPr sz="2800" b="1" dirty="0">
                <a:solidFill>
                  <a:srgbClr val="006FC0"/>
                </a:solidFill>
                <a:latin typeface="Calibri"/>
                <a:cs typeface="Calibri"/>
              </a:rPr>
              <a:t>e</a:t>
            </a:r>
            <a:r>
              <a:rPr sz="2800" b="1" spc="-15" dirty="0">
                <a:solidFill>
                  <a:srgbClr val="006FC0"/>
                </a:solidFill>
                <a:latin typeface="Calibri"/>
                <a:cs typeface="Calibri"/>
              </a:rPr>
              <a:t>s</a:t>
            </a:r>
            <a:r>
              <a:rPr sz="2800" b="1" spc="5" dirty="0">
                <a:solidFill>
                  <a:srgbClr val="006FC0"/>
                </a:solidFill>
                <a:latin typeface="Calibri"/>
                <a:cs typeface="Calibri"/>
              </a:rPr>
              <a:t>t</a:t>
            </a:r>
            <a:r>
              <a:rPr sz="2800" b="1" dirty="0">
                <a:solidFill>
                  <a:srgbClr val="006FC0"/>
                </a:solidFill>
                <a:latin typeface="Calibri"/>
                <a:cs typeface="Calibri"/>
              </a:rPr>
              <a:t>s</a:t>
            </a:r>
            <a:r>
              <a:rPr sz="2800" b="1" spc="-50" dirty="0">
                <a:solidFill>
                  <a:srgbClr val="006FC0"/>
                </a:solidFill>
                <a:latin typeface="Calibri"/>
                <a:cs typeface="Calibri"/>
              </a:rPr>
              <a:t> </a:t>
            </a:r>
            <a:r>
              <a:rPr sz="2800" b="1" dirty="0">
                <a:solidFill>
                  <a:srgbClr val="006FC0"/>
                </a:solidFill>
                <a:latin typeface="Calibri"/>
                <a:cs typeface="Calibri"/>
              </a:rPr>
              <a:t>Ra</a:t>
            </a:r>
            <a:r>
              <a:rPr sz="2800" b="1" spc="5" dirty="0">
                <a:solidFill>
                  <a:srgbClr val="006FC0"/>
                </a:solidFill>
                <a:latin typeface="Calibri"/>
                <a:cs typeface="Calibri"/>
              </a:rPr>
              <a:t>p</a:t>
            </a:r>
            <a:r>
              <a:rPr sz="2800" b="1" dirty="0">
                <a:solidFill>
                  <a:srgbClr val="006FC0"/>
                </a:solidFill>
                <a:latin typeface="Calibri"/>
                <a:cs typeface="Calibri"/>
              </a:rPr>
              <a:t>i</a:t>
            </a:r>
            <a:r>
              <a:rPr sz="2800" b="1" spc="5" dirty="0">
                <a:solidFill>
                  <a:srgbClr val="006FC0"/>
                </a:solidFill>
                <a:latin typeface="Calibri"/>
                <a:cs typeface="Calibri"/>
              </a:rPr>
              <a:t>d</a:t>
            </a:r>
            <a:r>
              <a:rPr sz="2800" b="1" dirty="0">
                <a:solidFill>
                  <a:srgbClr val="006FC0"/>
                </a:solidFill>
                <a:latin typeface="Calibri"/>
                <a:cs typeface="Calibri"/>
              </a:rPr>
              <a:t>es</a:t>
            </a:r>
            <a:r>
              <a:rPr sz="2800" b="1" spc="-50" dirty="0">
                <a:solidFill>
                  <a:srgbClr val="006FC0"/>
                </a:solidFill>
                <a:latin typeface="Calibri"/>
                <a:cs typeface="Calibri"/>
              </a:rPr>
              <a:t> </a:t>
            </a:r>
            <a:r>
              <a:rPr sz="2800" b="1" dirty="0">
                <a:solidFill>
                  <a:srgbClr val="006FC0"/>
                </a:solidFill>
                <a:latin typeface="Calibri"/>
                <a:cs typeface="Calibri"/>
              </a:rPr>
              <a:t>d</a:t>
            </a:r>
            <a:r>
              <a:rPr sz="2800" b="1" spc="-100" dirty="0">
                <a:solidFill>
                  <a:srgbClr val="006FC0"/>
                </a:solidFill>
                <a:latin typeface="Calibri"/>
                <a:cs typeface="Calibri"/>
              </a:rPr>
              <a:t>’</a:t>
            </a:r>
            <a:r>
              <a:rPr sz="2800" b="1" dirty="0">
                <a:solidFill>
                  <a:srgbClr val="006FC0"/>
                </a:solidFill>
                <a:latin typeface="Calibri"/>
                <a:cs typeface="Calibri"/>
              </a:rPr>
              <a:t>O</a:t>
            </a:r>
            <a:r>
              <a:rPr sz="2800" b="1" spc="5" dirty="0">
                <a:solidFill>
                  <a:srgbClr val="006FC0"/>
                </a:solidFill>
                <a:latin typeface="Calibri"/>
                <a:cs typeface="Calibri"/>
              </a:rPr>
              <a:t>r</a:t>
            </a:r>
            <a:r>
              <a:rPr sz="2800" b="1" dirty="0">
                <a:solidFill>
                  <a:srgbClr val="006FC0"/>
                </a:solidFill>
                <a:latin typeface="Calibri"/>
                <a:cs typeface="Calibri"/>
              </a:rPr>
              <a:t>i</a:t>
            </a:r>
            <a:r>
              <a:rPr sz="2800" b="1" spc="5" dirty="0">
                <a:solidFill>
                  <a:srgbClr val="006FC0"/>
                </a:solidFill>
                <a:latin typeface="Calibri"/>
                <a:cs typeface="Calibri"/>
              </a:rPr>
              <a:t>e</a:t>
            </a:r>
            <a:r>
              <a:rPr sz="2800" b="1" spc="-20" dirty="0">
                <a:solidFill>
                  <a:srgbClr val="006FC0"/>
                </a:solidFill>
                <a:latin typeface="Calibri"/>
                <a:cs typeface="Calibri"/>
              </a:rPr>
              <a:t>n</a:t>
            </a:r>
            <a:r>
              <a:rPr sz="2800" b="1" spc="-15" dirty="0">
                <a:solidFill>
                  <a:srgbClr val="006FC0"/>
                </a:solidFill>
                <a:latin typeface="Calibri"/>
                <a:cs typeface="Calibri"/>
              </a:rPr>
              <a:t>t</a:t>
            </a:r>
            <a:r>
              <a:rPr sz="2800" b="1" spc="-20" dirty="0">
                <a:solidFill>
                  <a:srgbClr val="006FC0"/>
                </a:solidFill>
                <a:latin typeface="Calibri"/>
                <a:cs typeface="Calibri"/>
              </a:rPr>
              <a:t>a</a:t>
            </a:r>
            <a:r>
              <a:rPr sz="2800" b="1" spc="5" dirty="0">
                <a:solidFill>
                  <a:srgbClr val="006FC0"/>
                </a:solidFill>
                <a:latin typeface="Calibri"/>
                <a:cs typeface="Calibri"/>
              </a:rPr>
              <a:t>t</a:t>
            </a:r>
            <a:r>
              <a:rPr sz="2800" b="1" spc="-20" dirty="0">
                <a:solidFill>
                  <a:srgbClr val="006FC0"/>
                </a:solidFill>
                <a:latin typeface="Calibri"/>
                <a:cs typeface="Calibri"/>
              </a:rPr>
              <a:t>i</a:t>
            </a:r>
            <a:r>
              <a:rPr sz="2800" b="1" dirty="0">
                <a:solidFill>
                  <a:srgbClr val="006FC0"/>
                </a:solidFill>
                <a:latin typeface="Calibri"/>
                <a:cs typeface="Calibri"/>
              </a:rPr>
              <a:t>on</a:t>
            </a:r>
            <a:r>
              <a:rPr sz="2800" b="1" spc="-30" dirty="0">
                <a:solidFill>
                  <a:srgbClr val="006FC0"/>
                </a:solidFill>
                <a:latin typeface="Calibri"/>
                <a:cs typeface="Calibri"/>
              </a:rPr>
              <a:t> </a:t>
            </a:r>
            <a:r>
              <a:rPr sz="2800" b="1" dirty="0">
                <a:solidFill>
                  <a:srgbClr val="006FC0"/>
                </a:solidFill>
                <a:latin typeface="Calibri"/>
                <a:cs typeface="Calibri"/>
              </a:rPr>
              <a:t>D</a:t>
            </a:r>
            <a:r>
              <a:rPr sz="2800" b="1" spc="5" dirty="0">
                <a:solidFill>
                  <a:srgbClr val="006FC0"/>
                </a:solidFill>
                <a:latin typeface="Calibri"/>
                <a:cs typeface="Calibri"/>
              </a:rPr>
              <a:t>i</a:t>
            </a:r>
            <a:r>
              <a:rPr sz="2800" b="1" dirty="0">
                <a:solidFill>
                  <a:srgbClr val="006FC0"/>
                </a:solidFill>
                <a:latin typeface="Calibri"/>
                <a:cs typeface="Calibri"/>
              </a:rPr>
              <a:t>agn</a:t>
            </a:r>
            <a:r>
              <a:rPr sz="2800" b="1" spc="-30" dirty="0">
                <a:solidFill>
                  <a:srgbClr val="006FC0"/>
                </a:solidFill>
                <a:latin typeface="Calibri"/>
                <a:cs typeface="Calibri"/>
              </a:rPr>
              <a:t>o</a:t>
            </a:r>
            <a:r>
              <a:rPr sz="2800" b="1" spc="-40" dirty="0">
                <a:solidFill>
                  <a:srgbClr val="006FC0"/>
                </a:solidFill>
                <a:latin typeface="Calibri"/>
                <a:cs typeface="Calibri"/>
              </a:rPr>
              <a:t>s</a:t>
            </a:r>
            <a:r>
              <a:rPr sz="2800" b="1" spc="5" dirty="0">
                <a:solidFill>
                  <a:srgbClr val="006FC0"/>
                </a:solidFill>
                <a:latin typeface="Calibri"/>
                <a:cs typeface="Calibri"/>
              </a:rPr>
              <a:t>t</a:t>
            </a:r>
            <a:r>
              <a:rPr sz="2800" b="1" spc="-20" dirty="0">
                <a:solidFill>
                  <a:srgbClr val="006FC0"/>
                </a:solidFill>
                <a:latin typeface="Calibri"/>
                <a:cs typeface="Calibri"/>
              </a:rPr>
              <a:t>i</a:t>
            </a:r>
            <a:r>
              <a:rPr sz="2800" b="1" dirty="0">
                <a:solidFill>
                  <a:srgbClr val="006FC0"/>
                </a:solidFill>
                <a:latin typeface="Calibri"/>
                <a:cs typeface="Calibri"/>
              </a:rPr>
              <a:t>q</a:t>
            </a:r>
            <a:r>
              <a:rPr sz="2800" b="1" spc="-20" dirty="0">
                <a:solidFill>
                  <a:srgbClr val="006FC0"/>
                </a:solidFill>
                <a:latin typeface="Calibri"/>
                <a:cs typeface="Calibri"/>
              </a:rPr>
              <a:t>u</a:t>
            </a:r>
            <a:r>
              <a:rPr sz="2800" b="1" dirty="0">
                <a:solidFill>
                  <a:srgbClr val="006FC0"/>
                </a:solidFill>
                <a:latin typeface="Calibri"/>
                <a:cs typeface="Calibri"/>
              </a:rPr>
              <a:t>e:</a:t>
            </a:r>
            <a:r>
              <a:rPr sz="2800" b="1" spc="-10" dirty="0">
                <a:solidFill>
                  <a:srgbClr val="006FC0"/>
                </a:solidFill>
                <a:latin typeface="Calibri"/>
                <a:cs typeface="Calibri"/>
              </a:rPr>
              <a:t> </a:t>
            </a:r>
            <a:r>
              <a:rPr sz="2800" b="1" spc="-5" dirty="0">
                <a:solidFill>
                  <a:srgbClr val="006FC0"/>
                </a:solidFill>
                <a:latin typeface="Calibri"/>
                <a:cs typeface="Calibri"/>
              </a:rPr>
              <a:t>T</a:t>
            </a:r>
            <a:r>
              <a:rPr sz="2800" b="1" spc="-20" dirty="0">
                <a:solidFill>
                  <a:srgbClr val="006FC0"/>
                </a:solidFill>
                <a:latin typeface="Calibri"/>
                <a:cs typeface="Calibri"/>
              </a:rPr>
              <a:t>R</a:t>
            </a:r>
            <a:r>
              <a:rPr sz="2800" b="1" spc="-5" dirty="0">
                <a:solidFill>
                  <a:srgbClr val="006FC0"/>
                </a:solidFill>
                <a:latin typeface="Calibri"/>
                <a:cs typeface="Calibri"/>
              </a:rPr>
              <a:t>OD</a:t>
            </a:r>
            <a:endParaRPr sz="2800" dirty="0">
              <a:latin typeface="Calibri"/>
              <a:cs typeface="Calibri"/>
            </a:endParaRPr>
          </a:p>
          <a:p>
            <a:pPr marL="12700">
              <a:spcBef>
                <a:spcPts val="615"/>
              </a:spcBef>
            </a:pPr>
            <a:r>
              <a:rPr sz="2400" spc="-10" dirty="0">
                <a:solidFill>
                  <a:srgbClr val="001F5F"/>
                </a:solidFill>
                <a:latin typeface="Calibri"/>
                <a:cs typeface="Calibri"/>
              </a:rPr>
              <a:t>(H</a:t>
            </a:r>
            <a:r>
              <a:rPr sz="2400" dirty="0">
                <a:solidFill>
                  <a:srgbClr val="001F5F"/>
                </a:solidFill>
                <a:latin typeface="Calibri"/>
                <a:cs typeface="Calibri"/>
              </a:rPr>
              <a:t>AS</a:t>
            </a:r>
            <a:r>
              <a:rPr sz="2400" spc="10" dirty="0">
                <a:solidFill>
                  <a:srgbClr val="001F5F"/>
                </a:solidFill>
                <a:latin typeface="Calibri"/>
                <a:cs typeface="Calibri"/>
              </a:rPr>
              <a:t> </a:t>
            </a:r>
            <a:r>
              <a:rPr sz="2400" spc="-15" dirty="0">
                <a:solidFill>
                  <a:srgbClr val="001F5F"/>
                </a:solidFill>
                <a:latin typeface="Calibri"/>
                <a:cs typeface="Calibri"/>
              </a:rPr>
              <a:t>2</a:t>
            </a:r>
            <a:r>
              <a:rPr sz="2400" spc="-5" dirty="0">
                <a:solidFill>
                  <a:srgbClr val="001F5F"/>
                </a:solidFill>
                <a:latin typeface="Calibri"/>
                <a:cs typeface="Calibri"/>
              </a:rPr>
              <a:t>0</a:t>
            </a:r>
            <a:r>
              <a:rPr sz="2400" spc="-15" dirty="0">
                <a:solidFill>
                  <a:srgbClr val="001F5F"/>
                </a:solidFill>
                <a:latin typeface="Calibri"/>
                <a:cs typeface="Calibri"/>
              </a:rPr>
              <a:t>1</a:t>
            </a:r>
            <a:r>
              <a:rPr sz="2400" spc="-5" dirty="0">
                <a:solidFill>
                  <a:srgbClr val="001F5F"/>
                </a:solidFill>
                <a:latin typeface="Calibri"/>
                <a:cs typeface="Calibri"/>
              </a:rPr>
              <a:t>5</a:t>
            </a:r>
            <a:r>
              <a:rPr sz="2400" dirty="0">
                <a:solidFill>
                  <a:srgbClr val="001F5F"/>
                </a:solidFill>
                <a:latin typeface="Calibri"/>
                <a:cs typeface="Calibri"/>
              </a:rPr>
              <a:t>)</a:t>
            </a:r>
            <a:endParaRPr sz="2400" dirty="0">
              <a:latin typeface="Calibri"/>
              <a:cs typeface="Calibri"/>
            </a:endParaRPr>
          </a:p>
          <a:p>
            <a:pPr marL="469900">
              <a:spcBef>
                <a:spcPts val="575"/>
              </a:spcBef>
            </a:pPr>
            <a:r>
              <a:rPr sz="2400" dirty="0">
                <a:solidFill>
                  <a:srgbClr val="001F5F"/>
                </a:solidFill>
                <a:latin typeface="Calibri"/>
                <a:cs typeface="Calibri"/>
              </a:rPr>
              <a:t>=&gt;</a:t>
            </a:r>
            <a:r>
              <a:rPr sz="2400" spc="-10" dirty="0">
                <a:solidFill>
                  <a:srgbClr val="001F5F"/>
                </a:solidFill>
                <a:latin typeface="Calibri"/>
                <a:cs typeface="Calibri"/>
              </a:rPr>
              <a:t> </a:t>
            </a:r>
            <a:r>
              <a:rPr sz="2400" spc="-5" dirty="0">
                <a:solidFill>
                  <a:srgbClr val="001F5F"/>
                </a:solidFill>
                <a:latin typeface="Calibri"/>
                <a:cs typeface="Calibri"/>
              </a:rPr>
              <a:t>soi</a:t>
            </a:r>
            <a:r>
              <a:rPr sz="2400" dirty="0">
                <a:solidFill>
                  <a:srgbClr val="001F5F"/>
                </a:solidFill>
                <a:latin typeface="Calibri"/>
                <a:cs typeface="Calibri"/>
              </a:rPr>
              <a:t>t</a:t>
            </a:r>
            <a:r>
              <a:rPr sz="2400" spc="-5" dirty="0">
                <a:solidFill>
                  <a:srgbClr val="001F5F"/>
                </a:solidFill>
                <a:latin typeface="Calibri"/>
                <a:cs typeface="Calibri"/>
              </a:rPr>
              <a:t> </a:t>
            </a:r>
            <a:r>
              <a:rPr sz="2400" spc="5" dirty="0">
                <a:solidFill>
                  <a:srgbClr val="001F5F"/>
                </a:solidFill>
                <a:latin typeface="Calibri"/>
                <a:cs typeface="Calibri"/>
              </a:rPr>
              <a:t>ut</a:t>
            </a:r>
            <a:r>
              <a:rPr sz="2400" dirty="0">
                <a:solidFill>
                  <a:srgbClr val="001F5F"/>
                </a:solidFill>
                <a:latin typeface="Calibri"/>
                <a:cs typeface="Calibri"/>
              </a:rPr>
              <a:t>ilisé</a:t>
            </a:r>
            <a:r>
              <a:rPr sz="2400" spc="-50"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ar</a:t>
            </a:r>
            <a:r>
              <a:rPr sz="2400" spc="-15" dirty="0">
                <a:solidFill>
                  <a:srgbClr val="001F5F"/>
                </a:solidFill>
                <a:latin typeface="Calibri"/>
                <a:cs typeface="Calibri"/>
              </a:rPr>
              <a:t> </a:t>
            </a:r>
            <a:r>
              <a:rPr sz="2400" spc="5" dirty="0">
                <a:solidFill>
                  <a:srgbClr val="001F5F"/>
                </a:solidFill>
                <a:latin typeface="Calibri"/>
                <a:cs typeface="Calibri"/>
              </a:rPr>
              <a:t>u</a:t>
            </a:r>
            <a:r>
              <a:rPr sz="2400" dirty="0">
                <a:solidFill>
                  <a:srgbClr val="001F5F"/>
                </a:solidFill>
                <a:latin typeface="Calibri"/>
                <a:cs typeface="Calibri"/>
              </a:rPr>
              <a:t>n</a:t>
            </a:r>
            <a:r>
              <a:rPr sz="2400" spc="-15" dirty="0">
                <a:solidFill>
                  <a:srgbClr val="001F5F"/>
                </a:solidFill>
                <a:latin typeface="Calibri"/>
                <a:cs typeface="Calibri"/>
              </a:rPr>
              <a:t> </a:t>
            </a:r>
            <a:r>
              <a:rPr sz="2400" spc="-5" dirty="0">
                <a:solidFill>
                  <a:srgbClr val="001F5F"/>
                </a:solidFill>
                <a:latin typeface="Calibri"/>
                <a:cs typeface="Calibri"/>
              </a:rPr>
              <a:t>soig</a:t>
            </a:r>
            <a:r>
              <a:rPr sz="2400" spc="5" dirty="0">
                <a:solidFill>
                  <a:srgbClr val="001F5F"/>
                </a:solidFill>
                <a:latin typeface="Calibri"/>
                <a:cs typeface="Calibri"/>
              </a:rPr>
              <a:t>n</a:t>
            </a:r>
            <a:r>
              <a:rPr sz="2400" dirty="0">
                <a:solidFill>
                  <a:srgbClr val="001F5F"/>
                </a:solidFill>
                <a:latin typeface="Calibri"/>
                <a:cs typeface="Calibri"/>
              </a:rPr>
              <a:t>a</a:t>
            </a:r>
            <a:r>
              <a:rPr sz="2400" spc="-15" dirty="0">
                <a:solidFill>
                  <a:srgbClr val="001F5F"/>
                </a:solidFill>
                <a:latin typeface="Calibri"/>
                <a:cs typeface="Calibri"/>
              </a:rPr>
              <a:t>n</a:t>
            </a:r>
            <a:r>
              <a:rPr sz="2400" dirty="0">
                <a:solidFill>
                  <a:srgbClr val="001F5F"/>
                </a:solidFill>
                <a:latin typeface="Calibri"/>
                <a:cs typeface="Calibri"/>
              </a:rPr>
              <a:t>t</a:t>
            </a:r>
            <a:r>
              <a:rPr sz="2400" spc="-25" dirty="0">
                <a:solidFill>
                  <a:srgbClr val="001F5F"/>
                </a:solidFill>
                <a:latin typeface="Calibri"/>
                <a:cs typeface="Calibri"/>
              </a:rPr>
              <a:t> </a:t>
            </a:r>
            <a:r>
              <a:rPr sz="2400" spc="-10" dirty="0">
                <a:solidFill>
                  <a:srgbClr val="001F5F"/>
                </a:solidFill>
                <a:latin typeface="Calibri"/>
                <a:cs typeface="Calibri"/>
              </a:rPr>
              <a:t>(</a:t>
            </a:r>
            <a:r>
              <a:rPr sz="2400" spc="-5" dirty="0">
                <a:solidFill>
                  <a:srgbClr val="001F5F"/>
                </a:solidFill>
                <a:latin typeface="Calibri"/>
                <a:cs typeface="Calibri"/>
              </a:rPr>
              <a:t>o</a:t>
            </a:r>
            <a:r>
              <a:rPr sz="2400" dirty="0">
                <a:solidFill>
                  <a:srgbClr val="001F5F"/>
                </a:solidFill>
                <a:latin typeface="Calibri"/>
                <a:cs typeface="Calibri"/>
              </a:rPr>
              <a:t>u</a:t>
            </a:r>
            <a:r>
              <a:rPr sz="2400" spc="-25" dirty="0">
                <a:solidFill>
                  <a:srgbClr val="001F5F"/>
                </a:solidFill>
                <a:latin typeface="Calibri"/>
                <a:cs typeface="Calibri"/>
              </a:rPr>
              <a:t> </a:t>
            </a:r>
            <a:r>
              <a:rPr sz="2400" spc="5" dirty="0">
                <a:solidFill>
                  <a:srgbClr val="001F5F"/>
                </a:solidFill>
                <a:latin typeface="Calibri"/>
                <a:cs typeface="Calibri"/>
              </a:rPr>
              <a:t>un</a:t>
            </a:r>
            <a:r>
              <a:rPr sz="2400" dirty="0">
                <a:solidFill>
                  <a:srgbClr val="001F5F"/>
                </a:solidFill>
                <a:latin typeface="Calibri"/>
                <a:cs typeface="Calibri"/>
              </a:rPr>
              <a:t>e</a:t>
            </a:r>
            <a:r>
              <a:rPr sz="2400" spc="-15"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e</a:t>
            </a:r>
            <a:r>
              <a:rPr sz="2400" spc="-45" dirty="0">
                <a:solidFill>
                  <a:srgbClr val="001F5F"/>
                </a:solidFill>
                <a:latin typeface="Calibri"/>
                <a:cs typeface="Calibri"/>
              </a:rPr>
              <a:t>r</a:t>
            </a:r>
            <a:r>
              <a:rPr sz="2400" spc="-5" dirty="0">
                <a:solidFill>
                  <a:srgbClr val="001F5F"/>
                </a:solidFill>
                <a:latin typeface="Calibri"/>
                <a:cs typeface="Calibri"/>
              </a:rPr>
              <a:t>so</a:t>
            </a:r>
            <a:r>
              <a:rPr sz="2400" spc="10" dirty="0">
                <a:solidFill>
                  <a:srgbClr val="001F5F"/>
                </a:solidFill>
                <a:latin typeface="Calibri"/>
                <a:cs typeface="Calibri"/>
              </a:rPr>
              <a:t>n</a:t>
            </a:r>
            <a:r>
              <a:rPr sz="2400" spc="5" dirty="0">
                <a:solidFill>
                  <a:srgbClr val="001F5F"/>
                </a:solidFill>
                <a:latin typeface="Calibri"/>
                <a:cs typeface="Calibri"/>
              </a:rPr>
              <a:t>n</a:t>
            </a:r>
            <a:r>
              <a:rPr sz="2400" dirty="0">
                <a:solidFill>
                  <a:srgbClr val="001F5F"/>
                </a:solidFill>
                <a:latin typeface="Calibri"/>
                <a:cs typeface="Calibri"/>
              </a:rPr>
              <a:t>e)</a:t>
            </a:r>
            <a:r>
              <a:rPr sz="2400" spc="-20" dirty="0">
                <a:solidFill>
                  <a:srgbClr val="001F5F"/>
                </a:solidFill>
                <a:latin typeface="Calibri"/>
                <a:cs typeface="Calibri"/>
              </a:rPr>
              <a:t> </a:t>
            </a:r>
            <a:r>
              <a:rPr sz="2400" spc="5" dirty="0">
                <a:solidFill>
                  <a:srgbClr val="001F5F"/>
                </a:solidFill>
                <a:latin typeface="Calibri"/>
                <a:cs typeface="Calibri"/>
              </a:rPr>
              <a:t>h</a:t>
            </a:r>
            <a:r>
              <a:rPr sz="2400" dirty="0">
                <a:solidFill>
                  <a:srgbClr val="001F5F"/>
                </a:solidFill>
                <a:latin typeface="Calibri"/>
                <a:cs typeface="Calibri"/>
              </a:rPr>
              <a:t>a</a:t>
            </a:r>
            <a:r>
              <a:rPr sz="2400" spc="5" dirty="0">
                <a:solidFill>
                  <a:srgbClr val="001F5F"/>
                </a:solidFill>
                <a:latin typeface="Calibri"/>
                <a:cs typeface="Calibri"/>
              </a:rPr>
              <a:t>b</a:t>
            </a:r>
            <a:r>
              <a:rPr sz="2400" dirty="0">
                <a:solidFill>
                  <a:srgbClr val="001F5F"/>
                </a:solidFill>
                <a:latin typeface="Calibri"/>
                <a:cs typeface="Calibri"/>
              </a:rPr>
              <a:t>ili</a:t>
            </a:r>
            <a:r>
              <a:rPr sz="2400" spc="-15" dirty="0">
                <a:solidFill>
                  <a:srgbClr val="001F5F"/>
                </a:solidFill>
                <a:latin typeface="Calibri"/>
                <a:cs typeface="Calibri"/>
              </a:rPr>
              <a:t>t</a:t>
            </a:r>
            <a:r>
              <a:rPr sz="2400" dirty="0">
                <a:solidFill>
                  <a:srgbClr val="001F5F"/>
                </a:solidFill>
                <a:latin typeface="Calibri"/>
                <a:cs typeface="Calibri"/>
              </a:rPr>
              <a:t>ée</a:t>
            </a:r>
            <a:endParaRPr sz="2400" dirty="0">
              <a:latin typeface="Calibri"/>
              <a:cs typeface="Calibri"/>
            </a:endParaRPr>
          </a:p>
          <a:p>
            <a:pPr marL="469900">
              <a:spcBef>
                <a:spcPts val="575"/>
              </a:spcBef>
              <a:tabLst>
                <a:tab pos="7125334" algn="l"/>
              </a:tabLst>
            </a:pPr>
            <a:r>
              <a:rPr sz="2400" dirty="0">
                <a:solidFill>
                  <a:srgbClr val="001F5F"/>
                </a:solidFill>
                <a:latin typeface="Calibri"/>
                <a:cs typeface="Calibri"/>
              </a:rPr>
              <a:t>=&gt;</a:t>
            </a:r>
            <a:r>
              <a:rPr sz="2400" spc="-10" dirty="0">
                <a:solidFill>
                  <a:srgbClr val="001F5F"/>
                </a:solidFill>
                <a:latin typeface="Calibri"/>
                <a:cs typeface="Calibri"/>
              </a:rPr>
              <a:t> </a:t>
            </a:r>
            <a:r>
              <a:rPr sz="2400" spc="-5" dirty="0">
                <a:solidFill>
                  <a:srgbClr val="001F5F"/>
                </a:solidFill>
                <a:latin typeface="Calibri"/>
                <a:cs typeface="Calibri"/>
              </a:rPr>
              <a:t>soi</a:t>
            </a:r>
            <a:r>
              <a:rPr sz="2400" dirty="0">
                <a:solidFill>
                  <a:srgbClr val="001F5F"/>
                </a:solidFill>
                <a:latin typeface="Calibri"/>
                <a:cs typeface="Calibri"/>
              </a:rPr>
              <a:t>t </a:t>
            </a:r>
            <a:r>
              <a:rPr sz="2400" spc="5" dirty="0">
                <a:solidFill>
                  <a:srgbClr val="001F5F"/>
                </a:solidFill>
                <a:latin typeface="Calibri"/>
                <a:cs typeface="Calibri"/>
              </a:rPr>
              <a:t>u</a:t>
            </a:r>
            <a:r>
              <a:rPr sz="2400" spc="-5" dirty="0">
                <a:solidFill>
                  <a:srgbClr val="001F5F"/>
                </a:solidFill>
                <a:latin typeface="Calibri"/>
                <a:cs typeface="Calibri"/>
              </a:rPr>
              <a:t>t</a:t>
            </a:r>
            <a:r>
              <a:rPr sz="2400" dirty="0">
                <a:solidFill>
                  <a:srgbClr val="001F5F"/>
                </a:solidFill>
                <a:latin typeface="Calibri"/>
                <a:cs typeface="Calibri"/>
              </a:rPr>
              <a:t>ilisé</a:t>
            </a:r>
            <a:r>
              <a:rPr sz="2400" spc="-45" dirty="0">
                <a:solidFill>
                  <a:srgbClr val="001F5F"/>
                </a:solidFill>
                <a:latin typeface="Calibri"/>
                <a:cs typeface="Calibri"/>
              </a:rPr>
              <a:t> </a:t>
            </a:r>
            <a:r>
              <a:rPr sz="2400" spc="5" dirty="0">
                <a:solidFill>
                  <a:srgbClr val="001F5F"/>
                </a:solidFill>
                <a:latin typeface="Calibri"/>
                <a:cs typeface="Calibri"/>
              </a:rPr>
              <a:t>p</a:t>
            </a:r>
            <a:r>
              <a:rPr sz="2400" spc="-10" dirty="0">
                <a:solidFill>
                  <a:srgbClr val="001F5F"/>
                </a:solidFill>
                <a:latin typeface="Calibri"/>
                <a:cs typeface="Calibri"/>
              </a:rPr>
              <a:t>ar</a:t>
            </a:r>
            <a:r>
              <a:rPr sz="2400" spc="5" dirty="0">
                <a:solidFill>
                  <a:srgbClr val="001F5F"/>
                </a:solidFill>
                <a:latin typeface="Calibri"/>
                <a:cs typeface="Calibri"/>
              </a:rPr>
              <a:t> </a:t>
            </a:r>
            <a:r>
              <a:rPr sz="2400" dirty="0">
                <a:solidFill>
                  <a:srgbClr val="001F5F"/>
                </a:solidFill>
                <a:latin typeface="Calibri"/>
                <a:cs typeface="Calibri"/>
              </a:rPr>
              <a:t>la</a:t>
            </a:r>
            <a:r>
              <a:rPr sz="2400" spc="-15" dirty="0">
                <a:solidFill>
                  <a:srgbClr val="001F5F"/>
                </a:solidFill>
                <a:latin typeface="Calibri"/>
                <a:cs typeface="Calibri"/>
              </a:rPr>
              <a:t> </a:t>
            </a:r>
            <a:r>
              <a:rPr sz="2400" spc="5" dirty="0">
                <a:solidFill>
                  <a:srgbClr val="001F5F"/>
                </a:solidFill>
                <a:latin typeface="Calibri"/>
                <a:cs typeface="Calibri"/>
              </a:rPr>
              <a:t>p</a:t>
            </a:r>
            <a:r>
              <a:rPr sz="2400" spc="-15" dirty="0">
                <a:solidFill>
                  <a:srgbClr val="001F5F"/>
                </a:solidFill>
                <a:latin typeface="Calibri"/>
                <a:cs typeface="Calibri"/>
              </a:rPr>
              <a:t>e</a:t>
            </a:r>
            <a:r>
              <a:rPr sz="2400" spc="-50" dirty="0">
                <a:solidFill>
                  <a:srgbClr val="001F5F"/>
                </a:solidFill>
                <a:latin typeface="Calibri"/>
                <a:cs typeface="Calibri"/>
              </a:rPr>
              <a:t>r</a:t>
            </a:r>
            <a:r>
              <a:rPr sz="2400" spc="-5" dirty="0">
                <a:solidFill>
                  <a:srgbClr val="001F5F"/>
                </a:solidFill>
                <a:latin typeface="Calibri"/>
                <a:cs typeface="Calibri"/>
              </a:rPr>
              <a:t>so</a:t>
            </a:r>
            <a:r>
              <a:rPr sz="2400" spc="10" dirty="0">
                <a:solidFill>
                  <a:srgbClr val="001F5F"/>
                </a:solidFill>
                <a:latin typeface="Calibri"/>
                <a:cs typeface="Calibri"/>
              </a:rPr>
              <a:t>n</a:t>
            </a:r>
            <a:r>
              <a:rPr sz="2400" spc="5" dirty="0">
                <a:solidFill>
                  <a:srgbClr val="001F5F"/>
                </a:solidFill>
                <a:latin typeface="Calibri"/>
                <a:cs typeface="Calibri"/>
              </a:rPr>
              <a:t>n</a:t>
            </a:r>
            <a:r>
              <a:rPr sz="2400" spc="-15" dirty="0">
                <a:solidFill>
                  <a:srgbClr val="001F5F"/>
                </a:solidFill>
                <a:latin typeface="Calibri"/>
                <a:cs typeface="Calibri"/>
              </a:rPr>
              <a:t>e</a:t>
            </a:r>
            <a:r>
              <a:rPr sz="2400" spc="-25" dirty="0">
                <a:solidFill>
                  <a:srgbClr val="001F5F"/>
                </a:solidFill>
                <a:latin typeface="Calibri"/>
                <a:cs typeface="Calibri"/>
              </a:rPr>
              <a:t> </a:t>
            </a:r>
            <a:r>
              <a:rPr sz="2400" spc="5" dirty="0">
                <a:solidFill>
                  <a:srgbClr val="001F5F"/>
                </a:solidFill>
                <a:latin typeface="Calibri"/>
                <a:cs typeface="Calibri"/>
              </a:rPr>
              <a:t>qu</a:t>
            </a:r>
            <a:r>
              <a:rPr sz="2400" dirty="0">
                <a:solidFill>
                  <a:srgbClr val="001F5F"/>
                </a:solidFill>
                <a:latin typeface="Calibri"/>
                <a:cs typeface="Calibri"/>
              </a:rPr>
              <a:t>i</a:t>
            </a:r>
            <a:r>
              <a:rPr sz="2400" spc="-40" dirty="0">
                <a:solidFill>
                  <a:srgbClr val="001F5F"/>
                </a:solidFill>
                <a:latin typeface="Calibri"/>
                <a:cs typeface="Calibri"/>
              </a:rPr>
              <a:t> </a:t>
            </a:r>
            <a:r>
              <a:rPr sz="2400" spc="-15" dirty="0">
                <a:solidFill>
                  <a:srgbClr val="001F5F"/>
                </a:solidFill>
                <a:latin typeface="Calibri"/>
                <a:cs typeface="Calibri"/>
              </a:rPr>
              <a:t>se</a:t>
            </a:r>
            <a:r>
              <a:rPr sz="2400" spc="10" dirty="0">
                <a:solidFill>
                  <a:srgbClr val="001F5F"/>
                </a:solidFill>
                <a:latin typeface="Calibri"/>
                <a:cs typeface="Calibri"/>
              </a:rPr>
              <a:t> </a:t>
            </a:r>
            <a:r>
              <a:rPr sz="2400" spc="-25" dirty="0">
                <a:solidFill>
                  <a:srgbClr val="001F5F"/>
                </a:solidFill>
                <a:latin typeface="Calibri"/>
                <a:cs typeface="Calibri"/>
              </a:rPr>
              <a:t>t</a:t>
            </a:r>
            <a:r>
              <a:rPr sz="2400" spc="-15" dirty="0">
                <a:solidFill>
                  <a:srgbClr val="001F5F"/>
                </a:solidFill>
                <a:latin typeface="Calibri"/>
                <a:cs typeface="Calibri"/>
              </a:rPr>
              <a:t>e</a:t>
            </a:r>
            <a:r>
              <a:rPr sz="2400" spc="-35" dirty="0">
                <a:solidFill>
                  <a:srgbClr val="001F5F"/>
                </a:solidFill>
                <a:latin typeface="Calibri"/>
                <a:cs typeface="Calibri"/>
              </a:rPr>
              <a:t>s</a:t>
            </a:r>
            <a:r>
              <a:rPr sz="2400" spc="-25" dirty="0">
                <a:solidFill>
                  <a:srgbClr val="001F5F"/>
                </a:solidFill>
                <a:latin typeface="Calibri"/>
                <a:cs typeface="Calibri"/>
              </a:rPr>
              <a:t>t</a:t>
            </a:r>
            <a:r>
              <a:rPr sz="2400" spc="-15" dirty="0">
                <a:solidFill>
                  <a:srgbClr val="001F5F"/>
                </a:solidFill>
                <a:latin typeface="Calibri"/>
                <a:cs typeface="Calibri"/>
              </a:rPr>
              <a:t>e</a:t>
            </a:r>
            <a:r>
              <a:rPr sz="2400" spc="-35" dirty="0">
                <a:solidFill>
                  <a:srgbClr val="001F5F"/>
                </a:solidFill>
                <a:latin typeface="Calibri"/>
                <a:cs typeface="Calibri"/>
              </a:rPr>
              <a:t> </a:t>
            </a:r>
            <a:r>
              <a:rPr sz="2400" dirty="0">
                <a:solidFill>
                  <a:srgbClr val="001F5F"/>
                </a:solidFill>
                <a:latin typeface="Calibri"/>
                <a:cs typeface="Calibri"/>
              </a:rPr>
              <a:t>ell</a:t>
            </a:r>
            <a:r>
              <a:rPr sz="2400" spc="20" dirty="0">
                <a:solidFill>
                  <a:srgbClr val="001F5F"/>
                </a:solidFill>
                <a:latin typeface="Calibri"/>
                <a:cs typeface="Calibri"/>
              </a:rPr>
              <a:t>e</a:t>
            </a:r>
            <a:r>
              <a:rPr sz="2400" spc="5" dirty="0">
                <a:solidFill>
                  <a:srgbClr val="001F5F"/>
                </a:solidFill>
                <a:latin typeface="Calibri"/>
                <a:cs typeface="Calibri"/>
              </a:rPr>
              <a:t>-</a:t>
            </a:r>
            <a:r>
              <a:rPr sz="2400" spc="-20" dirty="0">
                <a:solidFill>
                  <a:srgbClr val="001F5F"/>
                </a:solidFill>
                <a:latin typeface="Calibri"/>
                <a:cs typeface="Calibri"/>
              </a:rPr>
              <a:t>mê</a:t>
            </a:r>
            <a:r>
              <a:rPr sz="2400" spc="-15" dirty="0">
                <a:solidFill>
                  <a:srgbClr val="001F5F"/>
                </a:solidFill>
                <a:latin typeface="Calibri"/>
                <a:cs typeface="Calibri"/>
              </a:rPr>
              <a:t>me</a:t>
            </a:r>
            <a:r>
              <a:rPr sz="2400" dirty="0">
                <a:solidFill>
                  <a:srgbClr val="001F5F"/>
                </a:solidFill>
                <a:latin typeface="Calibri"/>
                <a:cs typeface="Calibri"/>
              </a:rPr>
              <a:t>	</a:t>
            </a:r>
            <a:r>
              <a:rPr lang="fr-FR" sz="2400" dirty="0" smtClean="0">
                <a:solidFill>
                  <a:srgbClr val="001F5F"/>
                </a:solidFill>
                <a:latin typeface="Calibri"/>
                <a:cs typeface="Calibri"/>
                <a:sym typeface="Wingdings"/>
              </a:rPr>
              <a:t> </a:t>
            </a:r>
            <a:r>
              <a:rPr sz="2400" b="1" spc="-55" dirty="0" smtClean="0">
                <a:solidFill>
                  <a:srgbClr val="001F5F"/>
                </a:solidFill>
                <a:latin typeface="Calibri"/>
                <a:cs typeface="Calibri"/>
              </a:rPr>
              <a:t>A</a:t>
            </a:r>
            <a:r>
              <a:rPr sz="2400" b="1" spc="-20" dirty="0" smtClean="0">
                <a:solidFill>
                  <a:srgbClr val="001F5F"/>
                </a:solidFill>
                <a:latin typeface="Calibri"/>
                <a:cs typeface="Calibri"/>
              </a:rPr>
              <a:t>U</a:t>
            </a:r>
            <a:r>
              <a:rPr sz="2400" b="1" spc="-85" dirty="0" smtClean="0">
                <a:solidFill>
                  <a:srgbClr val="001F5F"/>
                </a:solidFill>
                <a:latin typeface="Calibri"/>
                <a:cs typeface="Calibri"/>
              </a:rPr>
              <a:t>T</a:t>
            </a:r>
            <a:r>
              <a:rPr sz="2400" b="1" spc="10" dirty="0" smtClean="0">
                <a:solidFill>
                  <a:srgbClr val="001F5F"/>
                </a:solidFill>
                <a:latin typeface="Calibri"/>
                <a:cs typeface="Calibri"/>
              </a:rPr>
              <a:t>O</a:t>
            </a:r>
            <a:r>
              <a:rPr sz="2400" b="1" spc="5" dirty="0" smtClean="0">
                <a:solidFill>
                  <a:srgbClr val="001F5F"/>
                </a:solidFill>
                <a:latin typeface="Calibri"/>
                <a:cs typeface="Calibri"/>
              </a:rPr>
              <a:t>-T</a:t>
            </a:r>
            <a:r>
              <a:rPr sz="2400" b="1" spc="-35" dirty="0" smtClean="0">
                <a:solidFill>
                  <a:srgbClr val="001F5F"/>
                </a:solidFill>
                <a:latin typeface="Calibri"/>
                <a:cs typeface="Calibri"/>
              </a:rPr>
              <a:t>E</a:t>
            </a:r>
            <a:r>
              <a:rPr sz="2400" b="1" spc="-50" dirty="0" smtClean="0">
                <a:solidFill>
                  <a:srgbClr val="001F5F"/>
                </a:solidFill>
                <a:latin typeface="Calibri"/>
                <a:cs typeface="Calibri"/>
              </a:rPr>
              <a:t>S</a:t>
            </a:r>
            <a:r>
              <a:rPr sz="2400" b="1" dirty="0" smtClean="0">
                <a:solidFill>
                  <a:srgbClr val="001F5F"/>
                </a:solidFill>
                <a:latin typeface="Calibri"/>
                <a:cs typeface="Calibri"/>
              </a:rPr>
              <a:t>T</a:t>
            </a:r>
            <a:endParaRPr sz="2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32890" y="1990804"/>
            <a:ext cx="1573149" cy="72707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453384" y="1158239"/>
            <a:ext cx="4160520" cy="801624"/>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773424" y="1213182"/>
            <a:ext cx="3575304" cy="758951"/>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3462441" y="1143000"/>
            <a:ext cx="4143375" cy="786130"/>
          </a:xfrm>
          <a:custGeom>
            <a:avLst/>
            <a:gdLst/>
            <a:ahLst/>
            <a:cxnLst/>
            <a:rect l="l" t="t" r="r" b="b"/>
            <a:pathLst>
              <a:path w="4143375" h="786130">
                <a:moveTo>
                  <a:pt x="0" y="130937"/>
                </a:moveTo>
                <a:lnTo>
                  <a:pt x="7046" y="88450"/>
                </a:lnTo>
                <a:lnTo>
                  <a:pt x="26627" y="51771"/>
                </a:lnTo>
                <a:lnTo>
                  <a:pt x="56407" y="23257"/>
                </a:lnTo>
                <a:lnTo>
                  <a:pt x="94049" y="5263"/>
                </a:lnTo>
                <a:lnTo>
                  <a:pt x="4012311" y="0"/>
                </a:lnTo>
                <a:lnTo>
                  <a:pt x="4026990" y="812"/>
                </a:lnTo>
                <a:lnTo>
                  <a:pt x="4067839" y="12305"/>
                </a:lnTo>
                <a:lnTo>
                  <a:pt x="4102079" y="35550"/>
                </a:lnTo>
                <a:lnTo>
                  <a:pt x="4127364" y="68193"/>
                </a:lnTo>
                <a:lnTo>
                  <a:pt x="4141348" y="107884"/>
                </a:lnTo>
                <a:lnTo>
                  <a:pt x="4143375" y="654812"/>
                </a:lnTo>
                <a:lnTo>
                  <a:pt x="4142563" y="669484"/>
                </a:lnTo>
                <a:lnTo>
                  <a:pt x="4131078" y="710315"/>
                </a:lnTo>
                <a:lnTo>
                  <a:pt x="4107842" y="744546"/>
                </a:lnTo>
                <a:lnTo>
                  <a:pt x="4075199" y="769833"/>
                </a:lnTo>
                <a:lnTo>
                  <a:pt x="4035490" y="783833"/>
                </a:lnTo>
                <a:lnTo>
                  <a:pt x="130937" y="785876"/>
                </a:lnTo>
                <a:lnTo>
                  <a:pt x="116259" y="785063"/>
                </a:lnTo>
                <a:lnTo>
                  <a:pt x="75432" y="773568"/>
                </a:lnTo>
                <a:lnTo>
                  <a:pt x="41228" y="750311"/>
                </a:lnTo>
                <a:lnTo>
                  <a:pt x="15980" y="717641"/>
                </a:lnTo>
                <a:lnTo>
                  <a:pt x="2022" y="677901"/>
                </a:lnTo>
                <a:lnTo>
                  <a:pt x="0" y="130937"/>
                </a:lnTo>
                <a:close/>
              </a:path>
            </a:pathLst>
          </a:custGeom>
          <a:ln w="9525">
            <a:solidFill>
              <a:srgbClr val="000000"/>
            </a:solidFill>
          </a:ln>
        </p:spPr>
        <p:txBody>
          <a:bodyPr wrap="square" lIns="0" tIns="0" rIns="0" bIns="0" rtlCol="0"/>
          <a:lstStyle/>
          <a:p>
            <a:endParaRPr/>
          </a:p>
        </p:txBody>
      </p:sp>
      <p:sp>
        <p:nvSpPr>
          <p:cNvPr id="6" name="object 6"/>
          <p:cNvSpPr/>
          <p:nvPr/>
        </p:nvSpPr>
        <p:spPr>
          <a:xfrm>
            <a:off x="3627120" y="2444574"/>
            <a:ext cx="1228344" cy="374903"/>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715511" y="2401823"/>
            <a:ext cx="1109472" cy="53949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3633891" y="2428875"/>
            <a:ext cx="1214755" cy="360680"/>
          </a:xfrm>
          <a:custGeom>
            <a:avLst/>
            <a:gdLst/>
            <a:ahLst/>
            <a:cxnLst/>
            <a:rect l="l" t="t" r="r" b="b"/>
            <a:pathLst>
              <a:path w="1214754" h="360680">
                <a:moveTo>
                  <a:pt x="0" y="60071"/>
                </a:moveTo>
                <a:lnTo>
                  <a:pt x="14353" y="21062"/>
                </a:lnTo>
                <a:lnTo>
                  <a:pt x="50012" y="819"/>
                </a:lnTo>
                <a:lnTo>
                  <a:pt x="1154302" y="0"/>
                </a:lnTo>
                <a:lnTo>
                  <a:pt x="1168682" y="1735"/>
                </a:lnTo>
                <a:lnTo>
                  <a:pt x="1202664" y="24455"/>
                </a:lnTo>
                <a:lnTo>
                  <a:pt x="1214374" y="300354"/>
                </a:lnTo>
                <a:lnTo>
                  <a:pt x="1212634" y="314741"/>
                </a:lnTo>
                <a:lnTo>
                  <a:pt x="1189871" y="348669"/>
                </a:lnTo>
                <a:lnTo>
                  <a:pt x="59943" y="360299"/>
                </a:lnTo>
                <a:lnTo>
                  <a:pt x="45542" y="358563"/>
                </a:lnTo>
                <a:lnTo>
                  <a:pt x="11595" y="335831"/>
                </a:lnTo>
                <a:lnTo>
                  <a:pt x="0" y="60071"/>
                </a:lnTo>
                <a:close/>
              </a:path>
            </a:pathLst>
          </a:custGeom>
          <a:ln w="9524">
            <a:solidFill>
              <a:srgbClr val="000000"/>
            </a:solidFill>
          </a:ln>
        </p:spPr>
        <p:txBody>
          <a:bodyPr wrap="square" lIns="0" tIns="0" rIns="0" bIns="0" rtlCol="0"/>
          <a:lstStyle/>
          <a:p>
            <a:endParaRPr/>
          </a:p>
        </p:txBody>
      </p:sp>
      <p:sp>
        <p:nvSpPr>
          <p:cNvPr id="9" name="object 9"/>
          <p:cNvSpPr/>
          <p:nvPr/>
        </p:nvSpPr>
        <p:spPr>
          <a:xfrm>
            <a:off x="1847853" y="6034166"/>
            <a:ext cx="1500505" cy="714375"/>
          </a:xfrm>
          <a:custGeom>
            <a:avLst/>
            <a:gdLst/>
            <a:ahLst/>
            <a:cxnLst/>
            <a:rect l="l" t="t" r="r" b="b"/>
            <a:pathLst>
              <a:path w="1500505" h="714375">
                <a:moveTo>
                  <a:pt x="1381125" y="0"/>
                </a:moveTo>
                <a:lnTo>
                  <a:pt x="115234" y="60"/>
                </a:lnTo>
                <a:lnTo>
                  <a:pt x="73443" y="9051"/>
                </a:lnTo>
                <a:lnTo>
                  <a:pt x="38563" y="31332"/>
                </a:lnTo>
                <a:lnTo>
                  <a:pt x="13433" y="64066"/>
                </a:lnTo>
                <a:lnTo>
                  <a:pt x="892" y="104412"/>
                </a:lnTo>
                <a:lnTo>
                  <a:pt x="0" y="119062"/>
                </a:lnTo>
                <a:lnTo>
                  <a:pt x="60" y="599140"/>
                </a:lnTo>
                <a:lnTo>
                  <a:pt x="9051" y="640931"/>
                </a:lnTo>
                <a:lnTo>
                  <a:pt x="31332" y="675811"/>
                </a:lnTo>
                <a:lnTo>
                  <a:pt x="64066" y="700941"/>
                </a:lnTo>
                <a:lnTo>
                  <a:pt x="104412" y="713482"/>
                </a:lnTo>
                <a:lnTo>
                  <a:pt x="119062" y="714375"/>
                </a:lnTo>
                <a:lnTo>
                  <a:pt x="1385005" y="714313"/>
                </a:lnTo>
                <a:lnTo>
                  <a:pt x="1426798" y="705309"/>
                </a:lnTo>
                <a:lnTo>
                  <a:pt x="1461682" y="683024"/>
                </a:lnTo>
                <a:lnTo>
                  <a:pt x="1486815" y="650295"/>
                </a:lnTo>
                <a:lnTo>
                  <a:pt x="1499358" y="609958"/>
                </a:lnTo>
                <a:lnTo>
                  <a:pt x="1500251" y="595312"/>
                </a:lnTo>
                <a:lnTo>
                  <a:pt x="1500188" y="115183"/>
                </a:lnTo>
                <a:lnTo>
                  <a:pt x="1491179" y="73408"/>
                </a:lnTo>
                <a:lnTo>
                  <a:pt x="1468880" y="38544"/>
                </a:lnTo>
                <a:lnTo>
                  <a:pt x="1436132" y="13426"/>
                </a:lnTo>
                <a:lnTo>
                  <a:pt x="1395776" y="891"/>
                </a:lnTo>
                <a:lnTo>
                  <a:pt x="1381125" y="0"/>
                </a:lnTo>
                <a:close/>
              </a:path>
            </a:pathLst>
          </a:custGeom>
          <a:solidFill>
            <a:srgbClr val="FFFFFF"/>
          </a:solidFill>
        </p:spPr>
        <p:txBody>
          <a:bodyPr wrap="square" lIns="0" tIns="0" rIns="0" bIns="0" rtlCol="0"/>
          <a:lstStyle/>
          <a:p>
            <a:endParaRPr/>
          </a:p>
        </p:txBody>
      </p:sp>
      <p:sp>
        <p:nvSpPr>
          <p:cNvPr id="10" name="object 10"/>
          <p:cNvSpPr/>
          <p:nvPr/>
        </p:nvSpPr>
        <p:spPr>
          <a:xfrm>
            <a:off x="1847853" y="6034166"/>
            <a:ext cx="1500505" cy="714375"/>
          </a:xfrm>
          <a:custGeom>
            <a:avLst/>
            <a:gdLst/>
            <a:ahLst/>
            <a:cxnLst/>
            <a:rect l="l" t="t" r="r" b="b"/>
            <a:pathLst>
              <a:path w="1500505" h="714375">
                <a:moveTo>
                  <a:pt x="0" y="119062"/>
                </a:moveTo>
                <a:lnTo>
                  <a:pt x="7713" y="76809"/>
                </a:lnTo>
                <a:lnTo>
                  <a:pt x="28963" y="41222"/>
                </a:lnTo>
                <a:lnTo>
                  <a:pt x="60908" y="15141"/>
                </a:lnTo>
                <a:lnTo>
                  <a:pt x="100711" y="1405"/>
                </a:lnTo>
                <a:lnTo>
                  <a:pt x="1381125" y="0"/>
                </a:lnTo>
                <a:lnTo>
                  <a:pt x="1395776" y="891"/>
                </a:lnTo>
                <a:lnTo>
                  <a:pt x="1436132" y="13426"/>
                </a:lnTo>
                <a:lnTo>
                  <a:pt x="1468880" y="38544"/>
                </a:lnTo>
                <a:lnTo>
                  <a:pt x="1491179" y="73408"/>
                </a:lnTo>
                <a:lnTo>
                  <a:pt x="1500188" y="115183"/>
                </a:lnTo>
                <a:lnTo>
                  <a:pt x="1500251" y="595312"/>
                </a:lnTo>
                <a:lnTo>
                  <a:pt x="1499358" y="609958"/>
                </a:lnTo>
                <a:lnTo>
                  <a:pt x="1486815" y="650295"/>
                </a:lnTo>
                <a:lnTo>
                  <a:pt x="1461682" y="683024"/>
                </a:lnTo>
                <a:lnTo>
                  <a:pt x="1426798" y="705309"/>
                </a:lnTo>
                <a:lnTo>
                  <a:pt x="1385005" y="714313"/>
                </a:lnTo>
                <a:lnTo>
                  <a:pt x="119062" y="714375"/>
                </a:lnTo>
                <a:lnTo>
                  <a:pt x="104412" y="713482"/>
                </a:lnTo>
                <a:lnTo>
                  <a:pt x="64066" y="700941"/>
                </a:lnTo>
                <a:lnTo>
                  <a:pt x="31332" y="675811"/>
                </a:lnTo>
                <a:lnTo>
                  <a:pt x="9051" y="640931"/>
                </a:lnTo>
                <a:lnTo>
                  <a:pt x="60" y="599140"/>
                </a:lnTo>
                <a:lnTo>
                  <a:pt x="0" y="119062"/>
                </a:lnTo>
                <a:close/>
              </a:path>
            </a:pathLst>
          </a:custGeom>
          <a:ln w="25400">
            <a:solidFill>
              <a:srgbClr val="000000"/>
            </a:solidFill>
          </a:ln>
        </p:spPr>
        <p:txBody>
          <a:bodyPr wrap="square" lIns="0" tIns="0" rIns="0" bIns="0" rtlCol="0"/>
          <a:lstStyle/>
          <a:p>
            <a:endParaRPr/>
          </a:p>
        </p:txBody>
      </p:sp>
      <p:sp>
        <p:nvSpPr>
          <p:cNvPr id="11" name="object 11"/>
          <p:cNvSpPr txBox="1"/>
          <p:nvPr/>
        </p:nvSpPr>
        <p:spPr>
          <a:xfrm>
            <a:off x="2133631" y="6096061"/>
            <a:ext cx="989965" cy="541067"/>
          </a:xfrm>
          <a:prstGeom prst="rect">
            <a:avLst/>
          </a:prstGeom>
        </p:spPr>
        <p:txBody>
          <a:bodyPr vert="horz" wrap="square" lIns="0" tIns="0" rIns="0" bIns="0" rtlCol="0">
            <a:spAutoFit/>
          </a:bodyPr>
          <a:lstStyle/>
          <a:p>
            <a:pPr marL="84455" algn="ctr">
              <a:lnSpc>
                <a:spcPts val="2105"/>
              </a:lnSpc>
            </a:pPr>
            <a:r>
              <a:rPr b="1" spc="-25" dirty="0">
                <a:latin typeface="Calibri"/>
                <a:cs typeface="Calibri"/>
              </a:rPr>
              <a:t>S</a:t>
            </a:r>
            <a:r>
              <a:rPr b="1" dirty="0">
                <a:latin typeface="Calibri"/>
                <a:cs typeface="Calibri"/>
              </a:rPr>
              <a:t>é</a:t>
            </a:r>
            <a:r>
              <a:rPr b="1" spc="-20" dirty="0">
                <a:latin typeface="Calibri"/>
                <a:cs typeface="Calibri"/>
              </a:rPr>
              <a:t>rolo</a:t>
            </a:r>
            <a:r>
              <a:rPr b="1" spc="5" dirty="0">
                <a:latin typeface="Calibri"/>
                <a:cs typeface="Calibri"/>
              </a:rPr>
              <a:t>g</a:t>
            </a:r>
            <a:r>
              <a:rPr b="1" spc="-15" dirty="0">
                <a:latin typeface="Calibri"/>
                <a:cs typeface="Calibri"/>
              </a:rPr>
              <a:t>i</a:t>
            </a:r>
            <a:r>
              <a:rPr b="1" dirty="0">
                <a:latin typeface="Calibri"/>
                <a:cs typeface="Calibri"/>
              </a:rPr>
              <a:t>e</a:t>
            </a:r>
            <a:r>
              <a:rPr lang="fr-FR" b="1" dirty="0">
                <a:latin typeface="Calibri"/>
                <a:cs typeface="Calibri"/>
              </a:rPr>
              <a:t> négative</a:t>
            </a:r>
            <a:endParaRPr dirty="0">
              <a:latin typeface="Calibri"/>
              <a:cs typeface="Calibri"/>
            </a:endParaRPr>
          </a:p>
        </p:txBody>
      </p:sp>
      <p:sp>
        <p:nvSpPr>
          <p:cNvPr id="12" name="object 12"/>
          <p:cNvSpPr txBox="1">
            <a:spLocks noGrp="1"/>
          </p:cNvSpPr>
          <p:nvPr>
            <p:ph type="title"/>
          </p:nvPr>
        </p:nvSpPr>
        <p:spPr>
          <a:xfrm>
            <a:off x="1602739" y="139473"/>
            <a:ext cx="8986520" cy="615553"/>
          </a:xfrm>
          <a:prstGeom prst="rect">
            <a:avLst/>
          </a:prstGeom>
        </p:spPr>
        <p:txBody>
          <a:bodyPr vert="horz" wrap="square" lIns="0" tIns="0" rIns="0" bIns="0" numCol="1" rtlCol="0" anchor="ctr" anchorCtr="0" compatLnSpc="1">
            <a:prstTxWarp prst="textNoShape">
              <a:avLst/>
            </a:prstTxWarp>
            <a:spAutoFit/>
          </a:bodyPr>
          <a:lstStyle/>
          <a:p>
            <a:pPr marL="128270"/>
            <a:r>
              <a:rPr sz="4000" spc="-15" dirty="0"/>
              <a:t>E</a:t>
            </a:r>
            <a:r>
              <a:rPr sz="4000" spc="-70" dirty="0"/>
              <a:t>V</a:t>
            </a:r>
            <a:r>
              <a:rPr sz="4000" spc="-5" dirty="0"/>
              <a:t>O</a:t>
            </a:r>
            <a:r>
              <a:rPr sz="4000" spc="-90" dirty="0"/>
              <a:t>L</a:t>
            </a:r>
            <a:r>
              <a:rPr sz="4000" dirty="0"/>
              <a:t>UTION</a:t>
            </a:r>
            <a:r>
              <a:rPr sz="4000" spc="-105" dirty="0"/>
              <a:t> </a:t>
            </a:r>
            <a:r>
              <a:rPr sz="4000" spc="-5" dirty="0"/>
              <a:t>D</a:t>
            </a:r>
            <a:r>
              <a:rPr sz="4000" dirty="0"/>
              <a:t>U </a:t>
            </a:r>
            <a:r>
              <a:rPr sz="4000" spc="-5" dirty="0"/>
              <a:t>D</a:t>
            </a:r>
            <a:r>
              <a:rPr sz="4000" spc="-25" dirty="0"/>
              <a:t>E</a:t>
            </a:r>
            <a:r>
              <a:rPr sz="4000" spc="-5" dirty="0"/>
              <a:t>PI</a:t>
            </a:r>
            <a:r>
              <a:rPr sz="4000" spc="-35" dirty="0"/>
              <a:t>S</a:t>
            </a:r>
            <a:r>
              <a:rPr sz="4000" spc="-310" dirty="0"/>
              <a:t>T</a:t>
            </a:r>
            <a:r>
              <a:rPr sz="4000" spc="-60" dirty="0"/>
              <a:t>A</a:t>
            </a:r>
            <a:r>
              <a:rPr sz="4000" spc="-5" dirty="0"/>
              <a:t>G</a:t>
            </a:r>
            <a:r>
              <a:rPr sz="4000" dirty="0"/>
              <a:t>E</a:t>
            </a:r>
            <a:r>
              <a:rPr sz="4000" spc="-50" dirty="0"/>
              <a:t> </a:t>
            </a:r>
            <a:r>
              <a:rPr sz="2800" dirty="0">
                <a:latin typeface="Calibri"/>
                <a:cs typeface="Calibri"/>
              </a:rPr>
              <a:t>-</a:t>
            </a:r>
            <a:r>
              <a:rPr sz="2800" spc="15" dirty="0">
                <a:latin typeface="Calibri"/>
                <a:cs typeface="Calibri"/>
              </a:rPr>
              <a:t> </a:t>
            </a:r>
            <a:r>
              <a:rPr sz="2800" dirty="0">
                <a:latin typeface="Calibri"/>
                <a:cs typeface="Calibri"/>
              </a:rPr>
              <a:t>0</a:t>
            </a:r>
            <a:r>
              <a:rPr sz="2800" spc="-15" dirty="0">
                <a:latin typeface="Calibri"/>
                <a:cs typeface="Calibri"/>
              </a:rPr>
              <a:t>9</a:t>
            </a:r>
            <a:r>
              <a:rPr sz="2800" spc="-5" dirty="0">
                <a:latin typeface="Calibri"/>
                <a:cs typeface="Calibri"/>
              </a:rPr>
              <a:t>/</a:t>
            </a:r>
            <a:r>
              <a:rPr sz="2800" spc="-15" dirty="0">
                <a:latin typeface="Calibri"/>
                <a:cs typeface="Calibri"/>
              </a:rPr>
              <a:t>0</a:t>
            </a:r>
            <a:r>
              <a:rPr sz="2800" dirty="0">
                <a:latin typeface="Calibri"/>
                <a:cs typeface="Calibri"/>
              </a:rPr>
              <a:t>6</a:t>
            </a:r>
            <a:r>
              <a:rPr sz="2800" spc="-15" dirty="0">
                <a:latin typeface="Calibri"/>
                <a:cs typeface="Calibri"/>
              </a:rPr>
              <a:t>/</a:t>
            </a:r>
            <a:r>
              <a:rPr sz="2800" dirty="0">
                <a:latin typeface="Calibri"/>
                <a:cs typeface="Calibri"/>
              </a:rPr>
              <a:t>2</a:t>
            </a:r>
            <a:r>
              <a:rPr sz="2800" spc="-15" dirty="0">
                <a:latin typeface="Calibri"/>
                <a:cs typeface="Calibri"/>
              </a:rPr>
              <a:t>0</a:t>
            </a:r>
            <a:r>
              <a:rPr sz="2800" dirty="0">
                <a:latin typeface="Calibri"/>
                <a:cs typeface="Calibri"/>
              </a:rPr>
              <a:t>10</a:t>
            </a:r>
            <a:endParaRPr sz="2800">
              <a:latin typeface="Calibri"/>
              <a:cs typeface="Calibri"/>
            </a:endParaRPr>
          </a:p>
        </p:txBody>
      </p:sp>
      <p:sp>
        <p:nvSpPr>
          <p:cNvPr id="14" name="object 14"/>
          <p:cNvSpPr txBox="1"/>
          <p:nvPr/>
        </p:nvSpPr>
        <p:spPr>
          <a:xfrm>
            <a:off x="3900677" y="1291337"/>
            <a:ext cx="3267710" cy="553998"/>
          </a:xfrm>
          <a:prstGeom prst="rect">
            <a:avLst/>
          </a:prstGeom>
        </p:spPr>
        <p:txBody>
          <a:bodyPr vert="horz" wrap="square" lIns="0" tIns="0" rIns="0" bIns="0" rtlCol="0">
            <a:spAutoFit/>
          </a:bodyPr>
          <a:lstStyle/>
          <a:p>
            <a:pPr algn="ctr">
              <a:lnSpc>
                <a:spcPct val="100000"/>
              </a:lnSpc>
            </a:pPr>
            <a:r>
              <a:rPr spc="-160" dirty="0">
                <a:latin typeface="Calibri"/>
                <a:cs typeface="Calibri"/>
              </a:rPr>
              <a:t>T</a:t>
            </a:r>
            <a:r>
              <a:rPr spc="-20" dirty="0">
                <a:latin typeface="Calibri"/>
                <a:cs typeface="Calibri"/>
              </a:rPr>
              <a:t>e</a:t>
            </a:r>
            <a:r>
              <a:rPr spc="-5" dirty="0">
                <a:latin typeface="Calibri"/>
                <a:cs typeface="Calibri"/>
              </a:rPr>
              <a:t>c</a:t>
            </a:r>
            <a:r>
              <a:rPr spc="-10" dirty="0">
                <a:latin typeface="Calibri"/>
                <a:cs typeface="Calibri"/>
              </a:rPr>
              <a:t>hn</a:t>
            </a:r>
            <a:r>
              <a:rPr spc="-5" dirty="0">
                <a:latin typeface="Calibri"/>
                <a:cs typeface="Calibri"/>
              </a:rPr>
              <a:t>i</a:t>
            </a:r>
            <a:r>
              <a:rPr spc="-10" dirty="0">
                <a:latin typeface="Calibri"/>
                <a:cs typeface="Calibri"/>
              </a:rPr>
              <a:t>que</a:t>
            </a:r>
            <a:r>
              <a:rPr spc="60" dirty="0">
                <a:latin typeface="Calibri"/>
                <a:cs typeface="Calibri"/>
              </a:rPr>
              <a:t> </a:t>
            </a:r>
            <a:r>
              <a:rPr spc="5" dirty="0">
                <a:latin typeface="Calibri"/>
                <a:cs typeface="Calibri"/>
              </a:rPr>
              <a:t>E</a:t>
            </a:r>
            <a:r>
              <a:rPr spc="10" dirty="0">
                <a:latin typeface="Calibri"/>
                <a:cs typeface="Calibri"/>
              </a:rPr>
              <a:t>L</a:t>
            </a:r>
            <a:r>
              <a:rPr dirty="0">
                <a:latin typeface="Calibri"/>
                <a:cs typeface="Calibri"/>
              </a:rPr>
              <a:t>I</a:t>
            </a:r>
            <a:r>
              <a:rPr spc="-35" dirty="0">
                <a:latin typeface="Calibri"/>
                <a:cs typeface="Calibri"/>
              </a:rPr>
              <a:t>S</a:t>
            </a:r>
            <a:r>
              <a:rPr spc="-15" dirty="0">
                <a:latin typeface="Calibri"/>
                <a:cs typeface="Calibri"/>
              </a:rPr>
              <a:t>A</a:t>
            </a:r>
            <a:r>
              <a:rPr spc="10" dirty="0">
                <a:latin typeface="Calibri"/>
                <a:cs typeface="Calibri"/>
              </a:rPr>
              <a:t> </a:t>
            </a:r>
            <a:r>
              <a:rPr spc="-5" dirty="0">
                <a:latin typeface="Calibri"/>
                <a:cs typeface="Calibri"/>
              </a:rPr>
              <a:t>C</a:t>
            </a:r>
            <a:r>
              <a:rPr spc="10" dirty="0">
                <a:latin typeface="Calibri"/>
                <a:cs typeface="Calibri"/>
              </a:rPr>
              <a:t>o</a:t>
            </a:r>
            <a:r>
              <a:rPr dirty="0">
                <a:latin typeface="Calibri"/>
                <a:cs typeface="Calibri"/>
              </a:rPr>
              <a:t>m</a:t>
            </a:r>
            <a:r>
              <a:rPr spc="-10" dirty="0">
                <a:latin typeface="Calibri"/>
                <a:cs typeface="Calibri"/>
              </a:rPr>
              <a:t>b</a:t>
            </a:r>
            <a:r>
              <a:rPr spc="-5" dirty="0">
                <a:latin typeface="Calibri"/>
                <a:cs typeface="Calibri"/>
              </a:rPr>
              <a:t>i</a:t>
            </a:r>
            <a:r>
              <a:rPr spc="-10" dirty="0">
                <a:latin typeface="Calibri"/>
                <a:cs typeface="Calibri"/>
              </a:rPr>
              <a:t>n</a:t>
            </a:r>
            <a:r>
              <a:rPr spc="-20" dirty="0">
                <a:latin typeface="Calibri"/>
                <a:cs typeface="Calibri"/>
              </a:rPr>
              <a:t>é</a:t>
            </a:r>
            <a:r>
              <a:rPr spc="-10" dirty="0">
                <a:latin typeface="Calibri"/>
                <a:cs typeface="Calibri"/>
              </a:rPr>
              <a:t>e</a:t>
            </a:r>
            <a:r>
              <a:rPr spc="35" dirty="0">
                <a:latin typeface="Calibri"/>
                <a:cs typeface="Calibri"/>
              </a:rPr>
              <a:t> </a:t>
            </a:r>
            <a:r>
              <a:rPr spc="-30" dirty="0">
                <a:latin typeface="Calibri"/>
                <a:cs typeface="Calibri"/>
              </a:rPr>
              <a:t>A</a:t>
            </a:r>
            <a:r>
              <a:rPr spc="-10" dirty="0">
                <a:latin typeface="Calibri"/>
                <a:cs typeface="Calibri"/>
              </a:rPr>
              <a:t>g </a:t>
            </a:r>
            <a:r>
              <a:rPr dirty="0">
                <a:latin typeface="Calibri"/>
                <a:cs typeface="Calibri"/>
              </a:rPr>
              <a:t>+</a:t>
            </a:r>
            <a:r>
              <a:rPr spc="35" dirty="0">
                <a:latin typeface="Calibri"/>
                <a:cs typeface="Calibri"/>
              </a:rPr>
              <a:t> </a:t>
            </a:r>
            <a:r>
              <a:rPr spc="-20" dirty="0">
                <a:latin typeface="Calibri"/>
                <a:cs typeface="Calibri"/>
              </a:rPr>
              <a:t>Ac</a:t>
            </a:r>
            <a:endParaRPr>
              <a:latin typeface="Calibri"/>
              <a:cs typeface="Calibri"/>
            </a:endParaRPr>
          </a:p>
          <a:p>
            <a:pPr algn="ctr">
              <a:lnSpc>
                <a:spcPct val="100000"/>
              </a:lnSpc>
            </a:pPr>
            <a:r>
              <a:rPr spc="5" dirty="0">
                <a:latin typeface="Calibri"/>
                <a:cs typeface="Calibri"/>
              </a:rPr>
              <a:t>V</a:t>
            </a:r>
            <a:r>
              <a:rPr dirty="0">
                <a:latin typeface="Calibri"/>
                <a:cs typeface="Calibri"/>
              </a:rPr>
              <a:t>I</a:t>
            </a:r>
            <a:r>
              <a:rPr spc="5" dirty="0">
                <a:latin typeface="Calibri"/>
                <a:cs typeface="Calibri"/>
              </a:rPr>
              <a:t>H</a:t>
            </a:r>
            <a:r>
              <a:rPr dirty="0">
                <a:latin typeface="Calibri"/>
                <a:cs typeface="Calibri"/>
              </a:rPr>
              <a:t>-1</a:t>
            </a:r>
            <a:r>
              <a:rPr spc="-25" dirty="0">
                <a:latin typeface="Calibri"/>
                <a:cs typeface="Calibri"/>
              </a:rPr>
              <a:t> </a:t>
            </a:r>
            <a:r>
              <a:rPr dirty="0">
                <a:latin typeface="Calibri"/>
                <a:cs typeface="Calibri"/>
              </a:rPr>
              <a:t>(M</a:t>
            </a:r>
            <a:r>
              <a:rPr spc="-15" dirty="0">
                <a:latin typeface="Calibri"/>
                <a:cs typeface="Calibri"/>
              </a:rPr>
              <a:t>+</a:t>
            </a:r>
            <a:r>
              <a:rPr spc="5" dirty="0">
                <a:latin typeface="Calibri"/>
                <a:cs typeface="Calibri"/>
              </a:rPr>
              <a:t>O</a:t>
            </a:r>
            <a:r>
              <a:rPr dirty="0">
                <a:latin typeface="Calibri"/>
                <a:cs typeface="Calibri"/>
              </a:rPr>
              <a:t>)</a:t>
            </a:r>
            <a:r>
              <a:rPr spc="25" dirty="0">
                <a:latin typeface="Calibri"/>
                <a:cs typeface="Calibri"/>
              </a:rPr>
              <a:t> </a:t>
            </a:r>
            <a:r>
              <a:rPr dirty="0">
                <a:latin typeface="Calibri"/>
                <a:cs typeface="Calibri"/>
              </a:rPr>
              <a:t>&amp; VI</a:t>
            </a:r>
            <a:r>
              <a:rPr spc="20" dirty="0">
                <a:latin typeface="Calibri"/>
                <a:cs typeface="Calibri"/>
              </a:rPr>
              <a:t>H</a:t>
            </a:r>
            <a:r>
              <a:rPr dirty="0">
                <a:latin typeface="Calibri"/>
                <a:cs typeface="Calibri"/>
              </a:rPr>
              <a:t>-2</a:t>
            </a:r>
            <a:endParaRPr>
              <a:latin typeface="Calibri"/>
              <a:cs typeface="Calibri"/>
            </a:endParaRPr>
          </a:p>
        </p:txBody>
      </p:sp>
      <p:sp>
        <p:nvSpPr>
          <p:cNvPr id="15" name="object 15"/>
          <p:cNvSpPr txBox="1"/>
          <p:nvPr/>
        </p:nvSpPr>
        <p:spPr>
          <a:xfrm>
            <a:off x="3859152" y="2493114"/>
            <a:ext cx="767080" cy="307777"/>
          </a:xfrm>
          <a:prstGeom prst="rect">
            <a:avLst/>
          </a:prstGeom>
        </p:spPr>
        <p:txBody>
          <a:bodyPr vert="horz" wrap="square" lIns="0" tIns="0" rIns="0" bIns="0" rtlCol="0">
            <a:spAutoFit/>
          </a:bodyPr>
          <a:lstStyle/>
          <a:p>
            <a:pPr marL="12700"/>
            <a:r>
              <a:rPr sz="2000" spc="-10" dirty="0">
                <a:latin typeface="Calibri"/>
                <a:cs typeface="Calibri"/>
              </a:rPr>
              <a:t>N</a:t>
            </a:r>
            <a:r>
              <a:rPr sz="2000" spc="-20" dirty="0">
                <a:latin typeface="Calibri"/>
                <a:cs typeface="Calibri"/>
              </a:rPr>
              <a:t>é</a:t>
            </a:r>
            <a:r>
              <a:rPr sz="2000" spc="-65" dirty="0">
                <a:latin typeface="Calibri"/>
                <a:cs typeface="Calibri"/>
              </a:rPr>
              <a:t>g</a:t>
            </a:r>
            <a:r>
              <a:rPr sz="2000" spc="-30" dirty="0">
                <a:latin typeface="Calibri"/>
                <a:cs typeface="Calibri"/>
              </a:rPr>
              <a:t>a</a:t>
            </a:r>
            <a:r>
              <a:rPr sz="2000" spc="-10" dirty="0">
                <a:latin typeface="Calibri"/>
                <a:cs typeface="Calibri"/>
              </a:rPr>
              <a:t>tif</a:t>
            </a:r>
            <a:endParaRPr sz="2000">
              <a:latin typeface="Calibri"/>
              <a:cs typeface="Calibri"/>
            </a:endParaRPr>
          </a:p>
        </p:txBody>
      </p:sp>
      <p:sp>
        <p:nvSpPr>
          <p:cNvPr id="16" name="object 16"/>
          <p:cNvSpPr/>
          <p:nvPr/>
        </p:nvSpPr>
        <p:spPr>
          <a:xfrm>
            <a:off x="4170842" y="1928748"/>
            <a:ext cx="1379220" cy="500380"/>
          </a:xfrm>
          <a:custGeom>
            <a:avLst/>
            <a:gdLst/>
            <a:ahLst/>
            <a:cxnLst/>
            <a:rect l="l" t="t" r="r" b="b"/>
            <a:pathLst>
              <a:path w="1379220" h="500380">
                <a:moveTo>
                  <a:pt x="18771" y="358030"/>
                </a:moveTo>
                <a:lnTo>
                  <a:pt x="6883" y="360132"/>
                </a:lnTo>
                <a:lnTo>
                  <a:pt x="0" y="369696"/>
                </a:lnTo>
                <a:lnTo>
                  <a:pt x="1743" y="381380"/>
                </a:lnTo>
                <a:lnTo>
                  <a:pt x="70958" y="500252"/>
                </a:lnTo>
                <a:lnTo>
                  <a:pt x="89370" y="468629"/>
                </a:lnTo>
                <a:lnTo>
                  <a:pt x="55083" y="468629"/>
                </a:lnTo>
                <a:lnTo>
                  <a:pt x="55060" y="410086"/>
                </a:lnTo>
                <a:lnTo>
                  <a:pt x="28362" y="364404"/>
                </a:lnTo>
                <a:lnTo>
                  <a:pt x="18771" y="358030"/>
                </a:lnTo>
                <a:close/>
              </a:path>
              <a:path w="1379220" h="500380">
                <a:moveTo>
                  <a:pt x="55083" y="410124"/>
                </a:moveTo>
                <a:lnTo>
                  <a:pt x="55083" y="468629"/>
                </a:lnTo>
                <a:lnTo>
                  <a:pt x="86833" y="468629"/>
                </a:lnTo>
                <a:lnTo>
                  <a:pt x="86833" y="460755"/>
                </a:lnTo>
                <a:lnTo>
                  <a:pt x="57242" y="460755"/>
                </a:lnTo>
                <a:lnTo>
                  <a:pt x="70952" y="437278"/>
                </a:lnTo>
                <a:lnTo>
                  <a:pt x="55083" y="410124"/>
                </a:lnTo>
                <a:close/>
              </a:path>
              <a:path w="1379220" h="500380">
                <a:moveTo>
                  <a:pt x="122172" y="358206"/>
                </a:moveTo>
                <a:lnTo>
                  <a:pt x="112868" y="365505"/>
                </a:lnTo>
                <a:lnTo>
                  <a:pt x="86833" y="410086"/>
                </a:lnTo>
                <a:lnTo>
                  <a:pt x="86833" y="468629"/>
                </a:lnTo>
                <a:lnTo>
                  <a:pt x="89370" y="468629"/>
                </a:lnTo>
                <a:lnTo>
                  <a:pt x="140173" y="381380"/>
                </a:lnTo>
                <a:lnTo>
                  <a:pt x="140757" y="380301"/>
                </a:lnTo>
                <a:lnTo>
                  <a:pt x="141600" y="368794"/>
                </a:lnTo>
                <a:lnTo>
                  <a:pt x="133879" y="359463"/>
                </a:lnTo>
                <a:lnTo>
                  <a:pt x="122172" y="358206"/>
                </a:lnTo>
                <a:close/>
              </a:path>
              <a:path w="1379220" h="500380">
                <a:moveTo>
                  <a:pt x="70952" y="437278"/>
                </a:moveTo>
                <a:lnTo>
                  <a:pt x="57242" y="460755"/>
                </a:lnTo>
                <a:lnTo>
                  <a:pt x="84674" y="460755"/>
                </a:lnTo>
                <a:lnTo>
                  <a:pt x="70952" y="437278"/>
                </a:lnTo>
                <a:close/>
              </a:path>
              <a:path w="1379220" h="500380">
                <a:moveTo>
                  <a:pt x="86833" y="410086"/>
                </a:moveTo>
                <a:lnTo>
                  <a:pt x="70952" y="437278"/>
                </a:lnTo>
                <a:lnTo>
                  <a:pt x="84674" y="460755"/>
                </a:lnTo>
                <a:lnTo>
                  <a:pt x="86833" y="460755"/>
                </a:lnTo>
                <a:lnTo>
                  <a:pt x="86833" y="410086"/>
                </a:lnTo>
                <a:close/>
              </a:path>
              <a:path w="1379220" h="500380">
                <a:moveTo>
                  <a:pt x="1347308" y="234187"/>
                </a:moveTo>
                <a:lnTo>
                  <a:pt x="62195" y="234187"/>
                </a:lnTo>
                <a:lnTo>
                  <a:pt x="55083" y="241300"/>
                </a:lnTo>
                <a:lnTo>
                  <a:pt x="55083" y="410124"/>
                </a:lnTo>
                <a:lnTo>
                  <a:pt x="70952" y="437278"/>
                </a:lnTo>
                <a:lnTo>
                  <a:pt x="86810" y="410124"/>
                </a:lnTo>
                <a:lnTo>
                  <a:pt x="86833" y="265938"/>
                </a:lnTo>
                <a:lnTo>
                  <a:pt x="70958" y="265938"/>
                </a:lnTo>
                <a:lnTo>
                  <a:pt x="86833" y="250062"/>
                </a:lnTo>
                <a:lnTo>
                  <a:pt x="1347308" y="250062"/>
                </a:lnTo>
                <a:lnTo>
                  <a:pt x="1347308" y="234187"/>
                </a:lnTo>
                <a:close/>
              </a:path>
              <a:path w="1379220" h="500380">
                <a:moveTo>
                  <a:pt x="86833" y="250062"/>
                </a:moveTo>
                <a:lnTo>
                  <a:pt x="70958" y="265938"/>
                </a:lnTo>
                <a:lnTo>
                  <a:pt x="86833" y="265938"/>
                </a:lnTo>
                <a:lnTo>
                  <a:pt x="86833" y="250062"/>
                </a:lnTo>
                <a:close/>
              </a:path>
              <a:path w="1379220" h="500380">
                <a:moveTo>
                  <a:pt x="1379058" y="234187"/>
                </a:moveTo>
                <a:lnTo>
                  <a:pt x="1363183" y="234187"/>
                </a:lnTo>
                <a:lnTo>
                  <a:pt x="1347308" y="250062"/>
                </a:lnTo>
                <a:lnTo>
                  <a:pt x="86833" y="250062"/>
                </a:lnTo>
                <a:lnTo>
                  <a:pt x="86833" y="265938"/>
                </a:lnTo>
                <a:lnTo>
                  <a:pt x="1371946" y="265938"/>
                </a:lnTo>
                <a:lnTo>
                  <a:pt x="1379058" y="258825"/>
                </a:lnTo>
                <a:lnTo>
                  <a:pt x="1379058" y="234187"/>
                </a:lnTo>
                <a:close/>
              </a:path>
              <a:path w="1379220" h="500380">
                <a:moveTo>
                  <a:pt x="1379058" y="0"/>
                </a:moveTo>
                <a:lnTo>
                  <a:pt x="1347308" y="0"/>
                </a:lnTo>
                <a:lnTo>
                  <a:pt x="1347308" y="250062"/>
                </a:lnTo>
                <a:lnTo>
                  <a:pt x="1363183" y="234187"/>
                </a:lnTo>
                <a:lnTo>
                  <a:pt x="1379058" y="234187"/>
                </a:lnTo>
                <a:lnTo>
                  <a:pt x="1379058" y="0"/>
                </a:lnTo>
                <a:close/>
              </a:path>
            </a:pathLst>
          </a:custGeom>
          <a:solidFill>
            <a:srgbClr val="000000"/>
          </a:solidFill>
        </p:spPr>
        <p:txBody>
          <a:bodyPr wrap="square" lIns="0" tIns="0" rIns="0" bIns="0" rtlCol="0"/>
          <a:lstStyle/>
          <a:p>
            <a:endParaRPr/>
          </a:p>
        </p:txBody>
      </p:sp>
      <p:sp>
        <p:nvSpPr>
          <p:cNvPr id="17" name="object 17"/>
          <p:cNvSpPr/>
          <p:nvPr/>
        </p:nvSpPr>
        <p:spPr>
          <a:xfrm>
            <a:off x="2527741" y="2789252"/>
            <a:ext cx="1730375" cy="3245485"/>
          </a:xfrm>
          <a:custGeom>
            <a:avLst/>
            <a:gdLst/>
            <a:ahLst/>
            <a:cxnLst/>
            <a:rect l="l" t="t" r="r" b="b"/>
            <a:pathLst>
              <a:path w="1730375" h="3245485">
                <a:moveTo>
                  <a:pt x="18734" y="3102776"/>
                </a:moveTo>
                <a:lnTo>
                  <a:pt x="6804" y="3104904"/>
                </a:lnTo>
                <a:lnTo>
                  <a:pt x="0" y="3114523"/>
                </a:lnTo>
                <a:lnTo>
                  <a:pt x="1722" y="3126232"/>
                </a:lnTo>
                <a:lnTo>
                  <a:pt x="71001" y="3244989"/>
                </a:lnTo>
                <a:lnTo>
                  <a:pt x="89382" y="3213481"/>
                </a:lnTo>
                <a:lnTo>
                  <a:pt x="55126" y="3213481"/>
                </a:lnTo>
                <a:lnTo>
                  <a:pt x="55086" y="3154752"/>
                </a:lnTo>
                <a:lnTo>
                  <a:pt x="28374" y="3109021"/>
                </a:lnTo>
                <a:lnTo>
                  <a:pt x="18734" y="3102776"/>
                </a:lnTo>
                <a:close/>
              </a:path>
              <a:path w="1730375" h="3245485">
                <a:moveTo>
                  <a:pt x="55126" y="3154820"/>
                </a:moveTo>
                <a:lnTo>
                  <a:pt x="55126" y="3213481"/>
                </a:lnTo>
                <a:lnTo>
                  <a:pt x="86876" y="3213481"/>
                </a:lnTo>
                <a:lnTo>
                  <a:pt x="86876" y="3205479"/>
                </a:lnTo>
                <a:lnTo>
                  <a:pt x="57285" y="3205479"/>
                </a:lnTo>
                <a:lnTo>
                  <a:pt x="70992" y="3181982"/>
                </a:lnTo>
                <a:lnTo>
                  <a:pt x="55126" y="3154820"/>
                </a:lnTo>
                <a:close/>
              </a:path>
              <a:path w="1730375" h="3245485">
                <a:moveTo>
                  <a:pt x="122191" y="3102968"/>
                </a:moveTo>
                <a:lnTo>
                  <a:pt x="112847" y="3110229"/>
                </a:lnTo>
                <a:lnTo>
                  <a:pt x="86876" y="3154752"/>
                </a:lnTo>
                <a:lnTo>
                  <a:pt x="86876" y="3213481"/>
                </a:lnTo>
                <a:lnTo>
                  <a:pt x="89382" y="3213481"/>
                </a:lnTo>
                <a:lnTo>
                  <a:pt x="140279" y="3126232"/>
                </a:lnTo>
                <a:lnTo>
                  <a:pt x="140917" y="3125022"/>
                </a:lnTo>
                <a:lnTo>
                  <a:pt x="141648" y="3113520"/>
                </a:lnTo>
                <a:lnTo>
                  <a:pt x="133914" y="3104155"/>
                </a:lnTo>
                <a:lnTo>
                  <a:pt x="122191" y="3102968"/>
                </a:lnTo>
                <a:close/>
              </a:path>
              <a:path w="1730375" h="3245485">
                <a:moveTo>
                  <a:pt x="70992" y="3181982"/>
                </a:moveTo>
                <a:lnTo>
                  <a:pt x="57285" y="3205479"/>
                </a:lnTo>
                <a:lnTo>
                  <a:pt x="84717" y="3205479"/>
                </a:lnTo>
                <a:lnTo>
                  <a:pt x="70992" y="3181982"/>
                </a:lnTo>
                <a:close/>
              </a:path>
              <a:path w="1730375" h="3245485">
                <a:moveTo>
                  <a:pt x="86876" y="3154752"/>
                </a:moveTo>
                <a:lnTo>
                  <a:pt x="70992" y="3181982"/>
                </a:lnTo>
                <a:lnTo>
                  <a:pt x="84717" y="3205479"/>
                </a:lnTo>
                <a:lnTo>
                  <a:pt x="86876" y="3205479"/>
                </a:lnTo>
                <a:lnTo>
                  <a:pt x="86876" y="3154752"/>
                </a:lnTo>
                <a:close/>
              </a:path>
              <a:path w="1730375" h="3245485">
                <a:moveTo>
                  <a:pt x="1698188" y="1606550"/>
                </a:moveTo>
                <a:lnTo>
                  <a:pt x="55126" y="1606550"/>
                </a:lnTo>
                <a:lnTo>
                  <a:pt x="55126" y="3154820"/>
                </a:lnTo>
                <a:lnTo>
                  <a:pt x="70992" y="3181982"/>
                </a:lnTo>
                <a:lnTo>
                  <a:pt x="86836" y="3154820"/>
                </a:lnTo>
                <a:lnTo>
                  <a:pt x="86876" y="1638300"/>
                </a:lnTo>
                <a:lnTo>
                  <a:pt x="71001" y="1638300"/>
                </a:lnTo>
                <a:lnTo>
                  <a:pt x="86876" y="1622425"/>
                </a:lnTo>
                <a:lnTo>
                  <a:pt x="1698188" y="1622425"/>
                </a:lnTo>
                <a:lnTo>
                  <a:pt x="1698188" y="1606550"/>
                </a:lnTo>
                <a:close/>
              </a:path>
              <a:path w="1730375" h="3245485">
                <a:moveTo>
                  <a:pt x="86876" y="1622425"/>
                </a:moveTo>
                <a:lnTo>
                  <a:pt x="71001" y="1638300"/>
                </a:lnTo>
                <a:lnTo>
                  <a:pt x="86876" y="1638300"/>
                </a:lnTo>
                <a:lnTo>
                  <a:pt x="86876" y="1622425"/>
                </a:lnTo>
                <a:close/>
              </a:path>
              <a:path w="1730375" h="3245485">
                <a:moveTo>
                  <a:pt x="1729938" y="1606550"/>
                </a:moveTo>
                <a:lnTo>
                  <a:pt x="1714063" y="1606550"/>
                </a:lnTo>
                <a:lnTo>
                  <a:pt x="1698188" y="1622425"/>
                </a:lnTo>
                <a:lnTo>
                  <a:pt x="86876" y="1622425"/>
                </a:lnTo>
                <a:lnTo>
                  <a:pt x="86876" y="1638300"/>
                </a:lnTo>
                <a:lnTo>
                  <a:pt x="1729938" y="1638300"/>
                </a:lnTo>
                <a:lnTo>
                  <a:pt x="1729938" y="1606550"/>
                </a:lnTo>
                <a:close/>
              </a:path>
              <a:path w="1730375" h="3245485">
                <a:moveTo>
                  <a:pt x="1729938" y="0"/>
                </a:moveTo>
                <a:lnTo>
                  <a:pt x="1698188" y="0"/>
                </a:lnTo>
                <a:lnTo>
                  <a:pt x="1698188" y="1622425"/>
                </a:lnTo>
                <a:lnTo>
                  <a:pt x="1714063" y="1606550"/>
                </a:lnTo>
                <a:lnTo>
                  <a:pt x="1729938" y="1606550"/>
                </a:lnTo>
                <a:lnTo>
                  <a:pt x="1729938" y="0"/>
                </a:lnTo>
                <a:close/>
              </a:path>
            </a:pathLst>
          </a:custGeom>
          <a:solidFill>
            <a:srgbClr val="000000"/>
          </a:solidFill>
        </p:spPr>
        <p:txBody>
          <a:bodyPr wrap="square" lIns="0" tIns="0" rIns="0" bIns="0" rtlCol="0"/>
          <a:lstStyle/>
          <a:p>
            <a:endParaRPr/>
          </a:p>
        </p:txBody>
      </p:sp>
      <p:sp>
        <p:nvSpPr>
          <p:cNvPr id="18" name="object 18"/>
          <p:cNvSpPr/>
          <p:nvPr/>
        </p:nvSpPr>
        <p:spPr>
          <a:xfrm>
            <a:off x="5518154" y="1928748"/>
            <a:ext cx="1379220" cy="500380"/>
          </a:xfrm>
          <a:custGeom>
            <a:avLst/>
            <a:gdLst/>
            <a:ahLst/>
            <a:cxnLst/>
            <a:rect l="l" t="t" r="r" b="b"/>
            <a:pathLst>
              <a:path w="1379220" h="500380">
                <a:moveTo>
                  <a:pt x="1256885" y="358206"/>
                </a:moveTo>
                <a:lnTo>
                  <a:pt x="1245178" y="359463"/>
                </a:lnTo>
                <a:lnTo>
                  <a:pt x="1237457" y="368794"/>
                </a:lnTo>
                <a:lnTo>
                  <a:pt x="1238300" y="380301"/>
                </a:lnTo>
                <a:lnTo>
                  <a:pt x="1238885" y="381380"/>
                </a:lnTo>
                <a:lnTo>
                  <a:pt x="1308100" y="500252"/>
                </a:lnTo>
                <a:lnTo>
                  <a:pt x="1326512" y="468629"/>
                </a:lnTo>
                <a:lnTo>
                  <a:pt x="1292225" y="468629"/>
                </a:lnTo>
                <a:lnTo>
                  <a:pt x="1292225" y="410086"/>
                </a:lnTo>
                <a:lnTo>
                  <a:pt x="1266189" y="365505"/>
                </a:lnTo>
                <a:lnTo>
                  <a:pt x="1256885" y="358206"/>
                </a:lnTo>
                <a:close/>
              </a:path>
              <a:path w="1379220" h="500380">
                <a:moveTo>
                  <a:pt x="1292225" y="410086"/>
                </a:moveTo>
                <a:lnTo>
                  <a:pt x="1292225" y="468629"/>
                </a:lnTo>
                <a:lnTo>
                  <a:pt x="1323975" y="468629"/>
                </a:lnTo>
                <a:lnTo>
                  <a:pt x="1323975" y="460755"/>
                </a:lnTo>
                <a:lnTo>
                  <a:pt x="1294384" y="460755"/>
                </a:lnTo>
                <a:lnTo>
                  <a:pt x="1308105" y="437278"/>
                </a:lnTo>
                <a:lnTo>
                  <a:pt x="1292225" y="410086"/>
                </a:lnTo>
                <a:close/>
              </a:path>
              <a:path w="1379220" h="500380">
                <a:moveTo>
                  <a:pt x="1360286" y="358030"/>
                </a:moveTo>
                <a:lnTo>
                  <a:pt x="1350695" y="364404"/>
                </a:lnTo>
                <a:lnTo>
                  <a:pt x="1323997" y="410086"/>
                </a:lnTo>
                <a:lnTo>
                  <a:pt x="1323975" y="468629"/>
                </a:lnTo>
                <a:lnTo>
                  <a:pt x="1326512" y="468629"/>
                </a:lnTo>
                <a:lnTo>
                  <a:pt x="1377314" y="381380"/>
                </a:lnTo>
                <a:lnTo>
                  <a:pt x="1379058" y="369696"/>
                </a:lnTo>
                <a:lnTo>
                  <a:pt x="1372174" y="360132"/>
                </a:lnTo>
                <a:lnTo>
                  <a:pt x="1360286" y="358030"/>
                </a:lnTo>
                <a:close/>
              </a:path>
              <a:path w="1379220" h="500380">
                <a:moveTo>
                  <a:pt x="1308105" y="437278"/>
                </a:moveTo>
                <a:lnTo>
                  <a:pt x="1294384" y="460755"/>
                </a:lnTo>
                <a:lnTo>
                  <a:pt x="1321815" y="460755"/>
                </a:lnTo>
                <a:lnTo>
                  <a:pt x="1308105" y="437278"/>
                </a:lnTo>
                <a:close/>
              </a:path>
              <a:path w="1379220" h="500380">
                <a:moveTo>
                  <a:pt x="1323975" y="410124"/>
                </a:moveTo>
                <a:lnTo>
                  <a:pt x="1308105" y="437278"/>
                </a:lnTo>
                <a:lnTo>
                  <a:pt x="1321815" y="460755"/>
                </a:lnTo>
                <a:lnTo>
                  <a:pt x="1323975" y="460755"/>
                </a:lnTo>
                <a:lnTo>
                  <a:pt x="1323975" y="410124"/>
                </a:lnTo>
                <a:close/>
              </a:path>
              <a:path w="1379220" h="500380">
                <a:moveTo>
                  <a:pt x="1292225" y="250062"/>
                </a:moveTo>
                <a:lnTo>
                  <a:pt x="1292247" y="410124"/>
                </a:lnTo>
                <a:lnTo>
                  <a:pt x="1308105" y="437278"/>
                </a:lnTo>
                <a:lnTo>
                  <a:pt x="1323975" y="410124"/>
                </a:lnTo>
                <a:lnTo>
                  <a:pt x="1323975" y="265938"/>
                </a:lnTo>
                <a:lnTo>
                  <a:pt x="1308100" y="265938"/>
                </a:lnTo>
                <a:lnTo>
                  <a:pt x="1292225" y="250062"/>
                </a:lnTo>
                <a:close/>
              </a:path>
              <a:path w="1379220" h="500380">
                <a:moveTo>
                  <a:pt x="31750" y="0"/>
                </a:moveTo>
                <a:lnTo>
                  <a:pt x="0" y="0"/>
                </a:lnTo>
                <a:lnTo>
                  <a:pt x="0" y="258825"/>
                </a:lnTo>
                <a:lnTo>
                  <a:pt x="7112" y="265938"/>
                </a:lnTo>
                <a:lnTo>
                  <a:pt x="1292225" y="265938"/>
                </a:lnTo>
                <a:lnTo>
                  <a:pt x="1292225" y="250062"/>
                </a:lnTo>
                <a:lnTo>
                  <a:pt x="31750" y="250062"/>
                </a:lnTo>
                <a:lnTo>
                  <a:pt x="15875" y="234187"/>
                </a:lnTo>
                <a:lnTo>
                  <a:pt x="31750" y="234187"/>
                </a:lnTo>
                <a:lnTo>
                  <a:pt x="31750" y="0"/>
                </a:lnTo>
                <a:close/>
              </a:path>
              <a:path w="1379220" h="500380">
                <a:moveTo>
                  <a:pt x="1316863" y="234187"/>
                </a:moveTo>
                <a:lnTo>
                  <a:pt x="31750" y="234187"/>
                </a:lnTo>
                <a:lnTo>
                  <a:pt x="31750" y="250062"/>
                </a:lnTo>
                <a:lnTo>
                  <a:pt x="1292225" y="250062"/>
                </a:lnTo>
                <a:lnTo>
                  <a:pt x="1308100" y="265938"/>
                </a:lnTo>
                <a:lnTo>
                  <a:pt x="1323975" y="265938"/>
                </a:lnTo>
                <a:lnTo>
                  <a:pt x="1323975" y="241300"/>
                </a:lnTo>
                <a:lnTo>
                  <a:pt x="1316863" y="234187"/>
                </a:lnTo>
                <a:close/>
              </a:path>
              <a:path w="1379220" h="500380">
                <a:moveTo>
                  <a:pt x="31750" y="234187"/>
                </a:moveTo>
                <a:lnTo>
                  <a:pt x="15875" y="234187"/>
                </a:lnTo>
                <a:lnTo>
                  <a:pt x="31750" y="250062"/>
                </a:lnTo>
                <a:lnTo>
                  <a:pt x="31750" y="234187"/>
                </a:lnTo>
                <a:close/>
              </a:path>
            </a:pathLst>
          </a:custGeom>
          <a:solidFill>
            <a:srgbClr val="000000"/>
          </a:solidFill>
        </p:spPr>
        <p:txBody>
          <a:bodyPr wrap="square" lIns="0" tIns="0" rIns="0" bIns="0" rtlCol="0"/>
          <a:lstStyle/>
          <a:p>
            <a:endParaRPr/>
          </a:p>
        </p:txBody>
      </p:sp>
      <p:sp>
        <p:nvSpPr>
          <p:cNvPr id="19" name="object 19"/>
          <p:cNvSpPr/>
          <p:nvPr/>
        </p:nvSpPr>
        <p:spPr>
          <a:xfrm>
            <a:off x="6753640" y="2789173"/>
            <a:ext cx="142240" cy="284480"/>
          </a:xfrm>
          <a:custGeom>
            <a:avLst/>
            <a:gdLst/>
            <a:ahLst/>
            <a:cxnLst/>
            <a:rect l="l" t="t" r="r" b="b"/>
            <a:pathLst>
              <a:path w="142239" h="284480">
                <a:moveTo>
                  <a:pt x="18789" y="142121"/>
                </a:moveTo>
                <a:lnTo>
                  <a:pt x="6883" y="144232"/>
                </a:lnTo>
                <a:lnTo>
                  <a:pt x="0" y="153796"/>
                </a:lnTo>
                <a:lnTo>
                  <a:pt x="1743" y="165480"/>
                </a:lnTo>
                <a:lnTo>
                  <a:pt x="71085" y="284352"/>
                </a:lnTo>
                <a:lnTo>
                  <a:pt x="89497" y="252729"/>
                </a:lnTo>
                <a:lnTo>
                  <a:pt x="55210" y="252729"/>
                </a:lnTo>
                <a:lnTo>
                  <a:pt x="55210" y="194351"/>
                </a:lnTo>
                <a:lnTo>
                  <a:pt x="28416" y="148425"/>
                </a:lnTo>
                <a:lnTo>
                  <a:pt x="18789" y="142121"/>
                </a:lnTo>
                <a:close/>
              </a:path>
              <a:path w="142239" h="284480">
                <a:moveTo>
                  <a:pt x="55210" y="194351"/>
                </a:moveTo>
                <a:lnTo>
                  <a:pt x="55210" y="252729"/>
                </a:lnTo>
                <a:lnTo>
                  <a:pt x="86960" y="252729"/>
                </a:lnTo>
                <a:lnTo>
                  <a:pt x="86960" y="244855"/>
                </a:lnTo>
                <a:lnTo>
                  <a:pt x="57369" y="244855"/>
                </a:lnTo>
                <a:lnTo>
                  <a:pt x="71012" y="221439"/>
                </a:lnTo>
                <a:lnTo>
                  <a:pt x="55210" y="194351"/>
                </a:lnTo>
                <a:close/>
              </a:path>
              <a:path w="142239" h="284480">
                <a:moveTo>
                  <a:pt x="122190" y="142319"/>
                </a:moveTo>
                <a:lnTo>
                  <a:pt x="112868" y="149605"/>
                </a:lnTo>
                <a:lnTo>
                  <a:pt x="86960" y="194070"/>
                </a:lnTo>
                <a:lnTo>
                  <a:pt x="86960" y="252729"/>
                </a:lnTo>
                <a:lnTo>
                  <a:pt x="89497" y="252729"/>
                </a:lnTo>
                <a:lnTo>
                  <a:pt x="140300" y="165480"/>
                </a:lnTo>
                <a:lnTo>
                  <a:pt x="140923" y="164322"/>
                </a:lnTo>
                <a:lnTo>
                  <a:pt x="141699" y="152846"/>
                </a:lnTo>
                <a:lnTo>
                  <a:pt x="133906" y="143516"/>
                </a:lnTo>
                <a:lnTo>
                  <a:pt x="122190" y="142319"/>
                </a:lnTo>
                <a:close/>
              </a:path>
              <a:path w="142239" h="284480">
                <a:moveTo>
                  <a:pt x="71012" y="221439"/>
                </a:moveTo>
                <a:lnTo>
                  <a:pt x="57369" y="244855"/>
                </a:lnTo>
                <a:lnTo>
                  <a:pt x="84674" y="244855"/>
                </a:lnTo>
                <a:lnTo>
                  <a:pt x="71012" y="221439"/>
                </a:lnTo>
                <a:close/>
              </a:path>
              <a:path w="142239" h="284480">
                <a:moveTo>
                  <a:pt x="86960" y="194070"/>
                </a:moveTo>
                <a:lnTo>
                  <a:pt x="71012" y="221439"/>
                </a:lnTo>
                <a:lnTo>
                  <a:pt x="84674" y="244855"/>
                </a:lnTo>
                <a:lnTo>
                  <a:pt x="86960" y="244855"/>
                </a:lnTo>
                <a:lnTo>
                  <a:pt x="86960" y="194070"/>
                </a:lnTo>
                <a:close/>
              </a:path>
              <a:path w="142239" h="284480">
                <a:moveTo>
                  <a:pt x="56734" y="131798"/>
                </a:moveTo>
                <a:lnTo>
                  <a:pt x="55210" y="133350"/>
                </a:lnTo>
                <a:lnTo>
                  <a:pt x="55210" y="194351"/>
                </a:lnTo>
                <a:lnTo>
                  <a:pt x="71012" y="221439"/>
                </a:lnTo>
                <a:lnTo>
                  <a:pt x="86960" y="194070"/>
                </a:lnTo>
                <a:lnTo>
                  <a:pt x="86960" y="157987"/>
                </a:lnTo>
                <a:lnTo>
                  <a:pt x="71085" y="157987"/>
                </a:lnTo>
                <a:lnTo>
                  <a:pt x="86960" y="142112"/>
                </a:lnTo>
                <a:lnTo>
                  <a:pt x="56734" y="142112"/>
                </a:lnTo>
                <a:lnTo>
                  <a:pt x="56734" y="131798"/>
                </a:lnTo>
                <a:close/>
              </a:path>
              <a:path w="142239" h="284480">
                <a:moveTo>
                  <a:pt x="86960" y="142112"/>
                </a:moveTo>
                <a:lnTo>
                  <a:pt x="71085" y="157987"/>
                </a:lnTo>
                <a:lnTo>
                  <a:pt x="81372" y="157987"/>
                </a:lnTo>
                <a:lnTo>
                  <a:pt x="86960" y="152400"/>
                </a:lnTo>
                <a:lnTo>
                  <a:pt x="86960" y="142112"/>
                </a:lnTo>
                <a:close/>
              </a:path>
              <a:path w="142239" h="284480">
                <a:moveTo>
                  <a:pt x="86960" y="152400"/>
                </a:moveTo>
                <a:lnTo>
                  <a:pt x="81372" y="157987"/>
                </a:lnTo>
                <a:lnTo>
                  <a:pt x="86960" y="157987"/>
                </a:lnTo>
                <a:lnTo>
                  <a:pt x="86960" y="152400"/>
                </a:lnTo>
                <a:close/>
              </a:path>
              <a:path w="142239" h="284480">
                <a:moveTo>
                  <a:pt x="88484" y="126237"/>
                </a:moveTo>
                <a:lnTo>
                  <a:pt x="72609" y="126237"/>
                </a:lnTo>
                <a:lnTo>
                  <a:pt x="56734" y="142112"/>
                </a:lnTo>
                <a:lnTo>
                  <a:pt x="86960" y="142112"/>
                </a:lnTo>
                <a:lnTo>
                  <a:pt x="86960" y="152400"/>
                </a:lnTo>
                <a:lnTo>
                  <a:pt x="88484" y="150875"/>
                </a:lnTo>
                <a:lnTo>
                  <a:pt x="88484" y="126237"/>
                </a:lnTo>
                <a:close/>
              </a:path>
              <a:path w="142239" h="284480">
                <a:moveTo>
                  <a:pt x="72609" y="126237"/>
                </a:moveTo>
                <a:lnTo>
                  <a:pt x="62195" y="126237"/>
                </a:lnTo>
                <a:lnTo>
                  <a:pt x="56734" y="131798"/>
                </a:lnTo>
                <a:lnTo>
                  <a:pt x="56734" y="142112"/>
                </a:lnTo>
                <a:lnTo>
                  <a:pt x="72609" y="126237"/>
                </a:lnTo>
                <a:close/>
              </a:path>
              <a:path w="142239" h="284480">
                <a:moveTo>
                  <a:pt x="88484" y="0"/>
                </a:moveTo>
                <a:lnTo>
                  <a:pt x="56734" y="0"/>
                </a:lnTo>
                <a:lnTo>
                  <a:pt x="56734" y="131798"/>
                </a:lnTo>
                <a:lnTo>
                  <a:pt x="62195" y="126237"/>
                </a:lnTo>
                <a:lnTo>
                  <a:pt x="88484" y="126237"/>
                </a:lnTo>
                <a:lnTo>
                  <a:pt x="88484" y="0"/>
                </a:lnTo>
                <a:close/>
              </a:path>
            </a:pathLst>
          </a:custGeom>
          <a:solidFill>
            <a:srgbClr val="000000"/>
          </a:solidFill>
        </p:spPr>
        <p:txBody>
          <a:bodyPr wrap="square" lIns="0" tIns="0" rIns="0" bIns="0" rtlCol="0"/>
          <a:lstStyle/>
          <a:p>
            <a:endParaRPr/>
          </a:p>
        </p:txBody>
      </p:sp>
      <p:sp>
        <p:nvSpPr>
          <p:cNvPr id="20" name="object 20"/>
          <p:cNvSpPr/>
          <p:nvPr/>
        </p:nvSpPr>
        <p:spPr>
          <a:xfrm>
            <a:off x="5594805" y="3786123"/>
            <a:ext cx="1247775" cy="500380"/>
          </a:xfrm>
          <a:custGeom>
            <a:avLst/>
            <a:gdLst/>
            <a:ahLst/>
            <a:cxnLst/>
            <a:rect l="l" t="t" r="r" b="b"/>
            <a:pathLst>
              <a:path w="1247775" h="500379">
                <a:moveTo>
                  <a:pt x="18789" y="358021"/>
                </a:moveTo>
                <a:lnTo>
                  <a:pt x="6883" y="360132"/>
                </a:lnTo>
                <a:lnTo>
                  <a:pt x="0" y="369696"/>
                </a:lnTo>
                <a:lnTo>
                  <a:pt x="1743" y="381381"/>
                </a:lnTo>
                <a:lnTo>
                  <a:pt x="71085" y="500252"/>
                </a:lnTo>
                <a:lnTo>
                  <a:pt x="89497" y="468630"/>
                </a:lnTo>
                <a:lnTo>
                  <a:pt x="55210" y="468630"/>
                </a:lnTo>
                <a:lnTo>
                  <a:pt x="55210" y="410251"/>
                </a:lnTo>
                <a:lnTo>
                  <a:pt x="28416" y="364325"/>
                </a:lnTo>
                <a:lnTo>
                  <a:pt x="18789" y="358021"/>
                </a:lnTo>
                <a:close/>
              </a:path>
              <a:path w="1247775" h="500379">
                <a:moveTo>
                  <a:pt x="55210" y="410251"/>
                </a:moveTo>
                <a:lnTo>
                  <a:pt x="55210" y="468630"/>
                </a:lnTo>
                <a:lnTo>
                  <a:pt x="86960" y="468630"/>
                </a:lnTo>
                <a:lnTo>
                  <a:pt x="86960" y="460756"/>
                </a:lnTo>
                <a:lnTo>
                  <a:pt x="57369" y="460756"/>
                </a:lnTo>
                <a:lnTo>
                  <a:pt x="71012" y="437339"/>
                </a:lnTo>
                <a:lnTo>
                  <a:pt x="55210" y="410251"/>
                </a:lnTo>
                <a:close/>
              </a:path>
              <a:path w="1247775" h="500379">
                <a:moveTo>
                  <a:pt x="122190" y="358219"/>
                </a:moveTo>
                <a:lnTo>
                  <a:pt x="112868" y="365506"/>
                </a:lnTo>
                <a:lnTo>
                  <a:pt x="86960" y="409970"/>
                </a:lnTo>
                <a:lnTo>
                  <a:pt x="86960" y="468630"/>
                </a:lnTo>
                <a:lnTo>
                  <a:pt x="89497" y="468630"/>
                </a:lnTo>
                <a:lnTo>
                  <a:pt x="140300" y="381381"/>
                </a:lnTo>
                <a:lnTo>
                  <a:pt x="140923" y="380222"/>
                </a:lnTo>
                <a:lnTo>
                  <a:pt x="141699" y="368746"/>
                </a:lnTo>
                <a:lnTo>
                  <a:pt x="133906" y="359416"/>
                </a:lnTo>
                <a:lnTo>
                  <a:pt x="122190" y="358219"/>
                </a:lnTo>
                <a:close/>
              </a:path>
              <a:path w="1247775" h="500379">
                <a:moveTo>
                  <a:pt x="71012" y="437339"/>
                </a:moveTo>
                <a:lnTo>
                  <a:pt x="57369" y="460756"/>
                </a:lnTo>
                <a:lnTo>
                  <a:pt x="84674" y="460756"/>
                </a:lnTo>
                <a:lnTo>
                  <a:pt x="71012" y="437339"/>
                </a:lnTo>
                <a:close/>
              </a:path>
              <a:path w="1247775" h="500379">
                <a:moveTo>
                  <a:pt x="86960" y="409970"/>
                </a:moveTo>
                <a:lnTo>
                  <a:pt x="71012" y="437339"/>
                </a:lnTo>
                <a:lnTo>
                  <a:pt x="84674" y="460756"/>
                </a:lnTo>
                <a:lnTo>
                  <a:pt x="86960" y="460756"/>
                </a:lnTo>
                <a:lnTo>
                  <a:pt x="86960" y="409970"/>
                </a:lnTo>
                <a:close/>
              </a:path>
              <a:path w="1247775" h="500379">
                <a:moveTo>
                  <a:pt x="1215609" y="234187"/>
                </a:moveTo>
                <a:lnTo>
                  <a:pt x="62195" y="234187"/>
                </a:lnTo>
                <a:lnTo>
                  <a:pt x="55210" y="241300"/>
                </a:lnTo>
                <a:lnTo>
                  <a:pt x="55210" y="410251"/>
                </a:lnTo>
                <a:lnTo>
                  <a:pt x="71012" y="437339"/>
                </a:lnTo>
                <a:lnTo>
                  <a:pt x="86960" y="409970"/>
                </a:lnTo>
                <a:lnTo>
                  <a:pt x="86960" y="265938"/>
                </a:lnTo>
                <a:lnTo>
                  <a:pt x="71085" y="265938"/>
                </a:lnTo>
                <a:lnTo>
                  <a:pt x="86960" y="250062"/>
                </a:lnTo>
                <a:lnTo>
                  <a:pt x="1215609" y="250062"/>
                </a:lnTo>
                <a:lnTo>
                  <a:pt x="1215609" y="234187"/>
                </a:lnTo>
                <a:close/>
              </a:path>
              <a:path w="1247775" h="500379">
                <a:moveTo>
                  <a:pt x="86960" y="250062"/>
                </a:moveTo>
                <a:lnTo>
                  <a:pt x="71085" y="265938"/>
                </a:lnTo>
                <a:lnTo>
                  <a:pt x="86960" y="265938"/>
                </a:lnTo>
                <a:lnTo>
                  <a:pt x="86960" y="250062"/>
                </a:lnTo>
                <a:close/>
              </a:path>
              <a:path w="1247775" h="500379">
                <a:moveTo>
                  <a:pt x="1247359" y="234187"/>
                </a:moveTo>
                <a:lnTo>
                  <a:pt x="1231484" y="234187"/>
                </a:lnTo>
                <a:lnTo>
                  <a:pt x="1215609" y="250062"/>
                </a:lnTo>
                <a:lnTo>
                  <a:pt x="86960" y="250062"/>
                </a:lnTo>
                <a:lnTo>
                  <a:pt x="86960" y="265938"/>
                </a:lnTo>
                <a:lnTo>
                  <a:pt x="1240247" y="265938"/>
                </a:lnTo>
                <a:lnTo>
                  <a:pt x="1247359" y="258825"/>
                </a:lnTo>
                <a:lnTo>
                  <a:pt x="1247359" y="234187"/>
                </a:lnTo>
                <a:close/>
              </a:path>
              <a:path w="1247775" h="500379">
                <a:moveTo>
                  <a:pt x="1247359" y="0"/>
                </a:moveTo>
                <a:lnTo>
                  <a:pt x="1215609" y="0"/>
                </a:lnTo>
                <a:lnTo>
                  <a:pt x="1215609" y="250062"/>
                </a:lnTo>
                <a:lnTo>
                  <a:pt x="1231484" y="234187"/>
                </a:lnTo>
                <a:lnTo>
                  <a:pt x="1247359" y="234187"/>
                </a:lnTo>
                <a:lnTo>
                  <a:pt x="1247359" y="0"/>
                </a:lnTo>
                <a:close/>
              </a:path>
            </a:pathLst>
          </a:custGeom>
          <a:solidFill>
            <a:srgbClr val="000000"/>
          </a:solidFill>
        </p:spPr>
        <p:txBody>
          <a:bodyPr wrap="square" lIns="0" tIns="0" rIns="0" bIns="0" rtlCol="0"/>
          <a:lstStyle/>
          <a:p>
            <a:endParaRPr/>
          </a:p>
        </p:txBody>
      </p:sp>
      <p:sp>
        <p:nvSpPr>
          <p:cNvPr id="21" name="object 21"/>
          <p:cNvSpPr/>
          <p:nvPr/>
        </p:nvSpPr>
        <p:spPr>
          <a:xfrm>
            <a:off x="5309006" y="4646548"/>
            <a:ext cx="372745" cy="1388110"/>
          </a:xfrm>
          <a:custGeom>
            <a:avLst/>
            <a:gdLst/>
            <a:ahLst/>
            <a:cxnLst/>
            <a:rect l="l" t="t" r="r" b="b"/>
            <a:pathLst>
              <a:path w="372745" h="1388110">
                <a:moveTo>
                  <a:pt x="18754" y="1245400"/>
                </a:moveTo>
                <a:lnTo>
                  <a:pt x="6808" y="1247544"/>
                </a:lnTo>
                <a:lnTo>
                  <a:pt x="0" y="1257161"/>
                </a:lnTo>
                <a:lnTo>
                  <a:pt x="1754" y="1268857"/>
                </a:lnTo>
                <a:lnTo>
                  <a:pt x="70969" y="1387614"/>
                </a:lnTo>
                <a:lnTo>
                  <a:pt x="89366" y="1356106"/>
                </a:lnTo>
                <a:lnTo>
                  <a:pt x="55094" y="1356106"/>
                </a:lnTo>
                <a:lnTo>
                  <a:pt x="55094" y="1297393"/>
                </a:lnTo>
                <a:lnTo>
                  <a:pt x="28386" y="1251623"/>
                </a:lnTo>
                <a:lnTo>
                  <a:pt x="18754" y="1245400"/>
                </a:lnTo>
                <a:close/>
              </a:path>
              <a:path w="372745" h="1388110">
                <a:moveTo>
                  <a:pt x="55094" y="1297393"/>
                </a:moveTo>
                <a:lnTo>
                  <a:pt x="55094" y="1356106"/>
                </a:lnTo>
                <a:lnTo>
                  <a:pt x="86844" y="1356106"/>
                </a:lnTo>
                <a:lnTo>
                  <a:pt x="86844" y="1348105"/>
                </a:lnTo>
                <a:lnTo>
                  <a:pt x="57380" y="1348105"/>
                </a:lnTo>
                <a:lnTo>
                  <a:pt x="71022" y="1324691"/>
                </a:lnTo>
                <a:lnTo>
                  <a:pt x="55094" y="1297393"/>
                </a:lnTo>
                <a:close/>
              </a:path>
              <a:path w="372745" h="1388110">
                <a:moveTo>
                  <a:pt x="122213" y="1245593"/>
                </a:moveTo>
                <a:lnTo>
                  <a:pt x="112879" y="1252855"/>
                </a:lnTo>
                <a:lnTo>
                  <a:pt x="86927" y="1297393"/>
                </a:lnTo>
                <a:lnTo>
                  <a:pt x="86844" y="1356106"/>
                </a:lnTo>
                <a:lnTo>
                  <a:pt x="89366" y="1356106"/>
                </a:lnTo>
                <a:lnTo>
                  <a:pt x="140311" y="1268857"/>
                </a:lnTo>
                <a:lnTo>
                  <a:pt x="140965" y="1267621"/>
                </a:lnTo>
                <a:lnTo>
                  <a:pt x="141703" y="1256132"/>
                </a:lnTo>
                <a:lnTo>
                  <a:pt x="133941" y="1246780"/>
                </a:lnTo>
                <a:lnTo>
                  <a:pt x="122213" y="1245593"/>
                </a:lnTo>
                <a:close/>
              </a:path>
              <a:path w="372745" h="1388110">
                <a:moveTo>
                  <a:pt x="71022" y="1324691"/>
                </a:moveTo>
                <a:lnTo>
                  <a:pt x="57380" y="1348105"/>
                </a:lnTo>
                <a:lnTo>
                  <a:pt x="84685" y="1348105"/>
                </a:lnTo>
                <a:lnTo>
                  <a:pt x="71022" y="1324691"/>
                </a:lnTo>
                <a:close/>
              </a:path>
              <a:path w="372745" h="1388110">
                <a:moveTo>
                  <a:pt x="86844" y="1297537"/>
                </a:moveTo>
                <a:lnTo>
                  <a:pt x="71022" y="1324691"/>
                </a:lnTo>
                <a:lnTo>
                  <a:pt x="84685" y="1348105"/>
                </a:lnTo>
                <a:lnTo>
                  <a:pt x="86844" y="1348105"/>
                </a:lnTo>
                <a:lnTo>
                  <a:pt x="86844" y="1297537"/>
                </a:lnTo>
                <a:close/>
              </a:path>
              <a:path w="372745" h="1388110">
                <a:moveTo>
                  <a:pt x="340844" y="677926"/>
                </a:moveTo>
                <a:lnTo>
                  <a:pt x="55094" y="677926"/>
                </a:lnTo>
                <a:lnTo>
                  <a:pt x="55178" y="1297537"/>
                </a:lnTo>
                <a:lnTo>
                  <a:pt x="71022" y="1324691"/>
                </a:lnTo>
                <a:lnTo>
                  <a:pt x="86844" y="1297537"/>
                </a:lnTo>
                <a:lnTo>
                  <a:pt x="86844" y="709676"/>
                </a:lnTo>
                <a:lnTo>
                  <a:pt x="70969" y="709676"/>
                </a:lnTo>
                <a:lnTo>
                  <a:pt x="86844" y="693801"/>
                </a:lnTo>
                <a:lnTo>
                  <a:pt x="340844" y="693801"/>
                </a:lnTo>
                <a:lnTo>
                  <a:pt x="340844" y="677926"/>
                </a:lnTo>
                <a:close/>
              </a:path>
              <a:path w="372745" h="1388110">
                <a:moveTo>
                  <a:pt x="86844" y="693801"/>
                </a:moveTo>
                <a:lnTo>
                  <a:pt x="70969" y="709676"/>
                </a:lnTo>
                <a:lnTo>
                  <a:pt x="86844" y="709676"/>
                </a:lnTo>
                <a:lnTo>
                  <a:pt x="86844" y="693801"/>
                </a:lnTo>
                <a:close/>
              </a:path>
              <a:path w="372745" h="1388110">
                <a:moveTo>
                  <a:pt x="372594" y="677926"/>
                </a:moveTo>
                <a:lnTo>
                  <a:pt x="356846" y="677926"/>
                </a:lnTo>
                <a:lnTo>
                  <a:pt x="340844" y="693801"/>
                </a:lnTo>
                <a:lnTo>
                  <a:pt x="86844" y="693801"/>
                </a:lnTo>
                <a:lnTo>
                  <a:pt x="86844" y="709676"/>
                </a:lnTo>
                <a:lnTo>
                  <a:pt x="372594" y="709676"/>
                </a:lnTo>
                <a:lnTo>
                  <a:pt x="372594" y="677926"/>
                </a:lnTo>
                <a:close/>
              </a:path>
              <a:path w="372745" h="1388110">
                <a:moveTo>
                  <a:pt x="372594" y="0"/>
                </a:moveTo>
                <a:lnTo>
                  <a:pt x="340844" y="0"/>
                </a:lnTo>
                <a:lnTo>
                  <a:pt x="340844" y="693801"/>
                </a:lnTo>
                <a:lnTo>
                  <a:pt x="356846" y="677926"/>
                </a:lnTo>
                <a:lnTo>
                  <a:pt x="372594" y="677926"/>
                </a:lnTo>
                <a:lnTo>
                  <a:pt x="372594" y="0"/>
                </a:lnTo>
                <a:close/>
              </a:path>
            </a:pathLst>
          </a:custGeom>
          <a:solidFill>
            <a:srgbClr val="000000"/>
          </a:solidFill>
        </p:spPr>
        <p:txBody>
          <a:bodyPr wrap="square" lIns="0" tIns="0" rIns="0" bIns="0" rtlCol="0"/>
          <a:lstStyle/>
          <a:p>
            <a:endParaRPr/>
          </a:p>
        </p:txBody>
      </p:sp>
      <p:sp>
        <p:nvSpPr>
          <p:cNvPr id="22" name="object 22"/>
          <p:cNvSpPr/>
          <p:nvPr/>
        </p:nvSpPr>
        <p:spPr>
          <a:xfrm>
            <a:off x="6810376" y="3786123"/>
            <a:ext cx="1249045" cy="500380"/>
          </a:xfrm>
          <a:custGeom>
            <a:avLst/>
            <a:gdLst/>
            <a:ahLst/>
            <a:cxnLst/>
            <a:rect l="l" t="t" r="r" b="b"/>
            <a:pathLst>
              <a:path w="1249045" h="500379">
                <a:moveTo>
                  <a:pt x="1126741" y="358219"/>
                </a:moveTo>
                <a:lnTo>
                  <a:pt x="1114977" y="359416"/>
                </a:lnTo>
                <a:lnTo>
                  <a:pt x="1107282" y="368777"/>
                </a:lnTo>
                <a:lnTo>
                  <a:pt x="1108115" y="380281"/>
                </a:lnTo>
                <a:lnTo>
                  <a:pt x="1108710" y="381381"/>
                </a:lnTo>
                <a:lnTo>
                  <a:pt x="1177925" y="500252"/>
                </a:lnTo>
                <a:lnTo>
                  <a:pt x="1196337" y="468630"/>
                </a:lnTo>
                <a:lnTo>
                  <a:pt x="1162050" y="468630"/>
                </a:lnTo>
                <a:lnTo>
                  <a:pt x="1162050" y="410086"/>
                </a:lnTo>
                <a:lnTo>
                  <a:pt x="1136014" y="365506"/>
                </a:lnTo>
                <a:lnTo>
                  <a:pt x="1126741" y="358219"/>
                </a:lnTo>
                <a:close/>
              </a:path>
              <a:path w="1249045" h="500379">
                <a:moveTo>
                  <a:pt x="1162050" y="410086"/>
                </a:moveTo>
                <a:lnTo>
                  <a:pt x="1162050" y="468630"/>
                </a:lnTo>
                <a:lnTo>
                  <a:pt x="1193800" y="468630"/>
                </a:lnTo>
                <a:lnTo>
                  <a:pt x="1193800" y="460756"/>
                </a:lnTo>
                <a:lnTo>
                  <a:pt x="1164209" y="460756"/>
                </a:lnTo>
                <a:lnTo>
                  <a:pt x="1177930" y="437278"/>
                </a:lnTo>
                <a:lnTo>
                  <a:pt x="1162050" y="410086"/>
                </a:lnTo>
                <a:close/>
              </a:path>
              <a:path w="1249045" h="500379">
                <a:moveTo>
                  <a:pt x="1230111" y="358030"/>
                </a:moveTo>
                <a:lnTo>
                  <a:pt x="1220520" y="364404"/>
                </a:lnTo>
                <a:lnTo>
                  <a:pt x="1193822" y="410086"/>
                </a:lnTo>
                <a:lnTo>
                  <a:pt x="1193800" y="468630"/>
                </a:lnTo>
                <a:lnTo>
                  <a:pt x="1196337" y="468630"/>
                </a:lnTo>
                <a:lnTo>
                  <a:pt x="1247140" y="381381"/>
                </a:lnTo>
                <a:lnTo>
                  <a:pt x="1248883" y="369696"/>
                </a:lnTo>
                <a:lnTo>
                  <a:pt x="1241999" y="360132"/>
                </a:lnTo>
                <a:lnTo>
                  <a:pt x="1230111" y="358030"/>
                </a:lnTo>
                <a:close/>
              </a:path>
              <a:path w="1249045" h="500379">
                <a:moveTo>
                  <a:pt x="1177930" y="437278"/>
                </a:moveTo>
                <a:lnTo>
                  <a:pt x="1164209" y="460756"/>
                </a:lnTo>
                <a:lnTo>
                  <a:pt x="1191640" y="460756"/>
                </a:lnTo>
                <a:lnTo>
                  <a:pt x="1177930" y="437278"/>
                </a:lnTo>
                <a:close/>
              </a:path>
              <a:path w="1249045" h="500379">
                <a:moveTo>
                  <a:pt x="1193800" y="410124"/>
                </a:moveTo>
                <a:lnTo>
                  <a:pt x="1177930" y="437278"/>
                </a:lnTo>
                <a:lnTo>
                  <a:pt x="1191640" y="460756"/>
                </a:lnTo>
                <a:lnTo>
                  <a:pt x="1193800" y="460756"/>
                </a:lnTo>
                <a:lnTo>
                  <a:pt x="1193800" y="410124"/>
                </a:lnTo>
                <a:close/>
              </a:path>
              <a:path w="1249045" h="500379">
                <a:moveTo>
                  <a:pt x="1162050" y="250062"/>
                </a:moveTo>
                <a:lnTo>
                  <a:pt x="1162072" y="410124"/>
                </a:lnTo>
                <a:lnTo>
                  <a:pt x="1177930" y="437278"/>
                </a:lnTo>
                <a:lnTo>
                  <a:pt x="1193800" y="410124"/>
                </a:lnTo>
                <a:lnTo>
                  <a:pt x="1193800" y="265938"/>
                </a:lnTo>
                <a:lnTo>
                  <a:pt x="1177925" y="265938"/>
                </a:lnTo>
                <a:lnTo>
                  <a:pt x="1162050" y="250062"/>
                </a:lnTo>
                <a:close/>
              </a:path>
              <a:path w="1249045" h="500379">
                <a:moveTo>
                  <a:pt x="31750" y="0"/>
                </a:moveTo>
                <a:lnTo>
                  <a:pt x="0" y="0"/>
                </a:lnTo>
                <a:lnTo>
                  <a:pt x="0" y="258825"/>
                </a:lnTo>
                <a:lnTo>
                  <a:pt x="7112" y="265938"/>
                </a:lnTo>
                <a:lnTo>
                  <a:pt x="1162050" y="265938"/>
                </a:lnTo>
                <a:lnTo>
                  <a:pt x="1162050" y="250062"/>
                </a:lnTo>
                <a:lnTo>
                  <a:pt x="31750" y="250062"/>
                </a:lnTo>
                <a:lnTo>
                  <a:pt x="15875" y="234187"/>
                </a:lnTo>
                <a:lnTo>
                  <a:pt x="31750" y="234187"/>
                </a:lnTo>
                <a:lnTo>
                  <a:pt x="31750" y="0"/>
                </a:lnTo>
                <a:close/>
              </a:path>
              <a:path w="1249045" h="500379">
                <a:moveTo>
                  <a:pt x="1186688" y="234187"/>
                </a:moveTo>
                <a:lnTo>
                  <a:pt x="31750" y="234187"/>
                </a:lnTo>
                <a:lnTo>
                  <a:pt x="31750" y="250062"/>
                </a:lnTo>
                <a:lnTo>
                  <a:pt x="1162050" y="250062"/>
                </a:lnTo>
                <a:lnTo>
                  <a:pt x="1177925" y="265938"/>
                </a:lnTo>
                <a:lnTo>
                  <a:pt x="1193800" y="265938"/>
                </a:lnTo>
                <a:lnTo>
                  <a:pt x="1193800" y="241300"/>
                </a:lnTo>
                <a:lnTo>
                  <a:pt x="1186688" y="234187"/>
                </a:lnTo>
                <a:close/>
              </a:path>
              <a:path w="1249045" h="500379">
                <a:moveTo>
                  <a:pt x="31750" y="234187"/>
                </a:moveTo>
                <a:lnTo>
                  <a:pt x="15875" y="234187"/>
                </a:lnTo>
                <a:lnTo>
                  <a:pt x="31750" y="250062"/>
                </a:lnTo>
                <a:lnTo>
                  <a:pt x="31750" y="234187"/>
                </a:lnTo>
                <a:close/>
              </a:path>
            </a:pathLst>
          </a:custGeom>
          <a:solidFill>
            <a:srgbClr val="000000"/>
          </a:solidFill>
        </p:spPr>
        <p:txBody>
          <a:bodyPr wrap="square" lIns="0" tIns="0" rIns="0" bIns="0" rtlCol="0"/>
          <a:lstStyle/>
          <a:p>
            <a:endParaRPr/>
          </a:p>
        </p:txBody>
      </p:sp>
      <p:sp>
        <p:nvSpPr>
          <p:cNvPr id="23" name="object 23"/>
          <p:cNvSpPr/>
          <p:nvPr/>
        </p:nvSpPr>
        <p:spPr>
          <a:xfrm>
            <a:off x="7917343" y="4646548"/>
            <a:ext cx="141605" cy="284480"/>
          </a:xfrm>
          <a:custGeom>
            <a:avLst/>
            <a:gdLst/>
            <a:ahLst/>
            <a:cxnLst/>
            <a:rect l="l" t="t" r="r" b="b"/>
            <a:pathLst>
              <a:path w="141604" h="284479">
                <a:moveTo>
                  <a:pt x="18771" y="142130"/>
                </a:moveTo>
                <a:lnTo>
                  <a:pt x="6883" y="144232"/>
                </a:lnTo>
                <a:lnTo>
                  <a:pt x="0" y="153796"/>
                </a:lnTo>
                <a:lnTo>
                  <a:pt x="1743" y="165481"/>
                </a:lnTo>
                <a:lnTo>
                  <a:pt x="70958" y="284352"/>
                </a:lnTo>
                <a:lnTo>
                  <a:pt x="89370" y="252730"/>
                </a:lnTo>
                <a:lnTo>
                  <a:pt x="55083" y="252730"/>
                </a:lnTo>
                <a:lnTo>
                  <a:pt x="55060" y="194186"/>
                </a:lnTo>
                <a:lnTo>
                  <a:pt x="28362" y="148504"/>
                </a:lnTo>
                <a:lnTo>
                  <a:pt x="18771" y="142130"/>
                </a:lnTo>
                <a:close/>
              </a:path>
              <a:path w="141604" h="284479">
                <a:moveTo>
                  <a:pt x="55083" y="194224"/>
                </a:moveTo>
                <a:lnTo>
                  <a:pt x="55083" y="252730"/>
                </a:lnTo>
                <a:lnTo>
                  <a:pt x="86833" y="252730"/>
                </a:lnTo>
                <a:lnTo>
                  <a:pt x="86833" y="244856"/>
                </a:lnTo>
                <a:lnTo>
                  <a:pt x="57242" y="244856"/>
                </a:lnTo>
                <a:lnTo>
                  <a:pt x="70952" y="221378"/>
                </a:lnTo>
                <a:lnTo>
                  <a:pt x="55083" y="194224"/>
                </a:lnTo>
                <a:close/>
              </a:path>
              <a:path w="141604" h="284479">
                <a:moveTo>
                  <a:pt x="122172" y="142306"/>
                </a:moveTo>
                <a:lnTo>
                  <a:pt x="112868" y="149606"/>
                </a:lnTo>
                <a:lnTo>
                  <a:pt x="86833" y="194186"/>
                </a:lnTo>
                <a:lnTo>
                  <a:pt x="86833" y="252730"/>
                </a:lnTo>
                <a:lnTo>
                  <a:pt x="89370" y="252730"/>
                </a:lnTo>
                <a:lnTo>
                  <a:pt x="140173" y="165481"/>
                </a:lnTo>
                <a:lnTo>
                  <a:pt x="140757" y="164401"/>
                </a:lnTo>
                <a:lnTo>
                  <a:pt x="141600" y="152894"/>
                </a:lnTo>
                <a:lnTo>
                  <a:pt x="133879" y="143563"/>
                </a:lnTo>
                <a:lnTo>
                  <a:pt x="122172" y="142306"/>
                </a:lnTo>
                <a:close/>
              </a:path>
              <a:path w="141604" h="284479">
                <a:moveTo>
                  <a:pt x="70952" y="221378"/>
                </a:moveTo>
                <a:lnTo>
                  <a:pt x="57242" y="244856"/>
                </a:lnTo>
                <a:lnTo>
                  <a:pt x="84674" y="244856"/>
                </a:lnTo>
                <a:lnTo>
                  <a:pt x="70952" y="221378"/>
                </a:lnTo>
                <a:close/>
              </a:path>
              <a:path w="141604" h="284479">
                <a:moveTo>
                  <a:pt x="86833" y="194186"/>
                </a:moveTo>
                <a:lnTo>
                  <a:pt x="70952" y="221378"/>
                </a:lnTo>
                <a:lnTo>
                  <a:pt x="84674" y="244856"/>
                </a:lnTo>
                <a:lnTo>
                  <a:pt x="86833" y="244856"/>
                </a:lnTo>
                <a:lnTo>
                  <a:pt x="86833" y="194186"/>
                </a:lnTo>
                <a:close/>
              </a:path>
              <a:path w="141604" h="284479">
                <a:moveTo>
                  <a:pt x="56734" y="131699"/>
                </a:moveTo>
                <a:lnTo>
                  <a:pt x="55083" y="133350"/>
                </a:lnTo>
                <a:lnTo>
                  <a:pt x="55083" y="194224"/>
                </a:lnTo>
                <a:lnTo>
                  <a:pt x="70952" y="221378"/>
                </a:lnTo>
                <a:lnTo>
                  <a:pt x="86810" y="194224"/>
                </a:lnTo>
                <a:lnTo>
                  <a:pt x="86833" y="157987"/>
                </a:lnTo>
                <a:lnTo>
                  <a:pt x="70958" y="157987"/>
                </a:lnTo>
                <a:lnTo>
                  <a:pt x="86833" y="142112"/>
                </a:lnTo>
                <a:lnTo>
                  <a:pt x="56734" y="142112"/>
                </a:lnTo>
                <a:lnTo>
                  <a:pt x="56734" y="131699"/>
                </a:lnTo>
                <a:close/>
              </a:path>
              <a:path w="141604" h="284479">
                <a:moveTo>
                  <a:pt x="86833" y="142112"/>
                </a:moveTo>
                <a:lnTo>
                  <a:pt x="70958" y="157987"/>
                </a:lnTo>
                <a:lnTo>
                  <a:pt x="81372" y="157987"/>
                </a:lnTo>
                <a:lnTo>
                  <a:pt x="86833" y="152526"/>
                </a:lnTo>
                <a:lnTo>
                  <a:pt x="86833" y="142112"/>
                </a:lnTo>
                <a:close/>
              </a:path>
              <a:path w="141604" h="284479">
                <a:moveTo>
                  <a:pt x="86833" y="152526"/>
                </a:moveTo>
                <a:lnTo>
                  <a:pt x="81372" y="157987"/>
                </a:lnTo>
                <a:lnTo>
                  <a:pt x="86833" y="157987"/>
                </a:lnTo>
                <a:lnTo>
                  <a:pt x="86833" y="152526"/>
                </a:lnTo>
                <a:close/>
              </a:path>
              <a:path w="141604" h="284479">
                <a:moveTo>
                  <a:pt x="88484" y="126237"/>
                </a:moveTo>
                <a:lnTo>
                  <a:pt x="72482" y="126237"/>
                </a:lnTo>
                <a:lnTo>
                  <a:pt x="56734" y="142112"/>
                </a:lnTo>
                <a:lnTo>
                  <a:pt x="86833" y="142112"/>
                </a:lnTo>
                <a:lnTo>
                  <a:pt x="86833" y="152526"/>
                </a:lnTo>
                <a:lnTo>
                  <a:pt x="88484" y="150875"/>
                </a:lnTo>
                <a:lnTo>
                  <a:pt x="88484" y="126237"/>
                </a:lnTo>
                <a:close/>
              </a:path>
              <a:path w="141604" h="284479">
                <a:moveTo>
                  <a:pt x="72482" y="126237"/>
                </a:moveTo>
                <a:lnTo>
                  <a:pt x="62195" y="126237"/>
                </a:lnTo>
                <a:lnTo>
                  <a:pt x="56734" y="131699"/>
                </a:lnTo>
                <a:lnTo>
                  <a:pt x="56734" y="142112"/>
                </a:lnTo>
                <a:lnTo>
                  <a:pt x="72482" y="126237"/>
                </a:lnTo>
                <a:close/>
              </a:path>
              <a:path w="141604" h="284479">
                <a:moveTo>
                  <a:pt x="88484" y="0"/>
                </a:moveTo>
                <a:lnTo>
                  <a:pt x="56734" y="0"/>
                </a:lnTo>
                <a:lnTo>
                  <a:pt x="56734" y="131699"/>
                </a:lnTo>
                <a:lnTo>
                  <a:pt x="62195" y="126237"/>
                </a:lnTo>
                <a:lnTo>
                  <a:pt x="88484" y="126237"/>
                </a:lnTo>
                <a:lnTo>
                  <a:pt x="88484" y="0"/>
                </a:lnTo>
                <a:close/>
              </a:path>
            </a:pathLst>
          </a:custGeom>
          <a:solidFill>
            <a:srgbClr val="000000"/>
          </a:solidFill>
        </p:spPr>
        <p:txBody>
          <a:bodyPr wrap="square" lIns="0" tIns="0" rIns="0" bIns="0" rtlCol="0"/>
          <a:lstStyle/>
          <a:p>
            <a:endParaRPr/>
          </a:p>
        </p:txBody>
      </p:sp>
      <p:sp>
        <p:nvSpPr>
          <p:cNvPr id="24" name="object 24"/>
          <p:cNvSpPr/>
          <p:nvPr/>
        </p:nvSpPr>
        <p:spPr>
          <a:xfrm>
            <a:off x="5532120" y="3087625"/>
            <a:ext cx="2587752" cy="728471"/>
          </a:xfrm>
          <a:prstGeom prst="rect">
            <a:avLst/>
          </a:prstGeom>
          <a:blipFill>
            <a:blip r:embed="rId8" cstate="print"/>
            <a:stretch>
              <a:fillRect/>
            </a:stretch>
          </a:blipFill>
        </p:spPr>
        <p:txBody>
          <a:bodyPr wrap="square" lIns="0" tIns="0" rIns="0" bIns="0" rtlCol="0"/>
          <a:lstStyle/>
          <a:p>
            <a:endParaRPr/>
          </a:p>
        </p:txBody>
      </p:sp>
      <p:sp>
        <p:nvSpPr>
          <p:cNvPr id="25" name="object 25"/>
          <p:cNvSpPr/>
          <p:nvPr/>
        </p:nvSpPr>
        <p:spPr>
          <a:xfrm>
            <a:off x="5733288" y="3108968"/>
            <a:ext cx="2234184" cy="758951"/>
          </a:xfrm>
          <a:prstGeom prst="rect">
            <a:avLst/>
          </a:prstGeom>
          <a:blipFill>
            <a:blip r:embed="rId9" cstate="print"/>
            <a:stretch>
              <a:fillRect/>
            </a:stretch>
          </a:blipFill>
        </p:spPr>
        <p:txBody>
          <a:bodyPr wrap="square" lIns="0" tIns="0" rIns="0" bIns="0" rtlCol="0"/>
          <a:lstStyle/>
          <a:p>
            <a:endParaRPr/>
          </a:p>
        </p:txBody>
      </p:sp>
      <p:sp>
        <p:nvSpPr>
          <p:cNvPr id="26" name="object 26"/>
          <p:cNvSpPr/>
          <p:nvPr/>
        </p:nvSpPr>
        <p:spPr>
          <a:xfrm>
            <a:off x="5540377" y="3071885"/>
            <a:ext cx="2571750" cy="714375"/>
          </a:xfrm>
          <a:custGeom>
            <a:avLst/>
            <a:gdLst/>
            <a:ahLst/>
            <a:cxnLst/>
            <a:rect l="l" t="t" r="r" b="b"/>
            <a:pathLst>
              <a:path w="2571750" h="714375">
                <a:moveTo>
                  <a:pt x="0" y="118999"/>
                </a:moveTo>
                <a:lnTo>
                  <a:pt x="7719" y="76744"/>
                </a:lnTo>
                <a:lnTo>
                  <a:pt x="28981" y="41176"/>
                </a:lnTo>
                <a:lnTo>
                  <a:pt x="60945" y="15121"/>
                </a:lnTo>
                <a:lnTo>
                  <a:pt x="100767" y="1403"/>
                </a:lnTo>
                <a:lnTo>
                  <a:pt x="2452624" y="0"/>
                </a:lnTo>
                <a:lnTo>
                  <a:pt x="2467279" y="890"/>
                </a:lnTo>
                <a:lnTo>
                  <a:pt x="2507645" y="13414"/>
                </a:lnTo>
                <a:lnTo>
                  <a:pt x="2540396" y="38519"/>
                </a:lnTo>
                <a:lnTo>
                  <a:pt x="2562692" y="73378"/>
                </a:lnTo>
                <a:lnTo>
                  <a:pt x="2571689" y="115169"/>
                </a:lnTo>
                <a:lnTo>
                  <a:pt x="2571750" y="595249"/>
                </a:lnTo>
                <a:lnTo>
                  <a:pt x="2570858" y="609897"/>
                </a:lnTo>
                <a:lnTo>
                  <a:pt x="2558321" y="650243"/>
                </a:lnTo>
                <a:lnTo>
                  <a:pt x="2533200" y="682987"/>
                </a:lnTo>
                <a:lnTo>
                  <a:pt x="2498332" y="705288"/>
                </a:lnTo>
                <a:lnTo>
                  <a:pt x="2456556" y="714311"/>
                </a:lnTo>
                <a:lnTo>
                  <a:pt x="119125" y="714375"/>
                </a:lnTo>
                <a:lnTo>
                  <a:pt x="104477" y="713483"/>
                </a:lnTo>
                <a:lnTo>
                  <a:pt x="64131" y="700946"/>
                </a:lnTo>
                <a:lnTo>
                  <a:pt x="31387" y="675825"/>
                </a:lnTo>
                <a:lnTo>
                  <a:pt x="9086" y="640957"/>
                </a:lnTo>
                <a:lnTo>
                  <a:pt x="63" y="599181"/>
                </a:lnTo>
                <a:lnTo>
                  <a:pt x="0" y="118999"/>
                </a:lnTo>
                <a:close/>
              </a:path>
            </a:pathLst>
          </a:custGeom>
          <a:ln w="9525">
            <a:solidFill>
              <a:srgbClr val="000000"/>
            </a:solidFill>
          </a:ln>
        </p:spPr>
        <p:txBody>
          <a:bodyPr wrap="square" lIns="0" tIns="0" rIns="0" bIns="0" rtlCol="0"/>
          <a:lstStyle/>
          <a:p>
            <a:endParaRPr/>
          </a:p>
        </p:txBody>
      </p:sp>
      <p:sp>
        <p:nvSpPr>
          <p:cNvPr id="27" name="object 27"/>
          <p:cNvSpPr txBox="1"/>
          <p:nvPr/>
        </p:nvSpPr>
        <p:spPr>
          <a:xfrm>
            <a:off x="5863213" y="3185414"/>
            <a:ext cx="1927225" cy="553998"/>
          </a:xfrm>
          <a:prstGeom prst="rect">
            <a:avLst/>
          </a:prstGeom>
        </p:spPr>
        <p:txBody>
          <a:bodyPr vert="horz" wrap="square" lIns="0" tIns="0" rIns="0" bIns="0" rtlCol="0">
            <a:spAutoFit/>
          </a:bodyPr>
          <a:lstStyle/>
          <a:p>
            <a:pPr marL="335915" marR="5080" indent="-323850"/>
            <a:r>
              <a:rPr spc="-160" dirty="0">
                <a:latin typeface="Calibri"/>
                <a:cs typeface="Calibri"/>
              </a:rPr>
              <a:t>T</a:t>
            </a:r>
            <a:r>
              <a:rPr spc="-20" dirty="0">
                <a:latin typeface="Calibri"/>
                <a:cs typeface="Calibri"/>
              </a:rPr>
              <a:t>e</a:t>
            </a:r>
            <a:r>
              <a:rPr spc="-35" dirty="0">
                <a:latin typeface="Calibri"/>
                <a:cs typeface="Calibri"/>
              </a:rPr>
              <a:t>s</a:t>
            </a:r>
            <a:r>
              <a:rPr spc="-10" dirty="0">
                <a:latin typeface="Calibri"/>
                <a:cs typeface="Calibri"/>
              </a:rPr>
              <a:t>t</a:t>
            </a:r>
            <a:r>
              <a:rPr spc="15" dirty="0">
                <a:latin typeface="Calibri"/>
                <a:cs typeface="Calibri"/>
              </a:rPr>
              <a:t> </a:t>
            </a:r>
            <a:r>
              <a:rPr spc="-10" dirty="0">
                <a:latin typeface="Calibri"/>
                <a:cs typeface="Calibri"/>
              </a:rPr>
              <a:t>de</a:t>
            </a:r>
            <a:r>
              <a:rPr spc="15" dirty="0">
                <a:latin typeface="Calibri"/>
                <a:cs typeface="Calibri"/>
              </a:rPr>
              <a:t> </a:t>
            </a:r>
            <a:r>
              <a:rPr spc="-30" dirty="0">
                <a:latin typeface="Calibri"/>
                <a:cs typeface="Calibri"/>
              </a:rPr>
              <a:t>c</a:t>
            </a:r>
            <a:r>
              <a:rPr spc="5" dirty="0">
                <a:latin typeface="Calibri"/>
                <a:cs typeface="Calibri"/>
              </a:rPr>
              <a:t>o</a:t>
            </a:r>
            <a:r>
              <a:rPr spc="-10" dirty="0">
                <a:latin typeface="Calibri"/>
                <a:cs typeface="Calibri"/>
              </a:rPr>
              <a:t>n</a:t>
            </a:r>
            <a:r>
              <a:rPr spc="-5" dirty="0">
                <a:latin typeface="Calibri"/>
                <a:cs typeface="Calibri"/>
              </a:rPr>
              <a:t>fi</a:t>
            </a:r>
            <a:r>
              <a:rPr spc="-10" dirty="0">
                <a:latin typeface="Calibri"/>
                <a:cs typeface="Calibri"/>
              </a:rPr>
              <a:t>r</a:t>
            </a:r>
            <a:r>
              <a:rPr spc="-15" dirty="0">
                <a:latin typeface="Calibri"/>
                <a:cs typeface="Calibri"/>
              </a:rPr>
              <a:t>m</a:t>
            </a:r>
            <a:r>
              <a:rPr spc="-30" dirty="0">
                <a:latin typeface="Calibri"/>
                <a:cs typeface="Calibri"/>
              </a:rPr>
              <a:t>a</a:t>
            </a:r>
            <a:r>
              <a:rPr dirty="0">
                <a:latin typeface="Calibri"/>
                <a:cs typeface="Calibri"/>
              </a:rPr>
              <a:t>t</a:t>
            </a:r>
            <a:r>
              <a:rPr spc="-10" dirty="0">
                <a:latin typeface="Calibri"/>
                <a:cs typeface="Calibri"/>
              </a:rPr>
              <a:t>i</a:t>
            </a:r>
            <a:r>
              <a:rPr spc="5" dirty="0">
                <a:latin typeface="Calibri"/>
                <a:cs typeface="Calibri"/>
              </a:rPr>
              <a:t>o</a:t>
            </a:r>
            <a:r>
              <a:rPr dirty="0">
                <a:latin typeface="Calibri"/>
                <a:cs typeface="Calibri"/>
              </a:rPr>
              <a:t>n </a:t>
            </a:r>
            <a:r>
              <a:rPr spc="5" dirty="0">
                <a:latin typeface="Calibri"/>
                <a:cs typeface="Calibri"/>
              </a:rPr>
              <a:t>V</a:t>
            </a:r>
            <a:r>
              <a:rPr dirty="0">
                <a:latin typeface="Calibri"/>
                <a:cs typeface="Calibri"/>
              </a:rPr>
              <a:t>I</a:t>
            </a:r>
            <a:r>
              <a:rPr spc="10" dirty="0">
                <a:latin typeface="Calibri"/>
                <a:cs typeface="Calibri"/>
              </a:rPr>
              <a:t>H</a:t>
            </a:r>
            <a:r>
              <a:rPr dirty="0">
                <a:latin typeface="Calibri"/>
                <a:cs typeface="Calibri"/>
              </a:rPr>
              <a:t>-1</a:t>
            </a:r>
            <a:r>
              <a:rPr spc="-25" dirty="0">
                <a:latin typeface="Calibri"/>
                <a:cs typeface="Calibri"/>
              </a:rPr>
              <a:t> </a:t>
            </a:r>
            <a:r>
              <a:rPr dirty="0">
                <a:latin typeface="Calibri"/>
                <a:cs typeface="Calibri"/>
              </a:rPr>
              <a:t>≠</a:t>
            </a:r>
            <a:r>
              <a:rPr spc="10" dirty="0">
                <a:latin typeface="Calibri"/>
                <a:cs typeface="Calibri"/>
              </a:rPr>
              <a:t> </a:t>
            </a:r>
            <a:r>
              <a:rPr spc="5" dirty="0">
                <a:latin typeface="Calibri"/>
                <a:cs typeface="Calibri"/>
              </a:rPr>
              <a:t>V</a:t>
            </a:r>
            <a:r>
              <a:rPr dirty="0">
                <a:latin typeface="Calibri"/>
                <a:cs typeface="Calibri"/>
              </a:rPr>
              <a:t>I</a:t>
            </a:r>
            <a:r>
              <a:rPr spc="15" dirty="0">
                <a:latin typeface="Calibri"/>
                <a:cs typeface="Calibri"/>
              </a:rPr>
              <a:t>H</a:t>
            </a:r>
            <a:r>
              <a:rPr dirty="0">
                <a:latin typeface="Calibri"/>
                <a:cs typeface="Calibri"/>
              </a:rPr>
              <a:t>-</a:t>
            </a:r>
            <a:r>
              <a:rPr spc="-10" dirty="0">
                <a:latin typeface="Calibri"/>
                <a:cs typeface="Calibri"/>
              </a:rPr>
              <a:t>2</a:t>
            </a:r>
            <a:endParaRPr>
              <a:latin typeface="Calibri"/>
              <a:cs typeface="Calibri"/>
            </a:endParaRPr>
          </a:p>
        </p:txBody>
      </p:sp>
      <p:sp>
        <p:nvSpPr>
          <p:cNvPr id="28" name="object 28"/>
          <p:cNvSpPr/>
          <p:nvPr/>
        </p:nvSpPr>
        <p:spPr>
          <a:xfrm>
            <a:off x="6211824" y="2444574"/>
            <a:ext cx="1228344" cy="374903"/>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6352037" y="2401823"/>
            <a:ext cx="1002791" cy="539496"/>
          </a:xfrm>
          <a:prstGeom prst="rect">
            <a:avLst/>
          </a:prstGeom>
          <a:blipFill>
            <a:blip r:embed="rId11" cstate="print"/>
            <a:stretch>
              <a:fillRect/>
            </a:stretch>
          </a:blipFill>
        </p:spPr>
        <p:txBody>
          <a:bodyPr wrap="square" lIns="0" tIns="0" rIns="0" bIns="0" rtlCol="0"/>
          <a:lstStyle/>
          <a:p>
            <a:endParaRPr/>
          </a:p>
        </p:txBody>
      </p:sp>
      <p:sp>
        <p:nvSpPr>
          <p:cNvPr id="30" name="object 30"/>
          <p:cNvSpPr/>
          <p:nvPr/>
        </p:nvSpPr>
        <p:spPr>
          <a:xfrm>
            <a:off x="6218341" y="2428875"/>
            <a:ext cx="1214755" cy="360680"/>
          </a:xfrm>
          <a:custGeom>
            <a:avLst/>
            <a:gdLst/>
            <a:ahLst/>
            <a:cxnLst/>
            <a:rect l="l" t="t" r="r" b="b"/>
            <a:pathLst>
              <a:path w="1214754" h="360680">
                <a:moveTo>
                  <a:pt x="0" y="60071"/>
                </a:moveTo>
                <a:lnTo>
                  <a:pt x="14353" y="21062"/>
                </a:lnTo>
                <a:lnTo>
                  <a:pt x="50012" y="819"/>
                </a:lnTo>
                <a:lnTo>
                  <a:pt x="1154302" y="0"/>
                </a:lnTo>
                <a:lnTo>
                  <a:pt x="1168682" y="1735"/>
                </a:lnTo>
                <a:lnTo>
                  <a:pt x="1202664" y="24455"/>
                </a:lnTo>
                <a:lnTo>
                  <a:pt x="1214374" y="300354"/>
                </a:lnTo>
                <a:lnTo>
                  <a:pt x="1212634" y="314741"/>
                </a:lnTo>
                <a:lnTo>
                  <a:pt x="1189871" y="348669"/>
                </a:lnTo>
                <a:lnTo>
                  <a:pt x="59944" y="360299"/>
                </a:lnTo>
                <a:lnTo>
                  <a:pt x="45542" y="358563"/>
                </a:lnTo>
                <a:lnTo>
                  <a:pt x="11595" y="335831"/>
                </a:lnTo>
                <a:lnTo>
                  <a:pt x="0" y="60071"/>
                </a:lnTo>
                <a:close/>
              </a:path>
            </a:pathLst>
          </a:custGeom>
          <a:ln w="9524">
            <a:solidFill>
              <a:srgbClr val="000000"/>
            </a:solidFill>
          </a:ln>
        </p:spPr>
        <p:txBody>
          <a:bodyPr wrap="square" lIns="0" tIns="0" rIns="0" bIns="0" rtlCol="0"/>
          <a:lstStyle/>
          <a:p>
            <a:endParaRPr/>
          </a:p>
        </p:txBody>
      </p:sp>
      <p:sp>
        <p:nvSpPr>
          <p:cNvPr id="31" name="object 31"/>
          <p:cNvSpPr txBox="1"/>
          <p:nvPr/>
        </p:nvSpPr>
        <p:spPr>
          <a:xfrm>
            <a:off x="6496308" y="2493114"/>
            <a:ext cx="661035" cy="307777"/>
          </a:xfrm>
          <a:prstGeom prst="rect">
            <a:avLst/>
          </a:prstGeom>
        </p:spPr>
        <p:txBody>
          <a:bodyPr vert="horz" wrap="square" lIns="0" tIns="0" rIns="0" bIns="0" rtlCol="0">
            <a:spAutoFit/>
          </a:bodyPr>
          <a:lstStyle/>
          <a:p>
            <a:pPr marL="12700"/>
            <a:r>
              <a:rPr sz="2000" spc="-65" dirty="0">
                <a:latin typeface="Calibri"/>
                <a:cs typeface="Calibri"/>
              </a:rPr>
              <a:t>P</a:t>
            </a:r>
            <a:r>
              <a:rPr sz="2000" spc="-20" dirty="0">
                <a:latin typeface="Calibri"/>
                <a:cs typeface="Calibri"/>
              </a:rPr>
              <a:t>os</a:t>
            </a:r>
            <a:r>
              <a:rPr sz="2000" spc="-10" dirty="0">
                <a:latin typeface="Calibri"/>
                <a:cs typeface="Calibri"/>
              </a:rPr>
              <a:t>itif</a:t>
            </a:r>
            <a:endParaRPr sz="2000">
              <a:latin typeface="Calibri"/>
              <a:cs typeface="Calibri"/>
            </a:endParaRPr>
          </a:p>
        </p:txBody>
      </p:sp>
      <p:sp>
        <p:nvSpPr>
          <p:cNvPr id="32" name="object 32"/>
          <p:cNvSpPr/>
          <p:nvPr/>
        </p:nvSpPr>
        <p:spPr>
          <a:xfrm>
            <a:off x="4522851" y="6034166"/>
            <a:ext cx="1714500" cy="714375"/>
          </a:xfrm>
          <a:custGeom>
            <a:avLst/>
            <a:gdLst/>
            <a:ahLst/>
            <a:cxnLst/>
            <a:rect l="l" t="t" r="r" b="b"/>
            <a:pathLst>
              <a:path w="1714500" h="714375">
                <a:moveTo>
                  <a:pt x="1595374" y="0"/>
                </a:moveTo>
                <a:lnTo>
                  <a:pt x="115220" y="58"/>
                </a:lnTo>
                <a:lnTo>
                  <a:pt x="73413" y="9036"/>
                </a:lnTo>
                <a:lnTo>
                  <a:pt x="38538" y="31315"/>
                </a:lnTo>
                <a:lnTo>
                  <a:pt x="13421" y="64053"/>
                </a:lnTo>
                <a:lnTo>
                  <a:pt x="891" y="104408"/>
                </a:lnTo>
                <a:lnTo>
                  <a:pt x="0" y="119062"/>
                </a:lnTo>
                <a:lnTo>
                  <a:pt x="58" y="599089"/>
                </a:lnTo>
                <a:lnTo>
                  <a:pt x="9023" y="640897"/>
                </a:lnTo>
                <a:lnTo>
                  <a:pt x="31277" y="675792"/>
                </a:lnTo>
                <a:lnTo>
                  <a:pt x="63992" y="700934"/>
                </a:lnTo>
                <a:lnTo>
                  <a:pt x="104341" y="713482"/>
                </a:lnTo>
                <a:lnTo>
                  <a:pt x="118999" y="714375"/>
                </a:lnTo>
                <a:lnTo>
                  <a:pt x="1599254" y="714313"/>
                </a:lnTo>
                <a:lnTo>
                  <a:pt x="1641047" y="705309"/>
                </a:lnTo>
                <a:lnTo>
                  <a:pt x="1675931" y="683024"/>
                </a:lnTo>
                <a:lnTo>
                  <a:pt x="1701064" y="650295"/>
                </a:lnTo>
                <a:lnTo>
                  <a:pt x="1713607" y="609958"/>
                </a:lnTo>
                <a:lnTo>
                  <a:pt x="1714500" y="595312"/>
                </a:lnTo>
                <a:lnTo>
                  <a:pt x="1714437" y="115183"/>
                </a:lnTo>
                <a:lnTo>
                  <a:pt x="1705428" y="73408"/>
                </a:lnTo>
                <a:lnTo>
                  <a:pt x="1683129" y="38544"/>
                </a:lnTo>
                <a:lnTo>
                  <a:pt x="1650381" y="13426"/>
                </a:lnTo>
                <a:lnTo>
                  <a:pt x="1610025" y="891"/>
                </a:lnTo>
                <a:lnTo>
                  <a:pt x="1595374" y="0"/>
                </a:lnTo>
                <a:close/>
              </a:path>
            </a:pathLst>
          </a:custGeom>
          <a:solidFill>
            <a:srgbClr val="FFFFFF"/>
          </a:solidFill>
        </p:spPr>
        <p:txBody>
          <a:bodyPr wrap="square" lIns="0" tIns="0" rIns="0" bIns="0" rtlCol="0"/>
          <a:lstStyle/>
          <a:p>
            <a:endParaRPr/>
          </a:p>
        </p:txBody>
      </p:sp>
      <p:sp>
        <p:nvSpPr>
          <p:cNvPr id="33" name="object 33"/>
          <p:cNvSpPr/>
          <p:nvPr/>
        </p:nvSpPr>
        <p:spPr>
          <a:xfrm>
            <a:off x="4522851" y="6034166"/>
            <a:ext cx="1714500" cy="714375"/>
          </a:xfrm>
          <a:custGeom>
            <a:avLst/>
            <a:gdLst/>
            <a:ahLst/>
            <a:cxnLst/>
            <a:rect l="l" t="t" r="r" b="b"/>
            <a:pathLst>
              <a:path w="1714500" h="714375">
                <a:moveTo>
                  <a:pt x="0" y="119062"/>
                </a:moveTo>
                <a:lnTo>
                  <a:pt x="7706" y="76799"/>
                </a:lnTo>
                <a:lnTo>
                  <a:pt x="28941" y="41206"/>
                </a:lnTo>
                <a:lnTo>
                  <a:pt x="60878" y="15125"/>
                </a:lnTo>
                <a:lnTo>
                  <a:pt x="100689" y="1398"/>
                </a:lnTo>
                <a:lnTo>
                  <a:pt x="1595374" y="0"/>
                </a:lnTo>
                <a:lnTo>
                  <a:pt x="1610025" y="891"/>
                </a:lnTo>
                <a:lnTo>
                  <a:pt x="1650381" y="13426"/>
                </a:lnTo>
                <a:lnTo>
                  <a:pt x="1683129" y="38544"/>
                </a:lnTo>
                <a:lnTo>
                  <a:pt x="1705428" y="73408"/>
                </a:lnTo>
                <a:lnTo>
                  <a:pt x="1714437" y="115183"/>
                </a:lnTo>
                <a:lnTo>
                  <a:pt x="1714500" y="595312"/>
                </a:lnTo>
                <a:lnTo>
                  <a:pt x="1713607" y="609958"/>
                </a:lnTo>
                <a:lnTo>
                  <a:pt x="1701064" y="650295"/>
                </a:lnTo>
                <a:lnTo>
                  <a:pt x="1675931" y="683024"/>
                </a:lnTo>
                <a:lnTo>
                  <a:pt x="1641047" y="705309"/>
                </a:lnTo>
                <a:lnTo>
                  <a:pt x="1599254" y="714313"/>
                </a:lnTo>
                <a:lnTo>
                  <a:pt x="118999" y="714375"/>
                </a:lnTo>
                <a:lnTo>
                  <a:pt x="104341" y="713482"/>
                </a:lnTo>
                <a:lnTo>
                  <a:pt x="63992" y="700934"/>
                </a:lnTo>
                <a:lnTo>
                  <a:pt x="31277" y="675792"/>
                </a:lnTo>
                <a:lnTo>
                  <a:pt x="9023" y="640897"/>
                </a:lnTo>
                <a:lnTo>
                  <a:pt x="58" y="599089"/>
                </a:lnTo>
                <a:lnTo>
                  <a:pt x="0" y="119062"/>
                </a:lnTo>
                <a:close/>
              </a:path>
            </a:pathLst>
          </a:custGeom>
          <a:ln w="25400">
            <a:solidFill>
              <a:srgbClr val="000000"/>
            </a:solidFill>
          </a:ln>
        </p:spPr>
        <p:txBody>
          <a:bodyPr wrap="square" lIns="0" tIns="0" rIns="0" bIns="0" rtlCol="0"/>
          <a:lstStyle/>
          <a:p>
            <a:endParaRPr/>
          </a:p>
        </p:txBody>
      </p:sp>
      <p:sp>
        <p:nvSpPr>
          <p:cNvPr id="34" name="object 34"/>
          <p:cNvSpPr txBox="1"/>
          <p:nvPr/>
        </p:nvSpPr>
        <p:spPr>
          <a:xfrm>
            <a:off x="4723639" y="6148984"/>
            <a:ext cx="1310005" cy="553998"/>
          </a:xfrm>
          <a:prstGeom prst="rect">
            <a:avLst/>
          </a:prstGeom>
        </p:spPr>
        <p:txBody>
          <a:bodyPr vert="horz" wrap="square" lIns="0" tIns="0" rIns="0" bIns="0" rtlCol="0">
            <a:spAutoFit/>
          </a:bodyPr>
          <a:lstStyle/>
          <a:p>
            <a:pPr marL="12700" marR="5080" indent="203835"/>
            <a:r>
              <a:rPr b="1" spc="-25" dirty="0">
                <a:latin typeface="Calibri"/>
                <a:cs typeface="Calibri"/>
              </a:rPr>
              <a:t>S</a:t>
            </a:r>
            <a:r>
              <a:rPr b="1" dirty="0">
                <a:latin typeface="Calibri"/>
                <a:cs typeface="Calibri"/>
              </a:rPr>
              <a:t>é</a:t>
            </a:r>
            <a:r>
              <a:rPr b="1" spc="-20" dirty="0">
                <a:latin typeface="Calibri"/>
                <a:cs typeface="Calibri"/>
              </a:rPr>
              <a:t>rolo</a:t>
            </a:r>
            <a:r>
              <a:rPr b="1" spc="5" dirty="0">
                <a:latin typeface="Calibri"/>
                <a:cs typeface="Calibri"/>
              </a:rPr>
              <a:t>g</a:t>
            </a:r>
            <a:r>
              <a:rPr b="1" spc="-15" dirty="0">
                <a:latin typeface="Calibri"/>
                <a:cs typeface="Calibri"/>
              </a:rPr>
              <a:t>i</a:t>
            </a:r>
            <a:r>
              <a:rPr b="1" dirty="0">
                <a:latin typeface="Calibri"/>
                <a:cs typeface="Calibri"/>
              </a:rPr>
              <a:t>e </a:t>
            </a:r>
            <a:r>
              <a:rPr b="1" spc="-5" dirty="0">
                <a:latin typeface="Calibri"/>
                <a:cs typeface="Calibri"/>
              </a:rPr>
              <a:t>I</a:t>
            </a:r>
            <a:r>
              <a:rPr b="1" spc="-20" dirty="0">
                <a:latin typeface="Calibri"/>
                <a:cs typeface="Calibri"/>
              </a:rPr>
              <a:t>ndé</a:t>
            </a:r>
            <a:r>
              <a:rPr b="1" spc="-35" dirty="0">
                <a:latin typeface="Calibri"/>
                <a:cs typeface="Calibri"/>
              </a:rPr>
              <a:t>t</a:t>
            </a:r>
            <a:r>
              <a:rPr b="1" dirty="0">
                <a:latin typeface="Calibri"/>
                <a:cs typeface="Calibri"/>
              </a:rPr>
              <a:t>e</a:t>
            </a:r>
            <a:r>
              <a:rPr b="1" spc="5" dirty="0">
                <a:latin typeface="Calibri"/>
                <a:cs typeface="Calibri"/>
              </a:rPr>
              <a:t>r</a:t>
            </a:r>
            <a:r>
              <a:rPr b="1" spc="-5" dirty="0">
                <a:latin typeface="Calibri"/>
                <a:cs typeface="Calibri"/>
              </a:rPr>
              <a:t>m</a:t>
            </a:r>
            <a:r>
              <a:rPr b="1" spc="-10" dirty="0">
                <a:latin typeface="Calibri"/>
                <a:cs typeface="Calibri"/>
              </a:rPr>
              <a:t>i</a:t>
            </a:r>
            <a:r>
              <a:rPr b="1" spc="-20" dirty="0">
                <a:latin typeface="Calibri"/>
                <a:cs typeface="Calibri"/>
              </a:rPr>
              <a:t>n</a:t>
            </a:r>
            <a:r>
              <a:rPr b="1" dirty="0">
                <a:latin typeface="Calibri"/>
                <a:cs typeface="Calibri"/>
              </a:rPr>
              <a:t>ée</a:t>
            </a:r>
            <a:endParaRPr>
              <a:latin typeface="Calibri"/>
              <a:cs typeface="Calibri"/>
            </a:endParaRPr>
          </a:p>
        </p:txBody>
      </p:sp>
      <p:sp>
        <p:nvSpPr>
          <p:cNvPr id="35" name="object 35"/>
          <p:cNvSpPr/>
          <p:nvPr/>
        </p:nvSpPr>
        <p:spPr>
          <a:xfrm>
            <a:off x="7239004" y="6034166"/>
            <a:ext cx="1500505" cy="714375"/>
          </a:xfrm>
          <a:custGeom>
            <a:avLst/>
            <a:gdLst/>
            <a:ahLst/>
            <a:cxnLst/>
            <a:rect l="l" t="t" r="r" b="b"/>
            <a:pathLst>
              <a:path w="1500504" h="714375">
                <a:moveTo>
                  <a:pt x="1381125" y="0"/>
                </a:moveTo>
                <a:lnTo>
                  <a:pt x="115245" y="61"/>
                </a:lnTo>
                <a:lnTo>
                  <a:pt x="73452" y="9065"/>
                </a:lnTo>
                <a:lnTo>
                  <a:pt x="38568" y="31350"/>
                </a:lnTo>
                <a:lnTo>
                  <a:pt x="13435" y="64079"/>
                </a:lnTo>
                <a:lnTo>
                  <a:pt x="892" y="104416"/>
                </a:lnTo>
                <a:lnTo>
                  <a:pt x="0" y="119062"/>
                </a:lnTo>
                <a:lnTo>
                  <a:pt x="62" y="599191"/>
                </a:lnTo>
                <a:lnTo>
                  <a:pt x="9071" y="640966"/>
                </a:lnTo>
                <a:lnTo>
                  <a:pt x="31370" y="675830"/>
                </a:lnTo>
                <a:lnTo>
                  <a:pt x="64118" y="700948"/>
                </a:lnTo>
                <a:lnTo>
                  <a:pt x="104474" y="713483"/>
                </a:lnTo>
                <a:lnTo>
                  <a:pt x="119125" y="714375"/>
                </a:lnTo>
                <a:lnTo>
                  <a:pt x="1385005" y="714313"/>
                </a:lnTo>
                <a:lnTo>
                  <a:pt x="1426798" y="705309"/>
                </a:lnTo>
                <a:lnTo>
                  <a:pt x="1461682" y="683024"/>
                </a:lnTo>
                <a:lnTo>
                  <a:pt x="1486815" y="650295"/>
                </a:lnTo>
                <a:lnTo>
                  <a:pt x="1499358" y="609958"/>
                </a:lnTo>
                <a:lnTo>
                  <a:pt x="1500251" y="595312"/>
                </a:lnTo>
                <a:lnTo>
                  <a:pt x="1500188" y="115183"/>
                </a:lnTo>
                <a:lnTo>
                  <a:pt x="1491179" y="73408"/>
                </a:lnTo>
                <a:lnTo>
                  <a:pt x="1468880" y="38544"/>
                </a:lnTo>
                <a:lnTo>
                  <a:pt x="1436132" y="13426"/>
                </a:lnTo>
                <a:lnTo>
                  <a:pt x="1395776" y="891"/>
                </a:lnTo>
                <a:lnTo>
                  <a:pt x="1381125" y="0"/>
                </a:lnTo>
                <a:close/>
              </a:path>
            </a:pathLst>
          </a:custGeom>
          <a:solidFill>
            <a:srgbClr val="FFFFFF"/>
          </a:solidFill>
        </p:spPr>
        <p:txBody>
          <a:bodyPr wrap="square" lIns="0" tIns="0" rIns="0" bIns="0" rtlCol="0"/>
          <a:lstStyle/>
          <a:p>
            <a:endParaRPr/>
          </a:p>
        </p:txBody>
      </p:sp>
      <p:sp>
        <p:nvSpPr>
          <p:cNvPr id="36" name="object 36"/>
          <p:cNvSpPr/>
          <p:nvPr/>
        </p:nvSpPr>
        <p:spPr>
          <a:xfrm>
            <a:off x="7239004" y="6034166"/>
            <a:ext cx="1500505" cy="714375"/>
          </a:xfrm>
          <a:custGeom>
            <a:avLst/>
            <a:gdLst/>
            <a:ahLst/>
            <a:cxnLst/>
            <a:rect l="l" t="t" r="r" b="b"/>
            <a:pathLst>
              <a:path w="1500504" h="714375">
                <a:moveTo>
                  <a:pt x="0" y="119062"/>
                </a:moveTo>
                <a:lnTo>
                  <a:pt x="7715" y="76820"/>
                </a:lnTo>
                <a:lnTo>
                  <a:pt x="28967" y="41239"/>
                </a:lnTo>
                <a:lnTo>
                  <a:pt x="60916" y="15158"/>
                </a:lnTo>
                <a:lnTo>
                  <a:pt x="100721" y="1412"/>
                </a:lnTo>
                <a:lnTo>
                  <a:pt x="1381125" y="0"/>
                </a:lnTo>
                <a:lnTo>
                  <a:pt x="1395776" y="891"/>
                </a:lnTo>
                <a:lnTo>
                  <a:pt x="1436132" y="13426"/>
                </a:lnTo>
                <a:lnTo>
                  <a:pt x="1468880" y="38544"/>
                </a:lnTo>
                <a:lnTo>
                  <a:pt x="1491179" y="73408"/>
                </a:lnTo>
                <a:lnTo>
                  <a:pt x="1500188" y="115183"/>
                </a:lnTo>
                <a:lnTo>
                  <a:pt x="1500251" y="595312"/>
                </a:lnTo>
                <a:lnTo>
                  <a:pt x="1499358" y="609958"/>
                </a:lnTo>
                <a:lnTo>
                  <a:pt x="1486815" y="650295"/>
                </a:lnTo>
                <a:lnTo>
                  <a:pt x="1461682" y="683024"/>
                </a:lnTo>
                <a:lnTo>
                  <a:pt x="1426798" y="705309"/>
                </a:lnTo>
                <a:lnTo>
                  <a:pt x="1385005" y="714313"/>
                </a:lnTo>
                <a:lnTo>
                  <a:pt x="119125" y="714375"/>
                </a:lnTo>
                <a:lnTo>
                  <a:pt x="104474" y="713483"/>
                </a:lnTo>
                <a:lnTo>
                  <a:pt x="64118" y="700948"/>
                </a:lnTo>
                <a:lnTo>
                  <a:pt x="31370" y="675830"/>
                </a:lnTo>
                <a:lnTo>
                  <a:pt x="9071" y="640966"/>
                </a:lnTo>
                <a:lnTo>
                  <a:pt x="62" y="599191"/>
                </a:lnTo>
                <a:lnTo>
                  <a:pt x="0" y="119062"/>
                </a:lnTo>
                <a:close/>
              </a:path>
            </a:pathLst>
          </a:custGeom>
          <a:ln w="25400">
            <a:solidFill>
              <a:srgbClr val="000000"/>
            </a:solidFill>
          </a:ln>
        </p:spPr>
        <p:txBody>
          <a:bodyPr wrap="square" lIns="0" tIns="0" rIns="0" bIns="0" rtlCol="0"/>
          <a:lstStyle/>
          <a:p>
            <a:endParaRPr/>
          </a:p>
        </p:txBody>
      </p:sp>
      <p:sp>
        <p:nvSpPr>
          <p:cNvPr id="37" name="object 37"/>
          <p:cNvSpPr txBox="1"/>
          <p:nvPr/>
        </p:nvSpPr>
        <p:spPr>
          <a:xfrm>
            <a:off x="7538084" y="6148984"/>
            <a:ext cx="906144" cy="553998"/>
          </a:xfrm>
          <a:prstGeom prst="rect">
            <a:avLst/>
          </a:prstGeom>
        </p:spPr>
        <p:txBody>
          <a:bodyPr vert="horz" wrap="square" lIns="0" tIns="0" rIns="0" bIns="0" rtlCol="0">
            <a:spAutoFit/>
          </a:bodyPr>
          <a:lstStyle/>
          <a:p>
            <a:pPr marL="82550" marR="5080" indent="-70485"/>
            <a:r>
              <a:rPr b="1" spc="-25" dirty="0">
                <a:latin typeface="Calibri"/>
                <a:cs typeface="Calibri"/>
              </a:rPr>
              <a:t>S</a:t>
            </a:r>
            <a:r>
              <a:rPr b="1" dirty="0">
                <a:latin typeface="Calibri"/>
                <a:cs typeface="Calibri"/>
              </a:rPr>
              <a:t>é</a:t>
            </a:r>
            <a:r>
              <a:rPr b="1" spc="-20" dirty="0">
                <a:latin typeface="Calibri"/>
                <a:cs typeface="Calibri"/>
              </a:rPr>
              <a:t>r</a:t>
            </a:r>
            <a:r>
              <a:rPr b="1" spc="-15" dirty="0">
                <a:latin typeface="Calibri"/>
                <a:cs typeface="Calibri"/>
              </a:rPr>
              <a:t>olo</a:t>
            </a:r>
            <a:r>
              <a:rPr b="1" spc="5" dirty="0">
                <a:latin typeface="Calibri"/>
                <a:cs typeface="Calibri"/>
              </a:rPr>
              <a:t>g</a:t>
            </a:r>
            <a:r>
              <a:rPr b="1" spc="-15" dirty="0">
                <a:latin typeface="Calibri"/>
                <a:cs typeface="Calibri"/>
              </a:rPr>
              <a:t>i</a:t>
            </a:r>
            <a:r>
              <a:rPr b="1" dirty="0">
                <a:latin typeface="Calibri"/>
                <a:cs typeface="Calibri"/>
              </a:rPr>
              <a:t>e </a:t>
            </a:r>
            <a:r>
              <a:rPr b="1" spc="-25" dirty="0">
                <a:latin typeface="Calibri"/>
                <a:cs typeface="Calibri"/>
              </a:rPr>
              <a:t>P</a:t>
            </a:r>
            <a:r>
              <a:rPr b="1" spc="-15" dirty="0">
                <a:latin typeface="Calibri"/>
                <a:cs typeface="Calibri"/>
              </a:rPr>
              <a:t>o</a:t>
            </a:r>
            <a:r>
              <a:rPr b="1" spc="-10" dirty="0">
                <a:latin typeface="Calibri"/>
                <a:cs typeface="Calibri"/>
              </a:rPr>
              <a:t>s</a:t>
            </a:r>
            <a:r>
              <a:rPr b="1" spc="-15" dirty="0">
                <a:latin typeface="Calibri"/>
                <a:cs typeface="Calibri"/>
              </a:rPr>
              <a:t>i</a:t>
            </a:r>
            <a:r>
              <a:rPr b="1" spc="-10" dirty="0">
                <a:latin typeface="Calibri"/>
                <a:cs typeface="Calibri"/>
              </a:rPr>
              <a:t>t</a:t>
            </a:r>
            <a:r>
              <a:rPr b="1" spc="-15" dirty="0">
                <a:latin typeface="Calibri"/>
                <a:cs typeface="Calibri"/>
              </a:rPr>
              <a:t>i</a:t>
            </a:r>
            <a:r>
              <a:rPr b="1" spc="-40" dirty="0">
                <a:latin typeface="Calibri"/>
                <a:cs typeface="Calibri"/>
              </a:rPr>
              <a:t>v</a:t>
            </a:r>
            <a:r>
              <a:rPr b="1" dirty="0">
                <a:latin typeface="Calibri"/>
                <a:cs typeface="Calibri"/>
              </a:rPr>
              <a:t>e</a:t>
            </a:r>
            <a:endParaRPr>
              <a:latin typeface="Calibri"/>
              <a:cs typeface="Calibri"/>
            </a:endParaRPr>
          </a:p>
        </p:txBody>
      </p:sp>
      <p:sp>
        <p:nvSpPr>
          <p:cNvPr id="38" name="object 38"/>
          <p:cNvSpPr/>
          <p:nvPr/>
        </p:nvSpPr>
        <p:spPr>
          <a:xfrm>
            <a:off x="5050536" y="4300807"/>
            <a:ext cx="1228343" cy="377951"/>
          </a:xfrm>
          <a:prstGeom prst="rect">
            <a:avLst/>
          </a:prstGeom>
          <a:blipFill>
            <a:blip r:embed="rId12" cstate="print"/>
            <a:stretch>
              <a:fillRect/>
            </a:stretch>
          </a:blipFill>
        </p:spPr>
        <p:txBody>
          <a:bodyPr wrap="square" lIns="0" tIns="0" rIns="0" bIns="0" rtlCol="0"/>
          <a:lstStyle/>
          <a:p>
            <a:endParaRPr/>
          </a:p>
        </p:txBody>
      </p:sp>
      <p:sp>
        <p:nvSpPr>
          <p:cNvPr id="39" name="object 39"/>
          <p:cNvSpPr/>
          <p:nvPr/>
        </p:nvSpPr>
        <p:spPr>
          <a:xfrm>
            <a:off x="5138928" y="4258134"/>
            <a:ext cx="1109472" cy="539495"/>
          </a:xfrm>
          <a:prstGeom prst="rect">
            <a:avLst/>
          </a:prstGeom>
          <a:blipFill>
            <a:blip r:embed="rId13" cstate="print"/>
            <a:stretch>
              <a:fillRect/>
            </a:stretch>
          </a:blipFill>
        </p:spPr>
        <p:txBody>
          <a:bodyPr wrap="square" lIns="0" tIns="0" rIns="0" bIns="0" rtlCol="0"/>
          <a:lstStyle/>
          <a:p>
            <a:endParaRPr/>
          </a:p>
        </p:txBody>
      </p:sp>
      <p:sp>
        <p:nvSpPr>
          <p:cNvPr id="40" name="object 40"/>
          <p:cNvSpPr/>
          <p:nvPr/>
        </p:nvSpPr>
        <p:spPr>
          <a:xfrm>
            <a:off x="5057815" y="4286250"/>
            <a:ext cx="1214755" cy="360680"/>
          </a:xfrm>
          <a:custGeom>
            <a:avLst/>
            <a:gdLst/>
            <a:ahLst/>
            <a:cxnLst/>
            <a:rect l="l" t="t" r="r" b="b"/>
            <a:pathLst>
              <a:path w="1214754" h="360679">
                <a:moveTo>
                  <a:pt x="0" y="60070"/>
                </a:moveTo>
                <a:lnTo>
                  <a:pt x="14378" y="21095"/>
                </a:lnTo>
                <a:lnTo>
                  <a:pt x="50045" y="834"/>
                </a:lnTo>
                <a:lnTo>
                  <a:pt x="1154429" y="0"/>
                </a:lnTo>
                <a:lnTo>
                  <a:pt x="1168809" y="1735"/>
                </a:lnTo>
                <a:lnTo>
                  <a:pt x="1202791" y="24455"/>
                </a:lnTo>
                <a:lnTo>
                  <a:pt x="1214501" y="300355"/>
                </a:lnTo>
                <a:lnTo>
                  <a:pt x="1212761" y="314741"/>
                </a:lnTo>
                <a:lnTo>
                  <a:pt x="1189998" y="348669"/>
                </a:lnTo>
                <a:lnTo>
                  <a:pt x="60071" y="360299"/>
                </a:lnTo>
                <a:lnTo>
                  <a:pt x="45676" y="358567"/>
                </a:lnTo>
                <a:lnTo>
                  <a:pt x="11674" y="335878"/>
                </a:lnTo>
                <a:lnTo>
                  <a:pt x="0" y="60070"/>
                </a:lnTo>
                <a:close/>
              </a:path>
            </a:pathLst>
          </a:custGeom>
          <a:ln w="9525">
            <a:solidFill>
              <a:srgbClr val="000000"/>
            </a:solidFill>
          </a:ln>
        </p:spPr>
        <p:txBody>
          <a:bodyPr wrap="square" lIns="0" tIns="0" rIns="0" bIns="0" rtlCol="0"/>
          <a:lstStyle/>
          <a:p>
            <a:endParaRPr/>
          </a:p>
        </p:txBody>
      </p:sp>
      <p:sp>
        <p:nvSpPr>
          <p:cNvPr id="41" name="object 41"/>
          <p:cNvSpPr txBox="1"/>
          <p:nvPr/>
        </p:nvSpPr>
        <p:spPr>
          <a:xfrm>
            <a:off x="5283837" y="4351352"/>
            <a:ext cx="768985" cy="307777"/>
          </a:xfrm>
          <a:prstGeom prst="rect">
            <a:avLst/>
          </a:prstGeom>
        </p:spPr>
        <p:txBody>
          <a:bodyPr vert="horz" wrap="square" lIns="0" tIns="0" rIns="0" bIns="0" rtlCol="0">
            <a:spAutoFit/>
          </a:bodyPr>
          <a:lstStyle/>
          <a:p>
            <a:pPr marL="12700"/>
            <a:r>
              <a:rPr sz="2000" spc="-5" dirty="0">
                <a:latin typeface="Calibri"/>
                <a:cs typeface="Calibri"/>
              </a:rPr>
              <a:t>N</a:t>
            </a:r>
            <a:r>
              <a:rPr sz="2000" spc="-10" dirty="0">
                <a:latin typeface="Calibri"/>
                <a:cs typeface="Calibri"/>
              </a:rPr>
              <a:t>é</a:t>
            </a:r>
            <a:r>
              <a:rPr sz="2000" spc="-65" dirty="0">
                <a:latin typeface="Calibri"/>
                <a:cs typeface="Calibri"/>
              </a:rPr>
              <a:t>g</a:t>
            </a:r>
            <a:r>
              <a:rPr sz="2000" spc="-30" dirty="0">
                <a:latin typeface="Calibri"/>
                <a:cs typeface="Calibri"/>
              </a:rPr>
              <a:t>a</a:t>
            </a:r>
            <a:r>
              <a:rPr sz="2000" spc="-5" dirty="0">
                <a:latin typeface="Calibri"/>
                <a:cs typeface="Calibri"/>
              </a:rPr>
              <a:t>t</a:t>
            </a:r>
            <a:r>
              <a:rPr sz="2000" spc="-10" dirty="0">
                <a:latin typeface="Calibri"/>
                <a:cs typeface="Calibri"/>
              </a:rPr>
              <a:t>if</a:t>
            </a:r>
            <a:endParaRPr sz="2000">
              <a:latin typeface="Calibri"/>
              <a:cs typeface="Calibri"/>
            </a:endParaRPr>
          </a:p>
        </p:txBody>
      </p:sp>
      <p:sp>
        <p:nvSpPr>
          <p:cNvPr id="42" name="object 42"/>
          <p:cNvSpPr/>
          <p:nvPr/>
        </p:nvSpPr>
        <p:spPr>
          <a:xfrm>
            <a:off x="7373151" y="4300807"/>
            <a:ext cx="1231391" cy="377951"/>
          </a:xfrm>
          <a:prstGeom prst="rect">
            <a:avLst/>
          </a:prstGeom>
          <a:blipFill>
            <a:blip r:embed="rId14" cstate="print"/>
            <a:stretch>
              <a:fillRect/>
            </a:stretch>
          </a:blipFill>
        </p:spPr>
        <p:txBody>
          <a:bodyPr wrap="square" lIns="0" tIns="0" rIns="0" bIns="0" rtlCol="0"/>
          <a:lstStyle/>
          <a:p>
            <a:endParaRPr/>
          </a:p>
        </p:txBody>
      </p:sp>
      <p:sp>
        <p:nvSpPr>
          <p:cNvPr id="43" name="object 43"/>
          <p:cNvSpPr/>
          <p:nvPr/>
        </p:nvSpPr>
        <p:spPr>
          <a:xfrm>
            <a:off x="7516368" y="4258134"/>
            <a:ext cx="1002791" cy="539495"/>
          </a:xfrm>
          <a:prstGeom prst="rect">
            <a:avLst/>
          </a:prstGeom>
          <a:blipFill>
            <a:blip r:embed="rId15" cstate="print"/>
            <a:stretch>
              <a:fillRect/>
            </a:stretch>
          </a:blipFill>
        </p:spPr>
        <p:txBody>
          <a:bodyPr wrap="square" lIns="0" tIns="0" rIns="0" bIns="0" rtlCol="0"/>
          <a:lstStyle/>
          <a:p>
            <a:endParaRPr/>
          </a:p>
        </p:txBody>
      </p:sp>
      <p:sp>
        <p:nvSpPr>
          <p:cNvPr id="44" name="object 44"/>
          <p:cNvSpPr/>
          <p:nvPr/>
        </p:nvSpPr>
        <p:spPr>
          <a:xfrm>
            <a:off x="7381879" y="4286250"/>
            <a:ext cx="1214755" cy="360680"/>
          </a:xfrm>
          <a:custGeom>
            <a:avLst/>
            <a:gdLst/>
            <a:ahLst/>
            <a:cxnLst/>
            <a:rect l="l" t="t" r="r" b="b"/>
            <a:pathLst>
              <a:path w="1214754" h="360679">
                <a:moveTo>
                  <a:pt x="0" y="60070"/>
                </a:moveTo>
                <a:lnTo>
                  <a:pt x="14378" y="21095"/>
                </a:lnTo>
                <a:lnTo>
                  <a:pt x="50045" y="834"/>
                </a:lnTo>
                <a:lnTo>
                  <a:pt x="1154429" y="0"/>
                </a:lnTo>
                <a:lnTo>
                  <a:pt x="1168809" y="1735"/>
                </a:lnTo>
                <a:lnTo>
                  <a:pt x="1202791" y="24455"/>
                </a:lnTo>
                <a:lnTo>
                  <a:pt x="1214501" y="300355"/>
                </a:lnTo>
                <a:lnTo>
                  <a:pt x="1212761" y="314741"/>
                </a:lnTo>
                <a:lnTo>
                  <a:pt x="1189998" y="348669"/>
                </a:lnTo>
                <a:lnTo>
                  <a:pt x="60071" y="360299"/>
                </a:lnTo>
                <a:lnTo>
                  <a:pt x="45676" y="358567"/>
                </a:lnTo>
                <a:lnTo>
                  <a:pt x="11674" y="335878"/>
                </a:lnTo>
                <a:lnTo>
                  <a:pt x="0" y="60070"/>
                </a:lnTo>
                <a:close/>
              </a:path>
            </a:pathLst>
          </a:custGeom>
          <a:ln w="9525">
            <a:solidFill>
              <a:srgbClr val="000000"/>
            </a:solidFill>
          </a:ln>
        </p:spPr>
        <p:txBody>
          <a:bodyPr wrap="square" lIns="0" tIns="0" rIns="0" bIns="0" rtlCol="0"/>
          <a:lstStyle/>
          <a:p>
            <a:endParaRPr/>
          </a:p>
        </p:txBody>
      </p:sp>
      <p:sp>
        <p:nvSpPr>
          <p:cNvPr id="45" name="object 45"/>
          <p:cNvSpPr txBox="1"/>
          <p:nvPr/>
        </p:nvSpPr>
        <p:spPr>
          <a:xfrm>
            <a:off x="7660388" y="4351352"/>
            <a:ext cx="661035" cy="307777"/>
          </a:xfrm>
          <a:prstGeom prst="rect">
            <a:avLst/>
          </a:prstGeom>
        </p:spPr>
        <p:txBody>
          <a:bodyPr vert="horz" wrap="square" lIns="0" tIns="0" rIns="0" bIns="0" rtlCol="0">
            <a:spAutoFit/>
          </a:bodyPr>
          <a:lstStyle/>
          <a:p>
            <a:pPr marL="12700"/>
            <a:r>
              <a:rPr sz="2000" spc="-60" dirty="0">
                <a:latin typeface="Calibri"/>
                <a:cs typeface="Calibri"/>
              </a:rPr>
              <a:t>P</a:t>
            </a:r>
            <a:r>
              <a:rPr sz="2000" spc="-15" dirty="0">
                <a:latin typeface="Calibri"/>
                <a:cs typeface="Calibri"/>
              </a:rPr>
              <a:t>o</a:t>
            </a:r>
            <a:r>
              <a:rPr sz="2000" spc="-25" dirty="0">
                <a:latin typeface="Calibri"/>
                <a:cs typeface="Calibri"/>
              </a:rPr>
              <a:t>s</a:t>
            </a:r>
            <a:r>
              <a:rPr sz="2000" spc="-10" dirty="0">
                <a:latin typeface="Calibri"/>
                <a:cs typeface="Calibri"/>
              </a:rPr>
              <a:t>itif</a:t>
            </a:r>
            <a:endParaRPr sz="2000">
              <a:latin typeface="Calibri"/>
              <a:cs typeface="Calibri"/>
            </a:endParaRPr>
          </a:p>
        </p:txBody>
      </p:sp>
      <p:sp>
        <p:nvSpPr>
          <p:cNvPr id="46" name="object 46"/>
          <p:cNvSpPr/>
          <p:nvPr/>
        </p:nvSpPr>
        <p:spPr>
          <a:xfrm>
            <a:off x="6803175" y="4943934"/>
            <a:ext cx="2371343" cy="731519"/>
          </a:xfrm>
          <a:prstGeom prst="rect">
            <a:avLst/>
          </a:prstGeom>
          <a:blipFill>
            <a:blip r:embed="rId16" cstate="print"/>
            <a:stretch>
              <a:fillRect/>
            </a:stretch>
          </a:blipFill>
        </p:spPr>
        <p:txBody>
          <a:bodyPr wrap="square" lIns="0" tIns="0" rIns="0" bIns="0" rtlCol="0"/>
          <a:lstStyle/>
          <a:p>
            <a:endParaRPr/>
          </a:p>
        </p:txBody>
      </p:sp>
      <p:sp>
        <p:nvSpPr>
          <p:cNvPr id="47" name="object 47"/>
          <p:cNvSpPr/>
          <p:nvPr/>
        </p:nvSpPr>
        <p:spPr>
          <a:xfrm>
            <a:off x="7040880" y="4965270"/>
            <a:ext cx="1947672" cy="758951"/>
          </a:xfrm>
          <a:prstGeom prst="rect">
            <a:avLst/>
          </a:prstGeom>
          <a:blipFill>
            <a:blip r:embed="rId17" cstate="print"/>
            <a:stretch>
              <a:fillRect/>
            </a:stretch>
          </a:blipFill>
        </p:spPr>
        <p:txBody>
          <a:bodyPr wrap="square" lIns="0" tIns="0" rIns="0" bIns="0" rtlCol="0"/>
          <a:lstStyle/>
          <a:p>
            <a:endParaRPr/>
          </a:p>
        </p:txBody>
      </p:sp>
      <p:sp>
        <p:nvSpPr>
          <p:cNvPr id="48" name="object 48"/>
          <p:cNvSpPr/>
          <p:nvPr/>
        </p:nvSpPr>
        <p:spPr>
          <a:xfrm>
            <a:off x="6810379" y="4929123"/>
            <a:ext cx="2357755" cy="715010"/>
          </a:xfrm>
          <a:custGeom>
            <a:avLst/>
            <a:gdLst/>
            <a:ahLst/>
            <a:cxnLst/>
            <a:rect l="l" t="t" r="r" b="b"/>
            <a:pathLst>
              <a:path w="2357754" h="715010">
                <a:moveTo>
                  <a:pt x="0" y="119125"/>
                </a:moveTo>
                <a:lnTo>
                  <a:pt x="7711" y="76875"/>
                </a:lnTo>
                <a:lnTo>
                  <a:pt x="28953" y="41282"/>
                </a:lnTo>
                <a:lnTo>
                  <a:pt x="60887" y="15184"/>
                </a:lnTo>
                <a:lnTo>
                  <a:pt x="100676" y="1420"/>
                </a:lnTo>
                <a:lnTo>
                  <a:pt x="2238375" y="0"/>
                </a:lnTo>
                <a:lnTo>
                  <a:pt x="2253023" y="891"/>
                </a:lnTo>
                <a:lnTo>
                  <a:pt x="2293369" y="13428"/>
                </a:lnTo>
                <a:lnTo>
                  <a:pt x="2326113" y="38549"/>
                </a:lnTo>
                <a:lnTo>
                  <a:pt x="2348414" y="73417"/>
                </a:lnTo>
                <a:lnTo>
                  <a:pt x="2357437" y="115193"/>
                </a:lnTo>
                <a:lnTo>
                  <a:pt x="2357501" y="595376"/>
                </a:lnTo>
                <a:lnTo>
                  <a:pt x="2356608" y="610021"/>
                </a:lnTo>
                <a:lnTo>
                  <a:pt x="2344065" y="650358"/>
                </a:lnTo>
                <a:lnTo>
                  <a:pt x="2318932" y="683088"/>
                </a:lnTo>
                <a:lnTo>
                  <a:pt x="2284048" y="705372"/>
                </a:lnTo>
                <a:lnTo>
                  <a:pt x="2242255" y="714376"/>
                </a:lnTo>
                <a:lnTo>
                  <a:pt x="119125" y="714438"/>
                </a:lnTo>
                <a:lnTo>
                  <a:pt x="104474" y="713546"/>
                </a:lnTo>
                <a:lnTo>
                  <a:pt x="64118" y="701011"/>
                </a:lnTo>
                <a:lnTo>
                  <a:pt x="31370" y="675893"/>
                </a:lnTo>
                <a:lnTo>
                  <a:pt x="9071" y="641029"/>
                </a:lnTo>
                <a:lnTo>
                  <a:pt x="62" y="599255"/>
                </a:lnTo>
                <a:lnTo>
                  <a:pt x="0" y="119125"/>
                </a:lnTo>
                <a:close/>
              </a:path>
            </a:pathLst>
          </a:custGeom>
          <a:ln w="9525">
            <a:solidFill>
              <a:srgbClr val="000000"/>
            </a:solidFill>
          </a:ln>
        </p:spPr>
        <p:txBody>
          <a:bodyPr wrap="square" lIns="0" tIns="0" rIns="0" bIns="0" rtlCol="0"/>
          <a:lstStyle/>
          <a:p>
            <a:endParaRPr/>
          </a:p>
        </p:txBody>
      </p:sp>
      <p:sp>
        <p:nvSpPr>
          <p:cNvPr id="49" name="object 49"/>
          <p:cNvSpPr txBox="1"/>
          <p:nvPr/>
        </p:nvSpPr>
        <p:spPr>
          <a:xfrm>
            <a:off x="7170205" y="5030470"/>
            <a:ext cx="1641475" cy="553998"/>
          </a:xfrm>
          <a:prstGeom prst="rect">
            <a:avLst/>
          </a:prstGeom>
        </p:spPr>
        <p:txBody>
          <a:bodyPr vert="horz" wrap="square" lIns="0" tIns="0" rIns="0" bIns="0" rtlCol="0">
            <a:spAutoFit/>
          </a:bodyPr>
          <a:lstStyle/>
          <a:p>
            <a:pPr algn="ctr">
              <a:lnSpc>
                <a:spcPct val="100000"/>
              </a:lnSpc>
            </a:pPr>
            <a:r>
              <a:rPr spc="-15" dirty="0">
                <a:latin typeface="Calibri"/>
                <a:cs typeface="Calibri"/>
              </a:rPr>
              <a:t>2</a:t>
            </a:r>
            <a:r>
              <a:rPr spc="-15" baseline="25462" dirty="0">
                <a:latin typeface="Calibri"/>
                <a:cs typeface="Calibri"/>
              </a:rPr>
              <a:t>ème</a:t>
            </a:r>
            <a:r>
              <a:rPr baseline="25462" dirty="0">
                <a:latin typeface="Calibri"/>
                <a:cs typeface="Calibri"/>
              </a:rPr>
              <a:t> </a:t>
            </a:r>
            <a:r>
              <a:rPr spc="-202" baseline="25462" dirty="0">
                <a:latin typeface="Calibri"/>
                <a:cs typeface="Calibri"/>
              </a:rPr>
              <a:t> </a:t>
            </a:r>
            <a:r>
              <a:rPr spc="-10" dirty="0">
                <a:latin typeface="Calibri"/>
                <a:cs typeface="Calibri"/>
              </a:rPr>
              <a:t>p</a:t>
            </a:r>
            <a:r>
              <a:rPr spc="-40" dirty="0">
                <a:latin typeface="Calibri"/>
                <a:cs typeface="Calibri"/>
              </a:rPr>
              <a:t>r</a:t>
            </a:r>
            <a:r>
              <a:rPr spc="-20" dirty="0">
                <a:latin typeface="Calibri"/>
                <a:cs typeface="Calibri"/>
              </a:rPr>
              <a:t>é</a:t>
            </a:r>
            <a:r>
              <a:rPr spc="-5" dirty="0">
                <a:latin typeface="Calibri"/>
                <a:cs typeface="Calibri"/>
              </a:rPr>
              <a:t>l</a:t>
            </a:r>
            <a:r>
              <a:rPr spc="-20" dirty="0">
                <a:latin typeface="Calibri"/>
                <a:cs typeface="Calibri"/>
              </a:rPr>
              <a:t>è</a:t>
            </a:r>
            <a:r>
              <a:rPr spc="-35" dirty="0">
                <a:latin typeface="Calibri"/>
                <a:cs typeface="Calibri"/>
              </a:rPr>
              <a:t>v</a:t>
            </a:r>
            <a:r>
              <a:rPr spc="-20" dirty="0">
                <a:latin typeface="Calibri"/>
                <a:cs typeface="Calibri"/>
              </a:rPr>
              <a:t>e</a:t>
            </a:r>
            <a:r>
              <a:rPr spc="-15" dirty="0">
                <a:latin typeface="Calibri"/>
                <a:cs typeface="Calibri"/>
              </a:rPr>
              <a:t>m</a:t>
            </a:r>
            <a:r>
              <a:rPr spc="-20" dirty="0">
                <a:latin typeface="Calibri"/>
                <a:cs typeface="Calibri"/>
              </a:rPr>
              <a:t>e</a:t>
            </a:r>
            <a:r>
              <a:rPr spc="-35" dirty="0">
                <a:latin typeface="Calibri"/>
                <a:cs typeface="Calibri"/>
              </a:rPr>
              <a:t>n</a:t>
            </a:r>
            <a:r>
              <a:rPr spc="-10" dirty="0">
                <a:latin typeface="Calibri"/>
                <a:cs typeface="Calibri"/>
              </a:rPr>
              <a:t>t</a:t>
            </a:r>
            <a:endParaRPr>
              <a:latin typeface="Calibri"/>
              <a:cs typeface="Calibri"/>
            </a:endParaRPr>
          </a:p>
          <a:p>
            <a:pPr algn="ctr">
              <a:lnSpc>
                <a:spcPct val="100000"/>
              </a:lnSpc>
            </a:pPr>
            <a:r>
              <a:rPr spc="5" dirty="0">
                <a:latin typeface="Calibri"/>
                <a:cs typeface="Calibri"/>
              </a:rPr>
              <a:t>EL</a:t>
            </a:r>
            <a:r>
              <a:rPr dirty="0">
                <a:latin typeface="Calibri"/>
                <a:cs typeface="Calibri"/>
              </a:rPr>
              <a:t>I</a:t>
            </a:r>
            <a:r>
              <a:rPr spc="-35" dirty="0">
                <a:latin typeface="Calibri"/>
                <a:cs typeface="Calibri"/>
              </a:rPr>
              <a:t>S</a:t>
            </a:r>
            <a:r>
              <a:rPr dirty="0">
                <a:latin typeface="Calibri"/>
                <a:cs typeface="Calibri"/>
              </a:rPr>
              <a:t>A</a:t>
            </a:r>
            <a:r>
              <a:rPr spc="-10" dirty="0">
                <a:latin typeface="Calibri"/>
                <a:cs typeface="Calibri"/>
              </a:rPr>
              <a:t> </a:t>
            </a:r>
            <a:r>
              <a:rPr spc="5" dirty="0">
                <a:latin typeface="Calibri"/>
                <a:cs typeface="Calibri"/>
              </a:rPr>
              <a:t>(</a:t>
            </a:r>
            <a:r>
              <a:rPr spc="-10" dirty="0">
                <a:latin typeface="Calibri"/>
                <a:cs typeface="Calibri"/>
              </a:rPr>
              <a:t>+</a:t>
            </a:r>
            <a:r>
              <a:rPr dirty="0">
                <a:latin typeface="Calibri"/>
                <a:cs typeface="Calibri"/>
              </a:rPr>
              <a:t>)</a:t>
            </a:r>
            <a:endParaRPr>
              <a:latin typeface="Calibri"/>
              <a:cs typeface="Calibri"/>
            </a:endParaRPr>
          </a:p>
        </p:txBody>
      </p:sp>
      <p:sp>
        <p:nvSpPr>
          <p:cNvPr id="50" name="object 50"/>
          <p:cNvSpPr/>
          <p:nvPr/>
        </p:nvSpPr>
        <p:spPr>
          <a:xfrm>
            <a:off x="7917335" y="5645229"/>
            <a:ext cx="141605" cy="389255"/>
          </a:xfrm>
          <a:custGeom>
            <a:avLst/>
            <a:gdLst/>
            <a:ahLst/>
            <a:cxnLst/>
            <a:rect l="l" t="t" r="r" b="b"/>
            <a:pathLst>
              <a:path w="141604" h="389254">
                <a:moveTo>
                  <a:pt x="18736" y="246808"/>
                </a:moveTo>
                <a:lnTo>
                  <a:pt x="6808" y="248943"/>
                </a:lnTo>
                <a:lnTo>
                  <a:pt x="0" y="258560"/>
                </a:lnTo>
                <a:lnTo>
                  <a:pt x="1754" y="270256"/>
                </a:lnTo>
                <a:lnTo>
                  <a:pt x="70969" y="389013"/>
                </a:lnTo>
                <a:lnTo>
                  <a:pt x="89333" y="357505"/>
                </a:lnTo>
                <a:lnTo>
                  <a:pt x="55094" y="357505"/>
                </a:lnTo>
                <a:lnTo>
                  <a:pt x="55066" y="298834"/>
                </a:lnTo>
                <a:lnTo>
                  <a:pt x="28333" y="253100"/>
                </a:lnTo>
                <a:lnTo>
                  <a:pt x="18736" y="246808"/>
                </a:lnTo>
                <a:close/>
              </a:path>
              <a:path w="141604" h="389254">
                <a:moveTo>
                  <a:pt x="55094" y="298881"/>
                </a:moveTo>
                <a:lnTo>
                  <a:pt x="55094" y="357505"/>
                </a:lnTo>
                <a:lnTo>
                  <a:pt x="86844" y="357505"/>
                </a:lnTo>
                <a:lnTo>
                  <a:pt x="86844" y="349503"/>
                </a:lnTo>
                <a:lnTo>
                  <a:pt x="57253" y="349503"/>
                </a:lnTo>
                <a:lnTo>
                  <a:pt x="70962" y="326028"/>
                </a:lnTo>
                <a:lnTo>
                  <a:pt x="55094" y="298881"/>
                </a:lnTo>
                <a:close/>
              </a:path>
              <a:path w="141604" h="389254">
                <a:moveTo>
                  <a:pt x="122196" y="246979"/>
                </a:moveTo>
                <a:lnTo>
                  <a:pt x="112879" y="254253"/>
                </a:lnTo>
                <a:lnTo>
                  <a:pt x="86844" y="298834"/>
                </a:lnTo>
                <a:lnTo>
                  <a:pt x="86844" y="357505"/>
                </a:lnTo>
                <a:lnTo>
                  <a:pt x="89333" y="357505"/>
                </a:lnTo>
                <a:lnTo>
                  <a:pt x="140184" y="270256"/>
                </a:lnTo>
                <a:lnTo>
                  <a:pt x="140800" y="269100"/>
                </a:lnTo>
                <a:lnTo>
                  <a:pt x="141604" y="257578"/>
                </a:lnTo>
                <a:lnTo>
                  <a:pt x="133914" y="248226"/>
                </a:lnTo>
                <a:lnTo>
                  <a:pt x="122196" y="246979"/>
                </a:lnTo>
                <a:close/>
              </a:path>
              <a:path w="141604" h="389254">
                <a:moveTo>
                  <a:pt x="70962" y="326028"/>
                </a:moveTo>
                <a:lnTo>
                  <a:pt x="57253" y="349503"/>
                </a:lnTo>
                <a:lnTo>
                  <a:pt x="84685" y="349503"/>
                </a:lnTo>
                <a:lnTo>
                  <a:pt x="70962" y="326028"/>
                </a:lnTo>
                <a:close/>
              </a:path>
              <a:path w="141604" h="389254">
                <a:moveTo>
                  <a:pt x="86844" y="298834"/>
                </a:moveTo>
                <a:lnTo>
                  <a:pt x="70962" y="326028"/>
                </a:lnTo>
                <a:lnTo>
                  <a:pt x="84685" y="349503"/>
                </a:lnTo>
                <a:lnTo>
                  <a:pt x="86844" y="349503"/>
                </a:lnTo>
                <a:lnTo>
                  <a:pt x="86844" y="298834"/>
                </a:lnTo>
                <a:close/>
              </a:path>
              <a:path w="141604" h="389254">
                <a:moveTo>
                  <a:pt x="56745" y="178587"/>
                </a:moveTo>
                <a:lnTo>
                  <a:pt x="55094" y="178587"/>
                </a:lnTo>
                <a:lnTo>
                  <a:pt x="55094" y="298881"/>
                </a:lnTo>
                <a:lnTo>
                  <a:pt x="70962" y="326028"/>
                </a:lnTo>
                <a:lnTo>
                  <a:pt x="86816" y="298881"/>
                </a:lnTo>
                <a:lnTo>
                  <a:pt x="86844" y="210337"/>
                </a:lnTo>
                <a:lnTo>
                  <a:pt x="70969" y="210337"/>
                </a:lnTo>
                <a:lnTo>
                  <a:pt x="86844" y="194462"/>
                </a:lnTo>
                <a:lnTo>
                  <a:pt x="56745" y="194462"/>
                </a:lnTo>
                <a:lnTo>
                  <a:pt x="56745" y="178587"/>
                </a:lnTo>
                <a:close/>
              </a:path>
              <a:path w="141604" h="389254">
                <a:moveTo>
                  <a:pt x="86844" y="194462"/>
                </a:moveTo>
                <a:lnTo>
                  <a:pt x="70969" y="210337"/>
                </a:lnTo>
                <a:lnTo>
                  <a:pt x="86844" y="210337"/>
                </a:lnTo>
                <a:lnTo>
                  <a:pt x="86844" y="194462"/>
                </a:lnTo>
                <a:close/>
              </a:path>
              <a:path w="141604" h="389254">
                <a:moveTo>
                  <a:pt x="88495" y="178587"/>
                </a:moveTo>
                <a:lnTo>
                  <a:pt x="72493" y="178587"/>
                </a:lnTo>
                <a:lnTo>
                  <a:pt x="56745" y="194462"/>
                </a:lnTo>
                <a:lnTo>
                  <a:pt x="86844" y="194462"/>
                </a:lnTo>
                <a:lnTo>
                  <a:pt x="86844" y="210337"/>
                </a:lnTo>
                <a:lnTo>
                  <a:pt x="88495" y="210337"/>
                </a:lnTo>
                <a:lnTo>
                  <a:pt x="88495" y="178587"/>
                </a:lnTo>
                <a:close/>
              </a:path>
              <a:path w="141604" h="389254">
                <a:moveTo>
                  <a:pt x="88495" y="0"/>
                </a:moveTo>
                <a:lnTo>
                  <a:pt x="56745" y="0"/>
                </a:lnTo>
                <a:lnTo>
                  <a:pt x="56745" y="194462"/>
                </a:lnTo>
                <a:lnTo>
                  <a:pt x="72493" y="178587"/>
                </a:lnTo>
                <a:lnTo>
                  <a:pt x="88495" y="178587"/>
                </a:lnTo>
                <a:lnTo>
                  <a:pt x="88495" y="0"/>
                </a:lnTo>
                <a:close/>
              </a:path>
            </a:pathLst>
          </a:custGeom>
          <a:solidFill>
            <a:srgbClr val="000000"/>
          </a:solidFill>
        </p:spPr>
        <p:txBody>
          <a:bodyPr wrap="square" lIns="0" tIns="0" rIns="0" bIns="0" rtlCol="0"/>
          <a:lstStyle/>
          <a:p>
            <a:endParaRPr/>
          </a:p>
        </p:txBody>
      </p:sp>
      <p:sp>
        <p:nvSpPr>
          <p:cNvPr id="51" name="object 51"/>
          <p:cNvSpPr/>
          <p:nvPr/>
        </p:nvSpPr>
        <p:spPr>
          <a:xfrm>
            <a:off x="9001125" y="6076950"/>
            <a:ext cx="1479550" cy="665480"/>
          </a:xfrm>
          <a:custGeom>
            <a:avLst/>
            <a:gdLst/>
            <a:ahLst/>
            <a:cxnLst/>
            <a:rect l="l" t="t" r="r" b="b"/>
            <a:pathLst>
              <a:path w="1479550" h="665479">
                <a:moveTo>
                  <a:pt x="1368678" y="0"/>
                </a:moveTo>
                <a:lnTo>
                  <a:pt x="105761" y="115"/>
                </a:lnTo>
                <a:lnTo>
                  <a:pt x="64411" y="10176"/>
                </a:lnTo>
                <a:lnTo>
                  <a:pt x="30814" y="34170"/>
                </a:lnTo>
                <a:lnTo>
                  <a:pt x="8250" y="68822"/>
                </a:lnTo>
                <a:lnTo>
                  <a:pt x="0" y="110858"/>
                </a:lnTo>
                <a:lnTo>
                  <a:pt x="115" y="559414"/>
                </a:lnTo>
                <a:lnTo>
                  <a:pt x="10181" y="600767"/>
                </a:lnTo>
                <a:lnTo>
                  <a:pt x="34182" y="634359"/>
                </a:lnTo>
                <a:lnTo>
                  <a:pt x="68839" y="656915"/>
                </a:lnTo>
                <a:lnTo>
                  <a:pt x="110871" y="665162"/>
                </a:lnTo>
                <a:lnTo>
                  <a:pt x="1373788" y="665046"/>
                </a:lnTo>
                <a:lnTo>
                  <a:pt x="1415138" y="654985"/>
                </a:lnTo>
                <a:lnTo>
                  <a:pt x="1448735" y="630991"/>
                </a:lnTo>
                <a:lnTo>
                  <a:pt x="1471299" y="596339"/>
                </a:lnTo>
                <a:lnTo>
                  <a:pt x="1479550" y="554304"/>
                </a:lnTo>
                <a:lnTo>
                  <a:pt x="1479434" y="105747"/>
                </a:lnTo>
                <a:lnTo>
                  <a:pt x="1469368" y="64395"/>
                </a:lnTo>
                <a:lnTo>
                  <a:pt x="1445367" y="30803"/>
                </a:lnTo>
                <a:lnTo>
                  <a:pt x="1410710" y="8246"/>
                </a:lnTo>
                <a:lnTo>
                  <a:pt x="1368678" y="0"/>
                </a:lnTo>
                <a:close/>
              </a:path>
            </a:pathLst>
          </a:custGeom>
          <a:solidFill>
            <a:srgbClr val="FFFFFF"/>
          </a:solidFill>
        </p:spPr>
        <p:txBody>
          <a:bodyPr wrap="square" lIns="0" tIns="0" rIns="0" bIns="0" rtlCol="0"/>
          <a:lstStyle/>
          <a:p>
            <a:endParaRPr/>
          </a:p>
        </p:txBody>
      </p:sp>
      <p:sp>
        <p:nvSpPr>
          <p:cNvPr id="52" name="object 52"/>
          <p:cNvSpPr/>
          <p:nvPr/>
        </p:nvSpPr>
        <p:spPr>
          <a:xfrm>
            <a:off x="9001125" y="6076950"/>
            <a:ext cx="1479550" cy="665480"/>
          </a:xfrm>
          <a:custGeom>
            <a:avLst/>
            <a:gdLst/>
            <a:ahLst/>
            <a:cxnLst/>
            <a:rect l="l" t="t" r="r" b="b"/>
            <a:pathLst>
              <a:path w="1479550" h="665479">
                <a:moveTo>
                  <a:pt x="0" y="110858"/>
                </a:moveTo>
                <a:lnTo>
                  <a:pt x="8250" y="68822"/>
                </a:lnTo>
                <a:lnTo>
                  <a:pt x="30814" y="34170"/>
                </a:lnTo>
                <a:lnTo>
                  <a:pt x="64411" y="10176"/>
                </a:lnTo>
                <a:lnTo>
                  <a:pt x="105761" y="115"/>
                </a:lnTo>
                <a:lnTo>
                  <a:pt x="1368678" y="0"/>
                </a:lnTo>
                <a:lnTo>
                  <a:pt x="1383306" y="956"/>
                </a:lnTo>
                <a:lnTo>
                  <a:pt x="1423244" y="14337"/>
                </a:lnTo>
                <a:lnTo>
                  <a:pt x="1454714" y="40936"/>
                </a:lnTo>
                <a:lnTo>
                  <a:pt x="1474434" y="77479"/>
                </a:lnTo>
                <a:lnTo>
                  <a:pt x="1479550" y="554304"/>
                </a:lnTo>
                <a:lnTo>
                  <a:pt x="1478592" y="568934"/>
                </a:lnTo>
                <a:lnTo>
                  <a:pt x="1465206" y="608872"/>
                </a:lnTo>
                <a:lnTo>
                  <a:pt x="1438600" y="640335"/>
                </a:lnTo>
                <a:lnTo>
                  <a:pt x="1402054" y="660049"/>
                </a:lnTo>
                <a:lnTo>
                  <a:pt x="110871" y="665162"/>
                </a:lnTo>
                <a:lnTo>
                  <a:pt x="96243" y="664205"/>
                </a:lnTo>
                <a:lnTo>
                  <a:pt x="56305" y="650825"/>
                </a:lnTo>
                <a:lnTo>
                  <a:pt x="24835" y="624226"/>
                </a:lnTo>
                <a:lnTo>
                  <a:pt x="5115" y="587683"/>
                </a:lnTo>
                <a:lnTo>
                  <a:pt x="0" y="110858"/>
                </a:lnTo>
                <a:close/>
              </a:path>
            </a:pathLst>
          </a:custGeom>
          <a:ln w="25400">
            <a:solidFill>
              <a:srgbClr val="C0504D"/>
            </a:solidFill>
          </a:ln>
        </p:spPr>
        <p:txBody>
          <a:bodyPr wrap="square" lIns="0" tIns="0" rIns="0" bIns="0" rtlCol="0"/>
          <a:lstStyle/>
          <a:p>
            <a:endParaRPr/>
          </a:p>
        </p:txBody>
      </p:sp>
      <p:sp>
        <p:nvSpPr>
          <p:cNvPr id="53" name="object 53"/>
          <p:cNvSpPr txBox="1"/>
          <p:nvPr/>
        </p:nvSpPr>
        <p:spPr>
          <a:xfrm>
            <a:off x="9161184" y="6206896"/>
            <a:ext cx="1162685" cy="465512"/>
          </a:xfrm>
          <a:prstGeom prst="rect">
            <a:avLst/>
          </a:prstGeom>
        </p:spPr>
        <p:txBody>
          <a:bodyPr vert="horz" wrap="square" lIns="0" tIns="0" rIns="0" bIns="0" rtlCol="0">
            <a:spAutoFit/>
          </a:bodyPr>
          <a:lstStyle/>
          <a:p>
            <a:pPr marL="70485"/>
            <a:r>
              <a:rPr sz="1600" b="1" spc="5" dirty="0">
                <a:latin typeface="Calibri"/>
                <a:cs typeface="Calibri"/>
              </a:rPr>
              <a:t>A</a:t>
            </a:r>
            <a:r>
              <a:rPr sz="1600" b="1" dirty="0">
                <a:latin typeface="Calibri"/>
                <a:cs typeface="Calibri"/>
              </a:rPr>
              <a:t>g</a:t>
            </a:r>
            <a:r>
              <a:rPr sz="1600" b="1" spc="5" dirty="0">
                <a:latin typeface="Calibri"/>
                <a:cs typeface="Calibri"/>
              </a:rPr>
              <a:t> </a:t>
            </a:r>
            <a:r>
              <a:rPr sz="1600" b="1" dirty="0">
                <a:latin typeface="Calibri"/>
                <a:cs typeface="Calibri"/>
              </a:rPr>
              <a:t>p24</a:t>
            </a:r>
            <a:r>
              <a:rPr sz="1600" b="1" spc="-30" dirty="0">
                <a:latin typeface="Calibri"/>
                <a:cs typeface="Calibri"/>
              </a:rPr>
              <a:t> </a:t>
            </a:r>
            <a:r>
              <a:rPr sz="1600" b="1" spc="-15" dirty="0">
                <a:latin typeface="Calibri"/>
                <a:cs typeface="Calibri"/>
              </a:rPr>
              <a:t>i</a:t>
            </a:r>
            <a:r>
              <a:rPr sz="1600" b="1" spc="5" dirty="0">
                <a:latin typeface="Calibri"/>
                <a:cs typeface="Calibri"/>
              </a:rPr>
              <a:t>s</a:t>
            </a:r>
            <a:r>
              <a:rPr sz="1600" b="1" dirty="0">
                <a:latin typeface="Calibri"/>
                <a:cs typeface="Calibri"/>
              </a:rPr>
              <a:t>o</a:t>
            </a:r>
            <a:r>
              <a:rPr sz="1600" b="1" spc="-15" dirty="0">
                <a:latin typeface="Calibri"/>
                <a:cs typeface="Calibri"/>
              </a:rPr>
              <a:t>l</a:t>
            </a:r>
            <a:r>
              <a:rPr sz="1600" b="1" dirty="0">
                <a:latin typeface="Calibri"/>
                <a:cs typeface="Calibri"/>
              </a:rPr>
              <a:t>é</a:t>
            </a:r>
            <a:endParaRPr sz="1600">
              <a:latin typeface="Calibri"/>
              <a:cs typeface="Calibri"/>
            </a:endParaRPr>
          </a:p>
          <a:p>
            <a:pPr marL="12700">
              <a:spcBef>
                <a:spcPts val="30"/>
              </a:spcBef>
            </a:pPr>
            <a:r>
              <a:rPr sz="1400" b="1" spc="-15" dirty="0">
                <a:latin typeface="Calibri"/>
                <a:cs typeface="Calibri"/>
              </a:rPr>
              <a:t>P</a:t>
            </a:r>
            <a:r>
              <a:rPr sz="1400" b="1" dirty="0">
                <a:latin typeface="Calibri"/>
                <a:cs typeface="Calibri"/>
              </a:rPr>
              <a:t>r</a:t>
            </a:r>
            <a:r>
              <a:rPr sz="1400" b="1" spc="-15" dirty="0">
                <a:latin typeface="Calibri"/>
                <a:cs typeface="Calibri"/>
              </a:rPr>
              <a:t>i</a:t>
            </a:r>
            <a:r>
              <a:rPr sz="1400" b="1" spc="-20" dirty="0">
                <a:latin typeface="Calibri"/>
                <a:cs typeface="Calibri"/>
              </a:rPr>
              <a:t>mo</a:t>
            </a:r>
            <a:r>
              <a:rPr sz="1400" b="1" dirty="0">
                <a:latin typeface="Calibri"/>
                <a:cs typeface="Calibri"/>
              </a:rPr>
              <a:t>-</a:t>
            </a:r>
            <a:r>
              <a:rPr sz="1400" b="1" spc="-15" dirty="0">
                <a:latin typeface="Calibri"/>
                <a:cs typeface="Calibri"/>
              </a:rPr>
              <a:t>i</a:t>
            </a:r>
            <a:r>
              <a:rPr sz="1400" b="1" spc="-10" dirty="0">
                <a:latin typeface="Calibri"/>
                <a:cs typeface="Calibri"/>
              </a:rPr>
              <a:t>n</a:t>
            </a:r>
            <a:r>
              <a:rPr sz="1400" b="1" spc="-45" dirty="0">
                <a:latin typeface="Calibri"/>
                <a:cs typeface="Calibri"/>
              </a:rPr>
              <a:t>f</a:t>
            </a:r>
            <a:r>
              <a:rPr sz="1400" b="1" spc="-15" dirty="0">
                <a:latin typeface="Calibri"/>
                <a:cs typeface="Calibri"/>
              </a:rPr>
              <a:t>e</a:t>
            </a:r>
            <a:r>
              <a:rPr sz="1400" b="1" spc="-20" dirty="0">
                <a:latin typeface="Calibri"/>
                <a:cs typeface="Calibri"/>
              </a:rPr>
              <a:t>c</a:t>
            </a:r>
            <a:r>
              <a:rPr sz="1400" b="1" spc="-5" dirty="0">
                <a:latin typeface="Calibri"/>
                <a:cs typeface="Calibri"/>
              </a:rPr>
              <a:t>t</a:t>
            </a:r>
            <a:r>
              <a:rPr sz="1400" b="1" spc="-15" dirty="0">
                <a:latin typeface="Calibri"/>
                <a:cs typeface="Calibri"/>
              </a:rPr>
              <a:t>io</a:t>
            </a:r>
            <a:r>
              <a:rPr sz="1400" b="1" spc="-10" dirty="0">
                <a:latin typeface="Calibri"/>
                <a:cs typeface="Calibri"/>
              </a:rPr>
              <a:t>n</a:t>
            </a:r>
            <a:endParaRPr sz="1400">
              <a:latin typeface="Calibri"/>
              <a:cs typeface="Calibri"/>
            </a:endParaRPr>
          </a:p>
        </p:txBody>
      </p:sp>
      <p:sp>
        <p:nvSpPr>
          <p:cNvPr id="54" name="object 54"/>
          <p:cNvSpPr/>
          <p:nvPr/>
        </p:nvSpPr>
        <p:spPr>
          <a:xfrm>
            <a:off x="1673225" y="2271776"/>
            <a:ext cx="1884680" cy="800100"/>
          </a:xfrm>
          <a:custGeom>
            <a:avLst/>
            <a:gdLst/>
            <a:ahLst/>
            <a:cxnLst/>
            <a:rect l="l" t="t" r="r" b="b"/>
            <a:pathLst>
              <a:path w="1884680" h="800100">
                <a:moveTo>
                  <a:pt x="1750949" y="0"/>
                </a:moveTo>
                <a:lnTo>
                  <a:pt x="120859" y="577"/>
                </a:lnTo>
                <a:lnTo>
                  <a:pt x="79685" y="11236"/>
                </a:lnTo>
                <a:lnTo>
                  <a:pt x="44830" y="33611"/>
                </a:lnTo>
                <a:lnTo>
                  <a:pt x="18560" y="65439"/>
                </a:lnTo>
                <a:lnTo>
                  <a:pt x="3137" y="104458"/>
                </a:lnTo>
                <a:lnTo>
                  <a:pt x="0" y="133350"/>
                </a:lnTo>
                <a:lnTo>
                  <a:pt x="586" y="679213"/>
                </a:lnTo>
                <a:lnTo>
                  <a:pt x="11267" y="720381"/>
                </a:lnTo>
                <a:lnTo>
                  <a:pt x="33650" y="755242"/>
                </a:lnTo>
                <a:lnTo>
                  <a:pt x="65473" y="781526"/>
                </a:lnTo>
                <a:lnTo>
                  <a:pt x="104475" y="796959"/>
                </a:lnTo>
                <a:lnTo>
                  <a:pt x="133350" y="800100"/>
                </a:lnTo>
                <a:lnTo>
                  <a:pt x="1763636" y="799503"/>
                </a:lnTo>
                <a:lnTo>
                  <a:pt x="1804774" y="788783"/>
                </a:lnTo>
                <a:lnTo>
                  <a:pt x="1839608" y="766362"/>
                </a:lnTo>
                <a:lnTo>
                  <a:pt x="1865868" y="734510"/>
                </a:lnTo>
                <a:lnTo>
                  <a:pt x="1881288" y="695493"/>
                </a:lnTo>
                <a:lnTo>
                  <a:pt x="1884426" y="666623"/>
                </a:lnTo>
                <a:lnTo>
                  <a:pt x="1883838" y="120760"/>
                </a:lnTo>
                <a:lnTo>
                  <a:pt x="1873138" y="79612"/>
                </a:lnTo>
                <a:lnTo>
                  <a:pt x="1850723" y="44786"/>
                </a:lnTo>
                <a:lnTo>
                  <a:pt x="1818864" y="18540"/>
                </a:lnTo>
                <a:lnTo>
                  <a:pt x="1779833" y="3133"/>
                </a:lnTo>
                <a:lnTo>
                  <a:pt x="1750949" y="0"/>
                </a:lnTo>
                <a:close/>
              </a:path>
            </a:pathLst>
          </a:custGeom>
          <a:solidFill>
            <a:srgbClr val="FFFFFF"/>
          </a:solidFill>
        </p:spPr>
        <p:txBody>
          <a:bodyPr wrap="square" lIns="0" tIns="0" rIns="0" bIns="0" rtlCol="0"/>
          <a:lstStyle/>
          <a:p>
            <a:endParaRPr/>
          </a:p>
        </p:txBody>
      </p:sp>
      <p:sp>
        <p:nvSpPr>
          <p:cNvPr id="55" name="object 55"/>
          <p:cNvSpPr/>
          <p:nvPr/>
        </p:nvSpPr>
        <p:spPr>
          <a:xfrm>
            <a:off x="1673225" y="2271776"/>
            <a:ext cx="1884680" cy="800100"/>
          </a:xfrm>
          <a:custGeom>
            <a:avLst/>
            <a:gdLst/>
            <a:ahLst/>
            <a:cxnLst/>
            <a:rect l="l" t="t" r="r" b="b"/>
            <a:pathLst>
              <a:path w="1884680" h="800100">
                <a:moveTo>
                  <a:pt x="0" y="133350"/>
                </a:moveTo>
                <a:lnTo>
                  <a:pt x="6933" y="90792"/>
                </a:lnTo>
                <a:lnTo>
                  <a:pt x="26223" y="53919"/>
                </a:lnTo>
                <a:lnTo>
                  <a:pt x="55606" y="24990"/>
                </a:lnTo>
                <a:lnTo>
                  <a:pt x="92819" y="6269"/>
                </a:lnTo>
                <a:lnTo>
                  <a:pt x="1750949" y="0"/>
                </a:lnTo>
                <a:lnTo>
                  <a:pt x="1765621" y="797"/>
                </a:lnTo>
                <a:lnTo>
                  <a:pt x="1806539" y="12088"/>
                </a:lnTo>
                <a:lnTo>
                  <a:pt x="1841041" y="34972"/>
                </a:lnTo>
                <a:lnTo>
                  <a:pt x="1866856" y="67190"/>
                </a:lnTo>
                <a:lnTo>
                  <a:pt x="1881713" y="106481"/>
                </a:lnTo>
                <a:lnTo>
                  <a:pt x="1884426" y="666623"/>
                </a:lnTo>
                <a:lnTo>
                  <a:pt x="1883627" y="681288"/>
                </a:lnTo>
                <a:lnTo>
                  <a:pt x="1872325" y="722188"/>
                </a:lnTo>
                <a:lnTo>
                  <a:pt x="1849426" y="756681"/>
                </a:lnTo>
                <a:lnTo>
                  <a:pt x="1817198" y="782497"/>
                </a:lnTo>
                <a:lnTo>
                  <a:pt x="1777909" y="797370"/>
                </a:lnTo>
                <a:lnTo>
                  <a:pt x="133350" y="800100"/>
                </a:lnTo>
                <a:lnTo>
                  <a:pt x="118681" y="799300"/>
                </a:lnTo>
                <a:lnTo>
                  <a:pt x="77788" y="787988"/>
                </a:lnTo>
                <a:lnTo>
                  <a:pt x="43320" y="765069"/>
                </a:lnTo>
                <a:lnTo>
                  <a:pt x="17540" y="732814"/>
                </a:lnTo>
                <a:lnTo>
                  <a:pt x="2707" y="693496"/>
                </a:lnTo>
                <a:lnTo>
                  <a:pt x="0" y="133350"/>
                </a:lnTo>
                <a:close/>
              </a:path>
            </a:pathLst>
          </a:custGeom>
          <a:ln w="25400">
            <a:solidFill>
              <a:srgbClr val="404040"/>
            </a:solidFill>
          </a:ln>
        </p:spPr>
        <p:txBody>
          <a:bodyPr wrap="square" lIns="0" tIns="0" rIns="0" bIns="0" rtlCol="0"/>
          <a:lstStyle/>
          <a:p>
            <a:endParaRPr/>
          </a:p>
        </p:txBody>
      </p:sp>
      <p:sp>
        <p:nvSpPr>
          <p:cNvPr id="56" name="object 56"/>
          <p:cNvSpPr txBox="1"/>
          <p:nvPr/>
        </p:nvSpPr>
        <p:spPr>
          <a:xfrm>
            <a:off x="1904491" y="2452195"/>
            <a:ext cx="1418590" cy="492443"/>
          </a:xfrm>
          <a:prstGeom prst="rect">
            <a:avLst/>
          </a:prstGeom>
        </p:spPr>
        <p:txBody>
          <a:bodyPr vert="horz" wrap="square" lIns="0" tIns="0" rIns="0" bIns="0" rtlCol="0">
            <a:spAutoFit/>
          </a:bodyPr>
          <a:lstStyle/>
          <a:p>
            <a:pPr marL="42545"/>
            <a:r>
              <a:rPr sz="1600" b="1" spc="5" dirty="0">
                <a:latin typeface="Calibri"/>
                <a:cs typeface="Calibri"/>
              </a:rPr>
              <a:t>S</a:t>
            </a:r>
            <a:r>
              <a:rPr sz="1600" b="1" dirty="0">
                <a:latin typeface="Calibri"/>
                <a:cs typeface="Calibri"/>
              </a:rPr>
              <a:t>i </a:t>
            </a:r>
            <a:r>
              <a:rPr sz="1600" b="1" spc="-15" dirty="0">
                <a:latin typeface="Calibri"/>
                <a:cs typeface="Calibri"/>
              </a:rPr>
              <a:t> </a:t>
            </a:r>
            <a:r>
              <a:rPr sz="1600" b="1" dirty="0">
                <a:latin typeface="Calibri"/>
                <a:cs typeface="Calibri"/>
              </a:rPr>
              <a:t>&gt;</a:t>
            </a:r>
            <a:r>
              <a:rPr sz="1600" b="1" spc="10" dirty="0">
                <a:latin typeface="Calibri"/>
                <a:cs typeface="Calibri"/>
              </a:rPr>
              <a:t> </a:t>
            </a:r>
            <a:r>
              <a:rPr sz="1600" b="1" dirty="0">
                <a:latin typeface="Calibri"/>
                <a:cs typeface="Calibri"/>
              </a:rPr>
              <a:t>6 s</a:t>
            </a:r>
            <a:r>
              <a:rPr sz="1600" b="1" spc="5" dirty="0">
                <a:latin typeface="Calibri"/>
                <a:cs typeface="Calibri"/>
              </a:rPr>
              <a:t>e</a:t>
            </a:r>
            <a:r>
              <a:rPr sz="1600" b="1" spc="10" dirty="0">
                <a:latin typeface="Calibri"/>
                <a:cs typeface="Calibri"/>
              </a:rPr>
              <a:t>m</a:t>
            </a:r>
            <a:r>
              <a:rPr sz="1600" b="1" dirty="0">
                <a:latin typeface="Calibri"/>
                <a:cs typeface="Calibri"/>
              </a:rPr>
              <a:t>a</a:t>
            </a:r>
            <a:r>
              <a:rPr sz="1600" b="1" spc="-15" dirty="0">
                <a:latin typeface="Calibri"/>
                <a:cs typeface="Calibri"/>
              </a:rPr>
              <a:t>i</a:t>
            </a:r>
            <a:r>
              <a:rPr sz="1600" b="1" dirty="0">
                <a:latin typeface="Calibri"/>
                <a:cs typeface="Calibri"/>
              </a:rPr>
              <a:t>n</a:t>
            </a:r>
            <a:r>
              <a:rPr sz="1600" b="1" spc="5" dirty="0">
                <a:latin typeface="Calibri"/>
                <a:cs typeface="Calibri"/>
              </a:rPr>
              <a:t>e</a:t>
            </a:r>
            <a:r>
              <a:rPr sz="1600" b="1" dirty="0">
                <a:latin typeface="Calibri"/>
                <a:cs typeface="Calibri"/>
              </a:rPr>
              <a:t>s</a:t>
            </a:r>
            <a:endParaRPr sz="1600">
              <a:latin typeface="Calibri"/>
              <a:cs typeface="Calibri"/>
            </a:endParaRPr>
          </a:p>
          <a:p>
            <a:pPr marL="12700"/>
            <a:r>
              <a:rPr sz="1600" b="1" dirty="0">
                <a:latin typeface="Calibri"/>
                <a:cs typeface="Calibri"/>
              </a:rPr>
              <a:t>ap</a:t>
            </a:r>
            <a:r>
              <a:rPr sz="1600" b="1" spc="-25" dirty="0">
                <a:latin typeface="Calibri"/>
                <a:cs typeface="Calibri"/>
              </a:rPr>
              <a:t>r</a:t>
            </a:r>
            <a:r>
              <a:rPr sz="1600" b="1" dirty="0">
                <a:latin typeface="Calibri"/>
                <a:cs typeface="Calibri"/>
              </a:rPr>
              <a:t>ès</a:t>
            </a:r>
            <a:r>
              <a:rPr sz="1600" b="1" spc="-25" dirty="0">
                <a:latin typeface="Calibri"/>
                <a:cs typeface="Calibri"/>
              </a:rPr>
              <a:t> </a:t>
            </a:r>
            <a:r>
              <a:rPr sz="1600" b="1" spc="-20" dirty="0">
                <a:latin typeface="Calibri"/>
                <a:cs typeface="Calibri"/>
              </a:rPr>
              <a:t>e</a:t>
            </a:r>
            <a:r>
              <a:rPr sz="1600" b="1" spc="-5" dirty="0">
                <a:latin typeface="Calibri"/>
                <a:cs typeface="Calibri"/>
              </a:rPr>
              <a:t>xpo</a:t>
            </a:r>
            <a:r>
              <a:rPr sz="1600" b="1" spc="5" dirty="0">
                <a:latin typeface="Calibri"/>
                <a:cs typeface="Calibri"/>
              </a:rPr>
              <a:t>s</a:t>
            </a:r>
            <a:r>
              <a:rPr sz="1600" b="1" spc="-15" dirty="0">
                <a:latin typeface="Calibri"/>
                <a:cs typeface="Calibri"/>
              </a:rPr>
              <a:t>i</a:t>
            </a:r>
            <a:r>
              <a:rPr sz="1600" b="1" spc="-10" dirty="0">
                <a:latin typeface="Calibri"/>
                <a:cs typeface="Calibri"/>
              </a:rPr>
              <a:t>t</a:t>
            </a:r>
            <a:r>
              <a:rPr sz="1600" b="1" spc="-15" dirty="0">
                <a:latin typeface="Calibri"/>
                <a:cs typeface="Calibri"/>
              </a:rPr>
              <a:t>i</a:t>
            </a:r>
            <a:r>
              <a:rPr sz="1600" b="1" dirty="0">
                <a:latin typeface="Calibri"/>
                <a:cs typeface="Calibri"/>
              </a:rPr>
              <a:t>on</a:t>
            </a:r>
            <a:endParaRPr sz="16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228600"/>
            <a:ext cx="10363200" cy="677108"/>
          </a:xfrm>
          <a:prstGeom prst="rect">
            <a:avLst/>
          </a:prstGeom>
        </p:spPr>
        <p:txBody>
          <a:bodyPr vert="horz" wrap="square" lIns="0" tIns="0" rIns="0" bIns="0" numCol="1" rtlCol="0" anchor="ctr" anchorCtr="0" compatLnSpc="1">
            <a:prstTxWarp prst="textNoShape">
              <a:avLst/>
            </a:prstTxWarp>
            <a:spAutoFit/>
          </a:bodyPr>
          <a:lstStyle/>
          <a:p>
            <a:pPr marL="521970"/>
            <a:r>
              <a:rPr sz="4400" spc="-30" dirty="0" smtClean="0"/>
              <a:t>T</a:t>
            </a:r>
            <a:r>
              <a:rPr sz="4400" spc="-65" dirty="0" smtClean="0"/>
              <a:t>R</a:t>
            </a:r>
            <a:r>
              <a:rPr sz="4400" spc="-35" dirty="0" smtClean="0"/>
              <a:t>O</a:t>
            </a:r>
            <a:r>
              <a:rPr sz="4400" spc="-30" dirty="0" smtClean="0"/>
              <a:t>D</a:t>
            </a:r>
            <a:r>
              <a:rPr lang="fr-FR" sz="4400" spc="-30" dirty="0"/>
              <a:t> </a:t>
            </a:r>
            <a:r>
              <a:rPr lang="fr-FR" sz="4400" spc="-30" dirty="0" smtClean="0"/>
              <a:t>ou </a:t>
            </a:r>
            <a:r>
              <a:rPr lang="fr-FR" sz="4400" spc="-30" dirty="0" err="1" smtClean="0"/>
              <a:t>auto-test</a:t>
            </a:r>
            <a:r>
              <a:rPr sz="4400" spc="5" dirty="0" smtClean="0"/>
              <a:t> </a:t>
            </a:r>
            <a:r>
              <a:rPr sz="4400" spc="-25" dirty="0"/>
              <a:t>VI</a:t>
            </a:r>
            <a:r>
              <a:rPr sz="4400" spc="-40" dirty="0"/>
              <a:t>H</a:t>
            </a:r>
            <a:r>
              <a:rPr sz="4400" spc="-15" dirty="0"/>
              <a:t>:</a:t>
            </a:r>
            <a:r>
              <a:rPr sz="4400" spc="20" dirty="0"/>
              <a:t> </a:t>
            </a:r>
            <a:r>
              <a:rPr sz="4400" spc="-114" dirty="0"/>
              <a:t>S</a:t>
            </a:r>
            <a:r>
              <a:rPr sz="4400" spc="-30" dirty="0"/>
              <a:t>YN</a:t>
            </a:r>
            <a:r>
              <a:rPr sz="4400" spc="-20" dirty="0"/>
              <a:t>T</a:t>
            </a:r>
            <a:r>
              <a:rPr sz="4400" spc="-30" dirty="0"/>
              <a:t>H</a:t>
            </a:r>
            <a:r>
              <a:rPr sz="4400" spc="-95" dirty="0"/>
              <a:t>E</a:t>
            </a:r>
            <a:r>
              <a:rPr sz="4400" spc="-25" dirty="0"/>
              <a:t>SE</a:t>
            </a:r>
            <a:endParaRPr sz="4400" dirty="0"/>
          </a:p>
        </p:txBody>
      </p:sp>
      <p:sp>
        <p:nvSpPr>
          <p:cNvPr id="3" name="object 3"/>
          <p:cNvSpPr txBox="1"/>
          <p:nvPr/>
        </p:nvSpPr>
        <p:spPr>
          <a:xfrm>
            <a:off x="762000" y="1600200"/>
            <a:ext cx="11049000" cy="4539704"/>
          </a:xfrm>
          <a:prstGeom prst="rect">
            <a:avLst/>
          </a:prstGeom>
        </p:spPr>
        <p:txBody>
          <a:bodyPr vert="horz" wrap="square" lIns="0" tIns="0" rIns="0" bIns="0" rtlCol="0">
            <a:spAutoFit/>
          </a:bodyPr>
          <a:lstStyle/>
          <a:p>
            <a:pPr marL="469900" indent="-457200">
              <a:buClr>
                <a:srgbClr val="001F5F"/>
              </a:buClr>
              <a:buFont typeface="Arial"/>
              <a:buChar char="•"/>
              <a:tabLst>
                <a:tab pos="470534" algn="l"/>
              </a:tabLst>
            </a:pPr>
            <a:r>
              <a:rPr sz="2700" spc="5" dirty="0">
                <a:solidFill>
                  <a:srgbClr val="001F5F"/>
                </a:solidFill>
                <a:latin typeface="Calibri"/>
                <a:cs typeface="Calibri"/>
              </a:rPr>
              <a:t>U</a:t>
            </a:r>
            <a:r>
              <a:rPr sz="2700" spc="-5" dirty="0">
                <a:solidFill>
                  <a:srgbClr val="001F5F"/>
                </a:solidFill>
                <a:latin typeface="Calibri"/>
                <a:cs typeface="Calibri"/>
              </a:rPr>
              <a:t>n</a:t>
            </a:r>
            <a:r>
              <a:rPr sz="2700" dirty="0">
                <a:solidFill>
                  <a:srgbClr val="001F5F"/>
                </a:solidFill>
                <a:latin typeface="Calibri"/>
                <a:cs typeface="Calibri"/>
              </a:rPr>
              <a:t>e</a:t>
            </a:r>
            <a:r>
              <a:rPr sz="2700" spc="-20" dirty="0">
                <a:solidFill>
                  <a:srgbClr val="001F5F"/>
                </a:solidFill>
                <a:latin typeface="Calibri"/>
                <a:cs typeface="Calibri"/>
              </a:rPr>
              <a:t> </a:t>
            </a:r>
            <a:r>
              <a:rPr sz="2700" spc="-65" dirty="0">
                <a:solidFill>
                  <a:srgbClr val="001F5F"/>
                </a:solidFill>
                <a:latin typeface="Calibri"/>
                <a:cs typeface="Calibri"/>
              </a:rPr>
              <a:t>f</a:t>
            </a:r>
            <a:r>
              <a:rPr sz="2700" spc="5" dirty="0">
                <a:solidFill>
                  <a:srgbClr val="001F5F"/>
                </a:solidFill>
                <a:latin typeface="Calibri"/>
                <a:cs typeface="Calibri"/>
              </a:rPr>
              <a:t>o</a:t>
            </a:r>
            <a:r>
              <a:rPr sz="2700" spc="-10" dirty="0">
                <a:solidFill>
                  <a:srgbClr val="001F5F"/>
                </a:solidFill>
                <a:latin typeface="Calibri"/>
                <a:cs typeface="Calibri"/>
              </a:rPr>
              <a:t>r</a:t>
            </a:r>
            <a:r>
              <a:rPr sz="2700" dirty="0">
                <a:solidFill>
                  <a:srgbClr val="001F5F"/>
                </a:solidFill>
                <a:latin typeface="Calibri"/>
                <a:cs typeface="Calibri"/>
              </a:rPr>
              <a:t>m</a:t>
            </a:r>
            <a:r>
              <a:rPr sz="2700" spc="-35" dirty="0">
                <a:solidFill>
                  <a:srgbClr val="001F5F"/>
                </a:solidFill>
                <a:latin typeface="Calibri"/>
                <a:cs typeface="Calibri"/>
              </a:rPr>
              <a:t>a</a:t>
            </a:r>
            <a:r>
              <a:rPr sz="2700" dirty="0">
                <a:solidFill>
                  <a:srgbClr val="001F5F"/>
                </a:solidFill>
                <a:latin typeface="Calibri"/>
                <a:cs typeface="Calibri"/>
              </a:rPr>
              <a:t>ti</a:t>
            </a:r>
            <a:r>
              <a:rPr sz="2700" spc="10" dirty="0">
                <a:solidFill>
                  <a:srgbClr val="001F5F"/>
                </a:solidFill>
                <a:latin typeface="Calibri"/>
                <a:cs typeface="Calibri"/>
              </a:rPr>
              <a:t>o</a:t>
            </a:r>
            <a:r>
              <a:rPr sz="2700" dirty="0">
                <a:solidFill>
                  <a:srgbClr val="001F5F"/>
                </a:solidFill>
                <a:latin typeface="Calibri"/>
                <a:cs typeface="Calibri"/>
              </a:rPr>
              <a:t>n</a:t>
            </a:r>
            <a:r>
              <a:rPr sz="2700" spc="-70" dirty="0">
                <a:solidFill>
                  <a:srgbClr val="001F5F"/>
                </a:solidFill>
                <a:latin typeface="Calibri"/>
                <a:cs typeface="Calibri"/>
              </a:rPr>
              <a:t> </a:t>
            </a:r>
            <a:r>
              <a:rPr sz="2700" spc="-5" dirty="0">
                <a:solidFill>
                  <a:srgbClr val="001F5F"/>
                </a:solidFill>
                <a:latin typeface="Calibri"/>
                <a:cs typeface="Calibri"/>
              </a:rPr>
              <a:t>p</a:t>
            </a:r>
            <a:r>
              <a:rPr sz="2700" spc="-40" dirty="0">
                <a:solidFill>
                  <a:srgbClr val="001F5F"/>
                </a:solidFill>
                <a:latin typeface="Calibri"/>
                <a:cs typeface="Calibri"/>
              </a:rPr>
              <a:t>r</a:t>
            </a:r>
            <a:r>
              <a:rPr sz="2700" dirty="0">
                <a:solidFill>
                  <a:srgbClr val="001F5F"/>
                </a:solidFill>
                <a:latin typeface="Calibri"/>
                <a:cs typeface="Calibri"/>
              </a:rPr>
              <a:t>éal</a:t>
            </a:r>
            <a:r>
              <a:rPr sz="2700" spc="-10" dirty="0">
                <a:solidFill>
                  <a:srgbClr val="001F5F"/>
                </a:solidFill>
                <a:latin typeface="Calibri"/>
                <a:cs typeface="Calibri"/>
              </a:rPr>
              <a:t>a</a:t>
            </a:r>
            <a:r>
              <a:rPr sz="2700" spc="-5" dirty="0">
                <a:solidFill>
                  <a:srgbClr val="001F5F"/>
                </a:solidFill>
                <a:latin typeface="Calibri"/>
                <a:cs typeface="Calibri"/>
              </a:rPr>
              <a:t>bl</a:t>
            </a:r>
            <a:r>
              <a:rPr sz="2700" dirty="0">
                <a:solidFill>
                  <a:srgbClr val="001F5F"/>
                </a:solidFill>
                <a:latin typeface="Calibri"/>
                <a:cs typeface="Calibri"/>
              </a:rPr>
              <a:t>e</a:t>
            </a:r>
            <a:r>
              <a:rPr sz="2700" spc="-45" dirty="0">
                <a:solidFill>
                  <a:srgbClr val="001F5F"/>
                </a:solidFill>
                <a:latin typeface="Calibri"/>
                <a:cs typeface="Calibri"/>
              </a:rPr>
              <a:t> </a:t>
            </a:r>
            <a:r>
              <a:rPr sz="2700" spc="-5" dirty="0">
                <a:solidFill>
                  <a:srgbClr val="001F5F"/>
                </a:solidFill>
                <a:latin typeface="Calibri"/>
                <a:cs typeface="Calibri"/>
              </a:rPr>
              <a:t>n</a:t>
            </a:r>
            <a:r>
              <a:rPr sz="2700" spc="-10" dirty="0">
                <a:solidFill>
                  <a:srgbClr val="001F5F"/>
                </a:solidFill>
                <a:latin typeface="Calibri"/>
                <a:cs typeface="Calibri"/>
              </a:rPr>
              <a:t>é</a:t>
            </a:r>
            <a:r>
              <a:rPr sz="2700" dirty="0">
                <a:solidFill>
                  <a:srgbClr val="001F5F"/>
                </a:solidFill>
                <a:latin typeface="Calibri"/>
                <a:cs typeface="Calibri"/>
              </a:rPr>
              <a:t>cessai</a:t>
            </a:r>
            <a:r>
              <a:rPr sz="2700" spc="-45" dirty="0">
                <a:solidFill>
                  <a:srgbClr val="001F5F"/>
                </a:solidFill>
                <a:latin typeface="Calibri"/>
                <a:cs typeface="Calibri"/>
              </a:rPr>
              <a:t>r</a:t>
            </a:r>
            <a:r>
              <a:rPr sz="2700" dirty="0">
                <a:solidFill>
                  <a:srgbClr val="001F5F"/>
                </a:solidFill>
                <a:latin typeface="Calibri"/>
                <a:cs typeface="Calibri"/>
              </a:rPr>
              <a:t>e</a:t>
            </a:r>
            <a:endParaRPr sz="2700" dirty="0">
              <a:latin typeface="Calibri"/>
              <a:cs typeface="Calibri"/>
            </a:endParaRPr>
          </a:p>
          <a:p>
            <a:pPr marL="469900" indent="-457200">
              <a:buClr>
                <a:srgbClr val="001F5F"/>
              </a:buClr>
              <a:buFont typeface="Arial"/>
              <a:buChar char="•"/>
              <a:tabLst>
                <a:tab pos="470534" algn="l"/>
                <a:tab pos="2694305" algn="l"/>
              </a:tabLst>
            </a:pPr>
            <a:r>
              <a:rPr sz="2700" spc="-60" dirty="0">
                <a:solidFill>
                  <a:srgbClr val="001F5F"/>
                </a:solidFill>
                <a:latin typeface="Calibri"/>
                <a:cs typeface="Calibri"/>
              </a:rPr>
              <a:t>P</a:t>
            </a:r>
            <a:r>
              <a:rPr sz="2700" dirty="0">
                <a:solidFill>
                  <a:srgbClr val="001F5F"/>
                </a:solidFill>
                <a:latin typeface="Calibri"/>
                <a:cs typeface="Calibri"/>
              </a:rPr>
              <a:t>as</a:t>
            </a:r>
            <a:r>
              <a:rPr sz="2700" spc="-15" dirty="0">
                <a:solidFill>
                  <a:srgbClr val="001F5F"/>
                </a:solidFill>
                <a:latin typeface="Calibri"/>
                <a:cs typeface="Calibri"/>
              </a:rPr>
              <a:t> </a:t>
            </a:r>
            <a:r>
              <a:rPr sz="2700" dirty="0">
                <a:solidFill>
                  <a:srgbClr val="001F5F"/>
                </a:solidFill>
                <a:latin typeface="Calibri"/>
                <a:cs typeface="Calibri"/>
              </a:rPr>
              <a:t>d</a:t>
            </a:r>
            <a:r>
              <a:rPr sz="2700" spc="-204" dirty="0">
                <a:solidFill>
                  <a:srgbClr val="001F5F"/>
                </a:solidFill>
                <a:latin typeface="Calibri"/>
                <a:cs typeface="Calibri"/>
              </a:rPr>
              <a:t>’</a:t>
            </a:r>
            <a:r>
              <a:rPr sz="2700" spc="-55" dirty="0">
                <a:solidFill>
                  <a:srgbClr val="001F5F"/>
                </a:solidFill>
                <a:latin typeface="Calibri"/>
                <a:cs typeface="Calibri"/>
              </a:rPr>
              <a:t>e</a:t>
            </a:r>
            <a:r>
              <a:rPr sz="2700" dirty="0">
                <a:solidFill>
                  <a:srgbClr val="001F5F"/>
                </a:solidFill>
                <a:latin typeface="Calibri"/>
                <a:cs typeface="Calibri"/>
              </a:rPr>
              <a:t>xpe</a:t>
            </a:r>
            <a:r>
              <a:rPr sz="2700" spc="-20" dirty="0">
                <a:solidFill>
                  <a:srgbClr val="001F5F"/>
                </a:solidFill>
                <a:latin typeface="Calibri"/>
                <a:cs typeface="Calibri"/>
              </a:rPr>
              <a:t>r</a:t>
            </a:r>
            <a:r>
              <a:rPr sz="2700" dirty="0">
                <a:solidFill>
                  <a:srgbClr val="001F5F"/>
                </a:solidFill>
                <a:latin typeface="Calibri"/>
                <a:cs typeface="Calibri"/>
              </a:rPr>
              <a:t>tise	</a:t>
            </a:r>
            <a:r>
              <a:rPr sz="2700" spc="-25" dirty="0">
                <a:solidFill>
                  <a:srgbClr val="001F5F"/>
                </a:solidFill>
                <a:latin typeface="Calibri"/>
                <a:cs typeface="Calibri"/>
              </a:rPr>
              <a:t>t</a:t>
            </a:r>
            <a:r>
              <a:rPr sz="2700" dirty="0">
                <a:solidFill>
                  <a:srgbClr val="001F5F"/>
                </a:solidFill>
                <a:latin typeface="Calibri"/>
                <a:cs typeface="Calibri"/>
              </a:rPr>
              <a:t>echni</a:t>
            </a:r>
            <a:r>
              <a:rPr sz="2700" spc="-15" dirty="0">
                <a:solidFill>
                  <a:srgbClr val="001F5F"/>
                </a:solidFill>
                <a:latin typeface="Calibri"/>
                <a:cs typeface="Calibri"/>
              </a:rPr>
              <a:t>q</a:t>
            </a:r>
            <a:r>
              <a:rPr sz="2700" dirty="0">
                <a:solidFill>
                  <a:srgbClr val="001F5F"/>
                </a:solidFill>
                <a:latin typeface="Calibri"/>
                <a:cs typeface="Calibri"/>
              </a:rPr>
              <a:t>ue</a:t>
            </a:r>
            <a:r>
              <a:rPr sz="2700" spc="-70" dirty="0">
                <a:solidFill>
                  <a:srgbClr val="001F5F"/>
                </a:solidFill>
                <a:latin typeface="Calibri"/>
                <a:cs typeface="Calibri"/>
              </a:rPr>
              <a:t> </a:t>
            </a:r>
            <a:r>
              <a:rPr sz="2700" spc="10" dirty="0">
                <a:solidFill>
                  <a:srgbClr val="001F5F"/>
                </a:solidFill>
                <a:latin typeface="Calibri"/>
                <a:cs typeface="Calibri"/>
              </a:rPr>
              <a:t>o</a:t>
            </a:r>
            <a:r>
              <a:rPr sz="2700" dirty="0">
                <a:solidFill>
                  <a:srgbClr val="001F5F"/>
                </a:solidFill>
                <a:latin typeface="Calibri"/>
                <a:cs typeface="Calibri"/>
              </a:rPr>
              <a:t>u</a:t>
            </a:r>
            <a:r>
              <a:rPr sz="2700" spc="-45" dirty="0">
                <a:solidFill>
                  <a:srgbClr val="001F5F"/>
                </a:solidFill>
                <a:latin typeface="Calibri"/>
                <a:cs typeface="Calibri"/>
              </a:rPr>
              <a:t> </a:t>
            </a:r>
            <a:r>
              <a:rPr sz="2700" dirty="0">
                <a:solidFill>
                  <a:srgbClr val="001F5F"/>
                </a:solidFill>
                <a:latin typeface="Calibri"/>
                <a:cs typeface="Calibri"/>
              </a:rPr>
              <a:t>m</a:t>
            </a:r>
            <a:r>
              <a:rPr sz="2700" spc="-10" dirty="0">
                <a:solidFill>
                  <a:srgbClr val="001F5F"/>
                </a:solidFill>
                <a:latin typeface="Calibri"/>
                <a:cs typeface="Calibri"/>
              </a:rPr>
              <a:t>é</a:t>
            </a:r>
            <a:r>
              <a:rPr sz="2700" dirty="0">
                <a:solidFill>
                  <a:srgbClr val="001F5F"/>
                </a:solidFill>
                <a:latin typeface="Calibri"/>
                <a:cs typeface="Calibri"/>
              </a:rPr>
              <a:t>di</a:t>
            </a:r>
            <a:r>
              <a:rPr sz="2700" spc="-25" dirty="0">
                <a:solidFill>
                  <a:srgbClr val="001F5F"/>
                </a:solidFill>
                <a:latin typeface="Calibri"/>
                <a:cs typeface="Calibri"/>
              </a:rPr>
              <a:t>c</a:t>
            </a:r>
            <a:r>
              <a:rPr sz="2700" dirty="0">
                <a:solidFill>
                  <a:srgbClr val="001F5F"/>
                </a:solidFill>
                <a:latin typeface="Calibri"/>
                <a:cs typeface="Calibri"/>
              </a:rPr>
              <a:t>ale</a:t>
            </a:r>
            <a:endParaRPr sz="2700" dirty="0">
              <a:latin typeface="Calibri"/>
              <a:cs typeface="Calibri"/>
            </a:endParaRPr>
          </a:p>
          <a:p>
            <a:pPr marL="469900" marR="5080" indent="-457200">
              <a:lnSpc>
                <a:spcPts val="2590"/>
              </a:lnSpc>
              <a:spcBef>
                <a:spcPts val="630"/>
              </a:spcBef>
              <a:buClr>
                <a:srgbClr val="001F5F"/>
              </a:buClr>
              <a:buFont typeface="Arial"/>
              <a:buChar char="•"/>
              <a:tabLst>
                <a:tab pos="470534" algn="l"/>
              </a:tabLst>
            </a:pPr>
            <a:r>
              <a:rPr sz="2700" dirty="0">
                <a:solidFill>
                  <a:srgbClr val="001F5F"/>
                </a:solidFill>
                <a:latin typeface="Calibri"/>
                <a:cs typeface="Calibri"/>
              </a:rPr>
              <a:t>Conditi</a:t>
            </a:r>
            <a:r>
              <a:rPr sz="2700" spc="5" dirty="0">
                <a:solidFill>
                  <a:srgbClr val="001F5F"/>
                </a:solidFill>
                <a:latin typeface="Calibri"/>
                <a:cs typeface="Calibri"/>
              </a:rPr>
              <a:t>o</a:t>
            </a:r>
            <a:r>
              <a:rPr sz="2700" dirty="0">
                <a:solidFill>
                  <a:srgbClr val="001F5F"/>
                </a:solidFill>
                <a:latin typeface="Calibri"/>
                <a:cs typeface="Calibri"/>
              </a:rPr>
              <a:t>ns</a:t>
            </a:r>
            <a:r>
              <a:rPr sz="2700" spc="-70" dirty="0">
                <a:solidFill>
                  <a:srgbClr val="001F5F"/>
                </a:solidFill>
                <a:latin typeface="Calibri"/>
                <a:cs typeface="Calibri"/>
              </a:rPr>
              <a:t> </a:t>
            </a:r>
            <a:r>
              <a:rPr sz="2700" dirty="0">
                <a:solidFill>
                  <a:srgbClr val="001F5F"/>
                </a:solidFill>
                <a:latin typeface="Calibri"/>
                <a:cs typeface="Calibri"/>
              </a:rPr>
              <a:t>d</a:t>
            </a:r>
            <a:r>
              <a:rPr sz="2700" spc="-15" dirty="0">
                <a:solidFill>
                  <a:srgbClr val="001F5F"/>
                </a:solidFill>
                <a:latin typeface="Calibri"/>
                <a:cs typeface="Calibri"/>
              </a:rPr>
              <a:t>’</a:t>
            </a:r>
            <a:r>
              <a:rPr sz="2700" spc="-55" dirty="0">
                <a:solidFill>
                  <a:srgbClr val="001F5F"/>
                </a:solidFill>
                <a:latin typeface="Calibri"/>
                <a:cs typeface="Calibri"/>
              </a:rPr>
              <a:t>h</a:t>
            </a:r>
            <a:r>
              <a:rPr sz="2700" spc="-30" dirty="0">
                <a:solidFill>
                  <a:srgbClr val="001F5F"/>
                </a:solidFill>
                <a:latin typeface="Calibri"/>
                <a:cs typeface="Calibri"/>
              </a:rPr>
              <a:t>y</a:t>
            </a:r>
            <a:r>
              <a:rPr sz="2700" dirty="0">
                <a:solidFill>
                  <a:srgbClr val="001F5F"/>
                </a:solidFill>
                <a:latin typeface="Calibri"/>
                <a:cs typeface="Calibri"/>
              </a:rPr>
              <a:t>gi</a:t>
            </a:r>
            <a:r>
              <a:rPr sz="2700" spc="-15" dirty="0">
                <a:solidFill>
                  <a:srgbClr val="001F5F"/>
                </a:solidFill>
                <a:latin typeface="Calibri"/>
                <a:cs typeface="Calibri"/>
              </a:rPr>
              <a:t>è</a:t>
            </a:r>
            <a:r>
              <a:rPr sz="2700" dirty="0">
                <a:solidFill>
                  <a:srgbClr val="001F5F"/>
                </a:solidFill>
                <a:latin typeface="Calibri"/>
                <a:cs typeface="Calibri"/>
              </a:rPr>
              <a:t>ne</a:t>
            </a:r>
            <a:r>
              <a:rPr sz="2700" spc="-50" dirty="0">
                <a:solidFill>
                  <a:srgbClr val="001F5F"/>
                </a:solidFill>
                <a:latin typeface="Calibri"/>
                <a:cs typeface="Calibri"/>
              </a:rPr>
              <a:t> </a:t>
            </a:r>
            <a:r>
              <a:rPr sz="2700" spc="-30" dirty="0">
                <a:solidFill>
                  <a:srgbClr val="001F5F"/>
                </a:solidFill>
                <a:latin typeface="Calibri"/>
                <a:cs typeface="Calibri"/>
              </a:rPr>
              <a:t>e</a:t>
            </a:r>
            <a:r>
              <a:rPr sz="2700" dirty="0">
                <a:solidFill>
                  <a:srgbClr val="001F5F"/>
                </a:solidFill>
                <a:latin typeface="Calibri"/>
                <a:cs typeface="Calibri"/>
              </a:rPr>
              <a:t>t</a:t>
            </a:r>
            <a:r>
              <a:rPr sz="2700" spc="10" dirty="0">
                <a:solidFill>
                  <a:srgbClr val="001F5F"/>
                </a:solidFill>
                <a:latin typeface="Calibri"/>
                <a:cs typeface="Calibri"/>
              </a:rPr>
              <a:t> </a:t>
            </a:r>
            <a:r>
              <a:rPr sz="2700" dirty="0">
                <a:solidFill>
                  <a:srgbClr val="001F5F"/>
                </a:solidFill>
                <a:latin typeface="Calibri"/>
                <a:cs typeface="Calibri"/>
              </a:rPr>
              <a:t>de</a:t>
            </a:r>
            <a:r>
              <a:rPr sz="2700" spc="-25" dirty="0">
                <a:solidFill>
                  <a:srgbClr val="001F5F"/>
                </a:solidFill>
                <a:latin typeface="Calibri"/>
                <a:cs typeface="Calibri"/>
              </a:rPr>
              <a:t> </a:t>
            </a:r>
            <a:r>
              <a:rPr sz="2700" spc="-30" dirty="0">
                <a:solidFill>
                  <a:srgbClr val="001F5F"/>
                </a:solidFill>
                <a:latin typeface="Calibri"/>
                <a:cs typeface="Calibri"/>
              </a:rPr>
              <a:t>g</a:t>
            </a:r>
            <a:r>
              <a:rPr sz="2700" dirty="0">
                <a:solidFill>
                  <a:srgbClr val="001F5F"/>
                </a:solidFill>
                <a:latin typeface="Calibri"/>
                <a:cs typeface="Calibri"/>
              </a:rPr>
              <a:t>e</a:t>
            </a:r>
            <a:r>
              <a:rPr sz="2700" spc="-35" dirty="0">
                <a:solidFill>
                  <a:srgbClr val="001F5F"/>
                </a:solidFill>
                <a:latin typeface="Calibri"/>
                <a:cs typeface="Calibri"/>
              </a:rPr>
              <a:t>s</a:t>
            </a:r>
            <a:r>
              <a:rPr sz="2700" dirty="0">
                <a:solidFill>
                  <a:srgbClr val="001F5F"/>
                </a:solidFill>
                <a:latin typeface="Calibri"/>
                <a:cs typeface="Calibri"/>
              </a:rPr>
              <a:t>ti</a:t>
            </a:r>
            <a:r>
              <a:rPr sz="2700" spc="10" dirty="0">
                <a:solidFill>
                  <a:srgbClr val="001F5F"/>
                </a:solidFill>
                <a:latin typeface="Calibri"/>
                <a:cs typeface="Calibri"/>
              </a:rPr>
              <a:t>o</a:t>
            </a:r>
            <a:r>
              <a:rPr sz="2700" dirty="0">
                <a:solidFill>
                  <a:srgbClr val="001F5F"/>
                </a:solidFill>
                <a:latin typeface="Calibri"/>
                <a:cs typeface="Calibri"/>
              </a:rPr>
              <a:t>n</a:t>
            </a:r>
            <a:r>
              <a:rPr sz="2700" spc="-65" dirty="0">
                <a:solidFill>
                  <a:srgbClr val="001F5F"/>
                </a:solidFill>
                <a:latin typeface="Calibri"/>
                <a:cs typeface="Calibri"/>
              </a:rPr>
              <a:t> </a:t>
            </a:r>
            <a:r>
              <a:rPr sz="2700" dirty="0">
                <a:solidFill>
                  <a:srgbClr val="001F5F"/>
                </a:solidFill>
                <a:latin typeface="Calibri"/>
                <a:cs typeface="Calibri"/>
              </a:rPr>
              <a:t>d</a:t>
            </a:r>
            <a:r>
              <a:rPr sz="2700" spc="-15" dirty="0">
                <a:solidFill>
                  <a:srgbClr val="001F5F"/>
                </a:solidFill>
                <a:latin typeface="Calibri"/>
                <a:cs typeface="Calibri"/>
              </a:rPr>
              <a:t>e</a:t>
            </a:r>
            <a:r>
              <a:rPr sz="2700" dirty="0">
                <a:solidFill>
                  <a:srgbClr val="001F5F"/>
                </a:solidFill>
                <a:latin typeface="Calibri"/>
                <a:cs typeface="Calibri"/>
              </a:rPr>
              <a:t>s</a:t>
            </a:r>
            <a:r>
              <a:rPr sz="2700" spc="-15" dirty="0">
                <a:solidFill>
                  <a:srgbClr val="001F5F"/>
                </a:solidFill>
                <a:latin typeface="Calibri"/>
                <a:cs typeface="Calibri"/>
              </a:rPr>
              <a:t> </a:t>
            </a:r>
            <a:r>
              <a:rPr sz="2700" dirty="0">
                <a:solidFill>
                  <a:srgbClr val="001F5F"/>
                </a:solidFill>
                <a:latin typeface="Calibri"/>
                <a:cs typeface="Calibri"/>
              </a:rPr>
              <a:t>d</a:t>
            </a:r>
            <a:r>
              <a:rPr sz="2700" spc="-15" dirty="0">
                <a:solidFill>
                  <a:srgbClr val="001F5F"/>
                </a:solidFill>
                <a:latin typeface="Calibri"/>
                <a:cs typeface="Calibri"/>
              </a:rPr>
              <a:t>é</a:t>
            </a:r>
            <a:r>
              <a:rPr sz="2700" dirty="0">
                <a:solidFill>
                  <a:srgbClr val="001F5F"/>
                </a:solidFill>
                <a:latin typeface="Calibri"/>
                <a:cs typeface="Calibri"/>
              </a:rPr>
              <a:t>ch</a:t>
            </a:r>
            <a:r>
              <a:rPr sz="2700" spc="-30" dirty="0">
                <a:solidFill>
                  <a:srgbClr val="001F5F"/>
                </a:solidFill>
                <a:latin typeface="Calibri"/>
                <a:cs typeface="Calibri"/>
              </a:rPr>
              <a:t>e</a:t>
            </a:r>
            <a:r>
              <a:rPr sz="2700" dirty="0">
                <a:solidFill>
                  <a:srgbClr val="001F5F"/>
                </a:solidFill>
                <a:latin typeface="Calibri"/>
                <a:cs typeface="Calibri"/>
              </a:rPr>
              <a:t>ts</a:t>
            </a:r>
            <a:r>
              <a:rPr sz="2700" spc="-35" dirty="0">
                <a:solidFill>
                  <a:srgbClr val="001F5F"/>
                </a:solidFill>
                <a:latin typeface="Calibri"/>
                <a:cs typeface="Calibri"/>
              </a:rPr>
              <a:t> </a:t>
            </a:r>
            <a:r>
              <a:rPr sz="2700" dirty="0">
                <a:solidFill>
                  <a:srgbClr val="001F5F"/>
                </a:solidFill>
                <a:latin typeface="Calibri"/>
                <a:cs typeface="Calibri"/>
              </a:rPr>
              <a:t>: </a:t>
            </a:r>
            <a:r>
              <a:rPr sz="2700" b="1" i="1" spc="5" dirty="0">
                <a:solidFill>
                  <a:srgbClr val="006FC0"/>
                </a:solidFill>
                <a:latin typeface="Calibri"/>
                <a:cs typeface="Calibri"/>
              </a:rPr>
              <a:t>d</a:t>
            </a:r>
            <a:r>
              <a:rPr sz="2700" b="1" i="1" spc="10" dirty="0">
                <a:solidFill>
                  <a:srgbClr val="006FC0"/>
                </a:solidFill>
                <a:latin typeface="Calibri"/>
                <a:cs typeface="Calibri"/>
              </a:rPr>
              <a:t>é</a:t>
            </a:r>
            <a:r>
              <a:rPr sz="2700" b="1" i="1" dirty="0">
                <a:solidFill>
                  <a:srgbClr val="006FC0"/>
                </a:solidFill>
                <a:latin typeface="Calibri"/>
                <a:cs typeface="Calibri"/>
              </a:rPr>
              <a:t>l</a:t>
            </a:r>
            <a:r>
              <a:rPr sz="2700" b="1" i="1" spc="5" dirty="0">
                <a:solidFill>
                  <a:srgbClr val="006FC0"/>
                </a:solidFill>
                <a:latin typeface="Calibri"/>
                <a:cs typeface="Calibri"/>
              </a:rPr>
              <a:t>i</a:t>
            </a:r>
            <a:r>
              <a:rPr sz="2700" b="1" i="1" spc="-5" dirty="0">
                <a:solidFill>
                  <a:srgbClr val="006FC0"/>
                </a:solidFill>
                <a:latin typeface="Calibri"/>
                <a:cs typeface="Calibri"/>
              </a:rPr>
              <a:t>v</a:t>
            </a:r>
            <a:r>
              <a:rPr sz="2700" b="1" i="1" spc="5" dirty="0">
                <a:solidFill>
                  <a:srgbClr val="006FC0"/>
                </a:solidFill>
                <a:latin typeface="Calibri"/>
                <a:cs typeface="Calibri"/>
              </a:rPr>
              <a:t>r</a:t>
            </a:r>
            <a:r>
              <a:rPr sz="2700" b="1" i="1" spc="-10" dirty="0">
                <a:solidFill>
                  <a:srgbClr val="006FC0"/>
                </a:solidFill>
                <a:latin typeface="Calibri"/>
                <a:cs typeface="Calibri"/>
              </a:rPr>
              <a:t>e</a:t>
            </a:r>
            <a:r>
              <a:rPr sz="2700" b="1" i="1" dirty="0">
                <a:solidFill>
                  <a:srgbClr val="006FC0"/>
                </a:solidFill>
                <a:latin typeface="Calibri"/>
                <a:cs typeface="Calibri"/>
              </a:rPr>
              <a:t>r</a:t>
            </a:r>
            <a:r>
              <a:rPr sz="2700" b="1" i="1" spc="-75" dirty="0">
                <a:solidFill>
                  <a:srgbClr val="006FC0"/>
                </a:solidFill>
                <a:latin typeface="Calibri"/>
                <a:cs typeface="Calibri"/>
              </a:rPr>
              <a:t> </a:t>
            </a:r>
            <a:r>
              <a:rPr sz="2700" b="1" i="1" spc="5" dirty="0">
                <a:solidFill>
                  <a:srgbClr val="006FC0"/>
                </a:solidFill>
                <a:latin typeface="Calibri"/>
                <a:cs typeface="Calibri"/>
              </a:rPr>
              <a:t>d</a:t>
            </a:r>
            <a:r>
              <a:rPr sz="2700" b="1" i="1" spc="10" dirty="0">
                <a:solidFill>
                  <a:srgbClr val="006FC0"/>
                </a:solidFill>
                <a:latin typeface="Calibri"/>
                <a:cs typeface="Calibri"/>
              </a:rPr>
              <a:t>e</a:t>
            </a:r>
            <a:r>
              <a:rPr sz="2700" b="1" i="1" dirty="0">
                <a:solidFill>
                  <a:srgbClr val="006FC0"/>
                </a:solidFill>
                <a:latin typeface="Calibri"/>
                <a:cs typeface="Calibri"/>
              </a:rPr>
              <a:t>s</a:t>
            </a:r>
            <a:r>
              <a:rPr sz="2700" b="1" i="1" spc="-25" dirty="0">
                <a:solidFill>
                  <a:srgbClr val="006FC0"/>
                </a:solidFill>
                <a:latin typeface="Calibri"/>
                <a:cs typeface="Calibri"/>
              </a:rPr>
              <a:t> </a:t>
            </a:r>
            <a:r>
              <a:rPr sz="2700" b="1" i="1" spc="-10" dirty="0">
                <a:solidFill>
                  <a:srgbClr val="006FC0"/>
                </a:solidFill>
                <a:latin typeface="Calibri"/>
                <a:cs typeface="Calibri"/>
              </a:rPr>
              <a:t>c</a:t>
            </a:r>
            <a:r>
              <a:rPr sz="2700" b="1" i="1" spc="10" dirty="0">
                <a:solidFill>
                  <a:srgbClr val="006FC0"/>
                </a:solidFill>
                <a:latin typeface="Calibri"/>
                <a:cs typeface="Calibri"/>
              </a:rPr>
              <a:t>o</a:t>
            </a:r>
            <a:r>
              <a:rPr sz="2700" b="1" i="1" dirty="0">
                <a:solidFill>
                  <a:srgbClr val="006FC0"/>
                </a:solidFill>
                <a:latin typeface="Calibri"/>
                <a:cs typeface="Calibri"/>
              </a:rPr>
              <a:t>l</a:t>
            </a:r>
            <a:r>
              <a:rPr sz="2700" b="1" i="1" spc="5" dirty="0">
                <a:solidFill>
                  <a:srgbClr val="006FC0"/>
                </a:solidFill>
                <a:latin typeface="Calibri"/>
                <a:cs typeface="Calibri"/>
              </a:rPr>
              <a:t>l</a:t>
            </a:r>
            <a:r>
              <a:rPr sz="2700" b="1" i="1" spc="10" dirty="0">
                <a:solidFill>
                  <a:srgbClr val="006FC0"/>
                </a:solidFill>
                <a:latin typeface="Calibri"/>
                <a:cs typeface="Calibri"/>
              </a:rPr>
              <a:t>e</a:t>
            </a:r>
            <a:r>
              <a:rPr sz="2700" b="1" i="1" spc="-10" dirty="0">
                <a:solidFill>
                  <a:srgbClr val="006FC0"/>
                </a:solidFill>
                <a:latin typeface="Calibri"/>
                <a:cs typeface="Calibri"/>
              </a:rPr>
              <a:t>c</a:t>
            </a:r>
            <a:r>
              <a:rPr sz="2700" b="1" i="1" spc="-30" dirty="0">
                <a:solidFill>
                  <a:srgbClr val="006FC0"/>
                </a:solidFill>
                <a:latin typeface="Calibri"/>
                <a:cs typeface="Calibri"/>
              </a:rPr>
              <a:t>t</a:t>
            </a:r>
            <a:r>
              <a:rPr sz="2700" b="1" i="1" spc="-10" dirty="0">
                <a:solidFill>
                  <a:srgbClr val="006FC0"/>
                </a:solidFill>
                <a:latin typeface="Calibri"/>
                <a:cs typeface="Calibri"/>
              </a:rPr>
              <a:t>e</a:t>
            </a:r>
            <a:r>
              <a:rPr sz="2700" b="1" i="1" spc="10" dirty="0">
                <a:solidFill>
                  <a:srgbClr val="006FC0"/>
                </a:solidFill>
                <a:latin typeface="Calibri"/>
                <a:cs typeface="Calibri"/>
              </a:rPr>
              <a:t>u</a:t>
            </a:r>
            <a:r>
              <a:rPr sz="2700" b="1" i="1" spc="-20" dirty="0">
                <a:solidFill>
                  <a:srgbClr val="006FC0"/>
                </a:solidFill>
                <a:latin typeface="Calibri"/>
                <a:cs typeface="Calibri"/>
              </a:rPr>
              <a:t>r</a:t>
            </a:r>
            <a:r>
              <a:rPr sz="2700" b="1" i="1" dirty="0">
                <a:solidFill>
                  <a:srgbClr val="006FC0"/>
                </a:solidFill>
                <a:latin typeface="Calibri"/>
                <a:cs typeface="Calibri"/>
              </a:rPr>
              <a:t>s</a:t>
            </a:r>
            <a:r>
              <a:rPr sz="2700" b="1" i="1" spc="-75" dirty="0">
                <a:solidFill>
                  <a:srgbClr val="006FC0"/>
                </a:solidFill>
                <a:latin typeface="Calibri"/>
                <a:cs typeface="Calibri"/>
              </a:rPr>
              <a:t> </a:t>
            </a:r>
            <a:r>
              <a:rPr sz="2700" b="1" i="1" spc="5" dirty="0">
                <a:solidFill>
                  <a:srgbClr val="006FC0"/>
                </a:solidFill>
                <a:latin typeface="Calibri"/>
                <a:cs typeface="Calibri"/>
              </a:rPr>
              <a:t>d</a:t>
            </a:r>
            <a:r>
              <a:rPr sz="2700" b="1" i="1" dirty="0">
                <a:solidFill>
                  <a:srgbClr val="006FC0"/>
                </a:solidFill>
                <a:latin typeface="Calibri"/>
                <a:cs typeface="Calibri"/>
              </a:rPr>
              <a:t>e</a:t>
            </a:r>
            <a:r>
              <a:rPr sz="2700" b="1" i="1" spc="-25" dirty="0">
                <a:solidFill>
                  <a:srgbClr val="006FC0"/>
                </a:solidFill>
                <a:latin typeface="Calibri"/>
                <a:cs typeface="Calibri"/>
              </a:rPr>
              <a:t> </a:t>
            </a:r>
            <a:r>
              <a:rPr sz="2700" b="1" i="1" spc="5" dirty="0">
                <a:solidFill>
                  <a:srgbClr val="006FC0"/>
                </a:solidFill>
                <a:latin typeface="Calibri"/>
                <a:cs typeface="Calibri"/>
              </a:rPr>
              <a:t>b</a:t>
            </a:r>
            <a:r>
              <a:rPr sz="2700" b="1" i="1" spc="10" dirty="0">
                <a:solidFill>
                  <a:srgbClr val="006FC0"/>
                </a:solidFill>
                <a:latin typeface="Calibri"/>
                <a:cs typeface="Calibri"/>
              </a:rPr>
              <a:t>o</a:t>
            </a:r>
            <a:r>
              <a:rPr sz="2700" b="1" i="1" dirty="0">
                <a:solidFill>
                  <a:srgbClr val="006FC0"/>
                </a:solidFill>
                <a:latin typeface="Calibri"/>
                <a:cs typeface="Calibri"/>
              </a:rPr>
              <a:t>i</a:t>
            </a:r>
            <a:r>
              <a:rPr sz="2700" b="1" i="1" spc="-25" dirty="0">
                <a:solidFill>
                  <a:srgbClr val="006FC0"/>
                </a:solidFill>
                <a:latin typeface="Calibri"/>
                <a:cs typeface="Calibri"/>
              </a:rPr>
              <a:t>t</a:t>
            </a:r>
            <a:r>
              <a:rPr sz="2700" b="1" i="1" spc="10" dirty="0">
                <a:solidFill>
                  <a:srgbClr val="006FC0"/>
                </a:solidFill>
                <a:latin typeface="Calibri"/>
                <a:cs typeface="Calibri"/>
              </a:rPr>
              <a:t>e</a:t>
            </a:r>
            <a:r>
              <a:rPr sz="2700" b="1" i="1" dirty="0">
                <a:solidFill>
                  <a:srgbClr val="006FC0"/>
                </a:solidFill>
                <a:latin typeface="Calibri"/>
                <a:cs typeface="Calibri"/>
              </a:rPr>
              <a:t>s</a:t>
            </a:r>
            <a:r>
              <a:rPr sz="2700" b="1" i="1" spc="-50" dirty="0">
                <a:solidFill>
                  <a:srgbClr val="006FC0"/>
                </a:solidFill>
                <a:latin typeface="Calibri"/>
                <a:cs typeface="Calibri"/>
              </a:rPr>
              <a:t> </a:t>
            </a:r>
            <a:r>
              <a:rPr sz="2700" b="1" i="1" dirty="0">
                <a:solidFill>
                  <a:srgbClr val="006FC0"/>
                </a:solidFill>
                <a:latin typeface="Calibri"/>
                <a:cs typeface="Calibri"/>
              </a:rPr>
              <a:t>à</a:t>
            </a:r>
            <a:r>
              <a:rPr sz="2700" b="1" i="1" spc="-5" dirty="0">
                <a:solidFill>
                  <a:srgbClr val="006FC0"/>
                </a:solidFill>
                <a:latin typeface="Calibri"/>
                <a:cs typeface="Calibri"/>
              </a:rPr>
              <a:t> </a:t>
            </a:r>
            <a:r>
              <a:rPr sz="2700" b="1" i="1" spc="5" dirty="0">
                <a:solidFill>
                  <a:srgbClr val="006FC0"/>
                </a:solidFill>
                <a:latin typeface="Calibri"/>
                <a:cs typeface="Calibri"/>
              </a:rPr>
              <a:t>a</a:t>
            </a:r>
            <a:r>
              <a:rPr sz="2700" b="1" i="1" dirty="0">
                <a:solidFill>
                  <a:srgbClr val="006FC0"/>
                </a:solidFill>
                <a:latin typeface="Calibri"/>
                <a:cs typeface="Calibri"/>
              </a:rPr>
              <a:t>i</a:t>
            </a:r>
            <a:r>
              <a:rPr sz="2700" b="1" i="1" spc="10" dirty="0">
                <a:solidFill>
                  <a:srgbClr val="006FC0"/>
                </a:solidFill>
                <a:latin typeface="Calibri"/>
                <a:cs typeface="Calibri"/>
              </a:rPr>
              <a:t>gu</a:t>
            </a:r>
            <a:r>
              <a:rPr sz="2700" b="1" i="1" dirty="0">
                <a:solidFill>
                  <a:srgbClr val="006FC0"/>
                </a:solidFill>
                <a:latin typeface="Calibri"/>
                <a:cs typeface="Calibri"/>
              </a:rPr>
              <a:t>i</a:t>
            </a:r>
            <a:r>
              <a:rPr sz="2700" b="1" i="1" spc="5" dirty="0">
                <a:solidFill>
                  <a:srgbClr val="006FC0"/>
                </a:solidFill>
                <a:latin typeface="Calibri"/>
                <a:cs typeface="Calibri"/>
              </a:rPr>
              <a:t>l</a:t>
            </a:r>
            <a:r>
              <a:rPr sz="2700" b="1" i="1" spc="-20" dirty="0">
                <a:solidFill>
                  <a:srgbClr val="006FC0"/>
                </a:solidFill>
                <a:latin typeface="Calibri"/>
                <a:cs typeface="Calibri"/>
              </a:rPr>
              <a:t>l</a:t>
            </a:r>
            <a:r>
              <a:rPr sz="2700" b="1" i="1" spc="-10" dirty="0">
                <a:solidFill>
                  <a:srgbClr val="006FC0"/>
                </a:solidFill>
                <a:latin typeface="Calibri"/>
                <a:cs typeface="Calibri"/>
              </a:rPr>
              <a:t>e</a:t>
            </a:r>
            <a:r>
              <a:rPr sz="2700" b="1" i="1" dirty="0">
                <a:solidFill>
                  <a:srgbClr val="006FC0"/>
                </a:solidFill>
                <a:latin typeface="Calibri"/>
                <a:cs typeface="Calibri"/>
              </a:rPr>
              <a:t>s</a:t>
            </a:r>
            <a:r>
              <a:rPr sz="2700" b="1" i="1" spc="-75" dirty="0">
                <a:solidFill>
                  <a:srgbClr val="006FC0"/>
                </a:solidFill>
                <a:latin typeface="Calibri"/>
                <a:cs typeface="Calibri"/>
              </a:rPr>
              <a:t> </a:t>
            </a:r>
            <a:r>
              <a:rPr sz="2700" b="1" i="1" dirty="0">
                <a:solidFill>
                  <a:srgbClr val="006FC0"/>
                </a:solidFill>
                <a:latin typeface="Calibri"/>
                <a:cs typeface="Calibri"/>
              </a:rPr>
              <a:t>(</a:t>
            </a:r>
            <a:r>
              <a:rPr sz="2700" b="1" i="1" spc="-40" dirty="0">
                <a:solidFill>
                  <a:srgbClr val="006FC0"/>
                </a:solidFill>
                <a:latin typeface="Calibri"/>
                <a:cs typeface="Calibri"/>
              </a:rPr>
              <a:t>B</a:t>
            </a:r>
            <a:r>
              <a:rPr sz="2700" b="1" i="1" spc="-10" dirty="0">
                <a:solidFill>
                  <a:srgbClr val="006FC0"/>
                </a:solidFill>
                <a:latin typeface="Calibri"/>
                <a:cs typeface="Calibri"/>
              </a:rPr>
              <a:t>AA</a:t>
            </a:r>
            <a:r>
              <a:rPr sz="2700" b="1" i="1" dirty="0">
                <a:solidFill>
                  <a:srgbClr val="006FC0"/>
                </a:solidFill>
                <a:latin typeface="Calibri"/>
                <a:cs typeface="Calibri"/>
              </a:rPr>
              <a:t>) </a:t>
            </a:r>
            <a:r>
              <a:rPr sz="2700" b="1" i="1" spc="5" dirty="0">
                <a:solidFill>
                  <a:srgbClr val="006FC0"/>
                </a:solidFill>
                <a:latin typeface="Calibri"/>
                <a:cs typeface="Calibri"/>
              </a:rPr>
              <a:t>pou</a:t>
            </a:r>
            <a:r>
              <a:rPr sz="2700" b="1" i="1" dirty="0">
                <a:solidFill>
                  <a:srgbClr val="006FC0"/>
                </a:solidFill>
                <a:latin typeface="Calibri"/>
                <a:cs typeface="Calibri"/>
              </a:rPr>
              <a:t>r</a:t>
            </a:r>
            <a:r>
              <a:rPr sz="2700" b="1" i="1" spc="-55" dirty="0">
                <a:solidFill>
                  <a:srgbClr val="006FC0"/>
                </a:solidFill>
                <a:latin typeface="Calibri"/>
                <a:cs typeface="Calibri"/>
              </a:rPr>
              <a:t> </a:t>
            </a:r>
            <a:r>
              <a:rPr sz="2700" b="1" i="1" dirty="0">
                <a:solidFill>
                  <a:srgbClr val="006FC0"/>
                </a:solidFill>
                <a:latin typeface="Calibri"/>
                <a:cs typeface="Calibri"/>
              </a:rPr>
              <a:t>y</a:t>
            </a:r>
            <a:r>
              <a:rPr sz="2700" b="1" i="1" spc="5" dirty="0">
                <a:solidFill>
                  <a:srgbClr val="006FC0"/>
                </a:solidFill>
                <a:latin typeface="Calibri"/>
                <a:cs typeface="Calibri"/>
              </a:rPr>
              <a:t> </a:t>
            </a:r>
            <a:r>
              <a:rPr sz="2700" b="1" i="1" dirty="0">
                <a:solidFill>
                  <a:srgbClr val="006FC0"/>
                </a:solidFill>
                <a:latin typeface="Calibri"/>
                <a:cs typeface="Calibri"/>
              </a:rPr>
              <a:t>l</a:t>
            </a:r>
            <a:r>
              <a:rPr sz="2700" b="1" i="1" spc="10" dirty="0">
                <a:solidFill>
                  <a:srgbClr val="006FC0"/>
                </a:solidFill>
                <a:latin typeface="Calibri"/>
                <a:cs typeface="Calibri"/>
              </a:rPr>
              <a:t>o</a:t>
            </a:r>
            <a:r>
              <a:rPr sz="2700" b="1" i="1" spc="5" dirty="0">
                <a:solidFill>
                  <a:srgbClr val="006FC0"/>
                </a:solidFill>
                <a:latin typeface="Calibri"/>
                <a:cs typeface="Calibri"/>
              </a:rPr>
              <a:t>g</a:t>
            </a:r>
            <a:r>
              <a:rPr sz="2700" b="1" i="1" spc="10" dirty="0">
                <a:solidFill>
                  <a:srgbClr val="006FC0"/>
                </a:solidFill>
                <a:latin typeface="Calibri"/>
                <a:cs typeface="Calibri"/>
              </a:rPr>
              <a:t>e</a:t>
            </a:r>
            <a:r>
              <a:rPr sz="2700" b="1" i="1" dirty="0">
                <a:solidFill>
                  <a:srgbClr val="006FC0"/>
                </a:solidFill>
                <a:latin typeface="Calibri"/>
                <a:cs typeface="Calibri"/>
              </a:rPr>
              <a:t>r</a:t>
            </a:r>
            <a:r>
              <a:rPr sz="2700" b="1" i="1" spc="-55" dirty="0">
                <a:solidFill>
                  <a:srgbClr val="006FC0"/>
                </a:solidFill>
                <a:latin typeface="Calibri"/>
                <a:cs typeface="Calibri"/>
              </a:rPr>
              <a:t> </a:t>
            </a:r>
            <a:r>
              <a:rPr sz="2700" b="1" i="1" dirty="0">
                <a:solidFill>
                  <a:srgbClr val="006FC0"/>
                </a:solidFill>
                <a:latin typeface="Calibri"/>
                <a:cs typeface="Calibri"/>
              </a:rPr>
              <a:t>le</a:t>
            </a:r>
            <a:r>
              <a:rPr sz="2700" b="1" i="1" spc="-20" dirty="0">
                <a:solidFill>
                  <a:srgbClr val="006FC0"/>
                </a:solidFill>
                <a:latin typeface="Calibri"/>
                <a:cs typeface="Calibri"/>
              </a:rPr>
              <a:t> </a:t>
            </a:r>
            <a:r>
              <a:rPr sz="2700" b="1" i="1" spc="-30" dirty="0">
                <a:solidFill>
                  <a:srgbClr val="006FC0"/>
                </a:solidFill>
                <a:latin typeface="Calibri"/>
                <a:cs typeface="Calibri"/>
              </a:rPr>
              <a:t>t</a:t>
            </a:r>
            <a:r>
              <a:rPr sz="2700" b="1" i="1" spc="10" dirty="0">
                <a:solidFill>
                  <a:srgbClr val="006FC0"/>
                </a:solidFill>
                <a:latin typeface="Calibri"/>
                <a:cs typeface="Calibri"/>
              </a:rPr>
              <a:t>e</a:t>
            </a:r>
            <a:r>
              <a:rPr sz="2700" b="1" i="1" spc="-15" dirty="0">
                <a:solidFill>
                  <a:srgbClr val="006FC0"/>
                </a:solidFill>
                <a:latin typeface="Calibri"/>
                <a:cs typeface="Calibri"/>
              </a:rPr>
              <a:t>s</a:t>
            </a:r>
            <a:r>
              <a:rPr sz="2700" b="1" i="1" dirty="0">
                <a:solidFill>
                  <a:srgbClr val="006FC0"/>
                </a:solidFill>
                <a:latin typeface="Calibri"/>
                <a:cs typeface="Calibri"/>
              </a:rPr>
              <a:t>t</a:t>
            </a:r>
            <a:r>
              <a:rPr sz="2700" b="1" i="1" spc="-40" dirty="0">
                <a:solidFill>
                  <a:srgbClr val="006FC0"/>
                </a:solidFill>
                <a:latin typeface="Calibri"/>
                <a:cs typeface="Calibri"/>
              </a:rPr>
              <a:t> </a:t>
            </a:r>
            <a:r>
              <a:rPr sz="2700" b="1" i="1" spc="5" dirty="0">
                <a:solidFill>
                  <a:srgbClr val="006FC0"/>
                </a:solidFill>
                <a:latin typeface="Calibri"/>
                <a:cs typeface="Calibri"/>
              </a:rPr>
              <a:t>un</a:t>
            </a:r>
            <a:r>
              <a:rPr sz="2700" b="1" i="1" dirty="0">
                <a:solidFill>
                  <a:srgbClr val="006FC0"/>
                </a:solidFill>
                <a:latin typeface="Calibri"/>
                <a:cs typeface="Calibri"/>
              </a:rPr>
              <a:t>e</a:t>
            </a:r>
            <a:r>
              <a:rPr sz="2700" b="1" i="1" spc="-50" dirty="0">
                <a:solidFill>
                  <a:srgbClr val="006FC0"/>
                </a:solidFill>
                <a:latin typeface="Calibri"/>
                <a:cs typeface="Calibri"/>
              </a:rPr>
              <a:t> </a:t>
            </a:r>
            <a:r>
              <a:rPr sz="2700" b="1" i="1" spc="-25" dirty="0">
                <a:solidFill>
                  <a:srgbClr val="006FC0"/>
                </a:solidFill>
                <a:latin typeface="Calibri"/>
                <a:cs typeface="Calibri"/>
              </a:rPr>
              <a:t>f</a:t>
            </a:r>
            <a:r>
              <a:rPr sz="2700" b="1" i="1" spc="5" dirty="0">
                <a:solidFill>
                  <a:srgbClr val="006FC0"/>
                </a:solidFill>
                <a:latin typeface="Calibri"/>
                <a:cs typeface="Calibri"/>
              </a:rPr>
              <a:t>o</a:t>
            </a:r>
            <a:r>
              <a:rPr sz="2700" b="1" i="1" dirty="0">
                <a:solidFill>
                  <a:srgbClr val="006FC0"/>
                </a:solidFill>
                <a:latin typeface="Calibri"/>
                <a:cs typeface="Calibri"/>
              </a:rPr>
              <a:t>is</a:t>
            </a:r>
            <a:r>
              <a:rPr sz="2700" b="1" i="1" spc="-25" dirty="0">
                <a:solidFill>
                  <a:srgbClr val="006FC0"/>
                </a:solidFill>
                <a:latin typeface="Calibri"/>
                <a:cs typeface="Calibri"/>
              </a:rPr>
              <a:t> </a:t>
            </a:r>
            <a:r>
              <a:rPr sz="2700" b="1" i="1" spc="10" dirty="0">
                <a:solidFill>
                  <a:srgbClr val="006FC0"/>
                </a:solidFill>
                <a:latin typeface="Calibri"/>
                <a:cs typeface="Calibri"/>
              </a:rPr>
              <a:t>e</a:t>
            </a:r>
            <a:r>
              <a:rPr sz="2700" b="1" i="1" spc="25" dirty="0">
                <a:solidFill>
                  <a:srgbClr val="006FC0"/>
                </a:solidFill>
                <a:latin typeface="Calibri"/>
                <a:cs typeface="Calibri"/>
              </a:rPr>
              <a:t>f</a:t>
            </a:r>
            <a:r>
              <a:rPr sz="2700" b="1" i="1" spc="-25" dirty="0">
                <a:solidFill>
                  <a:srgbClr val="006FC0"/>
                </a:solidFill>
                <a:latin typeface="Calibri"/>
                <a:cs typeface="Calibri"/>
              </a:rPr>
              <a:t>f</a:t>
            </a:r>
            <a:r>
              <a:rPr sz="2700" b="1" i="1" spc="-15" dirty="0">
                <a:solidFill>
                  <a:srgbClr val="006FC0"/>
                </a:solidFill>
                <a:latin typeface="Calibri"/>
                <a:cs typeface="Calibri"/>
              </a:rPr>
              <a:t>e</a:t>
            </a:r>
            <a:r>
              <a:rPr sz="2700" b="1" i="1" spc="-10" dirty="0">
                <a:solidFill>
                  <a:srgbClr val="006FC0"/>
                </a:solidFill>
                <a:latin typeface="Calibri"/>
                <a:cs typeface="Calibri"/>
              </a:rPr>
              <a:t>c</a:t>
            </a:r>
            <a:r>
              <a:rPr sz="2700" b="1" i="1" dirty="0">
                <a:solidFill>
                  <a:srgbClr val="006FC0"/>
                </a:solidFill>
                <a:latin typeface="Calibri"/>
                <a:cs typeface="Calibri"/>
              </a:rPr>
              <a:t>tué*</a:t>
            </a:r>
            <a:r>
              <a:rPr sz="2700" b="1" i="1" spc="-60" dirty="0">
                <a:solidFill>
                  <a:srgbClr val="006FC0"/>
                </a:solidFill>
                <a:latin typeface="Calibri"/>
                <a:cs typeface="Calibri"/>
              </a:rPr>
              <a:t> </a:t>
            </a:r>
            <a:r>
              <a:rPr sz="2700" i="1" spc="-40" dirty="0">
                <a:solidFill>
                  <a:srgbClr val="001F5F"/>
                </a:solidFill>
                <a:latin typeface="Calibri"/>
                <a:cs typeface="Calibri"/>
              </a:rPr>
              <a:t>D</a:t>
            </a:r>
            <a:r>
              <a:rPr sz="2700" i="1" spc="-10" dirty="0">
                <a:solidFill>
                  <a:srgbClr val="001F5F"/>
                </a:solidFill>
                <a:latin typeface="Calibri"/>
                <a:cs typeface="Calibri"/>
              </a:rPr>
              <a:t>A</a:t>
            </a:r>
            <a:r>
              <a:rPr sz="2700" i="1" spc="-25" dirty="0">
                <a:solidFill>
                  <a:srgbClr val="001F5F"/>
                </a:solidFill>
                <a:latin typeface="Calibri"/>
                <a:cs typeface="Calibri"/>
              </a:rPr>
              <a:t>S</a:t>
            </a:r>
            <a:r>
              <a:rPr sz="2700" i="1" spc="-5" dirty="0">
                <a:solidFill>
                  <a:srgbClr val="001F5F"/>
                </a:solidFill>
                <a:latin typeface="Calibri"/>
                <a:cs typeface="Calibri"/>
              </a:rPr>
              <a:t>TRI</a:t>
            </a:r>
            <a:endParaRPr sz="2700" dirty="0">
              <a:latin typeface="Calibri"/>
              <a:cs typeface="Calibri"/>
            </a:endParaRPr>
          </a:p>
          <a:p>
            <a:pPr marL="549275" indent="-536575">
              <a:buClr>
                <a:srgbClr val="001F5F"/>
              </a:buClr>
              <a:buSzPct val="84375"/>
              <a:buFont typeface="Arial"/>
              <a:buChar char="•"/>
              <a:tabLst>
                <a:tab pos="549910" algn="l"/>
              </a:tabLst>
            </a:pPr>
            <a:r>
              <a:rPr sz="3200" b="1" spc="-25" dirty="0">
                <a:solidFill>
                  <a:srgbClr val="006FC0"/>
                </a:solidFill>
                <a:latin typeface="Calibri"/>
                <a:cs typeface="Calibri"/>
              </a:rPr>
              <a:t>Conse</a:t>
            </a:r>
            <a:r>
              <a:rPr sz="3200" b="1" spc="-50" dirty="0">
                <a:solidFill>
                  <a:srgbClr val="006FC0"/>
                </a:solidFill>
                <a:latin typeface="Calibri"/>
                <a:cs typeface="Calibri"/>
              </a:rPr>
              <a:t>n</a:t>
            </a:r>
            <a:r>
              <a:rPr sz="3200" b="1" spc="-65" dirty="0">
                <a:solidFill>
                  <a:srgbClr val="006FC0"/>
                </a:solidFill>
                <a:latin typeface="Calibri"/>
                <a:cs typeface="Calibri"/>
              </a:rPr>
              <a:t>t</a:t>
            </a:r>
            <a:r>
              <a:rPr sz="3200" b="1" spc="-25" dirty="0">
                <a:solidFill>
                  <a:srgbClr val="006FC0"/>
                </a:solidFill>
                <a:latin typeface="Calibri"/>
                <a:cs typeface="Calibri"/>
              </a:rPr>
              <a:t>eme</a:t>
            </a:r>
            <a:r>
              <a:rPr sz="3200" b="1" spc="-50" dirty="0">
                <a:solidFill>
                  <a:srgbClr val="006FC0"/>
                </a:solidFill>
                <a:latin typeface="Calibri"/>
                <a:cs typeface="Calibri"/>
              </a:rPr>
              <a:t>n</a:t>
            </a:r>
            <a:r>
              <a:rPr sz="3200" b="1" spc="-15" dirty="0">
                <a:solidFill>
                  <a:srgbClr val="006FC0"/>
                </a:solidFill>
                <a:latin typeface="Calibri"/>
                <a:cs typeface="Calibri"/>
              </a:rPr>
              <a:t>t</a:t>
            </a:r>
            <a:r>
              <a:rPr sz="3200" b="1" spc="60" dirty="0">
                <a:solidFill>
                  <a:srgbClr val="006FC0"/>
                </a:solidFill>
                <a:latin typeface="Calibri"/>
                <a:cs typeface="Calibri"/>
              </a:rPr>
              <a:t> </a:t>
            </a:r>
            <a:r>
              <a:rPr sz="3200" b="1" spc="-10" dirty="0">
                <a:solidFill>
                  <a:srgbClr val="006FC0"/>
                </a:solidFill>
                <a:latin typeface="Calibri"/>
                <a:cs typeface="Calibri"/>
              </a:rPr>
              <a:t>l</a:t>
            </a:r>
            <a:r>
              <a:rPr sz="3200" b="1" dirty="0">
                <a:solidFill>
                  <a:srgbClr val="006FC0"/>
                </a:solidFill>
                <a:latin typeface="Calibri"/>
                <a:cs typeface="Calibri"/>
              </a:rPr>
              <a:t>i</a:t>
            </a:r>
            <a:r>
              <a:rPr sz="3200" b="1" spc="-20" dirty="0">
                <a:solidFill>
                  <a:srgbClr val="006FC0"/>
                </a:solidFill>
                <a:latin typeface="Calibri"/>
                <a:cs typeface="Calibri"/>
              </a:rPr>
              <a:t>b</a:t>
            </a:r>
            <a:r>
              <a:rPr sz="3200" b="1" spc="-80" dirty="0">
                <a:solidFill>
                  <a:srgbClr val="006FC0"/>
                </a:solidFill>
                <a:latin typeface="Calibri"/>
                <a:cs typeface="Calibri"/>
              </a:rPr>
              <a:t>r</a:t>
            </a:r>
            <a:r>
              <a:rPr sz="3200" b="1" spc="-20" dirty="0">
                <a:solidFill>
                  <a:srgbClr val="006FC0"/>
                </a:solidFill>
                <a:latin typeface="Calibri"/>
                <a:cs typeface="Calibri"/>
              </a:rPr>
              <a:t>e</a:t>
            </a:r>
            <a:r>
              <a:rPr sz="3200" b="1" spc="15" dirty="0">
                <a:solidFill>
                  <a:srgbClr val="006FC0"/>
                </a:solidFill>
                <a:latin typeface="Calibri"/>
                <a:cs typeface="Calibri"/>
              </a:rPr>
              <a:t> </a:t>
            </a:r>
            <a:r>
              <a:rPr sz="3200" b="1" spc="-45" dirty="0">
                <a:solidFill>
                  <a:srgbClr val="006FC0"/>
                </a:solidFill>
                <a:latin typeface="Calibri"/>
                <a:cs typeface="Calibri"/>
              </a:rPr>
              <a:t>e</a:t>
            </a:r>
            <a:r>
              <a:rPr sz="3200" b="1" spc="-15" dirty="0">
                <a:solidFill>
                  <a:srgbClr val="006FC0"/>
                </a:solidFill>
                <a:latin typeface="Calibri"/>
                <a:cs typeface="Calibri"/>
              </a:rPr>
              <a:t>t</a:t>
            </a:r>
            <a:r>
              <a:rPr sz="3200" b="1" spc="15" dirty="0">
                <a:solidFill>
                  <a:srgbClr val="006FC0"/>
                </a:solidFill>
                <a:latin typeface="Calibri"/>
                <a:cs typeface="Calibri"/>
              </a:rPr>
              <a:t> </a:t>
            </a:r>
            <a:r>
              <a:rPr sz="3200" b="1" spc="-25" dirty="0">
                <a:solidFill>
                  <a:srgbClr val="006FC0"/>
                </a:solidFill>
                <a:latin typeface="Calibri"/>
                <a:cs typeface="Calibri"/>
              </a:rPr>
              <a:t>é</a:t>
            </a:r>
            <a:r>
              <a:rPr sz="3200" b="1" spc="-5" dirty="0">
                <a:solidFill>
                  <a:srgbClr val="006FC0"/>
                </a:solidFill>
                <a:latin typeface="Calibri"/>
                <a:cs typeface="Calibri"/>
              </a:rPr>
              <a:t>c</a:t>
            </a:r>
            <a:r>
              <a:rPr sz="3200" b="1" spc="-10" dirty="0">
                <a:solidFill>
                  <a:srgbClr val="006FC0"/>
                </a:solidFill>
                <a:latin typeface="Calibri"/>
                <a:cs typeface="Calibri"/>
              </a:rPr>
              <a:t>lai</a:t>
            </a:r>
            <a:r>
              <a:rPr sz="3200" b="1" spc="-65" dirty="0">
                <a:solidFill>
                  <a:srgbClr val="006FC0"/>
                </a:solidFill>
                <a:latin typeface="Calibri"/>
                <a:cs typeface="Calibri"/>
              </a:rPr>
              <a:t>r</a:t>
            </a:r>
            <a:r>
              <a:rPr sz="3200" b="1" spc="-20" dirty="0">
                <a:solidFill>
                  <a:srgbClr val="006FC0"/>
                </a:solidFill>
                <a:latin typeface="Calibri"/>
                <a:cs typeface="Calibri"/>
              </a:rPr>
              <a:t>é</a:t>
            </a:r>
            <a:r>
              <a:rPr sz="3200" b="1" dirty="0">
                <a:solidFill>
                  <a:srgbClr val="006FC0"/>
                </a:solidFill>
                <a:latin typeface="Calibri"/>
                <a:cs typeface="Calibri"/>
              </a:rPr>
              <a:t> </a:t>
            </a:r>
            <a:r>
              <a:rPr sz="2700" spc="-5" dirty="0">
                <a:solidFill>
                  <a:srgbClr val="001F5F"/>
                </a:solidFill>
                <a:latin typeface="Calibri"/>
                <a:cs typeface="Calibri"/>
              </a:rPr>
              <a:t>d</a:t>
            </a:r>
            <a:r>
              <a:rPr sz="2700" dirty="0">
                <a:solidFill>
                  <a:srgbClr val="001F5F"/>
                </a:solidFill>
                <a:latin typeface="Calibri"/>
                <a:cs typeface="Calibri"/>
              </a:rPr>
              <a:t>u</a:t>
            </a:r>
            <a:r>
              <a:rPr sz="2700" spc="-25" dirty="0">
                <a:solidFill>
                  <a:srgbClr val="001F5F"/>
                </a:solidFill>
                <a:latin typeface="Calibri"/>
                <a:cs typeface="Calibri"/>
              </a:rPr>
              <a:t> </a:t>
            </a:r>
            <a:r>
              <a:rPr sz="2700" spc="-5" dirty="0">
                <a:solidFill>
                  <a:srgbClr val="001F5F"/>
                </a:solidFill>
                <a:latin typeface="Calibri"/>
                <a:cs typeface="Calibri"/>
              </a:rPr>
              <a:t>p</a:t>
            </a:r>
            <a:r>
              <a:rPr sz="2700" spc="-30" dirty="0">
                <a:solidFill>
                  <a:srgbClr val="001F5F"/>
                </a:solidFill>
                <a:latin typeface="Calibri"/>
                <a:cs typeface="Calibri"/>
              </a:rPr>
              <a:t>a</a:t>
            </a:r>
            <a:r>
              <a:rPr sz="2700" dirty="0">
                <a:solidFill>
                  <a:srgbClr val="001F5F"/>
                </a:solidFill>
                <a:latin typeface="Calibri"/>
                <a:cs typeface="Calibri"/>
              </a:rPr>
              <a:t>tie</a:t>
            </a:r>
            <a:r>
              <a:rPr sz="2700" spc="-30" dirty="0">
                <a:solidFill>
                  <a:srgbClr val="001F5F"/>
                </a:solidFill>
                <a:latin typeface="Calibri"/>
                <a:cs typeface="Calibri"/>
              </a:rPr>
              <a:t>n</a:t>
            </a:r>
            <a:r>
              <a:rPr sz="2700" dirty="0">
                <a:solidFill>
                  <a:srgbClr val="001F5F"/>
                </a:solidFill>
                <a:latin typeface="Calibri"/>
                <a:cs typeface="Calibri"/>
              </a:rPr>
              <a:t>t</a:t>
            </a:r>
            <a:endParaRPr sz="2700" dirty="0">
              <a:latin typeface="Calibri"/>
              <a:cs typeface="Calibri"/>
            </a:endParaRPr>
          </a:p>
          <a:p>
            <a:pPr marL="469900" indent="-457200">
              <a:lnSpc>
                <a:spcPts val="3229"/>
              </a:lnSpc>
              <a:spcBef>
                <a:spcPts val="20"/>
              </a:spcBef>
              <a:buClr>
                <a:srgbClr val="001F5F"/>
              </a:buClr>
              <a:buFont typeface="Arial"/>
              <a:buChar char="•"/>
              <a:tabLst>
                <a:tab pos="470534" algn="l"/>
              </a:tabLst>
            </a:pPr>
            <a:r>
              <a:rPr sz="2700" spc="-240" dirty="0">
                <a:solidFill>
                  <a:srgbClr val="001F5F"/>
                </a:solidFill>
                <a:latin typeface="Calibri"/>
                <a:cs typeface="Calibri"/>
              </a:rPr>
              <a:t>T</a:t>
            </a:r>
            <a:r>
              <a:rPr sz="2700" dirty="0">
                <a:solidFill>
                  <a:srgbClr val="001F5F"/>
                </a:solidFill>
                <a:latin typeface="Calibri"/>
                <a:cs typeface="Calibri"/>
              </a:rPr>
              <a:t>e</a:t>
            </a:r>
            <a:r>
              <a:rPr sz="2700" spc="-30" dirty="0">
                <a:solidFill>
                  <a:srgbClr val="001F5F"/>
                </a:solidFill>
                <a:latin typeface="Calibri"/>
                <a:cs typeface="Calibri"/>
              </a:rPr>
              <a:t>s</a:t>
            </a:r>
            <a:r>
              <a:rPr sz="2700" dirty="0">
                <a:solidFill>
                  <a:srgbClr val="001F5F"/>
                </a:solidFill>
                <a:latin typeface="Calibri"/>
                <a:cs typeface="Calibri"/>
              </a:rPr>
              <a:t>t</a:t>
            </a:r>
            <a:r>
              <a:rPr sz="2700" spc="-30" dirty="0">
                <a:solidFill>
                  <a:srgbClr val="001F5F"/>
                </a:solidFill>
                <a:latin typeface="Calibri"/>
                <a:cs typeface="Calibri"/>
              </a:rPr>
              <a:t> </a:t>
            </a:r>
            <a:r>
              <a:rPr sz="2700" dirty="0">
                <a:solidFill>
                  <a:srgbClr val="001F5F"/>
                </a:solidFill>
                <a:latin typeface="Calibri"/>
                <a:cs typeface="Calibri"/>
              </a:rPr>
              <a:t>d</a:t>
            </a:r>
            <a:r>
              <a:rPr sz="2700" spc="-204" dirty="0">
                <a:solidFill>
                  <a:srgbClr val="001F5F"/>
                </a:solidFill>
                <a:latin typeface="Calibri"/>
                <a:cs typeface="Calibri"/>
              </a:rPr>
              <a:t>’</a:t>
            </a:r>
            <a:r>
              <a:rPr sz="2700" spc="10" dirty="0">
                <a:solidFill>
                  <a:srgbClr val="001F5F"/>
                </a:solidFill>
                <a:latin typeface="Calibri"/>
                <a:cs typeface="Calibri"/>
              </a:rPr>
              <a:t>o</a:t>
            </a:r>
            <a:r>
              <a:rPr sz="2700" spc="-15" dirty="0">
                <a:solidFill>
                  <a:srgbClr val="001F5F"/>
                </a:solidFill>
                <a:latin typeface="Calibri"/>
                <a:cs typeface="Calibri"/>
              </a:rPr>
              <a:t>r</a:t>
            </a:r>
            <a:r>
              <a:rPr sz="2700" dirty="0">
                <a:solidFill>
                  <a:srgbClr val="001F5F"/>
                </a:solidFill>
                <a:latin typeface="Calibri"/>
                <a:cs typeface="Calibri"/>
              </a:rPr>
              <a:t>ie</a:t>
            </a:r>
            <a:r>
              <a:rPr sz="2700" spc="-35" dirty="0">
                <a:solidFill>
                  <a:srgbClr val="001F5F"/>
                </a:solidFill>
                <a:latin typeface="Calibri"/>
                <a:cs typeface="Calibri"/>
              </a:rPr>
              <a:t>n</a:t>
            </a:r>
            <a:r>
              <a:rPr sz="2700" spc="-25" dirty="0">
                <a:solidFill>
                  <a:srgbClr val="001F5F"/>
                </a:solidFill>
                <a:latin typeface="Calibri"/>
                <a:cs typeface="Calibri"/>
              </a:rPr>
              <a:t>ta</a:t>
            </a:r>
            <a:r>
              <a:rPr sz="2700" dirty="0">
                <a:solidFill>
                  <a:srgbClr val="001F5F"/>
                </a:solidFill>
                <a:latin typeface="Calibri"/>
                <a:cs typeface="Calibri"/>
              </a:rPr>
              <a:t>tion</a:t>
            </a:r>
            <a:r>
              <a:rPr sz="2700" spc="-75" dirty="0">
                <a:solidFill>
                  <a:srgbClr val="001F5F"/>
                </a:solidFill>
                <a:latin typeface="Calibri"/>
                <a:cs typeface="Calibri"/>
              </a:rPr>
              <a:t> </a:t>
            </a:r>
            <a:r>
              <a:rPr sz="2700" dirty="0">
                <a:solidFill>
                  <a:srgbClr val="001F5F"/>
                </a:solidFill>
                <a:latin typeface="Calibri"/>
                <a:cs typeface="Calibri"/>
              </a:rPr>
              <a:t>≠ diagno</a:t>
            </a:r>
            <a:r>
              <a:rPr sz="2700" spc="-20" dirty="0">
                <a:solidFill>
                  <a:srgbClr val="001F5F"/>
                </a:solidFill>
                <a:latin typeface="Calibri"/>
                <a:cs typeface="Calibri"/>
              </a:rPr>
              <a:t>s</a:t>
            </a:r>
            <a:r>
              <a:rPr sz="2700" dirty="0">
                <a:solidFill>
                  <a:srgbClr val="001F5F"/>
                </a:solidFill>
                <a:latin typeface="Calibri"/>
                <a:cs typeface="Calibri"/>
              </a:rPr>
              <a:t>tic</a:t>
            </a:r>
            <a:r>
              <a:rPr sz="2700" spc="-75" dirty="0">
                <a:solidFill>
                  <a:srgbClr val="001F5F"/>
                </a:solidFill>
                <a:latin typeface="Calibri"/>
                <a:cs typeface="Calibri"/>
              </a:rPr>
              <a:t> </a:t>
            </a:r>
            <a:r>
              <a:rPr sz="2700" dirty="0">
                <a:solidFill>
                  <a:srgbClr val="001F5F"/>
                </a:solidFill>
                <a:latin typeface="Calibri"/>
                <a:cs typeface="Calibri"/>
              </a:rPr>
              <a:t>bio</a:t>
            </a:r>
            <a:r>
              <a:rPr sz="2700" spc="5" dirty="0">
                <a:solidFill>
                  <a:srgbClr val="001F5F"/>
                </a:solidFill>
                <a:latin typeface="Calibri"/>
                <a:cs typeface="Calibri"/>
              </a:rPr>
              <a:t>l</a:t>
            </a:r>
            <a:r>
              <a:rPr sz="2700" spc="10" dirty="0">
                <a:solidFill>
                  <a:srgbClr val="001F5F"/>
                </a:solidFill>
                <a:latin typeface="Calibri"/>
                <a:cs typeface="Calibri"/>
              </a:rPr>
              <a:t>o</a:t>
            </a:r>
            <a:r>
              <a:rPr sz="2700" dirty="0">
                <a:solidFill>
                  <a:srgbClr val="001F5F"/>
                </a:solidFill>
                <a:latin typeface="Calibri"/>
                <a:cs typeface="Calibri"/>
              </a:rPr>
              <a:t>giq</a:t>
            </a:r>
            <a:r>
              <a:rPr sz="2700" spc="-15" dirty="0">
                <a:solidFill>
                  <a:srgbClr val="001F5F"/>
                </a:solidFill>
                <a:latin typeface="Calibri"/>
                <a:cs typeface="Calibri"/>
              </a:rPr>
              <a:t>u</a:t>
            </a:r>
            <a:r>
              <a:rPr sz="2700" dirty="0">
                <a:solidFill>
                  <a:srgbClr val="001F5F"/>
                </a:solidFill>
                <a:latin typeface="Calibri"/>
                <a:cs typeface="Calibri"/>
              </a:rPr>
              <a:t>e</a:t>
            </a:r>
            <a:endParaRPr sz="2700" dirty="0">
              <a:latin typeface="Calibri"/>
              <a:cs typeface="Calibri"/>
            </a:endParaRPr>
          </a:p>
          <a:p>
            <a:pPr marL="469900" indent="-457200">
              <a:lnSpc>
                <a:spcPts val="3829"/>
              </a:lnSpc>
              <a:buClr>
                <a:srgbClr val="006FC0"/>
              </a:buClr>
              <a:buFont typeface="Arial"/>
              <a:buChar char="•"/>
              <a:tabLst>
                <a:tab pos="470534" algn="l"/>
              </a:tabLst>
            </a:pPr>
            <a:r>
              <a:rPr sz="3200" b="1" spc="-25" dirty="0">
                <a:solidFill>
                  <a:srgbClr val="006FC0"/>
                </a:solidFill>
                <a:latin typeface="Calibri"/>
                <a:cs typeface="Calibri"/>
              </a:rPr>
              <a:t>Co</a:t>
            </a:r>
            <a:r>
              <a:rPr sz="3200" b="1" spc="-50" dirty="0">
                <a:solidFill>
                  <a:srgbClr val="006FC0"/>
                </a:solidFill>
                <a:latin typeface="Calibri"/>
                <a:cs typeface="Calibri"/>
              </a:rPr>
              <a:t>n</a:t>
            </a:r>
            <a:r>
              <a:rPr sz="3200" b="1" spc="-20" dirty="0">
                <a:solidFill>
                  <a:srgbClr val="006FC0"/>
                </a:solidFill>
                <a:latin typeface="Calibri"/>
                <a:cs typeface="Calibri"/>
              </a:rPr>
              <a:t>fide</a:t>
            </a:r>
            <a:r>
              <a:rPr sz="3200" b="1" spc="-50" dirty="0">
                <a:solidFill>
                  <a:srgbClr val="006FC0"/>
                </a:solidFill>
                <a:latin typeface="Calibri"/>
                <a:cs typeface="Calibri"/>
              </a:rPr>
              <a:t>n</a:t>
            </a:r>
            <a:r>
              <a:rPr sz="3200" b="1" spc="-10" dirty="0">
                <a:solidFill>
                  <a:srgbClr val="006FC0"/>
                </a:solidFill>
                <a:latin typeface="Calibri"/>
                <a:cs typeface="Calibri"/>
              </a:rPr>
              <a:t>tial</a:t>
            </a:r>
            <a:r>
              <a:rPr sz="3200" b="1" dirty="0">
                <a:solidFill>
                  <a:srgbClr val="006FC0"/>
                </a:solidFill>
                <a:latin typeface="Calibri"/>
                <a:cs typeface="Calibri"/>
              </a:rPr>
              <a:t>i</a:t>
            </a:r>
            <a:r>
              <a:rPr sz="3200" b="1" spc="-65" dirty="0">
                <a:solidFill>
                  <a:srgbClr val="006FC0"/>
                </a:solidFill>
                <a:latin typeface="Calibri"/>
                <a:cs typeface="Calibri"/>
              </a:rPr>
              <a:t>t</a:t>
            </a:r>
            <a:r>
              <a:rPr sz="3200" b="1" spc="-20" dirty="0">
                <a:solidFill>
                  <a:srgbClr val="006FC0"/>
                </a:solidFill>
                <a:latin typeface="Calibri"/>
                <a:cs typeface="Calibri"/>
              </a:rPr>
              <a:t>é</a:t>
            </a:r>
            <a:r>
              <a:rPr sz="3200" b="1" spc="65" dirty="0">
                <a:solidFill>
                  <a:srgbClr val="006FC0"/>
                </a:solidFill>
                <a:latin typeface="Calibri"/>
                <a:cs typeface="Calibri"/>
              </a:rPr>
              <a:t> </a:t>
            </a:r>
            <a:r>
              <a:rPr sz="3200" b="1" spc="-20" dirty="0">
                <a:solidFill>
                  <a:srgbClr val="006FC0"/>
                </a:solidFill>
                <a:latin typeface="Calibri"/>
                <a:cs typeface="Calibri"/>
              </a:rPr>
              <a:t>esse</a:t>
            </a:r>
            <a:r>
              <a:rPr sz="3200" b="1" spc="-45" dirty="0">
                <a:solidFill>
                  <a:srgbClr val="006FC0"/>
                </a:solidFill>
                <a:latin typeface="Calibri"/>
                <a:cs typeface="Calibri"/>
              </a:rPr>
              <a:t>n</a:t>
            </a:r>
            <a:r>
              <a:rPr sz="3200" b="1" spc="-15" dirty="0">
                <a:solidFill>
                  <a:srgbClr val="006FC0"/>
                </a:solidFill>
                <a:latin typeface="Calibri"/>
                <a:cs typeface="Calibri"/>
              </a:rPr>
              <a:t>tie</a:t>
            </a:r>
            <a:r>
              <a:rPr sz="3200" b="1" spc="-5" dirty="0">
                <a:solidFill>
                  <a:srgbClr val="006FC0"/>
                </a:solidFill>
                <a:latin typeface="Calibri"/>
                <a:cs typeface="Calibri"/>
              </a:rPr>
              <a:t>l</a:t>
            </a:r>
            <a:r>
              <a:rPr sz="3200" b="1" spc="-15" dirty="0">
                <a:solidFill>
                  <a:srgbClr val="006FC0"/>
                </a:solidFill>
                <a:latin typeface="Calibri"/>
                <a:cs typeface="Calibri"/>
              </a:rPr>
              <a:t>le</a:t>
            </a:r>
            <a:endParaRPr sz="3200" dirty="0">
              <a:latin typeface="Calibri"/>
              <a:cs typeface="Calibri"/>
            </a:endParaRPr>
          </a:p>
          <a:p>
            <a:pPr marL="469900" indent="-457200">
              <a:spcBef>
                <a:spcPts val="20"/>
              </a:spcBef>
              <a:buClr>
                <a:srgbClr val="001F5F"/>
              </a:buClr>
              <a:buFont typeface="Arial"/>
              <a:buChar char="•"/>
              <a:tabLst>
                <a:tab pos="470534" algn="l"/>
              </a:tabLst>
            </a:pPr>
            <a:r>
              <a:rPr sz="2700" spc="-15" dirty="0">
                <a:solidFill>
                  <a:srgbClr val="001F5F"/>
                </a:solidFill>
                <a:latin typeface="Calibri"/>
                <a:cs typeface="Calibri"/>
              </a:rPr>
              <a:t>I</a:t>
            </a:r>
            <a:r>
              <a:rPr sz="2700" spc="-35" dirty="0">
                <a:solidFill>
                  <a:srgbClr val="001F5F"/>
                </a:solidFill>
                <a:latin typeface="Calibri"/>
                <a:cs typeface="Calibri"/>
              </a:rPr>
              <a:t>n</a:t>
            </a:r>
            <a:r>
              <a:rPr sz="2700" spc="-65" dirty="0">
                <a:solidFill>
                  <a:srgbClr val="001F5F"/>
                </a:solidFill>
                <a:latin typeface="Calibri"/>
                <a:cs typeface="Calibri"/>
              </a:rPr>
              <a:t>f</a:t>
            </a:r>
            <a:r>
              <a:rPr sz="2700" spc="10" dirty="0">
                <a:solidFill>
                  <a:srgbClr val="001F5F"/>
                </a:solidFill>
                <a:latin typeface="Calibri"/>
                <a:cs typeface="Calibri"/>
              </a:rPr>
              <a:t>o</a:t>
            </a:r>
            <a:r>
              <a:rPr sz="2700" spc="-10" dirty="0">
                <a:solidFill>
                  <a:srgbClr val="001F5F"/>
                </a:solidFill>
                <a:latin typeface="Calibri"/>
                <a:cs typeface="Calibri"/>
              </a:rPr>
              <a:t>r</a:t>
            </a:r>
            <a:r>
              <a:rPr sz="2700" dirty="0">
                <a:solidFill>
                  <a:srgbClr val="001F5F"/>
                </a:solidFill>
                <a:latin typeface="Calibri"/>
                <a:cs typeface="Calibri"/>
              </a:rPr>
              <a:t>m</a:t>
            </a:r>
            <a:r>
              <a:rPr sz="2700" spc="-30" dirty="0">
                <a:solidFill>
                  <a:srgbClr val="001F5F"/>
                </a:solidFill>
                <a:latin typeface="Calibri"/>
                <a:cs typeface="Calibri"/>
              </a:rPr>
              <a:t>a</a:t>
            </a:r>
            <a:r>
              <a:rPr sz="2700" dirty="0">
                <a:solidFill>
                  <a:srgbClr val="001F5F"/>
                </a:solidFill>
                <a:latin typeface="Calibri"/>
                <a:cs typeface="Calibri"/>
              </a:rPr>
              <a:t>ti</a:t>
            </a:r>
            <a:r>
              <a:rPr sz="2700" spc="10" dirty="0">
                <a:solidFill>
                  <a:srgbClr val="001F5F"/>
                </a:solidFill>
                <a:latin typeface="Calibri"/>
                <a:cs typeface="Calibri"/>
              </a:rPr>
              <a:t>o</a:t>
            </a:r>
            <a:r>
              <a:rPr sz="2700" spc="-5" dirty="0">
                <a:solidFill>
                  <a:srgbClr val="001F5F"/>
                </a:solidFill>
                <a:latin typeface="Calibri"/>
                <a:cs typeface="Calibri"/>
              </a:rPr>
              <a:t>n</a:t>
            </a:r>
            <a:r>
              <a:rPr sz="2700" dirty="0">
                <a:solidFill>
                  <a:srgbClr val="001F5F"/>
                </a:solidFill>
                <a:latin typeface="Calibri"/>
                <a:cs typeface="Calibri"/>
              </a:rPr>
              <a:t>s</a:t>
            </a:r>
            <a:r>
              <a:rPr sz="2700" spc="-40" dirty="0">
                <a:solidFill>
                  <a:srgbClr val="001F5F"/>
                </a:solidFill>
                <a:latin typeface="Calibri"/>
                <a:cs typeface="Calibri"/>
              </a:rPr>
              <a:t> </a:t>
            </a:r>
            <a:r>
              <a:rPr sz="2700" spc="-5" dirty="0">
                <a:solidFill>
                  <a:srgbClr val="001F5F"/>
                </a:solidFill>
                <a:latin typeface="Calibri"/>
                <a:cs typeface="Calibri"/>
              </a:rPr>
              <a:t>su</a:t>
            </a:r>
            <a:r>
              <a:rPr sz="2700" dirty="0">
                <a:solidFill>
                  <a:srgbClr val="001F5F"/>
                </a:solidFill>
                <a:latin typeface="Calibri"/>
                <a:cs typeface="Calibri"/>
              </a:rPr>
              <a:t>r</a:t>
            </a:r>
            <a:r>
              <a:rPr sz="2700" spc="-30" dirty="0">
                <a:solidFill>
                  <a:srgbClr val="001F5F"/>
                </a:solidFill>
                <a:latin typeface="Calibri"/>
                <a:cs typeface="Calibri"/>
              </a:rPr>
              <a:t> </a:t>
            </a:r>
            <a:r>
              <a:rPr sz="2700" dirty="0">
                <a:solidFill>
                  <a:srgbClr val="001F5F"/>
                </a:solidFill>
                <a:latin typeface="Calibri"/>
                <a:cs typeface="Calibri"/>
              </a:rPr>
              <a:t>les</a:t>
            </a:r>
            <a:r>
              <a:rPr sz="2700" spc="-20" dirty="0">
                <a:solidFill>
                  <a:srgbClr val="001F5F"/>
                </a:solidFill>
                <a:latin typeface="Calibri"/>
                <a:cs typeface="Calibri"/>
              </a:rPr>
              <a:t> </a:t>
            </a:r>
            <a:r>
              <a:rPr sz="2700" spc="-15" dirty="0">
                <a:solidFill>
                  <a:srgbClr val="001F5F"/>
                </a:solidFill>
                <a:latin typeface="Calibri"/>
                <a:cs typeface="Calibri"/>
              </a:rPr>
              <a:t>I</a:t>
            </a:r>
            <a:r>
              <a:rPr sz="2700" spc="-25" dirty="0">
                <a:solidFill>
                  <a:srgbClr val="001F5F"/>
                </a:solidFill>
                <a:latin typeface="Calibri"/>
                <a:cs typeface="Calibri"/>
              </a:rPr>
              <a:t>S</a:t>
            </a:r>
            <a:r>
              <a:rPr sz="2700" dirty="0">
                <a:solidFill>
                  <a:srgbClr val="001F5F"/>
                </a:solidFill>
                <a:latin typeface="Calibri"/>
                <a:cs typeface="Calibri"/>
              </a:rPr>
              <a:t>T</a:t>
            </a:r>
            <a:r>
              <a:rPr sz="2700" spc="-10" dirty="0">
                <a:solidFill>
                  <a:srgbClr val="001F5F"/>
                </a:solidFill>
                <a:latin typeface="Calibri"/>
                <a:cs typeface="Calibri"/>
              </a:rPr>
              <a:t> </a:t>
            </a:r>
            <a:r>
              <a:rPr sz="2700" spc="-30" dirty="0">
                <a:solidFill>
                  <a:srgbClr val="001F5F"/>
                </a:solidFill>
                <a:latin typeface="Calibri"/>
                <a:cs typeface="Calibri"/>
              </a:rPr>
              <a:t>e</a:t>
            </a:r>
            <a:r>
              <a:rPr sz="2700" dirty="0">
                <a:solidFill>
                  <a:srgbClr val="001F5F"/>
                </a:solidFill>
                <a:latin typeface="Calibri"/>
                <a:cs typeface="Calibri"/>
              </a:rPr>
              <a:t>t</a:t>
            </a:r>
            <a:r>
              <a:rPr sz="2700" spc="-10" dirty="0">
                <a:solidFill>
                  <a:srgbClr val="001F5F"/>
                </a:solidFill>
                <a:latin typeface="Calibri"/>
                <a:cs typeface="Calibri"/>
              </a:rPr>
              <a:t> </a:t>
            </a:r>
            <a:r>
              <a:rPr sz="2700" spc="-5" dirty="0">
                <a:solidFill>
                  <a:srgbClr val="001F5F"/>
                </a:solidFill>
                <a:latin typeface="Calibri"/>
                <a:cs typeface="Calibri"/>
              </a:rPr>
              <a:t>H</a:t>
            </a:r>
            <a:r>
              <a:rPr sz="2700" spc="-10" dirty="0">
                <a:solidFill>
                  <a:srgbClr val="001F5F"/>
                </a:solidFill>
                <a:latin typeface="Calibri"/>
                <a:cs typeface="Calibri"/>
              </a:rPr>
              <a:t>é</a:t>
            </a:r>
            <a:r>
              <a:rPr sz="2700" spc="-5" dirty="0">
                <a:solidFill>
                  <a:srgbClr val="001F5F"/>
                </a:solidFill>
                <a:latin typeface="Calibri"/>
                <a:cs typeface="Calibri"/>
              </a:rPr>
              <a:t>p</a:t>
            </a:r>
            <a:r>
              <a:rPr sz="2700" spc="-30" dirty="0">
                <a:solidFill>
                  <a:srgbClr val="001F5F"/>
                </a:solidFill>
                <a:latin typeface="Calibri"/>
                <a:cs typeface="Calibri"/>
              </a:rPr>
              <a:t>a</a:t>
            </a:r>
            <a:r>
              <a:rPr sz="2700" dirty="0">
                <a:solidFill>
                  <a:srgbClr val="001F5F"/>
                </a:solidFill>
                <a:latin typeface="Calibri"/>
                <a:cs typeface="Calibri"/>
              </a:rPr>
              <a:t>ti</a:t>
            </a:r>
            <a:r>
              <a:rPr sz="2700" spc="-15" dirty="0">
                <a:solidFill>
                  <a:srgbClr val="001F5F"/>
                </a:solidFill>
                <a:latin typeface="Calibri"/>
                <a:cs typeface="Calibri"/>
              </a:rPr>
              <a:t>t</a:t>
            </a:r>
            <a:r>
              <a:rPr sz="2700" dirty="0">
                <a:solidFill>
                  <a:srgbClr val="001F5F"/>
                </a:solidFill>
                <a:latin typeface="Calibri"/>
                <a:cs typeface="Calibri"/>
              </a:rPr>
              <a:t>es</a:t>
            </a:r>
            <a:endParaRPr sz="2700" dirty="0">
              <a:latin typeface="Calibri"/>
              <a:cs typeface="Calibri"/>
            </a:endParaRPr>
          </a:p>
          <a:p>
            <a:pPr marL="469900" indent="-457200">
              <a:buClr>
                <a:srgbClr val="001F5F"/>
              </a:buClr>
              <a:buFont typeface="Arial"/>
              <a:buChar char="•"/>
              <a:tabLst>
                <a:tab pos="470534" algn="l"/>
              </a:tabLst>
            </a:pPr>
            <a:r>
              <a:rPr sz="2700" spc="-5" dirty="0">
                <a:solidFill>
                  <a:srgbClr val="001F5F"/>
                </a:solidFill>
                <a:latin typeface="Calibri"/>
                <a:cs typeface="Calibri"/>
              </a:rPr>
              <a:t>Orie</a:t>
            </a:r>
            <a:r>
              <a:rPr sz="2700" spc="-35" dirty="0">
                <a:solidFill>
                  <a:srgbClr val="001F5F"/>
                </a:solidFill>
                <a:latin typeface="Calibri"/>
                <a:cs typeface="Calibri"/>
              </a:rPr>
              <a:t>n</a:t>
            </a:r>
            <a:r>
              <a:rPr sz="2700" spc="-25" dirty="0">
                <a:solidFill>
                  <a:srgbClr val="001F5F"/>
                </a:solidFill>
                <a:latin typeface="Calibri"/>
                <a:cs typeface="Calibri"/>
              </a:rPr>
              <a:t>ta</a:t>
            </a:r>
            <a:r>
              <a:rPr sz="2700" dirty="0">
                <a:solidFill>
                  <a:srgbClr val="001F5F"/>
                </a:solidFill>
                <a:latin typeface="Calibri"/>
                <a:cs typeface="Calibri"/>
              </a:rPr>
              <a:t>ti</a:t>
            </a:r>
            <a:r>
              <a:rPr sz="2700" spc="10" dirty="0">
                <a:solidFill>
                  <a:srgbClr val="001F5F"/>
                </a:solidFill>
                <a:latin typeface="Calibri"/>
                <a:cs typeface="Calibri"/>
              </a:rPr>
              <a:t>o</a:t>
            </a:r>
            <a:r>
              <a:rPr sz="2700" dirty="0">
                <a:solidFill>
                  <a:srgbClr val="001F5F"/>
                </a:solidFill>
                <a:latin typeface="Calibri"/>
                <a:cs typeface="Calibri"/>
              </a:rPr>
              <a:t>n</a:t>
            </a:r>
            <a:r>
              <a:rPr sz="2700" spc="-90" dirty="0">
                <a:solidFill>
                  <a:srgbClr val="001F5F"/>
                </a:solidFill>
                <a:latin typeface="Calibri"/>
                <a:cs typeface="Calibri"/>
              </a:rPr>
              <a:t> </a:t>
            </a:r>
            <a:r>
              <a:rPr sz="2700" spc="-25" dirty="0">
                <a:solidFill>
                  <a:srgbClr val="001F5F"/>
                </a:solidFill>
                <a:latin typeface="Calibri"/>
                <a:cs typeface="Calibri"/>
              </a:rPr>
              <a:t>v</a:t>
            </a:r>
            <a:r>
              <a:rPr sz="2700" dirty="0">
                <a:solidFill>
                  <a:srgbClr val="001F5F"/>
                </a:solidFill>
                <a:latin typeface="Calibri"/>
                <a:cs typeface="Calibri"/>
              </a:rPr>
              <a:t>e</a:t>
            </a:r>
            <a:r>
              <a:rPr sz="2700" spc="-65" dirty="0">
                <a:solidFill>
                  <a:srgbClr val="001F5F"/>
                </a:solidFill>
                <a:latin typeface="Calibri"/>
                <a:cs typeface="Calibri"/>
              </a:rPr>
              <a:t>r</a:t>
            </a:r>
            <a:r>
              <a:rPr sz="2700" dirty="0">
                <a:solidFill>
                  <a:srgbClr val="001F5F"/>
                </a:solidFill>
                <a:latin typeface="Calibri"/>
                <a:cs typeface="Calibri"/>
              </a:rPr>
              <a:t>s</a:t>
            </a:r>
            <a:r>
              <a:rPr sz="2700" spc="-15" dirty="0">
                <a:solidFill>
                  <a:srgbClr val="001F5F"/>
                </a:solidFill>
                <a:latin typeface="Calibri"/>
                <a:cs typeface="Calibri"/>
              </a:rPr>
              <a:t> </a:t>
            </a:r>
            <a:r>
              <a:rPr sz="2700" spc="-5" dirty="0" smtClean="0">
                <a:solidFill>
                  <a:srgbClr val="001F5F"/>
                </a:solidFill>
                <a:latin typeface="Calibri"/>
                <a:cs typeface="Calibri"/>
              </a:rPr>
              <a:t>Ce</a:t>
            </a:r>
            <a:r>
              <a:rPr sz="2700" spc="-10" dirty="0" smtClean="0">
                <a:solidFill>
                  <a:srgbClr val="001F5F"/>
                </a:solidFill>
                <a:latin typeface="Calibri"/>
                <a:cs typeface="Calibri"/>
              </a:rPr>
              <a:t>G</a:t>
            </a:r>
            <a:r>
              <a:rPr sz="2700" spc="-15" dirty="0" smtClean="0">
                <a:solidFill>
                  <a:srgbClr val="001F5F"/>
                </a:solidFill>
                <a:latin typeface="Calibri"/>
                <a:cs typeface="Calibri"/>
              </a:rPr>
              <a:t>I</a:t>
            </a:r>
            <a:r>
              <a:rPr sz="2700" spc="10" dirty="0" smtClean="0">
                <a:solidFill>
                  <a:srgbClr val="001F5F"/>
                </a:solidFill>
                <a:latin typeface="Calibri"/>
                <a:cs typeface="Calibri"/>
              </a:rPr>
              <a:t>D</a:t>
            </a:r>
            <a:r>
              <a:rPr sz="2700" spc="5" dirty="0" smtClean="0">
                <a:solidFill>
                  <a:srgbClr val="001F5F"/>
                </a:solidFill>
                <a:latin typeface="Calibri"/>
                <a:cs typeface="Calibri"/>
              </a:rPr>
              <a:t>D</a:t>
            </a:r>
            <a:endParaRPr sz="2700" dirty="0">
              <a:latin typeface="Calibri"/>
              <a:cs typeface="Calibri"/>
            </a:endParaRPr>
          </a:p>
          <a:p>
            <a:pPr marL="469900" indent="-457200">
              <a:lnSpc>
                <a:spcPts val="2915"/>
              </a:lnSpc>
              <a:buClr>
                <a:srgbClr val="001F5F"/>
              </a:buClr>
              <a:buFont typeface="Arial"/>
              <a:buChar char="•"/>
              <a:tabLst>
                <a:tab pos="470534" algn="l"/>
              </a:tabLst>
            </a:pPr>
            <a:r>
              <a:rPr sz="2700" spc="-5" dirty="0">
                <a:solidFill>
                  <a:srgbClr val="001F5F"/>
                </a:solidFill>
                <a:latin typeface="Calibri"/>
                <a:cs typeface="Calibri"/>
              </a:rPr>
              <a:t>S</a:t>
            </a:r>
            <a:r>
              <a:rPr sz="2700" dirty="0">
                <a:solidFill>
                  <a:srgbClr val="001F5F"/>
                </a:solidFill>
                <a:latin typeface="Calibri"/>
                <a:cs typeface="Calibri"/>
              </a:rPr>
              <a:t>i</a:t>
            </a:r>
            <a:r>
              <a:rPr sz="2700" spc="-5" dirty="0">
                <a:solidFill>
                  <a:srgbClr val="001F5F"/>
                </a:solidFill>
                <a:latin typeface="Calibri"/>
                <a:cs typeface="Calibri"/>
              </a:rPr>
              <a:t> positivi</a:t>
            </a:r>
            <a:r>
              <a:rPr sz="2700" spc="-10" dirty="0">
                <a:solidFill>
                  <a:srgbClr val="001F5F"/>
                </a:solidFill>
                <a:latin typeface="Calibri"/>
                <a:cs typeface="Calibri"/>
              </a:rPr>
              <a:t>t</a:t>
            </a:r>
            <a:r>
              <a:rPr sz="2700" dirty="0">
                <a:solidFill>
                  <a:srgbClr val="001F5F"/>
                </a:solidFill>
                <a:latin typeface="Calibri"/>
                <a:cs typeface="Calibri"/>
              </a:rPr>
              <a:t>é</a:t>
            </a:r>
            <a:r>
              <a:rPr sz="2700" spc="-75" dirty="0">
                <a:solidFill>
                  <a:srgbClr val="001F5F"/>
                </a:solidFill>
                <a:latin typeface="Calibri"/>
                <a:cs typeface="Calibri"/>
              </a:rPr>
              <a:t> </a:t>
            </a:r>
            <a:r>
              <a:rPr sz="2700" dirty="0">
                <a:solidFill>
                  <a:srgbClr val="001F5F"/>
                </a:solidFill>
                <a:latin typeface="Wingdings"/>
                <a:cs typeface="Wingdings"/>
              </a:rPr>
              <a:t></a:t>
            </a:r>
            <a:r>
              <a:rPr sz="2700" spc="-2095" dirty="0">
                <a:solidFill>
                  <a:srgbClr val="001F5F"/>
                </a:solidFill>
                <a:latin typeface="Wingdings"/>
                <a:cs typeface="Wingdings"/>
              </a:rPr>
              <a:t> </a:t>
            </a:r>
            <a:r>
              <a:rPr sz="2700" spc="-5" dirty="0">
                <a:solidFill>
                  <a:srgbClr val="001F5F"/>
                </a:solidFill>
                <a:latin typeface="Calibri"/>
                <a:cs typeface="Calibri"/>
              </a:rPr>
              <a:t>Ori</a:t>
            </a:r>
            <a:r>
              <a:rPr sz="2700" spc="-10" dirty="0">
                <a:solidFill>
                  <a:srgbClr val="001F5F"/>
                </a:solidFill>
                <a:latin typeface="Calibri"/>
                <a:cs typeface="Calibri"/>
              </a:rPr>
              <a:t>e</a:t>
            </a:r>
            <a:r>
              <a:rPr sz="2700" spc="-35" dirty="0">
                <a:solidFill>
                  <a:srgbClr val="001F5F"/>
                </a:solidFill>
                <a:latin typeface="Calibri"/>
                <a:cs typeface="Calibri"/>
              </a:rPr>
              <a:t>n</a:t>
            </a:r>
            <a:r>
              <a:rPr sz="2700" spc="-25" dirty="0">
                <a:solidFill>
                  <a:srgbClr val="001F5F"/>
                </a:solidFill>
                <a:latin typeface="Calibri"/>
                <a:cs typeface="Calibri"/>
              </a:rPr>
              <a:t>t</a:t>
            </a:r>
            <a:r>
              <a:rPr sz="2700" spc="-30" dirty="0">
                <a:solidFill>
                  <a:srgbClr val="001F5F"/>
                </a:solidFill>
                <a:latin typeface="Calibri"/>
                <a:cs typeface="Calibri"/>
              </a:rPr>
              <a:t>a</a:t>
            </a:r>
            <a:r>
              <a:rPr sz="2700" dirty="0">
                <a:solidFill>
                  <a:srgbClr val="001F5F"/>
                </a:solidFill>
                <a:latin typeface="Calibri"/>
                <a:cs typeface="Calibri"/>
              </a:rPr>
              <a:t>ti</a:t>
            </a:r>
            <a:r>
              <a:rPr sz="2700" spc="10" dirty="0">
                <a:solidFill>
                  <a:srgbClr val="001F5F"/>
                </a:solidFill>
                <a:latin typeface="Calibri"/>
                <a:cs typeface="Calibri"/>
              </a:rPr>
              <a:t>o</a:t>
            </a:r>
            <a:r>
              <a:rPr sz="2700" dirty="0">
                <a:solidFill>
                  <a:srgbClr val="001F5F"/>
                </a:solidFill>
                <a:latin typeface="Calibri"/>
                <a:cs typeface="Calibri"/>
              </a:rPr>
              <a:t>n</a:t>
            </a:r>
            <a:r>
              <a:rPr sz="2700" spc="-90" dirty="0">
                <a:solidFill>
                  <a:srgbClr val="001F5F"/>
                </a:solidFill>
                <a:latin typeface="Calibri"/>
                <a:cs typeface="Calibri"/>
              </a:rPr>
              <a:t> </a:t>
            </a:r>
            <a:r>
              <a:rPr sz="2700" spc="-25" dirty="0">
                <a:solidFill>
                  <a:srgbClr val="001F5F"/>
                </a:solidFill>
                <a:latin typeface="Calibri"/>
                <a:cs typeface="Calibri"/>
              </a:rPr>
              <a:t>v</a:t>
            </a:r>
            <a:r>
              <a:rPr sz="2700" dirty="0">
                <a:solidFill>
                  <a:srgbClr val="001F5F"/>
                </a:solidFill>
                <a:latin typeface="Calibri"/>
                <a:cs typeface="Calibri"/>
              </a:rPr>
              <a:t>e</a:t>
            </a:r>
            <a:r>
              <a:rPr sz="2700" spc="-65" dirty="0">
                <a:solidFill>
                  <a:srgbClr val="001F5F"/>
                </a:solidFill>
                <a:latin typeface="Calibri"/>
                <a:cs typeface="Calibri"/>
              </a:rPr>
              <a:t>r</a:t>
            </a:r>
            <a:r>
              <a:rPr sz="2700" dirty="0">
                <a:solidFill>
                  <a:srgbClr val="001F5F"/>
                </a:solidFill>
                <a:latin typeface="Calibri"/>
                <a:cs typeface="Calibri"/>
              </a:rPr>
              <a:t>s</a:t>
            </a:r>
            <a:r>
              <a:rPr sz="2700" spc="-15" dirty="0">
                <a:solidFill>
                  <a:srgbClr val="001F5F"/>
                </a:solidFill>
                <a:latin typeface="Calibri"/>
                <a:cs typeface="Calibri"/>
              </a:rPr>
              <a:t> </a:t>
            </a:r>
            <a:r>
              <a:rPr sz="2700" dirty="0">
                <a:solidFill>
                  <a:srgbClr val="001F5F"/>
                </a:solidFill>
                <a:latin typeface="Calibri"/>
                <a:cs typeface="Calibri"/>
              </a:rPr>
              <a:t>m</a:t>
            </a:r>
            <a:r>
              <a:rPr sz="2700" spc="-10" dirty="0">
                <a:solidFill>
                  <a:srgbClr val="001F5F"/>
                </a:solidFill>
                <a:latin typeface="Calibri"/>
                <a:cs typeface="Calibri"/>
              </a:rPr>
              <a:t>é</a:t>
            </a:r>
            <a:r>
              <a:rPr sz="2700" spc="-5" dirty="0">
                <a:solidFill>
                  <a:srgbClr val="001F5F"/>
                </a:solidFill>
                <a:latin typeface="Calibri"/>
                <a:cs typeface="Calibri"/>
              </a:rPr>
              <a:t>d</a:t>
            </a:r>
            <a:r>
              <a:rPr sz="2700" spc="-10" dirty="0">
                <a:solidFill>
                  <a:srgbClr val="001F5F"/>
                </a:solidFill>
                <a:latin typeface="Calibri"/>
                <a:cs typeface="Calibri"/>
              </a:rPr>
              <a:t>e</a:t>
            </a:r>
            <a:r>
              <a:rPr sz="2700" dirty="0">
                <a:solidFill>
                  <a:srgbClr val="001F5F"/>
                </a:solidFill>
                <a:latin typeface="Calibri"/>
                <a:cs typeface="Calibri"/>
              </a:rPr>
              <a:t>cin,</a:t>
            </a:r>
            <a:r>
              <a:rPr sz="2700" spc="-20" dirty="0">
                <a:solidFill>
                  <a:srgbClr val="001F5F"/>
                </a:solidFill>
                <a:latin typeface="Calibri"/>
                <a:cs typeface="Calibri"/>
              </a:rPr>
              <a:t> </a:t>
            </a:r>
            <a:r>
              <a:rPr lang="fr-FR" sz="2700" spc="-5" dirty="0">
                <a:solidFill>
                  <a:srgbClr val="001F5F"/>
                </a:solidFill>
                <a:latin typeface="Calibri"/>
                <a:cs typeface="Calibri"/>
              </a:rPr>
              <a:t>Centre de dépistage</a:t>
            </a:r>
            <a:r>
              <a:rPr sz="2700" dirty="0">
                <a:solidFill>
                  <a:srgbClr val="001F5F"/>
                </a:solidFill>
                <a:latin typeface="Calibri"/>
                <a:cs typeface="Calibri"/>
              </a:rPr>
              <a:t>,</a:t>
            </a:r>
            <a:r>
              <a:rPr lang="fr-FR" sz="2700" dirty="0">
                <a:solidFill>
                  <a:srgbClr val="001F5F"/>
                </a:solidFill>
                <a:latin typeface="Calibri"/>
                <a:cs typeface="Calibri"/>
              </a:rPr>
              <a:t> </a:t>
            </a:r>
            <a:r>
              <a:rPr sz="2700" spc="-30" dirty="0">
                <a:solidFill>
                  <a:srgbClr val="001F5F"/>
                </a:solidFill>
                <a:latin typeface="Calibri"/>
                <a:cs typeface="Calibri"/>
              </a:rPr>
              <a:t>é</a:t>
            </a:r>
            <a:r>
              <a:rPr sz="2700" spc="-25" dirty="0">
                <a:solidFill>
                  <a:srgbClr val="001F5F"/>
                </a:solidFill>
                <a:latin typeface="Calibri"/>
                <a:cs typeface="Calibri"/>
              </a:rPr>
              <a:t>t</a:t>
            </a:r>
            <a:r>
              <a:rPr sz="2700" dirty="0">
                <a:solidFill>
                  <a:srgbClr val="001F5F"/>
                </a:solidFill>
                <a:latin typeface="Calibri"/>
                <a:cs typeface="Calibri"/>
              </a:rPr>
              <a:t>ablis</a:t>
            </a:r>
            <a:r>
              <a:rPr sz="2700" spc="-10" dirty="0">
                <a:solidFill>
                  <a:srgbClr val="001F5F"/>
                </a:solidFill>
                <a:latin typeface="Calibri"/>
                <a:cs typeface="Calibri"/>
              </a:rPr>
              <a:t>s</a:t>
            </a:r>
            <a:r>
              <a:rPr sz="2700" dirty="0">
                <a:solidFill>
                  <a:srgbClr val="001F5F"/>
                </a:solidFill>
                <a:latin typeface="Calibri"/>
                <a:cs typeface="Calibri"/>
              </a:rPr>
              <a:t>e</a:t>
            </a:r>
            <a:r>
              <a:rPr sz="2700" spc="-10" dirty="0">
                <a:solidFill>
                  <a:srgbClr val="001F5F"/>
                </a:solidFill>
                <a:latin typeface="Calibri"/>
                <a:cs typeface="Calibri"/>
              </a:rPr>
              <a:t>m</a:t>
            </a:r>
            <a:r>
              <a:rPr sz="2700" dirty="0">
                <a:solidFill>
                  <a:srgbClr val="001F5F"/>
                </a:solidFill>
                <a:latin typeface="Calibri"/>
                <a:cs typeface="Calibri"/>
              </a:rPr>
              <a:t>e</a:t>
            </a:r>
            <a:r>
              <a:rPr sz="2700" spc="-35" dirty="0">
                <a:solidFill>
                  <a:srgbClr val="001F5F"/>
                </a:solidFill>
                <a:latin typeface="Calibri"/>
                <a:cs typeface="Calibri"/>
              </a:rPr>
              <a:t>n</a:t>
            </a:r>
            <a:r>
              <a:rPr sz="2700" dirty="0">
                <a:solidFill>
                  <a:srgbClr val="001F5F"/>
                </a:solidFill>
                <a:latin typeface="Calibri"/>
                <a:cs typeface="Calibri"/>
              </a:rPr>
              <a:t>t</a:t>
            </a:r>
            <a:r>
              <a:rPr sz="2700" spc="-55" dirty="0">
                <a:solidFill>
                  <a:srgbClr val="001F5F"/>
                </a:solidFill>
                <a:latin typeface="Calibri"/>
                <a:cs typeface="Calibri"/>
              </a:rPr>
              <a:t> </a:t>
            </a:r>
            <a:r>
              <a:rPr sz="2700" spc="-5" dirty="0">
                <a:solidFill>
                  <a:srgbClr val="001F5F"/>
                </a:solidFill>
                <a:latin typeface="Calibri"/>
                <a:cs typeface="Calibri"/>
              </a:rPr>
              <a:t>d</a:t>
            </a:r>
            <a:r>
              <a:rPr sz="2700" dirty="0">
                <a:solidFill>
                  <a:srgbClr val="001F5F"/>
                </a:solidFill>
                <a:latin typeface="Calibri"/>
                <a:cs typeface="Calibri"/>
              </a:rPr>
              <a:t>e</a:t>
            </a:r>
            <a:r>
              <a:rPr sz="2700" spc="-25" dirty="0">
                <a:solidFill>
                  <a:srgbClr val="001F5F"/>
                </a:solidFill>
                <a:latin typeface="Calibri"/>
                <a:cs typeface="Calibri"/>
              </a:rPr>
              <a:t> </a:t>
            </a:r>
            <a:r>
              <a:rPr sz="2700" spc="-5" dirty="0">
                <a:solidFill>
                  <a:srgbClr val="001F5F"/>
                </a:solidFill>
                <a:latin typeface="Calibri"/>
                <a:cs typeface="Calibri"/>
              </a:rPr>
              <a:t>sa</a:t>
            </a:r>
            <a:r>
              <a:rPr sz="2700" spc="-35" dirty="0">
                <a:solidFill>
                  <a:srgbClr val="001F5F"/>
                </a:solidFill>
                <a:latin typeface="Calibri"/>
                <a:cs typeface="Calibri"/>
              </a:rPr>
              <a:t>n</a:t>
            </a:r>
            <a:r>
              <a:rPr sz="2700" spc="-25" dirty="0">
                <a:solidFill>
                  <a:srgbClr val="001F5F"/>
                </a:solidFill>
                <a:latin typeface="Calibri"/>
                <a:cs typeface="Calibri"/>
              </a:rPr>
              <a:t>t</a:t>
            </a:r>
            <a:r>
              <a:rPr sz="2700" dirty="0">
                <a:solidFill>
                  <a:srgbClr val="001F5F"/>
                </a:solidFill>
                <a:latin typeface="Calibri"/>
                <a:cs typeface="Calibri"/>
              </a:rPr>
              <a:t>é</a:t>
            </a:r>
            <a:endParaRPr sz="27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427016"/>
            <a:ext cx="10385777" cy="553998"/>
          </a:xfrm>
          <a:prstGeom prst="rect">
            <a:avLst/>
          </a:prstGeom>
        </p:spPr>
        <p:txBody>
          <a:bodyPr vert="horz" wrap="square" lIns="0" tIns="0" rIns="0" bIns="0" numCol="1" rtlCol="0" anchor="ctr" anchorCtr="0" compatLnSpc="1">
            <a:prstTxWarp prst="textNoShape">
              <a:avLst/>
            </a:prstTxWarp>
            <a:spAutoFit/>
          </a:bodyPr>
          <a:lstStyle/>
          <a:p>
            <a:pPr marL="323215"/>
            <a:r>
              <a:rPr dirty="0">
                <a:latin typeface="Calibri"/>
                <a:cs typeface="Calibri"/>
              </a:rPr>
              <a:t>D</a:t>
            </a:r>
            <a:r>
              <a:rPr spc="-20" dirty="0"/>
              <a:t>E</a:t>
            </a:r>
            <a:r>
              <a:rPr dirty="0">
                <a:latin typeface="Calibri"/>
                <a:cs typeface="Calibri"/>
              </a:rPr>
              <a:t>SC</a:t>
            </a:r>
            <a:r>
              <a:rPr spc="-25" dirty="0"/>
              <a:t>R</a:t>
            </a:r>
            <a:r>
              <a:rPr dirty="0">
                <a:latin typeface="Calibri"/>
                <a:cs typeface="Calibri"/>
              </a:rPr>
              <a:t>IPTI</a:t>
            </a:r>
            <a:r>
              <a:rPr spc="-20" dirty="0"/>
              <a:t>O</a:t>
            </a:r>
            <a:r>
              <a:rPr dirty="0">
                <a:latin typeface="Calibri"/>
                <a:cs typeface="Calibri"/>
              </a:rPr>
              <a:t>N </a:t>
            </a:r>
            <a:r>
              <a:rPr spc="10" dirty="0"/>
              <a:t>D</a:t>
            </a:r>
            <a:r>
              <a:rPr dirty="0">
                <a:latin typeface="Calibri"/>
                <a:cs typeface="Calibri"/>
              </a:rPr>
              <a:t>E</a:t>
            </a:r>
            <a:r>
              <a:rPr spc="-30" dirty="0"/>
              <a:t> </a:t>
            </a:r>
            <a:r>
              <a:rPr spc="-280" dirty="0"/>
              <a:t>L</a:t>
            </a:r>
            <a:r>
              <a:rPr spc="-425" dirty="0"/>
              <a:t>’</a:t>
            </a:r>
            <a:r>
              <a:rPr spc="-75" dirty="0"/>
              <a:t>A</a:t>
            </a:r>
            <a:r>
              <a:rPr dirty="0">
                <a:latin typeface="Calibri"/>
                <a:cs typeface="Calibri"/>
              </a:rPr>
              <a:t>U</a:t>
            </a:r>
            <a:r>
              <a:rPr spc="-105" dirty="0"/>
              <a:t>T</a:t>
            </a:r>
            <a:r>
              <a:rPr spc="-85" dirty="0"/>
              <a:t>O</a:t>
            </a:r>
            <a:r>
              <a:rPr dirty="0">
                <a:latin typeface="Calibri"/>
                <a:cs typeface="Calibri"/>
              </a:rPr>
              <a:t>T</a:t>
            </a:r>
            <a:r>
              <a:rPr spc="-40" dirty="0"/>
              <a:t>E</a:t>
            </a:r>
            <a:r>
              <a:rPr spc="-30" dirty="0"/>
              <a:t>S</a:t>
            </a:r>
            <a:r>
              <a:rPr dirty="0">
                <a:latin typeface="Calibri"/>
                <a:cs typeface="Calibri"/>
              </a:rPr>
              <a:t>T</a:t>
            </a:r>
            <a:r>
              <a:rPr spc="15" dirty="0"/>
              <a:t> </a:t>
            </a:r>
            <a:r>
              <a:rPr dirty="0">
                <a:latin typeface="Calibri"/>
                <a:cs typeface="Calibri"/>
              </a:rPr>
              <a:t>VI</a:t>
            </a:r>
            <a:r>
              <a:rPr spc="5" dirty="0"/>
              <a:t>H</a:t>
            </a:r>
            <a:r>
              <a:rPr dirty="0">
                <a:latin typeface="Calibri"/>
                <a:cs typeface="Calibri"/>
              </a:rPr>
              <a:t>*</a:t>
            </a:r>
            <a:r>
              <a:rPr spc="-15" dirty="0"/>
              <a:t> </a:t>
            </a:r>
            <a:r>
              <a:rPr dirty="0">
                <a:latin typeface="Calibri"/>
                <a:cs typeface="Calibri"/>
              </a:rPr>
              <a:t>1</a:t>
            </a:r>
            <a:r>
              <a:rPr spc="-15" dirty="0"/>
              <a:t>/</a:t>
            </a:r>
            <a:r>
              <a:rPr dirty="0">
                <a:latin typeface="Calibri"/>
                <a:cs typeface="Calibri"/>
              </a:rPr>
              <a:t>3</a:t>
            </a:r>
          </a:p>
        </p:txBody>
      </p:sp>
      <p:sp>
        <p:nvSpPr>
          <p:cNvPr id="5" name="object 5"/>
          <p:cNvSpPr/>
          <p:nvPr/>
        </p:nvSpPr>
        <p:spPr>
          <a:xfrm>
            <a:off x="1524000" y="1496949"/>
            <a:ext cx="9086850" cy="536105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2"/>
            <a:ext cx="8986520" cy="644150"/>
          </a:xfrm>
          <a:prstGeom prst="rect">
            <a:avLst/>
          </a:prstGeom>
        </p:spPr>
        <p:txBody>
          <a:bodyPr vert="horz" wrap="square" lIns="0" tIns="89280" rIns="0" bIns="0" numCol="1" rtlCol="0" anchor="ctr" anchorCtr="0" compatLnSpc="1">
            <a:prstTxWarp prst="textNoShape">
              <a:avLst/>
            </a:prstTxWarp>
            <a:spAutoFit/>
          </a:bodyPr>
          <a:lstStyle/>
          <a:p>
            <a:pPr marL="265430"/>
            <a:r>
              <a:rPr dirty="0">
                <a:latin typeface="Calibri"/>
                <a:cs typeface="Calibri"/>
              </a:rPr>
              <a:t>D</a:t>
            </a:r>
            <a:r>
              <a:rPr spc="-20" dirty="0"/>
              <a:t>E</a:t>
            </a:r>
            <a:r>
              <a:rPr dirty="0">
                <a:latin typeface="Calibri"/>
                <a:cs typeface="Calibri"/>
              </a:rPr>
              <a:t>SC</a:t>
            </a:r>
            <a:r>
              <a:rPr spc="-25" dirty="0"/>
              <a:t>R</a:t>
            </a:r>
            <a:r>
              <a:rPr dirty="0">
                <a:latin typeface="Calibri"/>
                <a:cs typeface="Calibri"/>
              </a:rPr>
              <a:t>IPTI</a:t>
            </a:r>
            <a:r>
              <a:rPr spc="-20" dirty="0"/>
              <a:t>O</a:t>
            </a:r>
            <a:r>
              <a:rPr dirty="0">
                <a:latin typeface="Calibri"/>
                <a:cs typeface="Calibri"/>
              </a:rPr>
              <a:t>N </a:t>
            </a:r>
            <a:r>
              <a:rPr spc="10" dirty="0"/>
              <a:t>D</a:t>
            </a:r>
            <a:r>
              <a:rPr dirty="0">
                <a:latin typeface="Calibri"/>
                <a:cs typeface="Calibri"/>
              </a:rPr>
              <a:t>E </a:t>
            </a:r>
            <a:r>
              <a:rPr spc="-285" dirty="0"/>
              <a:t>L</a:t>
            </a:r>
            <a:r>
              <a:rPr dirty="0">
                <a:latin typeface="Calibri"/>
                <a:cs typeface="Calibri"/>
              </a:rPr>
              <a:t>’ </a:t>
            </a:r>
            <a:r>
              <a:rPr spc="-65" dirty="0"/>
              <a:t>A</a:t>
            </a:r>
            <a:r>
              <a:rPr dirty="0">
                <a:latin typeface="Calibri"/>
                <a:cs typeface="Calibri"/>
              </a:rPr>
              <a:t>U</a:t>
            </a:r>
            <a:r>
              <a:rPr spc="-105" dirty="0"/>
              <a:t>T</a:t>
            </a:r>
            <a:r>
              <a:rPr spc="-85" dirty="0"/>
              <a:t>O</a:t>
            </a:r>
            <a:r>
              <a:rPr dirty="0">
                <a:latin typeface="Calibri"/>
                <a:cs typeface="Calibri"/>
              </a:rPr>
              <a:t>T</a:t>
            </a:r>
            <a:r>
              <a:rPr spc="-40" dirty="0"/>
              <a:t>E</a:t>
            </a:r>
            <a:r>
              <a:rPr spc="-30" dirty="0"/>
              <a:t>S</a:t>
            </a:r>
            <a:r>
              <a:rPr dirty="0">
                <a:latin typeface="Calibri"/>
                <a:cs typeface="Calibri"/>
              </a:rPr>
              <a:t>T</a:t>
            </a:r>
            <a:r>
              <a:rPr spc="15" dirty="0"/>
              <a:t> </a:t>
            </a:r>
            <a:r>
              <a:rPr dirty="0">
                <a:latin typeface="Calibri"/>
                <a:cs typeface="Calibri"/>
              </a:rPr>
              <a:t>VI</a:t>
            </a:r>
            <a:r>
              <a:rPr spc="5" dirty="0"/>
              <a:t>H</a:t>
            </a:r>
            <a:r>
              <a:rPr dirty="0">
                <a:latin typeface="Calibri"/>
                <a:cs typeface="Calibri"/>
              </a:rPr>
              <a:t>*2/3</a:t>
            </a:r>
          </a:p>
        </p:txBody>
      </p:sp>
      <p:sp>
        <p:nvSpPr>
          <p:cNvPr id="3" name="object 3"/>
          <p:cNvSpPr txBox="1"/>
          <p:nvPr/>
        </p:nvSpPr>
        <p:spPr>
          <a:xfrm>
            <a:off x="2057440" y="1076324"/>
            <a:ext cx="8054975" cy="184666"/>
          </a:xfrm>
          <a:prstGeom prst="rect">
            <a:avLst/>
          </a:prstGeom>
        </p:spPr>
        <p:txBody>
          <a:bodyPr vert="horz" wrap="square" lIns="0" tIns="0" rIns="0" bIns="0" rtlCol="0">
            <a:spAutoFit/>
          </a:bodyPr>
          <a:lstStyle/>
          <a:p>
            <a:pPr marR="1781175" algn="r"/>
            <a:r>
              <a:rPr sz="1200" spc="-10" dirty="0">
                <a:solidFill>
                  <a:srgbClr val="FFFFFF"/>
                </a:solidFill>
                <a:latin typeface="Calibri"/>
                <a:cs typeface="Calibri"/>
              </a:rPr>
              <a:t>59</a:t>
            </a:r>
            <a:endParaRPr sz="1200">
              <a:latin typeface="Calibri"/>
              <a:cs typeface="Calibri"/>
            </a:endParaRPr>
          </a:p>
        </p:txBody>
      </p:sp>
      <p:sp>
        <p:nvSpPr>
          <p:cNvPr id="5" name="object 5"/>
          <p:cNvSpPr/>
          <p:nvPr/>
        </p:nvSpPr>
        <p:spPr>
          <a:xfrm>
            <a:off x="2057440" y="1076325"/>
            <a:ext cx="8054975" cy="578167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228600"/>
            <a:ext cx="10385777" cy="553998"/>
          </a:xfrm>
          <a:prstGeom prst="rect">
            <a:avLst/>
          </a:prstGeom>
        </p:spPr>
        <p:txBody>
          <a:bodyPr vert="horz" wrap="square" lIns="0" tIns="0" rIns="0" bIns="0" numCol="1" rtlCol="0" anchor="ctr" anchorCtr="0" compatLnSpc="1">
            <a:prstTxWarp prst="textNoShape">
              <a:avLst/>
            </a:prstTxWarp>
            <a:spAutoFit/>
          </a:bodyPr>
          <a:lstStyle/>
          <a:p>
            <a:pPr marL="219710"/>
            <a:r>
              <a:rPr dirty="0">
                <a:latin typeface="Calibri"/>
                <a:cs typeface="Calibri"/>
              </a:rPr>
              <a:t>D</a:t>
            </a:r>
            <a:r>
              <a:rPr spc="-20" dirty="0"/>
              <a:t>E</a:t>
            </a:r>
            <a:r>
              <a:rPr dirty="0">
                <a:latin typeface="Calibri"/>
                <a:cs typeface="Calibri"/>
              </a:rPr>
              <a:t>SC</a:t>
            </a:r>
            <a:r>
              <a:rPr spc="-25" dirty="0"/>
              <a:t>R</a:t>
            </a:r>
            <a:r>
              <a:rPr dirty="0">
                <a:latin typeface="Calibri"/>
                <a:cs typeface="Calibri"/>
              </a:rPr>
              <a:t>IPTI</a:t>
            </a:r>
            <a:r>
              <a:rPr spc="-20" dirty="0"/>
              <a:t>O</a:t>
            </a:r>
            <a:r>
              <a:rPr dirty="0">
                <a:latin typeface="Calibri"/>
                <a:cs typeface="Calibri"/>
              </a:rPr>
              <a:t>N </a:t>
            </a:r>
            <a:r>
              <a:rPr spc="10" dirty="0"/>
              <a:t>D</a:t>
            </a:r>
            <a:r>
              <a:rPr dirty="0">
                <a:latin typeface="Calibri"/>
                <a:cs typeface="Calibri"/>
              </a:rPr>
              <a:t>E</a:t>
            </a:r>
            <a:r>
              <a:rPr spc="-30" dirty="0"/>
              <a:t> </a:t>
            </a:r>
            <a:r>
              <a:rPr spc="-280" dirty="0"/>
              <a:t>L</a:t>
            </a:r>
            <a:r>
              <a:rPr spc="-425" dirty="0"/>
              <a:t>’</a:t>
            </a:r>
            <a:r>
              <a:rPr spc="-75" dirty="0"/>
              <a:t>A</a:t>
            </a:r>
            <a:r>
              <a:rPr dirty="0">
                <a:latin typeface="Calibri"/>
                <a:cs typeface="Calibri"/>
              </a:rPr>
              <a:t>U</a:t>
            </a:r>
            <a:r>
              <a:rPr spc="-105" dirty="0"/>
              <a:t>T</a:t>
            </a:r>
            <a:r>
              <a:rPr spc="-85" dirty="0"/>
              <a:t>O</a:t>
            </a:r>
            <a:r>
              <a:rPr dirty="0">
                <a:latin typeface="Calibri"/>
                <a:cs typeface="Calibri"/>
              </a:rPr>
              <a:t>T</a:t>
            </a:r>
            <a:r>
              <a:rPr spc="-40" dirty="0"/>
              <a:t>E</a:t>
            </a:r>
            <a:r>
              <a:rPr spc="-30" dirty="0"/>
              <a:t>S</a:t>
            </a:r>
            <a:r>
              <a:rPr dirty="0">
                <a:latin typeface="Calibri"/>
                <a:cs typeface="Calibri"/>
              </a:rPr>
              <a:t>T</a:t>
            </a:r>
            <a:r>
              <a:rPr spc="40" dirty="0"/>
              <a:t> </a:t>
            </a:r>
            <a:r>
              <a:rPr dirty="0">
                <a:latin typeface="Calibri"/>
                <a:cs typeface="Calibri"/>
              </a:rPr>
              <a:t>VI</a:t>
            </a:r>
            <a:r>
              <a:rPr spc="5" dirty="0"/>
              <a:t>H</a:t>
            </a:r>
            <a:r>
              <a:rPr dirty="0">
                <a:latin typeface="Calibri"/>
                <a:cs typeface="Calibri"/>
              </a:rPr>
              <a:t>*</a:t>
            </a:r>
            <a:r>
              <a:rPr spc="-40" dirty="0"/>
              <a:t> </a:t>
            </a:r>
            <a:r>
              <a:rPr dirty="0">
                <a:latin typeface="Calibri"/>
                <a:cs typeface="Calibri"/>
              </a:rPr>
              <a:t>3</a:t>
            </a:r>
            <a:r>
              <a:rPr spc="-15" dirty="0"/>
              <a:t>/</a:t>
            </a:r>
            <a:r>
              <a:rPr dirty="0">
                <a:latin typeface="Calibri"/>
                <a:cs typeface="Calibri"/>
              </a:rPr>
              <a:t>3</a:t>
            </a:r>
          </a:p>
        </p:txBody>
      </p:sp>
      <p:sp>
        <p:nvSpPr>
          <p:cNvPr id="5" name="object 5"/>
          <p:cNvSpPr/>
          <p:nvPr/>
        </p:nvSpPr>
        <p:spPr>
          <a:xfrm>
            <a:off x="2362200" y="1447800"/>
            <a:ext cx="7238969" cy="5181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1596788"/>
            <a:ext cx="5562600" cy="5261212"/>
          </a:xfrm>
        </p:spPr>
        <p:txBody>
          <a:bodyPr/>
          <a:lstStyle/>
          <a:p>
            <a:pPr eaLnBrk="1" hangingPunct="1">
              <a:buFont typeface="Wingdings" pitchFamily="2" charset="2"/>
              <a:buChar char="§"/>
            </a:pPr>
            <a:r>
              <a:rPr lang="fr-FR" sz="1800" dirty="0">
                <a:latin typeface="+mj-lt"/>
                <a:ea typeface="ＭＳ Ｐゴシック" pitchFamily="34" charset="-128"/>
              </a:rPr>
              <a:t>Délai depuis la dernière prise de risque pour un résultat fiable de l’autotest : </a:t>
            </a:r>
          </a:p>
          <a:p>
            <a:pPr eaLnBrk="1" hangingPunct="1">
              <a:buNone/>
            </a:pPr>
            <a:r>
              <a:rPr lang="fr-FR" sz="1800" b="1" dirty="0">
                <a:latin typeface="+mj-lt"/>
                <a:ea typeface="ＭＳ Ｐゴシック" pitchFamily="34" charset="-128"/>
              </a:rPr>
              <a:t>	3 mois</a:t>
            </a:r>
          </a:p>
          <a:p>
            <a:pPr eaLnBrk="1" hangingPunct="1">
              <a:buFont typeface="Wingdings" pitchFamily="2" charset="2"/>
              <a:buChar char="§"/>
            </a:pPr>
            <a:r>
              <a:rPr lang="fr-FR" sz="1800" dirty="0">
                <a:latin typeface="+mj-lt"/>
                <a:ea typeface="ＭＳ Ｐゴシック" pitchFamily="34" charset="-128"/>
              </a:rPr>
              <a:t>Délai d’obtention du résultat :</a:t>
            </a:r>
            <a:r>
              <a:rPr lang="fr-FR" sz="1800" b="1" dirty="0">
                <a:latin typeface="+mj-lt"/>
                <a:ea typeface="ＭＳ Ｐゴシック" pitchFamily="34" charset="-128"/>
              </a:rPr>
              <a:t> 1 min</a:t>
            </a:r>
          </a:p>
          <a:p>
            <a:pPr eaLnBrk="1" hangingPunct="1">
              <a:buFont typeface="Wingdings" pitchFamily="2" charset="2"/>
              <a:buChar char="§"/>
            </a:pPr>
            <a:r>
              <a:rPr lang="fr-FR" sz="1800" dirty="0">
                <a:latin typeface="+mj-lt"/>
                <a:ea typeface="ＭＳ Ｐゴシック" pitchFamily="34" charset="-128"/>
              </a:rPr>
              <a:t>Conservation </a:t>
            </a:r>
            <a:r>
              <a:rPr lang="fr-FR" sz="1800" b="1" dirty="0">
                <a:latin typeface="+mj-lt"/>
                <a:ea typeface="ＭＳ Ｐゴシック" pitchFamily="34" charset="-128"/>
              </a:rPr>
              <a:t>: température ambiante (30°C max)</a:t>
            </a:r>
          </a:p>
          <a:p>
            <a:pPr>
              <a:buFont typeface="Wingdings" pitchFamily="2" charset="2"/>
              <a:buChar char="§"/>
            </a:pPr>
            <a:r>
              <a:rPr lang="fr-FR" sz="1800" dirty="0">
                <a:latin typeface="+mj-lt"/>
                <a:ea typeface="ＭＳ Ｐゴシック" pitchFamily="34" charset="-128"/>
              </a:rPr>
              <a:t>Durée de validité avant péremption : </a:t>
            </a:r>
          </a:p>
          <a:p>
            <a:pPr>
              <a:buNone/>
            </a:pPr>
            <a:r>
              <a:rPr lang="fr-FR" sz="1800" b="1" dirty="0">
                <a:latin typeface="+mj-lt"/>
                <a:ea typeface="ＭＳ Ｐゴシック" pitchFamily="34" charset="-128"/>
              </a:rPr>
              <a:t>	15 mois</a:t>
            </a:r>
          </a:p>
          <a:p>
            <a:pPr>
              <a:buFont typeface="Wingdings" pitchFamily="2" charset="2"/>
              <a:buChar char="§"/>
            </a:pPr>
            <a:endParaRPr lang="fr-FR" sz="1800" b="1" dirty="0">
              <a:solidFill>
                <a:srgbClr val="FF0000"/>
              </a:solidFill>
              <a:latin typeface="+mj-lt"/>
              <a:ea typeface="ＭＳ Ｐゴシック" pitchFamily="34" charset="-128"/>
            </a:endParaRPr>
          </a:p>
          <a:p>
            <a:pPr>
              <a:buFont typeface="Wingdings" pitchFamily="2" charset="2"/>
              <a:buChar char="§"/>
            </a:pPr>
            <a:r>
              <a:rPr lang="fr-FR" sz="1800" dirty="0">
                <a:latin typeface="+mj-lt"/>
                <a:ea typeface="ＭＳ Ｐゴシック" pitchFamily="34" charset="-128"/>
              </a:rPr>
              <a:t>Dispositif ressource de relation d’aide à distance : </a:t>
            </a:r>
            <a:r>
              <a:rPr lang="fr-FR" sz="1800" b="1" dirty="0">
                <a:latin typeface="+mj-lt"/>
                <a:ea typeface="ＭＳ Ｐゴシック" pitchFamily="34" charset="-128"/>
              </a:rPr>
              <a:t>Sida Info Service </a:t>
            </a:r>
            <a:r>
              <a:rPr lang="fr-FR" sz="1800" dirty="0">
                <a:latin typeface="+mj-lt"/>
                <a:ea typeface="ＭＳ Ｐゴシック" pitchFamily="34" charset="-128"/>
              </a:rPr>
              <a:t>et site Internet en anglais </a:t>
            </a:r>
            <a:r>
              <a:rPr lang="fr-FR" sz="1800" b="1" dirty="0">
                <a:latin typeface="+mj-lt"/>
                <a:ea typeface="ＭＳ Ｐゴシック" pitchFamily="34" charset="-128"/>
                <a:hlinkClick r:id="rId2"/>
              </a:rPr>
              <a:t>https://www.insti-hivselftest.com/#what-is-insti</a:t>
            </a:r>
            <a:r>
              <a:rPr lang="fr-FR" sz="1800" b="1" dirty="0">
                <a:latin typeface="+mj-lt"/>
                <a:ea typeface="ＭＳ Ｐゴシック" pitchFamily="34" charset="-128"/>
              </a:rPr>
              <a:t> </a:t>
            </a:r>
          </a:p>
          <a:p>
            <a:pPr>
              <a:buFont typeface="Wingdings" pitchFamily="2" charset="2"/>
              <a:buChar char="§"/>
            </a:pPr>
            <a:endParaRPr lang="fr-FR" sz="1800" dirty="0">
              <a:latin typeface="+mj-lt"/>
              <a:ea typeface="ＭＳ Ｐゴシック" pitchFamily="34" charset="-128"/>
            </a:endParaRPr>
          </a:p>
          <a:p>
            <a:pPr>
              <a:buFont typeface="Wingdings" pitchFamily="2" charset="2"/>
              <a:buChar char="§"/>
            </a:pPr>
            <a:endParaRPr lang="fr-FR" sz="1800" b="1" dirty="0">
              <a:latin typeface="+mj-lt"/>
              <a:ea typeface="ＭＳ Ｐゴシック" pitchFamily="34" charset="-128"/>
            </a:endParaRPr>
          </a:p>
          <a:p>
            <a:pPr>
              <a:buFont typeface="Wingdings" pitchFamily="2" charset="2"/>
              <a:buChar char="§"/>
            </a:pPr>
            <a:endParaRPr lang="fr-FR" sz="1800" dirty="0">
              <a:latin typeface="+mj-lt"/>
            </a:endParaRPr>
          </a:p>
        </p:txBody>
      </p:sp>
      <p:sp>
        <p:nvSpPr>
          <p:cNvPr id="5" name="Titre 1"/>
          <p:cNvSpPr>
            <a:spLocks noGrp="1"/>
          </p:cNvSpPr>
          <p:nvPr>
            <p:ph type="title"/>
          </p:nvPr>
        </p:nvSpPr>
        <p:spPr>
          <a:xfrm>
            <a:off x="457201" y="84407"/>
            <a:ext cx="11353800" cy="1134793"/>
          </a:xfrm>
        </p:spPr>
        <p:txBody>
          <a:bodyPr/>
          <a:lstStyle/>
          <a:p>
            <a:pPr eaLnBrk="1" hangingPunct="1">
              <a:defRPr/>
            </a:pPr>
            <a:r>
              <a:rPr lang="fr-FR" sz="2800" b="1" dirty="0">
                <a:ea typeface="ＭＳ Ｐゴシック" pitchFamily="34" charset="-128"/>
              </a:rPr>
              <a:t>Autotests de Diagnostic du VIH </a:t>
            </a:r>
            <a:r>
              <a:rPr lang="fr-FR" sz="2800" b="1">
                <a:ea typeface="ＭＳ Ｐゴシック" pitchFamily="34" charset="-128"/>
              </a:rPr>
              <a:t>: </a:t>
            </a:r>
            <a:r>
              <a:rPr lang="fr-FR" sz="2800" b="1" smtClean="0">
                <a:ea typeface="ＭＳ Ｐゴシック" pitchFamily="34" charset="-128"/>
              </a:rPr>
              <a:t>ADVIH</a:t>
            </a:r>
            <a:r>
              <a:rPr lang="fr-FR" sz="2800" b="1">
                <a:ea typeface="ＭＳ Ｐゴシック" pitchFamily="34" charset="-128"/>
              </a:rPr>
              <a:t> </a:t>
            </a:r>
            <a:r>
              <a:rPr lang="fr-FR" sz="2800" b="1" i="1" smtClean="0">
                <a:ea typeface="ＭＳ Ｐゴシック" pitchFamily="34" charset="-128"/>
              </a:rPr>
              <a:t>INSTI®, </a:t>
            </a:r>
            <a:r>
              <a:rPr lang="fr-FR" sz="2800" b="1" i="1" dirty="0" err="1" smtClean="0">
                <a:ea typeface="ＭＳ Ｐゴシック" pitchFamily="34" charset="-128"/>
              </a:rPr>
              <a:t>BioLytical</a:t>
            </a:r>
            <a:r>
              <a:rPr lang="fr-FR" sz="2800" b="1" i="1" dirty="0" smtClean="0">
                <a:ea typeface="ＭＳ Ｐゴシック" pitchFamily="34" charset="-128"/>
              </a:rPr>
              <a:t> </a:t>
            </a:r>
            <a:endParaRPr lang="fr-FR" sz="2800" b="1" i="1" dirty="0">
              <a:ea typeface="ＭＳ Ｐゴシック" pitchFamily="34" charset="-128"/>
            </a:endParaRPr>
          </a:p>
        </p:txBody>
      </p:sp>
      <p:pic>
        <p:nvPicPr>
          <p:cNvPr id="7" name="Image 6"/>
          <p:cNvPicPr>
            <a:picLocks noChangeAspect="1"/>
          </p:cNvPicPr>
          <p:nvPr/>
        </p:nvPicPr>
        <p:blipFill>
          <a:blip r:embed="rId3"/>
          <a:stretch>
            <a:fillRect/>
          </a:stretch>
        </p:blipFill>
        <p:spPr>
          <a:xfrm>
            <a:off x="6553200" y="2362200"/>
            <a:ext cx="5048250" cy="2867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2600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bwMode="auto">
          <a:xfrm>
            <a:off x="1981200" y="274638"/>
            <a:ext cx="8229600" cy="114300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29" tIns="45715" rIns="91429" bIns="45715" numCol="1" anchor="t" anchorCtr="0" compatLnSpc="1">
            <a:prstTxWarp prst="textNoShape">
              <a:avLst/>
            </a:prstTxWarp>
          </a:bodyPr>
          <a:lstStyle/>
          <a:p>
            <a:r>
              <a:rPr lang="fr-FR" dirty="0">
                <a:latin typeface="Arial" charset="0"/>
              </a:rPr>
              <a:t>Évolution de </a:t>
            </a:r>
            <a:r>
              <a:rPr lang="fr-FR" dirty="0" smtClean="0">
                <a:latin typeface="Arial" charset="0"/>
              </a:rPr>
              <a:t>l’épidémie</a:t>
            </a:r>
            <a:endParaRPr lang="fr-FR" dirty="0">
              <a:latin typeface="Arial" charset="0"/>
            </a:endParaRPr>
          </a:p>
        </p:txBody>
      </p:sp>
      <p:sp>
        <p:nvSpPr>
          <p:cNvPr id="108547" name="Rectangle 3"/>
          <p:cNvSpPr>
            <a:spLocks noGrp="1" noChangeArrowheads="1"/>
          </p:cNvSpPr>
          <p:nvPr>
            <p:ph sz="quarter" idx="1"/>
          </p:nvPr>
        </p:nvSpPr>
        <p:spPr bwMode="auto">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29" tIns="45715" rIns="91429" bIns="45715" numCol="1" anchor="t" anchorCtr="0" compatLnSpc="1">
            <a:prstTxWarp prst="textNoShape">
              <a:avLst/>
            </a:prstTxWarp>
          </a:bodyPr>
          <a:lstStyle/>
          <a:p>
            <a:r>
              <a:rPr lang="fr-FR" sz="2800" dirty="0">
                <a:latin typeface="Arial" charset="0"/>
              </a:rPr>
              <a:t>Échanges multiples de SIV avec les Hommes depuis des dizaines de milliers d’années</a:t>
            </a:r>
          </a:p>
          <a:p>
            <a:pPr lvl="1"/>
            <a:r>
              <a:rPr lang="fr-FR" sz="2400" dirty="0">
                <a:latin typeface="Arial" charset="0"/>
              </a:rPr>
              <a:t>Bonnes conditions de </a:t>
            </a:r>
            <a:r>
              <a:rPr lang="fr-FR" sz="2400" b="1" dirty="0">
                <a:latin typeface="Arial" charset="0"/>
              </a:rPr>
              <a:t>TRANSMISSION</a:t>
            </a:r>
            <a:r>
              <a:rPr lang="fr-FR" sz="2400" dirty="0">
                <a:latin typeface="Arial" charset="0"/>
              </a:rPr>
              <a:t> du virus</a:t>
            </a:r>
          </a:p>
          <a:p>
            <a:pPr lvl="2"/>
            <a:r>
              <a:rPr lang="fr-FR" sz="2000" dirty="0">
                <a:latin typeface="Arial" charset="0"/>
              </a:rPr>
              <a:t>Cas isolés ?</a:t>
            </a:r>
          </a:p>
          <a:p>
            <a:pPr lvl="2"/>
            <a:r>
              <a:rPr lang="fr-FR" sz="2000" dirty="0">
                <a:latin typeface="Arial" charset="0"/>
              </a:rPr>
              <a:t>Petites épidémies localisées?</a:t>
            </a:r>
          </a:p>
          <a:p>
            <a:r>
              <a:rPr lang="fr-FR" sz="2800" dirty="0">
                <a:latin typeface="Arial" charset="0"/>
              </a:rPr>
              <a:t>Au début du siècle</a:t>
            </a:r>
          </a:p>
          <a:p>
            <a:pPr lvl="1"/>
            <a:r>
              <a:rPr lang="fr-FR" sz="2400" dirty="0">
                <a:latin typeface="Arial" charset="0"/>
              </a:rPr>
              <a:t>Apparition des conditions de </a:t>
            </a:r>
            <a:r>
              <a:rPr lang="fr-FR" sz="2400" b="1" dirty="0">
                <a:latin typeface="Arial" charset="0"/>
              </a:rPr>
              <a:t>DIFFUSION</a:t>
            </a:r>
            <a:r>
              <a:rPr lang="fr-FR" sz="2400" dirty="0">
                <a:latin typeface="Arial" charset="0"/>
              </a:rPr>
              <a:t> à partir des foyers humains</a:t>
            </a:r>
          </a:p>
        </p:txBody>
      </p:sp>
      <p:grpSp>
        <p:nvGrpSpPr>
          <p:cNvPr id="4" name="Grouper 3"/>
          <p:cNvGrpSpPr/>
          <p:nvPr/>
        </p:nvGrpSpPr>
        <p:grpSpPr>
          <a:xfrm>
            <a:off x="2348248" y="5967285"/>
            <a:ext cx="7821394" cy="584625"/>
            <a:chOff x="927279" y="5967203"/>
            <a:chExt cx="8799068" cy="584625"/>
          </a:xfrm>
        </p:grpSpPr>
        <p:sp>
          <p:nvSpPr>
            <p:cNvPr id="2" name="Flèche droite rayée 1"/>
            <p:cNvSpPr/>
            <p:nvPr/>
          </p:nvSpPr>
          <p:spPr bwMode="auto">
            <a:xfrm>
              <a:off x="927279" y="5967203"/>
              <a:ext cx="1602580" cy="584625"/>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fr-FR" sz="2400">
                <a:solidFill>
                  <a:srgbClr val="000000"/>
                </a:solidFill>
                <a:latin typeface="Arial" charset="0"/>
                <a:ea typeface="ＭＳ Ｐゴシック" charset="0"/>
                <a:cs typeface="ＭＳ Ｐゴシック" charset="0"/>
              </a:endParaRPr>
            </a:p>
          </p:txBody>
        </p:sp>
        <p:sp>
          <p:nvSpPr>
            <p:cNvPr id="3" name="ZoneTexte 2"/>
            <p:cNvSpPr txBox="1"/>
            <p:nvPr/>
          </p:nvSpPr>
          <p:spPr>
            <a:xfrm>
              <a:off x="2610490" y="6108320"/>
              <a:ext cx="7115857" cy="369332"/>
            </a:xfrm>
            <a:prstGeom prst="rect">
              <a:avLst/>
            </a:prstGeom>
            <a:noFill/>
          </p:spPr>
          <p:txBody>
            <a:bodyPr wrap="square" rtlCol="0">
              <a:spAutoFit/>
            </a:bodyPr>
            <a:lstStyle/>
            <a:p>
              <a:pPr defTabSz="914400" fontAlgn="base">
                <a:spcBef>
                  <a:spcPct val="0"/>
                </a:spcBef>
                <a:spcAft>
                  <a:spcPct val="0"/>
                </a:spcAft>
              </a:pPr>
              <a:r>
                <a:rPr lang="fr-FR" b="1" dirty="0">
                  <a:solidFill>
                    <a:srgbClr val="FF0000"/>
                  </a:solidFill>
                  <a:latin typeface="Arial" charset="0"/>
                  <a:ea typeface="ＭＳ Ｐゴシック" charset="0"/>
                  <a:cs typeface="ＭＳ Ｐゴシック" charset="0"/>
                </a:rPr>
                <a:t>Idem EBOLA aujourd’hui</a:t>
              </a:r>
            </a:p>
          </p:txBody>
        </p:sp>
      </p:grpSp>
    </p:spTree>
    <p:extLst>
      <p:ext uri="{BB962C8B-B14F-4D97-AF65-F5344CB8AC3E}">
        <p14:creationId xmlns:p14="http://schemas.microsoft.com/office/powerpoint/2010/main" val="283631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4294967295"/>
          </p:nvPr>
        </p:nvPicPr>
        <p:blipFill>
          <a:blip r:embed="rId2" cstate="print"/>
          <a:srcRect/>
          <a:stretch>
            <a:fillRect/>
          </a:stretch>
        </p:blipFill>
        <p:spPr bwMode="auto">
          <a:xfrm>
            <a:off x="1828800" y="304800"/>
            <a:ext cx="8547100" cy="5969000"/>
          </a:xfrm>
          <a:prstGeom prst="rect">
            <a:avLst/>
          </a:prstGeom>
          <a:noFill/>
          <a:ln w="9525">
            <a:noFill/>
            <a:miter lim="800000"/>
            <a:headEnd/>
            <a:tailEnd/>
          </a:ln>
        </p:spPr>
      </p:pic>
      <p:sp>
        <p:nvSpPr>
          <p:cNvPr id="5" name="ZoneTexte 4"/>
          <p:cNvSpPr txBox="1"/>
          <p:nvPr/>
        </p:nvSpPr>
        <p:spPr>
          <a:xfrm>
            <a:off x="1524000" y="6507132"/>
            <a:ext cx="6720814" cy="461665"/>
          </a:xfrm>
          <a:prstGeom prst="rect">
            <a:avLst/>
          </a:prstGeom>
          <a:noFill/>
        </p:spPr>
        <p:txBody>
          <a:bodyPr wrap="square" rtlCol="0">
            <a:spAutoFit/>
          </a:bodyPr>
          <a:lstStyle/>
          <a:p>
            <a:r>
              <a:rPr lang="fr-FR" sz="1200" i="1" dirty="0">
                <a:hlinkClick r:id="rId3"/>
              </a:rPr>
              <a:t>http://www.autotest-sante.com/fr/autotest-VIH-par-AAZ-139.html</a:t>
            </a:r>
            <a:endParaRPr lang="fr-FR" sz="1200" i="1" dirty="0"/>
          </a:p>
          <a:p>
            <a:endParaRPr lang="fr-FR" sz="1200" dirty="0"/>
          </a:p>
        </p:txBody>
      </p:sp>
    </p:spTree>
    <p:extLst>
      <p:ext uri="{BB962C8B-B14F-4D97-AF65-F5344CB8AC3E}">
        <p14:creationId xmlns:p14="http://schemas.microsoft.com/office/powerpoint/2010/main" val="20383589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2"/>
            <a:ext cx="8986520" cy="677108"/>
          </a:xfrm>
          <a:prstGeom prst="rect">
            <a:avLst/>
          </a:prstGeom>
        </p:spPr>
        <p:txBody>
          <a:bodyPr vert="horz" wrap="square" lIns="0" tIns="0" rIns="0" bIns="0" numCol="1" rtlCol="0" anchor="ctr" anchorCtr="0" compatLnSpc="1">
            <a:prstTxWarp prst="textNoShape">
              <a:avLst/>
            </a:prstTxWarp>
            <a:spAutoFit/>
          </a:bodyPr>
          <a:lstStyle/>
          <a:p>
            <a:pPr marL="12700"/>
            <a:r>
              <a:rPr sz="4400" spc="-50" dirty="0">
                <a:latin typeface="Calibri"/>
                <a:cs typeface="Calibri"/>
              </a:rPr>
              <a:t>C</a:t>
            </a:r>
            <a:r>
              <a:rPr sz="4400" spc="-30" dirty="0">
                <a:latin typeface="Calibri"/>
                <a:cs typeface="Calibri"/>
              </a:rPr>
              <a:t>O</a:t>
            </a:r>
            <a:r>
              <a:rPr sz="4400" spc="-20" dirty="0">
                <a:latin typeface="Calibri"/>
                <a:cs typeface="Calibri"/>
              </a:rPr>
              <a:t>N</a:t>
            </a:r>
            <a:r>
              <a:rPr sz="4400" spc="-30" dirty="0">
                <a:latin typeface="Calibri"/>
                <a:cs typeface="Calibri"/>
              </a:rPr>
              <a:t>D</a:t>
            </a:r>
            <a:r>
              <a:rPr sz="4400" spc="-50" dirty="0">
                <a:latin typeface="Calibri"/>
                <a:cs typeface="Calibri"/>
              </a:rPr>
              <a:t>U</a:t>
            </a:r>
            <a:r>
              <a:rPr sz="4400" spc="-20" dirty="0">
                <a:latin typeface="Calibri"/>
                <a:cs typeface="Calibri"/>
              </a:rPr>
              <a:t>ITE</a:t>
            </a:r>
            <a:r>
              <a:rPr sz="4400" spc="35" dirty="0">
                <a:latin typeface="Calibri"/>
                <a:cs typeface="Calibri"/>
              </a:rPr>
              <a:t> </a:t>
            </a:r>
            <a:r>
              <a:rPr sz="4400" spc="-30" dirty="0">
                <a:latin typeface="Calibri"/>
                <a:cs typeface="Calibri"/>
              </a:rPr>
              <a:t>A</a:t>
            </a:r>
            <a:r>
              <a:rPr sz="4400" spc="-5" dirty="0">
                <a:latin typeface="Calibri"/>
                <a:cs typeface="Calibri"/>
              </a:rPr>
              <a:t> </a:t>
            </a:r>
            <a:r>
              <a:rPr sz="4400" spc="-25" dirty="0">
                <a:latin typeface="Calibri"/>
                <a:cs typeface="Calibri"/>
              </a:rPr>
              <a:t>TENIR</a:t>
            </a:r>
            <a:r>
              <a:rPr sz="4400" spc="10" dirty="0">
                <a:latin typeface="Calibri"/>
                <a:cs typeface="Calibri"/>
              </a:rPr>
              <a:t> </a:t>
            </a:r>
            <a:r>
              <a:rPr sz="4400" spc="-30" dirty="0">
                <a:latin typeface="Calibri"/>
                <a:cs typeface="Calibri"/>
              </a:rPr>
              <a:t>A</a:t>
            </a:r>
            <a:r>
              <a:rPr sz="4400" spc="10" dirty="0">
                <a:latin typeface="Calibri"/>
                <a:cs typeface="Calibri"/>
              </a:rPr>
              <a:t> </a:t>
            </a:r>
            <a:r>
              <a:rPr sz="4400" spc="-345" dirty="0">
                <a:latin typeface="Calibri"/>
                <a:cs typeface="Calibri"/>
              </a:rPr>
              <a:t>L</a:t>
            </a:r>
            <a:r>
              <a:rPr sz="4400" spc="-165" dirty="0">
                <a:latin typeface="Calibri"/>
                <a:cs typeface="Calibri"/>
              </a:rPr>
              <a:t>’</a:t>
            </a:r>
            <a:r>
              <a:rPr sz="4400" spc="-25" dirty="0">
                <a:latin typeface="Calibri"/>
                <a:cs typeface="Calibri"/>
              </a:rPr>
              <a:t>OFFIC</a:t>
            </a:r>
            <a:r>
              <a:rPr sz="4400" spc="-10" dirty="0">
                <a:latin typeface="Calibri"/>
                <a:cs typeface="Calibri"/>
              </a:rPr>
              <a:t>I</a:t>
            </a:r>
            <a:r>
              <a:rPr sz="4400" spc="-30" dirty="0">
                <a:latin typeface="Calibri"/>
                <a:cs typeface="Calibri"/>
              </a:rPr>
              <a:t>NE</a:t>
            </a:r>
            <a:endParaRPr sz="4400">
              <a:latin typeface="Calibri"/>
              <a:cs typeface="Calibri"/>
            </a:endParaRPr>
          </a:p>
        </p:txBody>
      </p:sp>
      <p:sp>
        <p:nvSpPr>
          <p:cNvPr id="3" name="object 3"/>
          <p:cNvSpPr txBox="1"/>
          <p:nvPr/>
        </p:nvSpPr>
        <p:spPr>
          <a:xfrm>
            <a:off x="838200" y="1676400"/>
            <a:ext cx="10515600" cy="3631763"/>
          </a:xfrm>
          <a:prstGeom prst="rect">
            <a:avLst/>
          </a:prstGeom>
        </p:spPr>
        <p:txBody>
          <a:bodyPr vert="horz" wrap="square" lIns="0" tIns="0" rIns="0" bIns="0" rtlCol="0">
            <a:spAutoFit/>
          </a:bodyPr>
          <a:lstStyle/>
          <a:p>
            <a:pPr marL="469900" indent="-457200">
              <a:buFont typeface="+mj-lt"/>
              <a:buAutoNum type="arabicPeriod"/>
            </a:pPr>
            <a:r>
              <a:rPr sz="2400" spc="-20" dirty="0">
                <a:solidFill>
                  <a:srgbClr val="001F5F"/>
                </a:solidFill>
                <a:latin typeface="Calibri"/>
                <a:cs typeface="Calibri"/>
              </a:rPr>
              <a:t>S</a:t>
            </a:r>
            <a:r>
              <a:rPr sz="2400" spc="-170" dirty="0">
                <a:solidFill>
                  <a:srgbClr val="001F5F"/>
                </a:solidFill>
                <a:latin typeface="Calibri"/>
                <a:cs typeface="Calibri"/>
              </a:rPr>
              <a:t>’</a:t>
            </a:r>
            <a:r>
              <a:rPr sz="2400" dirty="0">
                <a:solidFill>
                  <a:srgbClr val="001F5F"/>
                </a:solidFill>
                <a:latin typeface="Calibri"/>
                <a:cs typeface="Calibri"/>
              </a:rPr>
              <a:t>ass</a:t>
            </a:r>
            <a:r>
              <a:rPr sz="2400" spc="10" dirty="0">
                <a:solidFill>
                  <a:srgbClr val="001F5F"/>
                </a:solidFill>
                <a:latin typeface="Calibri"/>
                <a:cs typeface="Calibri"/>
              </a:rPr>
              <a:t>u</a:t>
            </a:r>
            <a:r>
              <a:rPr sz="2400" spc="-25" dirty="0">
                <a:solidFill>
                  <a:srgbClr val="001F5F"/>
                </a:solidFill>
                <a:latin typeface="Calibri"/>
                <a:cs typeface="Calibri"/>
              </a:rPr>
              <a:t>r</a:t>
            </a:r>
            <a:r>
              <a:rPr sz="2400" dirty="0">
                <a:solidFill>
                  <a:srgbClr val="001F5F"/>
                </a:solidFill>
                <a:latin typeface="Calibri"/>
                <a:cs typeface="Calibri"/>
              </a:rPr>
              <a:t>er</a:t>
            </a:r>
            <a:r>
              <a:rPr sz="2400" spc="-35" dirty="0">
                <a:solidFill>
                  <a:srgbClr val="001F5F"/>
                </a:solidFill>
                <a:latin typeface="Calibri"/>
                <a:cs typeface="Calibri"/>
              </a:rPr>
              <a:t> </a:t>
            </a:r>
            <a:r>
              <a:rPr sz="2400" spc="10" dirty="0">
                <a:solidFill>
                  <a:srgbClr val="001F5F"/>
                </a:solidFill>
                <a:latin typeface="Calibri"/>
                <a:cs typeface="Calibri"/>
              </a:rPr>
              <a:t>qu</a:t>
            </a:r>
            <a:r>
              <a:rPr sz="2400" dirty="0">
                <a:solidFill>
                  <a:srgbClr val="001F5F"/>
                </a:solidFill>
                <a:latin typeface="Calibri"/>
                <a:cs typeface="Calibri"/>
              </a:rPr>
              <a:t>e la</a:t>
            </a:r>
            <a:r>
              <a:rPr sz="2400" spc="-20" dirty="0">
                <a:solidFill>
                  <a:srgbClr val="001F5F"/>
                </a:solidFill>
                <a:latin typeface="Calibri"/>
                <a:cs typeface="Calibri"/>
              </a:rPr>
              <a:t> </a:t>
            </a:r>
            <a:r>
              <a:rPr sz="2400" spc="10" dirty="0">
                <a:solidFill>
                  <a:srgbClr val="001F5F"/>
                </a:solidFill>
                <a:latin typeface="Calibri"/>
                <a:cs typeface="Calibri"/>
              </a:rPr>
              <a:t>d</a:t>
            </a:r>
            <a:r>
              <a:rPr sz="2400" dirty="0">
                <a:solidFill>
                  <a:srgbClr val="001F5F"/>
                </a:solidFill>
                <a:latin typeface="Calibri"/>
                <a:cs typeface="Calibri"/>
              </a:rPr>
              <a:t>is</a:t>
            </a:r>
            <a:r>
              <a:rPr sz="2400" spc="5" dirty="0">
                <a:solidFill>
                  <a:srgbClr val="001F5F"/>
                </a:solidFill>
                <a:latin typeface="Calibri"/>
                <a:cs typeface="Calibri"/>
              </a:rPr>
              <a:t>p</a:t>
            </a:r>
            <a:r>
              <a:rPr sz="2400" dirty="0">
                <a:solidFill>
                  <a:srgbClr val="001F5F"/>
                </a:solidFill>
                <a:latin typeface="Calibri"/>
                <a:cs typeface="Calibri"/>
              </a:rPr>
              <a:t>e</a:t>
            </a:r>
            <a:r>
              <a:rPr sz="2400" spc="15" dirty="0">
                <a:solidFill>
                  <a:srgbClr val="001F5F"/>
                </a:solidFill>
                <a:latin typeface="Calibri"/>
                <a:cs typeface="Calibri"/>
              </a:rPr>
              <a:t>n</a:t>
            </a:r>
            <a:r>
              <a:rPr sz="2400" dirty="0">
                <a:solidFill>
                  <a:srgbClr val="001F5F"/>
                </a:solidFill>
                <a:latin typeface="Calibri"/>
                <a:cs typeface="Calibri"/>
              </a:rPr>
              <a:t>s</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o</a:t>
            </a:r>
            <a:r>
              <a:rPr sz="2400" dirty="0">
                <a:solidFill>
                  <a:srgbClr val="001F5F"/>
                </a:solidFill>
                <a:latin typeface="Calibri"/>
                <a:cs typeface="Calibri"/>
              </a:rPr>
              <a:t>n</a:t>
            </a:r>
            <a:r>
              <a:rPr sz="2400" spc="-55" dirty="0">
                <a:solidFill>
                  <a:srgbClr val="001F5F"/>
                </a:solidFill>
                <a:latin typeface="Calibri"/>
                <a:cs typeface="Calibri"/>
              </a:rPr>
              <a:t> </a:t>
            </a:r>
            <a:r>
              <a:rPr sz="2400" dirty="0">
                <a:solidFill>
                  <a:srgbClr val="001F5F"/>
                </a:solidFill>
                <a:latin typeface="Calibri"/>
                <a:cs typeface="Calibri"/>
              </a:rPr>
              <a:t>s</a:t>
            </a:r>
            <a:r>
              <a:rPr sz="2400" spc="-175" dirty="0">
                <a:solidFill>
                  <a:srgbClr val="001F5F"/>
                </a:solidFill>
                <a:latin typeface="Calibri"/>
                <a:cs typeface="Calibri"/>
              </a:rPr>
              <a:t>’</a:t>
            </a:r>
            <a:r>
              <a:rPr sz="2400" spc="-20" dirty="0">
                <a:solidFill>
                  <a:srgbClr val="001F5F"/>
                </a:solidFill>
                <a:latin typeface="Calibri"/>
                <a:cs typeface="Calibri"/>
              </a:rPr>
              <a:t>e</a:t>
            </a:r>
            <a:r>
              <a:rPr sz="2400" spc="-15" dirty="0">
                <a:solidFill>
                  <a:srgbClr val="001F5F"/>
                </a:solidFill>
                <a:latin typeface="Calibri"/>
                <a:cs typeface="Calibri"/>
              </a:rPr>
              <a:t>f</a:t>
            </a:r>
            <a:r>
              <a:rPr sz="2400" spc="-60" dirty="0">
                <a:solidFill>
                  <a:srgbClr val="001F5F"/>
                </a:solidFill>
                <a:latin typeface="Calibri"/>
                <a:cs typeface="Calibri"/>
              </a:rPr>
              <a:t>f</a:t>
            </a:r>
            <a:r>
              <a:rPr sz="2400" dirty="0">
                <a:solidFill>
                  <a:srgbClr val="001F5F"/>
                </a:solidFill>
                <a:latin typeface="Calibri"/>
                <a:cs typeface="Calibri"/>
              </a:rPr>
              <a:t>ec</a:t>
            </a:r>
            <a:r>
              <a:rPr sz="2400" spc="10" dirty="0">
                <a:solidFill>
                  <a:srgbClr val="001F5F"/>
                </a:solidFill>
                <a:latin typeface="Calibri"/>
                <a:cs typeface="Calibri"/>
              </a:rPr>
              <a:t>tu</a:t>
            </a:r>
            <a:r>
              <a:rPr sz="2400" dirty="0">
                <a:solidFill>
                  <a:srgbClr val="001F5F"/>
                </a:solidFill>
                <a:latin typeface="Calibri"/>
                <a:cs typeface="Calibri"/>
              </a:rPr>
              <a:t>e</a:t>
            </a:r>
            <a:r>
              <a:rPr sz="2400" spc="-35" dirty="0">
                <a:solidFill>
                  <a:srgbClr val="001F5F"/>
                </a:solidFill>
                <a:latin typeface="Calibri"/>
                <a:cs typeface="Calibri"/>
              </a:rPr>
              <a:t> </a:t>
            </a:r>
            <a:r>
              <a:rPr sz="2400" dirty="0">
                <a:solidFill>
                  <a:srgbClr val="001F5F"/>
                </a:solidFill>
                <a:latin typeface="Calibri"/>
                <a:cs typeface="Calibri"/>
              </a:rPr>
              <a:t>en </a:t>
            </a:r>
            <a:r>
              <a:rPr sz="2400" spc="-15" dirty="0">
                <a:solidFill>
                  <a:srgbClr val="001F5F"/>
                </a:solidFill>
                <a:latin typeface="Calibri"/>
                <a:cs typeface="Calibri"/>
              </a:rPr>
              <a:t>t</a:t>
            </a:r>
            <a:r>
              <a:rPr sz="2400" spc="5" dirty="0">
                <a:solidFill>
                  <a:srgbClr val="001F5F"/>
                </a:solidFill>
                <a:latin typeface="Calibri"/>
                <a:cs typeface="Calibri"/>
              </a:rPr>
              <a:t>o</a:t>
            </a:r>
            <a:r>
              <a:rPr sz="2400" spc="10" dirty="0">
                <a:solidFill>
                  <a:srgbClr val="001F5F"/>
                </a:solidFill>
                <a:latin typeface="Calibri"/>
                <a:cs typeface="Calibri"/>
              </a:rPr>
              <a:t>u</a:t>
            </a:r>
            <a:r>
              <a:rPr sz="2400" spc="-15" dirty="0">
                <a:solidFill>
                  <a:srgbClr val="001F5F"/>
                </a:solidFill>
                <a:latin typeface="Calibri"/>
                <a:cs typeface="Calibri"/>
              </a:rPr>
              <a:t>t</a:t>
            </a:r>
            <a:r>
              <a:rPr sz="2400" dirty="0">
                <a:solidFill>
                  <a:srgbClr val="001F5F"/>
                </a:solidFill>
                <a:latin typeface="Calibri"/>
                <a:cs typeface="Calibri"/>
              </a:rPr>
              <a:t>e</a:t>
            </a:r>
            <a:r>
              <a:rPr lang="fr-FR" sz="2400" dirty="0">
                <a:latin typeface="Calibri"/>
                <a:cs typeface="Calibri"/>
              </a:rPr>
              <a:t> </a:t>
            </a:r>
            <a:r>
              <a:rPr sz="2400" b="1" spc="-5" dirty="0">
                <a:solidFill>
                  <a:srgbClr val="001F5F"/>
                </a:solidFill>
                <a:latin typeface="Calibri"/>
                <a:cs typeface="Calibri"/>
              </a:rPr>
              <a:t>c</a:t>
            </a:r>
            <a:r>
              <a:rPr sz="2400" b="1" spc="10" dirty="0">
                <a:solidFill>
                  <a:srgbClr val="001F5F"/>
                </a:solidFill>
                <a:latin typeface="Calibri"/>
                <a:cs typeface="Calibri"/>
              </a:rPr>
              <a:t>o</a:t>
            </a:r>
            <a:r>
              <a:rPr sz="2400" b="1" spc="-20" dirty="0">
                <a:solidFill>
                  <a:srgbClr val="001F5F"/>
                </a:solidFill>
                <a:latin typeface="Calibri"/>
                <a:cs typeface="Calibri"/>
              </a:rPr>
              <a:t>n</a:t>
            </a:r>
            <a:r>
              <a:rPr sz="2400" b="1" spc="5" dirty="0">
                <a:solidFill>
                  <a:srgbClr val="001F5F"/>
                </a:solidFill>
                <a:latin typeface="Calibri"/>
                <a:cs typeface="Calibri"/>
              </a:rPr>
              <a:t>f</a:t>
            </a:r>
            <a:r>
              <a:rPr sz="2400" b="1" spc="-5" dirty="0">
                <a:solidFill>
                  <a:srgbClr val="001F5F"/>
                </a:solidFill>
                <a:latin typeface="Calibri"/>
                <a:cs typeface="Calibri"/>
              </a:rPr>
              <a:t>i</a:t>
            </a:r>
            <a:r>
              <a:rPr sz="2400" b="1" spc="5" dirty="0">
                <a:solidFill>
                  <a:srgbClr val="001F5F"/>
                </a:solidFill>
                <a:latin typeface="Calibri"/>
                <a:cs typeface="Calibri"/>
              </a:rPr>
              <a:t>d</a:t>
            </a:r>
            <a:r>
              <a:rPr sz="2400" b="1" spc="-5" dirty="0">
                <a:solidFill>
                  <a:srgbClr val="001F5F"/>
                </a:solidFill>
                <a:latin typeface="Calibri"/>
                <a:cs typeface="Calibri"/>
              </a:rPr>
              <a:t>e</a:t>
            </a:r>
            <a:r>
              <a:rPr sz="2400" b="1" spc="-25" dirty="0">
                <a:solidFill>
                  <a:srgbClr val="001F5F"/>
                </a:solidFill>
                <a:latin typeface="Calibri"/>
                <a:cs typeface="Calibri"/>
              </a:rPr>
              <a:t>n</a:t>
            </a:r>
            <a:r>
              <a:rPr sz="2400" b="1" spc="-10" dirty="0">
                <a:solidFill>
                  <a:srgbClr val="001F5F"/>
                </a:solidFill>
                <a:latin typeface="Calibri"/>
                <a:cs typeface="Calibri"/>
              </a:rPr>
              <a:t>t</a:t>
            </a:r>
            <a:r>
              <a:rPr sz="2400" b="1" dirty="0">
                <a:solidFill>
                  <a:srgbClr val="001F5F"/>
                </a:solidFill>
                <a:latin typeface="Calibri"/>
                <a:cs typeface="Calibri"/>
              </a:rPr>
              <a:t>i</a:t>
            </a:r>
            <a:r>
              <a:rPr sz="2400" b="1" spc="-10" dirty="0">
                <a:solidFill>
                  <a:srgbClr val="001F5F"/>
                </a:solidFill>
                <a:latin typeface="Calibri"/>
                <a:cs typeface="Calibri"/>
              </a:rPr>
              <a:t>a</a:t>
            </a:r>
            <a:r>
              <a:rPr sz="2400" b="1" spc="-5" dirty="0">
                <a:solidFill>
                  <a:srgbClr val="001F5F"/>
                </a:solidFill>
                <a:latin typeface="Calibri"/>
                <a:cs typeface="Calibri"/>
              </a:rPr>
              <a:t>li</a:t>
            </a:r>
            <a:r>
              <a:rPr sz="2400" b="1" spc="-20" dirty="0">
                <a:solidFill>
                  <a:srgbClr val="001F5F"/>
                </a:solidFill>
                <a:latin typeface="Calibri"/>
                <a:cs typeface="Calibri"/>
              </a:rPr>
              <a:t>t</a:t>
            </a:r>
            <a:r>
              <a:rPr sz="2400" b="1" dirty="0">
                <a:solidFill>
                  <a:srgbClr val="001F5F"/>
                </a:solidFill>
                <a:latin typeface="Calibri"/>
                <a:cs typeface="Calibri"/>
              </a:rPr>
              <a:t>é</a:t>
            </a:r>
            <a:endParaRPr sz="2400" dirty="0">
              <a:latin typeface="Calibri"/>
              <a:cs typeface="Calibri"/>
            </a:endParaRPr>
          </a:p>
          <a:p>
            <a:pPr marL="469900" indent="-457200">
              <a:spcBef>
                <a:spcPts val="575"/>
              </a:spcBef>
              <a:buFont typeface="+mj-lt"/>
              <a:buAutoNum type="arabicPeriod"/>
            </a:pPr>
            <a:r>
              <a:rPr sz="2400" dirty="0">
                <a:solidFill>
                  <a:srgbClr val="001F5F"/>
                </a:solidFill>
                <a:latin typeface="Calibri"/>
                <a:cs typeface="Calibri"/>
              </a:rPr>
              <a:t>I</a:t>
            </a:r>
            <a:r>
              <a:rPr sz="2400" spc="5" dirty="0">
                <a:solidFill>
                  <a:srgbClr val="001F5F"/>
                </a:solidFill>
                <a:latin typeface="Calibri"/>
                <a:cs typeface="Calibri"/>
              </a:rPr>
              <a:t>d</a:t>
            </a:r>
            <a:r>
              <a:rPr sz="2400" spc="-15" dirty="0">
                <a:solidFill>
                  <a:srgbClr val="001F5F"/>
                </a:solidFill>
                <a:latin typeface="Calibri"/>
                <a:cs typeface="Calibri"/>
              </a:rPr>
              <a:t>en</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f</a:t>
            </a:r>
            <a:r>
              <a:rPr sz="2400" dirty="0">
                <a:solidFill>
                  <a:srgbClr val="001F5F"/>
                </a:solidFill>
                <a:latin typeface="Calibri"/>
                <a:cs typeface="Calibri"/>
              </a:rPr>
              <a:t>i</a:t>
            </a:r>
            <a:r>
              <a:rPr sz="2400" spc="5" dirty="0">
                <a:solidFill>
                  <a:srgbClr val="001F5F"/>
                </a:solidFill>
                <a:latin typeface="Calibri"/>
                <a:cs typeface="Calibri"/>
              </a:rPr>
              <a:t>e</a:t>
            </a:r>
            <a:r>
              <a:rPr sz="2400" spc="-10" dirty="0">
                <a:solidFill>
                  <a:srgbClr val="001F5F"/>
                </a:solidFill>
                <a:latin typeface="Calibri"/>
                <a:cs typeface="Calibri"/>
              </a:rPr>
              <a:t>r</a:t>
            </a:r>
            <a:r>
              <a:rPr sz="2400" spc="-60" dirty="0">
                <a:solidFill>
                  <a:srgbClr val="001F5F"/>
                </a:solidFill>
                <a:latin typeface="Calibri"/>
                <a:cs typeface="Calibri"/>
              </a:rPr>
              <a:t> </a:t>
            </a:r>
            <a:r>
              <a:rPr sz="2400" dirty="0">
                <a:solidFill>
                  <a:srgbClr val="001F5F"/>
                </a:solidFill>
                <a:latin typeface="Calibri"/>
                <a:cs typeface="Calibri"/>
              </a:rPr>
              <a:t>les si</a:t>
            </a:r>
            <a:r>
              <a:rPr sz="2400" spc="5" dirty="0">
                <a:solidFill>
                  <a:srgbClr val="001F5F"/>
                </a:solidFill>
                <a:latin typeface="Calibri"/>
                <a:cs typeface="Calibri"/>
              </a:rPr>
              <a:t>t</a:t>
            </a:r>
            <a:r>
              <a:rPr sz="2400" spc="10" dirty="0">
                <a:solidFill>
                  <a:srgbClr val="001F5F"/>
                </a:solidFill>
                <a:latin typeface="Calibri"/>
                <a:cs typeface="Calibri"/>
              </a:rPr>
              <a:t>u</a:t>
            </a:r>
            <a:r>
              <a:rPr sz="2400" spc="-20"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o</a:t>
            </a:r>
            <a:r>
              <a:rPr sz="2400" spc="10" dirty="0">
                <a:solidFill>
                  <a:srgbClr val="001F5F"/>
                </a:solidFill>
                <a:latin typeface="Calibri"/>
                <a:cs typeface="Calibri"/>
              </a:rPr>
              <a:t>n</a:t>
            </a:r>
            <a:r>
              <a:rPr sz="2400" dirty="0">
                <a:solidFill>
                  <a:srgbClr val="001F5F"/>
                </a:solidFill>
                <a:latin typeface="Calibri"/>
                <a:cs typeface="Calibri"/>
              </a:rPr>
              <a:t>s</a:t>
            </a:r>
            <a:r>
              <a:rPr sz="2400" spc="-65" dirty="0">
                <a:solidFill>
                  <a:srgbClr val="001F5F"/>
                </a:solidFill>
                <a:latin typeface="Calibri"/>
                <a:cs typeface="Calibri"/>
              </a:rPr>
              <a:t> </a:t>
            </a:r>
            <a:r>
              <a:rPr sz="2400" spc="10" dirty="0">
                <a:solidFill>
                  <a:srgbClr val="001F5F"/>
                </a:solidFill>
                <a:latin typeface="Calibri"/>
                <a:cs typeface="Calibri"/>
              </a:rPr>
              <a:t>d</a:t>
            </a:r>
            <a:r>
              <a:rPr sz="2400" spc="-50" dirty="0">
                <a:solidFill>
                  <a:srgbClr val="001F5F"/>
                </a:solidFill>
                <a:latin typeface="Calibri"/>
                <a:cs typeface="Calibri"/>
              </a:rPr>
              <a:t>’</a:t>
            </a:r>
            <a:r>
              <a:rPr sz="2400" spc="10" dirty="0">
                <a:solidFill>
                  <a:srgbClr val="001F5F"/>
                </a:solidFill>
                <a:latin typeface="Calibri"/>
                <a:cs typeface="Calibri"/>
              </a:rPr>
              <a:t>u</a:t>
            </a:r>
            <a:r>
              <a:rPr sz="2400" spc="-25" dirty="0">
                <a:solidFill>
                  <a:srgbClr val="001F5F"/>
                </a:solidFill>
                <a:latin typeface="Calibri"/>
                <a:cs typeface="Calibri"/>
              </a:rPr>
              <a:t>rg</a:t>
            </a:r>
            <a:r>
              <a:rPr sz="2400" dirty="0">
                <a:solidFill>
                  <a:srgbClr val="001F5F"/>
                </a:solidFill>
                <a:latin typeface="Calibri"/>
                <a:cs typeface="Calibri"/>
              </a:rPr>
              <a:t>e</a:t>
            </a:r>
            <a:r>
              <a:rPr sz="2400" spc="15" dirty="0">
                <a:solidFill>
                  <a:srgbClr val="001F5F"/>
                </a:solidFill>
                <a:latin typeface="Calibri"/>
                <a:cs typeface="Calibri"/>
              </a:rPr>
              <a:t>n</a:t>
            </a:r>
            <a:r>
              <a:rPr sz="2400" dirty="0">
                <a:solidFill>
                  <a:srgbClr val="001F5F"/>
                </a:solidFill>
                <a:latin typeface="Calibri"/>
                <a:cs typeface="Calibri"/>
              </a:rPr>
              <a:t>ce</a:t>
            </a:r>
            <a:r>
              <a:rPr sz="2400" spc="-60" dirty="0">
                <a:solidFill>
                  <a:srgbClr val="001F5F"/>
                </a:solidFill>
                <a:latin typeface="Calibri"/>
                <a:cs typeface="Calibri"/>
              </a:rPr>
              <a:t> </a:t>
            </a:r>
            <a:r>
              <a:rPr sz="2400" spc="10" dirty="0">
                <a:solidFill>
                  <a:srgbClr val="001F5F"/>
                </a:solidFill>
                <a:latin typeface="Calibri"/>
                <a:cs typeface="Calibri"/>
              </a:rPr>
              <a:t>p</a:t>
            </a:r>
            <a:r>
              <a:rPr sz="2400" spc="5" dirty="0">
                <a:solidFill>
                  <a:srgbClr val="001F5F"/>
                </a:solidFill>
                <a:latin typeface="Calibri"/>
                <a:cs typeface="Calibri"/>
              </a:rPr>
              <a:t>o</a:t>
            </a:r>
            <a:r>
              <a:rPr sz="2400" spc="10" dirty="0">
                <a:solidFill>
                  <a:srgbClr val="001F5F"/>
                </a:solidFill>
                <a:latin typeface="Calibri"/>
                <a:cs typeface="Calibri"/>
              </a:rPr>
              <a:t>u</a:t>
            </a:r>
            <a:r>
              <a:rPr sz="2400" spc="-30" dirty="0">
                <a:solidFill>
                  <a:srgbClr val="001F5F"/>
                </a:solidFill>
                <a:latin typeface="Calibri"/>
                <a:cs typeface="Calibri"/>
              </a:rPr>
              <a:t>v</a:t>
            </a:r>
            <a:r>
              <a:rPr sz="2400" dirty="0">
                <a:solidFill>
                  <a:srgbClr val="001F5F"/>
                </a:solidFill>
                <a:latin typeface="Calibri"/>
                <a:cs typeface="Calibri"/>
              </a:rPr>
              <a:t>ant</a:t>
            </a:r>
            <a:r>
              <a:rPr sz="2400" spc="-60" dirty="0">
                <a:solidFill>
                  <a:srgbClr val="001F5F"/>
                </a:solidFill>
                <a:latin typeface="Calibri"/>
                <a:cs typeface="Calibri"/>
              </a:rPr>
              <a:t> </a:t>
            </a:r>
            <a:r>
              <a:rPr sz="2400" spc="-30" dirty="0">
                <a:solidFill>
                  <a:srgbClr val="001F5F"/>
                </a:solidFill>
                <a:latin typeface="Calibri"/>
                <a:cs typeface="Calibri"/>
              </a:rPr>
              <a:t>c</a:t>
            </a:r>
            <a:r>
              <a:rPr sz="2400" spc="5" dirty="0">
                <a:solidFill>
                  <a:srgbClr val="001F5F"/>
                </a:solidFill>
                <a:latin typeface="Calibri"/>
                <a:cs typeface="Calibri"/>
              </a:rPr>
              <a:t>o</a:t>
            </a:r>
            <a:r>
              <a:rPr sz="2400" spc="10" dirty="0">
                <a:solidFill>
                  <a:srgbClr val="001F5F"/>
                </a:solidFill>
                <a:latin typeface="Calibri"/>
                <a:cs typeface="Calibri"/>
              </a:rPr>
              <a:t>ndu</a:t>
            </a:r>
            <a:r>
              <a:rPr sz="2400" dirty="0">
                <a:solidFill>
                  <a:srgbClr val="001F5F"/>
                </a:solidFill>
                <a:latin typeface="Calibri"/>
                <a:cs typeface="Calibri"/>
              </a:rPr>
              <a:t>i</a:t>
            </a:r>
            <a:r>
              <a:rPr sz="2400" spc="-25" dirty="0">
                <a:solidFill>
                  <a:srgbClr val="001F5F"/>
                </a:solidFill>
                <a:latin typeface="Calibri"/>
                <a:cs typeface="Calibri"/>
              </a:rPr>
              <a:t>r</a:t>
            </a:r>
            <a:r>
              <a:rPr sz="2400" dirty="0">
                <a:solidFill>
                  <a:srgbClr val="001F5F"/>
                </a:solidFill>
                <a:latin typeface="Calibri"/>
                <a:cs typeface="Calibri"/>
              </a:rPr>
              <a:t>e</a:t>
            </a:r>
            <a:r>
              <a:rPr sz="2400" spc="-35" dirty="0">
                <a:solidFill>
                  <a:srgbClr val="001F5F"/>
                </a:solidFill>
                <a:latin typeface="Calibri"/>
                <a:cs typeface="Calibri"/>
              </a:rPr>
              <a:t> </a:t>
            </a:r>
            <a:r>
              <a:rPr sz="2400" dirty="0">
                <a:solidFill>
                  <a:srgbClr val="001F5F"/>
                </a:solidFill>
                <a:latin typeface="Calibri"/>
                <a:cs typeface="Calibri"/>
              </a:rPr>
              <a:t>à</a:t>
            </a:r>
            <a:r>
              <a:rPr sz="2400" spc="-10" dirty="0">
                <a:solidFill>
                  <a:srgbClr val="001F5F"/>
                </a:solidFill>
                <a:latin typeface="Calibri"/>
                <a:cs typeface="Calibri"/>
              </a:rPr>
              <a:t> </a:t>
            </a:r>
            <a:r>
              <a:rPr sz="2400" dirty="0">
                <a:solidFill>
                  <a:srgbClr val="001F5F"/>
                </a:solidFill>
                <a:latin typeface="Calibri"/>
                <a:cs typeface="Calibri"/>
              </a:rPr>
              <a:t>la</a:t>
            </a:r>
            <a:r>
              <a:rPr lang="fr-FR" sz="2400" dirty="0">
                <a:latin typeface="Calibri"/>
                <a:cs typeface="Calibri"/>
              </a:rPr>
              <a:t> </a:t>
            </a:r>
            <a:r>
              <a:rPr sz="2400" spc="5" dirty="0">
                <a:solidFill>
                  <a:srgbClr val="001F5F"/>
                </a:solidFill>
                <a:latin typeface="Calibri"/>
                <a:cs typeface="Calibri"/>
              </a:rPr>
              <a:t>p</a:t>
            </a:r>
            <a:r>
              <a:rPr sz="2400" spc="-35" dirty="0">
                <a:solidFill>
                  <a:srgbClr val="001F5F"/>
                </a:solidFill>
                <a:latin typeface="Calibri"/>
                <a:cs typeface="Calibri"/>
              </a:rPr>
              <a:t>r</a:t>
            </a:r>
            <a:r>
              <a:rPr sz="2400" dirty="0">
                <a:solidFill>
                  <a:srgbClr val="001F5F"/>
                </a:solidFill>
                <a:latin typeface="Calibri"/>
                <a:cs typeface="Calibri"/>
              </a:rPr>
              <a:t>escri</a:t>
            </a:r>
            <a:r>
              <a:rPr sz="2400" spc="5" dirty="0">
                <a:solidFill>
                  <a:srgbClr val="001F5F"/>
                </a:solidFill>
                <a:latin typeface="Calibri"/>
                <a:cs typeface="Calibri"/>
              </a:rPr>
              <a:t>pt</a:t>
            </a:r>
            <a:r>
              <a:rPr sz="2400" dirty="0">
                <a:solidFill>
                  <a:srgbClr val="001F5F"/>
                </a:solidFill>
                <a:latin typeface="Calibri"/>
                <a:cs typeface="Calibri"/>
              </a:rPr>
              <a:t>ion</a:t>
            </a:r>
            <a:r>
              <a:rPr sz="2400" spc="-75" dirty="0">
                <a:solidFill>
                  <a:srgbClr val="001F5F"/>
                </a:solidFill>
                <a:latin typeface="Calibri"/>
                <a:cs typeface="Calibri"/>
              </a:rPr>
              <a:t> </a:t>
            </a:r>
            <a:r>
              <a:rPr sz="2400" spc="10" dirty="0">
                <a:solidFill>
                  <a:srgbClr val="001F5F"/>
                </a:solidFill>
                <a:latin typeface="Calibri"/>
                <a:cs typeface="Calibri"/>
              </a:rPr>
              <a:t>d</a:t>
            </a:r>
            <a:r>
              <a:rPr sz="2400" spc="-5" dirty="0">
                <a:solidFill>
                  <a:srgbClr val="001F5F"/>
                </a:solidFill>
                <a:latin typeface="Calibri"/>
                <a:cs typeface="Calibri"/>
              </a:rPr>
              <a:t>’</a:t>
            </a:r>
            <a:r>
              <a:rPr sz="2400" b="1" spc="10" dirty="0">
                <a:solidFill>
                  <a:srgbClr val="001F5F"/>
                </a:solidFill>
                <a:latin typeface="Calibri"/>
                <a:cs typeface="Calibri"/>
              </a:rPr>
              <a:t>u</a:t>
            </a:r>
            <a:r>
              <a:rPr sz="2400" b="1" dirty="0">
                <a:solidFill>
                  <a:srgbClr val="001F5F"/>
                </a:solidFill>
                <a:latin typeface="Calibri"/>
                <a:cs typeface="Calibri"/>
              </a:rPr>
              <a:t>n</a:t>
            </a:r>
            <a:r>
              <a:rPr sz="2400" b="1" spc="-10" dirty="0">
                <a:solidFill>
                  <a:srgbClr val="001F5F"/>
                </a:solidFill>
                <a:latin typeface="Calibri"/>
                <a:cs typeface="Calibri"/>
              </a:rPr>
              <a:t> </a:t>
            </a:r>
            <a:r>
              <a:rPr sz="2400" b="1" dirty="0">
                <a:solidFill>
                  <a:srgbClr val="001F5F"/>
                </a:solidFill>
                <a:latin typeface="Calibri"/>
                <a:cs typeface="Calibri"/>
              </a:rPr>
              <a:t>t</a:t>
            </a:r>
            <a:r>
              <a:rPr sz="2400" b="1" spc="-35" dirty="0">
                <a:solidFill>
                  <a:srgbClr val="001F5F"/>
                </a:solidFill>
                <a:latin typeface="Calibri"/>
                <a:cs typeface="Calibri"/>
              </a:rPr>
              <a:t>r</a:t>
            </a:r>
            <a:r>
              <a:rPr sz="2400" b="1" spc="-10" dirty="0">
                <a:solidFill>
                  <a:srgbClr val="001F5F"/>
                </a:solidFill>
                <a:latin typeface="Calibri"/>
                <a:cs typeface="Calibri"/>
              </a:rPr>
              <a:t>a</a:t>
            </a:r>
            <a:r>
              <a:rPr sz="2400" b="1" spc="-5" dirty="0">
                <a:solidFill>
                  <a:srgbClr val="001F5F"/>
                </a:solidFill>
                <a:latin typeface="Calibri"/>
                <a:cs typeface="Calibri"/>
              </a:rPr>
              <a:t>i</a:t>
            </a:r>
            <a:r>
              <a:rPr sz="2400" b="1" spc="-20" dirty="0">
                <a:solidFill>
                  <a:srgbClr val="001F5F"/>
                </a:solidFill>
                <a:latin typeface="Calibri"/>
                <a:cs typeface="Calibri"/>
              </a:rPr>
              <a:t>t</a:t>
            </a:r>
            <a:r>
              <a:rPr sz="2400" b="1" spc="-5" dirty="0">
                <a:solidFill>
                  <a:srgbClr val="001F5F"/>
                </a:solidFill>
                <a:latin typeface="Calibri"/>
                <a:cs typeface="Calibri"/>
              </a:rPr>
              <a:t>e</a:t>
            </a:r>
            <a:r>
              <a:rPr sz="2400" b="1" spc="-15" dirty="0">
                <a:solidFill>
                  <a:srgbClr val="001F5F"/>
                </a:solidFill>
                <a:latin typeface="Calibri"/>
                <a:cs typeface="Calibri"/>
              </a:rPr>
              <a:t>m</a:t>
            </a:r>
            <a:r>
              <a:rPr sz="2400" b="1" spc="-5" dirty="0">
                <a:solidFill>
                  <a:srgbClr val="001F5F"/>
                </a:solidFill>
                <a:latin typeface="Calibri"/>
                <a:cs typeface="Calibri"/>
              </a:rPr>
              <a:t>e</a:t>
            </a:r>
            <a:r>
              <a:rPr sz="2400" b="1" spc="-25" dirty="0">
                <a:solidFill>
                  <a:srgbClr val="001F5F"/>
                </a:solidFill>
                <a:latin typeface="Calibri"/>
                <a:cs typeface="Calibri"/>
              </a:rPr>
              <a:t>n</a:t>
            </a:r>
            <a:r>
              <a:rPr sz="2400" b="1" dirty="0">
                <a:solidFill>
                  <a:srgbClr val="001F5F"/>
                </a:solidFill>
                <a:latin typeface="Calibri"/>
                <a:cs typeface="Calibri"/>
              </a:rPr>
              <a:t>t</a:t>
            </a:r>
            <a:r>
              <a:rPr sz="2400" b="1" spc="-10" dirty="0">
                <a:solidFill>
                  <a:srgbClr val="001F5F"/>
                </a:solidFill>
                <a:latin typeface="Calibri"/>
                <a:cs typeface="Calibri"/>
              </a:rPr>
              <a:t> </a:t>
            </a:r>
            <a:r>
              <a:rPr sz="2400" b="1" spc="5" dirty="0">
                <a:solidFill>
                  <a:srgbClr val="001F5F"/>
                </a:solidFill>
                <a:latin typeface="Calibri"/>
                <a:cs typeface="Calibri"/>
              </a:rPr>
              <a:t>p</a:t>
            </a:r>
            <a:r>
              <a:rPr sz="2400" b="1" dirty="0">
                <a:solidFill>
                  <a:srgbClr val="001F5F"/>
                </a:solidFill>
                <a:latin typeface="Calibri"/>
                <a:cs typeface="Calibri"/>
              </a:rPr>
              <a:t>o</a:t>
            </a:r>
            <a:r>
              <a:rPr sz="2400" b="1" spc="-20" dirty="0">
                <a:solidFill>
                  <a:srgbClr val="001F5F"/>
                </a:solidFill>
                <a:latin typeface="Calibri"/>
                <a:cs typeface="Calibri"/>
              </a:rPr>
              <a:t>s</a:t>
            </a:r>
            <a:r>
              <a:rPr sz="2400" b="1" spc="-5" dirty="0">
                <a:solidFill>
                  <a:srgbClr val="001F5F"/>
                </a:solidFill>
                <a:latin typeface="Calibri"/>
                <a:cs typeface="Calibri"/>
              </a:rPr>
              <a:t>t</a:t>
            </a:r>
            <a:r>
              <a:rPr sz="2400" b="1" spc="5" dirty="0">
                <a:solidFill>
                  <a:srgbClr val="001F5F"/>
                </a:solidFill>
                <a:latin typeface="Calibri"/>
                <a:cs typeface="Calibri"/>
              </a:rPr>
              <a:t>-</a:t>
            </a:r>
            <a:r>
              <a:rPr sz="2400" b="1" spc="-55" dirty="0">
                <a:solidFill>
                  <a:srgbClr val="001F5F"/>
                </a:solidFill>
                <a:latin typeface="Calibri"/>
                <a:cs typeface="Calibri"/>
              </a:rPr>
              <a:t>e</a:t>
            </a:r>
            <a:r>
              <a:rPr sz="2400" b="1" spc="-5" dirty="0">
                <a:solidFill>
                  <a:srgbClr val="001F5F"/>
                </a:solidFill>
                <a:latin typeface="Calibri"/>
                <a:cs typeface="Calibri"/>
              </a:rPr>
              <a:t>x</a:t>
            </a:r>
            <a:r>
              <a:rPr sz="2400" b="1" spc="10" dirty="0">
                <a:solidFill>
                  <a:srgbClr val="001F5F"/>
                </a:solidFill>
                <a:latin typeface="Calibri"/>
                <a:cs typeface="Calibri"/>
              </a:rPr>
              <a:t>p</a:t>
            </a:r>
            <a:r>
              <a:rPr sz="2400" b="1" dirty="0">
                <a:solidFill>
                  <a:srgbClr val="001F5F"/>
                </a:solidFill>
                <a:latin typeface="Calibri"/>
                <a:cs typeface="Calibri"/>
              </a:rPr>
              <a:t>o</a:t>
            </a:r>
            <a:r>
              <a:rPr sz="2400" b="1" spc="5" dirty="0">
                <a:solidFill>
                  <a:srgbClr val="001F5F"/>
                </a:solidFill>
                <a:latin typeface="Calibri"/>
                <a:cs typeface="Calibri"/>
              </a:rPr>
              <a:t>s</a:t>
            </a:r>
            <a:r>
              <a:rPr sz="2400" b="1" spc="-5" dirty="0">
                <a:solidFill>
                  <a:srgbClr val="001F5F"/>
                </a:solidFill>
                <a:latin typeface="Calibri"/>
                <a:cs typeface="Calibri"/>
              </a:rPr>
              <a:t>i</a:t>
            </a:r>
            <a:r>
              <a:rPr sz="2400" b="1" spc="-10" dirty="0">
                <a:solidFill>
                  <a:srgbClr val="001F5F"/>
                </a:solidFill>
                <a:latin typeface="Calibri"/>
                <a:cs typeface="Calibri"/>
              </a:rPr>
              <a:t>t</a:t>
            </a:r>
            <a:r>
              <a:rPr sz="2400" b="1" dirty="0">
                <a:solidFill>
                  <a:srgbClr val="001F5F"/>
                </a:solidFill>
                <a:latin typeface="Calibri"/>
                <a:cs typeface="Calibri"/>
              </a:rPr>
              <a:t>ion</a:t>
            </a:r>
            <a:endParaRPr sz="2400" dirty="0">
              <a:latin typeface="Calibri"/>
              <a:cs typeface="Calibri"/>
            </a:endParaRPr>
          </a:p>
          <a:p>
            <a:pPr marL="469900" marR="137795" indent="-457200">
              <a:spcBef>
                <a:spcPts val="575"/>
              </a:spcBef>
              <a:buFont typeface="+mj-lt"/>
              <a:buAutoNum type="arabicPeriod"/>
            </a:pPr>
            <a:r>
              <a:rPr sz="2400" b="1" spc="-5" dirty="0">
                <a:solidFill>
                  <a:srgbClr val="001F5F"/>
                </a:solidFill>
                <a:latin typeface="Calibri"/>
                <a:cs typeface="Calibri"/>
              </a:rPr>
              <a:t>I</a:t>
            </a:r>
            <a:r>
              <a:rPr sz="2400" b="1" spc="-25" dirty="0">
                <a:solidFill>
                  <a:srgbClr val="001F5F"/>
                </a:solidFill>
                <a:latin typeface="Calibri"/>
                <a:cs typeface="Calibri"/>
              </a:rPr>
              <a:t>mp</a:t>
            </a:r>
            <a:r>
              <a:rPr sz="2400" b="1" spc="-5" dirty="0">
                <a:solidFill>
                  <a:srgbClr val="001F5F"/>
                </a:solidFill>
                <a:latin typeface="Calibri"/>
                <a:cs typeface="Calibri"/>
              </a:rPr>
              <a:t>o</a:t>
            </a:r>
            <a:r>
              <a:rPr sz="2400" b="1" spc="5" dirty="0">
                <a:solidFill>
                  <a:srgbClr val="001F5F"/>
                </a:solidFill>
                <a:latin typeface="Calibri"/>
                <a:cs typeface="Calibri"/>
              </a:rPr>
              <a:t>r</a:t>
            </a:r>
            <a:r>
              <a:rPr sz="2400" b="1" spc="-30" dirty="0">
                <a:solidFill>
                  <a:srgbClr val="001F5F"/>
                </a:solidFill>
                <a:latin typeface="Calibri"/>
                <a:cs typeface="Calibri"/>
              </a:rPr>
              <a:t>t</a:t>
            </a:r>
            <a:r>
              <a:rPr sz="2400" b="1" spc="-15" dirty="0">
                <a:solidFill>
                  <a:srgbClr val="001F5F"/>
                </a:solidFill>
                <a:latin typeface="Calibri"/>
                <a:cs typeface="Calibri"/>
              </a:rPr>
              <a:t>an</a:t>
            </a:r>
            <a:r>
              <a:rPr sz="2400" b="1" spc="-5" dirty="0">
                <a:solidFill>
                  <a:srgbClr val="001F5F"/>
                </a:solidFill>
                <a:latin typeface="Calibri"/>
                <a:cs typeface="Calibri"/>
              </a:rPr>
              <a:t>c</a:t>
            </a:r>
            <a:r>
              <a:rPr sz="2400" b="1" dirty="0">
                <a:solidFill>
                  <a:srgbClr val="001F5F"/>
                </a:solidFill>
                <a:latin typeface="Calibri"/>
                <a:cs typeface="Calibri"/>
              </a:rPr>
              <a:t>e</a:t>
            </a:r>
            <a:r>
              <a:rPr sz="2400" b="1" spc="-45" dirty="0">
                <a:solidFill>
                  <a:srgbClr val="001F5F"/>
                </a:solidFill>
                <a:latin typeface="Calibri"/>
                <a:cs typeface="Calibri"/>
              </a:rPr>
              <a:t> </a:t>
            </a:r>
            <a:r>
              <a:rPr sz="2400" b="1" spc="-10" dirty="0">
                <a:solidFill>
                  <a:srgbClr val="001F5F"/>
                </a:solidFill>
                <a:latin typeface="Calibri"/>
                <a:cs typeface="Calibri"/>
              </a:rPr>
              <a:t>d</a:t>
            </a:r>
            <a:r>
              <a:rPr sz="2400" b="1" spc="-15" dirty="0">
                <a:solidFill>
                  <a:srgbClr val="001F5F"/>
                </a:solidFill>
                <a:latin typeface="Calibri"/>
                <a:cs typeface="Calibri"/>
              </a:rPr>
              <a:t>u</a:t>
            </a:r>
            <a:r>
              <a:rPr sz="2400" b="1" spc="-10" dirty="0">
                <a:solidFill>
                  <a:srgbClr val="001F5F"/>
                </a:solidFill>
                <a:latin typeface="Calibri"/>
                <a:cs typeface="Calibri"/>
              </a:rPr>
              <a:t> </a:t>
            </a:r>
            <a:r>
              <a:rPr sz="2400" b="1" spc="-5" dirty="0" smtClean="0">
                <a:solidFill>
                  <a:srgbClr val="001F5F"/>
                </a:solidFill>
                <a:latin typeface="Calibri"/>
                <a:cs typeface="Calibri"/>
              </a:rPr>
              <a:t>di</a:t>
            </a:r>
            <a:r>
              <a:rPr sz="2400" b="1" spc="-10" dirty="0" smtClean="0">
                <a:solidFill>
                  <a:srgbClr val="001F5F"/>
                </a:solidFill>
                <a:latin typeface="Calibri"/>
                <a:cs typeface="Calibri"/>
              </a:rPr>
              <a:t>alogu</a:t>
            </a:r>
            <a:r>
              <a:rPr sz="2400" b="1" dirty="0" smtClean="0">
                <a:solidFill>
                  <a:srgbClr val="001F5F"/>
                </a:solidFill>
                <a:latin typeface="Calibri"/>
                <a:cs typeface="Calibri"/>
              </a:rPr>
              <a:t>e</a:t>
            </a:r>
            <a:endParaRPr lang="fr-FR" sz="2400" b="1" spc="-50" dirty="0">
              <a:solidFill>
                <a:srgbClr val="001F5F"/>
              </a:solidFill>
              <a:latin typeface="Calibri"/>
              <a:cs typeface="Calibri"/>
            </a:endParaRPr>
          </a:p>
          <a:p>
            <a:pPr marL="469900" marR="137795" indent="-457200">
              <a:spcBef>
                <a:spcPts val="575"/>
              </a:spcBef>
              <a:buFont typeface="+mj-lt"/>
              <a:buAutoNum type="arabicPeriod"/>
            </a:pPr>
            <a:r>
              <a:rPr sz="2400" spc="-20" dirty="0" smtClean="0">
                <a:solidFill>
                  <a:srgbClr val="001F5F"/>
                </a:solidFill>
                <a:latin typeface="Calibri"/>
                <a:cs typeface="Calibri"/>
              </a:rPr>
              <a:t>S</a:t>
            </a:r>
            <a:r>
              <a:rPr sz="2400" spc="-170" dirty="0" smtClean="0">
                <a:solidFill>
                  <a:srgbClr val="001F5F"/>
                </a:solidFill>
                <a:latin typeface="Calibri"/>
                <a:cs typeface="Calibri"/>
              </a:rPr>
              <a:t>’</a:t>
            </a:r>
            <a:r>
              <a:rPr sz="2400" dirty="0" smtClean="0">
                <a:solidFill>
                  <a:srgbClr val="001F5F"/>
                </a:solidFill>
                <a:latin typeface="Calibri"/>
                <a:cs typeface="Calibri"/>
              </a:rPr>
              <a:t>ass</a:t>
            </a:r>
            <a:r>
              <a:rPr sz="2400" spc="10" dirty="0" smtClean="0">
                <a:solidFill>
                  <a:srgbClr val="001F5F"/>
                </a:solidFill>
                <a:latin typeface="Calibri"/>
                <a:cs typeface="Calibri"/>
              </a:rPr>
              <a:t>u</a:t>
            </a:r>
            <a:r>
              <a:rPr sz="2400" spc="-25" dirty="0" smtClean="0">
                <a:solidFill>
                  <a:srgbClr val="001F5F"/>
                </a:solidFill>
                <a:latin typeface="Calibri"/>
                <a:cs typeface="Calibri"/>
              </a:rPr>
              <a:t>r</a:t>
            </a:r>
            <a:r>
              <a:rPr sz="2400" dirty="0" smtClean="0">
                <a:solidFill>
                  <a:srgbClr val="001F5F"/>
                </a:solidFill>
                <a:latin typeface="Calibri"/>
                <a:cs typeface="Calibri"/>
              </a:rPr>
              <a:t>er</a:t>
            </a:r>
            <a:r>
              <a:rPr sz="2400" spc="-35" dirty="0" smtClean="0">
                <a:solidFill>
                  <a:srgbClr val="001F5F"/>
                </a:solidFill>
                <a:latin typeface="Calibri"/>
                <a:cs typeface="Calibri"/>
              </a:rPr>
              <a:t> </a:t>
            </a:r>
            <a:r>
              <a:rPr sz="2400" spc="10" dirty="0">
                <a:solidFill>
                  <a:srgbClr val="001F5F"/>
                </a:solidFill>
                <a:latin typeface="Calibri"/>
                <a:cs typeface="Calibri"/>
              </a:rPr>
              <a:t>qu</a:t>
            </a:r>
            <a:r>
              <a:rPr sz="2400" dirty="0">
                <a:solidFill>
                  <a:srgbClr val="001F5F"/>
                </a:solidFill>
                <a:latin typeface="Calibri"/>
                <a:cs typeface="Calibri"/>
              </a:rPr>
              <a:t>e le</a:t>
            </a:r>
            <a:r>
              <a:rPr sz="2400" spc="-15" dirty="0">
                <a:solidFill>
                  <a:srgbClr val="001F5F"/>
                </a:solidFill>
                <a:latin typeface="Calibri"/>
                <a:cs typeface="Calibri"/>
              </a:rPr>
              <a:t> </a:t>
            </a:r>
            <a:r>
              <a:rPr sz="2400" spc="10" dirty="0">
                <a:solidFill>
                  <a:srgbClr val="001F5F"/>
                </a:solidFill>
                <a:latin typeface="Calibri"/>
                <a:cs typeface="Calibri"/>
              </a:rPr>
              <a:t>d</a:t>
            </a:r>
            <a:r>
              <a:rPr sz="2400" dirty="0">
                <a:solidFill>
                  <a:srgbClr val="001F5F"/>
                </a:solidFill>
                <a:latin typeface="Calibri"/>
                <a:cs typeface="Calibri"/>
              </a:rPr>
              <a:t>é</a:t>
            </a:r>
            <a:r>
              <a:rPr sz="2400" spc="15" dirty="0">
                <a:solidFill>
                  <a:srgbClr val="001F5F"/>
                </a:solidFill>
                <a:latin typeface="Calibri"/>
                <a:cs typeface="Calibri"/>
              </a:rPr>
              <a:t>p</a:t>
            </a:r>
            <a:r>
              <a:rPr sz="2400" dirty="0">
                <a:solidFill>
                  <a:srgbClr val="001F5F"/>
                </a:solidFill>
                <a:latin typeface="Calibri"/>
                <a:cs typeface="Calibri"/>
              </a:rPr>
              <a:t>i</a:t>
            </a:r>
            <a:r>
              <a:rPr sz="2400" spc="-30" dirty="0">
                <a:solidFill>
                  <a:srgbClr val="001F5F"/>
                </a:solidFill>
                <a:latin typeface="Calibri"/>
                <a:cs typeface="Calibri"/>
              </a:rPr>
              <a:t>s</a:t>
            </a:r>
            <a:r>
              <a:rPr sz="2400" spc="-15" dirty="0">
                <a:solidFill>
                  <a:srgbClr val="001F5F"/>
                </a:solidFill>
                <a:latin typeface="Calibri"/>
                <a:cs typeface="Calibri"/>
              </a:rPr>
              <a:t>t</a:t>
            </a:r>
            <a:r>
              <a:rPr sz="2400" dirty="0">
                <a:solidFill>
                  <a:srgbClr val="001F5F"/>
                </a:solidFill>
                <a:latin typeface="Calibri"/>
                <a:cs typeface="Calibri"/>
              </a:rPr>
              <a:t>a</a:t>
            </a:r>
            <a:r>
              <a:rPr sz="2400" spc="-20" dirty="0">
                <a:solidFill>
                  <a:srgbClr val="001F5F"/>
                </a:solidFill>
                <a:latin typeface="Calibri"/>
                <a:cs typeface="Calibri"/>
              </a:rPr>
              <a:t>g</a:t>
            </a:r>
            <a:r>
              <a:rPr sz="2400" dirty="0">
                <a:solidFill>
                  <a:srgbClr val="001F5F"/>
                </a:solidFill>
                <a:latin typeface="Calibri"/>
                <a:cs typeface="Calibri"/>
              </a:rPr>
              <a:t>e</a:t>
            </a:r>
            <a:r>
              <a:rPr sz="2400" spc="-35" dirty="0">
                <a:solidFill>
                  <a:srgbClr val="001F5F"/>
                </a:solidFill>
                <a:latin typeface="Calibri"/>
                <a:cs typeface="Calibri"/>
              </a:rPr>
              <a:t> </a:t>
            </a:r>
            <a:r>
              <a:rPr sz="2400" spc="10" dirty="0">
                <a:solidFill>
                  <a:srgbClr val="001F5F"/>
                </a:solidFill>
                <a:latin typeface="Calibri"/>
                <a:cs typeface="Calibri"/>
              </a:rPr>
              <a:t>p</a:t>
            </a:r>
            <a:r>
              <a:rPr sz="2400" dirty="0">
                <a:solidFill>
                  <a:srgbClr val="001F5F"/>
                </a:solidFill>
                <a:latin typeface="Calibri"/>
                <a:cs typeface="Calibri"/>
              </a:rPr>
              <a:t>ar</a:t>
            </a:r>
            <a:r>
              <a:rPr sz="2400" spc="-10" dirty="0">
                <a:solidFill>
                  <a:srgbClr val="001F5F"/>
                </a:solidFill>
                <a:latin typeface="Calibri"/>
                <a:cs typeface="Calibri"/>
              </a:rPr>
              <a:t> </a:t>
            </a:r>
            <a:r>
              <a:rPr sz="2400" dirty="0">
                <a:solidFill>
                  <a:srgbClr val="001F5F"/>
                </a:solidFill>
                <a:latin typeface="Calibri"/>
                <a:cs typeface="Calibri"/>
              </a:rPr>
              <a:t>a</a:t>
            </a:r>
            <a:r>
              <a:rPr sz="2400" spc="15" dirty="0">
                <a:solidFill>
                  <a:srgbClr val="001F5F"/>
                </a:solidFill>
                <a:latin typeface="Calibri"/>
                <a:cs typeface="Calibri"/>
              </a:rPr>
              <a:t>u</a:t>
            </a:r>
            <a:r>
              <a:rPr sz="2400" spc="-15" dirty="0">
                <a:solidFill>
                  <a:srgbClr val="001F5F"/>
                </a:solidFill>
                <a:latin typeface="Calibri"/>
                <a:cs typeface="Calibri"/>
              </a:rPr>
              <a:t>t</a:t>
            </a:r>
            <a:r>
              <a:rPr sz="2400" spc="5" dirty="0">
                <a:solidFill>
                  <a:srgbClr val="001F5F"/>
                </a:solidFill>
                <a:latin typeface="Calibri"/>
                <a:cs typeface="Calibri"/>
              </a:rPr>
              <a:t>o</a:t>
            </a:r>
            <a:r>
              <a:rPr sz="2400" spc="-15" dirty="0">
                <a:solidFill>
                  <a:srgbClr val="001F5F"/>
                </a:solidFill>
                <a:latin typeface="Calibri"/>
                <a:cs typeface="Calibri"/>
              </a:rPr>
              <a:t>t</a:t>
            </a:r>
            <a:r>
              <a:rPr sz="2400" dirty="0">
                <a:solidFill>
                  <a:srgbClr val="001F5F"/>
                </a:solidFill>
                <a:latin typeface="Calibri"/>
                <a:cs typeface="Calibri"/>
              </a:rPr>
              <a:t>e</a:t>
            </a:r>
            <a:r>
              <a:rPr sz="2400" spc="-20" dirty="0">
                <a:solidFill>
                  <a:srgbClr val="001F5F"/>
                </a:solidFill>
                <a:latin typeface="Calibri"/>
                <a:cs typeface="Calibri"/>
              </a:rPr>
              <a:t>s</a:t>
            </a:r>
            <a:r>
              <a:rPr sz="2400" dirty="0">
                <a:solidFill>
                  <a:srgbClr val="001F5F"/>
                </a:solidFill>
                <a:latin typeface="Calibri"/>
                <a:cs typeface="Calibri"/>
              </a:rPr>
              <a:t>t</a:t>
            </a:r>
            <a:r>
              <a:rPr sz="2400" spc="-80" dirty="0">
                <a:solidFill>
                  <a:srgbClr val="001F5F"/>
                </a:solidFill>
                <a:latin typeface="Calibri"/>
                <a:cs typeface="Calibri"/>
              </a:rPr>
              <a:t> </a:t>
            </a:r>
            <a:r>
              <a:rPr sz="2400" dirty="0">
                <a:solidFill>
                  <a:srgbClr val="001F5F"/>
                </a:solidFill>
                <a:latin typeface="Calibri"/>
                <a:cs typeface="Calibri"/>
              </a:rPr>
              <a:t>e</a:t>
            </a:r>
            <a:r>
              <a:rPr sz="2400" spc="-20" dirty="0">
                <a:solidFill>
                  <a:srgbClr val="001F5F"/>
                </a:solidFill>
                <a:latin typeface="Calibri"/>
                <a:cs typeface="Calibri"/>
              </a:rPr>
              <a:t>s</a:t>
            </a:r>
            <a:r>
              <a:rPr sz="2400" dirty="0">
                <a:solidFill>
                  <a:srgbClr val="001F5F"/>
                </a:solidFill>
                <a:latin typeface="Calibri"/>
                <a:cs typeface="Calibri"/>
              </a:rPr>
              <a:t>t</a:t>
            </a:r>
            <a:r>
              <a:rPr sz="2400" spc="-20" dirty="0">
                <a:solidFill>
                  <a:srgbClr val="001F5F"/>
                </a:solidFill>
                <a:latin typeface="Calibri"/>
                <a:cs typeface="Calibri"/>
              </a:rPr>
              <a:t> </a:t>
            </a:r>
            <a:r>
              <a:rPr sz="2400" b="1" spc="-15" dirty="0">
                <a:solidFill>
                  <a:srgbClr val="001F5F"/>
                </a:solidFill>
                <a:latin typeface="Calibri"/>
                <a:cs typeface="Calibri"/>
              </a:rPr>
              <a:t>adap</a:t>
            </a:r>
            <a:r>
              <a:rPr sz="2400" b="1" spc="-25" dirty="0">
                <a:solidFill>
                  <a:srgbClr val="001F5F"/>
                </a:solidFill>
                <a:latin typeface="Calibri"/>
                <a:cs typeface="Calibri"/>
              </a:rPr>
              <a:t>t</a:t>
            </a:r>
            <a:r>
              <a:rPr sz="2400" b="1" dirty="0">
                <a:solidFill>
                  <a:srgbClr val="001F5F"/>
                </a:solidFill>
                <a:latin typeface="Calibri"/>
                <a:cs typeface="Calibri"/>
              </a:rPr>
              <a:t>é</a:t>
            </a:r>
            <a:r>
              <a:rPr sz="2400" b="1" spc="-30" dirty="0">
                <a:solidFill>
                  <a:srgbClr val="001F5F"/>
                </a:solidFill>
                <a:latin typeface="Calibri"/>
                <a:cs typeface="Calibri"/>
              </a:rPr>
              <a:t> </a:t>
            </a:r>
            <a:r>
              <a:rPr sz="2400" dirty="0">
                <a:solidFill>
                  <a:srgbClr val="001F5F"/>
                </a:solidFill>
                <a:latin typeface="Calibri"/>
                <a:cs typeface="Calibri"/>
              </a:rPr>
              <a:t>à</a:t>
            </a:r>
            <a:r>
              <a:rPr sz="2400" spc="-10" dirty="0">
                <a:solidFill>
                  <a:srgbClr val="001F5F"/>
                </a:solidFill>
                <a:latin typeface="Calibri"/>
                <a:cs typeface="Calibri"/>
              </a:rPr>
              <a:t> </a:t>
            </a:r>
            <a:r>
              <a:rPr sz="2400" dirty="0">
                <a:solidFill>
                  <a:srgbClr val="001F5F"/>
                </a:solidFill>
                <a:latin typeface="Calibri"/>
                <a:cs typeface="Calibri"/>
              </a:rPr>
              <a:t>la </a:t>
            </a:r>
            <a:r>
              <a:rPr sz="2400" spc="-5" dirty="0">
                <a:solidFill>
                  <a:srgbClr val="001F5F"/>
                </a:solidFill>
                <a:latin typeface="Calibri"/>
                <a:cs typeface="Calibri"/>
              </a:rPr>
              <a:t>si</a:t>
            </a:r>
            <a:r>
              <a:rPr sz="2400" spc="5" dirty="0">
                <a:solidFill>
                  <a:srgbClr val="001F5F"/>
                </a:solidFill>
                <a:latin typeface="Calibri"/>
                <a:cs typeface="Calibri"/>
              </a:rPr>
              <a:t>t</a:t>
            </a:r>
            <a:r>
              <a:rPr sz="2400" spc="10" dirty="0">
                <a:solidFill>
                  <a:srgbClr val="001F5F"/>
                </a:solidFill>
                <a:latin typeface="Calibri"/>
                <a:cs typeface="Calibri"/>
              </a:rPr>
              <a:t>u</a:t>
            </a:r>
            <a:r>
              <a:rPr sz="2400" spc="-20"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a:t>
            </a:r>
            <a:r>
              <a:rPr sz="2400" spc="5" dirty="0">
                <a:solidFill>
                  <a:srgbClr val="001F5F"/>
                </a:solidFill>
                <a:latin typeface="Calibri"/>
                <a:cs typeface="Calibri"/>
              </a:rPr>
              <a:t>o</a:t>
            </a:r>
            <a:r>
              <a:rPr sz="2400" dirty="0">
                <a:solidFill>
                  <a:srgbClr val="001F5F"/>
                </a:solidFill>
                <a:latin typeface="Calibri"/>
                <a:cs typeface="Calibri"/>
              </a:rPr>
              <a:t>n</a:t>
            </a:r>
            <a:r>
              <a:rPr sz="2400" spc="-55" dirty="0">
                <a:solidFill>
                  <a:srgbClr val="001F5F"/>
                </a:solidFill>
                <a:latin typeface="Calibri"/>
                <a:cs typeface="Calibri"/>
              </a:rPr>
              <a:t> </a:t>
            </a:r>
            <a:r>
              <a:rPr sz="2400" spc="10" dirty="0">
                <a:solidFill>
                  <a:srgbClr val="001F5F"/>
                </a:solidFill>
                <a:latin typeface="Calibri"/>
                <a:cs typeface="Calibri"/>
              </a:rPr>
              <a:t>d</a:t>
            </a:r>
            <a:r>
              <a:rPr sz="2400" spc="-15" dirty="0">
                <a:solidFill>
                  <a:srgbClr val="001F5F"/>
                </a:solidFill>
                <a:latin typeface="Calibri"/>
                <a:cs typeface="Calibri"/>
              </a:rPr>
              <a:t>e</a:t>
            </a:r>
            <a:r>
              <a:rPr sz="2400" dirty="0">
                <a:solidFill>
                  <a:srgbClr val="001F5F"/>
                </a:solidFill>
                <a:latin typeface="Calibri"/>
                <a:cs typeface="Calibri"/>
              </a:rPr>
              <a:t> la</a:t>
            </a:r>
            <a:r>
              <a:rPr sz="2400" spc="-20" dirty="0">
                <a:solidFill>
                  <a:srgbClr val="001F5F"/>
                </a:solidFill>
                <a:latin typeface="Calibri"/>
                <a:cs typeface="Calibri"/>
              </a:rPr>
              <a:t> </a:t>
            </a:r>
            <a:r>
              <a:rPr sz="2400" spc="10" dirty="0" smtClean="0">
                <a:solidFill>
                  <a:srgbClr val="001F5F"/>
                </a:solidFill>
                <a:latin typeface="Calibri"/>
                <a:cs typeface="Calibri"/>
              </a:rPr>
              <a:t>p</a:t>
            </a:r>
            <a:r>
              <a:rPr sz="2400" spc="-15" dirty="0" smtClean="0">
                <a:solidFill>
                  <a:srgbClr val="001F5F"/>
                </a:solidFill>
                <a:latin typeface="Calibri"/>
                <a:cs typeface="Calibri"/>
              </a:rPr>
              <a:t>e</a:t>
            </a:r>
            <a:r>
              <a:rPr sz="2400" spc="-50" dirty="0" smtClean="0">
                <a:solidFill>
                  <a:srgbClr val="001F5F"/>
                </a:solidFill>
                <a:latin typeface="Calibri"/>
                <a:cs typeface="Calibri"/>
              </a:rPr>
              <a:t>r</a:t>
            </a:r>
            <a:r>
              <a:rPr sz="2400" spc="-5" dirty="0" smtClean="0">
                <a:solidFill>
                  <a:srgbClr val="001F5F"/>
                </a:solidFill>
                <a:latin typeface="Calibri"/>
                <a:cs typeface="Calibri"/>
              </a:rPr>
              <a:t>s</a:t>
            </a:r>
            <a:r>
              <a:rPr sz="2400" dirty="0" smtClean="0">
                <a:solidFill>
                  <a:srgbClr val="001F5F"/>
                </a:solidFill>
                <a:latin typeface="Calibri"/>
                <a:cs typeface="Calibri"/>
              </a:rPr>
              <a:t>o</a:t>
            </a:r>
            <a:r>
              <a:rPr sz="2400" spc="10" dirty="0" smtClean="0">
                <a:solidFill>
                  <a:srgbClr val="001F5F"/>
                </a:solidFill>
                <a:latin typeface="Calibri"/>
                <a:cs typeface="Calibri"/>
              </a:rPr>
              <a:t>nn</a:t>
            </a:r>
            <a:r>
              <a:rPr sz="2400" spc="-15" dirty="0" smtClean="0">
                <a:solidFill>
                  <a:srgbClr val="001F5F"/>
                </a:solidFill>
                <a:latin typeface="Calibri"/>
                <a:cs typeface="Calibri"/>
              </a:rPr>
              <a:t>e</a:t>
            </a:r>
            <a:endParaRPr lang="fr-FR" sz="2400" dirty="0" smtClean="0">
              <a:solidFill>
                <a:srgbClr val="001F5F"/>
              </a:solidFill>
              <a:latin typeface="Calibri"/>
              <a:cs typeface="Calibri"/>
            </a:endParaRPr>
          </a:p>
          <a:p>
            <a:pPr marL="469900" marR="137795" indent="-457200">
              <a:spcBef>
                <a:spcPts val="575"/>
              </a:spcBef>
              <a:buFont typeface="+mj-lt"/>
              <a:buAutoNum type="arabicPeriod"/>
            </a:pPr>
            <a:r>
              <a:rPr sz="2400" dirty="0" smtClean="0">
                <a:solidFill>
                  <a:srgbClr val="001F5F"/>
                </a:solidFill>
                <a:latin typeface="Calibri"/>
                <a:cs typeface="Calibri"/>
              </a:rPr>
              <a:t>I</a:t>
            </a:r>
            <a:r>
              <a:rPr sz="2400" spc="-20" dirty="0" smtClean="0">
                <a:solidFill>
                  <a:srgbClr val="001F5F"/>
                </a:solidFill>
                <a:latin typeface="Calibri"/>
                <a:cs typeface="Calibri"/>
              </a:rPr>
              <a:t>n</a:t>
            </a:r>
            <a:r>
              <a:rPr sz="2400" spc="-40" dirty="0" smtClean="0">
                <a:solidFill>
                  <a:srgbClr val="001F5F"/>
                </a:solidFill>
                <a:latin typeface="Calibri"/>
                <a:cs typeface="Calibri"/>
              </a:rPr>
              <a:t>f</a:t>
            </a:r>
            <a:r>
              <a:rPr sz="2400" dirty="0" smtClean="0">
                <a:solidFill>
                  <a:srgbClr val="001F5F"/>
                </a:solidFill>
                <a:latin typeface="Calibri"/>
                <a:cs typeface="Calibri"/>
              </a:rPr>
              <a:t>orm</a:t>
            </a:r>
            <a:r>
              <a:rPr sz="2400" spc="5" dirty="0" smtClean="0">
                <a:solidFill>
                  <a:srgbClr val="001F5F"/>
                </a:solidFill>
                <a:latin typeface="Calibri"/>
                <a:cs typeface="Calibri"/>
              </a:rPr>
              <a:t>e</a:t>
            </a:r>
            <a:r>
              <a:rPr sz="2400" spc="-10" dirty="0" smtClean="0">
                <a:solidFill>
                  <a:srgbClr val="001F5F"/>
                </a:solidFill>
                <a:latin typeface="Calibri"/>
                <a:cs typeface="Calibri"/>
              </a:rPr>
              <a:t>r</a:t>
            </a:r>
            <a:r>
              <a:rPr sz="2400" spc="-40" dirty="0" smtClean="0">
                <a:solidFill>
                  <a:srgbClr val="001F5F"/>
                </a:solidFill>
                <a:latin typeface="Calibri"/>
                <a:cs typeface="Calibri"/>
              </a:rPr>
              <a:t> </a:t>
            </a:r>
            <a:r>
              <a:rPr sz="2400" spc="-5" dirty="0">
                <a:solidFill>
                  <a:srgbClr val="001F5F"/>
                </a:solidFill>
                <a:latin typeface="Calibri"/>
                <a:cs typeface="Calibri"/>
              </a:rPr>
              <a:t>s</a:t>
            </a:r>
            <a:r>
              <a:rPr sz="2400" spc="5" dirty="0">
                <a:solidFill>
                  <a:srgbClr val="001F5F"/>
                </a:solidFill>
                <a:latin typeface="Calibri"/>
                <a:cs typeface="Calibri"/>
              </a:rPr>
              <a:t>u</a:t>
            </a:r>
            <a:r>
              <a:rPr sz="2400" spc="-10" dirty="0">
                <a:solidFill>
                  <a:srgbClr val="001F5F"/>
                </a:solidFill>
                <a:latin typeface="Calibri"/>
                <a:cs typeface="Calibri"/>
              </a:rPr>
              <a:t>r</a:t>
            </a:r>
            <a:r>
              <a:rPr sz="2400" spc="-15" dirty="0">
                <a:solidFill>
                  <a:srgbClr val="001F5F"/>
                </a:solidFill>
                <a:latin typeface="Calibri"/>
                <a:cs typeface="Calibri"/>
              </a:rPr>
              <a:t> </a:t>
            </a:r>
            <a:r>
              <a:rPr sz="2400" dirty="0">
                <a:solidFill>
                  <a:srgbClr val="001F5F"/>
                </a:solidFill>
                <a:latin typeface="Calibri"/>
                <a:cs typeface="Calibri"/>
              </a:rPr>
              <a:t>les</a:t>
            </a:r>
            <a:r>
              <a:rPr sz="2400" spc="-15" dirty="0">
                <a:solidFill>
                  <a:srgbClr val="001F5F"/>
                </a:solidFill>
                <a:latin typeface="Calibri"/>
                <a:cs typeface="Calibri"/>
              </a:rPr>
              <a:t> </a:t>
            </a:r>
            <a:r>
              <a:rPr sz="2400" dirty="0">
                <a:solidFill>
                  <a:srgbClr val="001F5F"/>
                </a:solidFill>
                <a:latin typeface="Calibri"/>
                <a:cs typeface="Calibri"/>
              </a:rPr>
              <a:t>m</a:t>
            </a:r>
            <a:r>
              <a:rPr sz="2400" spc="5" dirty="0">
                <a:solidFill>
                  <a:srgbClr val="001F5F"/>
                </a:solidFill>
                <a:latin typeface="Calibri"/>
                <a:cs typeface="Calibri"/>
              </a:rPr>
              <a:t>od</a:t>
            </a:r>
            <a:r>
              <a:rPr sz="2400" dirty="0">
                <a:solidFill>
                  <a:srgbClr val="001F5F"/>
                </a:solidFill>
                <a:latin typeface="Calibri"/>
                <a:cs typeface="Calibri"/>
              </a:rPr>
              <a:t>ali</a:t>
            </a:r>
            <a:r>
              <a:rPr sz="2400" spc="-10" dirty="0">
                <a:solidFill>
                  <a:srgbClr val="001F5F"/>
                </a:solidFill>
                <a:latin typeface="Calibri"/>
                <a:cs typeface="Calibri"/>
              </a:rPr>
              <a:t>t</a:t>
            </a:r>
            <a:r>
              <a:rPr sz="2400" dirty="0">
                <a:solidFill>
                  <a:srgbClr val="001F5F"/>
                </a:solidFill>
                <a:latin typeface="Calibri"/>
                <a:cs typeface="Calibri"/>
              </a:rPr>
              <a:t>és</a:t>
            </a:r>
            <a:r>
              <a:rPr sz="2400" spc="-40"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a:t>
            </a:r>
            <a:r>
              <a:rPr sz="2400" spc="-15" dirty="0">
                <a:solidFill>
                  <a:srgbClr val="001F5F"/>
                </a:solidFill>
                <a:latin typeface="Calibri"/>
                <a:cs typeface="Calibri"/>
              </a:rPr>
              <a:t> </a:t>
            </a:r>
            <a:r>
              <a:rPr sz="2400" b="1" spc="-5" dirty="0">
                <a:solidFill>
                  <a:srgbClr val="001F5F"/>
                </a:solidFill>
                <a:latin typeface="Calibri"/>
                <a:cs typeface="Calibri"/>
              </a:rPr>
              <a:t>c</a:t>
            </a:r>
            <a:r>
              <a:rPr sz="2400" b="1" spc="10" dirty="0">
                <a:solidFill>
                  <a:srgbClr val="001F5F"/>
                </a:solidFill>
                <a:latin typeface="Calibri"/>
                <a:cs typeface="Calibri"/>
              </a:rPr>
              <a:t>o</a:t>
            </a:r>
            <a:r>
              <a:rPr sz="2400" b="1" spc="5" dirty="0">
                <a:solidFill>
                  <a:srgbClr val="001F5F"/>
                </a:solidFill>
                <a:latin typeface="Calibri"/>
                <a:cs typeface="Calibri"/>
              </a:rPr>
              <a:t>n</a:t>
            </a:r>
            <a:r>
              <a:rPr sz="2400" b="1" dirty="0">
                <a:solidFill>
                  <a:srgbClr val="001F5F"/>
                </a:solidFill>
                <a:latin typeface="Calibri"/>
                <a:cs typeface="Calibri"/>
              </a:rPr>
              <a:t>se</a:t>
            </a:r>
            <a:r>
              <a:rPr sz="2400" b="1" spc="25" dirty="0">
                <a:solidFill>
                  <a:srgbClr val="001F5F"/>
                </a:solidFill>
                <a:latin typeface="Calibri"/>
                <a:cs typeface="Calibri"/>
              </a:rPr>
              <a:t>r</a:t>
            </a:r>
            <a:r>
              <a:rPr sz="2400" b="1" spc="-30" dirty="0">
                <a:solidFill>
                  <a:srgbClr val="001F5F"/>
                </a:solidFill>
                <a:latin typeface="Calibri"/>
                <a:cs typeface="Calibri"/>
              </a:rPr>
              <a:t>v</a:t>
            </a:r>
            <a:r>
              <a:rPr sz="2400" b="1" spc="-35" dirty="0">
                <a:solidFill>
                  <a:srgbClr val="001F5F"/>
                </a:solidFill>
                <a:latin typeface="Calibri"/>
                <a:cs typeface="Calibri"/>
              </a:rPr>
              <a:t>a</a:t>
            </a:r>
            <a:r>
              <a:rPr sz="2400" b="1" spc="-10" dirty="0">
                <a:solidFill>
                  <a:srgbClr val="001F5F"/>
                </a:solidFill>
                <a:latin typeface="Calibri"/>
                <a:cs typeface="Calibri"/>
              </a:rPr>
              <a:t>t</a:t>
            </a:r>
            <a:r>
              <a:rPr sz="2400" b="1" dirty="0">
                <a:solidFill>
                  <a:srgbClr val="001F5F"/>
                </a:solidFill>
                <a:latin typeface="Calibri"/>
                <a:cs typeface="Calibri"/>
              </a:rPr>
              <a:t>ion</a:t>
            </a:r>
            <a:r>
              <a:rPr sz="2400" b="1" spc="-50" dirty="0">
                <a:solidFill>
                  <a:srgbClr val="001F5F"/>
                </a:solidFill>
                <a:latin typeface="Calibri"/>
                <a:cs typeface="Calibri"/>
              </a:rPr>
              <a:t> </a:t>
            </a:r>
            <a:r>
              <a:rPr sz="2400" b="1" spc="-30" dirty="0">
                <a:solidFill>
                  <a:srgbClr val="001F5F"/>
                </a:solidFill>
                <a:latin typeface="Calibri"/>
                <a:cs typeface="Calibri"/>
              </a:rPr>
              <a:t>e</a:t>
            </a:r>
            <a:r>
              <a:rPr sz="2400" b="1" dirty="0">
                <a:solidFill>
                  <a:srgbClr val="001F5F"/>
                </a:solidFill>
                <a:latin typeface="Calibri"/>
                <a:cs typeface="Calibri"/>
              </a:rPr>
              <a:t>t</a:t>
            </a:r>
            <a:r>
              <a:rPr sz="2400" b="1" spc="10" dirty="0">
                <a:solidFill>
                  <a:srgbClr val="001F5F"/>
                </a:solidFill>
                <a:latin typeface="Calibri"/>
                <a:cs typeface="Calibri"/>
              </a:rPr>
              <a:t> </a:t>
            </a:r>
            <a:r>
              <a:rPr sz="2400" b="1" spc="5" dirty="0">
                <a:solidFill>
                  <a:srgbClr val="001F5F"/>
                </a:solidFill>
                <a:latin typeface="Calibri"/>
                <a:cs typeface="Calibri"/>
              </a:rPr>
              <a:t>d</a:t>
            </a:r>
            <a:r>
              <a:rPr sz="2400" b="1" dirty="0">
                <a:solidFill>
                  <a:srgbClr val="001F5F"/>
                </a:solidFill>
                <a:latin typeface="Calibri"/>
                <a:cs typeface="Calibri"/>
              </a:rPr>
              <a:t>e</a:t>
            </a:r>
            <a:r>
              <a:rPr sz="2400" b="1" spc="-25" dirty="0">
                <a:solidFill>
                  <a:srgbClr val="001F5F"/>
                </a:solidFill>
                <a:latin typeface="Calibri"/>
                <a:cs typeface="Calibri"/>
              </a:rPr>
              <a:t> </a:t>
            </a:r>
            <a:r>
              <a:rPr sz="2400" b="1" spc="5" dirty="0">
                <a:solidFill>
                  <a:srgbClr val="001F5F"/>
                </a:solidFill>
                <a:latin typeface="Calibri"/>
                <a:cs typeface="Calibri"/>
              </a:rPr>
              <a:t>b</a:t>
            </a:r>
            <a:r>
              <a:rPr sz="2400" b="1" dirty="0">
                <a:solidFill>
                  <a:srgbClr val="001F5F"/>
                </a:solidFill>
                <a:latin typeface="Calibri"/>
                <a:cs typeface="Calibri"/>
              </a:rPr>
              <a:t>on</a:t>
            </a:r>
            <a:r>
              <a:rPr sz="2400" b="1" spc="-5" dirty="0">
                <a:solidFill>
                  <a:srgbClr val="001F5F"/>
                </a:solidFill>
                <a:latin typeface="Calibri"/>
                <a:cs typeface="Calibri"/>
              </a:rPr>
              <a:t> </a:t>
            </a:r>
            <a:r>
              <a:rPr sz="2400" b="1" spc="5" dirty="0">
                <a:solidFill>
                  <a:srgbClr val="001F5F"/>
                </a:solidFill>
                <a:latin typeface="Calibri"/>
                <a:cs typeface="Calibri"/>
              </a:rPr>
              <a:t>u</a:t>
            </a:r>
            <a:r>
              <a:rPr sz="2400" b="1" dirty="0">
                <a:solidFill>
                  <a:srgbClr val="001F5F"/>
                </a:solidFill>
                <a:latin typeface="Calibri"/>
                <a:cs typeface="Calibri"/>
              </a:rPr>
              <a:t>sa</a:t>
            </a:r>
            <a:r>
              <a:rPr sz="2400" b="1" spc="-40" dirty="0">
                <a:solidFill>
                  <a:srgbClr val="001F5F"/>
                </a:solidFill>
                <a:latin typeface="Calibri"/>
                <a:cs typeface="Calibri"/>
              </a:rPr>
              <a:t>g</a:t>
            </a:r>
            <a:r>
              <a:rPr sz="2400" b="1" dirty="0">
                <a:solidFill>
                  <a:srgbClr val="001F5F"/>
                </a:solidFill>
                <a:latin typeface="Calibri"/>
                <a:cs typeface="Calibri"/>
              </a:rPr>
              <a:t>e</a:t>
            </a:r>
            <a:endParaRPr sz="2400" dirty="0">
              <a:latin typeface="Calibri"/>
              <a:cs typeface="Calibri"/>
            </a:endParaRPr>
          </a:p>
          <a:p>
            <a:pPr marL="469900" indent="-457200">
              <a:buFont typeface="+mj-lt"/>
              <a:buAutoNum type="arabicPeriod"/>
            </a:pPr>
            <a:r>
              <a:rPr sz="2400" spc="-10" dirty="0">
                <a:solidFill>
                  <a:srgbClr val="001F5F"/>
                </a:solidFill>
                <a:latin typeface="Calibri"/>
                <a:cs typeface="Calibri"/>
              </a:rPr>
              <a:t>P</a:t>
            </a:r>
            <a:r>
              <a:rPr sz="2400" spc="-35" dirty="0">
                <a:solidFill>
                  <a:srgbClr val="001F5F"/>
                </a:solidFill>
                <a:latin typeface="Calibri"/>
                <a:cs typeface="Calibri"/>
              </a:rPr>
              <a:t>r</a:t>
            </a:r>
            <a:r>
              <a:rPr sz="2400" spc="-10" dirty="0">
                <a:solidFill>
                  <a:srgbClr val="001F5F"/>
                </a:solidFill>
                <a:latin typeface="Calibri"/>
                <a:cs typeface="Calibri"/>
              </a:rPr>
              <a:t>éciser</a:t>
            </a:r>
            <a:r>
              <a:rPr sz="2400" spc="-15" dirty="0">
                <a:solidFill>
                  <a:srgbClr val="001F5F"/>
                </a:solidFill>
                <a:latin typeface="Calibri"/>
                <a:cs typeface="Calibri"/>
              </a:rPr>
              <a:t> </a:t>
            </a:r>
            <a:r>
              <a:rPr sz="2400" dirty="0">
                <a:solidFill>
                  <a:srgbClr val="001F5F"/>
                </a:solidFill>
                <a:latin typeface="Calibri"/>
                <a:cs typeface="Calibri"/>
              </a:rPr>
              <a:t>la</a:t>
            </a:r>
            <a:r>
              <a:rPr sz="2400" spc="-15" dirty="0">
                <a:solidFill>
                  <a:srgbClr val="001F5F"/>
                </a:solidFill>
                <a:latin typeface="Calibri"/>
                <a:cs typeface="Calibri"/>
              </a:rPr>
              <a:t> </a:t>
            </a:r>
            <a:r>
              <a:rPr sz="2400" spc="-45" dirty="0">
                <a:solidFill>
                  <a:srgbClr val="001F5F"/>
                </a:solidFill>
                <a:latin typeface="Calibri"/>
                <a:cs typeface="Calibri"/>
              </a:rPr>
              <a:t>c</a:t>
            </a:r>
            <a:r>
              <a:rPr sz="2400" spc="5" dirty="0">
                <a:solidFill>
                  <a:srgbClr val="001F5F"/>
                </a:solidFill>
                <a:latin typeface="Calibri"/>
                <a:cs typeface="Calibri"/>
              </a:rPr>
              <a:t>o</a:t>
            </a:r>
            <a:r>
              <a:rPr sz="2400" spc="10" dirty="0">
                <a:solidFill>
                  <a:srgbClr val="001F5F"/>
                </a:solidFill>
                <a:latin typeface="Calibri"/>
                <a:cs typeface="Calibri"/>
              </a:rPr>
              <a:t>ndu</a:t>
            </a:r>
            <a:r>
              <a:rPr sz="2400" dirty="0">
                <a:solidFill>
                  <a:srgbClr val="001F5F"/>
                </a:solidFill>
                <a:latin typeface="Calibri"/>
                <a:cs typeface="Calibri"/>
              </a:rPr>
              <a:t>i</a:t>
            </a:r>
            <a:r>
              <a:rPr sz="2400" spc="-15" dirty="0">
                <a:solidFill>
                  <a:srgbClr val="001F5F"/>
                </a:solidFill>
                <a:latin typeface="Calibri"/>
                <a:cs typeface="Calibri"/>
              </a:rPr>
              <a:t>te</a:t>
            </a:r>
            <a:r>
              <a:rPr sz="2400" spc="-55" dirty="0">
                <a:solidFill>
                  <a:srgbClr val="001F5F"/>
                </a:solidFill>
                <a:latin typeface="Calibri"/>
                <a:cs typeface="Calibri"/>
              </a:rPr>
              <a:t> </a:t>
            </a:r>
            <a:r>
              <a:rPr sz="2400" dirty="0">
                <a:solidFill>
                  <a:srgbClr val="001F5F"/>
                </a:solidFill>
                <a:latin typeface="Calibri"/>
                <a:cs typeface="Calibri"/>
              </a:rPr>
              <a:t>à</a:t>
            </a:r>
            <a:r>
              <a:rPr sz="2400" spc="-10" dirty="0">
                <a:solidFill>
                  <a:srgbClr val="001F5F"/>
                </a:solidFill>
                <a:latin typeface="Calibri"/>
                <a:cs typeface="Calibri"/>
              </a:rPr>
              <a:t> </a:t>
            </a:r>
            <a:r>
              <a:rPr sz="2400" spc="-25" dirty="0">
                <a:solidFill>
                  <a:srgbClr val="001F5F"/>
                </a:solidFill>
                <a:latin typeface="Calibri"/>
                <a:cs typeface="Calibri"/>
              </a:rPr>
              <a:t>t</a:t>
            </a:r>
            <a:r>
              <a:rPr sz="2400" spc="-15" dirty="0">
                <a:solidFill>
                  <a:srgbClr val="001F5F"/>
                </a:solidFill>
                <a:latin typeface="Calibri"/>
                <a:cs typeface="Calibri"/>
              </a:rPr>
              <a:t>e</a:t>
            </a:r>
            <a:r>
              <a:rPr sz="2400" dirty="0">
                <a:solidFill>
                  <a:srgbClr val="001F5F"/>
                </a:solidFill>
                <a:latin typeface="Calibri"/>
                <a:cs typeface="Calibri"/>
              </a:rPr>
              <a:t>nir</a:t>
            </a:r>
            <a:r>
              <a:rPr sz="2400" spc="-40" dirty="0">
                <a:solidFill>
                  <a:srgbClr val="001F5F"/>
                </a:solidFill>
                <a:latin typeface="Calibri"/>
                <a:cs typeface="Calibri"/>
              </a:rPr>
              <a:t> </a:t>
            </a:r>
            <a:r>
              <a:rPr sz="2400" spc="-5" dirty="0">
                <a:solidFill>
                  <a:srgbClr val="001F5F"/>
                </a:solidFill>
                <a:latin typeface="Calibri"/>
                <a:cs typeface="Calibri"/>
              </a:rPr>
              <a:t>sel</a:t>
            </a:r>
            <a:r>
              <a:rPr sz="2400" spc="10" dirty="0">
                <a:solidFill>
                  <a:srgbClr val="001F5F"/>
                </a:solidFill>
                <a:latin typeface="Calibri"/>
                <a:cs typeface="Calibri"/>
              </a:rPr>
              <a:t>o</a:t>
            </a:r>
            <a:r>
              <a:rPr sz="2400" dirty="0">
                <a:solidFill>
                  <a:srgbClr val="001F5F"/>
                </a:solidFill>
                <a:latin typeface="Calibri"/>
                <a:cs typeface="Calibri"/>
              </a:rPr>
              <a:t>n</a:t>
            </a:r>
            <a:r>
              <a:rPr sz="2400" spc="-5" dirty="0">
                <a:solidFill>
                  <a:srgbClr val="001F5F"/>
                </a:solidFill>
                <a:latin typeface="Calibri"/>
                <a:cs typeface="Calibri"/>
              </a:rPr>
              <a:t> </a:t>
            </a:r>
            <a:r>
              <a:rPr sz="2400" dirty="0">
                <a:solidFill>
                  <a:srgbClr val="001F5F"/>
                </a:solidFill>
                <a:latin typeface="Calibri"/>
                <a:cs typeface="Calibri"/>
              </a:rPr>
              <a:t>le</a:t>
            </a:r>
            <a:r>
              <a:rPr sz="2400" spc="-20" dirty="0">
                <a:solidFill>
                  <a:srgbClr val="001F5F"/>
                </a:solidFill>
                <a:latin typeface="Calibri"/>
                <a:cs typeface="Calibri"/>
              </a:rPr>
              <a:t> </a:t>
            </a:r>
            <a:r>
              <a:rPr sz="2400" b="1" spc="-15" dirty="0">
                <a:solidFill>
                  <a:srgbClr val="001F5F"/>
                </a:solidFill>
                <a:latin typeface="Calibri"/>
                <a:cs typeface="Calibri"/>
              </a:rPr>
              <a:t>r</a:t>
            </a:r>
            <a:r>
              <a:rPr sz="2400" b="1" spc="-20" dirty="0">
                <a:solidFill>
                  <a:srgbClr val="001F5F"/>
                </a:solidFill>
                <a:latin typeface="Calibri"/>
                <a:cs typeface="Calibri"/>
              </a:rPr>
              <a:t>és</a:t>
            </a:r>
            <a:r>
              <a:rPr sz="2400" b="1" spc="-10" dirty="0">
                <a:solidFill>
                  <a:srgbClr val="001F5F"/>
                </a:solidFill>
                <a:latin typeface="Calibri"/>
                <a:cs typeface="Calibri"/>
              </a:rPr>
              <a:t>u</a:t>
            </a:r>
            <a:r>
              <a:rPr sz="2400" b="1" spc="-5" dirty="0">
                <a:solidFill>
                  <a:srgbClr val="001F5F"/>
                </a:solidFill>
                <a:latin typeface="Calibri"/>
                <a:cs typeface="Calibri"/>
              </a:rPr>
              <a:t>l</a:t>
            </a:r>
            <a:r>
              <a:rPr sz="2400" b="1" spc="-30" dirty="0">
                <a:solidFill>
                  <a:srgbClr val="001F5F"/>
                </a:solidFill>
                <a:latin typeface="Calibri"/>
                <a:cs typeface="Calibri"/>
              </a:rPr>
              <a:t>t</a:t>
            </a:r>
            <a:r>
              <a:rPr sz="2400" b="1" spc="-50" dirty="0">
                <a:solidFill>
                  <a:srgbClr val="001F5F"/>
                </a:solidFill>
                <a:latin typeface="Calibri"/>
                <a:cs typeface="Calibri"/>
              </a:rPr>
              <a:t>a</a:t>
            </a:r>
            <a:r>
              <a:rPr sz="2400" b="1" spc="-10" dirty="0">
                <a:solidFill>
                  <a:srgbClr val="001F5F"/>
                </a:solidFill>
                <a:latin typeface="Calibri"/>
                <a:cs typeface="Calibri"/>
              </a:rPr>
              <a:t>t </a:t>
            </a:r>
            <a:r>
              <a:rPr sz="2400" spc="10" dirty="0">
                <a:solidFill>
                  <a:srgbClr val="001F5F"/>
                </a:solidFill>
                <a:latin typeface="Calibri"/>
                <a:cs typeface="Calibri"/>
              </a:rPr>
              <a:t>d</a:t>
            </a:r>
            <a:r>
              <a:rPr sz="2400" spc="-15" dirty="0">
                <a:solidFill>
                  <a:srgbClr val="001F5F"/>
                </a:solidFill>
                <a:latin typeface="Calibri"/>
                <a:cs typeface="Calibri"/>
              </a:rPr>
              <a:t>e</a:t>
            </a:r>
            <a:r>
              <a:rPr sz="2400" dirty="0">
                <a:solidFill>
                  <a:srgbClr val="001F5F"/>
                </a:solidFill>
                <a:latin typeface="Calibri"/>
                <a:cs typeface="Calibri"/>
              </a:rPr>
              <a:t> </a:t>
            </a:r>
            <a:r>
              <a:rPr sz="2400" dirty="0" smtClean="0">
                <a:solidFill>
                  <a:srgbClr val="001F5F"/>
                </a:solidFill>
                <a:latin typeface="Calibri"/>
                <a:cs typeface="Calibri"/>
              </a:rPr>
              <a:t>l</a:t>
            </a:r>
            <a:r>
              <a:rPr sz="2400" spc="-10" dirty="0" smtClean="0">
                <a:solidFill>
                  <a:srgbClr val="001F5F"/>
                </a:solidFill>
                <a:latin typeface="Calibri"/>
                <a:cs typeface="Calibri"/>
              </a:rPr>
              <a:t>'</a:t>
            </a:r>
            <a:r>
              <a:rPr sz="2400" dirty="0" smtClean="0">
                <a:solidFill>
                  <a:srgbClr val="001F5F"/>
                </a:solidFill>
                <a:latin typeface="Calibri"/>
                <a:cs typeface="Calibri"/>
              </a:rPr>
              <a:t>a</a:t>
            </a:r>
            <a:r>
              <a:rPr sz="2400" spc="15" dirty="0" smtClean="0">
                <a:solidFill>
                  <a:srgbClr val="001F5F"/>
                </a:solidFill>
                <a:latin typeface="Calibri"/>
                <a:cs typeface="Calibri"/>
              </a:rPr>
              <a:t>u</a:t>
            </a:r>
            <a:r>
              <a:rPr sz="2400" spc="-25" dirty="0" smtClean="0">
                <a:solidFill>
                  <a:srgbClr val="001F5F"/>
                </a:solidFill>
                <a:latin typeface="Calibri"/>
                <a:cs typeface="Calibri"/>
              </a:rPr>
              <a:t>t</a:t>
            </a:r>
            <a:r>
              <a:rPr sz="2400" spc="5" dirty="0" smtClean="0">
                <a:solidFill>
                  <a:srgbClr val="001F5F"/>
                </a:solidFill>
                <a:latin typeface="Calibri"/>
                <a:cs typeface="Calibri"/>
              </a:rPr>
              <a:t>o</a:t>
            </a:r>
            <a:r>
              <a:rPr sz="2400" spc="-25" dirty="0" smtClean="0">
                <a:solidFill>
                  <a:srgbClr val="001F5F"/>
                </a:solidFill>
                <a:latin typeface="Calibri"/>
                <a:cs typeface="Calibri"/>
              </a:rPr>
              <a:t>t</a:t>
            </a:r>
            <a:r>
              <a:rPr sz="2400" spc="-15" dirty="0" smtClean="0">
                <a:solidFill>
                  <a:srgbClr val="001F5F"/>
                </a:solidFill>
                <a:latin typeface="Calibri"/>
                <a:cs typeface="Calibri"/>
              </a:rPr>
              <a:t>e</a:t>
            </a:r>
            <a:r>
              <a:rPr sz="2400" spc="-30" dirty="0" smtClean="0">
                <a:solidFill>
                  <a:srgbClr val="001F5F"/>
                </a:solidFill>
                <a:latin typeface="Calibri"/>
                <a:cs typeface="Calibri"/>
              </a:rPr>
              <a:t>s</a:t>
            </a:r>
            <a:r>
              <a:rPr sz="2400" spc="-10" dirty="0" smtClean="0">
                <a:solidFill>
                  <a:srgbClr val="001F5F"/>
                </a:solidFill>
                <a:latin typeface="Calibri"/>
                <a:cs typeface="Calibri"/>
              </a:rPr>
              <a:t>t</a:t>
            </a:r>
            <a:endParaRPr lang="fr-FR" sz="2400" dirty="0">
              <a:latin typeface="Calibri"/>
              <a:cs typeface="Calibri"/>
            </a:endParaRPr>
          </a:p>
          <a:p>
            <a:pPr marL="469900" indent="-457200">
              <a:buFont typeface="+mj-lt"/>
              <a:buAutoNum type="arabicPeriod"/>
            </a:pPr>
            <a:r>
              <a:rPr sz="2400" b="1" spc="5" dirty="0" smtClean="0">
                <a:solidFill>
                  <a:srgbClr val="001F5F"/>
                </a:solidFill>
                <a:latin typeface="Calibri"/>
                <a:cs typeface="Calibri"/>
              </a:rPr>
              <a:t>A</a:t>
            </a:r>
            <a:r>
              <a:rPr sz="2400" b="1" spc="-5" dirty="0" smtClean="0">
                <a:solidFill>
                  <a:srgbClr val="001F5F"/>
                </a:solidFill>
                <a:latin typeface="Calibri"/>
                <a:cs typeface="Calibri"/>
              </a:rPr>
              <a:t>c</a:t>
            </a:r>
            <a:r>
              <a:rPr sz="2400" b="1" spc="5" dirty="0" smtClean="0">
                <a:solidFill>
                  <a:srgbClr val="001F5F"/>
                </a:solidFill>
                <a:latin typeface="Calibri"/>
                <a:cs typeface="Calibri"/>
              </a:rPr>
              <a:t>c</a:t>
            </a:r>
            <a:r>
              <a:rPr sz="2400" b="1" dirty="0" smtClean="0">
                <a:solidFill>
                  <a:srgbClr val="001F5F"/>
                </a:solidFill>
                <a:latin typeface="Calibri"/>
                <a:cs typeface="Calibri"/>
              </a:rPr>
              <a:t>omp</a:t>
            </a:r>
            <a:r>
              <a:rPr sz="2400" b="1" spc="-10" dirty="0" smtClean="0">
                <a:solidFill>
                  <a:srgbClr val="001F5F"/>
                </a:solidFill>
                <a:latin typeface="Calibri"/>
                <a:cs typeface="Calibri"/>
              </a:rPr>
              <a:t>ag</a:t>
            </a:r>
            <a:r>
              <a:rPr sz="2400" b="1" spc="5" dirty="0" smtClean="0">
                <a:solidFill>
                  <a:srgbClr val="001F5F"/>
                </a:solidFill>
                <a:latin typeface="Calibri"/>
                <a:cs typeface="Calibri"/>
              </a:rPr>
              <a:t>n</a:t>
            </a:r>
            <a:r>
              <a:rPr sz="2400" b="1" spc="-5" dirty="0" smtClean="0">
                <a:solidFill>
                  <a:srgbClr val="001F5F"/>
                </a:solidFill>
                <a:latin typeface="Calibri"/>
                <a:cs typeface="Calibri"/>
              </a:rPr>
              <a:t>e</a:t>
            </a:r>
            <a:r>
              <a:rPr sz="2400" b="1" dirty="0" smtClean="0">
                <a:solidFill>
                  <a:srgbClr val="001F5F"/>
                </a:solidFill>
                <a:latin typeface="Calibri"/>
                <a:cs typeface="Calibri"/>
              </a:rPr>
              <a:t>r</a:t>
            </a:r>
            <a:r>
              <a:rPr sz="2400" b="1" spc="-35" dirty="0" smtClean="0">
                <a:solidFill>
                  <a:srgbClr val="001F5F"/>
                </a:solidFill>
                <a:latin typeface="Calibri"/>
                <a:cs typeface="Calibri"/>
              </a:rPr>
              <a:t> </a:t>
            </a:r>
            <a:r>
              <a:rPr sz="2400" b="1" spc="-30" dirty="0">
                <a:solidFill>
                  <a:srgbClr val="001F5F"/>
                </a:solidFill>
                <a:latin typeface="Calibri"/>
                <a:cs typeface="Calibri"/>
              </a:rPr>
              <a:t>e</a:t>
            </a:r>
            <a:r>
              <a:rPr sz="2400" b="1" dirty="0">
                <a:solidFill>
                  <a:srgbClr val="001F5F"/>
                </a:solidFill>
                <a:latin typeface="Calibri"/>
                <a:cs typeface="Calibri"/>
              </a:rPr>
              <a:t>t</a:t>
            </a:r>
            <a:r>
              <a:rPr sz="2400" b="1" spc="10" dirty="0">
                <a:solidFill>
                  <a:srgbClr val="001F5F"/>
                </a:solidFill>
                <a:latin typeface="Calibri"/>
                <a:cs typeface="Calibri"/>
              </a:rPr>
              <a:t> </a:t>
            </a:r>
            <a:r>
              <a:rPr sz="2400" b="1" dirty="0">
                <a:solidFill>
                  <a:srgbClr val="001F5F"/>
                </a:solidFill>
                <a:latin typeface="Calibri"/>
                <a:cs typeface="Calibri"/>
              </a:rPr>
              <a:t>o</a:t>
            </a:r>
            <a:r>
              <a:rPr sz="2400" b="1" spc="10" dirty="0">
                <a:solidFill>
                  <a:srgbClr val="001F5F"/>
                </a:solidFill>
                <a:latin typeface="Calibri"/>
                <a:cs typeface="Calibri"/>
              </a:rPr>
              <a:t>r</a:t>
            </a:r>
            <a:r>
              <a:rPr sz="2400" b="1" spc="-5" dirty="0">
                <a:solidFill>
                  <a:srgbClr val="001F5F"/>
                </a:solidFill>
                <a:latin typeface="Calibri"/>
                <a:cs typeface="Calibri"/>
              </a:rPr>
              <a:t>ie</a:t>
            </a:r>
            <a:r>
              <a:rPr sz="2400" b="1" spc="-25" dirty="0">
                <a:solidFill>
                  <a:srgbClr val="001F5F"/>
                </a:solidFill>
                <a:latin typeface="Calibri"/>
                <a:cs typeface="Calibri"/>
              </a:rPr>
              <a:t>n</a:t>
            </a:r>
            <a:r>
              <a:rPr sz="2400" b="1" spc="-20" dirty="0">
                <a:solidFill>
                  <a:srgbClr val="001F5F"/>
                </a:solidFill>
                <a:latin typeface="Calibri"/>
                <a:cs typeface="Calibri"/>
              </a:rPr>
              <a:t>t</a:t>
            </a:r>
            <a:r>
              <a:rPr sz="2400" b="1" spc="-5" dirty="0">
                <a:solidFill>
                  <a:srgbClr val="001F5F"/>
                </a:solidFill>
                <a:latin typeface="Calibri"/>
                <a:cs typeface="Calibri"/>
              </a:rPr>
              <a:t>e</a:t>
            </a:r>
            <a:r>
              <a:rPr sz="2400" b="1" dirty="0">
                <a:solidFill>
                  <a:srgbClr val="001F5F"/>
                </a:solidFill>
                <a:latin typeface="Calibri"/>
                <a:cs typeface="Calibri"/>
              </a:rPr>
              <a:t>r</a:t>
            </a:r>
            <a:r>
              <a:rPr sz="2400" b="1" spc="-35" dirty="0">
                <a:solidFill>
                  <a:srgbClr val="001F5F"/>
                </a:solidFill>
                <a:latin typeface="Calibri"/>
                <a:cs typeface="Calibri"/>
              </a:rPr>
              <a:t> </a:t>
            </a:r>
            <a:r>
              <a:rPr lang="fr-FR" sz="2400" b="1" spc="-5" dirty="0" smtClean="0">
                <a:solidFill>
                  <a:srgbClr val="001F5F"/>
                </a:solidFill>
                <a:latin typeface="Calibri"/>
                <a:cs typeface="Calibri"/>
              </a:rPr>
              <a:t>la </a:t>
            </a:r>
            <a:r>
              <a:rPr lang="fr-FR" sz="2400" b="1" spc="-5" dirty="0" smtClean="0">
                <a:solidFill>
                  <a:srgbClr val="001F5F"/>
                </a:solidFill>
                <a:latin typeface="Calibri"/>
                <a:cs typeface="Calibri"/>
              </a:rPr>
              <a:t>personne</a:t>
            </a:r>
            <a:endParaRPr lang="fr-FR" sz="2400" dirty="0">
              <a:latin typeface="Calibri"/>
              <a:cs typeface="Calibri"/>
            </a:endParaRPr>
          </a:p>
          <a:p>
            <a:pPr marL="469900" indent="-457200">
              <a:buFont typeface="+mj-lt"/>
              <a:buAutoNum type="arabicPeriod"/>
            </a:pPr>
            <a:r>
              <a:rPr sz="2400" b="1" spc="5" dirty="0" smtClean="0">
                <a:solidFill>
                  <a:srgbClr val="001F5F"/>
                </a:solidFill>
                <a:latin typeface="Calibri"/>
                <a:cs typeface="Calibri"/>
              </a:rPr>
              <a:t>O</a:t>
            </a:r>
            <a:r>
              <a:rPr sz="2400" b="1" dirty="0" smtClean="0">
                <a:solidFill>
                  <a:srgbClr val="001F5F"/>
                </a:solidFill>
                <a:latin typeface="Calibri"/>
                <a:cs typeface="Calibri"/>
              </a:rPr>
              <a:t>c</a:t>
            </a:r>
            <a:r>
              <a:rPr sz="2400" b="1" spc="-15" dirty="0" smtClean="0">
                <a:solidFill>
                  <a:srgbClr val="001F5F"/>
                </a:solidFill>
                <a:latin typeface="Calibri"/>
                <a:cs typeface="Calibri"/>
              </a:rPr>
              <a:t>c</a:t>
            </a:r>
            <a:r>
              <a:rPr sz="2400" b="1" spc="-10" dirty="0" smtClean="0">
                <a:solidFill>
                  <a:srgbClr val="001F5F"/>
                </a:solidFill>
                <a:latin typeface="Calibri"/>
                <a:cs typeface="Calibri"/>
              </a:rPr>
              <a:t>a</a:t>
            </a:r>
            <a:r>
              <a:rPr sz="2400" b="1" dirty="0" smtClean="0">
                <a:solidFill>
                  <a:srgbClr val="001F5F"/>
                </a:solidFill>
                <a:latin typeface="Calibri"/>
                <a:cs typeface="Calibri"/>
              </a:rPr>
              <a:t>s</a:t>
            </a:r>
            <a:r>
              <a:rPr sz="2400" b="1" spc="5" dirty="0" smtClean="0">
                <a:solidFill>
                  <a:srgbClr val="001F5F"/>
                </a:solidFill>
                <a:latin typeface="Calibri"/>
                <a:cs typeface="Calibri"/>
              </a:rPr>
              <a:t>i</a:t>
            </a:r>
            <a:r>
              <a:rPr sz="2400" b="1" dirty="0" smtClean="0">
                <a:solidFill>
                  <a:srgbClr val="001F5F"/>
                </a:solidFill>
                <a:latin typeface="Calibri"/>
                <a:cs typeface="Calibri"/>
              </a:rPr>
              <a:t>on</a:t>
            </a:r>
            <a:r>
              <a:rPr sz="2400" b="1" spc="-30" dirty="0" smtClean="0">
                <a:solidFill>
                  <a:srgbClr val="001F5F"/>
                </a:solidFill>
                <a:latin typeface="Calibri"/>
                <a:cs typeface="Calibri"/>
              </a:rPr>
              <a:t> </a:t>
            </a:r>
            <a:r>
              <a:rPr sz="2400" b="1" dirty="0">
                <a:solidFill>
                  <a:srgbClr val="001F5F"/>
                </a:solidFill>
                <a:latin typeface="Calibri"/>
                <a:cs typeface="Calibri"/>
              </a:rPr>
              <a:t>d</a:t>
            </a:r>
            <a:r>
              <a:rPr sz="2400" b="1" spc="-140" dirty="0">
                <a:solidFill>
                  <a:srgbClr val="001F5F"/>
                </a:solidFill>
                <a:latin typeface="Calibri"/>
                <a:cs typeface="Calibri"/>
              </a:rPr>
              <a:t>’</a:t>
            </a:r>
            <a:r>
              <a:rPr sz="2400" b="1" spc="-10" dirty="0">
                <a:solidFill>
                  <a:srgbClr val="001F5F"/>
                </a:solidFill>
                <a:latin typeface="Calibri"/>
                <a:cs typeface="Calibri"/>
              </a:rPr>
              <a:t>a</a:t>
            </a:r>
            <a:r>
              <a:rPr sz="2400" b="1" dirty="0">
                <a:solidFill>
                  <a:srgbClr val="001F5F"/>
                </a:solidFill>
                <a:latin typeface="Calibri"/>
                <a:cs typeface="Calibri"/>
              </a:rPr>
              <a:t>border</a:t>
            </a:r>
            <a:r>
              <a:rPr sz="2400" b="1" spc="-35" dirty="0">
                <a:solidFill>
                  <a:srgbClr val="001F5F"/>
                </a:solidFill>
                <a:latin typeface="Calibri"/>
                <a:cs typeface="Calibri"/>
              </a:rPr>
              <a:t> </a:t>
            </a:r>
            <a:r>
              <a:rPr sz="2400" b="1" spc="5" dirty="0">
                <a:solidFill>
                  <a:srgbClr val="001F5F"/>
                </a:solidFill>
                <a:latin typeface="Calibri"/>
                <a:cs typeface="Calibri"/>
              </a:rPr>
              <a:t>l</a:t>
            </a:r>
            <a:r>
              <a:rPr sz="2400" b="1" dirty="0">
                <a:solidFill>
                  <a:srgbClr val="001F5F"/>
                </a:solidFill>
                <a:latin typeface="Calibri"/>
                <a:cs typeface="Calibri"/>
              </a:rPr>
              <a:t>a</a:t>
            </a:r>
            <a:r>
              <a:rPr sz="2400" b="1" spc="-25" dirty="0">
                <a:solidFill>
                  <a:srgbClr val="001F5F"/>
                </a:solidFill>
                <a:latin typeface="Calibri"/>
                <a:cs typeface="Calibri"/>
              </a:rPr>
              <a:t> </a:t>
            </a:r>
            <a:r>
              <a:rPr sz="2400" b="1" dirty="0">
                <a:solidFill>
                  <a:srgbClr val="001F5F"/>
                </a:solidFill>
                <a:latin typeface="Calibri"/>
                <a:cs typeface="Calibri"/>
              </a:rPr>
              <a:t>p</a:t>
            </a:r>
            <a:r>
              <a:rPr sz="2400" b="1" spc="-15" dirty="0">
                <a:solidFill>
                  <a:srgbClr val="001F5F"/>
                </a:solidFill>
                <a:latin typeface="Calibri"/>
                <a:cs typeface="Calibri"/>
              </a:rPr>
              <a:t>r</a:t>
            </a:r>
            <a:r>
              <a:rPr sz="2400" b="1" dirty="0">
                <a:solidFill>
                  <a:srgbClr val="001F5F"/>
                </a:solidFill>
                <a:latin typeface="Calibri"/>
                <a:cs typeface="Calibri"/>
              </a:rPr>
              <a:t>é</a:t>
            </a:r>
            <a:r>
              <a:rPr sz="2400" b="1" spc="-40" dirty="0">
                <a:solidFill>
                  <a:srgbClr val="001F5F"/>
                </a:solidFill>
                <a:latin typeface="Calibri"/>
                <a:cs typeface="Calibri"/>
              </a:rPr>
              <a:t>v</a:t>
            </a:r>
            <a:r>
              <a:rPr sz="2400" b="1" dirty="0">
                <a:solidFill>
                  <a:srgbClr val="001F5F"/>
                </a:solidFill>
                <a:latin typeface="Calibri"/>
                <a:cs typeface="Calibri"/>
              </a:rPr>
              <a:t>e</a:t>
            </a:r>
            <a:r>
              <a:rPr sz="2400" b="1" spc="-25" dirty="0">
                <a:solidFill>
                  <a:srgbClr val="001F5F"/>
                </a:solidFill>
                <a:latin typeface="Calibri"/>
                <a:cs typeface="Calibri"/>
              </a:rPr>
              <a:t>n</a:t>
            </a:r>
            <a:r>
              <a:rPr sz="2400" b="1" dirty="0">
                <a:solidFill>
                  <a:srgbClr val="001F5F"/>
                </a:solidFill>
                <a:latin typeface="Calibri"/>
                <a:cs typeface="Calibri"/>
              </a:rPr>
              <a:t>t</a:t>
            </a:r>
            <a:r>
              <a:rPr sz="2400" b="1" spc="10" dirty="0">
                <a:solidFill>
                  <a:srgbClr val="001F5F"/>
                </a:solidFill>
                <a:latin typeface="Calibri"/>
                <a:cs typeface="Calibri"/>
              </a:rPr>
              <a:t>i</a:t>
            </a:r>
            <a:r>
              <a:rPr sz="2400" b="1" dirty="0">
                <a:solidFill>
                  <a:srgbClr val="001F5F"/>
                </a:solidFill>
                <a:latin typeface="Calibri"/>
                <a:cs typeface="Calibri"/>
              </a:rPr>
              <a:t>on</a:t>
            </a:r>
            <a:endParaRPr sz="2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3"/>
            <a:ext cx="8986520" cy="615553"/>
          </a:xfrm>
          <a:prstGeom prst="rect">
            <a:avLst/>
          </a:prstGeom>
        </p:spPr>
        <p:txBody>
          <a:bodyPr vert="horz" wrap="square" lIns="0" tIns="0" rIns="0" bIns="0" numCol="1" rtlCol="0" anchor="ctr" anchorCtr="0" compatLnSpc="1">
            <a:prstTxWarp prst="textNoShape">
              <a:avLst/>
            </a:prstTxWarp>
            <a:spAutoFit/>
          </a:bodyPr>
          <a:lstStyle/>
          <a:p>
            <a:pPr marL="219710"/>
            <a:r>
              <a:rPr sz="4000" spc="-35" dirty="0">
                <a:latin typeface="Calibri"/>
                <a:cs typeface="Calibri"/>
              </a:rPr>
              <a:t>C</a:t>
            </a:r>
            <a:r>
              <a:rPr sz="4000" dirty="0">
                <a:latin typeface="Calibri"/>
                <a:cs typeface="Calibri"/>
              </a:rPr>
              <a:t>ONDUITE</a:t>
            </a:r>
            <a:r>
              <a:rPr sz="4000" spc="-75" dirty="0">
                <a:latin typeface="Calibri"/>
                <a:cs typeface="Calibri"/>
              </a:rPr>
              <a:t> </a:t>
            </a:r>
            <a:r>
              <a:rPr sz="4000" dirty="0">
                <a:latin typeface="Calibri"/>
                <a:cs typeface="Calibri"/>
              </a:rPr>
              <a:t>A TENIR</a:t>
            </a:r>
            <a:r>
              <a:rPr sz="4000" spc="-45" dirty="0">
                <a:latin typeface="Calibri"/>
                <a:cs typeface="Calibri"/>
              </a:rPr>
              <a:t> </a:t>
            </a:r>
            <a:r>
              <a:rPr sz="4000" dirty="0">
                <a:latin typeface="Calibri"/>
                <a:cs typeface="Calibri"/>
              </a:rPr>
              <a:t>A</a:t>
            </a:r>
            <a:r>
              <a:rPr sz="4000" spc="-25" dirty="0">
                <a:latin typeface="Calibri"/>
                <a:cs typeface="Calibri"/>
              </a:rPr>
              <a:t> </a:t>
            </a:r>
            <a:r>
              <a:rPr sz="4000" spc="-285" dirty="0" smtClean="0">
                <a:latin typeface="Calibri"/>
                <a:cs typeface="Calibri"/>
              </a:rPr>
              <a:t>L</a:t>
            </a:r>
            <a:r>
              <a:rPr sz="4000" spc="-150" dirty="0" smtClean="0">
                <a:latin typeface="Calibri"/>
                <a:cs typeface="Calibri"/>
              </a:rPr>
              <a:t>’</a:t>
            </a:r>
            <a:r>
              <a:rPr sz="4000" dirty="0" smtClean="0">
                <a:latin typeface="Calibri"/>
                <a:cs typeface="Calibri"/>
              </a:rPr>
              <a:t>OF</a:t>
            </a:r>
            <a:r>
              <a:rPr sz="4000" spc="10" dirty="0" smtClean="0">
                <a:latin typeface="Calibri"/>
                <a:cs typeface="Calibri"/>
              </a:rPr>
              <a:t>F</a:t>
            </a:r>
            <a:r>
              <a:rPr sz="4000" dirty="0" smtClean="0">
                <a:latin typeface="Calibri"/>
                <a:cs typeface="Calibri"/>
              </a:rPr>
              <a:t>ICINE</a:t>
            </a:r>
            <a:endParaRPr sz="4000" dirty="0">
              <a:latin typeface="Calibri"/>
              <a:cs typeface="Calibri"/>
            </a:endParaRPr>
          </a:p>
        </p:txBody>
      </p:sp>
      <p:sp>
        <p:nvSpPr>
          <p:cNvPr id="3" name="object 3"/>
          <p:cNvSpPr/>
          <p:nvPr/>
        </p:nvSpPr>
        <p:spPr>
          <a:xfrm>
            <a:off x="5683254" y="2609864"/>
            <a:ext cx="2197127" cy="114298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640014" y="2597233"/>
            <a:ext cx="2173335" cy="148591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655090" y="2554285"/>
            <a:ext cx="1028657" cy="1727158"/>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602741" y="1159637"/>
            <a:ext cx="8795385" cy="1455527"/>
          </a:xfrm>
          <a:prstGeom prst="rect">
            <a:avLst/>
          </a:prstGeom>
        </p:spPr>
        <p:txBody>
          <a:bodyPr vert="horz" wrap="square" lIns="0" tIns="0" rIns="0" bIns="0" rtlCol="0">
            <a:spAutoFit/>
          </a:bodyPr>
          <a:lstStyle/>
          <a:p>
            <a:pPr marL="12700"/>
            <a:r>
              <a:rPr sz="3200" b="1" spc="-30" dirty="0">
                <a:solidFill>
                  <a:srgbClr val="001F5F"/>
                </a:solidFill>
                <a:latin typeface="Calibri"/>
                <a:cs typeface="Calibri"/>
              </a:rPr>
              <a:t>D</a:t>
            </a:r>
            <a:r>
              <a:rPr sz="3200" b="1" spc="-10" dirty="0">
                <a:solidFill>
                  <a:srgbClr val="001F5F"/>
                </a:solidFill>
                <a:latin typeface="Calibri"/>
                <a:cs typeface="Calibri"/>
              </a:rPr>
              <a:t>a</a:t>
            </a:r>
            <a:r>
              <a:rPr sz="3200" b="1" spc="-30" dirty="0">
                <a:solidFill>
                  <a:srgbClr val="001F5F"/>
                </a:solidFill>
                <a:latin typeface="Calibri"/>
                <a:cs typeface="Calibri"/>
              </a:rPr>
              <a:t>n</a:t>
            </a:r>
            <a:r>
              <a:rPr sz="3200" b="1" spc="-15" dirty="0">
                <a:solidFill>
                  <a:srgbClr val="001F5F"/>
                </a:solidFill>
                <a:latin typeface="Calibri"/>
                <a:cs typeface="Calibri"/>
              </a:rPr>
              <a:t>s</a:t>
            </a:r>
            <a:r>
              <a:rPr sz="3200" b="1" spc="-5" dirty="0">
                <a:solidFill>
                  <a:srgbClr val="001F5F"/>
                </a:solidFill>
                <a:latin typeface="Calibri"/>
                <a:cs typeface="Calibri"/>
              </a:rPr>
              <a:t> </a:t>
            </a:r>
            <a:r>
              <a:rPr sz="3200" b="1" spc="-50" dirty="0">
                <a:solidFill>
                  <a:srgbClr val="001F5F"/>
                </a:solidFill>
                <a:latin typeface="Calibri"/>
                <a:cs typeface="Calibri"/>
              </a:rPr>
              <a:t>t</a:t>
            </a:r>
            <a:r>
              <a:rPr sz="3200" b="1" spc="-15" dirty="0">
                <a:solidFill>
                  <a:srgbClr val="001F5F"/>
                </a:solidFill>
                <a:latin typeface="Calibri"/>
                <a:cs typeface="Calibri"/>
              </a:rPr>
              <a:t>o</a:t>
            </a:r>
            <a:r>
              <a:rPr sz="3200" b="1" spc="-30" dirty="0">
                <a:solidFill>
                  <a:srgbClr val="001F5F"/>
                </a:solidFill>
                <a:latin typeface="Calibri"/>
                <a:cs typeface="Calibri"/>
              </a:rPr>
              <a:t>u</a:t>
            </a:r>
            <a:r>
              <a:rPr sz="3200" b="1" spc="-15" dirty="0">
                <a:solidFill>
                  <a:srgbClr val="001F5F"/>
                </a:solidFill>
                <a:latin typeface="Calibri"/>
                <a:cs typeface="Calibri"/>
              </a:rPr>
              <a:t>s</a:t>
            </a:r>
            <a:r>
              <a:rPr sz="3200" b="1" spc="15" dirty="0">
                <a:solidFill>
                  <a:srgbClr val="001F5F"/>
                </a:solidFill>
                <a:latin typeface="Calibri"/>
                <a:cs typeface="Calibri"/>
              </a:rPr>
              <a:t> </a:t>
            </a:r>
            <a:r>
              <a:rPr sz="3200" b="1" spc="-15" dirty="0">
                <a:solidFill>
                  <a:srgbClr val="001F5F"/>
                </a:solidFill>
                <a:latin typeface="Calibri"/>
                <a:cs typeface="Calibri"/>
              </a:rPr>
              <a:t>les</a:t>
            </a:r>
            <a:r>
              <a:rPr sz="3200" b="1" spc="-10" dirty="0">
                <a:solidFill>
                  <a:srgbClr val="001F5F"/>
                </a:solidFill>
                <a:latin typeface="Calibri"/>
                <a:cs typeface="Calibri"/>
              </a:rPr>
              <a:t> </a:t>
            </a:r>
            <a:r>
              <a:rPr sz="3200" b="1" spc="-20" dirty="0">
                <a:solidFill>
                  <a:srgbClr val="001F5F"/>
                </a:solidFill>
                <a:latin typeface="Calibri"/>
                <a:cs typeface="Calibri"/>
              </a:rPr>
              <a:t>cas</a:t>
            </a:r>
            <a:r>
              <a:rPr sz="3200" b="1" spc="-10" dirty="0">
                <a:solidFill>
                  <a:srgbClr val="001F5F"/>
                </a:solidFill>
                <a:latin typeface="Calibri"/>
                <a:cs typeface="Calibri"/>
              </a:rPr>
              <a:t>, </a:t>
            </a:r>
            <a:r>
              <a:rPr sz="3200" b="1" spc="-15" dirty="0">
                <a:solidFill>
                  <a:srgbClr val="001F5F"/>
                </a:solidFill>
                <a:latin typeface="Calibri"/>
                <a:cs typeface="Calibri"/>
              </a:rPr>
              <a:t>insi</a:t>
            </a:r>
            <a:r>
              <a:rPr sz="3200" b="1" spc="-65" dirty="0">
                <a:solidFill>
                  <a:srgbClr val="001F5F"/>
                </a:solidFill>
                <a:latin typeface="Calibri"/>
                <a:cs typeface="Calibri"/>
              </a:rPr>
              <a:t>st</a:t>
            </a:r>
            <a:r>
              <a:rPr sz="3200" b="1" spc="-25" dirty="0">
                <a:solidFill>
                  <a:srgbClr val="001F5F"/>
                </a:solidFill>
                <a:latin typeface="Calibri"/>
                <a:cs typeface="Calibri"/>
              </a:rPr>
              <a:t>e</a:t>
            </a:r>
            <a:r>
              <a:rPr sz="3200" b="1" spc="-15" dirty="0">
                <a:solidFill>
                  <a:srgbClr val="001F5F"/>
                </a:solidFill>
                <a:latin typeface="Calibri"/>
                <a:cs typeface="Calibri"/>
              </a:rPr>
              <a:t>r</a:t>
            </a:r>
            <a:r>
              <a:rPr sz="3200" b="1" spc="60" dirty="0">
                <a:solidFill>
                  <a:srgbClr val="001F5F"/>
                </a:solidFill>
                <a:latin typeface="Calibri"/>
                <a:cs typeface="Calibri"/>
              </a:rPr>
              <a:t> </a:t>
            </a:r>
            <a:r>
              <a:rPr sz="3200" b="1" spc="-15" dirty="0">
                <a:solidFill>
                  <a:srgbClr val="001F5F"/>
                </a:solidFill>
                <a:latin typeface="Calibri"/>
                <a:cs typeface="Calibri"/>
              </a:rPr>
              <a:t>s</a:t>
            </a:r>
            <a:r>
              <a:rPr sz="3200" b="1" spc="-35" dirty="0">
                <a:solidFill>
                  <a:srgbClr val="001F5F"/>
                </a:solidFill>
                <a:latin typeface="Calibri"/>
                <a:cs typeface="Calibri"/>
              </a:rPr>
              <a:t>u</a:t>
            </a:r>
            <a:r>
              <a:rPr sz="3200" b="1" spc="-15" dirty="0">
                <a:solidFill>
                  <a:srgbClr val="001F5F"/>
                </a:solidFill>
                <a:latin typeface="Calibri"/>
                <a:cs typeface="Calibri"/>
              </a:rPr>
              <a:t>r</a:t>
            </a:r>
            <a:r>
              <a:rPr sz="3200" b="1" spc="5" dirty="0">
                <a:solidFill>
                  <a:srgbClr val="001F5F"/>
                </a:solidFill>
                <a:latin typeface="Calibri"/>
                <a:cs typeface="Calibri"/>
              </a:rPr>
              <a:t> </a:t>
            </a:r>
            <a:r>
              <a:rPr sz="3200" b="1" spc="-15" dirty="0">
                <a:solidFill>
                  <a:srgbClr val="001F5F"/>
                </a:solidFill>
                <a:latin typeface="Calibri"/>
                <a:cs typeface="Calibri"/>
              </a:rPr>
              <a:t>les</a:t>
            </a:r>
            <a:r>
              <a:rPr sz="3200" b="1" spc="-10" dirty="0">
                <a:solidFill>
                  <a:srgbClr val="001F5F"/>
                </a:solidFill>
                <a:latin typeface="Calibri"/>
                <a:cs typeface="Calibri"/>
              </a:rPr>
              <a:t> </a:t>
            </a:r>
            <a:r>
              <a:rPr sz="3200" b="1" spc="-25" dirty="0">
                <a:solidFill>
                  <a:srgbClr val="001F5F"/>
                </a:solidFill>
                <a:latin typeface="Calibri"/>
                <a:cs typeface="Calibri"/>
              </a:rPr>
              <a:t>mesu</a:t>
            </a:r>
            <a:r>
              <a:rPr sz="3200" b="1" spc="-75" dirty="0">
                <a:solidFill>
                  <a:srgbClr val="001F5F"/>
                </a:solidFill>
                <a:latin typeface="Calibri"/>
                <a:cs typeface="Calibri"/>
              </a:rPr>
              <a:t>r</a:t>
            </a:r>
            <a:r>
              <a:rPr sz="3200" b="1" spc="-25" dirty="0">
                <a:solidFill>
                  <a:srgbClr val="001F5F"/>
                </a:solidFill>
                <a:latin typeface="Calibri"/>
                <a:cs typeface="Calibri"/>
              </a:rPr>
              <a:t>e</a:t>
            </a:r>
            <a:r>
              <a:rPr sz="3200" b="1" spc="-15" dirty="0">
                <a:solidFill>
                  <a:srgbClr val="001F5F"/>
                </a:solidFill>
                <a:latin typeface="Calibri"/>
                <a:cs typeface="Calibri"/>
              </a:rPr>
              <a:t>s</a:t>
            </a:r>
            <a:r>
              <a:rPr sz="3200" b="1" spc="40" dirty="0">
                <a:solidFill>
                  <a:srgbClr val="001F5F"/>
                </a:solidFill>
                <a:latin typeface="Calibri"/>
                <a:cs typeface="Calibri"/>
              </a:rPr>
              <a:t> </a:t>
            </a:r>
            <a:r>
              <a:rPr sz="3200" b="1" spc="-30" dirty="0">
                <a:solidFill>
                  <a:srgbClr val="001F5F"/>
                </a:solidFill>
                <a:latin typeface="Calibri"/>
                <a:cs typeface="Calibri"/>
              </a:rPr>
              <a:t>d</a:t>
            </a:r>
            <a:r>
              <a:rPr sz="3200" b="1" spc="-20" dirty="0">
                <a:solidFill>
                  <a:srgbClr val="001F5F"/>
                </a:solidFill>
                <a:latin typeface="Calibri"/>
                <a:cs typeface="Calibri"/>
              </a:rPr>
              <a:t>e</a:t>
            </a:r>
            <a:endParaRPr sz="3200">
              <a:latin typeface="Calibri"/>
              <a:cs typeface="Calibri"/>
            </a:endParaRPr>
          </a:p>
          <a:p>
            <a:pPr marL="12700"/>
            <a:r>
              <a:rPr sz="3200" b="1" spc="-35" dirty="0">
                <a:solidFill>
                  <a:srgbClr val="001F5F"/>
                </a:solidFill>
                <a:latin typeface="Calibri"/>
                <a:cs typeface="Calibri"/>
              </a:rPr>
              <a:t>p</a:t>
            </a:r>
            <a:r>
              <a:rPr sz="3200" b="1" spc="-75" dirty="0">
                <a:solidFill>
                  <a:srgbClr val="001F5F"/>
                </a:solidFill>
                <a:latin typeface="Calibri"/>
                <a:cs typeface="Calibri"/>
              </a:rPr>
              <a:t>r</a:t>
            </a:r>
            <a:r>
              <a:rPr sz="3200" b="1" spc="-45" dirty="0">
                <a:solidFill>
                  <a:srgbClr val="001F5F"/>
                </a:solidFill>
                <a:latin typeface="Calibri"/>
                <a:cs typeface="Calibri"/>
              </a:rPr>
              <a:t>év</a:t>
            </a:r>
            <a:r>
              <a:rPr sz="3200" b="1" spc="-25" dirty="0">
                <a:solidFill>
                  <a:srgbClr val="001F5F"/>
                </a:solidFill>
                <a:latin typeface="Calibri"/>
                <a:cs typeface="Calibri"/>
              </a:rPr>
              <a:t>e</a:t>
            </a:r>
            <a:r>
              <a:rPr sz="3200" b="1" spc="-55" dirty="0">
                <a:solidFill>
                  <a:srgbClr val="001F5F"/>
                </a:solidFill>
                <a:latin typeface="Calibri"/>
                <a:cs typeface="Calibri"/>
              </a:rPr>
              <a:t>n</a:t>
            </a:r>
            <a:r>
              <a:rPr sz="3200" b="1" spc="-10" dirty="0">
                <a:solidFill>
                  <a:srgbClr val="001F5F"/>
                </a:solidFill>
                <a:latin typeface="Calibri"/>
                <a:cs typeface="Calibri"/>
              </a:rPr>
              <a:t>ti</a:t>
            </a:r>
            <a:r>
              <a:rPr sz="3200" b="1" spc="-15" dirty="0">
                <a:solidFill>
                  <a:srgbClr val="001F5F"/>
                </a:solidFill>
                <a:latin typeface="Calibri"/>
                <a:cs typeface="Calibri"/>
              </a:rPr>
              <a:t>o</a:t>
            </a:r>
            <a:r>
              <a:rPr sz="3200" b="1" spc="-20" dirty="0">
                <a:solidFill>
                  <a:srgbClr val="001F5F"/>
                </a:solidFill>
                <a:latin typeface="Calibri"/>
                <a:cs typeface="Calibri"/>
              </a:rPr>
              <a:t>n</a:t>
            </a:r>
            <a:r>
              <a:rPr sz="3200" b="1" spc="50" dirty="0">
                <a:solidFill>
                  <a:srgbClr val="001F5F"/>
                </a:solidFill>
                <a:latin typeface="Calibri"/>
                <a:cs typeface="Calibri"/>
              </a:rPr>
              <a:t> </a:t>
            </a:r>
            <a:r>
              <a:rPr sz="3200" b="1" spc="-35" dirty="0">
                <a:solidFill>
                  <a:srgbClr val="001F5F"/>
                </a:solidFill>
                <a:latin typeface="Calibri"/>
                <a:cs typeface="Calibri"/>
              </a:rPr>
              <a:t>d</a:t>
            </a:r>
            <a:r>
              <a:rPr sz="3200" b="1" spc="-20" dirty="0">
                <a:solidFill>
                  <a:srgbClr val="001F5F"/>
                </a:solidFill>
                <a:latin typeface="Calibri"/>
                <a:cs typeface="Calibri"/>
              </a:rPr>
              <a:t>e</a:t>
            </a:r>
            <a:r>
              <a:rPr sz="3200" b="1" spc="-5" dirty="0">
                <a:solidFill>
                  <a:srgbClr val="001F5F"/>
                </a:solidFill>
                <a:latin typeface="Calibri"/>
                <a:cs typeface="Calibri"/>
              </a:rPr>
              <a:t> </a:t>
            </a:r>
            <a:r>
              <a:rPr sz="3200" b="1" spc="-15" dirty="0">
                <a:solidFill>
                  <a:srgbClr val="001F5F"/>
                </a:solidFill>
                <a:latin typeface="Calibri"/>
                <a:cs typeface="Calibri"/>
              </a:rPr>
              <a:t>la</a:t>
            </a:r>
            <a:r>
              <a:rPr sz="3200" b="1" spc="5" dirty="0">
                <a:solidFill>
                  <a:srgbClr val="001F5F"/>
                </a:solidFill>
                <a:latin typeface="Calibri"/>
                <a:cs typeface="Calibri"/>
              </a:rPr>
              <a:t> </a:t>
            </a:r>
            <a:r>
              <a:rPr sz="3200" b="1" spc="-15" dirty="0">
                <a:solidFill>
                  <a:srgbClr val="001F5F"/>
                </a:solidFill>
                <a:latin typeface="Calibri"/>
                <a:cs typeface="Calibri"/>
              </a:rPr>
              <a:t>t</a:t>
            </a:r>
            <a:r>
              <a:rPr sz="3200" b="1" spc="-100" dirty="0">
                <a:solidFill>
                  <a:srgbClr val="001F5F"/>
                </a:solidFill>
                <a:latin typeface="Calibri"/>
                <a:cs typeface="Calibri"/>
              </a:rPr>
              <a:t>r</a:t>
            </a:r>
            <a:r>
              <a:rPr sz="3200" b="1" spc="-20" dirty="0">
                <a:solidFill>
                  <a:srgbClr val="001F5F"/>
                </a:solidFill>
                <a:latin typeface="Calibri"/>
                <a:cs typeface="Calibri"/>
              </a:rPr>
              <a:t>ans</a:t>
            </a:r>
            <a:r>
              <a:rPr sz="3200" b="1" spc="-45" dirty="0">
                <a:solidFill>
                  <a:srgbClr val="001F5F"/>
                </a:solidFill>
                <a:latin typeface="Calibri"/>
                <a:cs typeface="Calibri"/>
              </a:rPr>
              <a:t>m</a:t>
            </a:r>
            <a:r>
              <a:rPr sz="3200" b="1" spc="-15" dirty="0">
                <a:solidFill>
                  <a:srgbClr val="001F5F"/>
                </a:solidFill>
                <a:latin typeface="Calibri"/>
                <a:cs typeface="Calibri"/>
              </a:rPr>
              <a:t>issi</a:t>
            </a:r>
            <a:r>
              <a:rPr sz="3200" b="1" spc="-10" dirty="0">
                <a:solidFill>
                  <a:srgbClr val="001F5F"/>
                </a:solidFill>
                <a:latin typeface="Calibri"/>
                <a:cs typeface="Calibri"/>
              </a:rPr>
              <a:t>o</a:t>
            </a:r>
            <a:r>
              <a:rPr sz="3200" b="1" spc="-20" dirty="0">
                <a:solidFill>
                  <a:srgbClr val="001F5F"/>
                </a:solidFill>
                <a:latin typeface="Calibri"/>
                <a:cs typeface="Calibri"/>
              </a:rPr>
              <a:t>n</a:t>
            </a:r>
            <a:r>
              <a:rPr sz="3200" b="1" spc="5" dirty="0">
                <a:solidFill>
                  <a:srgbClr val="001F5F"/>
                </a:solidFill>
                <a:latin typeface="Calibri"/>
                <a:cs typeface="Calibri"/>
              </a:rPr>
              <a:t> </a:t>
            </a:r>
            <a:r>
              <a:rPr sz="3200" b="1" spc="-35" dirty="0">
                <a:solidFill>
                  <a:srgbClr val="001F5F"/>
                </a:solidFill>
                <a:latin typeface="Calibri"/>
                <a:cs typeface="Calibri"/>
              </a:rPr>
              <a:t>d</a:t>
            </a:r>
            <a:r>
              <a:rPr sz="3200" b="1" spc="-20" dirty="0">
                <a:solidFill>
                  <a:srgbClr val="001F5F"/>
                </a:solidFill>
                <a:latin typeface="Calibri"/>
                <a:cs typeface="Calibri"/>
              </a:rPr>
              <a:t>u</a:t>
            </a:r>
            <a:r>
              <a:rPr sz="3200" b="1" spc="5" dirty="0">
                <a:solidFill>
                  <a:srgbClr val="001F5F"/>
                </a:solidFill>
                <a:latin typeface="Calibri"/>
                <a:cs typeface="Calibri"/>
              </a:rPr>
              <a:t> </a:t>
            </a:r>
            <a:r>
              <a:rPr sz="3200" b="1" spc="-20" dirty="0">
                <a:solidFill>
                  <a:srgbClr val="001F5F"/>
                </a:solidFill>
                <a:latin typeface="Calibri"/>
                <a:cs typeface="Calibri"/>
              </a:rPr>
              <a:t>VIH.</a:t>
            </a:r>
            <a:endParaRPr sz="3200">
              <a:latin typeface="Calibri"/>
              <a:cs typeface="Calibri"/>
            </a:endParaRPr>
          </a:p>
          <a:p>
            <a:pPr marL="12700">
              <a:spcBef>
                <a:spcPts val="310"/>
              </a:spcBef>
            </a:pPr>
            <a:r>
              <a:rPr sz="2800" spc="-15" dirty="0">
                <a:solidFill>
                  <a:srgbClr val="001F5F"/>
                </a:solidFill>
                <a:latin typeface="Calibri"/>
                <a:cs typeface="Calibri"/>
              </a:rPr>
              <a:t>P</a:t>
            </a:r>
            <a:r>
              <a:rPr sz="2800" spc="-45" dirty="0">
                <a:solidFill>
                  <a:srgbClr val="001F5F"/>
                </a:solidFill>
                <a:latin typeface="Calibri"/>
                <a:cs typeface="Calibri"/>
              </a:rPr>
              <a:t>r</a:t>
            </a:r>
            <a:r>
              <a:rPr sz="2800" dirty="0">
                <a:solidFill>
                  <a:srgbClr val="001F5F"/>
                </a:solidFill>
                <a:latin typeface="Calibri"/>
                <a:cs typeface="Calibri"/>
              </a:rPr>
              <a:t>ése</a:t>
            </a:r>
            <a:r>
              <a:rPr sz="2800" spc="15" dirty="0">
                <a:solidFill>
                  <a:srgbClr val="001F5F"/>
                </a:solidFill>
                <a:latin typeface="Calibri"/>
                <a:cs typeface="Calibri"/>
              </a:rPr>
              <a:t>r</a:t>
            </a:r>
            <a:r>
              <a:rPr sz="2800" spc="-45" dirty="0">
                <a:solidFill>
                  <a:srgbClr val="001F5F"/>
                </a:solidFill>
                <a:latin typeface="Calibri"/>
                <a:cs typeface="Calibri"/>
              </a:rPr>
              <a:t>v</a:t>
            </a:r>
            <a:r>
              <a:rPr sz="2800" spc="-30" dirty="0">
                <a:solidFill>
                  <a:srgbClr val="001F5F"/>
                </a:solidFill>
                <a:latin typeface="Calibri"/>
                <a:cs typeface="Calibri"/>
              </a:rPr>
              <a:t>a</a:t>
            </a:r>
            <a:r>
              <a:rPr sz="2800" dirty="0">
                <a:solidFill>
                  <a:srgbClr val="001F5F"/>
                </a:solidFill>
                <a:latin typeface="Calibri"/>
                <a:cs typeface="Calibri"/>
              </a:rPr>
              <a:t>ti</a:t>
            </a:r>
            <a:r>
              <a:rPr sz="2800" spc="-45" dirty="0">
                <a:solidFill>
                  <a:srgbClr val="001F5F"/>
                </a:solidFill>
                <a:latin typeface="Calibri"/>
                <a:cs typeface="Calibri"/>
              </a:rPr>
              <a:t>f</a:t>
            </a:r>
            <a:r>
              <a:rPr sz="2800" dirty="0">
                <a:solidFill>
                  <a:srgbClr val="001F5F"/>
                </a:solidFill>
                <a:latin typeface="Calibri"/>
                <a:cs typeface="Calibri"/>
              </a:rPr>
              <a:t>s</a:t>
            </a:r>
            <a:r>
              <a:rPr sz="2800" spc="-30" dirty="0">
                <a:solidFill>
                  <a:srgbClr val="001F5F"/>
                </a:solidFill>
                <a:latin typeface="Calibri"/>
                <a:cs typeface="Calibri"/>
              </a:rPr>
              <a:t> e</a:t>
            </a:r>
            <a:r>
              <a:rPr sz="2800" dirty="0">
                <a:solidFill>
                  <a:srgbClr val="001F5F"/>
                </a:solidFill>
                <a:latin typeface="Calibri"/>
                <a:cs typeface="Calibri"/>
              </a:rPr>
              <a:t>t</a:t>
            </a:r>
            <a:r>
              <a:rPr sz="2800" spc="5" dirty="0">
                <a:solidFill>
                  <a:srgbClr val="001F5F"/>
                </a:solidFill>
                <a:latin typeface="Calibri"/>
                <a:cs typeface="Calibri"/>
              </a:rPr>
              <a:t> </a:t>
            </a:r>
            <a:r>
              <a:rPr sz="2800" dirty="0">
                <a:solidFill>
                  <a:srgbClr val="001F5F"/>
                </a:solidFill>
                <a:latin typeface="Calibri"/>
                <a:cs typeface="Calibri"/>
              </a:rPr>
              <a:t>lu</a:t>
            </a:r>
            <a:r>
              <a:rPr sz="2800" spc="-25" dirty="0">
                <a:solidFill>
                  <a:srgbClr val="001F5F"/>
                </a:solidFill>
                <a:latin typeface="Calibri"/>
                <a:cs typeface="Calibri"/>
              </a:rPr>
              <a:t>b</a:t>
            </a:r>
            <a:r>
              <a:rPr sz="2800" dirty="0">
                <a:solidFill>
                  <a:srgbClr val="001F5F"/>
                </a:solidFill>
                <a:latin typeface="Calibri"/>
                <a:cs typeface="Calibri"/>
              </a:rPr>
              <a:t>ri</a:t>
            </a:r>
            <a:r>
              <a:rPr sz="2800" spc="10" dirty="0">
                <a:solidFill>
                  <a:srgbClr val="001F5F"/>
                </a:solidFill>
                <a:latin typeface="Calibri"/>
                <a:cs typeface="Calibri"/>
              </a:rPr>
              <a:t>f</a:t>
            </a:r>
            <a:r>
              <a:rPr sz="2800" dirty="0">
                <a:solidFill>
                  <a:srgbClr val="001F5F"/>
                </a:solidFill>
                <a:latin typeface="Calibri"/>
                <a:cs typeface="Calibri"/>
              </a:rPr>
              <a:t>ia</a:t>
            </a:r>
            <a:r>
              <a:rPr sz="2800" spc="-40" dirty="0">
                <a:solidFill>
                  <a:srgbClr val="001F5F"/>
                </a:solidFill>
                <a:latin typeface="Calibri"/>
                <a:cs typeface="Calibri"/>
              </a:rPr>
              <a:t>n</a:t>
            </a:r>
            <a:r>
              <a:rPr sz="2800" dirty="0">
                <a:solidFill>
                  <a:srgbClr val="001F5F"/>
                </a:solidFill>
                <a:latin typeface="Calibri"/>
                <a:cs typeface="Calibri"/>
              </a:rPr>
              <a:t>ts</a:t>
            </a:r>
            <a:r>
              <a:rPr sz="2800" spc="-20" dirty="0">
                <a:solidFill>
                  <a:srgbClr val="001F5F"/>
                </a:solidFill>
                <a:latin typeface="Calibri"/>
                <a:cs typeface="Calibri"/>
              </a:rPr>
              <a:t> </a:t>
            </a:r>
            <a:r>
              <a:rPr sz="2800" dirty="0">
                <a:solidFill>
                  <a:srgbClr val="001F5F"/>
                </a:solidFill>
                <a:latin typeface="Wingdings"/>
                <a:cs typeface="Wingdings"/>
              </a:rPr>
              <a:t></a:t>
            </a:r>
            <a:r>
              <a:rPr sz="2800" spc="-2165" dirty="0">
                <a:solidFill>
                  <a:srgbClr val="001F5F"/>
                </a:solidFill>
                <a:latin typeface="Wingdings"/>
                <a:cs typeface="Wingdings"/>
              </a:rPr>
              <a:t> </a:t>
            </a:r>
            <a:r>
              <a:rPr sz="2800" spc="-15" dirty="0">
                <a:solidFill>
                  <a:srgbClr val="001F5F"/>
                </a:solidFill>
                <a:latin typeface="Calibri"/>
                <a:cs typeface="Calibri"/>
              </a:rPr>
              <a:t>p</a:t>
            </a:r>
            <a:r>
              <a:rPr sz="2800" spc="-45" dirty="0">
                <a:solidFill>
                  <a:srgbClr val="001F5F"/>
                </a:solidFill>
                <a:latin typeface="Calibri"/>
                <a:cs typeface="Calibri"/>
              </a:rPr>
              <a:t>r</a:t>
            </a:r>
            <a:r>
              <a:rPr sz="2800" spc="-5" dirty="0">
                <a:solidFill>
                  <a:srgbClr val="001F5F"/>
                </a:solidFill>
                <a:latin typeface="Calibri"/>
                <a:cs typeface="Calibri"/>
              </a:rPr>
              <a:t>opo</a:t>
            </a:r>
            <a:r>
              <a:rPr sz="2800" spc="5" dirty="0">
                <a:solidFill>
                  <a:srgbClr val="001F5F"/>
                </a:solidFill>
                <a:latin typeface="Calibri"/>
                <a:cs typeface="Calibri"/>
              </a:rPr>
              <a:t>s</a:t>
            </a:r>
            <a:r>
              <a:rPr sz="2800" dirty="0">
                <a:solidFill>
                  <a:srgbClr val="001F5F"/>
                </a:solidFill>
                <a:latin typeface="Calibri"/>
                <a:cs typeface="Calibri"/>
              </a:rPr>
              <a:t>er</a:t>
            </a:r>
            <a:r>
              <a:rPr sz="2800" spc="-35" dirty="0">
                <a:solidFill>
                  <a:srgbClr val="001F5F"/>
                </a:solidFill>
                <a:latin typeface="Calibri"/>
                <a:cs typeface="Calibri"/>
              </a:rPr>
              <a:t> </a:t>
            </a:r>
            <a:r>
              <a:rPr sz="2800" dirty="0">
                <a:solidFill>
                  <a:srgbClr val="001F5F"/>
                </a:solidFill>
                <a:latin typeface="Calibri"/>
                <a:cs typeface="Calibri"/>
              </a:rPr>
              <a:t>&amp; </a:t>
            </a:r>
            <a:r>
              <a:rPr sz="2800" spc="-45" dirty="0">
                <a:solidFill>
                  <a:srgbClr val="001F5F"/>
                </a:solidFill>
                <a:latin typeface="Calibri"/>
                <a:cs typeface="Calibri"/>
              </a:rPr>
              <a:t>c</a:t>
            </a:r>
            <a:r>
              <a:rPr sz="2800" spc="-5" dirty="0">
                <a:solidFill>
                  <a:srgbClr val="001F5F"/>
                </a:solidFill>
                <a:latin typeface="Calibri"/>
                <a:cs typeface="Calibri"/>
              </a:rPr>
              <a:t>onseille</a:t>
            </a:r>
            <a:r>
              <a:rPr sz="2800" dirty="0">
                <a:solidFill>
                  <a:srgbClr val="001F5F"/>
                </a:solidFill>
                <a:latin typeface="Calibri"/>
                <a:cs typeface="Calibri"/>
              </a:rPr>
              <a:t>r</a:t>
            </a:r>
            <a:r>
              <a:rPr sz="2800" spc="-15" dirty="0">
                <a:solidFill>
                  <a:srgbClr val="001F5F"/>
                </a:solidFill>
                <a:latin typeface="Calibri"/>
                <a:cs typeface="Calibri"/>
              </a:rPr>
              <a:t> b</a:t>
            </a:r>
            <a:r>
              <a:rPr sz="2800" spc="-5" dirty="0">
                <a:solidFill>
                  <a:srgbClr val="001F5F"/>
                </a:solidFill>
                <a:latin typeface="Calibri"/>
                <a:cs typeface="Calibri"/>
              </a:rPr>
              <a:t>o</a:t>
            </a:r>
            <a:r>
              <a:rPr sz="2800" dirty="0">
                <a:solidFill>
                  <a:srgbClr val="001F5F"/>
                </a:solidFill>
                <a:latin typeface="Calibri"/>
                <a:cs typeface="Calibri"/>
              </a:rPr>
              <a:t>n</a:t>
            </a:r>
            <a:r>
              <a:rPr sz="2800" spc="10" dirty="0">
                <a:solidFill>
                  <a:srgbClr val="001F5F"/>
                </a:solidFill>
                <a:latin typeface="Calibri"/>
                <a:cs typeface="Calibri"/>
              </a:rPr>
              <a:t> </a:t>
            </a:r>
            <a:r>
              <a:rPr sz="2800" spc="-15" dirty="0">
                <a:solidFill>
                  <a:srgbClr val="001F5F"/>
                </a:solidFill>
                <a:latin typeface="Calibri"/>
                <a:cs typeface="Calibri"/>
              </a:rPr>
              <a:t>u</a:t>
            </a:r>
            <a:r>
              <a:rPr sz="2800" spc="-5" dirty="0">
                <a:solidFill>
                  <a:srgbClr val="001F5F"/>
                </a:solidFill>
                <a:latin typeface="Calibri"/>
                <a:cs typeface="Calibri"/>
              </a:rPr>
              <a:t>sa</a:t>
            </a:r>
            <a:r>
              <a:rPr sz="2800" spc="-25" dirty="0">
                <a:solidFill>
                  <a:srgbClr val="001F5F"/>
                </a:solidFill>
                <a:latin typeface="Calibri"/>
                <a:cs typeface="Calibri"/>
              </a:rPr>
              <a:t>g</a:t>
            </a:r>
            <a:r>
              <a:rPr sz="2800" dirty="0">
                <a:solidFill>
                  <a:srgbClr val="001F5F"/>
                </a:solidFill>
                <a:latin typeface="Calibri"/>
                <a:cs typeface="Calibri"/>
              </a:rPr>
              <a:t>e</a:t>
            </a:r>
            <a:endParaRPr sz="2800">
              <a:latin typeface="Calibri"/>
              <a:cs typeface="Calibri"/>
            </a:endParaRPr>
          </a:p>
        </p:txBody>
      </p:sp>
      <p:sp>
        <p:nvSpPr>
          <p:cNvPr id="8" name="object 8"/>
          <p:cNvSpPr/>
          <p:nvPr/>
        </p:nvSpPr>
        <p:spPr>
          <a:xfrm>
            <a:off x="6800850" y="4822842"/>
            <a:ext cx="2349440" cy="1511282"/>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3063623" y="4314548"/>
            <a:ext cx="5678805" cy="430887"/>
          </a:xfrm>
          <a:prstGeom prst="rect">
            <a:avLst/>
          </a:prstGeom>
        </p:spPr>
        <p:txBody>
          <a:bodyPr vert="horz" wrap="square" lIns="0" tIns="0" rIns="0" bIns="0" rtlCol="0">
            <a:spAutoFit/>
          </a:bodyPr>
          <a:lstStyle/>
          <a:p>
            <a:pPr marL="12700"/>
            <a:r>
              <a:rPr sz="2800" dirty="0">
                <a:solidFill>
                  <a:srgbClr val="001F5F"/>
                </a:solidFill>
                <a:latin typeface="Calibri"/>
                <a:cs typeface="Calibri"/>
              </a:rPr>
              <a:t>M</a:t>
            </a:r>
            <a:r>
              <a:rPr sz="2800" spc="-30" dirty="0">
                <a:solidFill>
                  <a:srgbClr val="001F5F"/>
                </a:solidFill>
                <a:latin typeface="Calibri"/>
                <a:cs typeface="Calibri"/>
              </a:rPr>
              <a:t>at</a:t>
            </a:r>
            <a:r>
              <a:rPr sz="2800" dirty="0">
                <a:solidFill>
                  <a:srgbClr val="001F5F"/>
                </a:solidFill>
                <a:latin typeface="Calibri"/>
                <a:cs typeface="Calibri"/>
              </a:rPr>
              <a:t>éri</a:t>
            </a:r>
            <a:r>
              <a:rPr sz="2800" spc="-10" dirty="0">
                <a:solidFill>
                  <a:srgbClr val="001F5F"/>
                </a:solidFill>
                <a:latin typeface="Calibri"/>
                <a:cs typeface="Calibri"/>
              </a:rPr>
              <a:t>e</a:t>
            </a:r>
            <a:r>
              <a:rPr sz="2800" dirty="0">
                <a:solidFill>
                  <a:srgbClr val="001F5F"/>
                </a:solidFill>
                <a:latin typeface="Calibri"/>
                <a:cs typeface="Calibri"/>
              </a:rPr>
              <a:t>l</a:t>
            </a:r>
            <a:r>
              <a:rPr sz="2800" spc="-55" dirty="0">
                <a:solidFill>
                  <a:srgbClr val="001F5F"/>
                </a:solidFill>
                <a:latin typeface="Calibri"/>
                <a:cs typeface="Calibri"/>
              </a:rPr>
              <a:t> </a:t>
            </a:r>
            <a:r>
              <a:rPr sz="2800" spc="-20" dirty="0">
                <a:solidFill>
                  <a:srgbClr val="001F5F"/>
                </a:solidFill>
                <a:latin typeface="Calibri"/>
                <a:cs typeface="Calibri"/>
              </a:rPr>
              <a:t>s</a:t>
            </a:r>
            <a:r>
              <a:rPr sz="2800" spc="-30" dirty="0">
                <a:solidFill>
                  <a:srgbClr val="001F5F"/>
                </a:solidFill>
                <a:latin typeface="Calibri"/>
                <a:cs typeface="Calibri"/>
              </a:rPr>
              <a:t>t</a:t>
            </a:r>
            <a:r>
              <a:rPr sz="2800" dirty="0">
                <a:solidFill>
                  <a:srgbClr val="001F5F"/>
                </a:solidFill>
                <a:latin typeface="Calibri"/>
                <a:cs typeface="Calibri"/>
              </a:rPr>
              <a:t>érile</a:t>
            </a:r>
            <a:r>
              <a:rPr sz="2800" spc="-45" dirty="0">
                <a:solidFill>
                  <a:srgbClr val="001F5F"/>
                </a:solidFill>
                <a:latin typeface="Calibri"/>
                <a:cs typeface="Calibri"/>
              </a:rPr>
              <a:t> </a:t>
            </a:r>
            <a:r>
              <a:rPr sz="2800" dirty="0">
                <a:solidFill>
                  <a:srgbClr val="001F5F"/>
                </a:solidFill>
                <a:latin typeface="Calibri"/>
                <a:cs typeface="Calibri"/>
              </a:rPr>
              <a:t>a</a:t>
            </a:r>
            <a:r>
              <a:rPr sz="2800" spc="-15" dirty="0">
                <a:solidFill>
                  <a:srgbClr val="001F5F"/>
                </a:solidFill>
                <a:latin typeface="Calibri"/>
                <a:cs typeface="Calibri"/>
              </a:rPr>
              <a:t>u</a:t>
            </a:r>
            <a:r>
              <a:rPr sz="2800" dirty="0">
                <a:solidFill>
                  <a:srgbClr val="001F5F"/>
                </a:solidFill>
                <a:latin typeface="Calibri"/>
                <a:cs typeface="Calibri"/>
              </a:rPr>
              <a:t>x </a:t>
            </a:r>
            <a:r>
              <a:rPr sz="2800" spc="-20" dirty="0">
                <a:solidFill>
                  <a:srgbClr val="001F5F"/>
                </a:solidFill>
                <a:latin typeface="Calibri"/>
                <a:cs typeface="Calibri"/>
              </a:rPr>
              <a:t>u</a:t>
            </a:r>
            <a:r>
              <a:rPr sz="2800" spc="-5" dirty="0">
                <a:solidFill>
                  <a:srgbClr val="001F5F"/>
                </a:solidFill>
                <a:latin typeface="Calibri"/>
                <a:cs typeface="Calibri"/>
              </a:rPr>
              <a:t>sa</a:t>
            </a:r>
            <a:r>
              <a:rPr sz="2800" spc="-25" dirty="0">
                <a:solidFill>
                  <a:srgbClr val="001F5F"/>
                </a:solidFill>
                <a:latin typeface="Calibri"/>
                <a:cs typeface="Calibri"/>
              </a:rPr>
              <a:t>g</a:t>
            </a:r>
            <a:r>
              <a:rPr sz="2800" dirty="0">
                <a:solidFill>
                  <a:srgbClr val="001F5F"/>
                </a:solidFill>
                <a:latin typeface="Calibri"/>
                <a:cs typeface="Calibri"/>
              </a:rPr>
              <a:t>e</a:t>
            </a:r>
            <a:r>
              <a:rPr sz="2800" spc="-55" dirty="0">
                <a:solidFill>
                  <a:srgbClr val="001F5F"/>
                </a:solidFill>
                <a:latin typeface="Calibri"/>
                <a:cs typeface="Calibri"/>
              </a:rPr>
              <a:t>r</a:t>
            </a:r>
            <a:r>
              <a:rPr sz="2800" dirty="0">
                <a:solidFill>
                  <a:srgbClr val="001F5F"/>
                </a:solidFill>
                <a:latin typeface="Calibri"/>
                <a:cs typeface="Calibri"/>
              </a:rPr>
              <a:t>s </a:t>
            </a:r>
            <a:r>
              <a:rPr sz="2800" spc="-20" dirty="0">
                <a:solidFill>
                  <a:srgbClr val="001F5F"/>
                </a:solidFill>
                <a:latin typeface="Calibri"/>
                <a:cs typeface="Calibri"/>
              </a:rPr>
              <a:t>d</a:t>
            </a:r>
            <a:r>
              <a:rPr sz="2800" dirty="0">
                <a:solidFill>
                  <a:srgbClr val="001F5F"/>
                </a:solidFill>
                <a:latin typeface="Calibri"/>
                <a:cs typeface="Calibri"/>
              </a:rPr>
              <a:t>e</a:t>
            </a:r>
            <a:r>
              <a:rPr sz="2800" spc="-20" dirty="0">
                <a:solidFill>
                  <a:srgbClr val="001F5F"/>
                </a:solidFill>
                <a:latin typeface="Calibri"/>
                <a:cs typeface="Calibri"/>
              </a:rPr>
              <a:t> </a:t>
            </a:r>
            <a:r>
              <a:rPr sz="2800" spc="-10" dirty="0">
                <a:solidFill>
                  <a:srgbClr val="001F5F"/>
                </a:solidFill>
                <a:latin typeface="Calibri"/>
                <a:cs typeface="Calibri"/>
              </a:rPr>
              <a:t>d</a:t>
            </a:r>
            <a:r>
              <a:rPr sz="2800" spc="-45" dirty="0">
                <a:solidFill>
                  <a:srgbClr val="001F5F"/>
                </a:solidFill>
                <a:latin typeface="Calibri"/>
                <a:cs typeface="Calibri"/>
              </a:rPr>
              <a:t>r</a:t>
            </a:r>
            <a:r>
              <a:rPr sz="2800" dirty="0">
                <a:solidFill>
                  <a:srgbClr val="001F5F"/>
                </a:solidFill>
                <a:latin typeface="Calibri"/>
                <a:cs typeface="Calibri"/>
              </a:rPr>
              <a:t>og</a:t>
            </a:r>
            <a:r>
              <a:rPr sz="2800" spc="-20" dirty="0">
                <a:solidFill>
                  <a:srgbClr val="001F5F"/>
                </a:solidFill>
                <a:latin typeface="Calibri"/>
                <a:cs typeface="Calibri"/>
              </a:rPr>
              <a:t>u</a:t>
            </a:r>
            <a:r>
              <a:rPr sz="2800" dirty="0">
                <a:solidFill>
                  <a:srgbClr val="001F5F"/>
                </a:solidFill>
                <a:latin typeface="Calibri"/>
                <a:cs typeface="Calibri"/>
              </a:rPr>
              <a:t>es</a:t>
            </a:r>
            <a:endParaRPr sz="2800">
              <a:latin typeface="Calibri"/>
              <a:cs typeface="Calibri"/>
            </a:endParaRPr>
          </a:p>
        </p:txBody>
      </p:sp>
      <p:sp>
        <p:nvSpPr>
          <p:cNvPr id="10" name="object 10"/>
          <p:cNvSpPr/>
          <p:nvPr/>
        </p:nvSpPr>
        <p:spPr>
          <a:xfrm>
            <a:off x="3289303" y="4865668"/>
            <a:ext cx="3027173" cy="1116068"/>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795774" y="6158000"/>
            <a:ext cx="1003145" cy="470203"/>
          </a:xfrm>
          <a:prstGeom prst="rect">
            <a:avLst/>
          </a:prstGeom>
          <a:blipFill>
            <a:blip r:embed="rId8"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39472"/>
            <a:ext cx="8986520" cy="677108"/>
          </a:xfrm>
          <a:prstGeom prst="rect">
            <a:avLst/>
          </a:prstGeom>
        </p:spPr>
        <p:txBody>
          <a:bodyPr vert="horz" wrap="square" lIns="0" tIns="0" rIns="0" bIns="0" numCol="1" rtlCol="0" anchor="ctr" anchorCtr="0" compatLnSpc="1">
            <a:prstTxWarp prst="textNoShape">
              <a:avLst/>
            </a:prstTxWarp>
            <a:spAutoFit/>
          </a:bodyPr>
          <a:lstStyle/>
          <a:p>
            <a:pPr marL="265430"/>
            <a:r>
              <a:rPr sz="4400" spc="-75" dirty="0"/>
              <a:t>R</a:t>
            </a:r>
            <a:r>
              <a:rPr sz="4400" spc="-30" dirty="0"/>
              <a:t>OL</a:t>
            </a:r>
            <a:r>
              <a:rPr sz="4400" spc="-25" dirty="0"/>
              <a:t>E</a:t>
            </a:r>
            <a:r>
              <a:rPr sz="4400" spc="25" dirty="0"/>
              <a:t> </a:t>
            </a:r>
            <a:r>
              <a:rPr sz="4400" spc="-35" dirty="0"/>
              <a:t>D</a:t>
            </a:r>
            <a:r>
              <a:rPr sz="4400" spc="-30" dirty="0"/>
              <a:t>U</a:t>
            </a:r>
            <a:r>
              <a:rPr sz="4400" spc="35" dirty="0"/>
              <a:t> </a:t>
            </a:r>
            <a:r>
              <a:rPr sz="4400" spc="-30" dirty="0"/>
              <a:t>P</a:t>
            </a:r>
            <a:r>
              <a:rPr sz="4400" spc="-55" dirty="0"/>
              <a:t>H</a:t>
            </a:r>
            <a:r>
              <a:rPr sz="4400" spc="-30" dirty="0"/>
              <a:t>ARM</a:t>
            </a:r>
            <a:r>
              <a:rPr sz="4400" spc="-80" dirty="0"/>
              <a:t>A</a:t>
            </a:r>
            <a:r>
              <a:rPr sz="4400" spc="-30" dirty="0"/>
              <a:t>CIEN</a:t>
            </a:r>
            <a:endParaRPr sz="4400"/>
          </a:p>
        </p:txBody>
      </p:sp>
      <p:sp>
        <p:nvSpPr>
          <p:cNvPr id="3" name="object 3"/>
          <p:cNvSpPr txBox="1"/>
          <p:nvPr/>
        </p:nvSpPr>
        <p:spPr>
          <a:xfrm>
            <a:off x="1143000" y="1274779"/>
            <a:ext cx="10591800" cy="5268109"/>
          </a:xfrm>
          <a:prstGeom prst="rect">
            <a:avLst/>
          </a:prstGeom>
        </p:spPr>
        <p:txBody>
          <a:bodyPr vert="horz" wrap="square" lIns="0" tIns="0" rIns="0" bIns="0" rtlCol="0">
            <a:spAutoFit/>
          </a:bodyPr>
          <a:lstStyle/>
          <a:p>
            <a:pPr marL="356870" indent="-344170">
              <a:buClr>
                <a:srgbClr val="001F5F"/>
              </a:buClr>
              <a:buFont typeface="Arial"/>
              <a:buChar char="•"/>
              <a:tabLst>
                <a:tab pos="357505" algn="l"/>
              </a:tabLst>
            </a:pPr>
            <a:r>
              <a:rPr sz="2800" b="1" dirty="0">
                <a:solidFill>
                  <a:srgbClr val="001F5F"/>
                </a:solidFill>
                <a:latin typeface="Calibri"/>
                <a:cs typeface="Calibri"/>
              </a:rPr>
              <a:t>S</a:t>
            </a:r>
            <a:r>
              <a:rPr sz="2800" b="1" spc="-50" dirty="0">
                <a:solidFill>
                  <a:srgbClr val="001F5F"/>
                </a:solidFill>
                <a:latin typeface="Calibri"/>
                <a:cs typeface="Calibri"/>
              </a:rPr>
              <a:t>a</a:t>
            </a:r>
            <a:r>
              <a:rPr sz="2800" b="1" spc="-35" dirty="0">
                <a:solidFill>
                  <a:srgbClr val="001F5F"/>
                </a:solidFill>
                <a:latin typeface="Calibri"/>
                <a:cs typeface="Calibri"/>
              </a:rPr>
              <a:t>v</a:t>
            </a:r>
            <a:r>
              <a:rPr sz="2800" b="1" dirty="0">
                <a:solidFill>
                  <a:srgbClr val="001F5F"/>
                </a:solidFill>
                <a:latin typeface="Calibri"/>
                <a:cs typeface="Calibri"/>
              </a:rPr>
              <a:t>oir o</a:t>
            </a:r>
            <a:r>
              <a:rPr sz="2800" b="1" spc="5" dirty="0">
                <a:solidFill>
                  <a:srgbClr val="001F5F"/>
                </a:solidFill>
                <a:latin typeface="Calibri"/>
                <a:cs typeface="Calibri"/>
              </a:rPr>
              <a:t>r</a:t>
            </a:r>
            <a:r>
              <a:rPr sz="2800" b="1" dirty="0">
                <a:solidFill>
                  <a:srgbClr val="001F5F"/>
                </a:solidFill>
                <a:latin typeface="Calibri"/>
                <a:cs typeface="Calibri"/>
              </a:rPr>
              <a:t>ie</a:t>
            </a:r>
            <a:r>
              <a:rPr sz="2800" b="1" spc="-20" dirty="0">
                <a:solidFill>
                  <a:srgbClr val="001F5F"/>
                </a:solidFill>
                <a:latin typeface="Calibri"/>
                <a:cs typeface="Calibri"/>
              </a:rPr>
              <a:t>n</a:t>
            </a:r>
            <a:r>
              <a:rPr sz="2800" b="1" spc="-15" dirty="0">
                <a:solidFill>
                  <a:srgbClr val="001F5F"/>
                </a:solidFill>
                <a:latin typeface="Calibri"/>
                <a:cs typeface="Calibri"/>
              </a:rPr>
              <a:t>t</a:t>
            </a:r>
            <a:r>
              <a:rPr sz="2800" b="1" spc="-5" dirty="0">
                <a:solidFill>
                  <a:srgbClr val="001F5F"/>
                </a:solidFill>
                <a:latin typeface="Calibri"/>
                <a:cs typeface="Calibri"/>
              </a:rPr>
              <a:t>e</a:t>
            </a:r>
            <a:r>
              <a:rPr sz="2800" b="1" dirty="0">
                <a:solidFill>
                  <a:srgbClr val="001F5F"/>
                </a:solidFill>
                <a:latin typeface="Calibri"/>
                <a:cs typeface="Calibri"/>
              </a:rPr>
              <a:t>r</a:t>
            </a:r>
            <a:r>
              <a:rPr sz="2800" b="1" spc="-55" dirty="0">
                <a:solidFill>
                  <a:srgbClr val="001F5F"/>
                </a:solidFill>
                <a:latin typeface="Calibri"/>
                <a:cs typeface="Calibri"/>
              </a:rPr>
              <a:t> </a:t>
            </a:r>
            <a:r>
              <a:rPr sz="2400" spc="-10" dirty="0">
                <a:solidFill>
                  <a:srgbClr val="001F5F"/>
                </a:solidFill>
                <a:latin typeface="Calibri"/>
                <a:cs typeface="Calibri"/>
              </a:rPr>
              <a:t>(</a:t>
            </a:r>
            <a:r>
              <a:rPr sz="2400" spc="5" dirty="0">
                <a:solidFill>
                  <a:srgbClr val="001F5F"/>
                </a:solidFill>
                <a:latin typeface="Calibri"/>
                <a:cs typeface="Calibri"/>
              </a:rPr>
              <a:t>n</a:t>
            </a:r>
            <a:r>
              <a:rPr sz="2400" dirty="0">
                <a:solidFill>
                  <a:srgbClr val="001F5F"/>
                </a:solidFill>
                <a:latin typeface="Calibri"/>
                <a:cs typeface="Calibri"/>
              </a:rPr>
              <a:t>o</a:t>
            </a:r>
            <a:r>
              <a:rPr sz="2400" spc="5" dirty="0">
                <a:solidFill>
                  <a:srgbClr val="001F5F"/>
                </a:solidFill>
                <a:latin typeface="Calibri"/>
                <a:cs typeface="Calibri"/>
              </a:rPr>
              <a:t>u</a:t>
            </a:r>
            <a:r>
              <a:rPr sz="2400" spc="-30" dirty="0">
                <a:solidFill>
                  <a:srgbClr val="001F5F"/>
                </a:solidFill>
                <a:latin typeface="Calibri"/>
                <a:cs typeface="Calibri"/>
              </a:rPr>
              <a:t>v</a:t>
            </a:r>
            <a:r>
              <a:rPr sz="2400" dirty="0">
                <a:solidFill>
                  <a:srgbClr val="001F5F"/>
                </a:solidFill>
                <a:latin typeface="Calibri"/>
                <a:cs typeface="Calibri"/>
              </a:rPr>
              <a:t>ea</a:t>
            </a:r>
            <a:r>
              <a:rPr sz="2400" spc="5" dirty="0">
                <a:solidFill>
                  <a:srgbClr val="001F5F"/>
                </a:solidFill>
                <a:latin typeface="Calibri"/>
                <a:cs typeface="Calibri"/>
              </a:rPr>
              <a:t>u</a:t>
            </a:r>
            <a:r>
              <a:rPr sz="2400" dirty="0">
                <a:solidFill>
                  <a:srgbClr val="001F5F"/>
                </a:solidFill>
                <a:latin typeface="Calibri"/>
                <a:cs typeface="Calibri"/>
              </a:rPr>
              <a:t>,</a:t>
            </a:r>
            <a:r>
              <a:rPr sz="2400" spc="-15" dirty="0">
                <a:solidFill>
                  <a:srgbClr val="001F5F"/>
                </a:solidFill>
                <a:latin typeface="Calibri"/>
                <a:cs typeface="Calibri"/>
              </a:rPr>
              <a:t> </a:t>
            </a:r>
            <a:r>
              <a:rPr sz="2400" spc="-35" dirty="0">
                <a:solidFill>
                  <a:srgbClr val="001F5F"/>
                </a:solidFill>
                <a:latin typeface="Calibri"/>
                <a:cs typeface="Calibri"/>
              </a:rPr>
              <a:t>c</a:t>
            </a:r>
            <a:r>
              <a:rPr sz="2400" dirty="0">
                <a:solidFill>
                  <a:srgbClr val="001F5F"/>
                </a:solidFill>
                <a:latin typeface="Calibri"/>
                <a:cs typeface="Calibri"/>
              </a:rPr>
              <a:t>ar</a:t>
            </a:r>
            <a:r>
              <a:rPr sz="2400" spc="-10" dirty="0">
                <a:solidFill>
                  <a:srgbClr val="001F5F"/>
                </a:solidFill>
                <a:latin typeface="Calibri"/>
                <a:cs typeface="Calibri"/>
              </a:rPr>
              <a:t> </a:t>
            </a:r>
            <a:r>
              <a:rPr sz="2400" dirty="0">
                <a:solidFill>
                  <a:srgbClr val="001F5F"/>
                </a:solidFill>
                <a:latin typeface="Calibri"/>
                <a:cs typeface="Calibri"/>
              </a:rPr>
              <a:t>le</a:t>
            </a:r>
            <a:r>
              <a:rPr sz="2400" spc="-10" dirty="0">
                <a:solidFill>
                  <a:srgbClr val="001F5F"/>
                </a:solidFill>
                <a:latin typeface="Calibri"/>
                <a:cs typeface="Calibri"/>
              </a:rPr>
              <a:t> </a:t>
            </a:r>
            <a:r>
              <a:rPr sz="2400" spc="5" dirty="0">
                <a:solidFill>
                  <a:srgbClr val="001F5F"/>
                </a:solidFill>
                <a:latin typeface="Calibri"/>
                <a:cs typeface="Calibri"/>
              </a:rPr>
              <a:t>ph</a:t>
            </a:r>
            <a:r>
              <a:rPr sz="2400" dirty="0">
                <a:solidFill>
                  <a:srgbClr val="001F5F"/>
                </a:solidFill>
                <a:latin typeface="Calibri"/>
                <a:cs typeface="Calibri"/>
              </a:rPr>
              <a:t>arm</a:t>
            </a:r>
            <a:r>
              <a:rPr sz="2400" spc="5" dirty="0">
                <a:solidFill>
                  <a:srgbClr val="001F5F"/>
                </a:solidFill>
                <a:latin typeface="Calibri"/>
                <a:cs typeface="Calibri"/>
              </a:rPr>
              <a:t>a</a:t>
            </a:r>
            <a:r>
              <a:rPr sz="2400" spc="-10" dirty="0">
                <a:solidFill>
                  <a:srgbClr val="001F5F"/>
                </a:solidFill>
                <a:latin typeface="Calibri"/>
                <a:cs typeface="Calibri"/>
              </a:rPr>
              <a:t>c</a:t>
            </a:r>
            <a:r>
              <a:rPr sz="2400" dirty="0">
                <a:solidFill>
                  <a:srgbClr val="001F5F"/>
                </a:solidFill>
                <a:latin typeface="Calibri"/>
                <a:cs typeface="Calibri"/>
              </a:rPr>
              <a:t>ien</a:t>
            </a:r>
            <a:r>
              <a:rPr sz="2400" spc="-25" dirty="0">
                <a:solidFill>
                  <a:srgbClr val="001F5F"/>
                </a:solidFill>
                <a:latin typeface="Calibri"/>
                <a:cs typeface="Calibri"/>
              </a:rPr>
              <a:t> </a:t>
            </a:r>
            <a:r>
              <a:rPr sz="2400" spc="5" dirty="0">
                <a:solidFill>
                  <a:srgbClr val="001F5F"/>
                </a:solidFill>
                <a:latin typeface="Calibri"/>
                <a:cs typeface="Calibri"/>
              </a:rPr>
              <a:t>n</a:t>
            </a:r>
            <a:r>
              <a:rPr sz="2400" spc="-170" dirty="0">
                <a:solidFill>
                  <a:srgbClr val="001F5F"/>
                </a:solidFill>
                <a:latin typeface="Calibri"/>
                <a:cs typeface="Calibri"/>
              </a:rPr>
              <a:t>’</a:t>
            </a:r>
            <a:r>
              <a:rPr sz="2400" dirty="0">
                <a:solidFill>
                  <a:srgbClr val="001F5F"/>
                </a:solidFill>
                <a:latin typeface="Calibri"/>
                <a:cs typeface="Calibri"/>
              </a:rPr>
              <a:t>a</a:t>
            </a:r>
            <a:r>
              <a:rPr sz="2400" spc="-15"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as</a:t>
            </a:r>
            <a:r>
              <a:rPr sz="2400" spc="-15" dirty="0">
                <a:solidFill>
                  <a:srgbClr val="001F5F"/>
                </a:solidFill>
                <a:latin typeface="Calibri"/>
                <a:cs typeface="Calibri"/>
              </a:rPr>
              <a:t> </a:t>
            </a:r>
            <a:r>
              <a:rPr sz="2400" spc="-20" dirty="0">
                <a:solidFill>
                  <a:srgbClr val="001F5F"/>
                </a:solidFill>
                <a:latin typeface="Calibri"/>
                <a:cs typeface="Calibri"/>
              </a:rPr>
              <a:t>é</a:t>
            </a:r>
            <a:r>
              <a:rPr sz="2400" spc="-15" dirty="0">
                <a:solidFill>
                  <a:srgbClr val="001F5F"/>
                </a:solidFill>
                <a:latin typeface="Calibri"/>
                <a:cs typeface="Calibri"/>
              </a:rPr>
              <a:t>t</a:t>
            </a:r>
            <a:r>
              <a:rPr sz="2400" dirty="0">
                <a:solidFill>
                  <a:srgbClr val="001F5F"/>
                </a:solidFill>
                <a:latin typeface="Calibri"/>
                <a:cs typeface="Calibri"/>
              </a:rPr>
              <a:t>é</a:t>
            </a:r>
            <a:r>
              <a:rPr sz="2400" spc="-10" dirty="0">
                <a:solidFill>
                  <a:srgbClr val="001F5F"/>
                </a:solidFill>
                <a:latin typeface="Calibri"/>
                <a:cs typeface="Calibri"/>
              </a:rPr>
              <a:t> </a:t>
            </a:r>
            <a:r>
              <a:rPr sz="2400" dirty="0">
                <a:solidFill>
                  <a:srgbClr val="001F5F"/>
                </a:solidFill>
                <a:latin typeface="Calibri"/>
                <a:cs typeface="Calibri"/>
              </a:rPr>
              <a:t>im</a:t>
            </a:r>
            <a:r>
              <a:rPr sz="2400" spc="10" dirty="0">
                <a:solidFill>
                  <a:srgbClr val="001F5F"/>
                </a:solidFill>
                <a:latin typeface="Calibri"/>
                <a:cs typeface="Calibri"/>
              </a:rPr>
              <a:t>p</a:t>
            </a:r>
            <a:r>
              <a:rPr sz="2400" dirty="0">
                <a:solidFill>
                  <a:srgbClr val="001F5F"/>
                </a:solidFill>
                <a:latin typeface="Calibri"/>
                <a:cs typeface="Calibri"/>
              </a:rPr>
              <a:t>li</a:t>
            </a:r>
            <a:r>
              <a:rPr sz="2400" spc="5" dirty="0">
                <a:solidFill>
                  <a:srgbClr val="001F5F"/>
                </a:solidFill>
                <a:latin typeface="Calibri"/>
                <a:cs typeface="Calibri"/>
              </a:rPr>
              <a:t>qu</a:t>
            </a:r>
            <a:r>
              <a:rPr sz="2400" dirty="0">
                <a:solidFill>
                  <a:srgbClr val="001F5F"/>
                </a:solidFill>
                <a:latin typeface="Calibri"/>
                <a:cs typeface="Calibri"/>
              </a:rPr>
              <a:t>é</a:t>
            </a:r>
            <a:endParaRPr sz="2400" dirty="0">
              <a:latin typeface="Calibri"/>
              <a:cs typeface="Calibri"/>
            </a:endParaRPr>
          </a:p>
          <a:p>
            <a:pPr marL="12700" indent="344170">
              <a:tabLst>
                <a:tab pos="5484495" algn="l"/>
              </a:tabLst>
            </a:pPr>
            <a:r>
              <a:rPr sz="2400" spc="5" dirty="0">
                <a:solidFill>
                  <a:srgbClr val="001F5F"/>
                </a:solidFill>
                <a:latin typeface="Calibri"/>
                <a:cs typeface="Calibri"/>
              </a:rPr>
              <a:t>d</a:t>
            </a:r>
            <a:r>
              <a:rPr sz="2400" dirty="0">
                <a:solidFill>
                  <a:srgbClr val="001F5F"/>
                </a:solidFill>
                <a:latin typeface="Calibri"/>
                <a:cs typeface="Calibri"/>
              </a:rPr>
              <a:t>a</a:t>
            </a:r>
            <a:r>
              <a:rPr sz="2400" spc="5" dirty="0">
                <a:solidFill>
                  <a:srgbClr val="001F5F"/>
                </a:solidFill>
                <a:latin typeface="Calibri"/>
                <a:cs typeface="Calibri"/>
              </a:rPr>
              <a:t>n</a:t>
            </a:r>
            <a:r>
              <a:rPr sz="2400" dirty="0">
                <a:solidFill>
                  <a:srgbClr val="001F5F"/>
                </a:solidFill>
                <a:latin typeface="Calibri"/>
                <a:cs typeface="Calibri"/>
              </a:rPr>
              <a:t>s</a:t>
            </a:r>
            <a:r>
              <a:rPr sz="2400" spc="-20" dirty="0">
                <a:solidFill>
                  <a:srgbClr val="001F5F"/>
                </a:solidFill>
                <a:latin typeface="Calibri"/>
                <a:cs typeface="Calibri"/>
              </a:rPr>
              <a:t> </a:t>
            </a:r>
            <a:r>
              <a:rPr sz="2400" dirty="0">
                <a:solidFill>
                  <a:srgbClr val="001F5F"/>
                </a:solidFill>
                <a:latin typeface="Calibri"/>
                <a:cs typeface="Calibri"/>
              </a:rPr>
              <a:t>la</a:t>
            </a:r>
            <a:r>
              <a:rPr sz="2400" spc="-20" dirty="0">
                <a:solidFill>
                  <a:srgbClr val="001F5F"/>
                </a:solidFill>
                <a:latin typeface="Calibri"/>
                <a:cs typeface="Calibri"/>
              </a:rPr>
              <a:t> </a:t>
            </a:r>
            <a:r>
              <a:rPr sz="2400" spc="-35" dirty="0">
                <a:solidFill>
                  <a:srgbClr val="001F5F"/>
                </a:solidFill>
                <a:latin typeface="Calibri"/>
                <a:cs typeface="Calibri"/>
              </a:rPr>
              <a:t>r</a:t>
            </a:r>
            <a:r>
              <a:rPr sz="2400" dirty="0">
                <a:solidFill>
                  <a:srgbClr val="001F5F"/>
                </a:solidFill>
                <a:latin typeface="Calibri"/>
                <a:cs typeface="Calibri"/>
              </a:rPr>
              <a:t>éalis</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ion</a:t>
            </a:r>
            <a:r>
              <a:rPr sz="2400" spc="-5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es</a:t>
            </a:r>
            <a:r>
              <a:rPr sz="2400" spc="-20" dirty="0">
                <a:solidFill>
                  <a:srgbClr val="001F5F"/>
                </a:solidFill>
                <a:latin typeface="Calibri"/>
                <a:cs typeface="Calibri"/>
              </a:rPr>
              <a:t> </a:t>
            </a:r>
            <a:r>
              <a:rPr sz="2400" spc="-5" dirty="0">
                <a:solidFill>
                  <a:srgbClr val="001F5F"/>
                </a:solidFill>
                <a:latin typeface="Calibri"/>
                <a:cs typeface="Calibri"/>
              </a:rPr>
              <a:t>T</a:t>
            </a:r>
            <a:r>
              <a:rPr sz="2400" spc="-30" dirty="0">
                <a:solidFill>
                  <a:srgbClr val="001F5F"/>
                </a:solidFill>
                <a:latin typeface="Calibri"/>
                <a:cs typeface="Calibri"/>
              </a:rPr>
              <a:t>R</a:t>
            </a:r>
            <a:r>
              <a:rPr sz="2400" spc="-5" dirty="0">
                <a:solidFill>
                  <a:srgbClr val="001F5F"/>
                </a:solidFill>
                <a:latin typeface="Calibri"/>
                <a:cs typeface="Calibri"/>
              </a:rPr>
              <a:t>O</a:t>
            </a:r>
            <a:r>
              <a:rPr sz="2400" dirty="0">
                <a:solidFill>
                  <a:srgbClr val="001F5F"/>
                </a:solidFill>
                <a:latin typeface="Calibri"/>
                <a:cs typeface="Calibri"/>
              </a:rPr>
              <a:t>D</a:t>
            </a:r>
            <a:r>
              <a:rPr sz="2400" spc="-10" dirty="0">
                <a:solidFill>
                  <a:srgbClr val="001F5F"/>
                </a:solidFill>
                <a:latin typeface="Calibri"/>
                <a:cs typeface="Calibri"/>
              </a:rPr>
              <a:t> </a:t>
            </a:r>
            <a:r>
              <a:rPr sz="2400" spc="-5" dirty="0">
                <a:solidFill>
                  <a:srgbClr val="001F5F"/>
                </a:solidFill>
                <a:latin typeface="Calibri"/>
                <a:cs typeface="Calibri"/>
              </a:rPr>
              <a:t>VI</a:t>
            </a:r>
            <a:r>
              <a:rPr sz="2400" spc="-10" dirty="0">
                <a:solidFill>
                  <a:srgbClr val="001F5F"/>
                </a:solidFill>
                <a:latin typeface="Calibri"/>
                <a:cs typeface="Calibri"/>
              </a:rPr>
              <a:t>H),</a:t>
            </a:r>
            <a:r>
              <a:rPr sz="2400" spc="30" dirty="0">
                <a:solidFill>
                  <a:srgbClr val="001F5F"/>
                </a:solidFill>
                <a:latin typeface="Calibri"/>
                <a:cs typeface="Calibri"/>
              </a:rPr>
              <a:t> </a:t>
            </a:r>
            <a:r>
              <a:rPr sz="2800" b="1" spc="-5" dirty="0">
                <a:solidFill>
                  <a:srgbClr val="006FC0"/>
                </a:solidFill>
                <a:latin typeface="Calibri"/>
                <a:cs typeface="Calibri"/>
              </a:rPr>
              <a:t>fic</a:t>
            </a:r>
            <a:r>
              <a:rPr sz="2800" b="1" spc="5" dirty="0">
                <a:solidFill>
                  <a:srgbClr val="006FC0"/>
                </a:solidFill>
                <a:latin typeface="Calibri"/>
                <a:cs typeface="Calibri"/>
              </a:rPr>
              <a:t>h</a:t>
            </a:r>
            <a:r>
              <a:rPr sz="2800" b="1" dirty="0">
                <a:solidFill>
                  <a:srgbClr val="006FC0"/>
                </a:solidFill>
                <a:latin typeface="Calibri"/>
                <a:cs typeface="Calibri"/>
              </a:rPr>
              <a:t>e	</a:t>
            </a:r>
            <a:r>
              <a:rPr sz="2800" b="1" spc="-25" dirty="0">
                <a:solidFill>
                  <a:srgbClr val="006FC0"/>
                </a:solidFill>
                <a:latin typeface="Calibri"/>
                <a:cs typeface="Calibri"/>
              </a:rPr>
              <a:t>c</a:t>
            </a:r>
            <a:r>
              <a:rPr sz="2800" b="1" dirty="0">
                <a:solidFill>
                  <a:srgbClr val="006FC0"/>
                </a:solidFill>
                <a:latin typeface="Calibri"/>
                <a:cs typeface="Calibri"/>
              </a:rPr>
              <a:t>o</a:t>
            </a:r>
            <a:r>
              <a:rPr sz="2800" b="1" spc="-25" dirty="0">
                <a:solidFill>
                  <a:srgbClr val="006FC0"/>
                </a:solidFill>
                <a:latin typeface="Calibri"/>
                <a:cs typeface="Calibri"/>
              </a:rPr>
              <a:t>n</a:t>
            </a:r>
            <a:r>
              <a:rPr sz="2800" b="1" spc="-15" dirty="0">
                <a:solidFill>
                  <a:srgbClr val="006FC0"/>
                </a:solidFill>
                <a:latin typeface="Calibri"/>
                <a:cs typeface="Calibri"/>
              </a:rPr>
              <a:t>t</a:t>
            </a:r>
            <a:r>
              <a:rPr sz="2800" b="1" dirty="0">
                <a:solidFill>
                  <a:srgbClr val="006FC0"/>
                </a:solidFill>
                <a:latin typeface="Calibri"/>
                <a:cs typeface="Calibri"/>
              </a:rPr>
              <a:t>act</a:t>
            </a:r>
            <a:r>
              <a:rPr sz="2800" b="1" spc="-25" dirty="0">
                <a:solidFill>
                  <a:srgbClr val="006FC0"/>
                </a:solidFill>
                <a:latin typeface="Calibri"/>
                <a:cs typeface="Calibri"/>
              </a:rPr>
              <a:t> </a:t>
            </a:r>
            <a:r>
              <a:rPr sz="2800" b="1" dirty="0">
                <a:solidFill>
                  <a:srgbClr val="006FC0"/>
                </a:solidFill>
                <a:latin typeface="Calibri"/>
                <a:cs typeface="Calibri"/>
              </a:rPr>
              <a:t>à </a:t>
            </a:r>
            <a:r>
              <a:rPr sz="2800" b="1" dirty="0" smtClean="0">
                <a:solidFill>
                  <a:srgbClr val="006FC0"/>
                </a:solidFill>
                <a:latin typeface="Calibri"/>
                <a:cs typeface="Calibri"/>
              </a:rPr>
              <a:t>p</a:t>
            </a:r>
            <a:r>
              <a:rPr sz="2800" b="1" spc="-25" dirty="0" smtClean="0">
                <a:solidFill>
                  <a:srgbClr val="006FC0"/>
                </a:solidFill>
                <a:latin typeface="Calibri"/>
                <a:cs typeface="Calibri"/>
              </a:rPr>
              <a:t>ré</a:t>
            </a:r>
            <a:r>
              <a:rPr sz="2800" b="1" spc="-35" dirty="0" smtClean="0">
                <a:solidFill>
                  <a:srgbClr val="006FC0"/>
                </a:solidFill>
                <a:latin typeface="Calibri"/>
                <a:cs typeface="Calibri"/>
              </a:rPr>
              <a:t>v</a:t>
            </a:r>
            <a:r>
              <a:rPr sz="2800" b="1" dirty="0" smtClean="0">
                <a:solidFill>
                  <a:srgbClr val="006FC0"/>
                </a:solidFill>
                <a:latin typeface="Calibri"/>
                <a:cs typeface="Calibri"/>
              </a:rPr>
              <a:t>oir</a:t>
            </a:r>
            <a:endParaRPr lang="fr-FR" sz="2800" dirty="0">
              <a:latin typeface="Calibri"/>
              <a:cs typeface="Calibri"/>
            </a:endParaRPr>
          </a:p>
          <a:p>
            <a:pPr marL="812800" lvl="1" indent="-342900">
              <a:buFont typeface="Arial" charset="0"/>
              <a:buChar char="•"/>
              <a:tabLst>
                <a:tab pos="5484495" algn="l"/>
              </a:tabLst>
            </a:pPr>
            <a:r>
              <a:rPr sz="2400" spc="-5" dirty="0" smtClean="0">
                <a:solidFill>
                  <a:srgbClr val="001F5F"/>
                </a:solidFill>
                <a:latin typeface="Calibri"/>
                <a:cs typeface="Calibri"/>
              </a:rPr>
              <a:t>Co</a:t>
            </a:r>
            <a:r>
              <a:rPr sz="2400" spc="5" dirty="0" smtClean="0">
                <a:solidFill>
                  <a:srgbClr val="001F5F"/>
                </a:solidFill>
                <a:latin typeface="Calibri"/>
                <a:cs typeface="Calibri"/>
              </a:rPr>
              <a:t>nn</a:t>
            </a:r>
            <a:r>
              <a:rPr sz="2400" dirty="0" smtClean="0">
                <a:solidFill>
                  <a:srgbClr val="001F5F"/>
                </a:solidFill>
                <a:latin typeface="Calibri"/>
                <a:cs typeface="Calibri"/>
              </a:rPr>
              <a:t>aî</a:t>
            </a:r>
            <a:r>
              <a:rPr sz="2400" spc="10" dirty="0" smtClean="0">
                <a:solidFill>
                  <a:srgbClr val="001F5F"/>
                </a:solidFill>
                <a:latin typeface="Calibri"/>
                <a:cs typeface="Calibri"/>
              </a:rPr>
              <a:t>t</a:t>
            </a:r>
            <a:r>
              <a:rPr sz="2400" spc="-35" dirty="0" smtClean="0">
                <a:solidFill>
                  <a:srgbClr val="001F5F"/>
                </a:solidFill>
                <a:latin typeface="Calibri"/>
                <a:cs typeface="Calibri"/>
              </a:rPr>
              <a:t>r</a:t>
            </a:r>
            <a:r>
              <a:rPr sz="2400" spc="-15" dirty="0" smtClean="0">
                <a:solidFill>
                  <a:srgbClr val="001F5F"/>
                </a:solidFill>
                <a:latin typeface="Calibri"/>
                <a:cs typeface="Calibri"/>
              </a:rPr>
              <a:t>e</a:t>
            </a:r>
            <a:r>
              <a:rPr sz="2400" spc="-60" dirty="0" smtClean="0">
                <a:solidFill>
                  <a:srgbClr val="001F5F"/>
                </a:solidFill>
                <a:latin typeface="Calibri"/>
                <a:cs typeface="Calibri"/>
              </a:rPr>
              <a:t> </a:t>
            </a:r>
            <a:r>
              <a:rPr sz="2400" dirty="0">
                <a:solidFill>
                  <a:srgbClr val="001F5F"/>
                </a:solidFill>
                <a:latin typeface="Calibri"/>
                <a:cs typeface="Calibri"/>
              </a:rPr>
              <a:t>les</a:t>
            </a:r>
            <a:r>
              <a:rPr sz="2400" spc="-15" dirty="0">
                <a:solidFill>
                  <a:srgbClr val="001F5F"/>
                </a:solidFill>
                <a:latin typeface="Calibri"/>
                <a:cs typeface="Calibri"/>
              </a:rPr>
              <a:t> </a:t>
            </a:r>
            <a:r>
              <a:rPr sz="2400" spc="-25" dirty="0">
                <a:solidFill>
                  <a:srgbClr val="001F5F"/>
                </a:solidFill>
                <a:latin typeface="Calibri"/>
                <a:cs typeface="Calibri"/>
              </a:rPr>
              <a:t>c</a:t>
            </a:r>
            <a:r>
              <a:rPr sz="2400" spc="-15" dirty="0">
                <a:solidFill>
                  <a:srgbClr val="001F5F"/>
                </a:solidFill>
                <a:latin typeface="Calibri"/>
                <a:cs typeface="Calibri"/>
              </a:rPr>
              <a:t>e</a:t>
            </a:r>
            <a:r>
              <a:rPr sz="2400" spc="-25" dirty="0">
                <a:solidFill>
                  <a:srgbClr val="001F5F"/>
                </a:solidFill>
                <a:latin typeface="Calibri"/>
                <a:cs typeface="Calibri"/>
              </a:rPr>
              <a:t>n</a:t>
            </a:r>
            <a:r>
              <a:rPr sz="2400" spc="-5" dirty="0">
                <a:solidFill>
                  <a:srgbClr val="001F5F"/>
                </a:solidFill>
                <a:latin typeface="Calibri"/>
                <a:cs typeface="Calibri"/>
              </a:rPr>
              <a:t>t</a:t>
            </a:r>
            <a:r>
              <a:rPr sz="2400" spc="-35" dirty="0">
                <a:solidFill>
                  <a:srgbClr val="001F5F"/>
                </a:solidFill>
                <a:latin typeface="Calibri"/>
                <a:cs typeface="Calibri"/>
              </a:rPr>
              <a:t>r</a:t>
            </a:r>
            <a:r>
              <a:rPr sz="2400" spc="-15" dirty="0">
                <a:solidFill>
                  <a:srgbClr val="001F5F"/>
                </a:solidFill>
                <a:latin typeface="Calibri"/>
                <a:cs typeface="Calibri"/>
              </a:rPr>
              <a:t>es </a:t>
            </a:r>
            <a:r>
              <a:rPr sz="2400" spc="5" dirty="0">
                <a:solidFill>
                  <a:srgbClr val="001F5F"/>
                </a:solidFill>
                <a:latin typeface="Calibri"/>
                <a:cs typeface="Calibri"/>
              </a:rPr>
              <a:t>d</a:t>
            </a:r>
            <a:r>
              <a:rPr sz="2400" spc="-15" dirty="0">
                <a:solidFill>
                  <a:srgbClr val="001F5F"/>
                </a:solidFill>
                <a:latin typeface="Calibri"/>
                <a:cs typeface="Calibri"/>
              </a:rPr>
              <a:t>e</a:t>
            </a:r>
            <a:r>
              <a:rPr sz="2400" spc="-10" dirty="0">
                <a:solidFill>
                  <a:srgbClr val="001F5F"/>
                </a:solidFill>
                <a:latin typeface="Calibri"/>
                <a:cs typeface="Calibri"/>
              </a:rPr>
              <a:t> </a:t>
            </a:r>
            <a:r>
              <a:rPr sz="2400" spc="5" dirty="0">
                <a:solidFill>
                  <a:srgbClr val="001F5F"/>
                </a:solidFill>
                <a:latin typeface="Calibri"/>
                <a:cs typeface="Calibri"/>
              </a:rPr>
              <a:t>p</a:t>
            </a:r>
            <a:r>
              <a:rPr sz="2400" spc="-55" dirty="0">
                <a:solidFill>
                  <a:srgbClr val="001F5F"/>
                </a:solidFill>
                <a:latin typeface="Calibri"/>
                <a:cs typeface="Calibri"/>
              </a:rPr>
              <a:t>r</a:t>
            </a:r>
            <a:r>
              <a:rPr sz="2400" spc="-45" dirty="0">
                <a:solidFill>
                  <a:srgbClr val="001F5F"/>
                </a:solidFill>
                <a:latin typeface="Calibri"/>
                <a:cs typeface="Calibri"/>
              </a:rPr>
              <a:t>o</a:t>
            </a:r>
            <a:r>
              <a:rPr sz="2400" spc="-10" dirty="0">
                <a:solidFill>
                  <a:srgbClr val="001F5F"/>
                </a:solidFill>
                <a:latin typeface="Calibri"/>
                <a:cs typeface="Calibri"/>
              </a:rPr>
              <a:t>x</a:t>
            </a:r>
            <a:r>
              <a:rPr sz="2400" dirty="0">
                <a:solidFill>
                  <a:srgbClr val="001F5F"/>
                </a:solidFill>
                <a:latin typeface="Calibri"/>
                <a:cs typeface="Calibri"/>
              </a:rPr>
              <a:t>imi</a:t>
            </a:r>
            <a:r>
              <a:rPr sz="2400" spc="-15" dirty="0">
                <a:solidFill>
                  <a:srgbClr val="001F5F"/>
                </a:solidFill>
                <a:latin typeface="Calibri"/>
                <a:cs typeface="Calibri"/>
              </a:rPr>
              <a:t>t</a:t>
            </a:r>
            <a:r>
              <a:rPr sz="2400" spc="-10" dirty="0">
                <a:solidFill>
                  <a:srgbClr val="001F5F"/>
                </a:solidFill>
                <a:latin typeface="Calibri"/>
                <a:cs typeface="Calibri"/>
              </a:rPr>
              <a:t>é,</a:t>
            </a:r>
            <a:r>
              <a:rPr sz="2400" spc="-35" dirty="0">
                <a:solidFill>
                  <a:srgbClr val="001F5F"/>
                </a:solidFill>
                <a:latin typeface="Calibri"/>
                <a:cs typeface="Calibri"/>
              </a:rPr>
              <a:t> </a:t>
            </a:r>
            <a:r>
              <a:rPr sz="2400" spc="-50" dirty="0">
                <a:solidFill>
                  <a:srgbClr val="001F5F"/>
                </a:solidFill>
                <a:latin typeface="Calibri"/>
                <a:cs typeface="Calibri"/>
              </a:rPr>
              <a:t>c</a:t>
            </a:r>
            <a:r>
              <a:rPr sz="2400" dirty="0">
                <a:solidFill>
                  <a:srgbClr val="001F5F"/>
                </a:solidFill>
                <a:latin typeface="Calibri"/>
                <a:cs typeface="Calibri"/>
              </a:rPr>
              <a:t>o</a:t>
            </a:r>
            <a:r>
              <a:rPr sz="2400" spc="5" dirty="0">
                <a:solidFill>
                  <a:srgbClr val="001F5F"/>
                </a:solidFill>
                <a:latin typeface="Calibri"/>
                <a:cs typeface="Calibri"/>
              </a:rPr>
              <a:t>nn</a:t>
            </a:r>
            <a:r>
              <a:rPr sz="2400" dirty="0">
                <a:solidFill>
                  <a:srgbClr val="001F5F"/>
                </a:solidFill>
                <a:latin typeface="Calibri"/>
                <a:cs typeface="Calibri"/>
              </a:rPr>
              <a:t>aî</a:t>
            </a:r>
            <a:r>
              <a:rPr sz="2400" spc="10" dirty="0">
                <a:solidFill>
                  <a:srgbClr val="001F5F"/>
                </a:solidFill>
                <a:latin typeface="Calibri"/>
                <a:cs typeface="Calibri"/>
              </a:rPr>
              <a:t>t</a:t>
            </a:r>
            <a:r>
              <a:rPr sz="2400" spc="-35" dirty="0">
                <a:solidFill>
                  <a:srgbClr val="001F5F"/>
                </a:solidFill>
                <a:latin typeface="Calibri"/>
                <a:cs typeface="Calibri"/>
              </a:rPr>
              <a:t>r</a:t>
            </a:r>
            <a:r>
              <a:rPr sz="2400" spc="-15" dirty="0">
                <a:solidFill>
                  <a:srgbClr val="001F5F"/>
                </a:solidFill>
                <a:latin typeface="Calibri"/>
                <a:cs typeface="Calibri"/>
              </a:rPr>
              <a:t>e</a:t>
            </a:r>
            <a:r>
              <a:rPr sz="2400" spc="-60" dirty="0">
                <a:solidFill>
                  <a:srgbClr val="001F5F"/>
                </a:solidFill>
                <a:latin typeface="Calibri"/>
                <a:cs typeface="Calibri"/>
              </a:rPr>
              <a:t> </a:t>
            </a:r>
            <a:r>
              <a:rPr sz="2400" dirty="0">
                <a:solidFill>
                  <a:srgbClr val="001F5F"/>
                </a:solidFill>
                <a:latin typeface="Calibri"/>
                <a:cs typeface="Calibri"/>
              </a:rPr>
              <a:t>les</a:t>
            </a:r>
            <a:r>
              <a:rPr sz="2400" spc="-15" dirty="0">
                <a:solidFill>
                  <a:srgbClr val="001F5F"/>
                </a:solidFill>
                <a:latin typeface="Calibri"/>
                <a:cs typeface="Calibri"/>
              </a:rPr>
              <a:t> </a:t>
            </a:r>
            <a:r>
              <a:rPr sz="2400" spc="-35" dirty="0">
                <a:solidFill>
                  <a:srgbClr val="001F5F"/>
                </a:solidFill>
                <a:latin typeface="Calibri"/>
                <a:cs typeface="Calibri"/>
              </a:rPr>
              <a:t>ré</a:t>
            </a:r>
            <a:r>
              <a:rPr sz="2400" spc="-65" dirty="0">
                <a:solidFill>
                  <a:srgbClr val="001F5F"/>
                </a:solidFill>
                <a:latin typeface="Calibri"/>
                <a:cs typeface="Calibri"/>
              </a:rPr>
              <a:t>f</a:t>
            </a:r>
            <a:r>
              <a:rPr sz="2400" spc="-15" dirty="0">
                <a:solidFill>
                  <a:srgbClr val="001F5F"/>
                </a:solidFill>
                <a:latin typeface="Calibri"/>
                <a:cs typeface="Calibri"/>
              </a:rPr>
              <a:t>é</a:t>
            </a:r>
            <a:r>
              <a:rPr sz="2400" spc="-30" dirty="0">
                <a:solidFill>
                  <a:srgbClr val="001F5F"/>
                </a:solidFill>
                <a:latin typeface="Calibri"/>
                <a:cs typeface="Calibri"/>
              </a:rPr>
              <a:t>r</a:t>
            </a:r>
            <a:r>
              <a:rPr sz="2400" spc="-15" dirty="0">
                <a:solidFill>
                  <a:srgbClr val="001F5F"/>
                </a:solidFill>
                <a:latin typeface="Calibri"/>
                <a:cs typeface="Calibri"/>
              </a:rPr>
              <a:t>e</a:t>
            </a:r>
            <a:r>
              <a:rPr sz="2400" spc="-25" dirty="0">
                <a:solidFill>
                  <a:srgbClr val="001F5F"/>
                </a:solidFill>
                <a:latin typeface="Calibri"/>
                <a:cs typeface="Calibri"/>
              </a:rPr>
              <a:t>n</a:t>
            </a:r>
            <a:r>
              <a:rPr sz="2400" spc="-5" dirty="0">
                <a:solidFill>
                  <a:srgbClr val="001F5F"/>
                </a:solidFill>
                <a:latin typeface="Calibri"/>
                <a:cs typeface="Calibri"/>
              </a:rPr>
              <a:t>t</a:t>
            </a:r>
            <a:r>
              <a:rPr sz="2400" dirty="0">
                <a:solidFill>
                  <a:srgbClr val="001F5F"/>
                </a:solidFill>
                <a:latin typeface="Calibri"/>
                <a:cs typeface="Calibri"/>
              </a:rPr>
              <a:t>s</a:t>
            </a:r>
            <a:r>
              <a:rPr sz="2400" spc="-45" dirty="0">
                <a:solidFill>
                  <a:srgbClr val="001F5F"/>
                </a:solidFill>
                <a:latin typeface="Calibri"/>
                <a:cs typeface="Calibri"/>
              </a:rPr>
              <a:t> </a:t>
            </a:r>
            <a:r>
              <a:rPr sz="2400" spc="5" dirty="0">
                <a:solidFill>
                  <a:srgbClr val="001F5F"/>
                </a:solidFill>
                <a:latin typeface="Calibri"/>
                <a:cs typeface="Calibri"/>
              </a:rPr>
              <a:t>h</a:t>
            </a:r>
            <a:r>
              <a:rPr sz="2400" dirty="0">
                <a:solidFill>
                  <a:srgbClr val="001F5F"/>
                </a:solidFill>
                <a:latin typeface="Calibri"/>
                <a:cs typeface="Calibri"/>
              </a:rPr>
              <a:t>o</a:t>
            </a:r>
            <a:r>
              <a:rPr sz="2400" spc="-5" dirty="0">
                <a:solidFill>
                  <a:srgbClr val="001F5F"/>
                </a:solidFill>
                <a:latin typeface="Calibri"/>
                <a:cs typeface="Calibri"/>
              </a:rPr>
              <a:t>s</a:t>
            </a:r>
            <a:r>
              <a:rPr sz="2400" spc="5" dirty="0">
                <a:solidFill>
                  <a:srgbClr val="001F5F"/>
                </a:solidFill>
                <a:latin typeface="Calibri"/>
                <a:cs typeface="Calibri"/>
              </a:rPr>
              <a:t>p</a:t>
            </a:r>
            <a:r>
              <a:rPr sz="2400" dirty="0">
                <a:solidFill>
                  <a:srgbClr val="001F5F"/>
                </a:solidFill>
                <a:latin typeface="Calibri"/>
                <a:cs typeface="Calibri"/>
              </a:rPr>
              <a:t>i</a:t>
            </a:r>
            <a:r>
              <a:rPr sz="2400" spc="-15" dirty="0">
                <a:solidFill>
                  <a:srgbClr val="001F5F"/>
                </a:solidFill>
                <a:latin typeface="Calibri"/>
                <a:cs typeface="Calibri"/>
              </a:rPr>
              <a:t>t</a:t>
            </a:r>
            <a:r>
              <a:rPr sz="2400" dirty="0">
                <a:solidFill>
                  <a:srgbClr val="001F5F"/>
                </a:solidFill>
                <a:latin typeface="Calibri"/>
                <a:cs typeface="Calibri"/>
              </a:rPr>
              <a:t>ali</a:t>
            </a:r>
            <a:r>
              <a:rPr sz="2400" spc="5" dirty="0">
                <a:solidFill>
                  <a:srgbClr val="001F5F"/>
                </a:solidFill>
                <a:latin typeface="Calibri"/>
                <a:cs typeface="Calibri"/>
              </a:rPr>
              <a:t>e</a:t>
            </a:r>
            <a:r>
              <a:rPr sz="2400" spc="-55" dirty="0">
                <a:solidFill>
                  <a:srgbClr val="001F5F"/>
                </a:solidFill>
                <a:latin typeface="Calibri"/>
                <a:cs typeface="Calibri"/>
              </a:rPr>
              <a:t>r</a:t>
            </a:r>
            <a:r>
              <a:rPr sz="2400" dirty="0">
                <a:solidFill>
                  <a:srgbClr val="001F5F"/>
                </a:solidFill>
                <a:latin typeface="Calibri"/>
                <a:cs typeface="Calibri"/>
              </a:rPr>
              <a:t>s</a:t>
            </a:r>
            <a:endParaRPr sz="2400" dirty="0">
              <a:latin typeface="Calibri"/>
              <a:cs typeface="Calibri"/>
            </a:endParaRPr>
          </a:p>
          <a:p>
            <a:pPr marL="356870" indent="-344170">
              <a:spcBef>
                <a:spcPts val="630"/>
              </a:spcBef>
              <a:buClr>
                <a:srgbClr val="001F5F"/>
              </a:buClr>
              <a:buFont typeface="Arial"/>
              <a:buChar char="•"/>
              <a:tabLst>
                <a:tab pos="357505" algn="l"/>
              </a:tabLst>
            </a:pPr>
            <a:r>
              <a:rPr sz="2800" b="1" spc="-20" dirty="0">
                <a:solidFill>
                  <a:srgbClr val="001F5F"/>
                </a:solidFill>
                <a:latin typeface="Calibri"/>
                <a:cs typeface="Calibri"/>
              </a:rPr>
              <a:t>F</a:t>
            </a:r>
            <a:r>
              <a:rPr sz="2800" b="1" dirty="0">
                <a:solidFill>
                  <a:srgbClr val="001F5F"/>
                </a:solidFill>
                <a:latin typeface="Calibri"/>
                <a:cs typeface="Calibri"/>
              </a:rPr>
              <a:t>o</a:t>
            </a:r>
            <a:r>
              <a:rPr sz="2800" b="1" spc="5" dirty="0">
                <a:solidFill>
                  <a:srgbClr val="001F5F"/>
                </a:solidFill>
                <a:latin typeface="Calibri"/>
                <a:cs typeface="Calibri"/>
              </a:rPr>
              <a:t>r</a:t>
            </a:r>
            <a:r>
              <a:rPr sz="2800" b="1" spc="-5" dirty="0">
                <a:solidFill>
                  <a:srgbClr val="001F5F"/>
                </a:solidFill>
                <a:latin typeface="Calibri"/>
                <a:cs typeface="Calibri"/>
              </a:rPr>
              <a:t>me</a:t>
            </a:r>
            <a:r>
              <a:rPr sz="2800" b="1" dirty="0">
                <a:solidFill>
                  <a:srgbClr val="001F5F"/>
                </a:solidFill>
                <a:latin typeface="Calibri"/>
                <a:cs typeface="Calibri"/>
              </a:rPr>
              <a:t>r</a:t>
            </a:r>
            <a:r>
              <a:rPr sz="2800" b="1" spc="-50" dirty="0">
                <a:solidFill>
                  <a:srgbClr val="001F5F"/>
                </a:solidFill>
                <a:latin typeface="Calibri"/>
                <a:cs typeface="Calibri"/>
              </a:rPr>
              <a:t> </a:t>
            </a:r>
            <a:r>
              <a:rPr sz="2800" b="1" dirty="0">
                <a:solidFill>
                  <a:srgbClr val="001F5F"/>
                </a:solidFill>
                <a:latin typeface="Calibri"/>
                <a:cs typeface="Calibri"/>
              </a:rPr>
              <a:t>s</a:t>
            </a:r>
            <a:r>
              <a:rPr sz="2800" b="1" spc="5" dirty="0">
                <a:solidFill>
                  <a:srgbClr val="001F5F"/>
                </a:solidFill>
                <a:latin typeface="Calibri"/>
                <a:cs typeface="Calibri"/>
              </a:rPr>
              <a:t>o</a:t>
            </a:r>
            <a:r>
              <a:rPr sz="2800" b="1" dirty="0">
                <a:solidFill>
                  <a:srgbClr val="001F5F"/>
                </a:solidFill>
                <a:latin typeface="Calibri"/>
                <a:cs typeface="Calibri"/>
              </a:rPr>
              <a:t>n</a:t>
            </a:r>
            <a:r>
              <a:rPr sz="2800" b="1" spc="-30" dirty="0">
                <a:solidFill>
                  <a:srgbClr val="001F5F"/>
                </a:solidFill>
                <a:latin typeface="Calibri"/>
                <a:cs typeface="Calibri"/>
              </a:rPr>
              <a:t> </a:t>
            </a:r>
            <a:r>
              <a:rPr sz="2800" b="1" spc="-5" dirty="0">
                <a:solidFill>
                  <a:srgbClr val="001F5F"/>
                </a:solidFill>
                <a:latin typeface="Calibri"/>
                <a:cs typeface="Calibri"/>
              </a:rPr>
              <a:t>éq</a:t>
            </a:r>
            <a:r>
              <a:rPr sz="2800" b="1" spc="10" dirty="0">
                <a:solidFill>
                  <a:srgbClr val="001F5F"/>
                </a:solidFill>
                <a:latin typeface="Calibri"/>
                <a:cs typeface="Calibri"/>
              </a:rPr>
              <a:t>u</a:t>
            </a:r>
            <a:r>
              <a:rPr sz="2800" b="1" dirty="0">
                <a:solidFill>
                  <a:srgbClr val="001F5F"/>
                </a:solidFill>
                <a:latin typeface="Calibri"/>
                <a:cs typeface="Calibri"/>
              </a:rPr>
              <a:t>i</a:t>
            </a:r>
            <a:r>
              <a:rPr sz="2800" b="1" spc="5" dirty="0">
                <a:solidFill>
                  <a:srgbClr val="001F5F"/>
                </a:solidFill>
                <a:latin typeface="Calibri"/>
                <a:cs typeface="Calibri"/>
              </a:rPr>
              <a:t>p</a:t>
            </a:r>
            <a:r>
              <a:rPr sz="2800" b="1" dirty="0">
                <a:solidFill>
                  <a:srgbClr val="001F5F"/>
                </a:solidFill>
                <a:latin typeface="Calibri"/>
                <a:cs typeface="Calibri"/>
              </a:rPr>
              <a:t>e</a:t>
            </a:r>
            <a:r>
              <a:rPr lang="fr-FR" sz="2800" b="1" dirty="0">
                <a:solidFill>
                  <a:srgbClr val="001F5F"/>
                </a:solidFill>
                <a:latin typeface="Calibri"/>
                <a:cs typeface="Calibri"/>
              </a:rPr>
              <a:t> (e-learning : </a:t>
            </a:r>
            <a:r>
              <a:rPr lang="fr-FR" b="1" dirty="0">
                <a:solidFill>
                  <a:srgbClr val="001F5F"/>
                </a:solidFill>
                <a:latin typeface="Calibri"/>
                <a:cs typeface="Calibri"/>
                <a:hlinkClick r:id="rId3"/>
              </a:rPr>
              <a:t>www.maformationofficinale.com</a:t>
            </a:r>
            <a:r>
              <a:rPr lang="fr-FR" sz="2800" b="1" dirty="0">
                <a:solidFill>
                  <a:srgbClr val="001F5F"/>
                </a:solidFill>
                <a:latin typeface="Calibri"/>
                <a:cs typeface="Calibri"/>
              </a:rPr>
              <a:t>)</a:t>
            </a:r>
            <a:endParaRPr sz="2800" dirty="0">
              <a:latin typeface="Calibri"/>
              <a:cs typeface="Calibri"/>
            </a:endParaRPr>
          </a:p>
          <a:p>
            <a:pPr marL="356870" marR="747395" indent="-344170">
              <a:lnSpc>
                <a:spcPct val="100299"/>
              </a:lnSpc>
              <a:spcBef>
                <a:spcPts val="660"/>
              </a:spcBef>
              <a:buClr>
                <a:srgbClr val="001F5F"/>
              </a:buClr>
              <a:buFont typeface="Arial"/>
              <a:buChar char="•"/>
              <a:tabLst>
                <a:tab pos="357505" algn="l"/>
              </a:tabLst>
            </a:pPr>
            <a:r>
              <a:rPr sz="2800" b="1" spc="-5" dirty="0">
                <a:solidFill>
                  <a:srgbClr val="001F5F"/>
                </a:solidFill>
                <a:latin typeface="Calibri"/>
                <a:cs typeface="Calibri"/>
              </a:rPr>
              <a:t>O</a:t>
            </a:r>
            <a:r>
              <a:rPr sz="2800" b="1" dirty="0">
                <a:solidFill>
                  <a:srgbClr val="001F5F"/>
                </a:solidFill>
                <a:latin typeface="Calibri"/>
                <a:cs typeface="Calibri"/>
              </a:rPr>
              <a:t>ù</a:t>
            </a:r>
            <a:r>
              <a:rPr sz="2800" b="1" spc="-10" dirty="0">
                <a:solidFill>
                  <a:srgbClr val="001F5F"/>
                </a:solidFill>
                <a:latin typeface="Calibri"/>
                <a:cs typeface="Calibri"/>
              </a:rPr>
              <a:t> </a:t>
            </a:r>
            <a:r>
              <a:rPr sz="2800" b="1" spc="-50" dirty="0">
                <a:solidFill>
                  <a:srgbClr val="001F5F"/>
                </a:solidFill>
                <a:latin typeface="Calibri"/>
                <a:cs typeface="Calibri"/>
              </a:rPr>
              <a:t>f</a:t>
            </a:r>
            <a:r>
              <a:rPr sz="2800" b="1" dirty="0">
                <a:solidFill>
                  <a:srgbClr val="001F5F"/>
                </a:solidFill>
                <a:latin typeface="Calibri"/>
                <a:cs typeface="Calibri"/>
              </a:rPr>
              <a:t>aire</a:t>
            </a:r>
            <a:r>
              <a:rPr sz="2800" b="1" spc="-45" dirty="0">
                <a:solidFill>
                  <a:srgbClr val="001F5F"/>
                </a:solidFill>
                <a:latin typeface="Calibri"/>
                <a:cs typeface="Calibri"/>
              </a:rPr>
              <a:t> </a:t>
            </a:r>
            <a:r>
              <a:rPr sz="2800" b="1" dirty="0">
                <a:solidFill>
                  <a:srgbClr val="001F5F"/>
                </a:solidFill>
                <a:latin typeface="Calibri"/>
                <a:cs typeface="Calibri"/>
              </a:rPr>
              <a:t>un </a:t>
            </a:r>
            <a:r>
              <a:rPr sz="2800" b="1" spc="-20" dirty="0">
                <a:solidFill>
                  <a:srgbClr val="001F5F"/>
                </a:solidFill>
                <a:latin typeface="Calibri"/>
                <a:cs typeface="Calibri"/>
              </a:rPr>
              <a:t>t</a:t>
            </a:r>
            <a:r>
              <a:rPr sz="2800" b="1" spc="-5" dirty="0">
                <a:solidFill>
                  <a:srgbClr val="001F5F"/>
                </a:solidFill>
                <a:latin typeface="Calibri"/>
                <a:cs typeface="Calibri"/>
              </a:rPr>
              <a:t>e</a:t>
            </a:r>
            <a:r>
              <a:rPr sz="2800" b="1" spc="-15" dirty="0">
                <a:solidFill>
                  <a:srgbClr val="001F5F"/>
                </a:solidFill>
                <a:latin typeface="Calibri"/>
                <a:cs typeface="Calibri"/>
              </a:rPr>
              <a:t>s</a:t>
            </a:r>
            <a:r>
              <a:rPr sz="2800" b="1" dirty="0">
                <a:solidFill>
                  <a:srgbClr val="001F5F"/>
                </a:solidFill>
                <a:latin typeface="Calibri"/>
                <a:cs typeface="Calibri"/>
              </a:rPr>
              <a:t>t</a:t>
            </a:r>
            <a:r>
              <a:rPr sz="2800" b="1" spc="-55" dirty="0">
                <a:solidFill>
                  <a:srgbClr val="001F5F"/>
                </a:solidFill>
                <a:latin typeface="Calibri"/>
                <a:cs typeface="Calibri"/>
              </a:rPr>
              <a:t> </a:t>
            </a:r>
            <a:r>
              <a:rPr sz="2800" b="1" dirty="0">
                <a:solidFill>
                  <a:srgbClr val="001F5F"/>
                </a:solidFill>
                <a:latin typeface="Calibri"/>
                <a:cs typeface="Calibri"/>
              </a:rPr>
              <a:t>de </a:t>
            </a:r>
            <a:r>
              <a:rPr sz="2800" b="1" dirty="0" smtClean="0">
                <a:solidFill>
                  <a:srgbClr val="001F5F"/>
                </a:solidFill>
                <a:latin typeface="Calibri"/>
                <a:cs typeface="Calibri"/>
              </a:rPr>
              <a:t>dépi</a:t>
            </a:r>
            <a:r>
              <a:rPr sz="2800" b="1" spc="-15" dirty="0" smtClean="0">
                <a:solidFill>
                  <a:srgbClr val="001F5F"/>
                </a:solidFill>
                <a:latin typeface="Calibri"/>
                <a:cs typeface="Calibri"/>
              </a:rPr>
              <a:t>st</a:t>
            </a:r>
            <a:r>
              <a:rPr sz="2800" b="1" dirty="0" smtClean="0">
                <a:solidFill>
                  <a:srgbClr val="001F5F"/>
                </a:solidFill>
                <a:latin typeface="Calibri"/>
                <a:cs typeface="Calibri"/>
              </a:rPr>
              <a:t>a</a:t>
            </a:r>
            <a:r>
              <a:rPr sz="2800" b="1" spc="-35" dirty="0" smtClean="0">
                <a:solidFill>
                  <a:srgbClr val="001F5F"/>
                </a:solidFill>
                <a:latin typeface="Calibri"/>
                <a:cs typeface="Calibri"/>
              </a:rPr>
              <a:t>g</a:t>
            </a:r>
            <a:r>
              <a:rPr sz="2800" b="1" spc="-25" dirty="0" smtClean="0">
                <a:solidFill>
                  <a:srgbClr val="001F5F"/>
                </a:solidFill>
                <a:latin typeface="Calibri"/>
                <a:cs typeface="Calibri"/>
              </a:rPr>
              <a:t>e</a:t>
            </a:r>
            <a:r>
              <a:rPr sz="2800" b="1" dirty="0" smtClean="0">
                <a:solidFill>
                  <a:srgbClr val="001F5F"/>
                </a:solidFill>
                <a:latin typeface="Calibri"/>
                <a:cs typeface="Calibri"/>
              </a:rPr>
              <a:t>?</a:t>
            </a:r>
            <a:endParaRPr lang="fr-FR" sz="2800" b="1" spc="-50" dirty="0">
              <a:solidFill>
                <a:srgbClr val="001F5F"/>
              </a:solidFill>
              <a:latin typeface="Calibri"/>
              <a:cs typeface="Calibri"/>
            </a:endParaRPr>
          </a:p>
          <a:p>
            <a:pPr marL="814070" marR="747395" lvl="1" indent="-344170">
              <a:lnSpc>
                <a:spcPct val="100299"/>
              </a:lnSpc>
              <a:spcBef>
                <a:spcPts val="660"/>
              </a:spcBef>
              <a:buClr>
                <a:srgbClr val="001F5F"/>
              </a:buClr>
              <a:buFont typeface="Arial"/>
              <a:buChar char="•"/>
              <a:tabLst>
                <a:tab pos="357505" algn="l"/>
              </a:tabLst>
            </a:pPr>
            <a:r>
              <a:rPr lang="fr-FR" sz="2400" spc="-5" dirty="0" smtClean="0">
                <a:solidFill>
                  <a:srgbClr val="001F5F"/>
                </a:solidFill>
                <a:latin typeface="Calibri"/>
                <a:cs typeface="Calibri"/>
              </a:rPr>
              <a:t>CeGIDD</a:t>
            </a:r>
            <a:r>
              <a:rPr lang="fr-FR" sz="2400" spc="-5" dirty="0" smtClean="0">
                <a:solidFill>
                  <a:srgbClr val="001F5F"/>
                </a:solidFill>
                <a:latin typeface="Calibri"/>
                <a:cs typeface="Calibri"/>
              </a:rPr>
              <a:t>, </a:t>
            </a:r>
            <a:r>
              <a:rPr sz="2400" spc="-10" dirty="0" smtClean="0">
                <a:solidFill>
                  <a:srgbClr val="001F5F"/>
                </a:solidFill>
                <a:latin typeface="Calibri"/>
                <a:cs typeface="Calibri"/>
              </a:rPr>
              <a:t>C</a:t>
            </a:r>
            <a:r>
              <a:rPr sz="2400" dirty="0" smtClean="0">
                <a:solidFill>
                  <a:srgbClr val="001F5F"/>
                </a:solidFill>
                <a:latin typeface="Calibri"/>
                <a:cs typeface="Calibri"/>
              </a:rPr>
              <a:t>e</a:t>
            </a:r>
            <a:r>
              <a:rPr sz="2400" spc="-15" dirty="0" smtClean="0">
                <a:solidFill>
                  <a:srgbClr val="001F5F"/>
                </a:solidFill>
                <a:latin typeface="Calibri"/>
                <a:cs typeface="Calibri"/>
              </a:rPr>
              <a:t>n</a:t>
            </a:r>
            <a:r>
              <a:rPr sz="2400" spc="5" dirty="0" smtClean="0">
                <a:solidFill>
                  <a:srgbClr val="001F5F"/>
                </a:solidFill>
                <a:latin typeface="Calibri"/>
                <a:cs typeface="Calibri"/>
              </a:rPr>
              <a:t>t</a:t>
            </a:r>
            <a:r>
              <a:rPr sz="2400" spc="-35" dirty="0" smtClean="0">
                <a:solidFill>
                  <a:srgbClr val="001F5F"/>
                </a:solidFill>
                <a:latin typeface="Calibri"/>
                <a:cs typeface="Calibri"/>
              </a:rPr>
              <a:t>r</a:t>
            </a:r>
            <a:r>
              <a:rPr sz="2400" dirty="0" smtClean="0">
                <a:solidFill>
                  <a:srgbClr val="001F5F"/>
                </a:solidFill>
                <a:latin typeface="Calibri"/>
                <a:cs typeface="Calibri"/>
              </a:rPr>
              <a:t>es</a:t>
            </a:r>
            <a:r>
              <a:rPr sz="2400" spc="-40" dirty="0" smtClean="0">
                <a:solidFill>
                  <a:srgbClr val="001F5F"/>
                </a:solidFill>
                <a:latin typeface="Calibri"/>
                <a:cs typeface="Calibri"/>
              </a:rPr>
              <a:t> </a:t>
            </a:r>
            <a:r>
              <a:rPr sz="2400" spc="5" dirty="0">
                <a:solidFill>
                  <a:srgbClr val="001F5F"/>
                </a:solidFill>
                <a:latin typeface="Calibri"/>
                <a:cs typeface="Calibri"/>
              </a:rPr>
              <a:t>h</a:t>
            </a:r>
            <a:r>
              <a:rPr sz="2400" spc="-5" dirty="0">
                <a:solidFill>
                  <a:srgbClr val="001F5F"/>
                </a:solidFill>
                <a:latin typeface="Calibri"/>
                <a:cs typeface="Calibri"/>
              </a:rPr>
              <a:t>os</a:t>
            </a:r>
            <a:r>
              <a:rPr sz="2400" spc="10" dirty="0">
                <a:solidFill>
                  <a:srgbClr val="001F5F"/>
                </a:solidFill>
                <a:latin typeface="Calibri"/>
                <a:cs typeface="Calibri"/>
              </a:rPr>
              <a:t>p</a:t>
            </a:r>
            <a:r>
              <a:rPr sz="2400" dirty="0">
                <a:solidFill>
                  <a:srgbClr val="001F5F"/>
                </a:solidFill>
                <a:latin typeface="Calibri"/>
                <a:cs typeface="Calibri"/>
              </a:rPr>
              <a:t>i</a:t>
            </a:r>
            <a:r>
              <a:rPr sz="2400" spc="-15" dirty="0">
                <a:solidFill>
                  <a:srgbClr val="001F5F"/>
                </a:solidFill>
                <a:latin typeface="Calibri"/>
                <a:cs typeface="Calibri"/>
              </a:rPr>
              <a:t>t</a:t>
            </a:r>
            <a:r>
              <a:rPr sz="2400" dirty="0">
                <a:solidFill>
                  <a:srgbClr val="001F5F"/>
                </a:solidFill>
                <a:latin typeface="Calibri"/>
                <a:cs typeface="Calibri"/>
              </a:rPr>
              <a:t>alie</a:t>
            </a:r>
            <a:r>
              <a:rPr sz="2400" spc="-40" dirty="0">
                <a:solidFill>
                  <a:srgbClr val="001F5F"/>
                </a:solidFill>
                <a:latin typeface="Calibri"/>
                <a:cs typeface="Calibri"/>
              </a:rPr>
              <a:t>r</a:t>
            </a:r>
            <a:r>
              <a:rPr sz="2400" spc="-5" dirty="0">
                <a:solidFill>
                  <a:srgbClr val="001F5F"/>
                </a:solidFill>
                <a:latin typeface="Calibri"/>
                <a:cs typeface="Calibri"/>
              </a:rPr>
              <a:t>s, </a:t>
            </a:r>
            <a:r>
              <a:rPr sz="2400" dirty="0">
                <a:solidFill>
                  <a:srgbClr val="001F5F"/>
                </a:solidFill>
                <a:latin typeface="Calibri"/>
                <a:cs typeface="Calibri"/>
              </a:rPr>
              <a:t>la</a:t>
            </a:r>
            <a:r>
              <a:rPr sz="2400" spc="5" dirty="0">
                <a:solidFill>
                  <a:srgbClr val="001F5F"/>
                </a:solidFill>
                <a:latin typeface="Calibri"/>
                <a:cs typeface="Calibri"/>
              </a:rPr>
              <a:t>b</a:t>
            </a:r>
            <a:r>
              <a:rPr sz="2400" dirty="0">
                <a:solidFill>
                  <a:srgbClr val="001F5F"/>
                </a:solidFill>
                <a:latin typeface="Calibri"/>
                <a:cs typeface="Calibri"/>
              </a:rPr>
              <a:t>o</a:t>
            </a:r>
            <a:r>
              <a:rPr sz="2400" spc="-55" dirty="0">
                <a:solidFill>
                  <a:srgbClr val="001F5F"/>
                </a:solidFill>
                <a:latin typeface="Calibri"/>
                <a:cs typeface="Calibri"/>
              </a:rPr>
              <a:t>r</a:t>
            </a:r>
            <a:r>
              <a:rPr sz="2400" spc="-25" dirty="0">
                <a:solidFill>
                  <a:srgbClr val="001F5F"/>
                </a:solidFill>
                <a:latin typeface="Calibri"/>
                <a:cs typeface="Calibri"/>
              </a:rPr>
              <a:t>at</a:t>
            </a:r>
            <a:r>
              <a:rPr sz="2400" dirty="0">
                <a:solidFill>
                  <a:srgbClr val="001F5F"/>
                </a:solidFill>
                <a:latin typeface="Calibri"/>
                <a:cs typeface="Calibri"/>
              </a:rPr>
              <a:t>oi</a:t>
            </a:r>
            <a:r>
              <a:rPr sz="2400" spc="-25" dirty="0">
                <a:solidFill>
                  <a:srgbClr val="001F5F"/>
                </a:solidFill>
                <a:latin typeface="Calibri"/>
                <a:cs typeface="Calibri"/>
              </a:rPr>
              <a:t>r</a:t>
            </a:r>
            <a:r>
              <a:rPr sz="2400" spc="-15" dirty="0">
                <a:solidFill>
                  <a:srgbClr val="001F5F"/>
                </a:solidFill>
                <a:latin typeface="Calibri"/>
                <a:cs typeface="Calibri"/>
              </a:rPr>
              <a:t>es</a:t>
            </a:r>
            <a:r>
              <a:rPr sz="2400" spc="-65" dirty="0">
                <a:solidFill>
                  <a:srgbClr val="001F5F"/>
                </a:solidFill>
                <a:latin typeface="Calibri"/>
                <a:cs typeface="Calibri"/>
              </a:rPr>
              <a:t> </a:t>
            </a:r>
            <a:r>
              <a:rPr sz="2400" spc="5" dirty="0">
                <a:solidFill>
                  <a:srgbClr val="001F5F"/>
                </a:solidFill>
                <a:latin typeface="Calibri"/>
                <a:cs typeface="Calibri"/>
              </a:rPr>
              <a:t>d</a:t>
            </a:r>
            <a:r>
              <a:rPr sz="2400" spc="-15" dirty="0">
                <a:solidFill>
                  <a:srgbClr val="001F5F"/>
                </a:solidFill>
                <a:latin typeface="Calibri"/>
                <a:cs typeface="Calibri"/>
              </a:rPr>
              <a:t>e</a:t>
            </a:r>
            <a:r>
              <a:rPr sz="2400" spc="-10" dirty="0">
                <a:solidFill>
                  <a:srgbClr val="001F5F"/>
                </a:solidFill>
                <a:latin typeface="Calibri"/>
                <a:cs typeface="Calibri"/>
              </a:rPr>
              <a:t> </a:t>
            </a:r>
            <a:r>
              <a:rPr sz="2400" dirty="0">
                <a:solidFill>
                  <a:srgbClr val="001F5F"/>
                </a:solidFill>
                <a:latin typeface="Calibri"/>
                <a:cs typeface="Calibri"/>
              </a:rPr>
              <a:t>ville,</a:t>
            </a:r>
            <a:r>
              <a:rPr sz="2400" spc="-20" dirty="0">
                <a:solidFill>
                  <a:srgbClr val="001F5F"/>
                </a:solidFill>
                <a:latin typeface="Calibri"/>
                <a:cs typeface="Calibri"/>
              </a:rPr>
              <a:t> </a:t>
            </a:r>
            <a:r>
              <a:rPr sz="2400" spc="-5" dirty="0">
                <a:solidFill>
                  <a:srgbClr val="001F5F"/>
                </a:solidFill>
                <a:latin typeface="Calibri"/>
                <a:cs typeface="Calibri"/>
              </a:rPr>
              <a:t>Ce</a:t>
            </a:r>
            <a:r>
              <a:rPr sz="2400" spc="-15" dirty="0">
                <a:solidFill>
                  <a:srgbClr val="001F5F"/>
                </a:solidFill>
                <a:latin typeface="Calibri"/>
                <a:cs typeface="Calibri"/>
              </a:rPr>
              <a:t>n</a:t>
            </a:r>
            <a:r>
              <a:rPr sz="2400" spc="-5" dirty="0">
                <a:solidFill>
                  <a:srgbClr val="001F5F"/>
                </a:solidFill>
                <a:latin typeface="Calibri"/>
                <a:cs typeface="Calibri"/>
              </a:rPr>
              <a:t>t</a:t>
            </a:r>
            <a:r>
              <a:rPr sz="2400" spc="-35" dirty="0">
                <a:solidFill>
                  <a:srgbClr val="001F5F"/>
                </a:solidFill>
                <a:latin typeface="Calibri"/>
                <a:cs typeface="Calibri"/>
              </a:rPr>
              <a:t>r</a:t>
            </a:r>
            <a:r>
              <a:rPr sz="2400" spc="-15" dirty="0">
                <a:solidFill>
                  <a:srgbClr val="001F5F"/>
                </a:solidFill>
                <a:latin typeface="Calibri"/>
                <a:cs typeface="Calibri"/>
              </a:rPr>
              <a:t>e</a:t>
            </a:r>
            <a:r>
              <a:rPr sz="2400" spc="-35" dirty="0">
                <a:solidFill>
                  <a:srgbClr val="001F5F"/>
                </a:solidFill>
                <a:latin typeface="Calibri"/>
                <a:cs typeface="Calibri"/>
              </a:rPr>
              <a:t> </a:t>
            </a:r>
            <a:r>
              <a:rPr sz="2400" spc="5" dirty="0">
                <a:solidFill>
                  <a:srgbClr val="001F5F"/>
                </a:solidFill>
                <a:latin typeface="Calibri"/>
                <a:cs typeface="Calibri"/>
              </a:rPr>
              <a:t>d</a:t>
            </a:r>
            <a:r>
              <a:rPr sz="2400" spc="-15" dirty="0">
                <a:solidFill>
                  <a:srgbClr val="001F5F"/>
                </a:solidFill>
                <a:latin typeface="Calibri"/>
                <a:cs typeface="Calibri"/>
              </a:rPr>
              <a:t>e</a:t>
            </a:r>
            <a:r>
              <a:rPr sz="2400" spc="-10"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la</a:t>
            </a:r>
            <a:r>
              <a:rPr sz="2400" spc="5" dirty="0">
                <a:solidFill>
                  <a:srgbClr val="001F5F"/>
                </a:solidFill>
                <a:latin typeface="Calibri"/>
                <a:cs typeface="Calibri"/>
              </a:rPr>
              <a:t>n</a:t>
            </a:r>
            <a:r>
              <a:rPr sz="2400" dirty="0">
                <a:solidFill>
                  <a:srgbClr val="001F5F"/>
                </a:solidFill>
                <a:latin typeface="Calibri"/>
                <a:cs typeface="Calibri"/>
              </a:rPr>
              <a:t>i</a:t>
            </a:r>
            <a:r>
              <a:rPr sz="2400" spc="5" dirty="0">
                <a:solidFill>
                  <a:srgbClr val="001F5F"/>
                </a:solidFill>
                <a:latin typeface="Calibri"/>
                <a:cs typeface="Calibri"/>
              </a:rPr>
              <a:t>f</a:t>
            </a:r>
            <a:r>
              <a:rPr sz="2400" dirty="0">
                <a:solidFill>
                  <a:srgbClr val="001F5F"/>
                </a:solidFill>
                <a:latin typeface="Calibri"/>
                <a:cs typeface="Calibri"/>
              </a:rPr>
              <a:t>i</a:t>
            </a:r>
            <a:r>
              <a:rPr sz="2400" spc="-35" dirty="0">
                <a:solidFill>
                  <a:srgbClr val="001F5F"/>
                </a:solidFill>
                <a:latin typeface="Calibri"/>
                <a:cs typeface="Calibri"/>
              </a:rPr>
              <a:t>c</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ion</a:t>
            </a:r>
            <a:r>
              <a:rPr sz="2400" spc="-50" dirty="0">
                <a:solidFill>
                  <a:srgbClr val="001F5F"/>
                </a:solidFill>
                <a:latin typeface="Calibri"/>
                <a:cs typeface="Calibri"/>
              </a:rPr>
              <a:t> </a:t>
            </a:r>
            <a:r>
              <a:rPr sz="2400" spc="-10" dirty="0">
                <a:solidFill>
                  <a:srgbClr val="001F5F"/>
                </a:solidFill>
                <a:latin typeface="Calibri"/>
                <a:cs typeface="Calibri"/>
              </a:rPr>
              <a:t>(</a:t>
            </a:r>
            <a:r>
              <a:rPr sz="2400" spc="-15" dirty="0">
                <a:solidFill>
                  <a:srgbClr val="001F5F"/>
                </a:solidFill>
                <a:latin typeface="Calibri"/>
                <a:cs typeface="Calibri"/>
              </a:rPr>
              <a:t>P</a:t>
            </a:r>
            <a:r>
              <a:rPr sz="2400" spc="-10" dirty="0">
                <a:solidFill>
                  <a:srgbClr val="001F5F"/>
                </a:solidFill>
                <a:latin typeface="Calibri"/>
                <a:cs typeface="Calibri"/>
              </a:rPr>
              <a:t>MI,</a:t>
            </a:r>
            <a:r>
              <a:rPr sz="2400" spc="-20"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la</a:t>
            </a:r>
            <a:r>
              <a:rPr sz="2400" spc="5" dirty="0">
                <a:solidFill>
                  <a:srgbClr val="001F5F"/>
                </a:solidFill>
                <a:latin typeface="Calibri"/>
                <a:cs typeface="Calibri"/>
              </a:rPr>
              <a:t>nn</a:t>
            </a:r>
            <a:r>
              <a:rPr sz="2400" dirty="0">
                <a:solidFill>
                  <a:srgbClr val="001F5F"/>
                </a:solidFill>
                <a:latin typeface="Calibri"/>
                <a:cs typeface="Calibri"/>
              </a:rPr>
              <a:t>i</a:t>
            </a:r>
            <a:r>
              <a:rPr sz="2400" spc="5" dirty="0">
                <a:solidFill>
                  <a:srgbClr val="001F5F"/>
                </a:solidFill>
                <a:latin typeface="Calibri"/>
                <a:cs typeface="Calibri"/>
              </a:rPr>
              <a:t>n</a:t>
            </a:r>
            <a:r>
              <a:rPr sz="2400" spc="-15" dirty="0">
                <a:solidFill>
                  <a:srgbClr val="001F5F"/>
                </a:solidFill>
                <a:latin typeface="Calibri"/>
                <a:cs typeface="Calibri"/>
              </a:rPr>
              <a:t>g</a:t>
            </a:r>
            <a:r>
              <a:rPr sz="2400" spc="-10" dirty="0">
                <a:solidFill>
                  <a:srgbClr val="001F5F"/>
                </a:solidFill>
                <a:latin typeface="Calibri"/>
                <a:cs typeface="Calibri"/>
              </a:rPr>
              <a:t> </a:t>
            </a:r>
            <a:r>
              <a:rPr sz="2400" spc="-40" dirty="0">
                <a:solidFill>
                  <a:srgbClr val="001F5F"/>
                </a:solidFill>
                <a:latin typeface="Calibri"/>
                <a:cs typeface="Calibri"/>
              </a:rPr>
              <a:t>f</a:t>
            </a:r>
            <a:r>
              <a:rPr sz="2400" dirty="0">
                <a:solidFill>
                  <a:srgbClr val="001F5F"/>
                </a:solidFill>
                <a:latin typeface="Calibri"/>
                <a:cs typeface="Calibri"/>
              </a:rPr>
              <a:t>amilial),</a:t>
            </a:r>
            <a:r>
              <a:rPr sz="2400" spc="-15" dirty="0">
                <a:solidFill>
                  <a:srgbClr val="001F5F"/>
                </a:solidFill>
                <a:latin typeface="Calibri"/>
                <a:cs typeface="Calibri"/>
              </a:rPr>
              <a:t> </a:t>
            </a:r>
            <a:r>
              <a:rPr sz="2400" spc="-10" dirty="0">
                <a:solidFill>
                  <a:srgbClr val="001F5F"/>
                </a:solidFill>
                <a:latin typeface="Calibri"/>
                <a:cs typeface="Calibri"/>
              </a:rPr>
              <a:t>C</a:t>
            </a:r>
            <a:r>
              <a:rPr sz="2400" dirty="0">
                <a:solidFill>
                  <a:srgbClr val="001F5F"/>
                </a:solidFill>
                <a:latin typeface="Calibri"/>
                <a:cs typeface="Calibri"/>
              </a:rPr>
              <a:t>e</a:t>
            </a:r>
            <a:r>
              <a:rPr sz="2400" spc="-15" dirty="0">
                <a:solidFill>
                  <a:srgbClr val="001F5F"/>
                </a:solidFill>
                <a:latin typeface="Calibri"/>
                <a:cs typeface="Calibri"/>
              </a:rPr>
              <a:t>n</a:t>
            </a:r>
            <a:r>
              <a:rPr sz="2400" spc="5" dirty="0">
                <a:solidFill>
                  <a:srgbClr val="001F5F"/>
                </a:solidFill>
                <a:latin typeface="Calibri"/>
                <a:cs typeface="Calibri"/>
              </a:rPr>
              <a:t>t</a:t>
            </a:r>
            <a:r>
              <a:rPr sz="2400" spc="-35" dirty="0">
                <a:solidFill>
                  <a:srgbClr val="001F5F"/>
                </a:solidFill>
                <a:latin typeface="Calibri"/>
                <a:cs typeface="Calibri"/>
              </a:rPr>
              <a:t>r</a:t>
            </a:r>
            <a:r>
              <a:rPr sz="2400" dirty="0">
                <a:solidFill>
                  <a:srgbClr val="001F5F"/>
                </a:solidFill>
                <a:latin typeface="Calibri"/>
                <a:cs typeface="Calibri"/>
              </a:rPr>
              <a:t>es</a:t>
            </a:r>
            <a:r>
              <a:rPr sz="2400" spc="-40" dirty="0">
                <a:solidFill>
                  <a:srgbClr val="001F5F"/>
                </a:solidFill>
                <a:latin typeface="Calibri"/>
                <a:cs typeface="Calibri"/>
              </a:rPr>
              <a:t> </a:t>
            </a:r>
            <a:r>
              <a:rPr sz="2400" spc="-35" dirty="0">
                <a:solidFill>
                  <a:srgbClr val="001F5F"/>
                </a:solidFill>
                <a:latin typeface="Calibri"/>
                <a:cs typeface="Calibri"/>
              </a:rPr>
              <a:t>c</a:t>
            </a:r>
            <a:r>
              <a:rPr sz="2400" spc="-5" dirty="0">
                <a:solidFill>
                  <a:srgbClr val="001F5F"/>
                </a:solidFill>
                <a:latin typeface="Calibri"/>
                <a:cs typeface="Calibri"/>
              </a:rPr>
              <a:t>omm</a:t>
            </a:r>
            <a:r>
              <a:rPr sz="2400" spc="15" dirty="0">
                <a:solidFill>
                  <a:srgbClr val="001F5F"/>
                </a:solidFill>
                <a:latin typeface="Calibri"/>
                <a:cs typeface="Calibri"/>
              </a:rPr>
              <a:t>u</a:t>
            </a:r>
            <a:r>
              <a:rPr sz="2400" spc="5" dirty="0">
                <a:solidFill>
                  <a:srgbClr val="001F5F"/>
                </a:solidFill>
                <a:latin typeface="Calibri"/>
                <a:cs typeface="Calibri"/>
              </a:rPr>
              <a:t>n</a:t>
            </a:r>
            <a:r>
              <a:rPr sz="2400" dirty="0">
                <a:solidFill>
                  <a:srgbClr val="001F5F"/>
                </a:solidFill>
                <a:latin typeface="Calibri"/>
                <a:cs typeface="Calibri"/>
              </a:rPr>
              <a:t>a</a:t>
            </a:r>
            <a:r>
              <a:rPr sz="2400" spc="5" dirty="0">
                <a:solidFill>
                  <a:srgbClr val="001F5F"/>
                </a:solidFill>
                <a:latin typeface="Calibri"/>
                <a:cs typeface="Calibri"/>
              </a:rPr>
              <a:t>u</a:t>
            </a:r>
            <a:r>
              <a:rPr sz="2400" spc="-15" dirty="0">
                <a:solidFill>
                  <a:srgbClr val="001F5F"/>
                </a:solidFill>
                <a:latin typeface="Calibri"/>
                <a:cs typeface="Calibri"/>
              </a:rPr>
              <a:t>t</a:t>
            </a:r>
            <a:r>
              <a:rPr sz="2400" dirty="0">
                <a:solidFill>
                  <a:srgbClr val="001F5F"/>
                </a:solidFill>
                <a:latin typeface="Calibri"/>
                <a:cs typeface="Calibri"/>
              </a:rPr>
              <a:t>ai</a:t>
            </a:r>
            <a:r>
              <a:rPr sz="2400" spc="-45" dirty="0">
                <a:solidFill>
                  <a:srgbClr val="001F5F"/>
                </a:solidFill>
                <a:latin typeface="Calibri"/>
                <a:cs typeface="Calibri"/>
              </a:rPr>
              <a:t>r</a:t>
            </a:r>
            <a:r>
              <a:rPr sz="2400" dirty="0">
                <a:solidFill>
                  <a:srgbClr val="001F5F"/>
                </a:solidFill>
                <a:latin typeface="Calibri"/>
                <a:cs typeface="Calibri"/>
              </a:rPr>
              <a:t>es</a:t>
            </a:r>
            <a:r>
              <a:rPr sz="2400" spc="-45" dirty="0">
                <a:solidFill>
                  <a:srgbClr val="001F5F"/>
                </a:solidFill>
                <a:latin typeface="Calibri"/>
                <a:cs typeface="Calibri"/>
              </a:rPr>
              <a:t> </a:t>
            </a:r>
            <a:r>
              <a:rPr sz="2400" dirty="0">
                <a:solidFill>
                  <a:srgbClr val="001F5F"/>
                </a:solidFill>
                <a:latin typeface="Calibri"/>
                <a:cs typeface="Calibri"/>
              </a:rPr>
              <a:t>–</a:t>
            </a:r>
            <a:r>
              <a:rPr sz="2400" spc="-15" dirty="0">
                <a:solidFill>
                  <a:srgbClr val="001F5F"/>
                </a:solidFill>
                <a:latin typeface="Calibri"/>
                <a:cs typeface="Calibri"/>
              </a:rPr>
              <a:t> </a:t>
            </a:r>
            <a:r>
              <a:rPr sz="2400" dirty="0">
                <a:solidFill>
                  <a:srgbClr val="001F5F"/>
                </a:solidFill>
                <a:latin typeface="Calibri"/>
                <a:cs typeface="Calibri"/>
              </a:rPr>
              <a:t>Asso</a:t>
            </a:r>
            <a:r>
              <a:rPr sz="2400" spc="-15" dirty="0">
                <a:solidFill>
                  <a:srgbClr val="001F5F"/>
                </a:solidFill>
                <a:latin typeface="Calibri"/>
                <a:cs typeface="Calibri"/>
              </a:rPr>
              <a:t>c</a:t>
            </a:r>
            <a:r>
              <a:rPr sz="2400" dirty="0">
                <a:solidFill>
                  <a:srgbClr val="001F5F"/>
                </a:solidFill>
                <a:latin typeface="Calibri"/>
                <a:cs typeface="Calibri"/>
              </a:rPr>
              <a:t>i</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io</a:t>
            </a:r>
            <a:r>
              <a:rPr sz="2400" spc="10" dirty="0">
                <a:solidFill>
                  <a:srgbClr val="001F5F"/>
                </a:solidFill>
                <a:latin typeface="Calibri"/>
                <a:cs typeface="Calibri"/>
              </a:rPr>
              <a:t>n</a:t>
            </a:r>
            <a:r>
              <a:rPr sz="2400" dirty="0">
                <a:solidFill>
                  <a:srgbClr val="001F5F"/>
                </a:solidFill>
                <a:latin typeface="Calibri"/>
                <a:cs typeface="Calibri"/>
              </a:rPr>
              <a:t>s</a:t>
            </a:r>
            <a:r>
              <a:rPr sz="2400" spc="-4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a:t>
            </a:r>
            <a:r>
              <a:rPr sz="2400" spc="-15" dirty="0">
                <a:solidFill>
                  <a:srgbClr val="001F5F"/>
                </a:solidFill>
                <a:latin typeface="Calibri"/>
                <a:cs typeface="Calibri"/>
              </a:rPr>
              <a:t> </a:t>
            </a:r>
            <a:r>
              <a:rPr sz="2400" spc="5" dirty="0" smtClean="0">
                <a:solidFill>
                  <a:srgbClr val="001F5F"/>
                </a:solidFill>
                <a:latin typeface="Calibri"/>
                <a:cs typeface="Calibri"/>
              </a:rPr>
              <a:t>p</a:t>
            </a:r>
            <a:r>
              <a:rPr sz="2400" spc="-25" dirty="0" smtClean="0">
                <a:solidFill>
                  <a:srgbClr val="001F5F"/>
                </a:solidFill>
                <a:latin typeface="Calibri"/>
                <a:cs typeface="Calibri"/>
              </a:rPr>
              <a:t>a</a:t>
            </a:r>
            <a:r>
              <a:rPr sz="2400" spc="5" dirty="0" smtClean="0">
                <a:solidFill>
                  <a:srgbClr val="001F5F"/>
                </a:solidFill>
                <a:latin typeface="Calibri"/>
                <a:cs typeface="Calibri"/>
              </a:rPr>
              <a:t>t</a:t>
            </a:r>
            <a:r>
              <a:rPr sz="2400" dirty="0" smtClean="0">
                <a:solidFill>
                  <a:srgbClr val="001F5F"/>
                </a:solidFill>
                <a:latin typeface="Calibri"/>
                <a:cs typeface="Calibri"/>
              </a:rPr>
              <a:t>ie</a:t>
            </a:r>
            <a:r>
              <a:rPr sz="2400" spc="-15" dirty="0" smtClean="0">
                <a:solidFill>
                  <a:srgbClr val="001F5F"/>
                </a:solidFill>
                <a:latin typeface="Calibri"/>
                <a:cs typeface="Calibri"/>
              </a:rPr>
              <a:t>n</a:t>
            </a:r>
            <a:r>
              <a:rPr sz="2400" spc="5" dirty="0" smtClean="0">
                <a:solidFill>
                  <a:srgbClr val="001F5F"/>
                </a:solidFill>
                <a:latin typeface="Calibri"/>
                <a:cs typeface="Calibri"/>
              </a:rPr>
              <a:t>t</a:t>
            </a:r>
            <a:r>
              <a:rPr sz="2400" spc="-5" dirty="0" smtClean="0">
                <a:solidFill>
                  <a:srgbClr val="001F5F"/>
                </a:solidFill>
                <a:latin typeface="Calibri"/>
                <a:cs typeface="Calibri"/>
              </a:rPr>
              <a:t>s</a:t>
            </a:r>
            <a:endParaRPr lang="fr-FR" sz="2400" spc="-5" dirty="0" smtClean="0">
              <a:solidFill>
                <a:srgbClr val="001F5F"/>
              </a:solidFill>
              <a:latin typeface="Calibri"/>
              <a:cs typeface="Calibri"/>
            </a:endParaRPr>
          </a:p>
          <a:p>
            <a:pPr marL="356870" marR="747395" indent="-344170">
              <a:lnSpc>
                <a:spcPct val="100299"/>
              </a:lnSpc>
              <a:spcBef>
                <a:spcPts val="660"/>
              </a:spcBef>
              <a:buClr>
                <a:srgbClr val="001F5F"/>
              </a:buClr>
              <a:buFont typeface="Arial"/>
              <a:buChar char="•"/>
              <a:tabLst>
                <a:tab pos="357505" algn="l"/>
              </a:tabLst>
            </a:pPr>
            <a:r>
              <a:rPr sz="2800" b="1" spc="-50" dirty="0">
                <a:solidFill>
                  <a:srgbClr val="001F5F"/>
                </a:solidFill>
                <a:latin typeface="Calibri"/>
                <a:cs typeface="Calibri"/>
              </a:rPr>
              <a:t>Le </a:t>
            </a:r>
            <a:r>
              <a:rPr sz="2800" b="1" spc="-50" dirty="0">
                <a:solidFill>
                  <a:srgbClr val="001F5F"/>
                </a:solidFill>
                <a:latin typeface="Calibri"/>
                <a:cs typeface="Calibri"/>
              </a:rPr>
              <a:t>test de laboratoire est pris en charge à </a:t>
            </a:r>
            <a:r>
              <a:rPr sz="2800" b="1" spc="-50" dirty="0">
                <a:solidFill>
                  <a:srgbClr val="001F5F"/>
                </a:solidFill>
                <a:latin typeface="Calibri"/>
                <a:cs typeface="Calibri"/>
              </a:rPr>
              <a:t>100%</a:t>
            </a:r>
            <a:endParaRPr lang="fr-FR" sz="2800" b="1" spc="-50" dirty="0">
              <a:solidFill>
                <a:srgbClr val="001F5F"/>
              </a:solidFill>
              <a:latin typeface="Calibri"/>
              <a:cs typeface="Calibri"/>
            </a:endParaRPr>
          </a:p>
          <a:p>
            <a:pPr marL="814070" marR="747395" lvl="1" indent="-344170">
              <a:lnSpc>
                <a:spcPct val="100299"/>
              </a:lnSpc>
              <a:spcBef>
                <a:spcPts val="660"/>
              </a:spcBef>
              <a:buClr>
                <a:srgbClr val="001F5F"/>
              </a:buClr>
              <a:buFont typeface="Arial"/>
              <a:buChar char="•"/>
              <a:tabLst>
                <a:tab pos="357505" algn="l"/>
              </a:tabLst>
            </a:pPr>
            <a:r>
              <a:rPr sz="2400" spc="-5" dirty="0" smtClean="0">
                <a:solidFill>
                  <a:srgbClr val="001F5F"/>
                </a:solidFill>
                <a:latin typeface="Calibri"/>
                <a:cs typeface="Calibri"/>
              </a:rPr>
              <a:t>L</a:t>
            </a:r>
            <a:r>
              <a:rPr sz="2400" dirty="0" smtClean="0">
                <a:solidFill>
                  <a:srgbClr val="001F5F"/>
                </a:solidFill>
                <a:latin typeface="Calibri"/>
                <a:cs typeface="Calibri"/>
              </a:rPr>
              <a:t>a</a:t>
            </a:r>
            <a:r>
              <a:rPr sz="2400" spc="10" dirty="0" smtClean="0">
                <a:solidFill>
                  <a:srgbClr val="001F5F"/>
                </a:solidFill>
                <a:latin typeface="Calibri"/>
                <a:cs typeface="Calibri"/>
              </a:rPr>
              <a:t> </a:t>
            </a:r>
            <a:r>
              <a:rPr sz="2400" spc="-50" dirty="0">
                <a:solidFill>
                  <a:srgbClr val="001F5F"/>
                </a:solidFill>
                <a:latin typeface="Calibri"/>
                <a:cs typeface="Calibri"/>
              </a:rPr>
              <a:t>c</a:t>
            </a:r>
            <a:r>
              <a:rPr sz="2400" dirty="0">
                <a:solidFill>
                  <a:srgbClr val="001F5F"/>
                </a:solidFill>
                <a:latin typeface="Calibri"/>
                <a:cs typeface="Calibri"/>
              </a:rPr>
              <a:t>o</a:t>
            </a:r>
            <a:r>
              <a:rPr sz="2400" spc="5" dirty="0">
                <a:solidFill>
                  <a:srgbClr val="001F5F"/>
                </a:solidFill>
                <a:latin typeface="Calibri"/>
                <a:cs typeface="Calibri"/>
              </a:rPr>
              <a:t>n</a:t>
            </a:r>
            <a:r>
              <a:rPr sz="2400" spc="-5" dirty="0">
                <a:solidFill>
                  <a:srgbClr val="001F5F"/>
                </a:solidFill>
                <a:latin typeface="Calibri"/>
                <a:cs typeface="Calibri"/>
              </a:rPr>
              <a:t>s</a:t>
            </a:r>
            <a:r>
              <a:rPr sz="2400" spc="5" dirty="0">
                <a:solidFill>
                  <a:srgbClr val="001F5F"/>
                </a:solidFill>
                <a:latin typeface="Calibri"/>
                <a:cs typeface="Calibri"/>
              </a:rPr>
              <a:t>u</a:t>
            </a:r>
            <a:r>
              <a:rPr sz="2400" dirty="0">
                <a:solidFill>
                  <a:srgbClr val="001F5F"/>
                </a:solidFill>
                <a:latin typeface="Calibri"/>
                <a:cs typeface="Calibri"/>
              </a:rPr>
              <a:t>l</a:t>
            </a:r>
            <a:r>
              <a:rPr sz="2400" spc="-15" dirty="0">
                <a:solidFill>
                  <a:srgbClr val="001F5F"/>
                </a:solidFill>
                <a:latin typeface="Calibri"/>
                <a:cs typeface="Calibri"/>
              </a:rPr>
              <a:t>t</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ion</a:t>
            </a:r>
            <a:r>
              <a:rPr sz="2400" spc="-75" dirty="0">
                <a:solidFill>
                  <a:srgbClr val="001F5F"/>
                </a:solidFill>
                <a:latin typeface="Calibri"/>
                <a:cs typeface="Calibri"/>
              </a:rPr>
              <a:t> </a:t>
            </a:r>
            <a:r>
              <a:rPr sz="2400" spc="-35" dirty="0">
                <a:solidFill>
                  <a:srgbClr val="001F5F"/>
                </a:solidFill>
                <a:latin typeface="Calibri"/>
                <a:cs typeface="Calibri"/>
              </a:rPr>
              <a:t>e</a:t>
            </a:r>
            <a:r>
              <a:rPr sz="2400" spc="-10" dirty="0">
                <a:solidFill>
                  <a:srgbClr val="001F5F"/>
                </a:solidFill>
                <a:latin typeface="Calibri"/>
                <a:cs typeface="Calibri"/>
              </a:rPr>
              <a:t>t</a:t>
            </a:r>
            <a:r>
              <a:rPr sz="2400" spc="-5" dirty="0">
                <a:solidFill>
                  <a:srgbClr val="001F5F"/>
                </a:solidFill>
                <a:latin typeface="Calibri"/>
                <a:cs typeface="Calibri"/>
              </a:rPr>
              <a:t> </a:t>
            </a:r>
            <a:r>
              <a:rPr sz="2400" dirty="0">
                <a:solidFill>
                  <a:srgbClr val="001F5F"/>
                </a:solidFill>
                <a:latin typeface="Calibri"/>
                <a:cs typeface="Calibri"/>
              </a:rPr>
              <a:t>le</a:t>
            </a:r>
            <a:r>
              <a:rPr sz="2400" spc="-10" dirty="0">
                <a:solidFill>
                  <a:srgbClr val="001F5F"/>
                </a:solidFill>
                <a:latin typeface="Calibri"/>
                <a:cs typeface="Calibri"/>
              </a:rPr>
              <a:t> </a:t>
            </a:r>
            <a:r>
              <a:rPr sz="2400" spc="5" dirty="0">
                <a:solidFill>
                  <a:srgbClr val="001F5F"/>
                </a:solidFill>
                <a:latin typeface="Calibri"/>
                <a:cs typeface="Calibri"/>
              </a:rPr>
              <a:t>p</a:t>
            </a:r>
            <a:r>
              <a:rPr sz="2400" spc="-35" dirty="0">
                <a:solidFill>
                  <a:srgbClr val="001F5F"/>
                </a:solidFill>
                <a:latin typeface="Calibri"/>
                <a:cs typeface="Calibri"/>
              </a:rPr>
              <a:t>r</a:t>
            </a:r>
            <a:r>
              <a:rPr sz="2400" spc="-10" dirty="0">
                <a:solidFill>
                  <a:srgbClr val="001F5F"/>
                </a:solidFill>
                <a:latin typeface="Calibri"/>
                <a:cs typeface="Calibri"/>
              </a:rPr>
              <a:t>élè</a:t>
            </a:r>
            <a:r>
              <a:rPr sz="2400" spc="-45" dirty="0">
                <a:solidFill>
                  <a:srgbClr val="001F5F"/>
                </a:solidFill>
                <a:latin typeface="Calibri"/>
                <a:cs typeface="Calibri"/>
              </a:rPr>
              <a:t>v</a:t>
            </a:r>
            <a:r>
              <a:rPr sz="2400" spc="-15" dirty="0">
                <a:solidFill>
                  <a:srgbClr val="001F5F"/>
                </a:solidFill>
                <a:latin typeface="Calibri"/>
                <a:cs typeface="Calibri"/>
              </a:rPr>
              <a:t>eme</a:t>
            </a:r>
            <a:r>
              <a:rPr sz="2400" spc="-25" dirty="0">
                <a:solidFill>
                  <a:srgbClr val="001F5F"/>
                </a:solidFill>
                <a:latin typeface="Calibri"/>
                <a:cs typeface="Calibri"/>
              </a:rPr>
              <a:t>n</a:t>
            </a:r>
            <a:r>
              <a:rPr sz="2400" spc="-10" dirty="0">
                <a:solidFill>
                  <a:srgbClr val="001F5F"/>
                </a:solidFill>
                <a:latin typeface="Calibri"/>
                <a:cs typeface="Calibri"/>
              </a:rPr>
              <a:t>t</a:t>
            </a:r>
            <a:r>
              <a:rPr sz="2400" spc="-55" dirty="0">
                <a:solidFill>
                  <a:srgbClr val="001F5F"/>
                </a:solidFill>
                <a:latin typeface="Calibri"/>
                <a:cs typeface="Calibri"/>
              </a:rPr>
              <a:t> </a:t>
            </a:r>
            <a:r>
              <a:rPr sz="2400" spc="-5" dirty="0">
                <a:solidFill>
                  <a:srgbClr val="001F5F"/>
                </a:solidFill>
                <a:latin typeface="Calibri"/>
                <a:cs typeface="Calibri"/>
              </a:rPr>
              <a:t>son</a:t>
            </a:r>
            <a:r>
              <a:rPr sz="2400" dirty="0">
                <a:solidFill>
                  <a:srgbClr val="001F5F"/>
                </a:solidFill>
                <a:latin typeface="Calibri"/>
                <a:cs typeface="Calibri"/>
              </a:rPr>
              <a:t>t</a:t>
            </a:r>
            <a:r>
              <a:rPr sz="2400" spc="-35" dirty="0">
                <a:solidFill>
                  <a:srgbClr val="001F5F"/>
                </a:solidFill>
                <a:latin typeface="Calibri"/>
                <a:cs typeface="Calibri"/>
              </a:rPr>
              <a:t> </a:t>
            </a:r>
            <a:r>
              <a:rPr sz="2400" spc="-35" dirty="0" smtClean="0">
                <a:solidFill>
                  <a:srgbClr val="001F5F"/>
                </a:solidFill>
                <a:latin typeface="Calibri"/>
                <a:cs typeface="Calibri"/>
              </a:rPr>
              <a:t>r</a:t>
            </a:r>
            <a:r>
              <a:rPr sz="2400" spc="-15" dirty="0" smtClean="0">
                <a:solidFill>
                  <a:srgbClr val="001F5F"/>
                </a:solidFill>
                <a:latin typeface="Calibri"/>
                <a:cs typeface="Calibri"/>
              </a:rPr>
              <a:t>em</a:t>
            </a:r>
            <a:r>
              <a:rPr sz="2400" spc="5" dirty="0" smtClean="0">
                <a:solidFill>
                  <a:srgbClr val="001F5F"/>
                </a:solidFill>
                <a:latin typeface="Calibri"/>
                <a:cs typeface="Calibri"/>
              </a:rPr>
              <a:t>b</a:t>
            </a:r>
            <a:r>
              <a:rPr sz="2400" dirty="0" smtClean="0">
                <a:solidFill>
                  <a:srgbClr val="001F5F"/>
                </a:solidFill>
                <a:latin typeface="Calibri"/>
                <a:cs typeface="Calibri"/>
              </a:rPr>
              <a:t>o</a:t>
            </a:r>
            <a:r>
              <a:rPr sz="2400" spc="5" dirty="0" smtClean="0">
                <a:solidFill>
                  <a:srgbClr val="001F5F"/>
                </a:solidFill>
                <a:latin typeface="Calibri"/>
                <a:cs typeface="Calibri"/>
              </a:rPr>
              <a:t>u</a:t>
            </a:r>
            <a:r>
              <a:rPr sz="2400" spc="-55" dirty="0" smtClean="0">
                <a:solidFill>
                  <a:srgbClr val="001F5F"/>
                </a:solidFill>
                <a:latin typeface="Calibri"/>
                <a:cs typeface="Calibri"/>
              </a:rPr>
              <a:t>r</a:t>
            </a:r>
            <a:r>
              <a:rPr sz="2400" spc="-20" dirty="0" smtClean="0">
                <a:solidFill>
                  <a:srgbClr val="001F5F"/>
                </a:solidFill>
                <a:latin typeface="Calibri"/>
                <a:cs typeface="Calibri"/>
              </a:rPr>
              <a:t>sés</a:t>
            </a:r>
            <a:endParaRPr lang="fr-FR" sz="2400" spc="-20" dirty="0" smtClean="0">
              <a:solidFill>
                <a:srgbClr val="001F5F"/>
              </a:solidFill>
              <a:latin typeface="Calibri"/>
              <a:cs typeface="Calibri"/>
            </a:endParaRPr>
          </a:p>
          <a:p>
            <a:pPr marL="814070" marR="747395" lvl="1" indent="-344170">
              <a:lnSpc>
                <a:spcPct val="100299"/>
              </a:lnSpc>
              <a:spcBef>
                <a:spcPts val="660"/>
              </a:spcBef>
              <a:buClr>
                <a:srgbClr val="001F5F"/>
              </a:buClr>
              <a:buFont typeface="Arial"/>
              <a:buChar char="•"/>
              <a:tabLst>
                <a:tab pos="357505" algn="l"/>
              </a:tabLst>
            </a:pPr>
            <a:endParaRPr sz="2400" dirty="0">
              <a:latin typeface="Calibri"/>
              <a:cs typeface="Calibri"/>
            </a:endParaRPr>
          </a:p>
          <a:p>
            <a:pPr marL="356870" indent="-344170">
              <a:spcBef>
                <a:spcPts val="495"/>
              </a:spcBef>
              <a:buClr>
                <a:srgbClr val="001F5F"/>
              </a:buClr>
              <a:buFont typeface="Arial"/>
              <a:buChar char="•"/>
              <a:tabLst>
                <a:tab pos="357505" algn="l"/>
              </a:tabLst>
            </a:pPr>
            <a:r>
              <a:rPr sz="2000" b="1" i="1" spc="-5" dirty="0">
                <a:solidFill>
                  <a:srgbClr val="001F5F"/>
                </a:solidFill>
                <a:latin typeface="Calibri"/>
                <a:cs typeface="Calibri"/>
              </a:rPr>
              <a:t>S</a:t>
            </a:r>
            <a:r>
              <a:rPr sz="2000" b="1" i="1" spc="-15" dirty="0">
                <a:solidFill>
                  <a:srgbClr val="001F5F"/>
                </a:solidFill>
                <a:latin typeface="Calibri"/>
                <a:cs typeface="Calibri"/>
              </a:rPr>
              <a:t>i</a:t>
            </a:r>
            <a:r>
              <a:rPr sz="2000" b="1" i="1" spc="-10" dirty="0">
                <a:solidFill>
                  <a:srgbClr val="001F5F"/>
                </a:solidFill>
                <a:latin typeface="Calibri"/>
                <a:cs typeface="Calibri"/>
              </a:rPr>
              <a:t>daIn</a:t>
            </a:r>
            <a:r>
              <a:rPr sz="2000" b="1" i="1" spc="-45" dirty="0">
                <a:solidFill>
                  <a:srgbClr val="001F5F"/>
                </a:solidFill>
                <a:latin typeface="Calibri"/>
                <a:cs typeface="Calibri"/>
              </a:rPr>
              <a:t>f</a:t>
            </a:r>
            <a:r>
              <a:rPr sz="2000" b="1" i="1" spc="-20" dirty="0">
                <a:solidFill>
                  <a:srgbClr val="001F5F"/>
                </a:solidFill>
                <a:latin typeface="Calibri"/>
                <a:cs typeface="Calibri"/>
              </a:rPr>
              <a:t>o</a:t>
            </a:r>
            <a:r>
              <a:rPr sz="2000" b="1" i="1" dirty="0">
                <a:solidFill>
                  <a:srgbClr val="001F5F"/>
                </a:solidFill>
                <a:latin typeface="Calibri"/>
                <a:cs typeface="Calibri"/>
              </a:rPr>
              <a:t>S</a:t>
            </a:r>
            <a:r>
              <a:rPr sz="2000" b="1" i="1" spc="-15" dirty="0">
                <a:solidFill>
                  <a:srgbClr val="001F5F"/>
                </a:solidFill>
                <a:latin typeface="Calibri"/>
                <a:cs typeface="Calibri"/>
              </a:rPr>
              <a:t>e</a:t>
            </a:r>
            <a:r>
              <a:rPr sz="2000" b="1" i="1" dirty="0">
                <a:solidFill>
                  <a:srgbClr val="001F5F"/>
                </a:solidFill>
                <a:latin typeface="Calibri"/>
                <a:cs typeface="Calibri"/>
              </a:rPr>
              <a:t>r</a:t>
            </a:r>
            <a:r>
              <a:rPr sz="2000" b="1" i="1" spc="-15" dirty="0">
                <a:solidFill>
                  <a:srgbClr val="001F5F"/>
                </a:solidFill>
                <a:latin typeface="Calibri"/>
                <a:cs typeface="Calibri"/>
              </a:rPr>
              <a:t>vi</a:t>
            </a:r>
            <a:r>
              <a:rPr sz="2000" b="1" i="1" spc="-40" dirty="0">
                <a:solidFill>
                  <a:srgbClr val="001F5F"/>
                </a:solidFill>
                <a:latin typeface="Calibri"/>
                <a:cs typeface="Calibri"/>
              </a:rPr>
              <a:t>c</a:t>
            </a:r>
            <a:r>
              <a:rPr sz="2000" b="1" i="1" spc="-15" dirty="0">
                <a:solidFill>
                  <a:srgbClr val="001F5F"/>
                </a:solidFill>
                <a:latin typeface="Calibri"/>
                <a:cs typeface="Calibri"/>
              </a:rPr>
              <a:t>e.org</a:t>
            </a:r>
            <a:r>
              <a:rPr sz="2000" b="1" i="1" spc="45" dirty="0">
                <a:solidFill>
                  <a:srgbClr val="001F5F"/>
                </a:solidFill>
                <a:latin typeface="Calibri"/>
                <a:cs typeface="Calibri"/>
              </a:rPr>
              <a:t> </a:t>
            </a:r>
            <a:r>
              <a:rPr sz="2000" b="1" i="1" spc="-10" dirty="0">
                <a:solidFill>
                  <a:srgbClr val="001F5F"/>
                </a:solidFill>
                <a:latin typeface="Calibri"/>
                <a:cs typeface="Calibri"/>
              </a:rPr>
              <a:t>- </a:t>
            </a:r>
            <a:r>
              <a:rPr sz="2000" b="1" i="1" spc="-15" dirty="0">
                <a:solidFill>
                  <a:srgbClr val="001F5F"/>
                </a:solidFill>
                <a:latin typeface="Calibri"/>
                <a:cs typeface="Calibri"/>
              </a:rPr>
              <a:t>0</a:t>
            </a:r>
            <a:r>
              <a:rPr sz="2000" b="1" i="1" spc="-25" dirty="0">
                <a:solidFill>
                  <a:srgbClr val="001F5F"/>
                </a:solidFill>
                <a:latin typeface="Calibri"/>
                <a:cs typeface="Calibri"/>
              </a:rPr>
              <a:t>8</a:t>
            </a:r>
            <a:r>
              <a:rPr sz="2000" b="1" i="1" spc="-15" dirty="0">
                <a:solidFill>
                  <a:srgbClr val="001F5F"/>
                </a:solidFill>
                <a:latin typeface="Calibri"/>
                <a:cs typeface="Calibri"/>
              </a:rPr>
              <a:t>00</a:t>
            </a:r>
            <a:r>
              <a:rPr sz="2000" b="1" i="1" spc="20" dirty="0">
                <a:solidFill>
                  <a:srgbClr val="001F5F"/>
                </a:solidFill>
                <a:latin typeface="Calibri"/>
                <a:cs typeface="Calibri"/>
              </a:rPr>
              <a:t> </a:t>
            </a:r>
            <a:r>
              <a:rPr sz="2000" b="1" i="1" spc="-15" dirty="0">
                <a:solidFill>
                  <a:srgbClr val="001F5F"/>
                </a:solidFill>
                <a:latin typeface="Calibri"/>
                <a:cs typeface="Calibri"/>
              </a:rPr>
              <a:t>8</a:t>
            </a:r>
            <a:r>
              <a:rPr sz="2000" b="1" i="1" spc="-25" dirty="0">
                <a:solidFill>
                  <a:srgbClr val="001F5F"/>
                </a:solidFill>
                <a:latin typeface="Calibri"/>
                <a:cs typeface="Calibri"/>
              </a:rPr>
              <a:t>4</a:t>
            </a:r>
            <a:r>
              <a:rPr sz="2000" b="1" i="1" spc="-15" dirty="0">
                <a:solidFill>
                  <a:srgbClr val="001F5F"/>
                </a:solidFill>
                <a:latin typeface="Calibri"/>
                <a:cs typeface="Calibri"/>
              </a:rPr>
              <a:t>0</a:t>
            </a:r>
            <a:r>
              <a:rPr sz="2000" b="1" i="1" spc="-5" dirty="0">
                <a:solidFill>
                  <a:srgbClr val="001F5F"/>
                </a:solidFill>
                <a:latin typeface="Calibri"/>
                <a:cs typeface="Calibri"/>
              </a:rPr>
              <a:t> </a:t>
            </a:r>
            <a:r>
              <a:rPr sz="2000" b="1" i="1" spc="-15" dirty="0">
                <a:solidFill>
                  <a:srgbClr val="001F5F"/>
                </a:solidFill>
                <a:latin typeface="Calibri"/>
                <a:cs typeface="Calibri"/>
              </a:rPr>
              <a:t>800</a:t>
            </a:r>
            <a:r>
              <a:rPr sz="2000" b="1" i="1" spc="-10" dirty="0">
                <a:solidFill>
                  <a:srgbClr val="001F5F"/>
                </a:solidFill>
                <a:latin typeface="Calibri"/>
                <a:cs typeface="Calibri"/>
              </a:rPr>
              <a:t> a</a:t>
            </a:r>
            <a:r>
              <a:rPr sz="2000" b="1" i="1" spc="-15" dirty="0">
                <a:solidFill>
                  <a:srgbClr val="001F5F"/>
                </a:solidFill>
                <a:latin typeface="Calibri"/>
                <a:cs typeface="Calibri"/>
              </a:rPr>
              <a:t>pp</a:t>
            </a:r>
            <a:r>
              <a:rPr sz="2000" b="1" i="1" spc="-5" dirty="0">
                <a:solidFill>
                  <a:srgbClr val="001F5F"/>
                </a:solidFill>
                <a:latin typeface="Calibri"/>
                <a:cs typeface="Calibri"/>
              </a:rPr>
              <a:t>el</a:t>
            </a:r>
            <a:r>
              <a:rPr sz="2000" b="1" i="1" spc="-15" dirty="0">
                <a:solidFill>
                  <a:srgbClr val="001F5F"/>
                </a:solidFill>
                <a:latin typeface="Calibri"/>
                <a:cs typeface="Calibri"/>
              </a:rPr>
              <a:t> </a:t>
            </a:r>
            <a:r>
              <a:rPr sz="2000" b="1" i="1" spc="-35" dirty="0">
                <a:solidFill>
                  <a:srgbClr val="001F5F"/>
                </a:solidFill>
                <a:latin typeface="Calibri"/>
                <a:cs typeface="Calibri"/>
              </a:rPr>
              <a:t>c</a:t>
            </a:r>
            <a:r>
              <a:rPr sz="2000" b="1" i="1" spc="-20" dirty="0">
                <a:solidFill>
                  <a:srgbClr val="001F5F"/>
                </a:solidFill>
                <a:latin typeface="Calibri"/>
                <a:cs typeface="Calibri"/>
              </a:rPr>
              <a:t>o</a:t>
            </a:r>
            <a:r>
              <a:rPr sz="2000" b="1" i="1" spc="-10" dirty="0">
                <a:solidFill>
                  <a:srgbClr val="001F5F"/>
                </a:solidFill>
                <a:latin typeface="Calibri"/>
                <a:cs typeface="Calibri"/>
              </a:rPr>
              <a:t>n</a:t>
            </a:r>
            <a:r>
              <a:rPr sz="2000" b="1" i="1" spc="-20" dirty="0">
                <a:solidFill>
                  <a:srgbClr val="001F5F"/>
                </a:solidFill>
                <a:latin typeface="Calibri"/>
                <a:cs typeface="Calibri"/>
              </a:rPr>
              <a:t>f</a:t>
            </a:r>
            <a:r>
              <a:rPr sz="2000" b="1" i="1" spc="-15" dirty="0">
                <a:solidFill>
                  <a:srgbClr val="001F5F"/>
                </a:solidFill>
                <a:latin typeface="Calibri"/>
                <a:cs typeface="Calibri"/>
              </a:rPr>
              <a:t>id</a:t>
            </a:r>
            <a:r>
              <a:rPr sz="2000" b="1" i="1" spc="-5" dirty="0">
                <a:solidFill>
                  <a:srgbClr val="001F5F"/>
                </a:solidFill>
                <a:latin typeface="Calibri"/>
                <a:cs typeface="Calibri"/>
              </a:rPr>
              <a:t>e</a:t>
            </a:r>
            <a:r>
              <a:rPr sz="2000" b="1" i="1" spc="-40" dirty="0">
                <a:solidFill>
                  <a:srgbClr val="001F5F"/>
                </a:solidFill>
                <a:latin typeface="Calibri"/>
                <a:cs typeface="Calibri"/>
              </a:rPr>
              <a:t>n</a:t>
            </a:r>
            <a:r>
              <a:rPr sz="2000" b="1" i="1" spc="-10" dirty="0">
                <a:solidFill>
                  <a:srgbClr val="001F5F"/>
                </a:solidFill>
                <a:latin typeface="Calibri"/>
                <a:cs typeface="Calibri"/>
              </a:rPr>
              <a:t>t</a:t>
            </a:r>
            <a:r>
              <a:rPr sz="2000" b="1" i="1" spc="-15" dirty="0">
                <a:solidFill>
                  <a:srgbClr val="001F5F"/>
                </a:solidFill>
                <a:latin typeface="Calibri"/>
                <a:cs typeface="Calibri"/>
              </a:rPr>
              <a:t>iel</a:t>
            </a:r>
            <a:r>
              <a:rPr sz="2000" b="1" i="1" spc="-10" dirty="0">
                <a:solidFill>
                  <a:srgbClr val="001F5F"/>
                </a:solidFill>
                <a:latin typeface="Calibri"/>
                <a:cs typeface="Calibri"/>
              </a:rPr>
              <a:t>,</a:t>
            </a:r>
            <a:r>
              <a:rPr sz="2000" b="1" i="1" spc="10" dirty="0">
                <a:solidFill>
                  <a:srgbClr val="001F5F"/>
                </a:solidFill>
                <a:latin typeface="Calibri"/>
                <a:cs typeface="Calibri"/>
              </a:rPr>
              <a:t> </a:t>
            </a:r>
            <a:r>
              <a:rPr sz="2000" b="1" i="1" spc="-15" dirty="0">
                <a:solidFill>
                  <a:srgbClr val="001F5F"/>
                </a:solidFill>
                <a:latin typeface="Calibri"/>
                <a:cs typeface="Calibri"/>
              </a:rPr>
              <a:t>a</a:t>
            </a:r>
            <a:r>
              <a:rPr sz="2000" b="1" i="1" spc="-10" dirty="0">
                <a:solidFill>
                  <a:srgbClr val="001F5F"/>
                </a:solidFill>
                <a:latin typeface="Calibri"/>
                <a:cs typeface="Calibri"/>
              </a:rPr>
              <a:t>n</a:t>
            </a:r>
            <a:r>
              <a:rPr sz="2000" b="1" i="1" spc="-20" dirty="0">
                <a:solidFill>
                  <a:srgbClr val="001F5F"/>
                </a:solidFill>
                <a:latin typeface="Calibri"/>
                <a:cs typeface="Calibri"/>
              </a:rPr>
              <a:t>o</a:t>
            </a:r>
            <a:r>
              <a:rPr sz="2000" b="1" i="1" spc="-30" dirty="0">
                <a:solidFill>
                  <a:srgbClr val="001F5F"/>
                </a:solidFill>
                <a:latin typeface="Calibri"/>
                <a:cs typeface="Calibri"/>
              </a:rPr>
              <a:t>n</a:t>
            </a:r>
            <a:r>
              <a:rPr sz="2000" b="1" i="1" spc="-20" dirty="0">
                <a:solidFill>
                  <a:srgbClr val="001F5F"/>
                </a:solidFill>
                <a:latin typeface="Calibri"/>
                <a:cs typeface="Calibri"/>
              </a:rPr>
              <a:t>ym</a:t>
            </a:r>
            <a:r>
              <a:rPr sz="2000" b="1" i="1" spc="-10" dirty="0">
                <a:solidFill>
                  <a:srgbClr val="001F5F"/>
                </a:solidFill>
                <a:latin typeface="Calibri"/>
                <a:cs typeface="Calibri"/>
              </a:rPr>
              <a:t>e</a:t>
            </a:r>
            <a:r>
              <a:rPr sz="2000" b="1" i="1" spc="-15" dirty="0">
                <a:solidFill>
                  <a:srgbClr val="001F5F"/>
                </a:solidFill>
                <a:latin typeface="Calibri"/>
                <a:cs typeface="Calibri"/>
              </a:rPr>
              <a:t> </a:t>
            </a:r>
            <a:r>
              <a:rPr sz="2000" b="1" i="1" spc="-35" dirty="0">
                <a:solidFill>
                  <a:srgbClr val="001F5F"/>
                </a:solidFill>
                <a:latin typeface="Calibri"/>
                <a:cs typeface="Calibri"/>
              </a:rPr>
              <a:t>e</a:t>
            </a:r>
            <a:r>
              <a:rPr sz="2000" b="1" i="1" spc="-10" dirty="0">
                <a:solidFill>
                  <a:srgbClr val="001F5F"/>
                </a:solidFill>
                <a:latin typeface="Calibri"/>
                <a:cs typeface="Calibri"/>
              </a:rPr>
              <a:t>t</a:t>
            </a:r>
            <a:r>
              <a:rPr sz="2000" b="1" i="1" spc="5" dirty="0">
                <a:solidFill>
                  <a:srgbClr val="001F5F"/>
                </a:solidFill>
                <a:latin typeface="Calibri"/>
                <a:cs typeface="Calibri"/>
              </a:rPr>
              <a:t> </a:t>
            </a:r>
            <a:r>
              <a:rPr sz="2000" b="1" i="1" spc="-10" dirty="0">
                <a:solidFill>
                  <a:srgbClr val="001F5F"/>
                </a:solidFill>
                <a:latin typeface="Calibri"/>
                <a:cs typeface="Calibri"/>
              </a:rPr>
              <a:t>gratu</a:t>
            </a:r>
            <a:r>
              <a:rPr sz="2000" b="1" i="1" spc="-15" dirty="0">
                <a:solidFill>
                  <a:srgbClr val="001F5F"/>
                </a:solidFill>
                <a:latin typeface="Calibri"/>
                <a:cs typeface="Calibri"/>
              </a:rPr>
              <a:t>i</a:t>
            </a:r>
            <a:r>
              <a:rPr sz="2000" b="1" i="1" spc="-10" dirty="0">
                <a:solidFill>
                  <a:srgbClr val="001F5F"/>
                </a:solidFill>
                <a:latin typeface="Calibri"/>
                <a:cs typeface="Calibri"/>
              </a:rPr>
              <a:t>t</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1"/>
            <p:extLst>
              <p:ext uri="{D42A27DB-BD31-4B8C-83A1-F6EECF244321}">
                <p14:modId xmlns:p14="http://schemas.microsoft.com/office/powerpoint/2010/main" val="2120441320"/>
              </p:ext>
            </p:extLst>
          </p:nvPr>
        </p:nvGraphicFramePr>
        <p:xfrm>
          <a:off x="1550437" y="1371600"/>
          <a:ext cx="8856663" cy="5278782"/>
        </p:xfrm>
        <a:graphic>
          <a:graphicData uri="http://schemas.openxmlformats.org/drawingml/2006/table">
            <a:tbl>
              <a:tblPr/>
              <a:tblGrid>
                <a:gridCol w="4899499">
                  <a:extLst>
                    <a:ext uri="{9D8B030D-6E8A-4147-A177-3AD203B41FA5}">
                      <a16:colId xmlns:a16="http://schemas.microsoft.com/office/drawing/2014/main" xmlns="" val="20000"/>
                    </a:ext>
                  </a:extLst>
                </a:gridCol>
                <a:gridCol w="1473958">
                  <a:extLst>
                    <a:ext uri="{9D8B030D-6E8A-4147-A177-3AD203B41FA5}">
                      <a16:colId xmlns:a16="http://schemas.microsoft.com/office/drawing/2014/main" xmlns="" val="20001"/>
                    </a:ext>
                  </a:extLst>
                </a:gridCol>
                <a:gridCol w="2483206">
                  <a:extLst>
                    <a:ext uri="{9D8B030D-6E8A-4147-A177-3AD203B41FA5}">
                      <a16:colId xmlns:a16="http://schemas.microsoft.com/office/drawing/2014/main" xmlns="" val="20002"/>
                    </a:ext>
                  </a:extLst>
                </a:gridCol>
              </a:tblGrid>
              <a:tr h="37147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820738" algn="ctr"/>
                          <a:tab pos="1641475" algn="r"/>
                        </a:tabLst>
                      </a:pPr>
                      <a:r>
                        <a:rPr kumimoji="0" lang="fr-FR" sz="1800" b="1" i="0" u="none" strike="noStrike" cap="none" normalizeH="0" baseline="0" dirty="0">
                          <a:ln>
                            <a:noFill/>
                          </a:ln>
                          <a:solidFill>
                            <a:srgbClr val="FFFFFF"/>
                          </a:solidFill>
                          <a:effectLst/>
                          <a:latin typeface="Cambria" pitchFamily="18" charset="0"/>
                          <a:ea typeface="ＭＳ Ｐゴシック" pitchFamily="34" charset="-128"/>
                        </a:rPr>
                        <a:t>Réseau d’accompagnement dépistage / prise en charge VIH</a:t>
                      </a:r>
                      <a:endParaRPr kumimoji="0" lang="fr-FR" sz="1200" b="1" i="0" u="none" strike="noStrike" cap="none" normalizeH="0" baseline="0" dirty="0">
                        <a:ln>
                          <a:noFill/>
                        </a:ln>
                        <a:solidFill>
                          <a:srgbClr val="FFFFFF"/>
                        </a:solidFill>
                        <a:effectLst/>
                        <a:latin typeface="Times New Roman" pitchFamily="18" charset="0"/>
                        <a:ea typeface="SimSun" pitchFamily="2" charset="-122"/>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20738" algn="ctr"/>
                          <a:tab pos="1641475" algn="r"/>
                        </a:tabLst>
                      </a:pPr>
                      <a:r>
                        <a:rPr kumimoji="0" lang="fr-FR" sz="1600" b="1" i="0" u="none" strike="noStrike" cap="none" normalizeH="0" baseline="0" dirty="0">
                          <a:ln>
                            <a:noFill/>
                          </a:ln>
                          <a:solidFill>
                            <a:srgbClr val="000000"/>
                          </a:solidFill>
                          <a:effectLst/>
                          <a:latin typeface="Calibri" pitchFamily="34" charset="0"/>
                          <a:ea typeface="SimSun" pitchFamily="2" charset="-122"/>
                        </a:rPr>
                        <a:t>	Structure	</a:t>
                      </a:r>
                      <a:endParaRPr kumimoji="0" lang="fr-FR" sz="1600" b="0" i="0" u="none" strike="noStrike" cap="none" normalizeH="0" baseline="0" dirty="0">
                        <a:ln>
                          <a:noFill/>
                        </a:ln>
                        <a:solidFill>
                          <a:srgbClr val="000000"/>
                        </a:solidFill>
                        <a:effectLst/>
                        <a:latin typeface="Times New Roman" pitchFamily="18" charset="0"/>
                        <a:ea typeface="SimSun" pitchFamily="2" charset="-122"/>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00"/>
                          </a:solidFill>
                          <a:effectLst/>
                          <a:latin typeface="Calibri" pitchFamily="34" charset="0"/>
                          <a:ea typeface="SimSun" pitchFamily="2" charset="-122"/>
                        </a:rPr>
                        <a:t>Coordonnées</a:t>
                      </a:r>
                      <a:endParaRPr kumimoji="0" lang="fr-FR" sz="1600" b="0" i="0" u="none" strike="noStrike" cap="none" normalizeH="0" baseline="0" dirty="0">
                        <a:ln>
                          <a:noFill/>
                        </a:ln>
                        <a:solidFill>
                          <a:srgbClr val="000000"/>
                        </a:solidFill>
                        <a:effectLst/>
                        <a:latin typeface="Times New Roman" pitchFamily="18" charset="0"/>
                        <a:ea typeface="SimSun" pitchFamily="2" charset="-122"/>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00"/>
                          </a:solidFill>
                          <a:effectLst/>
                          <a:latin typeface="Calibri" pitchFamily="34" charset="0"/>
                          <a:ea typeface="SimSun" pitchFamily="2" charset="-122"/>
                        </a:rPr>
                        <a:t>Jours et heures d’ouverture</a:t>
                      </a:r>
                      <a:endParaRPr kumimoji="0" lang="fr-FR" sz="1600" b="0" i="0" u="none" strike="noStrike" cap="none" normalizeH="0" baseline="0" dirty="0">
                        <a:ln>
                          <a:noFill/>
                        </a:ln>
                        <a:solidFill>
                          <a:srgbClr val="000000"/>
                        </a:solidFill>
                        <a:effectLst/>
                        <a:latin typeface="Times New Roman" pitchFamily="18" charset="0"/>
                        <a:ea typeface="SimSun" pitchFamily="2" charset="-122"/>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3943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Calibri" pitchFamily="34" charset="0"/>
                          <a:ea typeface="SimSun" pitchFamily="2" charset="-122"/>
                        </a:rPr>
                        <a:t>CeGIDD (ex CDAG et CIDDIST)</a:t>
                      </a:r>
                      <a:endParaRPr kumimoji="0" lang="fr-FR" sz="1400" b="1" i="0" u="none" strike="noStrike" cap="none" normalizeH="0" baseline="0" dirty="0">
                        <a:ln>
                          <a:noFill/>
                        </a:ln>
                        <a:solidFill>
                          <a:srgbClr val="000000"/>
                        </a:solidFill>
                        <a:effectLst/>
                        <a:latin typeface="Times New Roman" pitchFamily="18" charset="0"/>
                        <a:ea typeface="SimSun" pitchFamily="2" charset="-122"/>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Calibri" pitchFamily="34" charset="0"/>
                          <a:ea typeface="SimSun" pitchFamily="2" charset="-122"/>
                        </a:rPr>
                        <a:t>Centre de planning familial le plus proche</a:t>
                      </a:r>
                      <a:endParaRPr kumimoji="0" lang="fr-FR" sz="1400" b="1" i="0" u="none" strike="noStrike" cap="none" normalizeH="0" baseline="0" dirty="0">
                        <a:ln>
                          <a:noFill/>
                        </a:ln>
                        <a:solidFill>
                          <a:srgbClr val="000000"/>
                        </a:solidFill>
                        <a:effectLst/>
                        <a:latin typeface="Times New Roman" pitchFamily="18" charset="0"/>
                        <a:ea typeface="SimSun" pitchFamily="2" charset="-122"/>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Calibri" pitchFamily="34" charset="0"/>
                          <a:ea typeface="SimSun" pitchFamily="2" charset="-122"/>
                        </a:rPr>
                        <a:t>Laboratoire de biologie médicale</a:t>
                      </a:r>
                      <a:endParaRPr kumimoji="0" lang="fr-FR" sz="1400" b="1" i="0" u="none" strike="noStrike" cap="none" normalizeH="0" baseline="0" dirty="0">
                        <a:ln>
                          <a:noFill/>
                        </a:ln>
                        <a:solidFill>
                          <a:srgbClr val="000000"/>
                        </a:solidFill>
                        <a:effectLst/>
                        <a:latin typeface="Times New Roman" pitchFamily="18" charset="0"/>
                        <a:ea typeface="SimSun" pitchFamily="2" charset="-122"/>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Calibri" pitchFamily="34" charset="0"/>
                          <a:ea typeface="SimSun" pitchFamily="2" charset="-122"/>
                        </a:rPr>
                        <a:t>Médecin(s) généraliste(s)</a:t>
                      </a:r>
                      <a:endParaRPr kumimoji="0" lang="fr-FR" sz="1400" b="1" i="0" u="none" strike="noStrike" cap="none" normalizeH="0" baseline="0" dirty="0">
                        <a:ln>
                          <a:noFill/>
                        </a:ln>
                        <a:solidFill>
                          <a:srgbClr val="000000"/>
                        </a:solidFill>
                        <a:effectLst/>
                        <a:latin typeface="Times New Roman" pitchFamily="18" charset="0"/>
                        <a:ea typeface="SimSun" pitchFamily="2" charset="-122"/>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Calibri" pitchFamily="34" charset="0"/>
                          <a:ea typeface="SimSun" pitchFamily="2" charset="-122"/>
                        </a:rPr>
                        <a:t>Médecin(s) </a:t>
                      </a:r>
                      <a:r>
                        <a:rPr kumimoji="0" lang="fr-FR" sz="1400" b="1" i="0" u="none" strike="noStrike" cap="none" normalizeH="0" baseline="0" dirty="0" err="1">
                          <a:ln>
                            <a:noFill/>
                          </a:ln>
                          <a:solidFill>
                            <a:srgbClr val="000000"/>
                          </a:solidFill>
                          <a:effectLst/>
                          <a:latin typeface="Calibri" pitchFamily="34" charset="0"/>
                          <a:ea typeface="SimSun" pitchFamily="2" charset="-122"/>
                        </a:rPr>
                        <a:t>infectiologue</a:t>
                      </a:r>
                      <a:r>
                        <a:rPr kumimoji="0" lang="fr-FR" sz="1400" b="1" i="0" u="none" strike="noStrike" cap="none" normalizeH="0" baseline="0" dirty="0">
                          <a:ln>
                            <a:noFill/>
                          </a:ln>
                          <a:solidFill>
                            <a:srgbClr val="000000"/>
                          </a:solidFill>
                          <a:effectLst/>
                          <a:latin typeface="Calibri" pitchFamily="34" charset="0"/>
                          <a:ea typeface="SimSun" pitchFamily="2" charset="-122"/>
                        </a:rPr>
                        <a:t>(s) en ville</a:t>
                      </a:r>
                      <a:endParaRPr kumimoji="0" lang="fr-FR" sz="1400" b="1" i="0" u="none" strike="noStrike" cap="none" normalizeH="0" baseline="0" dirty="0">
                        <a:ln>
                          <a:noFill/>
                        </a:ln>
                        <a:solidFill>
                          <a:srgbClr val="000000"/>
                        </a:solidFill>
                        <a:effectLst/>
                        <a:latin typeface="Times New Roman" pitchFamily="18" charset="0"/>
                        <a:ea typeface="SimSun" pitchFamily="2" charset="-122"/>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34" charset="0"/>
                          <a:ea typeface="SimSun" pitchFamily="2" charset="-122"/>
                        </a:rPr>
                        <a:t>Service hospitalier proposant consultations VIH</a:t>
                      </a:r>
                      <a:endParaRPr kumimoji="0" lang="fr-FR" sz="1400" b="1" i="0" u="none" strike="noStrike" cap="none" normalizeH="0" baseline="0">
                        <a:ln>
                          <a:noFill/>
                        </a:ln>
                        <a:solidFill>
                          <a:srgbClr val="000000"/>
                        </a:solidFill>
                        <a:effectLst/>
                        <a:latin typeface="Times New Roman" pitchFamily="18" charset="0"/>
                        <a:ea typeface="SimSun" pitchFamily="2" charset="-122"/>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7"/>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34" charset="0"/>
                          <a:ea typeface="SimSun" pitchFamily="2" charset="-122"/>
                        </a:rPr>
                        <a:t>URGENCES les plus proches proposant un traitement post-exposition au VIH</a:t>
                      </a:r>
                      <a:endParaRPr kumimoji="0" lang="fr-FR" sz="1400" b="1" i="0" u="none" strike="noStrike" cap="none" normalizeH="0" baseline="0">
                        <a:ln>
                          <a:noFill/>
                        </a:ln>
                        <a:solidFill>
                          <a:srgbClr val="000000"/>
                        </a:solidFill>
                        <a:effectLst/>
                        <a:latin typeface="Times New Roman" pitchFamily="18" charset="0"/>
                        <a:ea typeface="SimSun" pitchFamily="2" charset="-122"/>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8"/>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34" charset="0"/>
                          <a:ea typeface="SimSun" pitchFamily="2" charset="-122"/>
                        </a:rPr>
                        <a:t>Pharmacie hospitalière proposant des traitements ARV (et TPE)</a:t>
                      </a:r>
                      <a:endParaRPr kumimoji="0" lang="fr-FR" sz="1400" b="1" i="0" u="none" strike="noStrike" cap="none" normalizeH="0" baseline="0">
                        <a:ln>
                          <a:noFill/>
                        </a:ln>
                        <a:solidFill>
                          <a:srgbClr val="000000"/>
                        </a:solidFill>
                        <a:effectLst/>
                        <a:latin typeface="Times New Roman" pitchFamily="18" charset="0"/>
                        <a:ea typeface="SimSun" pitchFamily="2" charset="-122"/>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9"/>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34" charset="0"/>
                          <a:ea typeface="SimSun" pitchFamily="2" charset="-122"/>
                        </a:rPr>
                        <a:t>Réseau ville-hôpital VIH</a:t>
                      </a:r>
                      <a:endParaRPr kumimoji="0" lang="fr-FR" sz="1400" b="1" i="0" u="none" strike="noStrike" cap="none" normalizeH="0" baseline="0">
                        <a:ln>
                          <a:noFill/>
                        </a:ln>
                        <a:solidFill>
                          <a:srgbClr val="000000"/>
                        </a:solidFill>
                        <a:effectLst/>
                        <a:latin typeface="Times New Roman" pitchFamily="18" charset="0"/>
                        <a:ea typeface="SimSun" pitchFamily="2" charset="-122"/>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34" charset="0"/>
                          <a:ea typeface="SimSun" pitchFamily="2" charset="-122"/>
                        </a:rPr>
                        <a:t>COREVIH</a:t>
                      </a:r>
                      <a:endParaRPr kumimoji="0" lang="fr-FR" sz="1400" b="1" i="0" u="none" strike="noStrike" cap="none" normalizeH="0" baseline="0">
                        <a:ln>
                          <a:noFill/>
                        </a:ln>
                        <a:solidFill>
                          <a:srgbClr val="000000"/>
                        </a:solidFill>
                        <a:effectLst/>
                        <a:latin typeface="Times New Roman" pitchFamily="18" charset="0"/>
                        <a:ea typeface="SimSun" pitchFamily="2" charset="-122"/>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1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Calibri" pitchFamily="34" charset="0"/>
                          <a:ea typeface="SimSun" pitchFamily="2" charset="-122"/>
                        </a:rPr>
                        <a:t>Association(s) de soutien aux personnes infectées par le VIH</a:t>
                      </a:r>
                      <a:endParaRPr kumimoji="0" lang="fr-FR" sz="1400" b="1" i="0" u="none" strike="noStrike" cap="none" normalizeH="0" baseline="0">
                        <a:ln>
                          <a:noFill/>
                        </a:ln>
                        <a:solidFill>
                          <a:srgbClr val="000000"/>
                        </a:solidFill>
                        <a:effectLst/>
                        <a:latin typeface="Times New Roman" pitchFamily="18" charset="0"/>
                        <a:ea typeface="SimSun" pitchFamily="2" charset="-122"/>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Calibri" pitchFamily="34" charset="0"/>
                          <a:ea typeface="SimSun" pitchFamily="2" charset="-122"/>
                        </a:rPr>
                        <a:t>CAARUD le plus proche</a:t>
                      </a:r>
                      <a:endParaRPr kumimoji="0" lang="fr-FR" sz="1400" b="1" i="0" u="none" strike="noStrike" cap="none" normalizeH="0" baseline="0" dirty="0">
                        <a:ln>
                          <a:noFill/>
                        </a:ln>
                        <a:solidFill>
                          <a:srgbClr val="000000"/>
                        </a:solidFill>
                        <a:effectLst/>
                        <a:latin typeface="Times New Roman" pitchFamily="18" charset="0"/>
                        <a:ea typeface="SimSun" pitchFamily="2" charset="-122"/>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mbria" pitchFamily="18" charset="0"/>
                        <a:ea typeface="ＭＳ Ｐゴシック" pitchFamily="34" charset="-128"/>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13"/>
                  </a:ext>
                </a:extLst>
              </a:tr>
            </a:tbl>
          </a:graphicData>
        </a:graphic>
      </p:graphicFrame>
      <p:sp>
        <p:nvSpPr>
          <p:cNvPr id="113731" name="ZoneTexte 9"/>
          <p:cNvSpPr txBox="1">
            <a:spLocks noChangeArrowheads="1"/>
          </p:cNvSpPr>
          <p:nvPr/>
        </p:nvSpPr>
        <p:spPr bwMode="auto">
          <a:xfrm>
            <a:off x="835268" y="59412"/>
            <a:ext cx="10287000" cy="800219"/>
          </a:xfrm>
          <a:prstGeom prst="rect">
            <a:avLst/>
          </a:prstGeom>
          <a:noFill/>
          <a:ln w="9525">
            <a:noFill/>
            <a:miter lim="800000"/>
            <a:headEnd/>
            <a:tailEnd/>
          </a:ln>
        </p:spPr>
        <p:txBody>
          <a:bodyPr wrap="square">
            <a:spAutoFit/>
          </a:bodyPr>
          <a:lstStyle/>
          <a:p>
            <a:pPr algn="ctr"/>
            <a:endParaRPr lang="fr-FR" sz="2400" b="1" dirty="0">
              <a:solidFill>
                <a:srgbClr val="C00000"/>
              </a:solidFill>
              <a:latin typeface="+mj-lt"/>
            </a:endParaRPr>
          </a:p>
          <a:p>
            <a:pPr algn="ctr"/>
            <a:r>
              <a:rPr lang="fr-FR" sz="2200" b="1" dirty="0">
                <a:solidFill>
                  <a:srgbClr val="C00000"/>
                </a:solidFill>
                <a:latin typeface="+mj-lt"/>
              </a:rPr>
              <a:t>Exemple de « fiche contacts » à compléter par chaque pharmacien</a:t>
            </a:r>
          </a:p>
        </p:txBody>
      </p:sp>
    </p:spTree>
    <p:extLst>
      <p:ext uri="{BB962C8B-B14F-4D97-AF65-F5344CB8AC3E}">
        <p14:creationId xmlns:p14="http://schemas.microsoft.com/office/powerpoint/2010/main" val="16097053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26742" y="3592933"/>
            <a:ext cx="8512658" cy="2523768"/>
          </a:xfrm>
          <a:prstGeom prst="rect">
            <a:avLst/>
          </a:prstGeom>
        </p:spPr>
        <p:txBody>
          <a:bodyPr vert="horz" wrap="square" lIns="0" tIns="0" rIns="0" bIns="0" rtlCol="0">
            <a:spAutoFit/>
          </a:bodyPr>
          <a:lstStyle/>
          <a:p>
            <a:pPr marL="12700"/>
            <a:r>
              <a:rPr sz="2400" b="1" dirty="0">
                <a:solidFill>
                  <a:srgbClr val="001F5F"/>
                </a:solidFill>
                <a:latin typeface="Calibri"/>
                <a:cs typeface="Calibri"/>
              </a:rPr>
              <a:t>Que</a:t>
            </a:r>
            <a:r>
              <a:rPr sz="2400" b="1" spc="-30" dirty="0">
                <a:solidFill>
                  <a:srgbClr val="001F5F"/>
                </a:solidFill>
                <a:latin typeface="Calibri"/>
                <a:cs typeface="Calibri"/>
              </a:rPr>
              <a:t>s</a:t>
            </a:r>
            <a:r>
              <a:rPr sz="2400" b="1" spc="-10" dirty="0">
                <a:solidFill>
                  <a:srgbClr val="001F5F"/>
                </a:solidFill>
                <a:latin typeface="Calibri"/>
                <a:cs typeface="Calibri"/>
              </a:rPr>
              <a:t>t</a:t>
            </a:r>
            <a:r>
              <a:rPr sz="2400" b="1" dirty="0">
                <a:solidFill>
                  <a:srgbClr val="001F5F"/>
                </a:solidFill>
                <a:latin typeface="Calibri"/>
                <a:cs typeface="Calibri"/>
              </a:rPr>
              <a:t>io</a:t>
            </a:r>
            <a:r>
              <a:rPr sz="2400" b="1" spc="5" dirty="0">
                <a:solidFill>
                  <a:srgbClr val="001F5F"/>
                </a:solidFill>
                <a:latin typeface="Calibri"/>
                <a:cs typeface="Calibri"/>
              </a:rPr>
              <a:t>n</a:t>
            </a:r>
            <a:r>
              <a:rPr sz="2400" b="1" dirty="0">
                <a:solidFill>
                  <a:srgbClr val="001F5F"/>
                </a:solidFill>
                <a:latin typeface="Calibri"/>
                <a:cs typeface="Calibri"/>
              </a:rPr>
              <a:t>s</a:t>
            </a:r>
            <a:endParaRPr sz="2400" dirty="0">
              <a:latin typeface="Calibri"/>
              <a:cs typeface="Calibri"/>
            </a:endParaRPr>
          </a:p>
          <a:p>
            <a:pPr marL="268288" marR="2117725"/>
            <a:r>
              <a:rPr sz="2000" b="1" spc="-5" dirty="0">
                <a:solidFill>
                  <a:srgbClr val="001F5F"/>
                </a:solidFill>
                <a:latin typeface="Calibri"/>
                <a:cs typeface="Calibri"/>
              </a:rPr>
              <a:t>P</a:t>
            </a:r>
            <a:r>
              <a:rPr sz="2000" b="1" dirty="0">
                <a:solidFill>
                  <a:srgbClr val="001F5F"/>
                </a:solidFill>
                <a:latin typeface="Calibri"/>
                <a:cs typeface="Calibri"/>
              </a:rPr>
              <a:t>r</a:t>
            </a:r>
            <a:r>
              <a:rPr sz="2000" b="1" spc="-5" dirty="0">
                <a:solidFill>
                  <a:srgbClr val="001F5F"/>
                </a:solidFill>
                <a:latin typeface="Calibri"/>
                <a:cs typeface="Calibri"/>
              </a:rPr>
              <a:t>i</a:t>
            </a:r>
            <a:r>
              <a:rPr sz="2000" b="1" dirty="0">
                <a:solidFill>
                  <a:srgbClr val="001F5F"/>
                </a:solidFill>
                <a:latin typeface="Calibri"/>
                <a:cs typeface="Calibri"/>
              </a:rPr>
              <a:t>se</a:t>
            </a:r>
            <a:r>
              <a:rPr sz="2000" b="1" spc="-25" dirty="0">
                <a:solidFill>
                  <a:srgbClr val="001F5F"/>
                </a:solidFill>
                <a:latin typeface="Calibri"/>
                <a:cs typeface="Calibri"/>
              </a:rPr>
              <a:t> </a:t>
            </a:r>
            <a:r>
              <a:rPr sz="2000" b="1" spc="-10" dirty="0">
                <a:solidFill>
                  <a:srgbClr val="001F5F"/>
                </a:solidFill>
                <a:latin typeface="Calibri"/>
                <a:cs typeface="Calibri"/>
              </a:rPr>
              <a:t>d</a:t>
            </a:r>
            <a:r>
              <a:rPr sz="2000" b="1" dirty="0">
                <a:solidFill>
                  <a:srgbClr val="001F5F"/>
                </a:solidFill>
                <a:latin typeface="Calibri"/>
                <a:cs typeface="Calibri"/>
              </a:rPr>
              <a:t>e</a:t>
            </a:r>
            <a:r>
              <a:rPr sz="2000" b="1" spc="-5" dirty="0">
                <a:solidFill>
                  <a:srgbClr val="001F5F"/>
                </a:solidFill>
                <a:latin typeface="Calibri"/>
                <a:cs typeface="Calibri"/>
              </a:rPr>
              <a:t> </a:t>
            </a:r>
            <a:r>
              <a:rPr sz="2000" b="1" spc="5" dirty="0">
                <a:solidFill>
                  <a:srgbClr val="001F5F"/>
                </a:solidFill>
                <a:latin typeface="Calibri"/>
                <a:cs typeface="Calibri"/>
              </a:rPr>
              <a:t>r</a:t>
            </a:r>
            <a:r>
              <a:rPr sz="2000" b="1" spc="-5" dirty="0">
                <a:solidFill>
                  <a:srgbClr val="001F5F"/>
                </a:solidFill>
                <a:latin typeface="Calibri"/>
                <a:cs typeface="Calibri"/>
              </a:rPr>
              <a:t>i</a:t>
            </a:r>
            <a:r>
              <a:rPr sz="2000" b="1" spc="-10" dirty="0">
                <a:solidFill>
                  <a:srgbClr val="001F5F"/>
                </a:solidFill>
                <a:latin typeface="Calibri"/>
                <a:cs typeface="Calibri"/>
              </a:rPr>
              <a:t>squ</a:t>
            </a:r>
            <a:r>
              <a:rPr sz="2000" b="1" dirty="0">
                <a:solidFill>
                  <a:srgbClr val="001F5F"/>
                </a:solidFill>
                <a:latin typeface="Calibri"/>
                <a:cs typeface="Calibri"/>
              </a:rPr>
              <a:t>e</a:t>
            </a:r>
            <a:r>
              <a:rPr sz="2000" b="1" spc="-50" dirty="0">
                <a:solidFill>
                  <a:srgbClr val="001F5F"/>
                </a:solidFill>
                <a:latin typeface="Calibri"/>
                <a:cs typeface="Calibri"/>
              </a:rPr>
              <a:t> </a:t>
            </a:r>
            <a:r>
              <a:rPr sz="2000" b="1" dirty="0">
                <a:solidFill>
                  <a:srgbClr val="001F5F"/>
                </a:solidFill>
                <a:latin typeface="Calibri"/>
                <a:cs typeface="Calibri"/>
              </a:rPr>
              <a:t>s</a:t>
            </a:r>
            <a:r>
              <a:rPr sz="2000" b="1" spc="-55" dirty="0">
                <a:solidFill>
                  <a:srgbClr val="001F5F"/>
                </a:solidFill>
                <a:latin typeface="Calibri"/>
                <a:cs typeface="Calibri"/>
              </a:rPr>
              <a:t>e</a:t>
            </a:r>
            <a:r>
              <a:rPr sz="2000" b="1" spc="-25" dirty="0">
                <a:solidFill>
                  <a:srgbClr val="001F5F"/>
                </a:solidFill>
                <a:latin typeface="Calibri"/>
                <a:cs typeface="Calibri"/>
              </a:rPr>
              <a:t>x</a:t>
            </a:r>
            <a:r>
              <a:rPr sz="2000" b="1" spc="-10" dirty="0">
                <a:solidFill>
                  <a:srgbClr val="001F5F"/>
                </a:solidFill>
                <a:latin typeface="Calibri"/>
                <a:cs typeface="Calibri"/>
              </a:rPr>
              <a:t>uel</a:t>
            </a:r>
            <a:r>
              <a:rPr sz="2000" b="1" spc="15" dirty="0">
                <a:solidFill>
                  <a:srgbClr val="001F5F"/>
                </a:solidFill>
                <a:latin typeface="Calibri"/>
                <a:cs typeface="Calibri"/>
              </a:rPr>
              <a:t> </a:t>
            </a:r>
            <a:r>
              <a:rPr sz="2000" b="1" spc="-20" dirty="0">
                <a:solidFill>
                  <a:srgbClr val="001F5F"/>
                </a:solidFill>
                <a:latin typeface="Calibri"/>
                <a:cs typeface="Calibri"/>
              </a:rPr>
              <a:t>&lt;</a:t>
            </a:r>
            <a:r>
              <a:rPr sz="2000" b="1" spc="-5" dirty="0">
                <a:solidFill>
                  <a:srgbClr val="001F5F"/>
                </a:solidFill>
                <a:latin typeface="Calibri"/>
                <a:cs typeface="Calibri"/>
              </a:rPr>
              <a:t>4</a:t>
            </a:r>
            <a:r>
              <a:rPr sz="2000" b="1" spc="-15" dirty="0">
                <a:solidFill>
                  <a:srgbClr val="001F5F"/>
                </a:solidFill>
                <a:latin typeface="Calibri"/>
                <a:cs typeface="Calibri"/>
              </a:rPr>
              <a:t>8h</a:t>
            </a:r>
            <a:endParaRPr lang="fr-FR" sz="2000" b="1" spc="-10" dirty="0">
              <a:solidFill>
                <a:srgbClr val="001F5F"/>
              </a:solidFill>
              <a:latin typeface="Calibri"/>
              <a:cs typeface="Calibri"/>
            </a:endParaRPr>
          </a:p>
          <a:p>
            <a:pPr marL="268288" marR="2117725"/>
            <a:r>
              <a:rPr sz="2000" b="1" spc="-5" dirty="0">
                <a:solidFill>
                  <a:srgbClr val="001F5F"/>
                </a:solidFill>
                <a:latin typeface="Calibri"/>
                <a:cs typeface="Calibri"/>
              </a:rPr>
              <a:t>P</a:t>
            </a:r>
            <a:r>
              <a:rPr sz="2000" b="1" dirty="0">
                <a:solidFill>
                  <a:srgbClr val="001F5F"/>
                </a:solidFill>
                <a:latin typeface="Calibri"/>
                <a:cs typeface="Calibri"/>
              </a:rPr>
              <a:t>r</a:t>
            </a:r>
            <a:r>
              <a:rPr sz="2000" b="1" spc="-5" dirty="0">
                <a:solidFill>
                  <a:srgbClr val="001F5F"/>
                </a:solidFill>
                <a:latin typeface="Calibri"/>
                <a:cs typeface="Calibri"/>
              </a:rPr>
              <a:t>i</a:t>
            </a:r>
            <a:r>
              <a:rPr sz="2000" b="1" dirty="0">
                <a:solidFill>
                  <a:srgbClr val="001F5F"/>
                </a:solidFill>
                <a:latin typeface="Calibri"/>
                <a:cs typeface="Calibri"/>
              </a:rPr>
              <a:t>se</a:t>
            </a:r>
            <a:r>
              <a:rPr sz="2000" b="1" spc="-25" dirty="0">
                <a:solidFill>
                  <a:srgbClr val="001F5F"/>
                </a:solidFill>
                <a:latin typeface="Calibri"/>
                <a:cs typeface="Calibri"/>
              </a:rPr>
              <a:t> </a:t>
            </a:r>
            <a:r>
              <a:rPr sz="2000" b="1" spc="-10" dirty="0">
                <a:solidFill>
                  <a:srgbClr val="001F5F"/>
                </a:solidFill>
                <a:latin typeface="Calibri"/>
                <a:cs typeface="Calibri"/>
              </a:rPr>
              <a:t>d</a:t>
            </a:r>
            <a:r>
              <a:rPr sz="2000" b="1" dirty="0">
                <a:solidFill>
                  <a:srgbClr val="001F5F"/>
                </a:solidFill>
                <a:latin typeface="Calibri"/>
                <a:cs typeface="Calibri"/>
              </a:rPr>
              <a:t>e</a:t>
            </a:r>
            <a:r>
              <a:rPr sz="2000" b="1" spc="-5" dirty="0">
                <a:solidFill>
                  <a:srgbClr val="001F5F"/>
                </a:solidFill>
                <a:latin typeface="Calibri"/>
                <a:cs typeface="Calibri"/>
              </a:rPr>
              <a:t> </a:t>
            </a:r>
            <a:r>
              <a:rPr sz="2000" b="1" spc="5" dirty="0">
                <a:solidFill>
                  <a:srgbClr val="001F5F"/>
                </a:solidFill>
                <a:latin typeface="Calibri"/>
                <a:cs typeface="Calibri"/>
              </a:rPr>
              <a:t>r</a:t>
            </a:r>
            <a:r>
              <a:rPr sz="2000" b="1" spc="-5" dirty="0">
                <a:solidFill>
                  <a:srgbClr val="001F5F"/>
                </a:solidFill>
                <a:latin typeface="Calibri"/>
                <a:cs typeface="Calibri"/>
              </a:rPr>
              <a:t>i</a:t>
            </a:r>
            <a:r>
              <a:rPr sz="2000" b="1" spc="-10" dirty="0">
                <a:solidFill>
                  <a:srgbClr val="001F5F"/>
                </a:solidFill>
                <a:latin typeface="Calibri"/>
                <a:cs typeface="Calibri"/>
              </a:rPr>
              <a:t>squ</a:t>
            </a:r>
            <a:r>
              <a:rPr sz="2000" b="1" dirty="0">
                <a:solidFill>
                  <a:srgbClr val="001F5F"/>
                </a:solidFill>
                <a:latin typeface="Calibri"/>
                <a:cs typeface="Calibri"/>
              </a:rPr>
              <a:t>e</a:t>
            </a:r>
            <a:r>
              <a:rPr sz="2000" b="1" spc="-50" dirty="0">
                <a:solidFill>
                  <a:srgbClr val="001F5F"/>
                </a:solidFill>
                <a:latin typeface="Calibri"/>
                <a:cs typeface="Calibri"/>
              </a:rPr>
              <a:t> </a:t>
            </a:r>
            <a:r>
              <a:rPr sz="2000" b="1" dirty="0">
                <a:solidFill>
                  <a:srgbClr val="001F5F"/>
                </a:solidFill>
                <a:latin typeface="Calibri"/>
                <a:cs typeface="Calibri"/>
              </a:rPr>
              <a:t>s</a:t>
            </a:r>
            <a:r>
              <a:rPr sz="2000" b="1" spc="-55" dirty="0">
                <a:solidFill>
                  <a:srgbClr val="001F5F"/>
                </a:solidFill>
                <a:latin typeface="Calibri"/>
                <a:cs typeface="Calibri"/>
              </a:rPr>
              <a:t>e</a:t>
            </a:r>
            <a:r>
              <a:rPr sz="2000" b="1" spc="-25" dirty="0">
                <a:solidFill>
                  <a:srgbClr val="001F5F"/>
                </a:solidFill>
                <a:latin typeface="Calibri"/>
                <a:cs typeface="Calibri"/>
              </a:rPr>
              <a:t>x</a:t>
            </a:r>
            <a:r>
              <a:rPr sz="2000" b="1" spc="-10" dirty="0">
                <a:solidFill>
                  <a:srgbClr val="001F5F"/>
                </a:solidFill>
                <a:latin typeface="Calibri"/>
                <a:cs typeface="Calibri"/>
              </a:rPr>
              <a:t>uel</a:t>
            </a:r>
            <a:r>
              <a:rPr sz="2000" b="1" spc="15" dirty="0">
                <a:solidFill>
                  <a:srgbClr val="001F5F"/>
                </a:solidFill>
                <a:latin typeface="Calibri"/>
                <a:cs typeface="Calibri"/>
              </a:rPr>
              <a:t> </a:t>
            </a:r>
            <a:r>
              <a:rPr sz="2000" b="1" spc="-5" dirty="0">
                <a:solidFill>
                  <a:srgbClr val="001F5F"/>
                </a:solidFill>
                <a:latin typeface="Calibri"/>
                <a:cs typeface="Calibri"/>
              </a:rPr>
              <a:t>i</a:t>
            </a:r>
            <a:r>
              <a:rPr sz="2000" b="1" spc="-10" dirty="0">
                <a:solidFill>
                  <a:srgbClr val="001F5F"/>
                </a:solidFill>
                <a:latin typeface="Calibri"/>
                <a:cs typeface="Calibri"/>
              </a:rPr>
              <a:t>l</a:t>
            </a:r>
            <a:r>
              <a:rPr sz="2000" b="1" spc="-35" dirty="0">
                <a:solidFill>
                  <a:srgbClr val="001F5F"/>
                </a:solidFill>
                <a:latin typeface="Calibri"/>
                <a:cs typeface="Calibri"/>
              </a:rPr>
              <a:t> </a:t>
            </a:r>
            <a:r>
              <a:rPr sz="2000" b="1" spc="-15" dirty="0">
                <a:solidFill>
                  <a:srgbClr val="001F5F"/>
                </a:solidFill>
                <a:latin typeface="Calibri"/>
                <a:cs typeface="Calibri"/>
              </a:rPr>
              <a:t>a</a:t>
            </a:r>
            <a:r>
              <a:rPr sz="2000" b="1" spc="-5" dirty="0">
                <a:solidFill>
                  <a:srgbClr val="001F5F"/>
                </a:solidFill>
                <a:latin typeface="Calibri"/>
                <a:cs typeface="Calibri"/>
              </a:rPr>
              <a:t> </a:t>
            </a:r>
            <a:r>
              <a:rPr sz="2000" b="1" spc="-15" dirty="0">
                <a:solidFill>
                  <a:srgbClr val="001F5F"/>
                </a:solidFill>
                <a:latin typeface="Calibri"/>
                <a:cs typeface="Calibri"/>
              </a:rPr>
              <a:t>8</a:t>
            </a:r>
            <a:r>
              <a:rPr sz="2000" b="1" spc="-10" dirty="0">
                <a:solidFill>
                  <a:srgbClr val="001F5F"/>
                </a:solidFill>
                <a:latin typeface="Calibri"/>
                <a:cs typeface="Calibri"/>
              </a:rPr>
              <a:t> </a:t>
            </a:r>
            <a:r>
              <a:rPr sz="2000" b="1" spc="5" dirty="0">
                <a:solidFill>
                  <a:srgbClr val="001F5F"/>
                </a:solidFill>
                <a:latin typeface="Calibri"/>
                <a:cs typeface="Calibri"/>
              </a:rPr>
              <a:t>j</a:t>
            </a:r>
            <a:r>
              <a:rPr sz="2000" b="1" spc="-15" dirty="0">
                <a:solidFill>
                  <a:srgbClr val="001F5F"/>
                </a:solidFill>
                <a:latin typeface="Calibri"/>
                <a:cs typeface="Calibri"/>
              </a:rPr>
              <a:t>o</a:t>
            </a:r>
            <a:r>
              <a:rPr sz="2000" b="1" spc="-5" dirty="0">
                <a:solidFill>
                  <a:srgbClr val="001F5F"/>
                </a:solidFill>
                <a:latin typeface="Calibri"/>
                <a:cs typeface="Calibri"/>
              </a:rPr>
              <a:t>u</a:t>
            </a:r>
            <a:r>
              <a:rPr sz="2000" b="1" spc="-15" dirty="0">
                <a:solidFill>
                  <a:srgbClr val="001F5F"/>
                </a:solidFill>
                <a:latin typeface="Calibri"/>
                <a:cs typeface="Calibri"/>
              </a:rPr>
              <a:t>r</a:t>
            </a:r>
            <a:r>
              <a:rPr sz="2000" b="1" spc="-10" dirty="0">
                <a:solidFill>
                  <a:srgbClr val="001F5F"/>
                </a:solidFill>
                <a:latin typeface="Calibri"/>
                <a:cs typeface="Calibri"/>
              </a:rPr>
              <a:t>s</a:t>
            </a:r>
            <a:endParaRPr sz="2000" dirty="0">
              <a:latin typeface="Calibri"/>
              <a:cs typeface="Calibri"/>
            </a:endParaRPr>
          </a:p>
          <a:p>
            <a:pPr marL="268288" marR="5080"/>
            <a:r>
              <a:rPr sz="2000" b="1" dirty="0">
                <a:solidFill>
                  <a:srgbClr val="001F5F"/>
                </a:solidFill>
                <a:latin typeface="Calibri"/>
                <a:cs typeface="Calibri"/>
              </a:rPr>
              <a:t>D</a:t>
            </a:r>
            <a:r>
              <a:rPr sz="2000" b="1" spc="-10" dirty="0">
                <a:solidFill>
                  <a:srgbClr val="001F5F"/>
                </a:solidFill>
                <a:latin typeface="Calibri"/>
                <a:cs typeface="Calibri"/>
              </a:rPr>
              <a:t>ema</a:t>
            </a:r>
            <a:r>
              <a:rPr sz="2000" b="1" dirty="0">
                <a:solidFill>
                  <a:srgbClr val="001F5F"/>
                </a:solidFill>
                <a:latin typeface="Calibri"/>
                <a:cs typeface="Calibri"/>
              </a:rPr>
              <a:t>nde d</a:t>
            </a:r>
            <a:r>
              <a:rPr sz="2000" b="1" spc="-140" dirty="0">
                <a:solidFill>
                  <a:srgbClr val="001F5F"/>
                </a:solidFill>
                <a:latin typeface="Calibri"/>
                <a:cs typeface="Calibri"/>
              </a:rPr>
              <a:t>’</a:t>
            </a:r>
            <a:r>
              <a:rPr sz="2000" b="1" spc="-10" dirty="0">
                <a:solidFill>
                  <a:srgbClr val="001F5F"/>
                </a:solidFill>
                <a:latin typeface="Calibri"/>
                <a:cs typeface="Calibri"/>
              </a:rPr>
              <a:t>a</a:t>
            </a:r>
            <a:r>
              <a:rPr sz="2000" b="1" dirty="0">
                <a:solidFill>
                  <a:srgbClr val="001F5F"/>
                </a:solidFill>
                <a:latin typeface="Calibri"/>
                <a:cs typeface="Calibri"/>
              </a:rPr>
              <a:t>u</a:t>
            </a:r>
            <a:r>
              <a:rPr sz="2000" b="1" spc="-20" dirty="0">
                <a:solidFill>
                  <a:srgbClr val="001F5F"/>
                </a:solidFill>
                <a:latin typeface="Calibri"/>
                <a:cs typeface="Calibri"/>
              </a:rPr>
              <a:t>t</a:t>
            </a:r>
            <a:r>
              <a:rPr sz="2000" b="1" dirty="0">
                <a:solidFill>
                  <a:srgbClr val="001F5F"/>
                </a:solidFill>
                <a:latin typeface="Calibri"/>
                <a:cs typeface="Calibri"/>
              </a:rPr>
              <a:t>o</a:t>
            </a:r>
            <a:r>
              <a:rPr sz="2000" b="1" spc="-15" dirty="0">
                <a:solidFill>
                  <a:srgbClr val="001F5F"/>
                </a:solidFill>
                <a:latin typeface="Calibri"/>
                <a:cs typeface="Calibri"/>
              </a:rPr>
              <a:t>t</a:t>
            </a:r>
            <a:r>
              <a:rPr sz="2000" b="1" spc="-10" dirty="0">
                <a:solidFill>
                  <a:srgbClr val="001F5F"/>
                </a:solidFill>
                <a:latin typeface="Calibri"/>
                <a:cs typeface="Calibri"/>
              </a:rPr>
              <a:t>e</a:t>
            </a:r>
            <a:r>
              <a:rPr sz="2000" b="1" spc="-25" dirty="0">
                <a:solidFill>
                  <a:srgbClr val="001F5F"/>
                </a:solidFill>
                <a:latin typeface="Calibri"/>
                <a:cs typeface="Calibri"/>
              </a:rPr>
              <a:t>s</a:t>
            </a:r>
            <a:r>
              <a:rPr sz="2000" b="1" dirty="0">
                <a:solidFill>
                  <a:srgbClr val="001F5F"/>
                </a:solidFill>
                <a:latin typeface="Calibri"/>
                <a:cs typeface="Calibri"/>
              </a:rPr>
              <a:t>t</a:t>
            </a:r>
            <a:r>
              <a:rPr sz="2000" b="1" spc="-10" dirty="0">
                <a:solidFill>
                  <a:srgbClr val="001F5F"/>
                </a:solidFill>
                <a:latin typeface="Calibri"/>
                <a:cs typeface="Calibri"/>
              </a:rPr>
              <a:t> </a:t>
            </a:r>
            <a:r>
              <a:rPr sz="2000" b="1" dirty="0">
                <a:solidFill>
                  <a:srgbClr val="001F5F"/>
                </a:solidFill>
                <a:latin typeface="Calibri"/>
                <a:cs typeface="Calibri"/>
              </a:rPr>
              <a:t>VIH</a:t>
            </a:r>
            <a:r>
              <a:rPr sz="2000" b="1" spc="5" dirty="0">
                <a:solidFill>
                  <a:srgbClr val="001F5F"/>
                </a:solidFill>
                <a:latin typeface="Calibri"/>
                <a:cs typeface="Calibri"/>
              </a:rPr>
              <a:t> </a:t>
            </a:r>
            <a:r>
              <a:rPr sz="2000" b="1" dirty="0">
                <a:solidFill>
                  <a:srgbClr val="001F5F"/>
                </a:solidFill>
                <a:latin typeface="Calibri"/>
                <a:cs typeface="Calibri"/>
              </a:rPr>
              <a:t>ho</a:t>
            </a:r>
            <a:r>
              <a:rPr sz="2000" b="1" spc="-10" dirty="0">
                <a:solidFill>
                  <a:srgbClr val="001F5F"/>
                </a:solidFill>
                <a:latin typeface="Calibri"/>
                <a:cs typeface="Calibri"/>
              </a:rPr>
              <a:t>r</a:t>
            </a:r>
            <a:r>
              <a:rPr sz="2000" b="1" dirty="0">
                <a:solidFill>
                  <a:srgbClr val="001F5F"/>
                </a:solidFill>
                <a:latin typeface="Calibri"/>
                <a:cs typeface="Calibri"/>
              </a:rPr>
              <a:t>s</a:t>
            </a:r>
            <a:r>
              <a:rPr sz="2000" b="1" spc="-40" dirty="0">
                <a:solidFill>
                  <a:srgbClr val="001F5F"/>
                </a:solidFill>
                <a:latin typeface="Calibri"/>
                <a:cs typeface="Calibri"/>
              </a:rPr>
              <a:t> </a:t>
            </a:r>
            <a:r>
              <a:rPr sz="2000" b="1" dirty="0">
                <a:solidFill>
                  <a:srgbClr val="001F5F"/>
                </a:solidFill>
                <a:latin typeface="Calibri"/>
                <a:cs typeface="Calibri"/>
              </a:rPr>
              <a:t>p</a:t>
            </a:r>
            <a:r>
              <a:rPr sz="2000" b="1" spc="5" dirty="0">
                <a:solidFill>
                  <a:srgbClr val="001F5F"/>
                </a:solidFill>
                <a:latin typeface="Calibri"/>
                <a:cs typeface="Calibri"/>
              </a:rPr>
              <a:t>ri</a:t>
            </a:r>
            <a:r>
              <a:rPr sz="2000" b="1" dirty="0">
                <a:solidFill>
                  <a:srgbClr val="001F5F"/>
                </a:solidFill>
                <a:latin typeface="Calibri"/>
                <a:cs typeface="Calibri"/>
              </a:rPr>
              <a:t>se</a:t>
            </a:r>
            <a:r>
              <a:rPr sz="2000" b="1" spc="-45" dirty="0">
                <a:solidFill>
                  <a:srgbClr val="001F5F"/>
                </a:solidFill>
                <a:latin typeface="Calibri"/>
                <a:cs typeface="Calibri"/>
              </a:rPr>
              <a:t> </a:t>
            </a:r>
            <a:r>
              <a:rPr sz="2000" b="1" dirty="0">
                <a:solidFill>
                  <a:srgbClr val="001F5F"/>
                </a:solidFill>
                <a:latin typeface="Calibri"/>
                <a:cs typeface="Calibri"/>
              </a:rPr>
              <a:t>de </a:t>
            </a:r>
            <a:r>
              <a:rPr sz="2000" b="1" spc="5" dirty="0">
                <a:solidFill>
                  <a:srgbClr val="001F5F"/>
                </a:solidFill>
                <a:latin typeface="Calibri"/>
                <a:cs typeface="Calibri"/>
              </a:rPr>
              <a:t>ri</a:t>
            </a:r>
            <a:r>
              <a:rPr sz="2000" b="1" dirty="0">
                <a:solidFill>
                  <a:srgbClr val="001F5F"/>
                </a:solidFill>
                <a:latin typeface="Calibri"/>
                <a:cs typeface="Calibri"/>
              </a:rPr>
              <a:t>s</a:t>
            </a:r>
            <a:r>
              <a:rPr sz="2000" b="1" spc="5" dirty="0">
                <a:solidFill>
                  <a:srgbClr val="001F5F"/>
                </a:solidFill>
                <a:latin typeface="Calibri"/>
                <a:cs typeface="Calibri"/>
              </a:rPr>
              <a:t>q</a:t>
            </a:r>
            <a:r>
              <a:rPr sz="2000" b="1" dirty="0">
                <a:solidFill>
                  <a:srgbClr val="001F5F"/>
                </a:solidFill>
                <a:latin typeface="Calibri"/>
                <a:cs typeface="Calibri"/>
              </a:rPr>
              <a:t>ue</a:t>
            </a:r>
            <a:endParaRPr lang="fr-FR" sz="2000" b="1" dirty="0">
              <a:solidFill>
                <a:srgbClr val="001F5F"/>
              </a:solidFill>
              <a:latin typeface="Calibri"/>
              <a:cs typeface="Calibri"/>
            </a:endParaRPr>
          </a:p>
          <a:p>
            <a:pPr marL="268288" marR="5080"/>
            <a:r>
              <a:rPr sz="2000" b="1" dirty="0">
                <a:solidFill>
                  <a:srgbClr val="001F5F"/>
                </a:solidFill>
                <a:latin typeface="Calibri"/>
                <a:cs typeface="Calibri"/>
              </a:rPr>
              <a:t>D</a:t>
            </a:r>
            <a:r>
              <a:rPr sz="2000" b="1" spc="-10" dirty="0">
                <a:solidFill>
                  <a:srgbClr val="001F5F"/>
                </a:solidFill>
                <a:latin typeface="Calibri"/>
                <a:cs typeface="Calibri"/>
              </a:rPr>
              <a:t>ema</a:t>
            </a:r>
            <a:r>
              <a:rPr sz="2000" b="1" dirty="0">
                <a:solidFill>
                  <a:srgbClr val="001F5F"/>
                </a:solidFill>
                <a:latin typeface="Calibri"/>
                <a:cs typeface="Calibri"/>
              </a:rPr>
              <a:t>nde d</a:t>
            </a:r>
            <a:r>
              <a:rPr sz="2000" b="1" spc="-140" dirty="0">
                <a:solidFill>
                  <a:srgbClr val="001F5F"/>
                </a:solidFill>
                <a:latin typeface="Calibri"/>
                <a:cs typeface="Calibri"/>
              </a:rPr>
              <a:t>’</a:t>
            </a:r>
            <a:r>
              <a:rPr sz="2000" b="1" spc="-10" dirty="0">
                <a:solidFill>
                  <a:srgbClr val="001F5F"/>
                </a:solidFill>
                <a:latin typeface="Calibri"/>
                <a:cs typeface="Calibri"/>
              </a:rPr>
              <a:t>a</a:t>
            </a:r>
            <a:r>
              <a:rPr sz="2000" b="1" dirty="0">
                <a:solidFill>
                  <a:srgbClr val="001F5F"/>
                </a:solidFill>
                <a:latin typeface="Calibri"/>
                <a:cs typeface="Calibri"/>
              </a:rPr>
              <a:t>u</a:t>
            </a:r>
            <a:r>
              <a:rPr sz="2000" b="1" spc="-20" dirty="0">
                <a:solidFill>
                  <a:srgbClr val="001F5F"/>
                </a:solidFill>
                <a:latin typeface="Calibri"/>
                <a:cs typeface="Calibri"/>
              </a:rPr>
              <a:t>t</a:t>
            </a:r>
            <a:r>
              <a:rPr sz="2000" b="1" dirty="0">
                <a:solidFill>
                  <a:srgbClr val="001F5F"/>
                </a:solidFill>
                <a:latin typeface="Calibri"/>
                <a:cs typeface="Calibri"/>
              </a:rPr>
              <a:t>o</a:t>
            </a:r>
            <a:r>
              <a:rPr sz="2000" b="1" spc="-15" dirty="0">
                <a:solidFill>
                  <a:srgbClr val="001F5F"/>
                </a:solidFill>
                <a:latin typeface="Calibri"/>
                <a:cs typeface="Calibri"/>
              </a:rPr>
              <a:t>t</a:t>
            </a:r>
            <a:r>
              <a:rPr sz="2000" b="1" spc="-10" dirty="0">
                <a:solidFill>
                  <a:srgbClr val="001F5F"/>
                </a:solidFill>
                <a:latin typeface="Calibri"/>
                <a:cs typeface="Calibri"/>
              </a:rPr>
              <a:t>e</a:t>
            </a:r>
            <a:r>
              <a:rPr sz="2000" b="1" spc="-25" dirty="0">
                <a:solidFill>
                  <a:srgbClr val="001F5F"/>
                </a:solidFill>
                <a:latin typeface="Calibri"/>
                <a:cs typeface="Calibri"/>
              </a:rPr>
              <a:t>s</a:t>
            </a:r>
            <a:r>
              <a:rPr sz="2000" b="1" dirty="0">
                <a:solidFill>
                  <a:srgbClr val="001F5F"/>
                </a:solidFill>
                <a:latin typeface="Calibri"/>
                <a:cs typeface="Calibri"/>
              </a:rPr>
              <a:t>t</a:t>
            </a:r>
            <a:r>
              <a:rPr sz="2000" b="1" spc="-10" dirty="0">
                <a:solidFill>
                  <a:srgbClr val="001F5F"/>
                </a:solidFill>
                <a:latin typeface="Calibri"/>
                <a:cs typeface="Calibri"/>
              </a:rPr>
              <a:t> </a:t>
            </a:r>
            <a:r>
              <a:rPr sz="2000" b="1" dirty="0">
                <a:solidFill>
                  <a:srgbClr val="001F5F"/>
                </a:solidFill>
                <a:latin typeface="Calibri"/>
                <a:cs typeface="Calibri"/>
              </a:rPr>
              <a:t>VIH</a:t>
            </a:r>
            <a:r>
              <a:rPr sz="2000" b="1" spc="5" dirty="0">
                <a:solidFill>
                  <a:srgbClr val="001F5F"/>
                </a:solidFill>
                <a:latin typeface="Calibri"/>
                <a:cs typeface="Calibri"/>
              </a:rPr>
              <a:t> </a:t>
            </a:r>
            <a:r>
              <a:rPr sz="2000" b="1" dirty="0">
                <a:solidFill>
                  <a:srgbClr val="001F5F"/>
                </a:solidFill>
                <a:latin typeface="Calibri"/>
                <a:cs typeface="Calibri"/>
              </a:rPr>
              <a:t>s</a:t>
            </a:r>
            <a:r>
              <a:rPr sz="2000" b="1" spc="-10" dirty="0">
                <a:solidFill>
                  <a:srgbClr val="001F5F"/>
                </a:solidFill>
                <a:latin typeface="Calibri"/>
                <a:cs typeface="Calibri"/>
              </a:rPr>
              <a:t>a</a:t>
            </a:r>
            <a:r>
              <a:rPr sz="2000" b="1" dirty="0">
                <a:solidFill>
                  <a:srgbClr val="001F5F"/>
                </a:solidFill>
                <a:latin typeface="Calibri"/>
                <a:cs typeface="Calibri"/>
              </a:rPr>
              <a:t>ns</a:t>
            </a:r>
            <a:r>
              <a:rPr sz="2000" b="1" spc="-15" dirty="0">
                <a:solidFill>
                  <a:srgbClr val="001F5F"/>
                </a:solidFill>
                <a:latin typeface="Calibri"/>
                <a:cs typeface="Calibri"/>
              </a:rPr>
              <a:t> </a:t>
            </a:r>
            <a:r>
              <a:rPr sz="2000" b="1" dirty="0">
                <a:solidFill>
                  <a:srgbClr val="001F5F"/>
                </a:solidFill>
                <a:latin typeface="Calibri"/>
                <a:cs typeface="Calibri"/>
              </a:rPr>
              <a:t>d</a:t>
            </a:r>
            <a:r>
              <a:rPr sz="2000" b="1" spc="5" dirty="0">
                <a:solidFill>
                  <a:srgbClr val="001F5F"/>
                </a:solidFill>
                <a:latin typeface="Calibri"/>
                <a:cs typeface="Calibri"/>
              </a:rPr>
              <a:t>i</a:t>
            </a:r>
            <a:r>
              <a:rPr sz="2000" b="1" dirty="0">
                <a:solidFill>
                  <a:srgbClr val="001F5F"/>
                </a:solidFill>
                <a:latin typeface="Calibri"/>
                <a:cs typeface="Calibri"/>
              </a:rPr>
              <a:t>sc</a:t>
            </a:r>
            <a:r>
              <a:rPr sz="2000" b="1" spc="10" dirty="0">
                <a:solidFill>
                  <a:srgbClr val="001F5F"/>
                </a:solidFill>
                <a:latin typeface="Calibri"/>
                <a:cs typeface="Calibri"/>
              </a:rPr>
              <a:t>u</a:t>
            </a:r>
            <a:r>
              <a:rPr sz="2000" b="1" dirty="0">
                <a:solidFill>
                  <a:srgbClr val="001F5F"/>
                </a:solidFill>
                <a:latin typeface="Calibri"/>
                <a:cs typeface="Calibri"/>
              </a:rPr>
              <a:t>ss</a:t>
            </a:r>
            <a:r>
              <a:rPr sz="2000" b="1" spc="10" dirty="0">
                <a:solidFill>
                  <a:srgbClr val="001F5F"/>
                </a:solidFill>
                <a:latin typeface="Calibri"/>
                <a:cs typeface="Calibri"/>
              </a:rPr>
              <a:t>i</a:t>
            </a:r>
            <a:r>
              <a:rPr sz="2000" b="1" dirty="0">
                <a:solidFill>
                  <a:srgbClr val="001F5F"/>
                </a:solidFill>
                <a:latin typeface="Calibri"/>
                <a:cs typeface="Calibri"/>
              </a:rPr>
              <a:t>on</a:t>
            </a:r>
            <a:r>
              <a:rPr sz="2000" b="1" spc="-55" dirty="0">
                <a:solidFill>
                  <a:srgbClr val="001F5F"/>
                </a:solidFill>
                <a:latin typeface="Calibri"/>
                <a:cs typeface="Calibri"/>
              </a:rPr>
              <a:t> </a:t>
            </a:r>
            <a:r>
              <a:rPr sz="2000" b="1" dirty="0">
                <a:solidFill>
                  <a:srgbClr val="001F5F"/>
                </a:solidFill>
                <a:latin typeface="Calibri"/>
                <a:cs typeface="Calibri"/>
              </a:rPr>
              <a:t>poss</a:t>
            </a:r>
            <a:r>
              <a:rPr sz="2000" b="1" spc="5" dirty="0">
                <a:solidFill>
                  <a:srgbClr val="001F5F"/>
                </a:solidFill>
                <a:latin typeface="Calibri"/>
                <a:cs typeface="Calibri"/>
              </a:rPr>
              <a:t>i</a:t>
            </a:r>
            <a:r>
              <a:rPr sz="2000" b="1" dirty="0">
                <a:solidFill>
                  <a:srgbClr val="001F5F"/>
                </a:solidFill>
                <a:latin typeface="Calibri"/>
                <a:cs typeface="Calibri"/>
              </a:rPr>
              <a:t>b</a:t>
            </a:r>
            <a:r>
              <a:rPr sz="2000" b="1" spc="5" dirty="0">
                <a:solidFill>
                  <a:srgbClr val="001F5F"/>
                </a:solidFill>
                <a:latin typeface="Calibri"/>
                <a:cs typeface="Calibri"/>
              </a:rPr>
              <a:t>l</a:t>
            </a:r>
            <a:r>
              <a:rPr sz="2000" b="1" dirty="0">
                <a:solidFill>
                  <a:srgbClr val="001F5F"/>
                </a:solidFill>
                <a:latin typeface="Calibri"/>
                <a:cs typeface="Calibri"/>
              </a:rPr>
              <a:t>e</a:t>
            </a:r>
            <a:endParaRPr lang="fr-FR" sz="2000" b="1" dirty="0">
              <a:solidFill>
                <a:srgbClr val="001F5F"/>
              </a:solidFill>
              <a:latin typeface="Calibri"/>
              <a:cs typeface="Calibri"/>
            </a:endParaRPr>
          </a:p>
          <a:p>
            <a:pPr marL="268288" marR="5080"/>
            <a:r>
              <a:rPr sz="2000" b="1" spc="-20" dirty="0">
                <a:solidFill>
                  <a:srgbClr val="001F5F"/>
                </a:solidFill>
                <a:latin typeface="Calibri"/>
                <a:cs typeface="Calibri"/>
              </a:rPr>
              <a:t>C</a:t>
            </a:r>
            <a:r>
              <a:rPr sz="2000" b="1" spc="-10" dirty="0">
                <a:solidFill>
                  <a:srgbClr val="001F5F"/>
                </a:solidFill>
                <a:latin typeface="Calibri"/>
                <a:cs typeface="Calibri"/>
              </a:rPr>
              <a:t>onseil</a:t>
            </a:r>
            <a:r>
              <a:rPr sz="2000" b="1" spc="-20" dirty="0">
                <a:solidFill>
                  <a:srgbClr val="001F5F"/>
                </a:solidFill>
                <a:latin typeface="Calibri"/>
                <a:cs typeface="Calibri"/>
              </a:rPr>
              <a:t> </a:t>
            </a:r>
            <a:r>
              <a:rPr sz="2000" b="1" spc="-10" dirty="0">
                <a:solidFill>
                  <a:srgbClr val="001F5F"/>
                </a:solidFill>
                <a:latin typeface="Calibri"/>
                <a:cs typeface="Calibri"/>
              </a:rPr>
              <a:t>p</a:t>
            </a:r>
            <a:r>
              <a:rPr sz="2000" b="1" spc="-15" dirty="0">
                <a:solidFill>
                  <a:srgbClr val="001F5F"/>
                </a:solidFill>
                <a:latin typeface="Calibri"/>
                <a:cs typeface="Calibri"/>
              </a:rPr>
              <a:t>o</a:t>
            </a:r>
            <a:r>
              <a:rPr sz="2000" b="1" spc="-30" dirty="0">
                <a:solidFill>
                  <a:srgbClr val="001F5F"/>
                </a:solidFill>
                <a:latin typeface="Calibri"/>
                <a:cs typeface="Calibri"/>
              </a:rPr>
              <a:t>s</a:t>
            </a:r>
            <a:r>
              <a:rPr sz="2000" b="1" dirty="0">
                <a:solidFill>
                  <a:srgbClr val="001F5F"/>
                </a:solidFill>
                <a:latin typeface="Calibri"/>
                <a:cs typeface="Calibri"/>
              </a:rPr>
              <a:t>t</a:t>
            </a:r>
            <a:r>
              <a:rPr sz="2000" b="1" spc="5" dirty="0">
                <a:solidFill>
                  <a:srgbClr val="001F5F"/>
                </a:solidFill>
                <a:latin typeface="Calibri"/>
                <a:cs typeface="Calibri"/>
              </a:rPr>
              <a:t>-</a:t>
            </a:r>
            <a:r>
              <a:rPr sz="2000" b="1" spc="-30" dirty="0">
                <a:solidFill>
                  <a:srgbClr val="001F5F"/>
                </a:solidFill>
                <a:latin typeface="Calibri"/>
                <a:cs typeface="Calibri"/>
              </a:rPr>
              <a:t>t</a:t>
            </a:r>
            <a:r>
              <a:rPr sz="2000" b="1" spc="-10" dirty="0">
                <a:solidFill>
                  <a:srgbClr val="001F5F"/>
                </a:solidFill>
                <a:latin typeface="Calibri"/>
                <a:cs typeface="Calibri"/>
              </a:rPr>
              <a:t>e</a:t>
            </a:r>
            <a:r>
              <a:rPr sz="2000" b="1" spc="-35" dirty="0">
                <a:solidFill>
                  <a:srgbClr val="001F5F"/>
                </a:solidFill>
                <a:latin typeface="Calibri"/>
                <a:cs typeface="Calibri"/>
              </a:rPr>
              <a:t>s</a:t>
            </a:r>
            <a:r>
              <a:rPr sz="2000" b="1" spc="-10" dirty="0">
                <a:solidFill>
                  <a:srgbClr val="001F5F"/>
                </a:solidFill>
                <a:latin typeface="Calibri"/>
                <a:cs typeface="Calibri"/>
              </a:rPr>
              <a:t>t </a:t>
            </a:r>
            <a:r>
              <a:rPr sz="2000" b="1" spc="-75" dirty="0">
                <a:solidFill>
                  <a:srgbClr val="001F5F"/>
                </a:solidFill>
                <a:latin typeface="Calibri"/>
                <a:cs typeface="Calibri"/>
              </a:rPr>
              <a:t>ay</a:t>
            </a:r>
            <a:r>
              <a:rPr sz="2000" b="1" spc="-25" dirty="0">
                <a:solidFill>
                  <a:srgbClr val="001F5F"/>
                </a:solidFill>
                <a:latin typeface="Calibri"/>
                <a:cs typeface="Calibri"/>
              </a:rPr>
              <a:t>a</a:t>
            </a:r>
            <a:r>
              <a:rPr sz="2000" b="1" spc="-35" dirty="0">
                <a:solidFill>
                  <a:srgbClr val="001F5F"/>
                </a:solidFill>
                <a:latin typeface="Calibri"/>
                <a:cs typeface="Calibri"/>
              </a:rPr>
              <a:t>n</a:t>
            </a:r>
            <a:r>
              <a:rPr sz="2000" b="1" spc="-10" dirty="0">
                <a:solidFill>
                  <a:srgbClr val="001F5F"/>
                </a:solidFill>
                <a:latin typeface="Calibri"/>
                <a:cs typeface="Calibri"/>
              </a:rPr>
              <a:t>t</a:t>
            </a:r>
            <a:r>
              <a:rPr sz="2000" b="1" spc="35" dirty="0">
                <a:solidFill>
                  <a:srgbClr val="001F5F"/>
                </a:solidFill>
                <a:latin typeface="Calibri"/>
                <a:cs typeface="Calibri"/>
              </a:rPr>
              <a:t> </a:t>
            </a:r>
            <a:r>
              <a:rPr sz="2000" b="1" spc="-10" dirty="0">
                <a:solidFill>
                  <a:srgbClr val="001F5F"/>
                </a:solidFill>
                <a:latin typeface="Calibri"/>
                <a:cs typeface="Calibri"/>
              </a:rPr>
              <a:t>d</a:t>
            </a:r>
            <a:r>
              <a:rPr sz="2000" b="1" spc="-15" dirty="0">
                <a:solidFill>
                  <a:srgbClr val="001F5F"/>
                </a:solidFill>
                <a:latin typeface="Calibri"/>
                <a:cs typeface="Calibri"/>
              </a:rPr>
              <a:t>o</a:t>
            </a:r>
            <a:r>
              <a:rPr sz="2000" b="1" spc="-5" dirty="0">
                <a:solidFill>
                  <a:srgbClr val="001F5F"/>
                </a:solidFill>
                <a:latin typeface="Calibri"/>
                <a:cs typeface="Calibri"/>
              </a:rPr>
              <a:t>n</a:t>
            </a:r>
            <a:r>
              <a:rPr sz="2000" b="1" spc="-10" dirty="0">
                <a:solidFill>
                  <a:srgbClr val="001F5F"/>
                </a:solidFill>
                <a:latin typeface="Calibri"/>
                <a:cs typeface="Calibri"/>
              </a:rPr>
              <a:t>n</a:t>
            </a:r>
            <a:r>
              <a:rPr sz="2000" b="1" dirty="0">
                <a:solidFill>
                  <a:srgbClr val="001F5F"/>
                </a:solidFill>
                <a:latin typeface="Calibri"/>
                <a:cs typeface="Calibri"/>
              </a:rPr>
              <a:t>é</a:t>
            </a:r>
            <a:r>
              <a:rPr sz="2000" b="1" spc="-50" dirty="0">
                <a:solidFill>
                  <a:srgbClr val="001F5F"/>
                </a:solidFill>
                <a:latin typeface="Calibri"/>
                <a:cs typeface="Calibri"/>
              </a:rPr>
              <a:t> </a:t>
            </a:r>
            <a:r>
              <a:rPr sz="2000" b="1" spc="-10" dirty="0">
                <a:solidFill>
                  <a:srgbClr val="001F5F"/>
                </a:solidFill>
                <a:latin typeface="Calibri"/>
                <a:cs typeface="Calibri"/>
              </a:rPr>
              <a:t>u</a:t>
            </a:r>
            <a:r>
              <a:rPr sz="2000" b="1" spc="-15" dirty="0">
                <a:solidFill>
                  <a:srgbClr val="001F5F"/>
                </a:solidFill>
                <a:latin typeface="Calibri"/>
                <a:cs typeface="Calibri"/>
              </a:rPr>
              <a:t>n</a:t>
            </a:r>
            <a:r>
              <a:rPr sz="2000" b="1" spc="-10" dirty="0">
                <a:solidFill>
                  <a:srgbClr val="001F5F"/>
                </a:solidFill>
                <a:latin typeface="Calibri"/>
                <a:cs typeface="Calibri"/>
              </a:rPr>
              <a:t> </a:t>
            </a:r>
            <a:r>
              <a:rPr sz="2000" b="1" spc="-15" dirty="0">
                <a:solidFill>
                  <a:srgbClr val="001F5F"/>
                </a:solidFill>
                <a:latin typeface="Calibri"/>
                <a:cs typeface="Calibri"/>
              </a:rPr>
              <a:t>r</a:t>
            </a:r>
            <a:r>
              <a:rPr sz="2000" b="1" spc="-10" dirty="0">
                <a:solidFill>
                  <a:srgbClr val="001F5F"/>
                </a:solidFill>
                <a:latin typeface="Calibri"/>
                <a:cs typeface="Calibri"/>
              </a:rPr>
              <a:t>és</a:t>
            </a:r>
            <a:r>
              <a:rPr sz="2000" b="1" spc="-5" dirty="0">
                <a:solidFill>
                  <a:srgbClr val="001F5F"/>
                </a:solidFill>
                <a:latin typeface="Calibri"/>
                <a:cs typeface="Calibri"/>
              </a:rPr>
              <a:t>ul</a:t>
            </a:r>
            <a:r>
              <a:rPr sz="2000" b="1" spc="-30" dirty="0">
                <a:solidFill>
                  <a:srgbClr val="001F5F"/>
                </a:solidFill>
                <a:latin typeface="Calibri"/>
                <a:cs typeface="Calibri"/>
              </a:rPr>
              <a:t>t</a:t>
            </a:r>
            <a:r>
              <a:rPr sz="2000" b="1" spc="-50" dirty="0">
                <a:solidFill>
                  <a:srgbClr val="001F5F"/>
                </a:solidFill>
                <a:latin typeface="Calibri"/>
                <a:cs typeface="Calibri"/>
              </a:rPr>
              <a:t>a</a:t>
            </a:r>
            <a:r>
              <a:rPr sz="2000" b="1" spc="-10" dirty="0">
                <a:solidFill>
                  <a:srgbClr val="001F5F"/>
                </a:solidFill>
                <a:latin typeface="Calibri"/>
                <a:cs typeface="Calibri"/>
              </a:rPr>
              <a:t>t p</a:t>
            </a:r>
            <a:r>
              <a:rPr sz="2000" b="1" spc="-15" dirty="0">
                <a:solidFill>
                  <a:srgbClr val="001F5F"/>
                </a:solidFill>
                <a:latin typeface="Calibri"/>
                <a:cs typeface="Calibri"/>
              </a:rPr>
              <a:t>o</a:t>
            </a:r>
            <a:r>
              <a:rPr sz="2000" b="1" spc="-5" dirty="0">
                <a:solidFill>
                  <a:srgbClr val="001F5F"/>
                </a:solidFill>
                <a:latin typeface="Calibri"/>
                <a:cs typeface="Calibri"/>
              </a:rPr>
              <a:t>si</a:t>
            </a:r>
            <a:r>
              <a:rPr sz="2000" b="1" spc="-10" dirty="0">
                <a:solidFill>
                  <a:srgbClr val="001F5F"/>
                </a:solidFill>
                <a:latin typeface="Calibri"/>
                <a:cs typeface="Calibri"/>
              </a:rPr>
              <a:t>t</a:t>
            </a:r>
            <a:r>
              <a:rPr sz="2000" b="1" dirty="0">
                <a:solidFill>
                  <a:srgbClr val="001F5F"/>
                </a:solidFill>
                <a:latin typeface="Calibri"/>
                <a:cs typeface="Calibri"/>
              </a:rPr>
              <a:t>if</a:t>
            </a:r>
            <a:endParaRPr lang="fr-FR" sz="2000" b="1" dirty="0">
              <a:solidFill>
                <a:srgbClr val="001F5F"/>
              </a:solidFill>
              <a:latin typeface="Calibri"/>
              <a:cs typeface="Calibri"/>
            </a:endParaRPr>
          </a:p>
          <a:p>
            <a:pPr marL="268288" marR="5080"/>
            <a:r>
              <a:rPr sz="2000" b="1" dirty="0">
                <a:solidFill>
                  <a:srgbClr val="001F5F"/>
                </a:solidFill>
                <a:latin typeface="Calibri"/>
                <a:cs typeface="Calibri"/>
              </a:rPr>
              <a:t>D</a:t>
            </a:r>
            <a:r>
              <a:rPr sz="2000" b="1" spc="-10" dirty="0">
                <a:solidFill>
                  <a:srgbClr val="001F5F"/>
                </a:solidFill>
                <a:latin typeface="Calibri"/>
                <a:cs typeface="Calibri"/>
              </a:rPr>
              <a:t>ema</a:t>
            </a:r>
            <a:r>
              <a:rPr sz="2000" b="1" dirty="0">
                <a:solidFill>
                  <a:srgbClr val="001F5F"/>
                </a:solidFill>
                <a:latin typeface="Calibri"/>
                <a:cs typeface="Calibri"/>
              </a:rPr>
              <a:t>nde d</a:t>
            </a:r>
            <a:r>
              <a:rPr sz="2000" b="1" spc="-140" dirty="0">
                <a:solidFill>
                  <a:srgbClr val="001F5F"/>
                </a:solidFill>
                <a:latin typeface="Calibri"/>
                <a:cs typeface="Calibri"/>
              </a:rPr>
              <a:t>’</a:t>
            </a:r>
            <a:r>
              <a:rPr sz="2000" b="1" spc="-10" dirty="0">
                <a:solidFill>
                  <a:srgbClr val="001F5F"/>
                </a:solidFill>
                <a:latin typeface="Calibri"/>
                <a:cs typeface="Calibri"/>
              </a:rPr>
              <a:t>a</a:t>
            </a:r>
            <a:r>
              <a:rPr sz="2000" b="1" dirty="0">
                <a:solidFill>
                  <a:srgbClr val="001F5F"/>
                </a:solidFill>
                <a:latin typeface="Calibri"/>
                <a:cs typeface="Calibri"/>
              </a:rPr>
              <a:t>u</a:t>
            </a:r>
            <a:r>
              <a:rPr sz="2000" b="1" spc="-20" dirty="0">
                <a:solidFill>
                  <a:srgbClr val="001F5F"/>
                </a:solidFill>
                <a:latin typeface="Calibri"/>
                <a:cs typeface="Calibri"/>
              </a:rPr>
              <a:t>t</a:t>
            </a:r>
            <a:r>
              <a:rPr sz="2000" b="1" dirty="0">
                <a:solidFill>
                  <a:srgbClr val="001F5F"/>
                </a:solidFill>
                <a:latin typeface="Calibri"/>
                <a:cs typeface="Calibri"/>
              </a:rPr>
              <a:t>o</a:t>
            </a:r>
            <a:r>
              <a:rPr sz="2000" b="1" spc="-15" dirty="0">
                <a:solidFill>
                  <a:srgbClr val="001F5F"/>
                </a:solidFill>
                <a:latin typeface="Calibri"/>
                <a:cs typeface="Calibri"/>
              </a:rPr>
              <a:t>t</a:t>
            </a:r>
            <a:r>
              <a:rPr sz="2000" b="1" spc="-10" dirty="0">
                <a:solidFill>
                  <a:srgbClr val="001F5F"/>
                </a:solidFill>
                <a:latin typeface="Calibri"/>
                <a:cs typeface="Calibri"/>
              </a:rPr>
              <a:t>e</a:t>
            </a:r>
            <a:r>
              <a:rPr sz="2000" b="1" spc="-25" dirty="0">
                <a:solidFill>
                  <a:srgbClr val="001F5F"/>
                </a:solidFill>
                <a:latin typeface="Calibri"/>
                <a:cs typeface="Calibri"/>
              </a:rPr>
              <a:t>s</a:t>
            </a:r>
            <a:r>
              <a:rPr sz="2000" b="1" dirty="0">
                <a:solidFill>
                  <a:srgbClr val="001F5F"/>
                </a:solidFill>
                <a:latin typeface="Calibri"/>
                <a:cs typeface="Calibri"/>
              </a:rPr>
              <a:t>t</a:t>
            </a:r>
            <a:r>
              <a:rPr sz="2000" b="1" spc="-10" dirty="0">
                <a:solidFill>
                  <a:srgbClr val="001F5F"/>
                </a:solidFill>
                <a:latin typeface="Calibri"/>
                <a:cs typeface="Calibri"/>
              </a:rPr>
              <a:t> </a:t>
            </a:r>
            <a:r>
              <a:rPr sz="2000" b="1" dirty="0">
                <a:solidFill>
                  <a:srgbClr val="001F5F"/>
                </a:solidFill>
                <a:latin typeface="Calibri"/>
                <a:cs typeface="Calibri"/>
              </a:rPr>
              <a:t>p</a:t>
            </a:r>
            <a:r>
              <a:rPr sz="2000" b="1" spc="-10" dirty="0">
                <a:solidFill>
                  <a:srgbClr val="001F5F"/>
                </a:solidFill>
                <a:latin typeface="Calibri"/>
                <a:cs typeface="Calibri"/>
              </a:rPr>
              <a:t>a</a:t>
            </a:r>
            <a:r>
              <a:rPr sz="2000" b="1" dirty="0">
                <a:solidFill>
                  <a:srgbClr val="001F5F"/>
                </a:solidFill>
                <a:latin typeface="Calibri"/>
                <a:cs typeface="Calibri"/>
              </a:rPr>
              <a:t>r</a:t>
            </a:r>
            <a:r>
              <a:rPr sz="2000" b="1" spc="-5" dirty="0">
                <a:solidFill>
                  <a:srgbClr val="001F5F"/>
                </a:solidFill>
                <a:latin typeface="Calibri"/>
                <a:cs typeface="Calibri"/>
              </a:rPr>
              <a:t> </a:t>
            </a:r>
            <a:r>
              <a:rPr sz="2000" b="1" dirty="0">
                <a:solidFill>
                  <a:srgbClr val="001F5F"/>
                </a:solidFill>
                <a:latin typeface="Calibri"/>
                <a:cs typeface="Calibri"/>
              </a:rPr>
              <a:t>une</a:t>
            </a:r>
            <a:r>
              <a:rPr sz="2000" b="1" spc="-25" dirty="0">
                <a:solidFill>
                  <a:srgbClr val="001F5F"/>
                </a:solidFill>
                <a:latin typeface="Calibri"/>
                <a:cs typeface="Calibri"/>
              </a:rPr>
              <a:t> </a:t>
            </a:r>
            <a:r>
              <a:rPr sz="2000" b="1" spc="5" dirty="0">
                <a:solidFill>
                  <a:srgbClr val="001F5F"/>
                </a:solidFill>
                <a:latin typeface="Calibri"/>
                <a:cs typeface="Calibri"/>
              </a:rPr>
              <a:t>j</a:t>
            </a:r>
            <a:r>
              <a:rPr sz="2000" b="1" spc="-10" dirty="0">
                <a:solidFill>
                  <a:srgbClr val="001F5F"/>
                </a:solidFill>
                <a:latin typeface="Calibri"/>
                <a:cs typeface="Calibri"/>
              </a:rPr>
              <a:t>e</a:t>
            </a:r>
            <a:r>
              <a:rPr sz="2000" b="1" dirty="0">
                <a:solidFill>
                  <a:srgbClr val="001F5F"/>
                </a:solidFill>
                <a:latin typeface="Calibri"/>
                <a:cs typeface="Calibri"/>
              </a:rPr>
              <a:t>une </a:t>
            </a:r>
            <a:r>
              <a:rPr sz="2000" b="1" spc="5" dirty="0">
                <a:solidFill>
                  <a:srgbClr val="001F5F"/>
                </a:solidFill>
                <a:latin typeface="Calibri"/>
                <a:cs typeface="Calibri"/>
              </a:rPr>
              <a:t>fill</a:t>
            </a:r>
            <a:r>
              <a:rPr sz="2000" b="1" dirty="0">
                <a:solidFill>
                  <a:srgbClr val="001F5F"/>
                </a:solidFill>
                <a:latin typeface="Calibri"/>
                <a:cs typeface="Calibri"/>
              </a:rPr>
              <a:t>e</a:t>
            </a:r>
            <a:endParaRPr sz="2000" dirty="0">
              <a:latin typeface="Calibri"/>
              <a:cs typeface="Calibri"/>
            </a:endParaRPr>
          </a:p>
          <a:p>
            <a:pPr marL="268288"/>
            <a:r>
              <a:rPr sz="2000" b="1" spc="-10" dirty="0">
                <a:solidFill>
                  <a:srgbClr val="001F5F"/>
                </a:solidFill>
                <a:latin typeface="Calibri"/>
                <a:cs typeface="Calibri"/>
              </a:rPr>
              <a:t>R</a:t>
            </a:r>
            <a:r>
              <a:rPr sz="2000" b="1" dirty="0">
                <a:solidFill>
                  <a:srgbClr val="001F5F"/>
                </a:solidFill>
                <a:latin typeface="Calibri"/>
                <a:cs typeface="Calibri"/>
              </a:rPr>
              <a:t>u</a:t>
            </a:r>
            <a:r>
              <a:rPr sz="2000" b="1" spc="10" dirty="0">
                <a:solidFill>
                  <a:srgbClr val="001F5F"/>
                </a:solidFill>
                <a:latin typeface="Calibri"/>
                <a:cs typeface="Calibri"/>
              </a:rPr>
              <a:t>p</a:t>
            </a:r>
            <a:r>
              <a:rPr sz="2000" b="1" dirty="0">
                <a:solidFill>
                  <a:srgbClr val="001F5F"/>
                </a:solidFill>
                <a:latin typeface="Calibri"/>
                <a:cs typeface="Calibri"/>
              </a:rPr>
              <a:t>t</a:t>
            </a:r>
            <a:r>
              <a:rPr sz="2000" b="1" spc="10" dirty="0">
                <a:solidFill>
                  <a:srgbClr val="001F5F"/>
                </a:solidFill>
                <a:latin typeface="Calibri"/>
                <a:cs typeface="Calibri"/>
              </a:rPr>
              <a:t>u</a:t>
            </a:r>
            <a:r>
              <a:rPr sz="2000" b="1" spc="-15" dirty="0">
                <a:solidFill>
                  <a:srgbClr val="001F5F"/>
                </a:solidFill>
                <a:latin typeface="Calibri"/>
                <a:cs typeface="Calibri"/>
              </a:rPr>
              <a:t>r</a:t>
            </a:r>
            <a:r>
              <a:rPr sz="2000" b="1" dirty="0">
                <a:solidFill>
                  <a:srgbClr val="001F5F"/>
                </a:solidFill>
                <a:latin typeface="Calibri"/>
                <a:cs typeface="Calibri"/>
              </a:rPr>
              <a:t>e</a:t>
            </a:r>
            <a:r>
              <a:rPr sz="2000" b="1" spc="-50" dirty="0">
                <a:solidFill>
                  <a:srgbClr val="001F5F"/>
                </a:solidFill>
                <a:latin typeface="Calibri"/>
                <a:cs typeface="Calibri"/>
              </a:rPr>
              <a:t> </a:t>
            </a:r>
            <a:r>
              <a:rPr sz="2000" b="1" dirty="0">
                <a:solidFill>
                  <a:srgbClr val="001F5F"/>
                </a:solidFill>
                <a:latin typeface="Calibri"/>
                <a:cs typeface="Calibri"/>
              </a:rPr>
              <a:t>de</a:t>
            </a:r>
            <a:r>
              <a:rPr sz="2000" b="1" spc="-20" dirty="0">
                <a:solidFill>
                  <a:srgbClr val="001F5F"/>
                </a:solidFill>
                <a:latin typeface="Calibri"/>
                <a:cs typeface="Calibri"/>
              </a:rPr>
              <a:t> </a:t>
            </a:r>
            <a:r>
              <a:rPr sz="2000" b="1" dirty="0">
                <a:solidFill>
                  <a:srgbClr val="001F5F"/>
                </a:solidFill>
                <a:latin typeface="Calibri"/>
                <a:cs typeface="Calibri"/>
              </a:rPr>
              <a:t>pr</a:t>
            </a:r>
            <a:r>
              <a:rPr sz="2000" b="1" spc="-20" dirty="0">
                <a:solidFill>
                  <a:srgbClr val="001F5F"/>
                </a:solidFill>
                <a:latin typeface="Calibri"/>
                <a:cs typeface="Calibri"/>
              </a:rPr>
              <a:t>é</a:t>
            </a:r>
            <a:r>
              <a:rPr sz="2000" b="1" dirty="0">
                <a:solidFill>
                  <a:srgbClr val="001F5F"/>
                </a:solidFill>
                <a:latin typeface="Calibri"/>
                <a:cs typeface="Calibri"/>
              </a:rPr>
              <a:t>se</a:t>
            </a:r>
            <a:r>
              <a:rPr sz="2000" b="1" spc="20" dirty="0">
                <a:solidFill>
                  <a:srgbClr val="001F5F"/>
                </a:solidFill>
                <a:latin typeface="Calibri"/>
                <a:cs typeface="Calibri"/>
              </a:rPr>
              <a:t>r</a:t>
            </a:r>
            <a:r>
              <a:rPr sz="2000" b="1" spc="-35" dirty="0">
                <a:solidFill>
                  <a:srgbClr val="001F5F"/>
                </a:solidFill>
                <a:latin typeface="Calibri"/>
                <a:cs typeface="Calibri"/>
              </a:rPr>
              <a:t>va</a:t>
            </a:r>
            <a:r>
              <a:rPr sz="2000" b="1" spc="-10" dirty="0">
                <a:solidFill>
                  <a:srgbClr val="001F5F"/>
                </a:solidFill>
                <a:latin typeface="Calibri"/>
                <a:cs typeface="Calibri"/>
              </a:rPr>
              <a:t>t</a:t>
            </a:r>
            <a:r>
              <a:rPr sz="2000" b="1" dirty="0">
                <a:solidFill>
                  <a:srgbClr val="001F5F"/>
                </a:solidFill>
                <a:latin typeface="Calibri"/>
                <a:cs typeface="Calibri"/>
              </a:rPr>
              <a:t>if</a:t>
            </a:r>
            <a:endParaRPr sz="2000" dirty="0">
              <a:latin typeface="Calibri"/>
              <a:cs typeface="Calibri"/>
            </a:endParaRPr>
          </a:p>
        </p:txBody>
      </p:sp>
      <p:sp>
        <p:nvSpPr>
          <p:cNvPr id="3" name="object 3"/>
          <p:cNvSpPr txBox="1"/>
          <p:nvPr/>
        </p:nvSpPr>
        <p:spPr>
          <a:xfrm>
            <a:off x="2434236" y="1343941"/>
            <a:ext cx="7356475" cy="1354217"/>
          </a:xfrm>
          <a:prstGeom prst="rect">
            <a:avLst/>
          </a:prstGeom>
        </p:spPr>
        <p:txBody>
          <a:bodyPr vert="horz" wrap="square" lIns="0" tIns="0" rIns="0" bIns="0" rtlCol="0">
            <a:spAutoFit/>
          </a:bodyPr>
          <a:lstStyle/>
          <a:p>
            <a:pPr marL="12700" marR="5080" indent="36195"/>
            <a:r>
              <a:rPr sz="4400" b="1" spc="-30" dirty="0">
                <a:solidFill>
                  <a:srgbClr val="001F5F"/>
                </a:solidFill>
                <a:latin typeface="Calibri"/>
                <a:cs typeface="Calibri"/>
              </a:rPr>
              <a:t>CA</a:t>
            </a:r>
            <a:r>
              <a:rPr sz="4400" b="1" spc="-25" dirty="0">
                <a:solidFill>
                  <a:srgbClr val="001F5F"/>
                </a:solidFill>
                <a:latin typeface="Calibri"/>
                <a:cs typeface="Calibri"/>
              </a:rPr>
              <a:t>S</a:t>
            </a:r>
            <a:r>
              <a:rPr sz="4400" b="1" spc="10" dirty="0">
                <a:solidFill>
                  <a:srgbClr val="001F5F"/>
                </a:solidFill>
                <a:latin typeface="Calibri"/>
                <a:cs typeface="Calibri"/>
              </a:rPr>
              <a:t> </a:t>
            </a:r>
            <a:r>
              <a:rPr sz="4400" b="1" spc="-50" dirty="0">
                <a:solidFill>
                  <a:srgbClr val="001F5F"/>
                </a:solidFill>
                <a:latin typeface="Calibri"/>
                <a:cs typeface="Calibri"/>
              </a:rPr>
              <a:t>D</a:t>
            </a:r>
            <a:r>
              <a:rPr sz="4400" b="1" spc="-25" dirty="0">
                <a:solidFill>
                  <a:srgbClr val="001F5F"/>
                </a:solidFill>
                <a:latin typeface="Calibri"/>
                <a:cs typeface="Calibri"/>
              </a:rPr>
              <a:t>E</a:t>
            </a:r>
            <a:r>
              <a:rPr sz="4400" b="1" spc="25" dirty="0">
                <a:solidFill>
                  <a:srgbClr val="001F5F"/>
                </a:solidFill>
                <a:latin typeface="Calibri"/>
                <a:cs typeface="Calibri"/>
              </a:rPr>
              <a:t> </a:t>
            </a:r>
            <a:r>
              <a:rPr sz="4400" b="1" spc="-50" dirty="0">
                <a:solidFill>
                  <a:srgbClr val="001F5F"/>
                </a:solidFill>
                <a:latin typeface="Calibri"/>
                <a:cs typeface="Calibri"/>
              </a:rPr>
              <a:t>C</a:t>
            </a:r>
            <a:r>
              <a:rPr sz="4400" b="1" spc="-40" dirty="0">
                <a:solidFill>
                  <a:srgbClr val="001F5F"/>
                </a:solidFill>
                <a:latin typeface="Calibri"/>
                <a:cs typeface="Calibri"/>
              </a:rPr>
              <a:t>OM</a:t>
            </a:r>
            <a:r>
              <a:rPr sz="4400" b="1" spc="-60" dirty="0">
                <a:solidFill>
                  <a:srgbClr val="001F5F"/>
                </a:solidFill>
                <a:latin typeface="Calibri"/>
                <a:cs typeface="Calibri"/>
              </a:rPr>
              <a:t>P</a:t>
            </a:r>
            <a:r>
              <a:rPr sz="4400" b="1" spc="-140" dirty="0">
                <a:solidFill>
                  <a:srgbClr val="001F5F"/>
                </a:solidFill>
                <a:latin typeface="Calibri"/>
                <a:cs typeface="Calibri"/>
              </a:rPr>
              <a:t>T</a:t>
            </a:r>
            <a:r>
              <a:rPr sz="4400" b="1" spc="-30" dirty="0">
                <a:solidFill>
                  <a:srgbClr val="001F5F"/>
                </a:solidFill>
                <a:latin typeface="Calibri"/>
                <a:cs typeface="Calibri"/>
              </a:rPr>
              <a:t>OI</a:t>
            </a:r>
            <a:r>
              <a:rPr sz="4400" b="1" spc="-25" dirty="0">
                <a:solidFill>
                  <a:srgbClr val="001F5F"/>
                </a:solidFill>
                <a:latin typeface="Calibri"/>
                <a:cs typeface="Calibri"/>
              </a:rPr>
              <a:t>R</a:t>
            </a:r>
            <a:r>
              <a:rPr sz="4400" b="1" spc="20" dirty="0">
                <a:solidFill>
                  <a:srgbClr val="001F5F"/>
                </a:solidFill>
                <a:latin typeface="Calibri"/>
                <a:cs typeface="Calibri"/>
              </a:rPr>
              <a:t> </a:t>
            </a:r>
            <a:r>
              <a:rPr sz="4400" b="1" spc="-15" dirty="0">
                <a:solidFill>
                  <a:srgbClr val="001F5F"/>
                </a:solidFill>
                <a:latin typeface="Calibri"/>
                <a:cs typeface="Calibri"/>
              </a:rPr>
              <a:t>:</a:t>
            </a:r>
            <a:r>
              <a:rPr sz="4400" b="1" spc="-5" dirty="0">
                <a:solidFill>
                  <a:srgbClr val="001F5F"/>
                </a:solidFill>
                <a:latin typeface="Calibri"/>
                <a:cs typeface="Calibri"/>
              </a:rPr>
              <a:t> </a:t>
            </a:r>
            <a:r>
              <a:rPr sz="4400" b="1" spc="-35" dirty="0">
                <a:solidFill>
                  <a:srgbClr val="001F5F"/>
                </a:solidFill>
                <a:latin typeface="Calibri"/>
                <a:cs typeface="Calibri"/>
              </a:rPr>
              <a:t>D</a:t>
            </a:r>
            <a:r>
              <a:rPr sz="4400" b="1" spc="-40" dirty="0">
                <a:solidFill>
                  <a:srgbClr val="001F5F"/>
                </a:solidFill>
                <a:latin typeface="Calibri"/>
                <a:cs typeface="Calibri"/>
              </a:rPr>
              <a:t>E</a:t>
            </a:r>
            <a:r>
              <a:rPr sz="4400" b="1" spc="-25" dirty="0">
                <a:solidFill>
                  <a:srgbClr val="001F5F"/>
                </a:solidFill>
                <a:latin typeface="Calibri"/>
                <a:cs typeface="Calibri"/>
              </a:rPr>
              <a:t>PI</a:t>
            </a:r>
            <a:r>
              <a:rPr sz="4400" b="1" spc="-65" dirty="0">
                <a:solidFill>
                  <a:srgbClr val="001F5F"/>
                </a:solidFill>
                <a:latin typeface="Calibri"/>
                <a:cs typeface="Calibri"/>
              </a:rPr>
              <a:t>S</a:t>
            </a:r>
            <a:r>
              <a:rPr sz="4400" b="1" spc="-355" dirty="0">
                <a:solidFill>
                  <a:srgbClr val="001F5F"/>
                </a:solidFill>
                <a:latin typeface="Calibri"/>
                <a:cs typeface="Calibri"/>
              </a:rPr>
              <a:t>T</a:t>
            </a:r>
            <a:r>
              <a:rPr sz="4400" b="1" spc="-80" dirty="0">
                <a:solidFill>
                  <a:srgbClr val="001F5F"/>
                </a:solidFill>
                <a:latin typeface="Calibri"/>
                <a:cs typeface="Calibri"/>
              </a:rPr>
              <a:t>A</a:t>
            </a:r>
            <a:r>
              <a:rPr sz="4400" b="1" spc="-30" dirty="0">
                <a:solidFill>
                  <a:srgbClr val="001F5F"/>
                </a:solidFill>
                <a:latin typeface="Calibri"/>
                <a:cs typeface="Calibri"/>
              </a:rPr>
              <a:t>GE</a:t>
            </a:r>
            <a:r>
              <a:rPr sz="4400" b="1" spc="-15" dirty="0">
                <a:solidFill>
                  <a:srgbClr val="001F5F"/>
                </a:solidFill>
                <a:latin typeface="Calibri"/>
                <a:cs typeface="Calibri"/>
              </a:rPr>
              <a:t> </a:t>
            </a:r>
            <a:r>
              <a:rPr sz="4400" b="1" spc="-25" dirty="0">
                <a:solidFill>
                  <a:srgbClr val="001F5F"/>
                </a:solidFill>
                <a:latin typeface="Calibri"/>
                <a:cs typeface="Calibri"/>
              </a:rPr>
              <a:t>ET</a:t>
            </a:r>
            <a:r>
              <a:rPr sz="4400" b="1" spc="5" dirty="0">
                <a:solidFill>
                  <a:srgbClr val="001F5F"/>
                </a:solidFill>
                <a:latin typeface="Calibri"/>
                <a:cs typeface="Calibri"/>
              </a:rPr>
              <a:t> </a:t>
            </a:r>
            <a:r>
              <a:rPr sz="4400" b="1" spc="-105" dirty="0">
                <a:solidFill>
                  <a:srgbClr val="001F5F"/>
                </a:solidFill>
                <a:latin typeface="Calibri"/>
                <a:cs typeface="Calibri"/>
              </a:rPr>
              <a:t>A</a:t>
            </a:r>
            <a:r>
              <a:rPr sz="4400" b="1" spc="-45" dirty="0">
                <a:solidFill>
                  <a:srgbClr val="001F5F"/>
                </a:solidFill>
                <a:latin typeface="Calibri"/>
                <a:cs typeface="Calibri"/>
              </a:rPr>
              <a:t>U</a:t>
            </a:r>
            <a:r>
              <a:rPr sz="4400" b="1" spc="-135" dirty="0">
                <a:solidFill>
                  <a:srgbClr val="001F5F"/>
                </a:solidFill>
                <a:latin typeface="Calibri"/>
                <a:cs typeface="Calibri"/>
              </a:rPr>
              <a:t>T</a:t>
            </a:r>
            <a:r>
              <a:rPr sz="4400" b="1" spc="-125" dirty="0">
                <a:solidFill>
                  <a:srgbClr val="001F5F"/>
                </a:solidFill>
                <a:latin typeface="Calibri"/>
                <a:cs typeface="Calibri"/>
              </a:rPr>
              <a:t>O</a:t>
            </a:r>
            <a:r>
              <a:rPr sz="4400" b="1" spc="-25" dirty="0">
                <a:solidFill>
                  <a:srgbClr val="001F5F"/>
                </a:solidFill>
                <a:latin typeface="Calibri"/>
                <a:cs typeface="Calibri"/>
              </a:rPr>
              <a:t>T</a:t>
            </a:r>
            <a:r>
              <a:rPr sz="4400" b="1" spc="-75" dirty="0">
                <a:solidFill>
                  <a:srgbClr val="001F5F"/>
                </a:solidFill>
                <a:latin typeface="Calibri"/>
                <a:cs typeface="Calibri"/>
              </a:rPr>
              <a:t>E</a:t>
            </a:r>
            <a:r>
              <a:rPr sz="4400" b="1" spc="-65" dirty="0">
                <a:solidFill>
                  <a:srgbClr val="001F5F"/>
                </a:solidFill>
                <a:latin typeface="Calibri"/>
                <a:cs typeface="Calibri"/>
              </a:rPr>
              <a:t>S</a:t>
            </a:r>
            <a:r>
              <a:rPr sz="4400" b="1" spc="-40" dirty="0">
                <a:solidFill>
                  <a:srgbClr val="001F5F"/>
                </a:solidFill>
                <a:latin typeface="Calibri"/>
                <a:cs typeface="Calibri"/>
              </a:rPr>
              <a:t>T</a:t>
            </a:r>
            <a:r>
              <a:rPr sz="4400" b="1" spc="-25" dirty="0">
                <a:solidFill>
                  <a:srgbClr val="001F5F"/>
                </a:solidFill>
                <a:latin typeface="Calibri"/>
                <a:cs typeface="Calibri"/>
              </a:rPr>
              <a:t>S</a:t>
            </a:r>
            <a:r>
              <a:rPr sz="4400" b="1" spc="-5" dirty="0">
                <a:solidFill>
                  <a:srgbClr val="001F5F"/>
                </a:solidFill>
                <a:latin typeface="Calibri"/>
                <a:cs typeface="Calibri"/>
              </a:rPr>
              <a:t> </a:t>
            </a:r>
            <a:r>
              <a:rPr sz="4400" b="1" spc="-25" dirty="0">
                <a:solidFill>
                  <a:srgbClr val="001F5F"/>
                </a:solidFill>
                <a:latin typeface="Calibri"/>
                <a:cs typeface="Calibri"/>
              </a:rPr>
              <a:t>VIH</a:t>
            </a:r>
            <a:r>
              <a:rPr sz="4400" b="1" spc="20" dirty="0">
                <a:solidFill>
                  <a:srgbClr val="001F5F"/>
                </a:solidFill>
                <a:latin typeface="Calibri"/>
                <a:cs typeface="Calibri"/>
              </a:rPr>
              <a:t> </a:t>
            </a:r>
            <a:r>
              <a:rPr sz="4400" b="1" spc="-30" dirty="0">
                <a:solidFill>
                  <a:srgbClr val="001F5F"/>
                </a:solidFill>
                <a:latin typeface="Calibri"/>
                <a:cs typeface="Calibri"/>
              </a:rPr>
              <a:t>A</a:t>
            </a:r>
            <a:r>
              <a:rPr sz="4400" b="1" spc="-5" dirty="0">
                <a:solidFill>
                  <a:srgbClr val="001F5F"/>
                </a:solidFill>
                <a:latin typeface="Calibri"/>
                <a:cs typeface="Calibri"/>
              </a:rPr>
              <a:t> </a:t>
            </a:r>
            <a:r>
              <a:rPr sz="4400" b="1" spc="-350" dirty="0">
                <a:solidFill>
                  <a:srgbClr val="001F5F"/>
                </a:solidFill>
                <a:latin typeface="Calibri"/>
                <a:cs typeface="Calibri"/>
              </a:rPr>
              <a:t>L</a:t>
            </a:r>
            <a:r>
              <a:rPr sz="4400" b="1" spc="-165" dirty="0">
                <a:solidFill>
                  <a:srgbClr val="001F5F"/>
                </a:solidFill>
                <a:latin typeface="Calibri"/>
                <a:cs typeface="Calibri"/>
              </a:rPr>
              <a:t>’</a:t>
            </a:r>
            <a:r>
              <a:rPr sz="4400" b="1" spc="-20" dirty="0">
                <a:solidFill>
                  <a:srgbClr val="001F5F"/>
                </a:solidFill>
                <a:latin typeface="Calibri"/>
                <a:cs typeface="Calibri"/>
              </a:rPr>
              <a:t>OFFICI</a:t>
            </a:r>
            <a:r>
              <a:rPr sz="4400" b="1" spc="-15" dirty="0">
                <a:solidFill>
                  <a:srgbClr val="001F5F"/>
                </a:solidFill>
                <a:latin typeface="Calibri"/>
                <a:cs typeface="Calibri"/>
              </a:rPr>
              <a:t>N</a:t>
            </a:r>
            <a:r>
              <a:rPr sz="4400" b="1" spc="-25" dirty="0">
                <a:solidFill>
                  <a:srgbClr val="001F5F"/>
                </a:solidFill>
                <a:latin typeface="Calibri"/>
                <a:cs typeface="Calibri"/>
              </a:rPr>
              <a:t>E</a:t>
            </a:r>
            <a:endParaRPr sz="4400">
              <a:latin typeface="Calibri"/>
              <a:cs typeface="Calibri"/>
            </a:endParaRPr>
          </a:p>
        </p:txBody>
      </p:sp>
      <p:sp>
        <p:nvSpPr>
          <p:cNvPr id="4" name="object 4"/>
          <p:cNvSpPr/>
          <p:nvPr/>
        </p:nvSpPr>
        <p:spPr>
          <a:xfrm>
            <a:off x="9578975" y="14429"/>
            <a:ext cx="1066800" cy="7715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Espace réservé du contenu 6"/>
          <p:cNvSpPr>
            <a:spLocks noGrp="1"/>
          </p:cNvSpPr>
          <p:nvPr>
            <p:ph idx="1"/>
          </p:nvPr>
        </p:nvSpPr>
        <p:spPr>
          <a:xfrm>
            <a:off x="1524000" y="1440873"/>
            <a:ext cx="9144000" cy="5417127"/>
          </a:xfrm>
        </p:spPr>
        <p:txBody>
          <a:bodyPr/>
          <a:lstStyle/>
          <a:p>
            <a:pPr eaLnBrk="1" hangingPunct="1"/>
            <a:r>
              <a:rPr lang="fr-FR" sz="1800" b="1" i="1" dirty="0">
                <a:latin typeface="+mj-lt"/>
                <a:ea typeface="ＭＳ Ｐゴシック" pitchFamily="34" charset="-128"/>
                <a:cs typeface="Arial" pitchFamily="34" charset="0"/>
              </a:rPr>
              <a:t>Que faire si je rencontre des difficultés lors de la réalisation de l’autotest? </a:t>
            </a:r>
            <a:r>
              <a:rPr lang="fr-FR" sz="1800" dirty="0">
                <a:latin typeface="+mj-lt"/>
                <a:ea typeface="ＭＳ Ｐゴシック" pitchFamily="34" charset="-128"/>
                <a:cs typeface="Arial" pitchFamily="34" charset="0"/>
              </a:rPr>
              <a:t>Vous pouvez appeler le numéro vert de Sida Info Service 0 800 840 800 qui est une ligne d’écoute spécifique pour répondre aux questions sur le VIH. Les écoutants sont formés sur l’utilisation de l’autotest VIH et pourront vous répondre.  Un service d’interprétariat y est aussi proposé pour les personnes ne parlant pas français. C’est gratuit et ouvert 24h/24.</a:t>
            </a:r>
          </a:p>
          <a:p>
            <a:pPr eaLnBrk="1" hangingPunct="1"/>
            <a:endParaRPr lang="fr-FR" sz="1300" dirty="0">
              <a:latin typeface="+mj-lt"/>
              <a:ea typeface="ＭＳ Ｐゴシック" pitchFamily="34" charset="-128"/>
              <a:cs typeface="Arial" pitchFamily="34" charset="0"/>
            </a:endParaRPr>
          </a:p>
          <a:p>
            <a:pPr eaLnBrk="1" hangingPunct="1"/>
            <a:r>
              <a:rPr lang="fr-FR" sz="1800" b="1" i="1" dirty="0">
                <a:latin typeface="+mj-lt"/>
                <a:ea typeface="ＭＳ Ｐゴシック" pitchFamily="34" charset="-128"/>
                <a:cs typeface="Arial" pitchFamily="34" charset="0"/>
              </a:rPr>
              <a:t>Que faire si j’ai la peau trop dure (callosités) pour obtenir une goutte de sang au bout du doigt? </a:t>
            </a:r>
            <a:r>
              <a:rPr lang="fr-FR" sz="1800" dirty="0">
                <a:latin typeface="+mj-lt"/>
                <a:ea typeface="ＭＳ Ｐゴシック" pitchFamily="34" charset="-128"/>
                <a:cs typeface="Arial" pitchFamily="34" charset="0"/>
              </a:rPr>
              <a:t> Vous pouvez demander à votre pharmacien de vous fournir un auto-piqueur adapté qui pique plus en profondeur que l’auto-piqueur fourni avec l’autotest VIH. Le pharmacien vous expliquera comment l’utiliser.</a:t>
            </a:r>
            <a:endParaRPr lang="fr-FR" sz="1800" dirty="0">
              <a:latin typeface="+mj-lt"/>
              <a:ea typeface="ＭＳ Ｐゴシック" pitchFamily="34" charset="-128"/>
            </a:endParaRPr>
          </a:p>
          <a:p>
            <a:pPr lvl="1" eaLnBrk="1" hangingPunct="1"/>
            <a:endParaRPr lang="fr-FR" dirty="0">
              <a:latin typeface="+mj-lt"/>
              <a:ea typeface="ＭＳ Ｐゴシック" pitchFamily="34" charset="-128"/>
            </a:endParaRPr>
          </a:p>
        </p:txBody>
      </p:sp>
      <p:sp>
        <p:nvSpPr>
          <p:cNvPr id="115715" name="Espace réservé du numéro de diapositive 5"/>
          <p:cNvSpPr>
            <a:spLocks noGrp="1"/>
          </p:cNvSpPr>
          <p:nvPr>
            <p:ph type="sldNum" sz="quarter" idx="12"/>
          </p:nvPr>
        </p:nvSpPr>
        <p:spPr bwMode="auto">
          <a:noFill/>
          <a:ln>
            <a:miter lim="800000"/>
            <a:headEnd/>
            <a:tailEnd/>
          </a:ln>
        </p:spPr>
        <p:txBody>
          <a:bodyPr/>
          <a:lstStyle/>
          <a:p>
            <a:fld id="{52CF5EA4-A209-4333-A173-12FFE645FD70}" type="slidenum">
              <a:rPr lang="fr-FR" smtClean="0"/>
              <a:pPr/>
              <a:t>76</a:t>
            </a:fld>
            <a:endParaRPr lang="fr-FR"/>
          </a:p>
        </p:txBody>
      </p:sp>
      <p:sp>
        <p:nvSpPr>
          <p:cNvPr id="6" name="Titre 1"/>
          <p:cNvSpPr>
            <a:spLocks noGrp="1"/>
          </p:cNvSpPr>
          <p:nvPr>
            <p:ph type="title"/>
          </p:nvPr>
        </p:nvSpPr>
        <p:spPr>
          <a:xfrm>
            <a:off x="1524000" y="347663"/>
            <a:ext cx="8229600" cy="990600"/>
          </a:xfrm>
        </p:spPr>
        <p:txBody>
          <a:bodyPr/>
          <a:lstStyle/>
          <a:p>
            <a:pPr eaLnBrk="1" hangingPunct="1">
              <a:defRPr/>
            </a:pPr>
            <a:r>
              <a:rPr lang="fr-FR" b="1" dirty="0">
                <a:ea typeface="ＭＳ Ｐゴシック" pitchFamily="34" charset="-128"/>
              </a:rPr>
              <a:t>Questions fréquentes</a:t>
            </a:r>
          </a:p>
        </p:txBody>
      </p:sp>
      <p:pic>
        <p:nvPicPr>
          <p:cNvPr id="3074" name="Picture 2"/>
          <p:cNvPicPr>
            <a:picLocks noChangeAspect="1" noChangeArrowheads="1"/>
          </p:cNvPicPr>
          <p:nvPr/>
        </p:nvPicPr>
        <p:blipFill>
          <a:blip r:embed="rId2" cstate="print"/>
          <a:srcRect/>
          <a:stretch>
            <a:fillRect/>
          </a:stretch>
        </p:blipFill>
        <p:spPr bwMode="auto">
          <a:xfrm>
            <a:off x="8642350" y="6233680"/>
            <a:ext cx="1428750" cy="28575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780213" y="4128656"/>
            <a:ext cx="3724275" cy="2105025"/>
          </a:xfrm>
          <a:prstGeom prst="rect">
            <a:avLst/>
          </a:prstGeom>
          <a:noFill/>
          <a:ln w="9525">
            <a:noFill/>
            <a:miter lim="800000"/>
            <a:headEnd/>
            <a:tailEnd/>
          </a:ln>
        </p:spPr>
      </p:pic>
    </p:spTree>
    <p:extLst>
      <p:ext uri="{BB962C8B-B14F-4D97-AF65-F5344CB8AC3E}">
        <p14:creationId xmlns:p14="http://schemas.microsoft.com/office/powerpoint/2010/main" val="755087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347663"/>
            <a:ext cx="8229600" cy="990600"/>
          </a:xfrm>
        </p:spPr>
        <p:txBody>
          <a:bodyPr/>
          <a:lstStyle/>
          <a:p>
            <a:r>
              <a:rPr lang="fr-FR" b="1" dirty="0">
                <a:ea typeface="ＭＳ Ｐゴシック" pitchFamily="34" charset="-128"/>
              </a:rPr>
              <a:t>Questions fréquentes</a:t>
            </a:r>
            <a:endParaRPr lang="fr-FR" b="1" dirty="0"/>
          </a:p>
        </p:txBody>
      </p:sp>
      <p:sp>
        <p:nvSpPr>
          <p:cNvPr id="4" name="Espace réservé du numéro de diapositive 3"/>
          <p:cNvSpPr>
            <a:spLocks noGrp="1"/>
          </p:cNvSpPr>
          <p:nvPr>
            <p:ph type="sldNum" sz="quarter" idx="12"/>
          </p:nvPr>
        </p:nvSpPr>
        <p:spPr/>
        <p:txBody>
          <a:bodyPr/>
          <a:lstStyle/>
          <a:p>
            <a:pPr>
              <a:defRPr/>
            </a:pPr>
            <a:fld id="{65FBDB28-80B7-4CC6-87E3-2223FC50D613}" type="slidenum">
              <a:rPr lang="fr-FR" smtClean="0"/>
              <a:pPr>
                <a:defRPr/>
              </a:pPr>
              <a:t>77</a:t>
            </a:fld>
            <a:endParaRPr lang="fr-FR"/>
          </a:p>
        </p:txBody>
      </p:sp>
      <p:sp>
        <p:nvSpPr>
          <p:cNvPr id="7" name="Espace réservé du contenu 6"/>
          <p:cNvSpPr txBox="1">
            <a:spLocks/>
          </p:cNvSpPr>
          <p:nvPr/>
        </p:nvSpPr>
        <p:spPr bwMode="auto">
          <a:xfrm>
            <a:off x="1524000" y="1524000"/>
            <a:ext cx="9144000" cy="5859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indent="-182563" defTabSz="914400" fontAlgn="base">
              <a:spcBef>
                <a:spcPct val="20000"/>
              </a:spcBef>
              <a:spcAft>
                <a:spcPct val="0"/>
              </a:spcAft>
              <a:buClr>
                <a:srgbClr val="4F81BD"/>
              </a:buClr>
              <a:buSzPct val="85000"/>
              <a:buFont typeface="Arial" pitchFamily="34" charset="0"/>
              <a:buChar char="•"/>
              <a:defRPr/>
            </a:pPr>
            <a:r>
              <a:rPr lang="fr-FR" b="1" i="1" dirty="0">
                <a:solidFill>
                  <a:srgbClr val="1F497D"/>
                </a:solidFill>
                <a:latin typeface="Calibri"/>
                <a:ea typeface="ＭＳ Ｐゴシック" pitchFamily="34" charset="-128"/>
                <a:cs typeface="Arial" pitchFamily="34" charset="0"/>
              </a:rPr>
              <a:t>A partir de quel âge peut-on faire un autotest? </a:t>
            </a:r>
            <a:r>
              <a:rPr lang="fr-FR" dirty="0">
                <a:solidFill>
                  <a:srgbClr val="1F497D"/>
                </a:solidFill>
                <a:latin typeface="Calibri"/>
                <a:ea typeface="ＭＳ Ｐゴシック" pitchFamily="34" charset="-128"/>
                <a:cs typeface="Arial" pitchFamily="34" charset="0"/>
              </a:rPr>
              <a:t>Il n’y a pas d’âge limite. Une personne mineure peut faire un autotest VIH sans accord parental. Pour une personne jeune il est plutôt recommandé de réaliser un dépistage du VIH en étant accompagné (dans un </a:t>
            </a:r>
            <a:r>
              <a:rPr lang="fr-FR" dirty="0" err="1">
                <a:solidFill>
                  <a:srgbClr val="1F497D"/>
                </a:solidFill>
                <a:latin typeface="Calibri"/>
                <a:ea typeface="ＭＳ Ｐゴシック" pitchFamily="34" charset="-128"/>
                <a:cs typeface="Arial" pitchFamily="34" charset="0"/>
              </a:rPr>
              <a:t>CeGIDD</a:t>
            </a:r>
            <a:r>
              <a:rPr lang="fr-FR" dirty="0">
                <a:solidFill>
                  <a:srgbClr val="1F497D"/>
                </a:solidFill>
                <a:latin typeface="Calibri"/>
                <a:ea typeface="ＭＳ Ｐゴシック" pitchFamily="34" charset="-128"/>
                <a:cs typeface="Arial" pitchFamily="34" charset="0"/>
              </a:rPr>
              <a:t> ou par un médecin ou une association). On lui conseillera donc cette option puis on adaptera notre conseil en fonction de sa réponse et de sa maturité.</a:t>
            </a:r>
          </a:p>
          <a:p>
            <a:pPr marL="182563" indent="-182563" defTabSz="914400" fontAlgn="base">
              <a:spcBef>
                <a:spcPct val="20000"/>
              </a:spcBef>
              <a:spcAft>
                <a:spcPct val="0"/>
              </a:spcAft>
              <a:buClr>
                <a:srgbClr val="4F81BD"/>
              </a:buClr>
              <a:buSzPct val="85000"/>
              <a:defRPr/>
            </a:pPr>
            <a:endParaRPr lang="fr-FR" dirty="0">
              <a:solidFill>
                <a:srgbClr val="1F497D"/>
              </a:solidFill>
              <a:latin typeface="Calibri"/>
              <a:ea typeface="ＭＳ Ｐゴシック" pitchFamily="34" charset="-128"/>
              <a:cs typeface="Arial" pitchFamily="34" charset="0"/>
            </a:endParaRPr>
          </a:p>
          <a:p>
            <a:pPr marL="182563" indent="-182563" defTabSz="914400" fontAlgn="base">
              <a:spcBef>
                <a:spcPct val="20000"/>
              </a:spcBef>
              <a:spcAft>
                <a:spcPct val="0"/>
              </a:spcAft>
              <a:buClr>
                <a:srgbClr val="4F81BD"/>
              </a:buClr>
              <a:buSzPct val="85000"/>
              <a:buFont typeface="Arial" pitchFamily="34" charset="0"/>
              <a:buChar char="•"/>
              <a:defRPr/>
            </a:pPr>
            <a:r>
              <a:rPr lang="fr-FR" b="1" i="1" dirty="0">
                <a:solidFill>
                  <a:srgbClr val="1F497D"/>
                </a:solidFill>
                <a:latin typeface="Calibri"/>
                <a:ea typeface="ＭＳ Ｐゴシック" pitchFamily="34" charset="-128"/>
                <a:cs typeface="Arial" pitchFamily="34" charset="0"/>
              </a:rPr>
              <a:t>Peut-on utiliser le même autotest plusieurs fois? </a:t>
            </a:r>
            <a:r>
              <a:rPr lang="fr-FR" dirty="0">
                <a:solidFill>
                  <a:srgbClr val="1F497D"/>
                </a:solidFill>
                <a:latin typeface="Calibri"/>
                <a:ea typeface="ＭＳ Ｐゴシック" pitchFamily="34" charset="-128"/>
                <a:cs typeface="Arial" pitchFamily="34" charset="0"/>
              </a:rPr>
              <a:t>Non, le kit d’autotest ne peut être utilisé qu’une seule fois, par une seule personne.</a:t>
            </a:r>
            <a:endParaRPr lang="fr-FR" sz="1600" dirty="0">
              <a:solidFill>
                <a:srgbClr val="1F497D"/>
              </a:solidFill>
              <a:latin typeface="Calibri"/>
              <a:ea typeface="ＭＳ Ｐゴシック" pitchFamily="34" charset="-128"/>
              <a:cs typeface="Arial" pitchFamily="34" charset="0"/>
            </a:endParaRPr>
          </a:p>
          <a:p>
            <a:pPr marL="182563" indent="-182563" defTabSz="914400" fontAlgn="base">
              <a:spcBef>
                <a:spcPct val="20000"/>
              </a:spcBef>
              <a:spcAft>
                <a:spcPct val="0"/>
              </a:spcAft>
              <a:buClr>
                <a:srgbClr val="4F81BD"/>
              </a:buClr>
              <a:buSzPct val="85000"/>
              <a:defRPr/>
            </a:pPr>
            <a:endParaRPr lang="fr-FR" sz="1300" dirty="0">
              <a:solidFill>
                <a:srgbClr val="1F497D"/>
              </a:solidFill>
              <a:latin typeface="Calibri"/>
              <a:ea typeface="ＭＳ Ｐゴシック" pitchFamily="34" charset="-128"/>
              <a:cs typeface="Arial" pitchFamily="34" charset="0"/>
            </a:endParaRPr>
          </a:p>
          <a:p>
            <a:pPr marL="182563" indent="-182563" defTabSz="914400" fontAlgn="base">
              <a:spcBef>
                <a:spcPct val="20000"/>
              </a:spcBef>
              <a:spcAft>
                <a:spcPct val="0"/>
              </a:spcAft>
              <a:buClr>
                <a:srgbClr val="4F81BD"/>
              </a:buClr>
              <a:buSzPct val="85000"/>
              <a:buFont typeface="Arial" pitchFamily="34" charset="0"/>
              <a:buChar char="•"/>
              <a:defRPr/>
            </a:pPr>
            <a:r>
              <a:rPr lang="fr-FR" b="1" i="1" dirty="0">
                <a:solidFill>
                  <a:srgbClr val="1F497D"/>
                </a:solidFill>
                <a:latin typeface="Calibri"/>
                <a:ea typeface="ＭＳ Ｐゴシック" pitchFamily="34" charset="-128"/>
                <a:cs typeface="Arial" pitchFamily="34" charset="0"/>
              </a:rPr>
              <a:t>L’autotest VIH peut-il dépister d’autres maladies, infections sexuellement transmissibles ou hépatites par exemple? </a:t>
            </a:r>
            <a:r>
              <a:rPr lang="fr-FR" dirty="0">
                <a:solidFill>
                  <a:srgbClr val="1F497D"/>
                </a:solidFill>
                <a:latin typeface="Calibri"/>
                <a:ea typeface="ＭＳ Ｐゴシック" pitchFamily="34" charset="-128"/>
                <a:cs typeface="Arial" pitchFamily="34" charset="0"/>
              </a:rPr>
              <a:t>Non, cet autotest ne dépiste que le VIH. Si vous avez pris un risque pour le VIH, il peut y avoir un risque de contamination par d’autres infections sexuellement transmissibles. Nous vous encourageons à aller consulter un médecin en ville ou dans un </a:t>
            </a:r>
            <a:r>
              <a:rPr lang="fr-FR" dirty="0" err="1">
                <a:solidFill>
                  <a:srgbClr val="1F497D"/>
                </a:solidFill>
                <a:latin typeface="Calibri"/>
                <a:ea typeface="ＭＳ Ｐゴシック" pitchFamily="34" charset="-128"/>
                <a:cs typeface="Arial" pitchFamily="34" charset="0"/>
              </a:rPr>
              <a:t>CeGIDD</a:t>
            </a:r>
            <a:r>
              <a:rPr lang="fr-FR" dirty="0">
                <a:solidFill>
                  <a:srgbClr val="1F497D"/>
                </a:solidFill>
                <a:latin typeface="Calibri"/>
                <a:ea typeface="ＭＳ Ｐゴシック" pitchFamily="34" charset="-128"/>
                <a:cs typeface="Arial" pitchFamily="34" charset="0"/>
              </a:rPr>
              <a:t> pour cela.</a:t>
            </a:r>
          </a:p>
          <a:p>
            <a:pPr marL="182563" indent="-182563" defTabSz="914400" fontAlgn="base">
              <a:spcBef>
                <a:spcPct val="20000"/>
              </a:spcBef>
              <a:spcAft>
                <a:spcPct val="0"/>
              </a:spcAft>
              <a:buClr>
                <a:srgbClr val="4F81BD"/>
              </a:buClr>
              <a:buSzPct val="85000"/>
              <a:buFont typeface="Arial" pitchFamily="34" charset="0"/>
              <a:buChar char="•"/>
              <a:defRPr/>
            </a:pPr>
            <a:endParaRPr lang="fr-FR" sz="1300" dirty="0">
              <a:solidFill>
                <a:srgbClr val="1F497D"/>
              </a:solidFill>
              <a:latin typeface="Calibri"/>
              <a:ea typeface="ＭＳ Ｐゴシック" pitchFamily="34" charset="-128"/>
              <a:cs typeface="Arial" pitchFamily="34" charset="0"/>
            </a:endParaRPr>
          </a:p>
          <a:p>
            <a:pPr marL="182563" indent="-182563" defTabSz="914400" fontAlgn="base">
              <a:spcBef>
                <a:spcPct val="20000"/>
              </a:spcBef>
              <a:spcAft>
                <a:spcPct val="0"/>
              </a:spcAft>
              <a:buClr>
                <a:srgbClr val="4F81BD"/>
              </a:buClr>
              <a:buSzPct val="85000"/>
              <a:defRPr/>
            </a:pPr>
            <a:endParaRPr lang="fr-FR" sz="1300" dirty="0">
              <a:solidFill>
                <a:srgbClr val="1F497D"/>
              </a:solidFill>
              <a:latin typeface="Calibri"/>
              <a:ea typeface="ＭＳ Ｐゴシック" pitchFamily="34" charset="-128"/>
              <a:cs typeface="Arial" pitchFamily="34" charset="0"/>
            </a:endParaRPr>
          </a:p>
          <a:p>
            <a:pPr marL="182563" indent="-182563" defTabSz="914400" fontAlgn="base">
              <a:spcBef>
                <a:spcPct val="20000"/>
              </a:spcBef>
              <a:spcAft>
                <a:spcPct val="0"/>
              </a:spcAft>
              <a:buClr>
                <a:srgbClr val="4F81BD"/>
              </a:buClr>
              <a:buSzPct val="85000"/>
              <a:buFont typeface="Arial" pitchFamily="34" charset="0"/>
              <a:buChar char="•"/>
              <a:defRPr/>
            </a:pPr>
            <a:endParaRPr lang="fr-FR" sz="1300" dirty="0">
              <a:solidFill>
                <a:srgbClr val="1F497D"/>
              </a:solidFill>
              <a:latin typeface="Calibri"/>
              <a:ea typeface="ＭＳ Ｐゴシック" pitchFamily="34" charset="-128"/>
              <a:cs typeface="Arial" pitchFamily="34" charset="0"/>
            </a:endParaRPr>
          </a:p>
          <a:p>
            <a:pPr marL="182563" indent="-182563" defTabSz="914400" fontAlgn="base">
              <a:spcBef>
                <a:spcPct val="20000"/>
              </a:spcBef>
              <a:spcAft>
                <a:spcPct val="0"/>
              </a:spcAft>
              <a:buClr>
                <a:srgbClr val="4F81BD"/>
              </a:buClr>
              <a:buSzPct val="85000"/>
              <a:buFont typeface="Arial" pitchFamily="34" charset="0"/>
              <a:buChar char="•"/>
              <a:defRPr/>
            </a:pPr>
            <a:endParaRPr lang="fr-FR" sz="1300" dirty="0">
              <a:solidFill>
                <a:srgbClr val="1F497D"/>
              </a:solidFill>
              <a:latin typeface="Calibri"/>
              <a:ea typeface="ＭＳ Ｐゴシック" pitchFamily="34" charset="-128"/>
              <a:cs typeface="Arial" pitchFamily="34" charset="0"/>
            </a:endParaRPr>
          </a:p>
          <a:p>
            <a:pPr marL="182563" indent="-182563" defTabSz="914400" fontAlgn="base">
              <a:spcBef>
                <a:spcPct val="20000"/>
              </a:spcBef>
              <a:spcAft>
                <a:spcPct val="0"/>
              </a:spcAft>
              <a:buClr>
                <a:srgbClr val="4F81BD"/>
              </a:buClr>
              <a:buSzPct val="85000"/>
              <a:buFont typeface="Arial" pitchFamily="34" charset="0"/>
              <a:buChar char="•"/>
              <a:defRPr/>
            </a:pPr>
            <a:endParaRPr lang="fr-FR" sz="1300" dirty="0">
              <a:solidFill>
                <a:srgbClr val="1F497D"/>
              </a:solidFill>
              <a:latin typeface="Calibri"/>
              <a:ea typeface="ＭＳ Ｐゴシック" pitchFamily="34" charset="-128"/>
              <a:cs typeface="Arial" pitchFamily="34" charset="0"/>
            </a:endParaRPr>
          </a:p>
          <a:p>
            <a:pPr lvl="1" indent="-182563" defTabSz="914400" fontAlgn="base">
              <a:spcBef>
                <a:spcPct val="20000"/>
              </a:spcBef>
              <a:spcAft>
                <a:spcPct val="0"/>
              </a:spcAft>
              <a:buClr>
                <a:srgbClr val="4F81BD"/>
              </a:buClr>
              <a:buSzPct val="85000"/>
              <a:buFont typeface="Arial" pitchFamily="34" charset="0"/>
              <a:buChar char="•"/>
              <a:defRPr/>
            </a:pPr>
            <a:endParaRPr lang="fr-FR" sz="2000" dirty="0">
              <a:solidFill>
                <a:srgbClr val="1F497D"/>
              </a:solidFill>
              <a:latin typeface="Calibri"/>
              <a:ea typeface="ＭＳ Ｐゴシック" pitchFamily="34" charset="-128"/>
            </a:endParaRPr>
          </a:p>
          <a:p>
            <a:pPr lvl="1" indent="-182563" defTabSz="914400" fontAlgn="base">
              <a:spcBef>
                <a:spcPct val="20000"/>
              </a:spcBef>
              <a:spcAft>
                <a:spcPct val="0"/>
              </a:spcAft>
              <a:buClr>
                <a:srgbClr val="4F81BD"/>
              </a:buClr>
              <a:buSzPct val="85000"/>
              <a:buFont typeface="Arial" pitchFamily="34" charset="0"/>
              <a:buChar char="•"/>
              <a:defRPr/>
            </a:pPr>
            <a:endParaRPr lang="fr-FR" sz="2000" dirty="0">
              <a:solidFill>
                <a:srgbClr val="1F497D"/>
              </a:solidFill>
              <a:latin typeface="Calibri"/>
              <a:ea typeface="ＭＳ Ｐゴシック" pitchFamily="34" charset="-128"/>
            </a:endParaRPr>
          </a:p>
        </p:txBody>
      </p:sp>
    </p:spTree>
    <p:extLst>
      <p:ext uri="{BB962C8B-B14F-4D97-AF65-F5344CB8AC3E}">
        <p14:creationId xmlns:p14="http://schemas.microsoft.com/office/powerpoint/2010/main" val="1267044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Espace réservé du contenu 6"/>
          <p:cNvSpPr>
            <a:spLocks noGrp="1"/>
          </p:cNvSpPr>
          <p:nvPr>
            <p:ph idx="1"/>
          </p:nvPr>
        </p:nvSpPr>
        <p:spPr>
          <a:xfrm>
            <a:off x="1524000" y="1282700"/>
            <a:ext cx="9144000" cy="5672138"/>
          </a:xfrm>
        </p:spPr>
        <p:txBody>
          <a:bodyPr/>
          <a:lstStyle/>
          <a:p>
            <a:pPr eaLnBrk="1" hangingPunct="1"/>
            <a:r>
              <a:rPr lang="fr-FR" sz="1800" b="1" i="1" dirty="0">
                <a:latin typeface="+mj-lt"/>
                <a:ea typeface="ＭＳ Ｐゴシック" pitchFamily="34" charset="-128"/>
                <a:cs typeface="Arial" pitchFamily="34" charset="0"/>
              </a:rPr>
              <a:t>Si je prends des médicaments, cela peut-il agir sur le résultat du test? </a:t>
            </a:r>
            <a:r>
              <a:rPr lang="fr-FR" sz="1800" dirty="0">
                <a:latin typeface="+mj-lt"/>
                <a:ea typeface="ＭＳ Ｐゴシック" pitchFamily="34" charset="-128"/>
                <a:cs typeface="Arial" pitchFamily="34" charset="0"/>
              </a:rPr>
              <a:t>Pour les patients séropositifs au VIH sous traitement antirétroviral il peut y avoir un résultat faussement négatif. Pour tout autre traitement il n’y a aucune influence sur le résultat du test.</a:t>
            </a:r>
          </a:p>
          <a:p>
            <a:pPr eaLnBrk="1" hangingPunct="1">
              <a:buFont typeface="Arial" pitchFamily="34" charset="0"/>
              <a:buNone/>
            </a:pPr>
            <a:endParaRPr lang="fr-FR" sz="1800" dirty="0">
              <a:latin typeface="+mj-lt"/>
              <a:ea typeface="ＭＳ Ｐゴシック" pitchFamily="34" charset="-128"/>
              <a:cs typeface="Arial" pitchFamily="34" charset="0"/>
            </a:endParaRPr>
          </a:p>
          <a:p>
            <a:pPr eaLnBrk="1" hangingPunct="1"/>
            <a:r>
              <a:rPr lang="fr-FR" sz="1800" b="1" i="1" dirty="0">
                <a:latin typeface="+mj-lt"/>
                <a:ea typeface="ＭＳ Ｐゴシック" pitchFamily="34" charset="-128"/>
                <a:cs typeface="Arial" pitchFamily="34" charset="0"/>
              </a:rPr>
              <a:t>Une fois utilisé, où dois-je jeter l’autotest?  </a:t>
            </a:r>
            <a:r>
              <a:rPr lang="fr-FR" sz="1800" dirty="0">
                <a:latin typeface="+mj-lt"/>
                <a:ea typeface="ＭＳ Ｐゴシック" pitchFamily="34" charset="-128"/>
                <a:cs typeface="Arial" pitchFamily="34" charset="0"/>
              </a:rPr>
              <a:t>L’auto piqueur doit être jeté </a:t>
            </a:r>
          </a:p>
          <a:p>
            <a:pPr eaLnBrk="1" hangingPunct="1">
              <a:buNone/>
            </a:pPr>
            <a:r>
              <a:rPr lang="fr-FR" sz="1800" dirty="0">
                <a:latin typeface="+mj-lt"/>
                <a:ea typeface="ＭＳ Ｐゴシック" pitchFamily="34" charset="-128"/>
                <a:cs typeface="Arial" pitchFamily="34" charset="0"/>
              </a:rPr>
              <a:t>dans une boîte à aiguilles remise par le pharmacien. Puis cette boîte doit </a:t>
            </a:r>
          </a:p>
          <a:p>
            <a:pPr eaLnBrk="1" hangingPunct="1">
              <a:buNone/>
            </a:pPr>
            <a:r>
              <a:rPr lang="fr-FR" sz="1800" dirty="0">
                <a:latin typeface="+mj-lt"/>
                <a:ea typeface="ＭＳ Ｐゴシック" pitchFamily="34" charset="-128"/>
                <a:cs typeface="Arial" pitchFamily="34" charset="0"/>
              </a:rPr>
              <a:t>être rapportée dans un point de collecte DASTRI </a:t>
            </a:r>
            <a:r>
              <a:rPr lang="fr-FR" sz="1200" dirty="0">
                <a:latin typeface="+mj-lt"/>
                <a:ea typeface="ＭＳ Ｐゴシック" pitchFamily="34" charset="-128"/>
                <a:cs typeface="Arial" pitchFamily="34" charset="0"/>
              </a:rPr>
              <a:t>(</a:t>
            </a:r>
            <a:r>
              <a:rPr lang="fr-FR" sz="1200" dirty="0">
                <a:latin typeface="+mj-lt"/>
                <a:ea typeface="ＭＳ Ｐゴシック" pitchFamily="34" charset="-128"/>
                <a:cs typeface="Arial" pitchFamily="34" charset="0"/>
                <a:hlinkClick r:id="rId2"/>
              </a:rPr>
              <a:t>http://nous-collectons.dastri.fr/</a:t>
            </a:r>
            <a:r>
              <a:rPr lang="fr-FR" sz="1200" dirty="0">
                <a:latin typeface="+mj-lt"/>
                <a:ea typeface="ＭＳ Ｐゴシック" pitchFamily="34" charset="-128"/>
                <a:cs typeface="Arial" pitchFamily="34" charset="0"/>
              </a:rPr>
              <a:t> ).  </a:t>
            </a:r>
          </a:p>
          <a:p>
            <a:pPr eaLnBrk="1" hangingPunct="1">
              <a:buNone/>
            </a:pPr>
            <a:r>
              <a:rPr lang="fr-FR" sz="1800" dirty="0">
                <a:latin typeface="+mj-lt"/>
                <a:ea typeface="ＭＳ Ｐゴシック" pitchFamily="34" charset="-128"/>
                <a:cs typeface="Arial" pitchFamily="34" charset="0"/>
              </a:rPr>
              <a:t>Tous les autres déchets du kit peuvent être jetés avec les déchets ménagers.</a:t>
            </a:r>
          </a:p>
          <a:p>
            <a:pPr eaLnBrk="1" hangingPunct="1">
              <a:buFont typeface="Arial" pitchFamily="34" charset="0"/>
              <a:buNone/>
            </a:pPr>
            <a:endParaRPr lang="fr-FR" sz="1800" dirty="0">
              <a:latin typeface="+mj-lt"/>
              <a:ea typeface="ＭＳ Ｐゴシック" pitchFamily="34" charset="-128"/>
              <a:cs typeface="Arial" pitchFamily="34" charset="0"/>
            </a:endParaRPr>
          </a:p>
          <a:p>
            <a:pPr eaLnBrk="1" hangingPunct="1"/>
            <a:r>
              <a:rPr lang="fr-FR" sz="1800" b="1" i="1" dirty="0">
                <a:latin typeface="+mj-lt"/>
                <a:ea typeface="ＭＳ Ｐゴシック" pitchFamily="34" charset="-128"/>
                <a:cs typeface="Arial" pitchFamily="34" charset="0"/>
              </a:rPr>
              <a:t>Si quelqu’un manipule mon test après utilisation, peut-il être contaminé? </a:t>
            </a:r>
            <a:r>
              <a:rPr lang="fr-FR" sz="1800" dirty="0">
                <a:latin typeface="+mj-lt"/>
                <a:ea typeface="ＭＳ Ｐゴシック" pitchFamily="34" charset="-128"/>
                <a:cs typeface="Arial" pitchFamily="34" charset="0"/>
              </a:rPr>
              <a:t>Si la lancette est rétractée il n’existe aucun risque. Si la personne se blesse avec la lancette et que le test s’est avéré positif il existe un faible risque et il faut consulter un médecin.</a:t>
            </a:r>
            <a:endParaRPr lang="fr-FR" sz="1300" dirty="0">
              <a:latin typeface="+mj-lt"/>
              <a:ea typeface="ＭＳ Ｐゴシック" pitchFamily="34" charset="-128"/>
              <a:cs typeface="Arial" pitchFamily="34" charset="0"/>
            </a:endParaRPr>
          </a:p>
          <a:p>
            <a:pPr eaLnBrk="1" hangingPunct="1"/>
            <a:endParaRPr lang="fr-FR" sz="1300" dirty="0">
              <a:latin typeface="+mj-lt"/>
              <a:ea typeface="ＭＳ Ｐゴシック" pitchFamily="34" charset="-128"/>
              <a:cs typeface="Arial" pitchFamily="34" charset="0"/>
            </a:endParaRPr>
          </a:p>
          <a:p>
            <a:pPr eaLnBrk="1" hangingPunct="1">
              <a:buFont typeface="Arial" pitchFamily="34" charset="0"/>
              <a:buNone/>
            </a:pPr>
            <a:endParaRPr lang="fr-FR" sz="1300" dirty="0">
              <a:latin typeface="+mj-lt"/>
              <a:ea typeface="ＭＳ Ｐゴシック" pitchFamily="34" charset="-128"/>
              <a:cs typeface="Arial" pitchFamily="34" charset="0"/>
            </a:endParaRPr>
          </a:p>
          <a:p>
            <a:pPr eaLnBrk="1" hangingPunct="1"/>
            <a:endParaRPr lang="fr-FR" sz="1300" dirty="0">
              <a:latin typeface="+mj-lt"/>
              <a:ea typeface="ＭＳ Ｐゴシック" pitchFamily="34" charset="-128"/>
              <a:cs typeface="Arial" pitchFamily="34" charset="0"/>
            </a:endParaRPr>
          </a:p>
          <a:p>
            <a:pPr eaLnBrk="1" hangingPunct="1"/>
            <a:endParaRPr lang="fr-FR" sz="1300" dirty="0">
              <a:latin typeface="+mj-lt"/>
              <a:ea typeface="ＭＳ Ｐゴシック" pitchFamily="34" charset="-128"/>
              <a:cs typeface="Arial" pitchFamily="34" charset="0"/>
            </a:endParaRPr>
          </a:p>
          <a:p>
            <a:pPr eaLnBrk="1" hangingPunct="1"/>
            <a:endParaRPr lang="fr-FR" sz="1300" dirty="0">
              <a:latin typeface="+mj-lt"/>
              <a:ea typeface="ＭＳ Ｐゴシック" pitchFamily="34" charset="-128"/>
              <a:cs typeface="Arial" pitchFamily="34" charset="0"/>
            </a:endParaRPr>
          </a:p>
          <a:p>
            <a:pPr lvl="1" eaLnBrk="1" hangingPunct="1"/>
            <a:endParaRPr lang="fr-FR" dirty="0">
              <a:latin typeface="+mj-lt"/>
              <a:ea typeface="ＭＳ Ｐゴシック" pitchFamily="34" charset="-128"/>
            </a:endParaRPr>
          </a:p>
          <a:p>
            <a:pPr lvl="1" eaLnBrk="1" hangingPunct="1"/>
            <a:endParaRPr lang="fr-FR" dirty="0">
              <a:latin typeface="+mj-lt"/>
              <a:ea typeface="ＭＳ Ｐゴシック" pitchFamily="34" charset="-128"/>
            </a:endParaRPr>
          </a:p>
        </p:txBody>
      </p:sp>
      <p:sp>
        <p:nvSpPr>
          <p:cNvPr id="116739" name="Espace réservé du numéro de diapositive 5"/>
          <p:cNvSpPr>
            <a:spLocks noGrp="1"/>
          </p:cNvSpPr>
          <p:nvPr>
            <p:ph type="sldNum" sz="quarter" idx="12"/>
          </p:nvPr>
        </p:nvSpPr>
        <p:spPr bwMode="auto">
          <a:noFill/>
          <a:ln>
            <a:miter lim="800000"/>
            <a:headEnd/>
            <a:tailEnd/>
          </a:ln>
        </p:spPr>
        <p:txBody>
          <a:bodyPr/>
          <a:lstStyle/>
          <a:p>
            <a:fld id="{12F14A6E-0034-4A2F-9A41-0319A08EBAD4}" type="slidenum">
              <a:rPr lang="fr-FR" smtClean="0"/>
              <a:pPr/>
              <a:t>78</a:t>
            </a:fld>
            <a:endParaRPr lang="fr-FR"/>
          </a:p>
        </p:txBody>
      </p:sp>
      <p:sp>
        <p:nvSpPr>
          <p:cNvPr id="7" name="Titre 1"/>
          <p:cNvSpPr>
            <a:spLocks noGrp="1"/>
          </p:cNvSpPr>
          <p:nvPr>
            <p:ph type="title"/>
          </p:nvPr>
        </p:nvSpPr>
        <p:spPr>
          <a:xfrm>
            <a:off x="1524000" y="347663"/>
            <a:ext cx="5564188" cy="990600"/>
          </a:xfrm>
        </p:spPr>
        <p:txBody>
          <a:bodyPr/>
          <a:lstStyle/>
          <a:p>
            <a:pPr eaLnBrk="1" hangingPunct="1">
              <a:defRPr/>
            </a:pPr>
            <a:r>
              <a:rPr lang="fr-FR" b="1" dirty="0">
                <a:ea typeface="ＭＳ Ｐゴシック" pitchFamily="34" charset="-128"/>
              </a:rPr>
              <a:t>Questions fréquentes</a:t>
            </a:r>
          </a:p>
        </p:txBody>
      </p:sp>
      <p:sp>
        <p:nvSpPr>
          <p:cNvPr id="8" name="Rectangle 7"/>
          <p:cNvSpPr/>
          <p:nvPr/>
        </p:nvSpPr>
        <p:spPr>
          <a:xfrm>
            <a:off x="1524000" y="5569844"/>
            <a:ext cx="9144000" cy="1384995"/>
          </a:xfrm>
          <a:prstGeom prst="rect">
            <a:avLst/>
          </a:prstGeom>
        </p:spPr>
        <p:txBody>
          <a:bodyPr wrap="square">
            <a:spAutoFit/>
          </a:bodyPr>
          <a:lstStyle/>
          <a:p>
            <a:pPr fontAlgn="base">
              <a:spcBef>
                <a:spcPct val="0"/>
              </a:spcBef>
              <a:spcAft>
                <a:spcPct val="0"/>
              </a:spcAft>
              <a:defRPr/>
            </a:pPr>
            <a:r>
              <a:rPr lang="fr-FR" sz="1400" i="1" dirty="0">
                <a:solidFill>
                  <a:prstClr val="black"/>
                </a:solidFill>
                <a:ea typeface="ＭＳ Ｐゴシック" pitchFamily="34" charset="-128"/>
                <a:cs typeface="Arial" pitchFamily="34" charset="0"/>
              </a:rPr>
              <a:t>Sources: </a:t>
            </a:r>
          </a:p>
          <a:p>
            <a:pPr fontAlgn="base">
              <a:spcBef>
                <a:spcPct val="0"/>
              </a:spcBef>
              <a:spcAft>
                <a:spcPct val="0"/>
              </a:spcAft>
              <a:defRPr/>
            </a:pPr>
            <a:r>
              <a:rPr lang="fr-FR" sz="1400" i="1" dirty="0">
                <a:solidFill>
                  <a:prstClr val="black"/>
                </a:solidFill>
                <a:ea typeface="ＭＳ Ｐゴシック" pitchFamily="34" charset="-128"/>
              </a:rPr>
              <a:t>HAS, ‘</a:t>
            </a:r>
            <a:r>
              <a:rPr lang="fr-FR" sz="1400" i="1" dirty="0">
                <a:solidFill>
                  <a:prstClr val="black"/>
                </a:solidFill>
                <a:ea typeface="ＭＳ Ｐゴシック" pitchFamily="34" charset="-128"/>
                <a:cs typeface="Arial" pitchFamily="34" charset="0"/>
              </a:rPr>
              <a:t>Questions spécifiques à l’utilisation des ADVIH’, mars 2015.</a:t>
            </a:r>
            <a:r>
              <a:rPr lang="fr-FR" sz="1400" i="1" dirty="0">
                <a:solidFill>
                  <a:prstClr val="black"/>
                </a:solidFill>
                <a:ea typeface="ＭＳ Ｐゴシック" pitchFamily="34" charset="-128"/>
              </a:rPr>
              <a:t> </a:t>
            </a:r>
            <a:r>
              <a:rPr lang="fr-FR" sz="1400" i="1" dirty="0">
                <a:solidFill>
                  <a:prstClr val="black"/>
                </a:solidFill>
                <a:ea typeface="ＭＳ Ｐゴシック" pitchFamily="34" charset="-128"/>
                <a:hlinkClick r:id="rId3"/>
              </a:rPr>
              <a:t>http://www.has-sante.fr/portail/jcms/c_2023282/fr/questions-specifiques-a-lutilisation-des-advih</a:t>
            </a:r>
            <a:r>
              <a:rPr lang="fr-FR" sz="1400" i="1" dirty="0">
                <a:solidFill>
                  <a:prstClr val="black"/>
                </a:solidFill>
                <a:ea typeface="ＭＳ Ｐゴシック" pitchFamily="34" charset="-128"/>
              </a:rPr>
              <a:t> </a:t>
            </a:r>
          </a:p>
          <a:p>
            <a:pPr fontAlgn="base">
              <a:spcBef>
                <a:spcPct val="0"/>
              </a:spcBef>
              <a:spcAft>
                <a:spcPct val="0"/>
              </a:spcAft>
              <a:defRPr/>
            </a:pPr>
            <a:r>
              <a:rPr lang="fr-FR" sz="1400" i="1" dirty="0" err="1">
                <a:solidFill>
                  <a:prstClr val="black"/>
                </a:solidFill>
                <a:ea typeface="ＭＳ Ｐゴシック" pitchFamily="34" charset="-128"/>
              </a:rPr>
              <a:t>Cespharm</a:t>
            </a:r>
            <a:r>
              <a:rPr lang="fr-FR" sz="1400" i="1" dirty="0">
                <a:solidFill>
                  <a:prstClr val="black"/>
                </a:solidFill>
                <a:ea typeface="ＭＳ Ｐゴシック" pitchFamily="34" charset="-128"/>
              </a:rPr>
              <a:t>, « Fiche pratique: accompagner la dispensation d’un autotest de dépistage du VIH »,, juillet 2015. </a:t>
            </a:r>
            <a:r>
              <a:rPr lang="fr-FR" sz="1100" i="1" dirty="0">
                <a:solidFill>
                  <a:prstClr val="black"/>
                </a:solidFill>
                <a:latin typeface="Arial" pitchFamily="34" charset="0"/>
                <a:ea typeface="ＭＳ Ｐゴシック" pitchFamily="34" charset="-128"/>
                <a:hlinkClick r:id="rId4"/>
              </a:rPr>
              <a:t> </a:t>
            </a:r>
            <a:r>
              <a:rPr lang="fr-FR" sz="1400" i="1" dirty="0">
                <a:solidFill>
                  <a:prstClr val="black"/>
                </a:solidFill>
                <a:ea typeface="ＭＳ Ｐゴシック" pitchFamily="34" charset="-128"/>
                <a:hlinkClick r:id="rId4"/>
              </a:rPr>
              <a:t>http://www.cespharm.fr/fr/Prevention-sante</a:t>
            </a:r>
            <a:r>
              <a:rPr lang="fr-FR" sz="1400" i="1" dirty="0">
                <a:solidFill>
                  <a:prstClr val="black"/>
                </a:solidFill>
                <a:ea typeface="ＭＳ Ｐゴシック" pitchFamily="34" charset="-128"/>
                <a:hlinkClick r:id="rId5"/>
              </a:rPr>
              <a:t> </a:t>
            </a:r>
          </a:p>
          <a:p>
            <a:pPr fontAlgn="base">
              <a:spcBef>
                <a:spcPct val="0"/>
              </a:spcBef>
              <a:spcAft>
                <a:spcPct val="0"/>
              </a:spcAft>
              <a:buFont typeface="Arial" pitchFamily="34" charset="0"/>
              <a:buNone/>
              <a:defRPr/>
            </a:pPr>
            <a:endParaRPr lang="fr-FR" sz="1400" i="1" dirty="0">
              <a:solidFill>
                <a:prstClr val="black"/>
              </a:solidFill>
              <a:ea typeface="ＭＳ Ｐゴシック" pitchFamily="34" charset="-128"/>
              <a:cs typeface="Arial" pitchFamily="34" charset="0"/>
            </a:endParaRPr>
          </a:p>
        </p:txBody>
      </p:sp>
      <p:pic>
        <p:nvPicPr>
          <p:cNvPr id="10" name="Image 9" descr="Picto_BAA_2-e1398419607522.png"/>
          <p:cNvPicPr>
            <a:picLocks noChangeAspect="1"/>
          </p:cNvPicPr>
          <p:nvPr/>
        </p:nvPicPr>
        <p:blipFill>
          <a:blip r:embed="rId6" cstate="print"/>
          <a:stretch>
            <a:fillRect/>
          </a:stretch>
        </p:blipFill>
        <p:spPr>
          <a:xfrm>
            <a:off x="8953171" y="2549339"/>
            <a:ext cx="1576291" cy="1080416"/>
          </a:xfrm>
          <a:prstGeom prst="rect">
            <a:avLst/>
          </a:prstGeom>
        </p:spPr>
      </p:pic>
    </p:spTree>
    <p:extLst>
      <p:ext uri="{BB962C8B-B14F-4D97-AF65-F5344CB8AC3E}">
        <p14:creationId xmlns:p14="http://schemas.microsoft.com/office/powerpoint/2010/main" val="773622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81595" y="2933599"/>
            <a:ext cx="7898765" cy="738664"/>
          </a:xfrm>
          <a:prstGeom prst="rect">
            <a:avLst/>
          </a:prstGeom>
        </p:spPr>
        <p:txBody>
          <a:bodyPr vert="horz" wrap="square" lIns="0" tIns="0" rIns="0" bIns="0" rtlCol="0">
            <a:spAutoFit/>
          </a:bodyPr>
          <a:lstStyle/>
          <a:p>
            <a:pPr marL="12700"/>
            <a:r>
              <a:rPr sz="4800" b="1" spc="-5" dirty="0">
                <a:solidFill>
                  <a:srgbClr val="001F5F"/>
                </a:solidFill>
                <a:latin typeface="Calibri"/>
                <a:cs typeface="Calibri"/>
              </a:rPr>
              <a:t>PRIS</a:t>
            </a:r>
            <a:r>
              <a:rPr sz="4800" b="1" dirty="0">
                <a:solidFill>
                  <a:srgbClr val="001F5F"/>
                </a:solidFill>
                <a:latin typeface="Calibri"/>
                <a:cs typeface="Calibri"/>
              </a:rPr>
              <a:t>E</a:t>
            </a:r>
            <a:r>
              <a:rPr sz="4800" b="1" spc="-15" dirty="0">
                <a:solidFill>
                  <a:srgbClr val="001F5F"/>
                </a:solidFill>
                <a:latin typeface="Calibri"/>
                <a:cs typeface="Calibri"/>
              </a:rPr>
              <a:t> </a:t>
            </a:r>
            <a:r>
              <a:rPr sz="4800" b="1" spc="-5" dirty="0">
                <a:solidFill>
                  <a:srgbClr val="001F5F"/>
                </a:solidFill>
                <a:latin typeface="Calibri"/>
                <a:cs typeface="Calibri"/>
              </a:rPr>
              <a:t>D</a:t>
            </a:r>
            <a:r>
              <a:rPr sz="4800" b="1" dirty="0">
                <a:solidFill>
                  <a:srgbClr val="001F5F"/>
                </a:solidFill>
                <a:latin typeface="Calibri"/>
                <a:cs typeface="Calibri"/>
              </a:rPr>
              <a:t>E RISQ</a:t>
            </a:r>
            <a:r>
              <a:rPr sz="4800" b="1" spc="15" dirty="0">
                <a:solidFill>
                  <a:srgbClr val="001F5F"/>
                </a:solidFill>
                <a:latin typeface="Calibri"/>
                <a:cs typeface="Calibri"/>
              </a:rPr>
              <a:t>U</a:t>
            </a:r>
            <a:r>
              <a:rPr sz="4800" b="1" dirty="0">
                <a:solidFill>
                  <a:srgbClr val="001F5F"/>
                </a:solidFill>
                <a:latin typeface="Calibri"/>
                <a:cs typeface="Calibri"/>
              </a:rPr>
              <a:t>E</a:t>
            </a:r>
            <a:r>
              <a:rPr sz="4800" b="1" spc="-20" dirty="0">
                <a:solidFill>
                  <a:srgbClr val="001F5F"/>
                </a:solidFill>
                <a:latin typeface="Calibri"/>
                <a:cs typeface="Calibri"/>
              </a:rPr>
              <a:t> </a:t>
            </a:r>
            <a:r>
              <a:rPr sz="4800" b="1" spc="-25" dirty="0">
                <a:solidFill>
                  <a:srgbClr val="001F5F"/>
                </a:solidFill>
                <a:latin typeface="Calibri"/>
                <a:cs typeface="Calibri"/>
              </a:rPr>
              <a:t>S</a:t>
            </a:r>
            <a:r>
              <a:rPr sz="4800" b="1" spc="-10" dirty="0">
                <a:solidFill>
                  <a:srgbClr val="001F5F"/>
                </a:solidFill>
                <a:latin typeface="Calibri"/>
                <a:cs typeface="Calibri"/>
              </a:rPr>
              <a:t>E</a:t>
            </a:r>
            <a:r>
              <a:rPr sz="4800" b="1" dirty="0">
                <a:solidFill>
                  <a:srgbClr val="001F5F"/>
                </a:solidFill>
                <a:latin typeface="Calibri"/>
                <a:cs typeface="Calibri"/>
              </a:rPr>
              <a:t>XUE</a:t>
            </a:r>
            <a:r>
              <a:rPr sz="4800" b="1" spc="10" dirty="0">
                <a:solidFill>
                  <a:srgbClr val="001F5F"/>
                </a:solidFill>
                <a:latin typeface="Calibri"/>
                <a:cs typeface="Calibri"/>
              </a:rPr>
              <a:t>L</a:t>
            </a:r>
            <a:r>
              <a:rPr sz="4800" b="1" dirty="0">
                <a:solidFill>
                  <a:srgbClr val="001F5F"/>
                </a:solidFill>
                <a:latin typeface="Calibri"/>
                <a:cs typeface="Calibri"/>
              </a:rPr>
              <a:t>&lt;</a:t>
            </a:r>
            <a:r>
              <a:rPr sz="4800" b="1" spc="-45" dirty="0">
                <a:solidFill>
                  <a:srgbClr val="001F5F"/>
                </a:solidFill>
                <a:latin typeface="Calibri"/>
                <a:cs typeface="Calibri"/>
              </a:rPr>
              <a:t> </a:t>
            </a:r>
            <a:r>
              <a:rPr sz="4800" b="1" dirty="0">
                <a:solidFill>
                  <a:srgbClr val="001F5F"/>
                </a:solidFill>
                <a:latin typeface="Calibri"/>
                <a:cs typeface="Calibri"/>
              </a:rPr>
              <a:t>48</a:t>
            </a:r>
            <a:r>
              <a:rPr sz="4800" b="1" spc="-10" dirty="0">
                <a:solidFill>
                  <a:srgbClr val="001F5F"/>
                </a:solidFill>
                <a:latin typeface="Calibri"/>
                <a:cs typeface="Calibri"/>
              </a:rPr>
              <a:t> </a:t>
            </a:r>
            <a:r>
              <a:rPr sz="4800" b="1" dirty="0">
                <a:solidFill>
                  <a:srgbClr val="001F5F"/>
                </a:solidFill>
                <a:latin typeface="Calibri"/>
                <a:cs typeface="Calibri"/>
              </a:rPr>
              <a:t>H</a:t>
            </a:r>
            <a:endParaRPr sz="48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3" name="Rectangle 11"/>
          <p:cNvSpPr>
            <a:spLocks noGrp="1" noChangeArrowheads="1"/>
          </p:cNvSpPr>
          <p:nvPr>
            <p:ph type="title"/>
          </p:nvPr>
        </p:nvSpPr>
        <p:spPr bwMode="auto">
          <a:xfrm>
            <a:off x="1981200" y="274638"/>
            <a:ext cx="8229600" cy="114300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29" tIns="45715" rIns="91429" bIns="45715" numCol="1" anchor="t" anchorCtr="0" compatLnSpc="1">
            <a:prstTxWarp prst="textNoShape">
              <a:avLst/>
            </a:prstTxWarp>
          </a:bodyPr>
          <a:lstStyle/>
          <a:p>
            <a:r>
              <a:rPr lang="mr-IN" sz="2400" dirty="0" smtClean="0">
                <a:latin typeface="Arial" charset="0"/>
              </a:rPr>
              <a:t>…</a:t>
            </a:r>
            <a:r>
              <a:rPr lang="fr-FR" sz="2400" dirty="0" smtClean="0">
                <a:latin typeface="Arial" charset="0"/>
              </a:rPr>
              <a:t> un </a:t>
            </a:r>
            <a:r>
              <a:rPr lang="fr-FR" sz="2400" dirty="0">
                <a:latin typeface="Arial" charset="0"/>
              </a:rPr>
              <a:t>voyage en pirogue, puis en train, puis en bateau, puis en avion</a:t>
            </a:r>
            <a:r>
              <a:rPr lang="is-IS" sz="2400" dirty="0">
                <a:latin typeface="Arial" charset="0"/>
              </a:rPr>
              <a:t>…</a:t>
            </a:r>
            <a:endParaRPr lang="fr-FR" sz="2400" dirty="0">
              <a:latin typeface="Arial" charset="0"/>
            </a:endParaRPr>
          </a:p>
        </p:txBody>
      </p:sp>
      <p:pic>
        <p:nvPicPr>
          <p:cNvPr id="7" name="Image 6"/>
          <p:cNvPicPr>
            <a:picLocks noChangeAspect="1"/>
          </p:cNvPicPr>
          <p:nvPr/>
        </p:nvPicPr>
        <p:blipFill rotWithShape="1">
          <a:blip r:embed="rId2" cstate="screen">
            <a:extLst>
              <a:ext uri="{28A0092B-C50C-407E-A947-70E740481C1C}">
                <a14:useLocalDpi xmlns:a14="http://schemas.microsoft.com/office/drawing/2010/main"/>
              </a:ext>
            </a:extLst>
          </a:blip>
          <a:srcRect l="1926" r="2347" b="4001"/>
          <a:stretch/>
        </p:blipFill>
        <p:spPr>
          <a:xfrm>
            <a:off x="4206646" y="1520383"/>
            <a:ext cx="4708754" cy="4721171"/>
          </a:xfrm>
          <a:prstGeom prst="rect">
            <a:avLst/>
          </a:prstGeom>
          <a:ln>
            <a:noFill/>
          </a:ln>
          <a:effectLst>
            <a:outerShdw blurRad="292100" dist="139700" dir="2700000" algn="tl" rotWithShape="0">
              <a:srgbClr val="333333">
                <a:alpha val="65000"/>
              </a:srgbClr>
            </a:outerShdw>
          </a:effectLst>
        </p:spPr>
      </p:pic>
      <p:sp>
        <p:nvSpPr>
          <p:cNvPr id="4" name="Text Box 6"/>
          <p:cNvSpPr txBox="1">
            <a:spLocks noChangeArrowheads="1"/>
          </p:cNvSpPr>
          <p:nvPr/>
        </p:nvSpPr>
        <p:spPr bwMode="auto">
          <a:xfrm>
            <a:off x="2490329" y="6398170"/>
            <a:ext cx="7944838" cy="23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lIns="91429" tIns="45715" rIns="91429" bIns="45715">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914400" eaLnBrk="0" fontAlgn="base" hangingPunct="0">
              <a:spcBef>
                <a:spcPct val="0"/>
              </a:spcBef>
              <a:spcAft>
                <a:spcPct val="0"/>
              </a:spcAft>
            </a:pPr>
            <a:r>
              <a:rPr lang="fr-FR" sz="900" b="1" dirty="0">
                <a:solidFill>
                  <a:srgbClr val="000000"/>
                </a:solidFill>
                <a:cs typeface="ＭＳ Ｐゴシック" charset="0"/>
              </a:rPr>
              <a:t>Faria et al. Science 2014                                                        Infographie « le Monde »</a:t>
            </a:r>
          </a:p>
        </p:txBody>
      </p:sp>
      <p:pic>
        <p:nvPicPr>
          <p:cNvPr id="2" name="Image 1"/>
          <p:cNvPicPr>
            <a:picLocks noChangeAspect="1"/>
          </p:cNvPicPr>
          <p:nvPr/>
        </p:nvPicPr>
        <p:blipFill>
          <a:blip r:embed="rId3"/>
          <a:stretch>
            <a:fillRect/>
          </a:stretch>
        </p:blipFill>
        <p:spPr>
          <a:xfrm>
            <a:off x="2101991" y="2753360"/>
            <a:ext cx="1868506" cy="2438400"/>
          </a:xfrm>
          <a:prstGeom prst="rect">
            <a:avLst/>
          </a:prstGeom>
        </p:spPr>
      </p:pic>
      <p:cxnSp>
        <p:nvCxnSpPr>
          <p:cNvPr id="5" name="Connecteur droit 4"/>
          <p:cNvCxnSpPr/>
          <p:nvPr/>
        </p:nvCxnSpPr>
        <p:spPr bwMode="auto">
          <a:xfrm>
            <a:off x="3917246" y="2804160"/>
            <a:ext cx="1390791"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 name="Connecteur droit 8"/>
          <p:cNvCxnSpPr/>
          <p:nvPr/>
        </p:nvCxnSpPr>
        <p:spPr bwMode="auto">
          <a:xfrm flipV="1">
            <a:off x="3917245" y="4968240"/>
            <a:ext cx="1074702" cy="14224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9947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255786"/>
            <a:ext cx="8986520" cy="875368"/>
          </a:xfrm>
          <a:prstGeom prst="rect">
            <a:avLst/>
          </a:prstGeom>
        </p:spPr>
        <p:txBody>
          <a:bodyPr vert="horz" wrap="square" lIns="0" tIns="0" rIns="0" bIns="0" numCol="1" rtlCol="0" anchor="ctr" anchorCtr="0" compatLnSpc="1">
            <a:prstTxWarp prst="textNoShape">
              <a:avLst/>
            </a:prstTxWarp>
            <a:spAutoFit/>
          </a:bodyPr>
          <a:lstStyle/>
          <a:p>
            <a:pPr marL="431800"/>
            <a:r>
              <a:rPr dirty="0"/>
              <a:t>UN</a:t>
            </a:r>
            <a:r>
              <a:rPr spc="-15" dirty="0"/>
              <a:t> </a:t>
            </a:r>
            <a:r>
              <a:rPr dirty="0"/>
              <a:t>HOMME,</a:t>
            </a:r>
            <a:r>
              <a:rPr spc="-5" dirty="0"/>
              <a:t> </a:t>
            </a:r>
            <a:r>
              <a:rPr dirty="0"/>
              <a:t>LA</a:t>
            </a:r>
            <a:r>
              <a:rPr spc="15" dirty="0"/>
              <a:t> </a:t>
            </a:r>
            <a:r>
              <a:rPr spc="-5" dirty="0"/>
              <a:t>Q</a:t>
            </a:r>
            <a:r>
              <a:rPr spc="-90" dirty="0"/>
              <a:t>U</a:t>
            </a:r>
            <a:r>
              <a:rPr dirty="0"/>
              <a:t>ARAN</a:t>
            </a:r>
            <a:r>
              <a:rPr spc="-295" dirty="0"/>
              <a:t>T</a:t>
            </a:r>
            <a:r>
              <a:rPr dirty="0"/>
              <a:t>AINE,</a:t>
            </a:r>
          </a:p>
          <a:p>
            <a:pPr marL="431800"/>
            <a:r>
              <a:rPr dirty="0">
                <a:latin typeface="Calibri"/>
                <a:cs typeface="Calibri"/>
              </a:rPr>
              <a:t>SE</a:t>
            </a:r>
            <a:r>
              <a:rPr spc="-25" dirty="0">
                <a:latin typeface="Calibri"/>
                <a:cs typeface="Calibri"/>
              </a:rPr>
              <a:t> </a:t>
            </a:r>
            <a:r>
              <a:rPr dirty="0">
                <a:latin typeface="Calibri"/>
                <a:cs typeface="Calibri"/>
              </a:rPr>
              <a:t>PR</a:t>
            </a:r>
            <a:r>
              <a:rPr spc="-30" dirty="0">
                <a:latin typeface="Calibri"/>
                <a:cs typeface="Calibri"/>
              </a:rPr>
              <a:t>E</a:t>
            </a:r>
            <a:r>
              <a:rPr dirty="0">
                <a:latin typeface="Calibri"/>
                <a:cs typeface="Calibri"/>
              </a:rPr>
              <a:t>SENTE </a:t>
            </a:r>
            <a:r>
              <a:rPr spc="-65" dirty="0">
                <a:latin typeface="Calibri"/>
                <a:cs typeface="Calibri"/>
              </a:rPr>
              <a:t>A</a:t>
            </a:r>
            <a:r>
              <a:rPr dirty="0">
                <a:latin typeface="Calibri"/>
                <a:cs typeface="Calibri"/>
              </a:rPr>
              <a:t>U </a:t>
            </a:r>
            <a:r>
              <a:rPr spc="-30" dirty="0">
                <a:latin typeface="Calibri"/>
                <a:cs typeface="Calibri"/>
              </a:rPr>
              <a:t>C</a:t>
            </a:r>
            <a:r>
              <a:rPr dirty="0">
                <a:latin typeface="Calibri"/>
                <a:cs typeface="Calibri"/>
              </a:rPr>
              <a:t>OMP</a:t>
            </a:r>
            <a:r>
              <a:rPr spc="-105" dirty="0">
                <a:latin typeface="Calibri"/>
                <a:cs typeface="Calibri"/>
              </a:rPr>
              <a:t>T</a:t>
            </a:r>
            <a:r>
              <a:rPr dirty="0">
                <a:latin typeface="Calibri"/>
                <a:cs typeface="Calibri"/>
              </a:rPr>
              <a:t>OI</a:t>
            </a:r>
            <a:r>
              <a:rPr spc="-15" dirty="0">
                <a:latin typeface="Calibri"/>
                <a:cs typeface="Calibri"/>
              </a:rPr>
              <a:t>R</a:t>
            </a:r>
            <a:r>
              <a:rPr dirty="0">
                <a:latin typeface="Calibri"/>
                <a:cs typeface="Calibri"/>
              </a:rPr>
              <a:t>…</a:t>
            </a:r>
          </a:p>
        </p:txBody>
      </p:sp>
      <p:sp>
        <p:nvSpPr>
          <p:cNvPr id="3" name="object 3"/>
          <p:cNvSpPr txBox="1"/>
          <p:nvPr/>
        </p:nvSpPr>
        <p:spPr>
          <a:xfrm>
            <a:off x="2441244" y="1562232"/>
            <a:ext cx="7571740" cy="754587"/>
          </a:xfrm>
          <a:prstGeom prst="rect">
            <a:avLst/>
          </a:prstGeom>
        </p:spPr>
        <p:txBody>
          <a:bodyPr vert="horz" wrap="square" lIns="0" tIns="0" rIns="0" bIns="0" rtlCol="0">
            <a:spAutoFit/>
          </a:bodyPr>
          <a:lstStyle/>
          <a:p>
            <a:pPr marL="91440">
              <a:lnSpc>
                <a:spcPts val="2915"/>
              </a:lnSpc>
            </a:pPr>
            <a:r>
              <a:rPr sz="2700" b="1" i="1" dirty="0">
                <a:solidFill>
                  <a:srgbClr val="001F5F"/>
                </a:solidFill>
                <a:latin typeface="Calibri"/>
                <a:cs typeface="Calibri"/>
              </a:rPr>
              <a:t>«</a:t>
            </a:r>
            <a:r>
              <a:rPr sz="2700" b="1" i="1" spc="-35" dirty="0">
                <a:solidFill>
                  <a:srgbClr val="001F5F"/>
                </a:solidFill>
                <a:latin typeface="Calibri"/>
                <a:cs typeface="Calibri"/>
              </a:rPr>
              <a:t> </a:t>
            </a:r>
            <a:r>
              <a:rPr sz="2700" b="1" i="1" spc="-15" dirty="0">
                <a:solidFill>
                  <a:srgbClr val="001F5F"/>
                </a:solidFill>
                <a:latin typeface="Calibri"/>
                <a:cs typeface="Calibri"/>
              </a:rPr>
              <a:t>J</a:t>
            </a:r>
            <a:r>
              <a:rPr sz="2700" b="1" i="1" dirty="0">
                <a:solidFill>
                  <a:srgbClr val="001F5F"/>
                </a:solidFill>
                <a:latin typeface="Calibri"/>
                <a:cs typeface="Calibri"/>
              </a:rPr>
              <a:t>e</a:t>
            </a:r>
            <a:r>
              <a:rPr sz="2700" b="1" i="1" spc="20" dirty="0">
                <a:solidFill>
                  <a:srgbClr val="001F5F"/>
                </a:solidFill>
                <a:latin typeface="Calibri"/>
                <a:cs typeface="Calibri"/>
              </a:rPr>
              <a:t> </a:t>
            </a:r>
            <a:r>
              <a:rPr sz="2700" b="1" i="1" spc="-5" dirty="0">
                <a:solidFill>
                  <a:srgbClr val="001F5F"/>
                </a:solidFill>
                <a:latin typeface="Calibri"/>
                <a:cs typeface="Calibri"/>
              </a:rPr>
              <a:t>v</a:t>
            </a:r>
            <a:r>
              <a:rPr sz="2700" b="1" i="1" spc="5" dirty="0">
                <a:solidFill>
                  <a:srgbClr val="001F5F"/>
                </a:solidFill>
                <a:latin typeface="Calibri"/>
                <a:cs typeface="Calibri"/>
              </a:rPr>
              <a:t>ou</a:t>
            </a:r>
            <a:r>
              <a:rPr sz="2700" b="1" i="1" dirty="0">
                <a:solidFill>
                  <a:srgbClr val="001F5F"/>
                </a:solidFill>
                <a:latin typeface="Calibri"/>
                <a:cs typeface="Calibri"/>
              </a:rPr>
              <a:t>d</a:t>
            </a:r>
            <a:r>
              <a:rPr sz="2700" b="1" i="1" spc="10" dirty="0">
                <a:solidFill>
                  <a:srgbClr val="001F5F"/>
                </a:solidFill>
                <a:latin typeface="Calibri"/>
                <a:cs typeface="Calibri"/>
              </a:rPr>
              <a:t>r</a:t>
            </a:r>
            <a:r>
              <a:rPr sz="2700" b="1" i="1" spc="-20" dirty="0">
                <a:solidFill>
                  <a:srgbClr val="001F5F"/>
                </a:solidFill>
                <a:latin typeface="Calibri"/>
                <a:cs typeface="Calibri"/>
              </a:rPr>
              <a:t>a</a:t>
            </a:r>
            <a:r>
              <a:rPr sz="2700" b="1" i="1" dirty="0">
                <a:solidFill>
                  <a:srgbClr val="001F5F"/>
                </a:solidFill>
                <a:latin typeface="Calibri"/>
                <a:cs typeface="Calibri"/>
              </a:rPr>
              <a:t>is</a:t>
            </a:r>
            <a:r>
              <a:rPr sz="2700" b="1" i="1" spc="-95" dirty="0">
                <a:solidFill>
                  <a:srgbClr val="001F5F"/>
                </a:solidFill>
                <a:latin typeface="Calibri"/>
                <a:cs typeface="Calibri"/>
              </a:rPr>
              <a:t> </a:t>
            </a:r>
            <a:r>
              <a:rPr sz="2700" b="1" i="1" spc="5" dirty="0">
                <a:solidFill>
                  <a:srgbClr val="001F5F"/>
                </a:solidFill>
                <a:latin typeface="Calibri"/>
                <a:cs typeface="Calibri"/>
              </a:rPr>
              <a:t>s</a:t>
            </a:r>
            <a:r>
              <a:rPr sz="2700" b="1" i="1" dirty="0">
                <a:solidFill>
                  <a:srgbClr val="001F5F"/>
                </a:solidFill>
                <a:latin typeface="Calibri"/>
                <a:cs typeface="Calibri"/>
              </a:rPr>
              <a:t>av</a:t>
            </a:r>
            <a:r>
              <a:rPr sz="2700" b="1" i="1" spc="5" dirty="0">
                <a:solidFill>
                  <a:srgbClr val="001F5F"/>
                </a:solidFill>
                <a:latin typeface="Calibri"/>
                <a:cs typeface="Calibri"/>
              </a:rPr>
              <a:t>o</a:t>
            </a:r>
            <a:r>
              <a:rPr sz="2700" b="1" i="1" dirty="0">
                <a:solidFill>
                  <a:srgbClr val="001F5F"/>
                </a:solidFill>
                <a:latin typeface="Calibri"/>
                <a:cs typeface="Calibri"/>
              </a:rPr>
              <a:t>ir</a:t>
            </a:r>
            <a:r>
              <a:rPr sz="2700" b="1" i="1" spc="-75" dirty="0">
                <a:solidFill>
                  <a:srgbClr val="001F5F"/>
                </a:solidFill>
                <a:latin typeface="Calibri"/>
                <a:cs typeface="Calibri"/>
              </a:rPr>
              <a:t> </a:t>
            </a:r>
            <a:r>
              <a:rPr sz="2700" b="1" i="1" spc="5" dirty="0">
                <a:solidFill>
                  <a:srgbClr val="001F5F"/>
                </a:solidFill>
                <a:latin typeface="Calibri"/>
                <a:cs typeface="Calibri"/>
              </a:rPr>
              <a:t>s</a:t>
            </a:r>
            <a:r>
              <a:rPr sz="2700" b="1" i="1" dirty="0">
                <a:solidFill>
                  <a:srgbClr val="001F5F"/>
                </a:solidFill>
                <a:latin typeface="Calibri"/>
                <a:cs typeface="Calibri"/>
              </a:rPr>
              <a:t>i </a:t>
            </a:r>
            <a:r>
              <a:rPr sz="2700" b="1" i="1" spc="-5" dirty="0">
                <a:solidFill>
                  <a:srgbClr val="001F5F"/>
                </a:solidFill>
                <a:latin typeface="Calibri"/>
                <a:cs typeface="Calibri"/>
              </a:rPr>
              <a:t>vo</a:t>
            </a:r>
            <a:r>
              <a:rPr sz="2700" b="1" i="1" spc="5" dirty="0">
                <a:solidFill>
                  <a:srgbClr val="001F5F"/>
                </a:solidFill>
                <a:latin typeface="Calibri"/>
                <a:cs typeface="Calibri"/>
              </a:rPr>
              <a:t>u</a:t>
            </a:r>
            <a:r>
              <a:rPr sz="2700" b="1" i="1" dirty="0">
                <a:solidFill>
                  <a:srgbClr val="001F5F"/>
                </a:solidFill>
                <a:latin typeface="Calibri"/>
                <a:cs typeface="Calibri"/>
              </a:rPr>
              <a:t>s</a:t>
            </a:r>
            <a:r>
              <a:rPr sz="2700" b="1" i="1" spc="-75" dirty="0">
                <a:solidFill>
                  <a:srgbClr val="001F5F"/>
                </a:solidFill>
                <a:latin typeface="Calibri"/>
                <a:cs typeface="Calibri"/>
              </a:rPr>
              <a:t> </a:t>
            </a:r>
            <a:r>
              <a:rPr sz="2700" b="1" i="1" spc="-5" dirty="0">
                <a:solidFill>
                  <a:srgbClr val="001F5F"/>
                </a:solidFill>
                <a:latin typeface="Calibri"/>
                <a:cs typeface="Calibri"/>
              </a:rPr>
              <a:t>v</a:t>
            </a:r>
            <a:r>
              <a:rPr sz="2700" b="1" i="1" spc="10" dirty="0">
                <a:solidFill>
                  <a:srgbClr val="001F5F"/>
                </a:solidFill>
                <a:latin typeface="Calibri"/>
                <a:cs typeface="Calibri"/>
              </a:rPr>
              <a:t>e</a:t>
            </a:r>
            <a:r>
              <a:rPr sz="2700" b="1" i="1" spc="5" dirty="0">
                <a:solidFill>
                  <a:srgbClr val="001F5F"/>
                </a:solidFill>
                <a:latin typeface="Calibri"/>
                <a:cs typeface="Calibri"/>
              </a:rPr>
              <a:t>n</a:t>
            </a:r>
            <a:r>
              <a:rPr sz="2700" b="1" i="1" dirty="0">
                <a:solidFill>
                  <a:srgbClr val="001F5F"/>
                </a:solidFill>
                <a:latin typeface="Calibri"/>
                <a:cs typeface="Calibri"/>
              </a:rPr>
              <a:t>dez</a:t>
            </a:r>
            <a:r>
              <a:rPr sz="2700" b="1" i="1" spc="-85" dirty="0">
                <a:solidFill>
                  <a:srgbClr val="001F5F"/>
                </a:solidFill>
                <a:latin typeface="Calibri"/>
                <a:cs typeface="Calibri"/>
              </a:rPr>
              <a:t> </a:t>
            </a:r>
            <a:r>
              <a:rPr sz="2700" b="1" i="1" dirty="0">
                <a:solidFill>
                  <a:srgbClr val="001F5F"/>
                </a:solidFill>
                <a:latin typeface="Calibri"/>
                <a:cs typeface="Calibri"/>
              </a:rPr>
              <a:t>d</a:t>
            </a:r>
            <a:r>
              <a:rPr sz="2700" b="1" i="1" spc="15" dirty="0">
                <a:solidFill>
                  <a:srgbClr val="001F5F"/>
                </a:solidFill>
                <a:latin typeface="Calibri"/>
                <a:cs typeface="Calibri"/>
              </a:rPr>
              <a:t>e</a:t>
            </a:r>
            <a:r>
              <a:rPr sz="2700" b="1" i="1" dirty="0">
                <a:solidFill>
                  <a:srgbClr val="001F5F"/>
                </a:solidFill>
                <a:latin typeface="Calibri"/>
                <a:cs typeface="Calibri"/>
              </a:rPr>
              <a:t>s</a:t>
            </a:r>
            <a:r>
              <a:rPr sz="2700" b="1" i="1" spc="-50" dirty="0">
                <a:solidFill>
                  <a:srgbClr val="001F5F"/>
                </a:solidFill>
                <a:latin typeface="Calibri"/>
                <a:cs typeface="Calibri"/>
              </a:rPr>
              <a:t> </a:t>
            </a:r>
            <a:r>
              <a:rPr sz="2700" b="1" i="1" dirty="0">
                <a:solidFill>
                  <a:srgbClr val="001F5F"/>
                </a:solidFill>
                <a:latin typeface="Calibri"/>
                <a:cs typeface="Calibri"/>
              </a:rPr>
              <a:t>a</a:t>
            </a:r>
            <a:r>
              <a:rPr sz="2700" b="1" i="1" spc="15" dirty="0">
                <a:solidFill>
                  <a:srgbClr val="001F5F"/>
                </a:solidFill>
                <a:latin typeface="Calibri"/>
                <a:cs typeface="Calibri"/>
              </a:rPr>
              <a:t>u</a:t>
            </a:r>
            <a:r>
              <a:rPr sz="2700" b="1" i="1" spc="-30" dirty="0">
                <a:solidFill>
                  <a:srgbClr val="001F5F"/>
                </a:solidFill>
                <a:latin typeface="Calibri"/>
                <a:cs typeface="Calibri"/>
              </a:rPr>
              <a:t>t</a:t>
            </a:r>
            <a:r>
              <a:rPr sz="2700" b="1" i="1" spc="5" dirty="0">
                <a:solidFill>
                  <a:srgbClr val="001F5F"/>
                </a:solidFill>
                <a:latin typeface="Calibri"/>
                <a:cs typeface="Calibri"/>
              </a:rPr>
              <a:t>o</a:t>
            </a:r>
            <a:r>
              <a:rPr sz="2700" b="1" i="1" spc="-30" dirty="0">
                <a:solidFill>
                  <a:srgbClr val="001F5F"/>
                </a:solidFill>
                <a:latin typeface="Calibri"/>
                <a:cs typeface="Calibri"/>
              </a:rPr>
              <a:t>t</a:t>
            </a:r>
            <a:r>
              <a:rPr sz="2700" b="1" i="1" spc="10" dirty="0">
                <a:solidFill>
                  <a:srgbClr val="001F5F"/>
                </a:solidFill>
                <a:latin typeface="Calibri"/>
                <a:cs typeface="Calibri"/>
              </a:rPr>
              <a:t>e</a:t>
            </a:r>
            <a:r>
              <a:rPr sz="2700" b="1" i="1" spc="-15" dirty="0">
                <a:solidFill>
                  <a:srgbClr val="001F5F"/>
                </a:solidFill>
                <a:latin typeface="Calibri"/>
                <a:cs typeface="Calibri"/>
              </a:rPr>
              <a:t>s</a:t>
            </a:r>
            <a:r>
              <a:rPr sz="2700" b="1" i="1" dirty="0">
                <a:solidFill>
                  <a:srgbClr val="001F5F"/>
                </a:solidFill>
                <a:latin typeface="Calibri"/>
                <a:cs typeface="Calibri"/>
              </a:rPr>
              <a:t>ts</a:t>
            </a:r>
            <a:r>
              <a:rPr sz="2700" b="1" i="1" spc="-75" dirty="0">
                <a:solidFill>
                  <a:srgbClr val="001F5F"/>
                </a:solidFill>
                <a:latin typeface="Calibri"/>
                <a:cs typeface="Calibri"/>
              </a:rPr>
              <a:t> </a:t>
            </a:r>
            <a:r>
              <a:rPr sz="2700" b="1" i="1" spc="-15" dirty="0">
                <a:solidFill>
                  <a:srgbClr val="001F5F"/>
                </a:solidFill>
                <a:latin typeface="Calibri"/>
                <a:cs typeface="Calibri"/>
              </a:rPr>
              <a:t>e</a:t>
            </a:r>
            <a:r>
              <a:rPr sz="2700" b="1" i="1" dirty="0">
                <a:solidFill>
                  <a:srgbClr val="001F5F"/>
                </a:solidFill>
                <a:latin typeface="Calibri"/>
                <a:cs typeface="Calibri"/>
              </a:rPr>
              <a:t>t</a:t>
            </a:r>
            <a:r>
              <a:rPr sz="2700" b="1" i="1" spc="-20" dirty="0">
                <a:solidFill>
                  <a:srgbClr val="001F5F"/>
                </a:solidFill>
                <a:latin typeface="Calibri"/>
                <a:cs typeface="Calibri"/>
              </a:rPr>
              <a:t> </a:t>
            </a:r>
            <a:r>
              <a:rPr sz="2700" b="1" i="1" dirty="0">
                <a:solidFill>
                  <a:srgbClr val="001F5F"/>
                </a:solidFill>
                <a:latin typeface="Calibri"/>
                <a:cs typeface="Calibri"/>
              </a:rPr>
              <a:t>à</a:t>
            </a:r>
            <a:endParaRPr sz="2700">
              <a:latin typeface="Calibri"/>
              <a:cs typeface="Calibri"/>
            </a:endParaRPr>
          </a:p>
          <a:p>
            <a:pPr marL="12700">
              <a:lnSpc>
                <a:spcPts val="2915"/>
              </a:lnSpc>
            </a:pPr>
            <a:r>
              <a:rPr sz="2700" b="1" i="1" dirty="0">
                <a:solidFill>
                  <a:srgbClr val="001F5F"/>
                </a:solidFill>
                <a:latin typeface="Calibri"/>
                <a:cs typeface="Calibri"/>
              </a:rPr>
              <a:t>q</a:t>
            </a:r>
            <a:r>
              <a:rPr sz="2700" b="1" i="1" spc="10" dirty="0">
                <a:solidFill>
                  <a:srgbClr val="001F5F"/>
                </a:solidFill>
                <a:latin typeface="Calibri"/>
                <a:cs typeface="Calibri"/>
              </a:rPr>
              <a:t>u</a:t>
            </a:r>
            <a:r>
              <a:rPr sz="2700" b="1" i="1" spc="5" dirty="0">
                <a:solidFill>
                  <a:srgbClr val="001F5F"/>
                </a:solidFill>
                <a:latin typeface="Calibri"/>
                <a:cs typeface="Calibri"/>
              </a:rPr>
              <a:t>e</a:t>
            </a:r>
            <a:r>
              <a:rPr sz="2700" b="1" i="1" dirty="0">
                <a:solidFill>
                  <a:srgbClr val="001F5F"/>
                </a:solidFill>
                <a:latin typeface="Calibri"/>
                <a:cs typeface="Calibri"/>
              </a:rPr>
              <a:t>l</a:t>
            </a:r>
            <a:r>
              <a:rPr sz="2700" b="1" i="1" spc="-55" dirty="0">
                <a:solidFill>
                  <a:srgbClr val="001F5F"/>
                </a:solidFill>
                <a:latin typeface="Calibri"/>
                <a:cs typeface="Calibri"/>
              </a:rPr>
              <a:t> </a:t>
            </a:r>
            <a:r>
              <a:rPr sz="2700" b="1" i="1" dirty="0">
                <a:solidFill>
                  <a:srgbClr val="001F5F"/>
                </a:solidFill>
                <a:latin typeface="Calibri"/>
                <a:cs typeface="Calibri"/>
              </a:rPr>
              <a:t>p</a:t>
            </a:r>
            <a:r>
              <a:rPr sz="2700" b="1" i="1" spc="5" dirty="0">
                <a:solidFill>
                  <a:srgbClr val="001F5F"/>
                </a:solidFill>
                <a:latin typeface="Calibri"/>
                <a:cs typeface="Calibri"/>
              </a:rPr>
              <a:t>r</a:t>
            </a:r>
            <a:r>
              <a:rPr sz="2700" b="1" i="1" dirty="0">
                <a:solidFill>
                  <a:srgbClr val="001F5F"/>
                </a:solidFill>
                <a:latin typeface="Calibri"/>
                <a:cs typeface="Calibri"/>
              </a:rPr>
              <a:t>ix</a:t>
            </a:r>
            <a:r>
              <a:rPr sz="2700" b="1" i="1" spc="-30" dirty="0">
                <a:solidFill>
                  <a:srgbClr val="001F5F"/>
                </a:solidFill>
                <a:latin typeface="Calibri"/>
                <a:cs typeface="Calibri"/>
              </a:rPr>
              <a:t> </a:t>
            </a:r>
            <a:r>
              <a:rPr sz="2700" b="1" i="1" dirty="0">
                <a:solidFill>
                  <a:srgbClr val="001F5F"/>
                </a:solidFill>
                <a:latin typeface="Calibri"/>
                <a:cs typeface="Calibri"/>
              </a:rPr>
              <a:t>?</a:t>
            </a:r>
            <a:r>
              <a:rPr sz="2700" b="1" i="1" spc="-10" dirty="0">
                <a:solidFill>
                  <a:srgbClr val="001F5F"/>
                </a:solidFill>
                <a:latin typeface="Calibri"/>
                <a:cs typeface="Calibri"/>
              </a:rPr>
              <a:t> </a:t>
            </a:r>
            <a:r>
              <a:rPr sz="2700" b="1" i="1" dirty="0">
                <a:solidFill>
                  <a:srgbClr val="001F5F"/>
                </a:solidFill>
                <a:latin typeface="Calibri"/>
                <a:cs typeface="Calibri"/>
              </a:rPr>
              <a:t>»</a:t>
            </a:r>
            <a:endParaRPr sz="2700">
              <a:latin typeface="Calibri"/>
              <a:cs typeface="Calibri"/>
            </a:endParaRPr>
          </a:p>
        </p:txBody>
      </p:sp>
      <p:sp>
        <p:nvSpPr>
          <p:cNvPr id="4" name="object 4"/>
          <p:cNvSpPr txBox="1"/>
          <p:nvPr/>
        </p:nvSpPr>
        <p:spPr>
          <a:xfrm>
            <a:off x="2441245" y="5598975"/>
            <a:ext cx="6340475" cy="492443"/>
          </a:xfrm>
          <a:prstGeom prst="rect">
            <a:avLst/>
          </a:prstGeom>
        </p:spPr>
        <p:txBody>
          <a:bodyPr vert="horz" wrap="square" lIns="0" tIns="0" rIns="0" bIns="0" rtlCol="0">
            <a:spAutoFit/>
          </a:bodyPr>
          <a:lstStyle/>
          <a:p>
            <a:pPr marL="12700"/>
            <a:r>
              <a:rPr sz="3200" b="1" spc="-35" dirty="0">
                <a:solidFill>
                  <a:srgbClr val="001F5F"/>
                </a:solidFill>
                <a:latin typeface="Calibri"/>
                <a:cs typeface="Calibri"/>
              </a:rPr>
              <a:t>C</a:t>
            </a:r>
            <a:r>
              <a:rPr sz="3200" b="1" spc="-25" dirty="0">
                <a:solidFill>
                  <a:srgbClr val="001F5F"/>
                </a:solidFill>
                <a:latin typeface="Calibri"/>
                <a:cs typeface="Calibri"/>
              </a:rPr>
              <a:t>omme</a:t>
            </a:r>
            <a:r>
              <a:rPr sz="3200" b="1" spc="-65" dirty="0">
                <a:solidFill>
                  <a:srgbClr val="001F5F"/>
                </a:solidFill>
                <a:latin typeface="Calibri"/>
                <a:cs typeface="Calibri"/>
              </a:rPr>
              <a:t>n</a:t>
            </a:r>
            <a:r>
              <a:rPr sz="3200" b="1" spc="-15" dirty="0">
                <a:solidFill>
                  <a:srgbClr val="001F5F"/>
                </a:solidFill>
                <a:latin typeface="Calibri"/>
                <a:cs typeface="Calibri"/>
              </a:rPr>
              <a:t>t</a:t>
            </a:r>
            <a:r>
              <a:rPr sz="3200" b="1" spc="35" dirty="0">
                <a:solidFill>
                  <a:srgbClr val="001F5F"/>
                </a:solidFill>
                <a:latin typeface="Calibri"/>
                <a:cs typeface="Calibri"/>
              </a:rPr>
              <a:t> </a:t>
            </a:r>
            <a:r>
              <a:rPr sz="3200" b="1" spc="-30" dirty="0">
                <a:solidFill>
                  <a:srgbClr val="001F5F"/>
                </a:solidFill>
                <a:latin typeface="Calibri"/>
                <a:cs typeface="Calibri"/>
              </a:rPr>
              <a:t>me</a:t>
            </a:r>
            <a:r>
              <a:rPr sz="3200" b="1" spc="-35" dirty="0">
                <a:solidFill>
                  <a:srgbClr val="001F5F"/>
                </a:solidFill>
                <a:latin typeface="Calibri"/>
                <a:cs typeface="Calibri"/>
              </a:rPr>
              <a:t>n</a:t>
            </a:r>
            <a:r>
              <a:rPr sz="3200" b="1" spc="-45" dirty="0">
                <a:solidFill>
                  <a:srgbClr val="001F5F"/>
                </a:solidFill>
                <a:latin typeface="Calibri"/>
                <a:cs typeface="Calibri"/>
              </a:rPr>
              <a:t>e</a:t>
            </a:r>
            <a:r>
              <a:rPr sz="3200" b="1" spc="-5" dirty="0">
                <a:solidFill>
                  <a:srgbClr val="001F5F"/>
                </a:solidFill>
                <a:latin typeface="Calibri"/>
                <a:cs typeface="Calibri"/>
              </a:rPr>
              <a:t>z-</a:t>
            </a:r>
            <a:r>
              <a:rPr sz="3200" b="1" spc="-45" dirty="0">
                <a:solidFill>
                  <a:srgbClr val="001F5F"/>
                </a:solidFill>
                <a:latin typeface="Calibri"/>
                <a:cs typeface="Calibri"/>
              </a:rPr>
              <a:t>v</a:t>
            </a:r>
            <a:r>
              <a:rPr sz="3200" b="1" spc="-20" dirty="0">
                <a:solidFill>
                  <a:srgbClr val="001F5F"/>
                </a:solidFill>
                <a:latin typeface="Calibri"/>
                <a:cs typeface="Calibri"/>
              </a:rPr>
              <a:t>ous</a:t>
            </a:r>
            <a:r>
              <a:rPr sz="3200" b="1" spc="5" dirty="0">
                <a:solidFill>
                  <a:srgbClr val="001F5F"/>
                </a:solidFill>
                <a:latin typeface="Calibri"/>
                <a:cs typeface="Calibri"/>
              </a:rPr>
              <a:t> </a:t>
            </a:r>
            <a:r>
              <a:rPr sz="3200" b="1" spc="-20" dirty="0">
                <a:solidFill>
                  <a:srgbClr val="001F5F"/>
                </a:solidFill>
                <a:latin typeface="Calibri"/>
                <a:cs typeface="Calibri"/>
              </a:rPr>
              <a:t>c</a:t>
            </a:r>
            <a:r>
              <a:rPr sz="3200" b="1" spc="-35" dirty="0">
                <a:solidFill>
                  <a:srgbClr val="001F5F"/>
                </a:solidFill>
                <a:latin typeface="Calibri"/>
                <a:cs typeface="Calibri"/>
              </a:rPr>
              <a:t>e</a:t>
            </a:r>
            <a:r>
              <a:rPr sz="3200" b="1" spc="-15" dirty="0">
                <a:solidFill>
                  <a:srgbClr val="001F5F"/>
                </a:solidFill>
                <a:latin typeface="Calibri"/>
                <a:cs typeface="Calibri"/>
              </a:rPr>
              <a:t>t</a:t>
            </a:r>
            <a:r>
              <a:rPr sz="3200" b="1" spc="15" dirty="0">
                <a:solidFill>
                  <a:srgbClr val="001F5F"/>
                </a:solidFill>
                <a:latin typeface="Calibri"/>
                <a:cs typeface="Calibri"/>
              </a:rPr>
              <a:t> </a:t>
            </a:r>
            <a:r>
              <a:rPr sz="3200" b="1" spc="-25" dirty="0">
                <a:solidFill>
                  <a:srgbClr val="001F5F"/>
                </a:solidFill>
                <a:latin typeface="Calibri"/>
                <a:cs typeface="Calibri"/>
              </a:rPr>
              <a:t>e</a:t>
            </a:r>
            <a:r>
              <a:rPr sz="3200" b="1" spc="-55" dirty="0">
                <a:solidFill>
                  <a:srgbClr val="001F5F"/>
                </a:solidFill>
                <a:latin typeface="Calibri"/>
                <a:cs typeface="Calibri"/>
              </a:rPr>
              <a:t>n</a:t>
            </a:r>
            <a:r>
              <a:rPr sz="3200" b="1" spc="-15" dirty="0">
                <a:solidFill>
                  <a:srgbClr val="001F5F"/>
                </a:solidFill>
                <a:latin typeface="Calibri"/>
                <a:cs typeface="Calibri"/>
              </a:rPr>
              <a:t>t</a:t>
            </a:r>
            <a:r>
              <a:rPr sz="3200" b="1" spc="-75" dirty="0">
                <a:solidFill>
                  <a:srgbClr val="001F5F"/>
                </a:solidFill>
                <a:latin typeface="Calibri"/>
                <a:cs typeface="Calibri"/>
              </a:rPr>
              <a:t>r</a:t>
            </a:r>
            <a:r>
              <a:rPr sz="3200" b="1" spc="-45" dirty="0">
                <a:solidFill>
                  <a:srgbClr val="001F5F"/>
                </a:solidFill>
                <a:latin typeface="Calibri"/>
                <a:cs typeface="Calibri"/>
              </a:rPr>
              <a:t>e</a:t>
            </a:r>
            <a:r>
              <a:rPr sz="3200" b="1" spc="-15" dirty="0">
                <a:solidFill>
                  <a:srgbClr val="001F5F"/>
                </a:solidFill>
                <a:latin typeface="Calibri"/>
                <a:cs typeface="Calibri"/>
              </a:rPr>
              <a:t>tien</a:t>
            </a:r>
            <a:r>
              <a:rPr sz="3200" b="1" spc="25" dirty="0">
                <a:solidFill>
                  <a:srgbClr val="001F5F"/>
                </a:solidFill>
                <a:latin typeface="Calibri"/>
                <a:cs typeface="Calibri"/>
              </a:rPr>
              <a:t> </a:t>
            </a:r>
            <a:r>
              <a:rPr sz="3200" b="1" spc="-15" dirty="0">
                <a:solidFill>
                  <a:srgbClr val="001F5F"/>
                </a:solidFill>
                <a:latin typeface="Calibri"/>
                <a:cs typeface="Calibri"/>
              </a:rPr>
              <a:t>?</a:t>
            </a:r>
            <a:endParaRPr sz="3200">
              <a:latin typeface="Calibri"/>
              <a:cs typeface="Calibri"/>
            </a:endParaRPr>
          </a:p>
        </p:txBody>
      </p:sp>
      <p:sp>
        <p:nvSpPr>
          <p:cNvPr id="5" name="object 5"/>
          <p:cNvSpPr/>
          <p:nvPr/>
        </p:nvSpPr>
        <p:spPr>
          <a:xfrm>
            <a:off x="3789426" y="2327279"/>
            <a:ext cx="4173474" cy="311950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173732" y="2938462"/>
            <a:ext cx="2205355" cy="424180"/>
          </a:xfrm>
          <a:custGeom>
            <a:avLst/>
            <a:gdLst/>
            <a:ahLst/>
            <a:cxnLst/>
            <a:rect l="l" t="t" r="r" b="b"/>
            <a:pathLst>
              <a:path w="2205354" h="424179">
                <a:moveTo>
                  <a:pt x="0" y="423862"/>
                </a:moveTo>
                <a:lnTo>
                  <a:pt x="2204974" y="423862"/>
                </a:lnTo>
                <a:lnTo>
                  <a:pt x="2204974" y="0"/>
                </a:lnTo>
                <a:lnTo>
                  <a:pt x="0" y="0"/>
                </a:lnTo>
                <a:lnTo>
                  <a:pt x="0" y="423862"/>
                </a:lnTo>
                <a:close/>
              </a:path>
            </a:pathLst>
          </a:custGeom>
          <a:solidFill>
            <a:srgbClr val="FFFFFF"/>
          </a:solidFill>
        </p:spPr>
        <p:txBody>
          <a:bodyPr wrap="square" lIns="0" tIns="0" rIns="0" bIns="0" rtlCol="0"/>
          <a:lstStyle/>
          <a:p>
            <a:endParaRPr/>
          </a:p>
        </p:txBody>
      </p:sp>
      <p:sp>
        <p:nvSpPr>
          <p:cNvPr id="7" name="object 7"/>
          <p:cNvSpPr/>
          <p:nvPr/>
        </p:nvSpPr>
        <p:spPr>
          <a:xfrm>
            <a:off x="5876925" y="2822575"/>
            <a:ext cx="1009650" cy="5715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05600" y="1236475"/>
            <a:ext cx="4876800" cy="4768485"/>
          </a:xfrm>
          <a:prstGeom prst="rect">
            <a:avLst/>
          </a:prstGeom>
        </p:spPr>
        <p:txBody>
          <a:bodyPr vert="horz" wrap="square" lIns="0" tIns="0" rIns="0" bIns="0" rtlCol="0">
            <a:spAutoFit/>
          </a:bodyPr>
          <a:lstStyle/>
          <a:p>
            <a:pPr marL="12700"/>
            <a:r>
              <a:rPr sz="2000" spc="-15" dirty="0">
                <a:solidFill>
                  <a:srgbClr val="001F5F"/>
                </a:solidFill>
                <a:latin typeface="Calibri"/>
                <a:cs typeface="Calibri"/>
              </a:rPr>
              <a:t>P</a:t>
            </a:r>
            <a:r>
              <a:rPr sz="2000" spc="-30" dirty="0">
                <a:solidFill>
                  <a:srgbClr val="001F5F"/>
                </a:solidFill>
                <a:latin typeface="Calibri"/>
                <a:cs typeface="Calibri"/>
              </a:rPr>
              <a:t>r</a:t>
            </a:r>
            <a:r>
              <a:rPr sz="2000" spc="-10" dirty="0">
                <a:solidFill>
                  <a:srgbClr val="001F5F"/>
                </a:solidFill>
                <a:latin typeface="Calibri"/>
                <a:cs typeface="Calibri"/>
              </a:rPr>
              <a:t>opo</a:t>
            </a:r>
            <a:r>
              <a:rPr sz="2000" spc="-25" dirty="0">
                <a:solidFill>
                  <a:srgbClr val="001F5F"/>
                </a:solidFill>
                <a:latin typeface="Calibri"/>
                <a:cs typeface="Calibri"/>
              </a:rPr>
              <a:t>s</a:t>
            </a:r>
            <a:r>
              <a:rPr sz="2000" spc="-10" dirty="0">
                <a:solidFill>
                  <a:srgbClr val="001F5F"/>
                </a:solidFill>
                <a:latin typeface="Calibri"/>
                <a:cs typeface="Calibri"/>
              </a:rPr>
              <a:t>er</a:t>
            </a:r>
            <a:r>
              <a:rPr sz="2000" spc="20" dirty="0">
                <a:solidFill>
                  <a:srgbClr val="001F5F"/>
                </a:solidFill>
                <a:latin typeface="Calibri"/>
                <a:cs typeface="Calibri"/>
              </a:rPr>
              <a:t> </a:t>
            </a:r>
            <a:r>
              <a:rPr sz="2000" spc="-5" dirty="0">
                <a:solidFill>
                  <a:srgbClr val="001F5F"/>
                </a:solidFill>
                <a:latin typeface="Calibri"/>
                <a:cs typeface="Calibri"/>
              </a:rPr>
              <a:t>a</a:t>
            </a:r>
            <a:r>
              <a:rPr sz="2000" spc="-15" dirty="0">
                <a:solidFill>
                  <a:srgbClr val="001F5F"/>
                </a:solidFill>
                <a:latin typeface="Calibri"/>
                <a:cs typeface="Calibri"/>
              </a:rPr>
              <a:t>u</a:t>
            </a:r>
            <a:r>
              <a:rPr sz="2000" spc="-10" dirty="0">
                <a:solidFill>
                  <a:srgbClr val="001F5F"/>
                </a:solidFill>
                <a:latin typeface="Calibri"/>
                <a:cs typeface="Calibri"/>
              </a:rPr>
              <a:t> </a:t>
            </a:r>
            <a:r>
              <a:rPr sz="2000" spc="-5" dirty="0">
                <a:solidFill>
                  <a:srgbClr val="001F5F"/>
                </a:solidFill>
                <a:latin typeface="Calibri"/>
                <a:cs typeface="Calibri"/>
              </a:rPr>
              <a:t>p</a:t>
            </a:r>
            <a:r>
              <a:rPr sz="2000" spc="-30" dirty="0">
                <a:solidFill>
                  <a:srgbClr val="001F5F"/>
                </a:solidFill>
                <a:latin typeface="Calibri"/>
                <a:cs typeface="Calibri"/>
              </a:rPr>
              <a:t>a</a:t>
            </a:r>
            <a:r>
              <a:rPr sz="2000" spc="-10" dirty="0">
                <a:solidFill>
                  <a:srgbClr val="001F5F"/>
                </a:solidFill>
                <a:latin typeface="Calibri"/>
                <a:cs typeface="Calibri"/>
              </a:rPr>
              <a:t>tie</a:t>
            </a:r>
            <a:r>
              <a:rPr sz="2000" spc="-30"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 </a:t>
            </a:r>
            <a:r>
              <a:rPr sz="2000" spc="-5" dirty="0">
                <a:solidFill>
                  <a:srgbClr val="001F5F"/>
                </a:solidFill>
                <a:latin typeface="Calibri"/>
                <a:cs typeface="Calibri"/>
              </a:rPr>
              <a:t>d</a:t>
            </a:r>
            <a:r>
              <a:rPr sz="2000" spc="-145" dirty="0">
                <a:solidFill>
                  <a:srgbClr val="001F5F"/>
                </a:solidFill>
                <a:latin typeface="Calibri"/>
                <a:cs typeface="Calibri"/>
              </a:rPr>
              <a:t>’</a:t>
            </a:r>
            <a:r>
              <a:rPr sz="2000" spc="-5" dirty="0">
                <a:solidFill>
                  <a:srgbClr val="001F5F"/>
                </a:solidFill>
                <a:latin typeface="Calibri"/>
                <a:cs typeface="Calibri"/>
              </a:rPr>
              <a:t>all</a:t>
            </a:r>
            <a:r>
              <a:rPr sz="2000" spc="-20" dirty="0">
                <a:solidFill>
                  <a:srgbClr val="001F5F"/>
                </a:solidFill>
                <a:latin typeface="Calibri"/>
                <a:cs typeface="Calibri"/>
              </a:rPr>
              <a:t>e</a:t>
            </a:r>
            <a:r>
              <a:rPr sz="2000" spc="-10" dirty="0">
                <a:solidFill>
                  <a:srgbClr val="001F5F"/>
                </a:solidFill>
                <a:latin typeface="Calibri"/>
                <a:cs typeface="Calibri"/>
              </a:rPr>
              <a:t>r</a:t>
            </a:r>
            <a:r>
              <a:rPr sz="2000" spc="25" dirty="0">
                <a:solidFill>
                  <a:srgbClr val="001F5F"/>
                </a:solidFill>
                <a:latin typeface="Calibri"/>
                <a:cs typeface="Calibri"/>
              </a:rPr>
              <a:t> </a:t>
            </a:r>
            <a:r>
              <a:rPr sz="2000" spc="-5" dirty="0">
                <a:solidFill>
                  <a:srgbClr val="001F5F"/>
                </a:solidFill>
                <a:latin typeface="Calibri"/>
                <a:cs typeface="Calibri"/>
              </a:rPr>
              <a:t>di</a:t>
            </a:r>
            <a:r>
              <a:rPr sz="2000" spc="-25" dirty="0">
                <a:solidFill>
                  <a:srgbClr val="001F5F"/>
                </a:solidFill>
                <a:latin typeface="Calibri"/>
                <a:cs typeface="Calibri"/>
              </a:rPr>
              <a:t>s</a:t>
            </a:r>
            <a:r>
              <a:rPr sz="2000" spc="-10" dirty="0">
                <a:solidFill>
                  <a:srgbClr val="001F5F"/>
                </a:solidFill>
                <a:latin typeface="Calibri"/>
                <a:cs typeface="Calibri"/>
              </a:rPr>
              <a:t>cu</a:t>
            </a:r>
            <a:r>
              <a:rPr sz="2000" spc="-30" dirty="0">
                <a:solidFill>
                  <a:srgbClr val="001F5F"/>
                </a:solidFill>
                <a:latin typeface="Calibri"/>
                <a:cs typeface="Calibri"/>
              </a:rPr>
              <a:t>t</a:t>
            </a:r>
            <a:r>
              <a:rPr sz="2000" spc="-10" dirty="0">
                <a:solidFill>
                  <a:srgbClr val="001F5F"/>
                </a:solidFill>
                <a:latin typeface="Calibri"/>
                <a:cs typeface="Calibri"/>
              </a:rPr>
              <a:t>er</a:t>
            </a:r>
            <a:r>
              <a:rPr sz="2000" spc="45" dirty="0">
                <a:solidFill>
                  <a:srgbClr val="001F5F"/>
                </a:solidFill>
                <a:latin typeface="Calibri"/>
                <a:cs typeface="Calibri"/>
              </a:rPr>
              <a:t> </a:t>
            </a:r>
            <a:r>
              <a:rPr sz="2000" spc="-10" dirty="0">
                <a:solidFill>
                  <a:srgbClr val="001F5F"/>
                </a:solidFill>
                <a:latin typeface="Calibri"/>
                <a:cs typeface="Calibri"/>
              </a:rPr>
              <a:t>à</a:t>
            </a:r>
            <a:endParaRPr sz="2000" dirty="0">
              <a:latin typeface="Calibri"/>
              <a:cs typeface="Calibri"/>
            </a:endParaRPr>
          </a:p>
          <a:p>
            <a:pPr marL="12700">
              <a:lnSpc>
                <a:spcPts val="2395"/>
              </a:lnSpc>
            </a:pPr>
            <a:r>
              <a:rPr sz="2000" dirty="0">
                <a:solidFill>
                  <a:srgbClr val="001F5F"/>
                </a:solidFill>
                <a:latin typeface="Calibri"/>
                <a:cs typeface="Calibri"/>
              </a:rPr>
              <a:t>l</a:t>
            </a:r>
            <a:r>
              <a:rPr sz="2000" spc="-150" dirty="0">
                <a:solidFill>
                  <a:srgbClr val="001F5F"/>
                </a:solidFill>
                <a:latin typeface="Calibri"/>
                <a:cs typeface="Calibri"/>
              </a:rPr>
              <a:t>’</a:t>
            </a:r>
            <a:r>
              <a:rPr sz="2000" spc="-20" dirty="0">
                <a:solidFill>
                  <a:srgbClr val="001F5F"/>
                </a:solidFill>
                <a:latin typeface="Calibri"/>
                <a:cs typeface="Calibri"/>
              </a:rPr>
              <a:t>é</a:t>
            </a:r>
            <a:r>
              <a:rPr sz="2000" spc="-40" dirty="0">
                <a:solidFill>
                  <a:srgbClr val="001F5F"/>
                </a:solidFill>
                <a:latin typeface="Calibri"/>
                <a:cs typeface="Calibri"/>
              </a:rPr>
              <a:t>c</a:t>
            </a:r>
            <a:r>
              <a:rPr sz="2000" spc="-5" dirty="0">
                <a:solidFill>
                  <a:srgbClr val="001F5F"/>
                </a:solidFill>
                <a:latin typeface="Calibri"/>
                <a:cs typeface="Calibri"/>
              </a:rPr>
              <a:t>a</a:t>
            </a:r>
            <a:r>
              <a:rPr sz="2000" spc="-10" dirty="0">
                <a:solidFill>
                  <a:srgbClr val="001F5F"/>
                </a:solidFill>
                <a:latin typeface="Calibri"/>
                <a:cs typeface="Calibri"/>
              </a:rPr>
              <a:t>rt</a:t>
            </a:r>
            <a:r>
              <a:rPr sz="2000" spc="50" dirty="0">
                <a:solidFill>
                  <a:srgbClr val="001F5F"/>
                </a:solidFill>
                <a:latin typeface="Calibri"/>
                <a:cs typeface="Calibri"/>
              </a:rPr>
              <a:t> </a:t>
            </a:r>
            <a:r>
              <a:rPr sz="2000" spc="-5" dirty="0">
                <a:solidFill>
                  <a:srgbClr val="001F5F"/>
                </a:solidFill>
                <a:latin typeface="Calibri"/>
                <a:cs typeface="Calibri"/>
              </a:rPr>
              <a:t>dan</a:t>
            </a:r>
            <a:r>
              <a:rPr sz="2000" spc="-10" dirty="0">
                <a:solidFill>
                  <a:srgbClr val="001F5F"/>
                </a:solidFill>
                <a:latin typeface="Calibri"/>
                <a:cs typeface="Calibri"/>
              </a:rPr>
              <a:t>s</a:t>
            </a:r>
            <a:r>
              <a:rPr sz="2000" spc="-15" dirty="0">
                <a:solidFill>
                  <a:srgbClr val="001F5F"/>
                </a:solidFill>
                <a:latin typeface="Calibri"/>
                <a:cs typeface="Calibri"/>
              </a:rPr>
              <a:t> </a:t>
            </a:r>
            <a:r>
              <a:rPr sz="2000" spc="-5" dirty="0">
                <a:solidFill>
                  <a:srgbClr val="001F5F"/>
                </a:solidFill>
                <a:latin typeface="Calibri"/>
                <a:cs typeface="Calibri"/>
              </a:rPr>
              <a:t>u</a:t>
            </a:r>
            <a:r>
              <a:rPr sz="2000" spc="-15" dirty="0">
                <a:solidFill>
                  <a:srgbClr val="001F5F"/>
                </a:solidFill>
                <a:latin typeface="Calibri"/>
                <a:cs typeface="Calibri"/>
              </a:rPr>
              <a:t>n</a:t>
            </a:r>
            <a:r>
              <a:rPr sz="2000" spc="-10" dirty="0">
                <a:solidFill>
                  <a:srgbClr val="001F5F"/>
                </a:solidFill>
                <a:latin typeface="Calibri"/>
                <a:cs typeface="Calibri"/>
              </a:rPr>
              <a:t> </a:t>
            </a:r>
            <a:r>
              <a:rPr sz="2000" spc="-20" dirty="0">
                <a:solidFill>
                  <a:srgbClr val="001F5F"/>
                </a:solidFill>
                <a:latin typeface="Calibri"/>
                <a:cs typeface="Calibri"/>
              </a:rPr>
              <a:t>e</a:t>
            </a:r>
            <a:r>
              <a:rPr sz="2000" spc="-25" dirty="0">
                <a:solidFill>
                  <a:srgbClr val="001F5F"/>
                </a:solidFill>
                <a:latin typeface="Calibri"/>
                <a:cs typeface="Calibri"/>
              </a:rPr>
              <a:t>s</a:t>
            </a:r>
            <a:r>
              <a:rPr sz="2000" spc="-5" dirty="0">
                <a:solidFill>
                  <a:srgbClr val="001F5F"/>
                </a:solidFill>
                <a:latin typeface="Calibri"/>
                <a:cs typeface="Calibri"/>
              </a:rPr>
              <a:t>pa</a:t>
            </a:r>
            <a:r>
              <a:rPr sz="2000" spc="-10" dirty="0">
                <a:solidFill>
                  <a:srgbClr val="001F5F"/>
                </a:solidFill>
                <a:latin typeface="Calibri"/>
                <a:cs typeface="Calibri"/>
              </a:rPr>
              <a:t>ce</a:t>
            </a:r>
            <a:r>
              <a:rPr sz="2000" spc="40" dirty="0">
                <a:solidFill>
                  <a:srgbClr val="001F5F"/>
                </a:solidFill>
                <a:latin typeface="Calibri"/>
                <a:cs typeface="Calibri"/>
              </a:rPr>
              <a:t> </a:t>
            </a:r>
            <a:r>
              <a:rPr sz="2000" spc="-5" dirty="0">
                <a:solidFill>
                  <a:srgbClr val="001F5F"/>
                </a:solidFill>
                <a:latin typeface="Calibri"/>
                <a:cs typeface="Calibri"/>
              </a:rPr>
              <a:t>d</a:t>
            </a:r>
            <a:r>
              <a:rPr sz="2000" spc="-10" dirty="0">
                <a:solidFill>
                  <a:srgbClr val="001F5F"/>
                </a:solidFill>
                <a:latin typeface="Calibri"/>
                <a:cs typeface="Calibri"/>
              </a:rPr>
              <a:t>e</a:t>
            </a:r>
            <a:r>
              <a:rPr sz="2000" spc="10" dirty="0">
                <a:solidFill>
                  <a:srgbClr val="001F5F"/>
                </a:solidFill>
                <a:latin typeface="Calibri"/>
                <a:cs typeface="Calibri"/>
              </a:rPr>
              <a:t> </a:t>
            </a:r>
            <a:r>
              <a:rPr sz="2000" b="1" spc="-10" dirty="0">
                <a:solidFill>
                  <a:srgbClr val="001F5F"/>
                </a:solidFill>
                <a:latin typeface="Calibri"/>
                <a:cs typeface="Calibri"/>
              </a:rPr>
              <a:t>co</a:t>
            </a:r>
            <a:r>
              <a:rPr sz="2000" b="1" spc="-5" dirty="0">
                <a:solidFill>
                  <a:srgbClr val="001F5F"/>
                </a:solidFill>
                <a:latin typeface="Calibri"/>
                <a:cs typeface="Calibri"/>
              </a:rPr>
              <a:t>n</a:t>
            </a:r>
            <a:r>
              <a:rPr sz="2000" b="1" spc="-20" dirty="0">
                <a:solidFill>
                  <a:srgbClr val="001F5F"/>
                </a:solidFill>
                <a:latin typeface="Calibri"/>
                <a:cs typeface="Calibri"/>
              </a:rPr>
              <a:t>fi</a:t>
            </a:r>
            <a:r>
              <a:rPr sz="2000" b="1" spc="-5" dirty="0">
                <a:solidFill>
                  <a:srgbClr val="001F5F"/>
                </a:solidFill>
                <a:latin typeface="Calibri"/>
                <a:cs typeface="Calibri"/>
              </a:rPr>
              <a:t>de</a:t>
            </a:r>
            <a:r>
              <a:rPr sz="2000" b="1" spc="-30" dirty="0">
                <a:solidFill>
                  <a:srgbClr val="001F5F"/>
                </a:solidFill>
                <a:latin typeface="Calibri"/>
                <a:cs typeface="Calibri"/>
              </a:rPr>
              <a:t>n</a:t>
            </a:r>
            <a:r>
              <a:rPr sz="2000" b="1" spc="-10" dirty="0">
                <a:solidFill>
                  <a:srgbClr val="001F5F"/>
                </a:solidFill>
                <a:latin typeface="Calibri"/>
                <a:cs typeface="Calibri"/>
              </a:rPr>
              <a:t>t</a:t>
            </a:r>
            <a:r>
              <a:rPr sz="2000" b="1" spc="-15" dirty="0">
                <a:solidFill>
                  <a:srgbClr val="001F5F"/>
                </a:solidFill>
                <a:latin typeface="Calibri"/>
                <a:cs typeface="Calibri"/>
              </a:rPr>
              <a:t>i</a:t>
            </a:r>
            <a:r>
              <a:rPr sz="2000" b="1" spc="-10" dirty="0">
                <a:solidFill>
                  <a:srgbClr val="001F5F"/>
                </a:solidFill>
                <a:latin typeface="Calibri"/>
                <a:cs typeface="Calibri"/>
              </a:rPr>
              <a:t>a</a:t>
            </a:r>
            <a:r>
              <a:rPr sz="2000" b="1" spc="-15" dirty="0">
                <a:solidFill>
                  <a:srgbClr val="001F5F"/>
                </a:solidFill>
                <a:latin typeface="Calibri"/>
                <a:cs typeface="Calibri"/>
              </a:rPr>
              <a:t>li</a:t>
            </a:r>
            <a:r>
              <a:rPr sz="2000" b="1" spc="-30" dirty="0">
                <a:solidFill>
                  <a:srgbClr val="001F5F"/>
                </a:solidFill>
                <a:latin typeface="Calibri"/>
                <a:cs typeface="Calibri"/>
              </a:rPr>
              <a:t>t</a:t>
            </a:r>
            <a:r>
              <a:rPr sz="2000" b="1" spc="-10" dirty="0">
                <a:solidFill>
                  <a:srgbClr val="001F5F"/>
                </a:solidFill>
                <a:latin typeface="Calibri"/>
                <a:cs typeface="Calibri"/>
              </a:rPr>
              <a:t>é</a:t>
            </a:r>
            <a:endParaRPr sz="2000" dirty="0">
              <a:latin typeface="Calibri"/>
              <a:cs typeface="Calibri"/>
            </a:endParaRPr>
          </a:p>
          <a:p>
            <a:pPr marL="12700" marR="5080" indent="57785">
              <a:lnSpc>
                <a:spcPct val="80000"/>
              </a:lnSpc>
              <a:spcBef>
                <a:spcPts val="545"/>
              </a:spcBef>
            </a:pPr>
            <a:r>
              <a:rPr sz="2300" b="1" dirty="0">
                <a:solidFill>
                  <a:srgbClr val="006FC0"/>
                </a:solidFill>
                <a:latin typeface="Calibri"/>
                <a:cs typeface="Calibri"/>
              </a:rPr>
              <a:t>«</a:t>
            </a:r>
            <a:r>
              <a:rPr sz="2300" b="1" spc="-10" dirty="0">
                <a:solidFill>
                  <a:srgbClr val="006FC0"/>
                </a:solidFill>
                <a:latin typeface="Calibri"/>
                <a:cs typeface="Calibri"/>
              </a:rPr>
              <a:t> </a:t>
            </a:r>
            <a:r>
              <a:rPr sz="2300" b="1" spc="-50" dirty="0">
                <a:solidFill>
                  <a:srgbClr val="006FC0"/>
                </a:solidFill>
                <a:latin typeface="Calibri"/>
                <a:cs typeface="Calibri"/>
              </a:rPr>
              <a:t>P</a:t>
            </a:r>
            <a:r>
              <a:rPr sz="2300" b="1" spc="10" dirty="0">
                <a:solidFill>
                  <a:srgbClr val="006FC0"/>
                </a:solidFill>
                <a:latin typeface="Calibri"/>
                <a:cs typeface="Calibri"/>
              </a:rPr>
              <a:t>ou</a:t>
            </a:r>
            <a:r>
              <a:rPr sz="2300" b="1" spc="-35" dirty="0">
                <a:solidFill>
                  <a:srgbClr val="006FC0"/>
                </a:solidFill>
                <a:latin typeface="Calibri"/>
                <a:cs typeface="Calibri"/>
              </a:rPr>
              <a:t>v</a:t>
            </a:r>
            <a:r>
              <a:rPr sz="2300" b="1" spc="-30" dirty="0">
                <a:solidFill>
                  <a:srgbClr val="006FC0"/>
                </a:solidFill>
                <a:latin typeface="Calibri"/>
                <a:cs typeface="Calibri"/>
              </a:rPr>
              <a:t>e</a:t>
            </a:r>
            <a:r>
              <a:rPr sz="2300" b="1" spc="-10" dirty="0">
                <a:solidFill>
                  <a:srgbClr val="006FC0"/>
                </a:solidFill>
                <a:latin typeface="Calibri"/>
                <a:cs typeface="Calibri"/>
              </a:rPr>
              <a:t>z-</a:t>
            </a:r>
            <a:r>
              <a:rPr sz="2300" b="1" spc="-35" dirty="0">
                <a:solidFill>
                  <a:srgbClr val="006FC0"/>
                </a:solidFill>
                <a:latin typeface="Calibri"/>
                <a:cs typeface="Calibri"/>
              </a:rPr>
              <a:t>v</a:t>
            </a:r>
            <a:r>
              <a:rPr sz="2300" b="1" spc="10" dirty="0">
                <a:solidFill>
                  <a:srgbClr val="006FC0"/>
                </a:solidFill>
                <a:latin typeface="Calibri"/>
                <a:cs typeface="Calibri"/>
              </a:rPr>
              <a:t>ou</a:t>
            </a:r>
            <a:r>
              <a:rPr sz="2300" b="1" dirty="0">
                <a:solidFill>
                  <a:srgbClr val="006FC0"/>
                </a:solidFill>
                <a:latin typeface="Calibri"/>
                <a:cs typeface="Calibri"/>
              </a:rPr>
              <a:t>s</a:t>
            </a:r>
            <a:r>
              <a:rPr sz="2300" b="1" spc="-5" dirty="0">
                <a:solidFill>
                  <a:srgbClr val="006FC0"/>
                </a:solidFill>
                <a:latin typeface="Calibri"/>
                <a:cs typeface="Calibri"/>
              </a:rPr>
              <a:t> m</a:t>
            </a:r>
            <a:r>
              <a:rPr sz="2300" b="1" dirty="0">
                <a:solidFill>
                  <a:srgbClr val="006FC0"/>
                </a:solidFill>
                <a:latin typeface="Calibri"/>
                <a:cs typeface="Calibri"/>
              </a:rPr>
              <a:t>e</a:t>
            </a:r>
            <a:r>
              <a:rPr sz="2300" b="1" spc="25" dirty="0">
                <a:solidFill>
                  <a:srgbClr val="006FC0"/>
                </a:solidFill>
                <a:latin typeface="Calibri"/>
                <a:cs typeface="Calibri"/>
              </a:rPr>
              <a:t> </a:t>
            </a:r>
            <a:r>
              <a:rPr sz="2300" b="1" spc="10" dirty="0">
                <a:solidFill>
                  <a:srgbClr val="006FC0"/>
                </a:solidFill>
                <a:latin typeface="Calibri"/>
                <a:cs typeface="Calibri"/>
              </a:rPr>
              <a:t>d</a:t>
            </a:r>
            <a:r>
              <a:rPr sz="2300" b="1" spc="5" dirty="0">
                <a:solidFill>
                  <a:srgbClr val="006FC0"/>
                </a:solidFill>
                <a:latin typeface="Calibri"/>
                <a:cs typeface="Calibri"/>
              </a:rPr>
              <a:t>i</a:t>
            </a:r>
            <a:r>
              <a:rPr sz="2300" b="1" spc="-30" dirty="0">
                <a:solidFill>
                  <a:srgbClr val="006FC0"/>
                </a:solidFill>
                <a:latin typeface="Calibri"/>
                <a:cs typeface="Calibri"/>
              </a:rPr>
              <a:t>r</a:t>
            </a:r>
            <a:r>
              <a:rPr sz="2300" b="1" dirty="0">
                <a:solidFill>
                  <a:srgbClr val="006FC0"/>
                </a:solidFill>
                <a:latin typeface="Calibri"/>
                <a:cs typeface="Calibri"/>
              </a:rPr>
              <a:t>e</a:t>
            </a:r>
            <a:r>
              <a:rPr sz="2300" b="1" spc="-25" dirty="0">
                <a:solidFill>
                  <a:srgbClr val="006FC0"/>
                </a:solidFill>
                <a:latin typeface="Calibri"/>
                <a:cs typeface="Calibri"/>
              </a:rPr>
              <a:t> </a:t>
            </a:r>
            <a:r>
              <a:rPr sz="2300" b="1" spc="10" dirty="0">
                <a:solidFill>
                  <a:srgbClr val="006FC0"/>
                </a:solidFill>
                <a:latin typeface="Calibri"/>
                <a:cs typeface="Calibri"/>
              </a:rPr>
              <a:t>qu</a:t>
            </a:r>
            <a:r>
              <a:rPr sz="2300" b="1" spc="-5" dirty="0">
                <a:solidFill>
                  <a:srgbClr val="006FC0"/>
                </a:solidFill>
                <a:latin typeface="Calibri"/>
                <a:cs typeface="Calibri"/>
              </a:rPr>
              <a:t>el</a:t>
            </a:r>
            <a:r>
              <a:rPr sz="2300" b="1" spc="10" dirty="0">
                <a:solidFill>
                  <a:srgbClr val="006FC0"/>
                </a:solidFill>
                <a:latin typeface="Calibri"/>
                <a:cs typeface="Calibri"/>
              </a:rPr>
              <a:t>l</a:t>
            </a:r>
            <a:r>
              <a:rPr sz="2300" b="1" spc="-5" dirty="0">
                <a:solidFill>
                  <a:srgbClr val="006FC0"/>
                </a:solidFill>
                <a:latin typeface="Calibri"/>
                <a:cs typeface="Calibri"/>
              </a:rPr>
              <a:t>e</a:t>
            </a:r>
            <a:r>
              <a:rPr sz="2300" b="1" dirty="0">
                <a:solidFill>
                  <a:srgbClr val="006FC0"/>
                </a:solidFill>
                <a:latin typeface="Calibri"/>
                <a:cs typeface="Calibri"/>
              </a:rPr>
              <a:t>s</a:t>
            </a:r>
            <a:r>
              <a:rPr sz="2300" b="1" spc="-30" dirty="0">
                <a:solidFill>
                  <a:srgbClr val="006FC0"/>
                </a:solidFill>
                <a:latin typeface="Calibri"/>
                <a:cs typeface="Calibri"/>
              </a:rPr>
              <a:t> </a:t>
            </a:r>
            <a:r>
              <a:rPr sz="2300" b="1" spc="-10" dirty="0">
                <a:solidFill>
                  <a:srgbClr val="006FC0"/>
                </a:solidFill>
                <a:latin typeface="Calibri"/>
                <a:cs typeface="Calibri"/>
              </a:rPr>
              <a:t>s</a:t>
            </a:r>
            <a:r>
              <a:rPr sz="2300" b="1" spc="10" dirty="0">
                <a:solidFill>
                  <a:srgbClr val="006FC0"/>
                </a:solidFill>
                <a:latin typeface="Calibri"/>
                <a:cs typeface="Calibri"/>
              </a:rPr>
              <a:t>o</a:t>
            </a:r>
            <a:r>
              <a:rPr sz="2300" b="1" spc="-15" dirty="0">
                <a:solidFill>
                  <a:srgbClr val="006FC0"/>
                </a:solidFill>
                <a:latin typeface="Calibri"/>
                <a:cs typeface="Calibri"/>
              </a:rPr>
              <a:t>n</a:t>
            </a:r>
            <a:r>
              <a:rPr sz="2300" b="1" dirty="0">
                <a:solidFill>
                  <a:srgbClr val="006FC0"/>
                </a:solidFill>
                <a:latin typeface="Calibri"/>
                <a:cs typeface="Calibri"/>
              </a:rPr>
              <a:t>t </a:t>
            </a:r>
            <a:r>
              <a:rPr sz="2300" b="1" spc="5" dirty="0">
                <a:solidFill>
                  <a:srgbClr val="006FC0"/>
                </a:solidFill>
                <a:latin typeface="Calibri"/>
                <a:cs typeface="Calibri"/>
              </a:rPr>
              <a:t>l</a:t>
            </a:r>
            <a:r>
              <a:rPr sz="2300" b="1" spc="-5" dirty="0">
                <a:solidFill>
                  <a:srgbClr val="006FC0"/>
                </a:solidFill>
                <a:latin typeface="Calibri"/>
                <a:cs typeface="Calibri"/>
              </a:rPr>
              <a:t>e</a:t>
            </a:r>
            <a:r>
              <a:rPr sz="2300" b="1" dirty="0">
                <a:solidFill>
                  <a:srgbClr val="006FC0"/>
                </a:solidFill>
                <a:latin typeface="Calibri"/>
                <a:cs typeface="Calibri"/>
              </a:rPr>
              <a:t>s</a:t>
            </a:r>
            <a:r>
              <a:rPr sz="2300" b="1" spc="-15" dirty="0">
                <a:solidFill>
                  <a:srgbClr val="006FC0"/>
                </a:solidFill>
                <a:latin typeface="Calibri"/>
                <a:cs typeface="Calibri"/>
              </a:rPr>
              <a:t> </a:t>
            </a:r>
            <a:r>
              <a:rPr sz="2300" b="1" spc="-45" dirty="0">
                <a:solidFill>
                  <a:srgbClr val="006FC0"/>
                </a:solidFill>
                <a:latin typeface="Calibri"/>
                <a:cs typeface="Calibri"/>
              </a:rPr>
              <a:t>r</a:t>
            </a:r>
            <a:r>
              <a:rPr sz="2300" b="1" spc="-10" dirty="0">
                <a:solidFill>
                  <a:srgbClr val="006FC0"/>
                </a:solidFill>
                <a:latin typeface="Calibri"/>
                <a:cs typeface="Calibri"/>
              </a:rPr>
              <a:t>a</a:t>
            </a:r>
            <a:r>
              <a:rPr sz="2300" b="1" spc="5" dirty="0">
                <a:solidFill>
                  <a:srgbClr val="006FC0"/>
                </a:solidFill>
                <a:latin typeface="Calibri"/>
                <a:cs typeface="Calibri"/>
              </a:rPr>
              <a:t>i</a:t>
            </a:r>
            <a:r>
              <a:rPr sz="2300" b="1" spc="-10" dirty="0">
                <a:solidFill>
                  <a:srgbClr val="006FC0"/>
                </a:solidFill>
                <a:latin typeface="Calibri"/>
                <a:cs typeface="Calibri"/>
              </a:rPr>
              <a:t>s</a:t>
            </a:r>
            <a:r>
              <a:rPr sz="2300" b="1" spc="5" dirty="0">
                <a:solidFill>
                  <a:srgbClr val="006FC0"/>
                </a:solidFill>
                <a:latin typeface="Calibri"/>
                <a:cs typeface="Calibri"/>
              </a:rPr>
              <a:t>o</a:t>
            </a:r>
            <a:r>
              <a:rPr sz="2300" b="1" spc="10" dirty="0">
                <a:solidFill>
                  <a:srgbClr val="006FC0"/>
                </a:solidFill>
                <a:latin typeface="Calibri"/>
                <a:cs typeface="Calibri"/>
              </a:rPr>
              <a:t>n</a:t>
            </a:r>
            <a:r>
              <a:rPr sz="2300" b="1" dirty="0">
                <a:solidFill>
                  <a:srgbClr val="006FC0"/>
                </a:solidFill>
                <a:latin typeface="Calibri"/>
                <a:cs typeface="Calibri"/>
              </a:rPr>
              <a:t>s</a:t>
            </a:r>
            <a:r>
              <a:rPr sz="2300" b="1" spc="-45" dirty="0">
                <a:solidFill>
                  <a:srgbClr val="006FC0"/>
                </a:solidFill>
                <a:latin typeface="Calibri"/>
                <a:cs typeface="Calibri"/>
              </a:rPr>
              <a:t> </a:t>
            </a:r>
            <a:r>
              <a:rPr sz="2300" b="1" spc="-35" dirty="0">
                <a:solidFill>
                  <a:srgbClr val="006FC0"/>
                </a:solidFill>
                <a:latin typeface="Calibri"/>
                <a:cs typeface="Calibri"/>
              </a:rPr>
              <a:t>v</a:t>
            </a:r>
            <a:r>
              <a:rPr sz="2300" b="1" spc="5" dirty="0">
                <a:solidFill>
                  <a:srgbClr val="006FC0"/>
                </a:solidFill>
                <a:latin typeface="Calibri"/>
                <a:cs typeface="Calibri"/>
              </a:rPr>
              <a:t>o</a:t>
            </a:r>
            <a:r>
              <a:rPr sz="2300" b="1" spc="10" dirty="0">
                <a:solidFill>
                  <a:srgbClr val="006FC0"/>
                </a:solidFill>
                <a:latin typeface="Calibri"/>
                <a:cs typeface="Calibri"/>
              </a:rPr>
              <a:t>u</a:t>
            </a:r>
            <a:r>
              <a:rPr sz="2300" b="1" dirty="0">
                <a:solidFill>
                  <a:srgbClr val="006FC0"/>
                </a:solidFill>
                <a:latin typeface="Calibri"/>
                <a:cs typeface="Calibri"/>
              </a:rPr>
              <a:t>s</a:t>
            </a:r>
            <a:r>
              <a:rPr sz="2300" b="1" spc="-10" dirty="0">
                <a:solidFill>
                  <a:srgbClr val="006FC0"/>
                </a:solidFill>
                <a:latin typeface="Calibri"/>
                <a:cs typeface="Calibri"/>
              </a:rPr>
              <a:t> </a:t>
            </a:r>
            <a:r>
              <a:rPr sz="2300" b="1" dirty="0">
                <a:solidFill>
                  <a:srgbClr val="006FC0"/>
                </a:solidFill>
                <a:latin typeface="Calibri"/>
                <a:cs typeface="Calibri"/>
              </a:rPr>
              <a:t>am</a:t>
            </a:r>
            <a:r>
              <a:rPr sz="2300" b="1" spc="-15" dirty="0">
                <a:solidFill>
                  <a:srgbClr val="006FC0"/>
                </a:solidFill>
                <a:latin typeface="Calibri"/>
                <a:cs typeface="Calibri"/>
              </a:rPr>
              <a:t>e</a:t>
            </a:r>
            <a:r>
              <a:rPr sz="2300" b="1" spc="10" dirty="0">
                <a:solidFill>
                  <a:srgbClr val="006FC0"/>
                </a:solidFill>
                <a:latin typeface="Calibri"/>
                <a:cs typeface="Calibri"/>
              </a:rPr>
              <a:t>n</a:t>
            </a:r>
            <a:r>
              <a:rPr sz="2300" b="1" spc="-10" dirty="0">
                <a:solidFill>
                  <a:srgbClr val="006FC0"/>
                </a:solidFill>
                <a:latin typeface="Calibri"/>
                <a:cs typeface="Calibri"/>
              </a:rPr>
              <a:t>a</a:t>
            </a:r>
            <a:r>
              <a:rPr sz="2300" b="1" spc="-15" dirty="0">
                <a:solidFill>
                  <a:srgbClr val="006FC0"/>
                </a:solidFill>
                <a:latin typeface="Calibri"/>
                <a:cs typeface="Calibri"/>
              </a:rPr>
              <a:t>n</a:t>
            </a:r>
            <a:r>
              <a:rPr sz="2300" b="1" dirty="0">
                <a:solidFill>
                  <a:srgbClr val="006FC0"/>
                </a:solidFill>
                <a:latin typeface="Calibri"/>
                <a:cs typeface="Calibri"/>
              </a:rPr>
              <a:t>t</a:t>
            </a:r>
            <a:r>
              <a:rPr sz="2300" b="1" spc="20" dirty="0">
                <a:solidFill>
                  <a:srgbClr val="006FC0"/>
                </a:solidFill>
                <a:latin typeface="Calibri"/>
                <a:cs typeface="Calibri"/>
              </a:rPr>
              <a:t> </a:t>
            </a:r>
            <a:r>
              <a:rPr sz="2300" b="1" dirty="0">
                <a:solidFill>
                  <a:srgbClr val="006FC0"/>
                </a:solidFill>
                <a:latin typeface="Calibri"/>
                <a:cs typeface="Calibri"/>
              </a:rPr>
              <a:t>à</a:t>
            </a:r>
            <a:r>
              <a:rPr sz="2300" b="1" spc="-10" dirty="0">
                <a:solidFill>
                  <a:srgbClr val="006FC0"/>
                </a:solidFill>
                <a:latin typeface="Calibri"/>
                <a:cs typeface="Calibri"/>
              </a:rPr>
              <a:t> </a:t>
            </a:r>
            <a:r>
              <a:rPr sz="2300" b="1" spc="-30" dirty="0">
                <a:solidFill>
                  <a:srgbClr val="006FC0"/>
                </a:solidFill>
                <a:latin typeface="Calibri"/>
                <a:cs typeface="Calibri"/>
              </a:rPr>
              <a:t>v</a:t>
            </a:r>
            <a:r>
              <a:rPr sz="2300" b="1" spc="5" dirty="0">
                <a:solidFill>
                  <a:srgbClr val="006FC0"/>
                </a:solidFill>
                <a:latin typeface="Calibri"/>
                <a:cs typeface="Calibri"/>
              </a:rPr>
              <a:t>o</a:t>
            </a:r>
            <a:r>
              <a:rPr sz="2300" b="1" spc="10" dirty="0">
                <a:solidFill>
                  <a:srgbClr val="006FC0"/>
                </a:solidFill>
                <a:latin typeface="Calibri"/>
                <a:cs typeface="Calibri"/>
              </a:rPr>
              <a:t>u</a:t>
            </a:r>
            <a:r>
              <a:rPr sz="2300" b="1" spc="5" dirty="0">
                <a:solidFill>
                  <a:srgbClr val="006FC0"/>
                </a:solidFill>
                <a:latin typeface="Calibri"/>
                <a:cs typeface="Calibri"/>
              </a:rPr>
              <a:t>loi</a:t>
            </a:r>
            <a:r>
              <a:rPr sz="2300" b="1" dirty="0">
                <a:solidFill>
                  <a:srgbClr val="006FC0"/>
                </a:solidFill>
                <a:latin typeface="Calibri"/>
                <a:cs typeface="Calibri"/>
              </a:rPr>
              <a:t>r </a:t>
            </a:r>
            <a:r>
              <a:rPr sz="2300" b="1" spc="-60" dirty="0">
                <a:solidFill>
                  <a:srgbClr val="006FC0"/>
                </a:solidFill>
                <a:latin typeface="Calibri"/>
                <a:cs typeface="Calibri"/>
              </a:rPr>
              <a:t>f</a:t>
            </a:r>
            <a:r>
              <a:rPr sz="2300" b="1" spc="-10" dirty="0">
                <a:solidFill>
                  <a:srgbClr val="006FC0"/>
                </a:solidFill>
                <a:latin typeface="Calibri"/>
                <a:cs typeface="Calibri"/>
              </a:rPr>
              <a:t>a</a:t>
            </a:r>
            <a:r>
              <a:rPr sz="2300" b="1" spc="5" dirty="0">
                <a:solidFill>
                  <a:srgbClr val="006FC0"/>
                </a:solidFill>
                <a:latin typeface="Calibri"/>
                <a:cs typeface="Calibri"/>
              </a:rPr>
              <a:t>i</a:t>
            </a:r>
            <a:r>
              <a:rPr sz="2300" b="1" spc="-30" dirty="0">
                <a:solidFill>
                  <a:srgbClr val="006FC0"/>
                </a:solidFill>
                <a:latin typeface="Calibri"/>
                <a:cs typeface="Calibri"/>
              </a:rPr>
              <a:t>r</a:t>
            </a:r>
            <a:r>
              <a:rPr sz="2300" b="1" dirty="0">
                <a:solidFill>
                  <a:srgbClr val="006FC0"/>
                </a:solidFill>
                <a:latin typeface="Calibri"/>
                <a:cs typeface="Calibri"/>
              </a:rPr>
              <a:t>e</a:t>
            </a:r>
            <a:r>
              <a:rPr sz="2300" b="1" spc="25" dirty="0">
                <a:solidFill>
                  <a:srgbClr val="006FC0"/>
                </a:solidFill>
                <a:latin typeface="Calibri"/>
                <a:cs typeface="Calibri"/>
              </a:rPr>
              <a:t> </a:t>
            </a:r>
            <a:r>
              <a:rPr sz="2300" b="1" spc="-5" dirty="0">
                <a:solidFill>
                  <a:srgbClr val="006FC0"/>
                </a:solidFill>
                <a:latin typeface="Calibri"/>
                <a:cs typeface="Calibri"/>
              </a:rPr>
              <a:t>c</a:t>
            </a:r>
            <a:r>
              <a:rPr sz="2300" b="1" dirty="0">
                <a:solidFill>
                  <a:srgbClr val="006FC0"/>
                </a:solidFill>
                <a:latin typeface="Calibri"/>
                <a:cs typeface="Calibri"/>
              </a:rPr>
              <a:t>e </a:t>
            </a:r>
            <a:r>
              <a:rPr sz="2300" b="1" spc="-30" dirty="0">
                <a:solidFill>
                  <a:srgbClr val="006FC0"/>
                </a:solidFill>
                <a:latin typeface="Calibri"/>
                <a:cs typeface="Calibri"/>
              </a:rPr>
              <a:t>t</a:t>
            </a:r>
            <a:r>
              <a:rPr sz="2300" b="1" spc="-5" dirty="0">
                <a:solidFill>
                  <a:srgbClr val="006FC0"/>
                </a:solidFill>
                <a:latin typeface="Calibri"/>
                <a:cs typeface="Calibri"/>
              </a:rPr>
              <a:t>e</a:t>
            </a:r>
            <a:r>
              <a:rPr sz="2300" b="1" spc="-40" dirty="0">
                <a:solidFill>
                  <a:srgbClr val="006FC0"/>
                </a:solidFill>
                <a:latin typeface="Calibri"/>
                <a:cs typeface="Calibri"/>
              </a:rPr>
              <a:t>s</a:t>
            </a:r>
            <a:r>
              <a:rPr sz="2300" b="1" dirty="0">
                <a:solidFill>
                  <a:srgbClr val="006FC0"/>
                </a:solidFill>
                <a:latin typeface="Calibri"/>
                <a:cs typeface="Calibri"/>
              </a:rPr>
              <a:t>t</a:t>
            </a:r>
            <a:r>
              <a:rPr sz="2300" b="1" spc="20" dirty="0">
                <a:solidFill>
                  <a:srgbClr val="006FC0"/>
                </a:solidFill>
                <a:latin typeface="Calibri"/>
                <a:cs typeface="Calibri"/>
              </a:rPr>
              <a:t> </a:t>
            </a:r>
            <a:r>
              <a:rPr sz="2300" b="1" spc="-10" dirty="0">
                <a:solidFill>
                  <a:srgbClr val="006FC0"/>
                </a:solidFill>
                <a:latin typeface="Calibri"/>
                <a:cs typeface="Calibri"/>
              </a:rPr>
              <a:t>?</a:t>
            </a:r>
            <a:r>
              <a:rPr sz="2300" b="1" dirty="0">
                <a:solidFill>
                  <a:srgbClr val="006FC0"/>
                </a:solidFill>
                <a:latin typeface="Calibri"/>
                <a:cs typeface="Calibri"/>
              </a:rPr>
              <a:t>»</a:t>
            </a:r>
            <a:endParaRPr sz="2300" dirty="0">
              <a:latin typeface="Calibri"/>
              <a:cs typeface="Calibri"/>
            </a:endParaRPr>
          </a:p>
          <a:p>
            <a:pPr marL="225425" indent="-212725">
              <a:buClr>
                <a:srgbClr val="006FC0"/>
              </a:buClr>
              <a:buFont typeface="Calibri"/>
              <a:buChar char="•"/>
              <a:tabLst>
                <a:tab pos="226060" algn="l"/>
              </a:tabLst>
            </a:pPr>
            <a:r>
              <a:rPr sz="2300" b="1" dirty="0">
                <a:solidFill>
                  <a:srgbClr val="006FC0"/>
                </a:solidFill>
                <a:latin typeface="Calibri"/>
                <a:cs typeface="Calibri"/>
              </a:rPr>
              <a:t>Pri</a:t>
            </a:r>
            <a:r>
              <a:rPr sz="2300" b="1" spc="-10" dirty="0">
                <a:solidFill>
                  <a:srgbClr val="006FC0"/>
                </a:solidFill>
                <a:latin typeface="Calibri"/>
                <a:cs typeface="Calibri"/>
              </a:rPr>
              <a:t>s</a:t>
            </a:r>
            <a:r>
              <a:rPr sz="2300" b="1" dirty="0">
                <a:solidFill>
                  <a:srgbClr val="006FC0"/>
                </a:solidFill>
                <a:latin typeface="Calibri"/>
                <a:cs typeface="Calibri"/>
              </a:rPr>
              <a:t>e</a:t>
            </a:r>
            <a:r>
              <a:rPr sz="2300" b="1" spc="-20" dirty="0">
                <a:solidFill>
                  <a:srgbClr val="006FC0"/>
                </a:solidFill>
                <a:latin typeface="Calibri"/>
                <a:cs typeface="Calibri"/>
              </a:rPr>
              <a:t> </a:t>
            </a:r>
            <a:r>
              <a:rPr sz="2300" b="1" spc="10" dirty="0">
                <a:solidFill>
                  <a:srgbClr val="006FC0"/>
                </a:solidFill>
                <a:latin typeface="Calibri"/>
                <a:cs typeface="Calibri"/>
              </a:rPr>
              <a:t>d</a:t>
            </a:r>
            <a:r>
              <a:rPr sz="2300" b="1" dirty="0">
                <a:solidFill>
                  <a:srgbClr val="006FC0"/>
                </a:solidFill>
                <a:latin typeface="Calibri"/>
                <a:cs typeface="Calibri"/>
              </a:rPr>
              <a:t>e r</a:t>
            </a:r>
            <a:r>
              <a:rPr sz="2300" b="1" spc="5" dirty="0">
                <a:solidFill>
                  <a:srgbClr val="006FC0"/>
                </a:solidFill>
                <a:latin typeface="Calibri"/>
                <a:cs typeface="Calibri"/>
              </a:rPr>
              <a:t>i</a:t>
            </a:r>
            <a:r>
              <a:rPr sz="2300" b="1" spc="-10" dirty="0">
                <a:solidFill>
                  <a:srgbClr val="006FC0"/>
                </a:solidFill>
                <a:latin typeface="Calibri"/>
                <a:cs typeface="Calibri"/>
              </a:rPr>
              <a:t>s</a:t>
            </a:r>
            <a:r>
              <a:rPr sz="2300" b="1" spc="10" dirty="0">
                <a:solidFill>
                  <a:srgbClr val="006FC0"/>
                </a:solidFill>
                <a:latin typeface="Calibri"/>
                <a:cs typeface="Calibri"/>
              </a:rPr>
              <a:t>qu</a:t>
            </a:r>
            <a:r>
              <a:rPr sz="2300" b="1" dirty="0">
                <a:solidFill>
                  <a:srgbClr val="006FC0"/>
                </a:solidFill>
                <a:latin typeface="Calibri"/>
                <a:cs typeface="Calibri"/>
              </a:rPr>
              <a:t>e</a:t>
            </a:r>
            <a:r>
              <a:rPr sz="2300" b="1" spc="-20" dirty="0">
                <a:solidFill>
                  <a:srgbClr val="006FC0"/>
                </a:solidFill>
                <a:latin typeface="Calibri"/>
                <a:cs typeface="Calibri"/>
              </a:rPr>
              <a:t> </a:t>
            </a:r>
            <a:r>
              <a:rPr sz="2300" b="1" dirty="0">
                <a:solidFill>
                  <a:srgbClr val="006FC0"/>
                </a:solidFill>
                <a:latin typeface="Calibri"/>
                <a:cs typeface="Calibri"/>
              </a:rPr>
              <a:t>?</a:t>
            </a:r>
            <a:endParaRPr sz="2300" dirty="0">
              <a:latin typeface="Calibri"/>
              <a:cs typeface="Calibri"/>
            </a:endParaRPr>
          </a:p>
          <a:p>
            <a:pPr marL="225425" indent="-212725">
              <a:buClr>
                <a:srgbClr val="006FC0"/>
              </a:buClr>
              <a:buFont typeface="Calibri"/>
              <a:buChar char="•"/>
              <a:tabLst>
                <a:tab pos="226060" algn="l"/>
              </a:tabLst>
            </a:pPr>
            <a:r>
              <a:rPr sz="2300" b="1" spc="-35" dirty="0">
                <a:solidFill>
                  <a:srgbClr val="006FC0"/>
                </a:solidFill>
                <a:latin typeface="Calibri"/>
                <a:cs typeface="Calibri"/>
              </a:rPr>
              <a:t>S</a:t>
            </a:r>
            <a:r>
              <a:rPr sz="2300" b="1" spc="-15" dirty="0">
                <a:solidFill>
                  <a:srgbClr val="006FC0"/>
                </a:solidFill>
                <a:latin typeface="Calibri"/>
                <a:cs typeface="Calibri"/>
              </a:rPr>
              <a:t>y</a:t>
            </a:r>
            <a:r>
              <a:rPr sz="2300" b="1" dirty="0">
                <a:solidFill>
                  <a:srgbClr val="006FC0"/>
                </a:solidFill>
                <a:latin typeface="Calibri"/>
                <a:cs typeface="Calibri"/>
              </a:rPr>
              <a:t>m</a:t>
            </a:r>
            <a:r>
              <a:rPr sz="2300" b="1" spc="5" dirty="0">
                <a:solidFill>
                  <a:srgbClr val="006FC0"/>
                </a:solidFill>
                <a:latin typeface="Calibri"/>
                <a:cs typeface="Calibri"/>
              </a:rPr>
              <a:t>p</a:t>
            </a:r>
            <a:r>
              <a:rPr sz="2300" b="1" spc="-35" dirty="0">
                <a:solidFill>
                  <a:srgbClr val="006FC0"/>
                </a:solidFill>
                <a:latin typeface="Calibri"/>
                <a:cs typeface="Calibri"/>
              </a:rPr>
              <a:t>t</a:t>
            </a:r>
            <a:r>
              <a:rPr sz="2300" b="1" spc="5" dirty="0">
                <a:solidFill>
                  <a:srgbClr val="006FC0"/>
                </a:solidFill>
                <a:latin typeface="Calibri"/>
                <a:cs typeface="Calibri"/>
              </a:rPr>
              <a:t>ô</a:t>
            </a:r>
            <a:r>
              <a:rPr sz="2300" b="1" dirty="0">
                <a:solidFill>
                  <a:srgbClr val="006FC0"/>
                </a:solidFill>
                <a:latin typeface="Calibri"/>
                <a:cs typeface="Calibri"/>
              </a:rPr>
              <a:t>mes</a:t>
            </a:r>
            <a:r>
              <a:rPr sz="2300" b="1" spc="-15" dirty="0">
                <a:solidFill>
                  <a:srgbClr val="006FC0"/>
                </a:solidFill>
                <a:latin typeface="Calibri"/>
                <a:cs typeface="Calibri"/>
              </a:rPr>
              <a:t> </a:t>
            </a:r>
            <a:r>
              <a:rPr sz="2300" b="1" dirty="0">
                <a:solidFill>
                  <a:srgbClr val="006FC0"/>
                </a:solidFill>
                <a:latin typeface="Calibri"/>
                <a:cs typeface="Calibri"/>
              </a:rPr>
              <a:t>?</a:t>
            </a:r>
            <a:endParaRPr sz="2300" dirty="0">
              <a:latin typeface="Calibri"/>
              <a:cs typeface="Calibri"/>
            </a:endParaRPr>
          </a:p>
          <a:p>
            <a:pPr marL="12700" marR="133985">
              <a:spcBef>
                <a:spcPts val="10"/>
              </a:spcBef>
            </a:pPr>
            <a:r>
              <a:rPr sz="2000" i="1" spc="-15" dirty="0">
                <a:latin typeface="Calibri"/>
                <a:cs typeface="Calibri"/>
              </a:rPr>
              <a:t>«</a:t>
            </a:r>
            <a:r>
              <a:rPr sz="2000" i="1" spc="-10" dirty="0">
                <a:latin typeface="Calibri"/>
                <a:cs typeface="Calibri"/>
              </a:rPr>
              <a:t> </a:t>
            </a:r>
            <a:r>
              <a:rPr sz="2000" i="1" spc="-15" dirty="0">
                <a:latin typeface="Calibri"/>
                <a:cs typeface="Calibri"/>
              </a:rPr>
              <a:t>A</a:t>
            </a:r>
            <a:r>
              <a:rPr sz="2000" i="1" spc="-5" dirty="0">
                <a:latin typeface="Calibri"/>
                <a:cs typeface="Calibri"/>
              </a:rPr>
              <a:t>p</a:t>
            </a:r>
            <a:r>
              <a:rPr sz="2000" i="1" spc="-25" dirty="0">
                <a:latin typeface="Calibri"/>
                <a:cs typeface="Calibri"/>
              </a:rPr>
              <a:t>r</a:t>
            </a:r>
            <a:r>
              <a:rPr sz="2000" i="1" spc="-5" dirty="0">
                <a:latin typeface="Calibri"/>
                <a:cs typeface="Calibri"/>
              </a:rPr>
              <a:t>è</a:t>
            </a:r>
            <a:r>
              <a:rPr sz="2000" i="1" spc="-10" dirty="0">
                <a:latin typeface="Calibri"/>
                <a:cs typeface="Calibri"/>
              </a:rPr>
              <a:t>s</a:t>
            </a:r>
            <a:r>
              <a:rPr sz="2000" i="1" spc="20" dirty="0">
                <a:latin typeface="Calibri"/>
                <a:cs typeface="Calibri"/>
              </a:rPr>
              <a:t> </a:t>
            </a:r>
            <a:r>
              <a:rPr sz="2000" i="1" spc="-10" dirty="0">
                <a:latin typeface="Calibri"/>
                <a:cs typeface="Calibri"/>
              </a:rPr>
              <a:t>une</a:t>
            </a:r>
            <a:r>
              <a:rPr sz="2000" i="1" spc="-15" dirty="0">
                <a:latin typeface="Calibri"/>
                <a:cs typeface="Calibri"/>
              </a:rPr>
              <a:t> </a:t>
            </a:r>
            <a:r>
              <a:rPr sz="2000" i="1" spc="-20" dirty="0">
                <a:latin typeface="Calibri"/>
                <a:cs typeface="Calibri"/>
              </a:rPr>
              <a:t>s</a:t>
            </a:r>
            <a:r>
              <a:rPr sz="2000" i="1" spc="-5" dirty="0">
                <a:latin typeface="Calibri"/>
                <a:cs typeface="Calibri"/>
              </a:rPr>
              <a:t>oi</a:t>
            </a:r>
            <a:r>
              <a:rPr sz="2000" i="1" spc="-25" dirty="0">
                <a:latin typeface="Calibri"/>
                <a:cs typeface="Calibri"/>
              </a:rPr>
              <a:t>r</a:t>
            </a:r>
            <a:r>
              <a:rPr sz="2000" i="1" spc="-5" dirty="0">
                <a:latin typeface="Calibri"/>
                <a:cs typeface="Calibri"/>
              </a:rPr>
              <a:t>é</a:t>
            </a:r>
            <a:r>
              <a:rPr sz="2000" i="1" spc="-10" dirty="0">
                <a:latin typeface="Calibri"/>
                <a:cs typeface="Calibri"/>
              </a:rPr>
              <a:t>e</a:t>
            </a:r>
            <a:r>
              <a:rPr sz="2000" i="1" spc="-15" dirty="0">
                <a:latin typeface="Calibri"/>
                <a:cs typeface="Calibri"/>
              </a:rPr>
              <a:t> </a:t>
            </a:r>
            <a:r>
              <a:rPr sz="2000" i="1" spc="-10" dirty="0">
                <a:latin typeface="Calibri"/>
                <a:cs typeface="Calibri"/>
              </a:rPr>
              <a:t>u</a:t>
            </a:r>
            <a:r>
              <a:rPr sz="2000" i="1" spc="-15" dirty="0">
                <a:latin typeface="Calibri"/>
                <a:cs typeface="Calibri"/>
              </a:rPr>
              <a:t>n</a:t>
            </a:r>
            <a:r>
              <a:rPr sz="2000" i="1" spc="5" dirty="0">
                <a:latin typeface="Calibri"/>
                <a:cs typeface="Calibri"/>
              </a:rPr>
              <a:t> </a:t>
            </a:r>
            <a:r>
              <a:rPr sz="2000" i="1" spc="-5" dirty="0">
                <a:latin typeface="Calibri"/>
                <a:cs typeface="Calibri"/>
              </a:rPr>
              <a:t>pe</a:t>
            </a:r>
            <a:r>
              <a:rPr sz="2000" i="1" spc="-15" dirty="0">
                <a:latin typeface="Calibri"/>
                <a:cs typeface="Calibri"/>
              </a:rPr>
              <a:t>u</a:t>
            </a:r>
            <a:r>
              <a:rPr sz="2000" i="1" spc="-40" dirty="0">
                <a:latin typeface="Calibri"/>
                <a:cs typeface="Calibri"/>
              </a:rPr>
              <a:t> </a:t>
            </a:r>
            <a:r>
              <a:rPr sz="2000" i="1" spc="-10" dirty="0">
                <a:latin typeface="Calibri"/>
                <a:cs typeface="Calibri"/>
              </a:rPr>
              <a:t>a</a:t>
            </a:r>
            <a:r>
              <a:rPr sz="2000" i="1" spc="-25" dirty="0">
                <a:latin typeface="Calibri"/>
                <a:cs typeface="Calibri"/>
              </a:rPr>
              <a:t>rr</a:t>
            </a:r>
            <a:r>
              <a:rPr sz="2000" i="1" spc="-5" dirty="0">
                <a:latin typeface="Calibri"/>
                <a:cs typeface="Calibri"/>
              </a:rPr>
              <a:t>o</a:t>
            </a:r>
            <a:r>
              <a:rPr sz="2000" i="1" spc="-20" dirty="0">
                <a:latin typeface="Calibri"/>
                <a:cs typeface="Calibri"/>
              </a:rPr>
              <a:t>s</a:t>
            </a:r>
            <a:r>
              <a:rPr sz="2000" i="1" spc="-5" dirty="0">
                <a:latin typeface="Calibri"/>
                <a:cs typeface="Calibri"/>
              </a:rPr>
              <a:t>ée,</a:t>
            </a:r>
            <a:r>
              <a:rPr sz="2000" i="1" dirty="0">
                <a:latin typeface="Calibri"/>
                <a:cs typeface="Calibri"/>
              </a:rPr>
              <a:t> </a:t>
            </a:r>
            <a:r>
              <a:rPr sz="2000" i="1" spc="25" dirty="0">
                <a:latin typeface="Calibri"/>
                <a:cs typeface="Calibri"/>
              </a:rPr>
              <a:t>j</a:t>
            </a:r>
            <a:r>
              <a:rPr sz="2000" i="1" spc="-145" dirty="0">
                <a:latin typeface="Calibri"/>
                <a:cs typeface="Calibri"/>
              </a:rPr>
              <a:t>’</a:t>
            </a:r>
            <a:r>
              <a:rPr sz="2000" i="1" spc="-10" dirty="0">
                <a:latin typeface="Calibri"/>
                <a:cs typeface="Calibri"/>
              </a:rPr>
              <a:t>a</a:t>
            </a:r>
            <a:r>
              <a:rPr sz="2000" i="1" dirty="0">
                <a:latin typeface="Calibri"/>
                <a:cs typeface="Calibri"/>
              </a:rPr>
              <a:t>i</a:t>
            </a:r>
            <a:r>
              <a:rPr sz="2000" i="1" spc="-5" dirty="0">
                <a:latin typeface="Calibri"/>
                <a:cs typeface="Calibri"/>
              </a:rPr>
              <a:t> </a:t>
            </a:r>
            <a:r>
              <a:rPr sz="2000" i="1" dirty="0">
                <a:latin typeface="Calibri"/>
                <a:cs typeface="Calibri"/>
              </a:rPr>
              <a:t>e</a:t>
            </a:r>
            <a:r>
              <a:rPr sz="2000" i="1" spc="-15" dirty="0">
                <a:latin typeface="Calibri"/>
                <a:cs typeface="Calibri"/>
              </a:rPr>
              <a:t>u</a:t>
            </a:r>
            <a:r>
              <a:rPr sz="2000" i="1" spc="-5" dirty="0">
                <a:latin typeface="Calibri"/>
                <a:cs typeface="Calibri"/>
              </a:rPr>
              <a:t> </a:t>
            </a:r>
            <a:r>
              <a:rPr sz="2000" i="1" spc="-10" dirty="0">
                <a:latin typeface="Calibri"/>
                <a:cs typeface="Calibri"/>
              </a:rPr>
              <a:t>u</a:t>
            </a:r>
            <a:r>
              <a:rPr sz="2000" i="1" spc="-15" dirty="0">
                <a:latin typeface="Calibri"/>
                <a:cs typeface="Calibri"/>
              </a:rPr>
              <a:t>n </a:t>
            </a:r>
            <a:r>
              <a:rPr sz="2000" i="1" spc="-10" dirty="0">
                <a:latin typeface="Calibri"/>
                <a:cs typeface="Calibri"/>
              </a:rPr>
              <a:t>p</a:t>
            </a:r>
            <a:r>
              <a:rPr sz="2000" i="1" spc="-25" dirty="0">
                <a:latin typeface="Calibri"/>
                <a:cs typeface="Calibri"/>
              </a:rPr>
              <a:t>r</a:t>
            </a:r>
            <a:r>
              <a:rPr sz="2000" i="1" spc="-10" dirty="0">
                <a:latin typeface="Calibri"/>
                <a:cs typeface="Calibri"/>
              </a:rPr>
              <a:t>ob</a:t>
            </a:r>
            <a:r>
              <a:rPr sz="2000" i="1" spc="-5" dirty="0">
                <a:latin typeface="Calibri"/>
                <a:cs typeface="Calibri"/>
              </a:rPr>
              <a:t>l</a:t>
            </a:r>
            <a:r>
              <a:rPr sz="2000" i="1" spc="-10" dirty="0">
                <a:latin typeface="Calibri"/>
                <a:cs typeface="Calibri"/>
              </a:rPr>
              <a:t>ème</a:t>
            </a:r>
            <a:r>
              <a:rPr sz="2000" i="1" spc="-15" dirty="0">
                <a:latin typeface="Calibri"/>
                <a:cs typeface="Calibri"/>
              </a:rPr>
              <a:t> </a:t>
            </a:r>
            <a:r>
              <a:rPr sz="2000" i="1" spc="-10" dirty="0">
                <a:latin typeface="Calibri"/>
                <a:cs typeface="Calibri"/>
              </a:rPr>
              <a:t>de</a:t>
            </a:r>
            <a:r>
              <a:rPr sz="2000" i="1" spc="-15" dirty="0">
                <a:latin typeface="Calibri"/>
                <a:cs typeface="Calibri"/>
              </a:rPr>
              <a:t> </a:t>
            </a:r>
            <a:r>
              <a:rPr sz="2000" i="1" spc="-10" dirty="0">
                <a:latin typeface="Calibri"/>
                <a:cs typeface="Calibri"/>
              </a:rPr>
              <a:t>p</a:t>
            </a:r>
            <a:r>
              <a:rPr sz="2000" i="1" spc="-25" dirty="0">
                <a:latin typeface="Calibri"/>
                <a:cs typeface="Calibri"/>
              </a:rPr>
              <a:t>r</a:t>
            </a:r>
            <a:r>
              <a:rPr sz="2000" i="1" spc="-5" dirty="0">
                <a:latin typeface="Calibri"/>
                <a:cs typeface="Calibri"/>
              </a:rPr>
              <a:t>é</a:t>
            </a:r>
            <a:r>
              <a:rPr sz="2000" i="1" spc="-20" dirty="0">
                <a:latin typeface="Calibri"/>
                <a:cs typeface="Calibri"/>
              </a:rPr>
              <a:t>s</a:t>
            </a:r>
            <a:r>
              <a:rPr sz="2000" i="1" spc="-5" dirty="0">
                <a:latin typeface="Calibri"/>
                <a:cs typeface="Calibri"/>
              </a:rPr>
              <a:t>e</a:t>
            </a:r>
            <a:r>
              <a:rPr sz="2000" i="1" dirty="0">
                <a:latin typeface="Calibri"/>
                <a:cs typeface="Calibri"/>
              </a:rPr>
              <a:t>r</a:t>
            </a:r>
            <a:r>
              <a:rPr sz="2000" i="1" spc="-10" dirty="0">
                <a:latin typeface="Calibri"/>
                <a:cs typeface="Calibri"/>
              </a:rPr>
              <a:t>vatif</a:t>
            </a:r>
            <a:r>
              <a:rPr sz="2000" i="1" spc="15" dirty="0">
                <a:latin typeface="Calibri"/>
                <a:cs typeface="Calibri"/>
              </a:rPr>
              <a:t> </a:t>
            </a:r>
            <a:r>
              <a:rPr sz="2000" i="1" spc="-10" dirty="0">
                <a:latin typeface="Calibri"/>
                <a:cs typeface="Calibri"/>
              </a:rPr>
              <a:t>av</a:t>
            </a:r>
            <a:r>
              <a:rPr sz="2000" i="1" spc="-5" dirty="0">
                <a:latin typeface="Calibri"/>
                <a:cs typeface="Calibri"/>
              </a:rPr>
              <a:t>e</a:t>
            </a:r>
            <a:r>
              <a:rPr sz="2000" i="1" spc="-10" dirty="0">
                <a:latin typeface="Calibri"/>
                <a:cs typeface="Calibri"/>
              </a:rPr>
              <a:t>c</a:t>
            </a:r>
            <a:r>
              <a:rPr sz="2000" i="1" spc="-15" dirty="0">
                <a:latin typeface="Calibri"/>
                <a:cs typeface="Calibri"/>
              </a:rPr>
              <a:t> ma</a:t>
            </a:r>
            <a:r>
              <a:rPr sz="2000" i="1" spc="-5" dirty="0">
                <a:latin typeface="Calibri"/>
                <a:cs typeface="Calibri"/>
              </a:rPr>
              <a:t> </a:t>
            </a:r>
            <a:r>
              <a:rPr sz="2000" i="1" spc="-10" dirty="0">
                <a:latin typeface="Calibri"/>
                <a:cs typeface="Calibri"/>
              </a:rPr>
              <a:t>pa</a:t>
            </a:r>
            <a:r>
              <a:rPr sz="2000" i="1" spc="-25" dirty="0">
                <a:latin typeface="Calibri"/>
                <a:cs typeface="Calibri"/>
              </a:rPr>
              <a:t>r</a:t>
            </a:r>
            <a:r>
              <a:rPr sz="2000" i="1" spc="-30" dirty="0">
                <a:latin typeface="Calibri"/>
                <a:cs typeface="Calibri"/>
              </a:rPr>
              <a:t>t</a:t>
            </a:r>
            <a:r>
              <a:rPr sz="2000" i="1" spc="-5" dirty="0">
                <a:latin typeface="Calibri"/>
                <a:cs typeface="Calibri"/>
              </a:rPr>
              <a:t>enai</a:t>
            </a:r>
            <a:r>
              <a:rPr sz="2000" i="1" spc="-25" dirty="0">
                <a:latin typeface="Calibri"/>
                <a:cs typeface="Calibri"/>
              </a:rPr>
              <a:t>r</a:t>
            </a:r>
            <a:r>
              <a:rPr sz="2000" i="1" spc="-5" dirty="0">
                <a:latin typeface="Calibri"/>
                <a:cs typeface="Calibri"/>
              </a:rPr>
              <a:t>e,</a:t>
            </a:r>
            <a:r>
              <a:rPr sz="2000" i="1" spc="-20" dirty="0">
                <a:latin typeface="Calibri"/>
                <a:cs typeface="Calibri"/>
              </a:rPr>
              <a:t> </a:t>
            </a:r>
            <a:r>
              <a:rPr sz="2000" i="1" spc="-10" dirty="0">
                <a:latin typeface="Calibri"/>
                <a:cs typeface="Calibri"/>
              </a:rPr>
              <a:t>une</a:t>
            </a:r>
            <a:r>
              <a:rPr sz="2000" i="1" spc="-15" dirty="0">
                <a:latin typeface="Calibri"/>
                <a:cs typeface="Calibri"/>
              </a:rPr>
              <a:t> </a:t>
            </a:r>
            <a:r>
              <a:rPr sz="2000" i="1" spc="-5" dirty="0">
                <a:latin typeface="Calibri"/>
                <a:cs typeface="Calibri"/>
              </a:rPr>
              <a:t>pe</a:t>
            </a:r>
            <a:r>
              <a:rPr sz="2000" i="1" spc="-25" dirty="0">
                <a:latin typeface="Calibri"/>
                <a:cs typeface="Calibri"/>
              </a:rPr>
              <a:t>r</a:t>
            </a:r>
            <a:r>
              <a:rPr sz="2000" i="1" spc="-20" dirty="0">
                <a:latin typeface="Calibri"/>
                <a:cs typeface="Calibri"/>
              </a:rPr>
              <a:t>s</a:t>
            </a:r>
            <a:r>
              <a:rPr sz="2000" i="1" spc="-5" dirty="0">
                <a:latin typeface="Calibri"/>
                <a:cs typeface="Calibri"/>
              </a:rPr>
              <a:t>o</a:t>
            </a:r>
            <a:r>
              <a:rPr sz="2000" i="1" spc="-10" dirty="0">
                <a:latin typeface="Calibri"/>
                <a:cs typeface="Calibri"/>
              </a:rPr>
              <a:t>nne</a:t>
            </a:r>
            <a:r>
              <a:rPr sz="2000" i="1" spc="-15" dirty="0">
                <a:latin typeface="Calibri"/>
                <a:cs typeface="Calibri"/>
              </a:rPr>
              <a:t> </a:t>
            </a:r>
            <a:r>
              <a:rPr sz="2000" i="1" spc="-10" dirty="0">
                <a:latin typeface="Calibri"/>
                <a:cs typeface="Calibri"/>
              </a:rPr>
              <a:t>que</a:t>
            </a:r>
            <a:r>
              <a:rPr sz="2000" i="1" spc="-15" dirty="0">
                <a:latin typeface="Calibri"/>
                <a:cs typeface="Calibri"/>
              </a:rPr>
              <a:t> </a:t>
            </a:r>
            <a:r>
              <a:rPr sz="2000" i="1" spc="20" dirty="0">
                <a:latin typeface="Calibri"/>
                <a:cs typeface="Calibri"/>
              </a:rPr>
              <a:t>j</a:t>
            </a:r>
            <a:r>
              <a:rPr sz="2000" i="1" spc="-145" dirty="0">
                <a:latin typeface="Calibri"/>
                <a:cs typeface="Calibri"/>
              </a:rPr>
              <a:t>’</a:t>
            </a:r>
            <a:r>
              <a:rPr sz="2000" i="1" spc="-10" dirty="0">
                <a:latin typeface="Calibri"/>
                <a:cs typeface="Calibri"/>
              </a:rPr>
              <a:t>avais</a:t>
            </a:r>
            <a:r>
              <a:rPr sz="2000" i="1" spc="-5" dirty="0">
                <a:latin typeface="Calibri"/>
                <a:cs typeface="Calibri"/>
              </a:rPr>
              <a:t> </a:t>
            </a:r>
            <a:r>
              <a:rPr sz="2000" i="1" spc="-25" dirty="0">
                <a:latin typeface="Calibri"/>
                <a:cs typeface="Calibri"/>
              </a:rPr>
              <a:t>r</a:t>
            </a:r>
            <a:r>
              <a:rPr sz="2000" i="1" spc="-5" dirty="0">
                <a:latin typeface="Calibri"/>
                <a:cs typeface="Calibri"/>
              </a:rPr>
              <a:t>en</a:t>
            </a:r>
            <a:r>
              <a:rPr sz="2000" i="1" spc="-25" dirty="0">
                <a:latin typeface="Calibri"/>
                <a:cs typeface="Calibri"/>
              </a:rPr>
              <a:t>c</a:t>
            </a:r>
            <a:r>
              <a:rPr sz="2000" i="1" spc="-5" dirty="0">
                <a:latin typeface="Calibri"/>
                <a:cs typeface="Calibri"/>
              </a:rPr>
              <a:t>o</a:t>
            </a:r>
            <a:r>
              <a:rPr sz="2000" i="1" spc="-30" dirty="0">
                <a:latin typeface="Calibri"/>
                <a:cs typeface="Calibri"/>
              </a:rPr>
              <a:t>n</a:t>
            </a:r>
            <a:r>
              <a:rPr sz="2000" i="1" spc="-10" dirty="0">
                <a:latin typeface="Calibri"/>
                <a:cs typeface="Calibri"/>
              </a:rPr>
              <a:t>t</a:t>
            </a:r>
            <a:r>
              <a:rPr sz="2000" i="1" spc="-20" dirty="0">
                <a:latin typeface="Calibri"/>
                <a:cs typeface="Calibri"/>
              </a:rPr>
              <a:t>r</a:t>
            </a:r>
            <a:r>
              <a:rPr sz="2000" i="1" spc="-5" dirty="0">
                <a:latin typeface="Calibri"/>
                <a:cs typeface="Calibri"/>
              </a:rPr>
              <a:t>é</a:t>
            </a:r>
            <a:r>
              <a:rPr sz="2000" i="1" spc="-10" dirty="0">
                <a:latin typeface="Calibri"/>
                <a:cs typeface="Calibri"/>
              </a:rPr>
              <a:t>e</a:t>
            </a:r>
            <a:r>
              <a:rPr sz="2000" i="1" spc="-15" dirty="0">
                <a:latin typeface="Calibri"/>
                <a:cs typeface="Calibri"/>
              </a:rPr>
              <a:t> </a:t>
            </a:r>
            <a:r>
              <a:rPr sz="2000" i="1" spc="-10" dirty="0">
                <a:latin typeface="Calibri"/>
                <a:cs typeface="Calibri"/>
              </a:rPr>
              <a:t>a</a:t>
            </a:r>
            <a:r>
              <a:rPr sz="2000" i="1" spc="-15" dirty="0">
                <a:latin typeface="Calibri"/>
                <a:cs typeface="Calibri"/>
              </a:rPr>
              <a:t>u</a:t>
            </a:r>
            <a:r>
              <a:rPr sz="2000" i="1" spc="5" dirty="0">
                <a:latin typeface="Calibri"/>
                <a:cs typeface="Calibri"/>
              </a:rPr>
              <a:t> </a:t>
            </a:r>
            <a:r>
              <a:rPr sz="2000" i="1" spc="-20" dirty="0">
                <a:latin typeface="Calibri"/>
                <a:cs typeface="Calibri"/>
              </a:rPr>
              <a:t>c</a:t>
            </a:r>
            <a:r>
              <a:rPr sz="2000" i="1" spc="-5" dirty="0">
                <a:latin typeface="Calibri"/>
                <a:cs typeface="Calibri"/>
              </a:rPr>
              <a:t>o</a:t>
            </a:r>
            <a:r>
              <a:rPr sz="2000" i="1" spc="-10" dirty="0">
                <a:latin typeface="Calibri"/>
                <a:cs typeface="Calibri"/>
              </a:rPr>
              <a:t>u</a:t>
            </a:r>
            <a:r>
              <a:rPr sz="2000" i="1" spc="-25" dirty="0">
                <a:latin typeface="Calibri"/>
                <a:cs typeface="Calibri"/>
              </a:rPr>
              <a:t>r</a:t>
            </a:r>
            <a:r>
              <a:rPr sz="2000" i="1" spc="-10" dirty="0">
                <a:latin typeface="Calibri"/>
                <a:cs typeface="Calibri"/>
              </a:rPr>
              <a:t>s </a:t>
            </a:r>
            <a:r>
              <a:rPr sz="2000" i="1" spc="-5" dirty="0">
                <a:latin typeface="Calibri"/>
                <a:cs typeface="Calibri"/>
              </a:rPr>
              <a:t>d</a:t>
            </a:r>
            <a:r>
              <a:rPr sz="2000" i="1" spc="-10" dirty="0">
                <a:latin typeface="Calibri"/>
                <a:cs typeface="Calibri"/>
              </a:rPr>
              <a:t>e</a:t>
            </a:r>
            <a:r>
              <a:rPr sz="2000" i="1" spc="-15" dirty="0">
                <a:latin typeface="Calibri"/>
                <a:cs typeface="Calibri"/>
              </a:rPr>
              <a:t> </a:t>
            </a:r>
            <a:r>
              <a:rPr sz="2000" i="1" spc="-10" dirty="0">
                <a:latin typeface="Calibri"/>
                <a:cs typeface="Calibri"/>
              </a:rPr>
              <a:t>la</a:t>
            </a:r>
            <a:r>
              <a:rPr sz="2000" i="1" dirty="0">
                <a:latin typeface="Calibri"/>
                <a:cs typeface="Calibri"/>
              </a:rPr>
              <a:t> </a:t>
            </a:r>
            <a:r>
              <a:rPr sz="2000" i="1" spc="-10" dirty="0">
                <a:latin typeface="Calibri"/>
                <a:cs typeface="Calibri"/>
              </a:rPr>
              <a:t>so</a:t>
            </a:r>
            <a:r>
              <a:rPr sz="2000" i="1" spc="-5" dirty="0">
                <a:latin typeface="Calibri"/>
                <a:cs typeface="Calibri"/>
              </a:rPr>
              <a:t>i</a:t>
            </a:r>
            <a:r>
              <a:rPr sz="2000" i="1" spc="-25" dirty="0">
                <a:latin typeface="Calibri"/>
                <a:cs typeface="Calibri"/>
              </a:rPr>
              <a:t>r</a:t>
            </a:r>
            <a:r>
              <a:rPr sz="2000" i="1" spc="-5" dirty="0">
                <a:latin typeface="Calibri"/>
                <a:cs typeface="Calibri"/>
              </a:rPr>
              <a:t>ée.</a:t>
            </a:r>
            <a:r>
              <a:rPr sz="2000" i="1" spc="-20" dirty="0">
                <a:latin typeface="Calibri"/>
                <a:cs typeface="Calibri"/>
              </a:rPr>
              <a:t> </a:t>
            </a:r>
            <a:r>
              <a:rPr sz="2000" i="1" spc="-25" dirty="0">
                <a:latin typeface="Calibri"/>
                <a:cs typeface="Calibri"/>
              </a:rPr>
              <a:t>J</a:t>
            </a:r>
            <a:r>
              <a:rPr sz="2000" i="1" spc="-10" dirty="0">
                <a:latin typeface="Calibri"/>
                <a:cs typeface="Calibri"/>
              </a:rPr>
              <a:t>e</a:t>
            </a:r>
            <a:r>
              <a:rPr sz="2000" i="1" spc="5" dirty="0">
                <a:latin typeface="Calibri"/>
                <a:cs typeface="Calibri"/>
              </a:rPr>
              <a:t> </a:t>
            </a:r>
            <a:r>
              <a:rPr sz="2000" i="1" spc="-5" dirty="0">
                <a:latin typeface="Calibri"/>
                <a:cs typeface="Calibri"/>
              </a:rPr>
              <a:t>n</a:t>
            </a:r>
            <a:r>
              <a:rPr sz="2000" i="1" spc="-145" dirty="0">
                <a:latin typeface="Calibri"/>
                <a:cs typeface="Calibri"/>
              </a:rPr>
              <a:t>’</a:t>
            </a:r>
            <a:r>
              <a:rPr sz="2000" i="1" spc="-10" dirty="0">
                <a:latin typeface="Calibri"/>
                <a:cs typeface="Calibri"/>
              </a:rPr>
              <a:t>a</a:t>
            </a:r>
            <a:r>
              <a:rPr sz="2000" i="1" dirty="0">
                <a:latin typeface="Calibri"/>
                <a:cs typeface="Calibri"/>
              </a:rPr>
              <a:t>i </a:t>
            </a:r>
            <a:r>
              <a:rPr lang="fr-FR" sz="2000" i="1" spc="-15" dirty="0">
                <a:latin typeface="Calibri"/>
                <a:cs typeface="Calibri"/>
              </a:rPr>
              <a:t>a</a:t>
            </a:r>
            <a:r>
              <a:rPr sz="2000" i="1" spc="-10" dirty="0" smtClean="0">
                <a:latin typeface="Calibri"/>
                <a:cs typeface="Calibri"/>
              </a:rPr>
              <a:t>u</a:t>
            </a:r>
            <a:r>
              <a:rPr sz="2000" i="1" dirty="0" smtClean="0">
                <a:latin typeface="Calibri"/>
                <a:cs typeface="Calibri"/>
              </a:rPr>
              <a:t>c</a:t>
            </a:r>
            <a:r>
              <a:rPr sz="2000" i="1" spc="-10" dirty="0" smtClean="0">
                <a:latin typeface="Calibri"/>
                <a:cs typeface="Calibri"/>
              </a:rPr>
              <a:t>u</a:t>
            </a:r>
            <a:r>
              <a:rPr sz="2000" i="1" spc="-15" dirty="0" smtClean="0">
                <a:latin typeface="Calibri"/>
                <a:cs typeface="Calibri"/>
              </a:rPr>
              <a:t>n </a:t>
            </a:r>
            <a:r>
              <a:rPr sz="2000" i="1" spc="-10" dirty="0">
                <a:latin typeface="Calibri"/>
                <a:cs typeface="Calibri"/>
              </a:rPr>
              <a:t>mo</a:t>
            </a:r>
            <a:r>
              <a:rPr sz="2000" i="1" spc="-15" dirty="0">
                <a:latin typeface="Calibri"/>
                <a:cs typeface="Calibri"/>
              </a:rPr>
              <a:t>y</a:t>
            </a:r>
            <a:r>
              <a:rPr sz="2000" i="1" spc="-5" dirty="0">
                <a:latin typeface="Calibri"/>
                <a:cs typeface="Calibri"/>
              </a:rPr>
              <a:t>e</a:t>
            </a:r>
            <a:r>
              <a:rPr sz="2000" i="1" spc="-15" dirty="0">
                <a:latin typeface="Calibri"/>
                <a:cs typeface="Calibri"/>
              </a:rPr>
              <a:t>n</a:t>
            </a:r>
            <a:r>
              <a:rPr sz="2000" i="1" spc="-10" dirty="0">
                <a:latin typeface="Calibri"/>
                <a:cs typeface="Calibri"/>
              </a:rPr>
              <a:t> de</a:t>
            </a:r>
            <a:r>
              <a:rPr sz="2000" i="1" spc="-15" dirty="0">
                <a:latin typeface="Calibri"/>
                <a:cs typeface="Calibri"/>
              </a:rPr>
              <a:t> </a:t>
            </a:r>
            <a:r>
              <a:rPr sz="2000" i="1" spc="-10" dirty="0">
                <a:latin typeface="Calibri"/>
                <a:cs typeface="Calibri"/>
              </a:rPr>
              <a:t>la</a:t>
            </a:r>
            <a:r>
              <a:rPr sz="2000" i="1" dirty="0">
                <a:latin typeface="Calibri"/>
                <a:cs typeface="Calibri"/>
              </a:rPr>
              <a:t> </a:t>
            </a:r>
            <a:r>
              <a:rPr sz="2000" i="1" spc="-10" dirty="0">
                <a:latin typeface="Calibri"/>
                <a:cs typeface="Calibri"/>
              </a:rPr>
              <a:t>re</a:t>
            </a:r>
            <a:r>
              <a:rPr sz="2000" i="1" spc="-5" dirty="0">
                <a:latin typeface="Calibri"/>
                <a:cs typeface="Calibri"/>
              </a:rPr>
              <a:t>t</a:t>
            </a:r>
            <a:r>
              <a:rPr sz="2000" i="1" spc="-25" dirty="0">
                <a:latin typeface="Calibri"/>
                <a:cs typeface="Calibri"/>
              </a:rPr>
              <a:t>r</a:t>
            </a:r>
            <a:r>
              <a:rPr sz="2000" i="1" spc="-10" dirty="0">
                <a:latin typeface="Calibri"/>
                <a:cs typeface="Calibri"/>
              </a:rPr>
              <a:t>ouv</a:t>
            </a:r>
            <a:r>
              <a:rPr sz="2000" i="1" spc="-5" dirty="0">
                <a:latin typeface="Calibri"/>
                <a:cs typeface="Calibri"/>
              </a:rPr>
              <a:t>e</a:t>
            </a:r>
            <a:r>
              <a:rPr sz="2000" i="1" spc="-10" dirty="0">
                <a:latin typeface="Calibri"/>
                <a:cs typeface="Calibri"/>
              </a:rPr>
              <a:t>r</a:t>
            </a:r>
            <a:r>
              <a:rPr sz="2000" i="1" spc="-15" dirty="0">
                <a:latin typeface="Calibri"/>
                <a:cs typeface="Calibri"/>
              </a:rPr>
              <a:t> </a:t>
            </a:r>
            <a:r>
              <a:rPr sz="2000" i="1" spc="-10" dirty="0">
                <a:latin typeface="Calibri"/>
                <a:cs typeface="Calibri"/>
              </a:rPr>
              <a:t>:</a:t>
            </a:r>
            <a:r>
              <a:rPr sz="2000" i="1" spc="-5" dirty="0">
                <a:latin typeface="Calibri"/>
                <a:cs typeface="Calibri"/>
              </a:rPr>
              <a:t> </a:t>
            </a:r>
            <a:r>
              <a:rPr sz="2000" i="1" dirty="0">
                <a:latin typeface="Calibri"/>
                <a:cs typeface="Calibri"/>
              </a:rPr>
              <a:t>j</a:t>
            </a:r>
            <a:r>
              <a:rPr sz="2000" i="1" spc="-10" dirty="0">
                <a:latin typeface="Calibri"/>
                <a:cs typeface="Calibri"/>
              </a:rPr>
              <a:t>e</a:t>
            </a:r>
            <a:r>
              <a:rPr sz="2000" i="1" spc="-15" dirty="0">
                <a:latin typeface="Calibri"/>
                <a:cs typeface="Calibri"/>
              </a:rPr>
              <a:t> </a:t>
            </a:r>
            <a:r>
              <a:rPr sz="2000" i="1" spc="-10" dirty="0">
                <a:latin typeface="Calibri"/>
                <a:cs typeface="Calibri"/>
              </a:rPr>
              <a:t>ne</a:t>
            </a:r>
            <a:r>
              <a:rPr sz="2000" i="1" spc="-15" dirty="0">
                <a:latin typeface="Calibri"/>
                <a:cs typeface="Calibri"/>
              </a:rPr>
              <a:t> </a:t>
            </a:r>
            <a:r>
              <a:rPr sz="2000" i="1" spc="-20" dirty="0">
                <a:latin typeface="Calibri"/>
                <a:cs typeface="Calibri"/>
              </a:rPr>
              <a:t>s</a:t>
            </a:r>
            <a:r>
              <a:rPr sz="2000" i="1" spc="-10" dirty="0">
                <a:latin typeface="Calibri"/>
                <a:cs typeface="Calibri"/>
              </a:rPr>
              <a:t>ais</a:t>
            </a:r>
            <a:r>
              <a:rPr sz="2000" i="1" spc="-5" dirty="0">
                <a:latin typeface="Calibri"/>
                <a:cs typeface="Calibri"/>
              </a:rPr>
              <a:t> </a:t>
            </a:r>
            <a:r>
              <a:rPr sz="2000" i="1" spc="-10" dirty="0">
                <a:latin typeface="Calibri"/>
                <a:cs typeface="Calibri"/>
              </a:rPr>
              <a:t>même</a:t>
            </a:r>
            <a:r>
              <a:rPr sz="2000" i="1" spc="-15" dirty="0">
                <a:latin typeface="Calibri"/>
                <a:cs typeface="Calibri"/>
              </a:rPr>
              <a:t> </a:t>
            </a:r>
            <a:r>
              <a:rPr sz="2000" i="1" spc="-10" dirty="0">
                <a:latin typeface="Calibri"/>
                <a:cs typeface="Calibri"/>
              </a:rPr>
              <a:t>p</a:t>
            </a:r>
            <a:r>
              <a:rPr sz="2000" i="1" spc="-5" dirty="0">
                <a:latin typeface="Calibri"/>
                <a:cs typeface="Calibri"/>
              </a:rPr>
              <a:t>l</a:t>
            </a:r>
            <a:r>
              <a:rPr sz="2000" i="1" spc="-10" dirty="0">
                <a:latin typeface="Calibri"/>
                <a:cs typeface="Calibri"/>
              </a:rPr>
              <a:t>us </a:t>
            </a:r>
            <a:r>
              <a:rPr sz="2000" i="1" spc="-5" dirty="0">
                <a:latin typeface="Calibri"/>
                <a:cs typeface="Calibri"/>
              </a:rPr>
              <a:t>t</a:t>
            </a:r>
            <a:r>
              <a:rPr sz="2000" i="1" spc="-25" dirty="0">
                <a:latin typeface="Calibri"/>
                <a:cs typeface="Calibri"/>
              </a:rPr>
              <a:t>r</a:t>
            </a:r>
            <a:r>
              <a:rPr sz="2000" i="1" spc="-5" dirty="0">
                <a:latin typeface="Calibri"/>
                <a:cs typeface="Calibri"/>
              </a:rPr>
              <a:t>o</a:t>
            </a:r>
            <a:r>
              <a:rPr sz="2000" i="1" spc="-15" dirty="0">
                <a:latin typeface="Calibri"/>
                <a:cs typeface="Calibri"/>
              </a:rPr>
              <a:t>p</a:t>
            </a:r>
            <a:r>
              <a:rPr sz="2000" i="1" spc="5" dirty="0">
                <a:latin typeface="Calibri"/>
                <a:cs typeface="Calibri"/>
              </a:rPr>
              <a:t> </a:t>
            </a:r>
            <a:r>
              <a:rPr sz="2000" i="1" spc="-5" dirty="0">
                <a:latin typeface="Calibri"/>
                <a:cs typeface="Calibri"/>
              </a:rPr>
              <a:t>que</a:t>
            </a:r>
            <a:r>
              <a:rPr sz="2000" i="1" dirty="0">
                <a:latin typeface="Calibri"/>
                <a:cs typeface="Calibri"/>
              </a:rPr>
              <a:t>l</a:t>
            </a:r>
            <a:r>
              <a:rPr sz="2000" i="1" spc="-25" dirty="0">
                <a:latin typeface="Calibri"/>
                <a:cs typeface="Calibri"/>
              </a:rPr>
              <a:t> </a:t>
            </a:r>
            <a:r>
              <a:rPr sz="2000" i="1" spc="-5" dirty="0">
                <a:latin typeface="Calibri"/>
                <a:cs typeface="Calibri"/>
              </a:rPr>
              <a:t>e</a:t>
            </a:r>
            <a:r>
              <a:rPr sz="2000" i="1" spc="-45" dirty="0">
                <a:latin typeface="Calibri"/>
                <a:cs typeface="Calibri"/>
              </a:rPr>
              <a:t>s</a:t>
            </a:r>
            <a:r>
              <a:rPr sz="2000" i="1" spc="-10" dirty="0">
                <a:latin typeface="Calibri"/>
                <a:cs typeface="Calibri"/>
              </a:rPr>
              <a:t>t</a:t>
            </a:r>
            <a:r>
              <a:rPr sz="2000" i="1" spc="5" dirty="0">
                <a:latin typeface="Calibri"/>
                <a:cs typeface="Calibri"/>
              </a:rPr>
              <a:t> </a:t>
            </a:r>
            <a:r>
              <a:rPr sz="2000" i="1" spc="-20" dirty="0">
                <a:latin typeface="Calibri"/>
                <a:cs typeface="Calibri"/>
              </a:rPr>
              <a:t>s</a:t>
            </a:r>
            <a:r>
              <a:rPr sz="2000" i="1" spc="-5" dirty="0">
                <a:latin typeface="Calibri"/>
                <a:cs typeface="Calibri"/>
              </a:rPr>
              <a:t>o</a:t>
            </a:r>
            <a:r>
              <a:rPr sz="2000" i="1" spc="-15" dirty="0">
                <a:latin typeface="Calibri"/>
                <a:cs typeface="Calibri"/>
              </a:rPr>
              <a:t>n </a:t>
            </a:r>
            <a:r>
              <a:rPr sz="2000" i="1" spc="-10" dirty="0">
                <a:latin typeface="Calibri"/>
                <a:cs typeface="Calibri"/>
              </a:rPr>
              <a:t>p</a:t>
            </a:r>
            <a:r>
              <a:rPr sz="2000" i="1" spc="-25" dirty="0">
                <a:latin typeface="Calibri"/>
                <a:cs typeface="Calibri"/>
              </a:rPr>
              <a:t>r</a:t>
            </a:r>
            <a:r>
              <a:rPr sz="2000" i="1" spc="-5" dirty="0">
                <a:latin typeface="Calibri"/>
                <a:cs typeface="Calibri"/>
              </a:rPr>
              <a:t>éno</a:t>
            </a:r>
            <a:r>
              <a:rPr sz="2000" i="1" spc="-15" dirty="0">
                <a:latin typeface="Calibri"/>
                <a:cs typeface="Calibri"/>
              </a:rPr>
              <a:t>m…»</a:t>
            </a:r>
            <a:endParaRPr sz="2000" dirty="0">
              <a:latin typeface="Calibri"/>
              <a:cs typeface="Calibri"/>
            </a:endParaRPr>
          </a:p>
          <a:p>
            <a:pPr>
              <a:spcBef>
                <a:spcPts val="28"/>
              </a:spcBef>
            </a:pPr>
            <a:endParaRPr sz="2050" dirty="0">
              <a:latin typeface="Times New Roman"/>
              <a:cs typeface="Times New Roman"/>
            </a:endParaRPr>
          </a:p>
          <a:p>
            <a:pPr marL="12700"/>
            <a:r>
              <a:rPr sz="2400" b="1" spc="-20" dirty="0">
                <a:solidFill>
                  <a:srgbClr val="001F5F"/>
                </a:solidFill>
                <a:latin typeface="Calibri"/>
                <a:cs typeface="Calibri"/>
              </a:rPr>
              <a:t>C</a:t>
            </a:r>
            <a:r>
              <a:rPr sz="2400" b="1" spc="-5" dirty="0">
                <a:solidFill>
                  <a:srgbClr val="001F5F"/>
                </a:solidFill>
                <a:latin typeface="Calibri"/>
                <a:cs typeface="Calibri"/>
              </a:rPr>
              <a:t>om</a:t>
            </a:r>
            <a:r>
              <a:rPr sz="2400" b="1" spc="-15" dirty="0">
                <a:solidFill>
                  <a:srgbClr val="001F5F"/>
                </a:solidFill>
                <a:latin typeface="Calibri"/>
                <a:cs typeface="Calibri"/>
              </a:rPr>
              <a:t>m</a:t>
            </a:r>
            <a:r>
              <a:rPr sz="2400" b="1" spc="-5" dirty="0">
                <a:solidFill>
                  <a:srgbClr val="001F5F"/>
                </a:solidFill>
                <a:latin typeface="Calibri"/>
                <a:cs typeface="Calibri"/>
              </a:rPr>
              <a:t>e</a:t>
            </a:r>
            <a:r>
              <a:rPr sz="2400" b="1" spc="-20" dirty="0">
                <a:solidFill>
                  <a:srgbClr val="001F5F"/>
                </a:solidFill>
                <a:latin typeface="Calibri"/>
                <a:cs typeface="Calibri"/>
              </a:rPr>
              <a:t>n</a:t>
            </a:r>
            <a:r>
              <a:rPr sz="2400" b="1" spc="-10" dirty="0">
                <a:solidFill>
                  <a:srgbClr val="001F5F"/>
                </a:solidFill>
                <a:latin typeface="Calibri"/>
                <a:cs typeface="Calibri"/>
              </a:rPr>
              <a:t>t</a:t>
            </a:r>
            <a:r>
              <a:rPr sz="2400" b="1" spc="10" dirty="0">
                <a:solidFill>
                  <a:srgbClr val="001F5F"/>
                </a:solidFill>
                <a:latin typeface="Calibri"/>
                <a:cs typeface="Calibri"/>
              </a:rPr>
              <a:t> </a:t>
            </a:r>
            <a:r>
              <a:rPr sz="2400" b="1" spc="-15" dirty="0">
                <a:solidFill>
                  <a:srgbClr val="001F5F"/>
                </a:solidFill>
                <a:latin typeface="Calibri"/>
                <a:cs typeface="Calibri"/>
              </a:rPr>
              <a:t>r</a:t>
            </a:r>
            <a:r>
              <a:rPr sz="2400" b="1" spc="-5" dirty="0">
                <a:solidFill>
                  <a:srgbClr val="001F5F"/>
                </a:solidFill>
                <a:latin typeface="Calibri"/>
                <a:cs typeface="Calibri"/>
              </a:rPr>
              <a:t>é</a:t>
            </a:r>
            <a:r>
              <a:rPr sz="2400" b="1" spc="-15" dirty="0">
                <a:solidFill>
                  <a:srgbClr val="001F5F"/>
                </a:solidFill>
                <a:latin typeface="Calibri"/>
                <a:cs typeface="Calibri"/>
              </a:rPr>
              <a:t>a</a:t>
            </a:r>
            <a:r>
              <a:rPr sz="2400" b="1" spc="-10" dirty="0">
                <a:solidFill>
                  <a:srgbClr val="001F5F"/>
                </a:solidFill>
                <a:latin typeface="Calibri"/>
                <a:cs typeface="Calibri"/>
              </a:rPr>
              <a:t>g</a:t>
            </a:r>
            <a:r>
              <a:rPr sz="2400" b="1" spc="-5" dirty="0">
                <a:solidFill>
                  <a:srgbClr val="001F5F"/>
                </a:solidFill>
                <a:latin typeface="Calibri"/>
                <a:cs typeface="Calibri"/>
              </a:rPr>
              <a:t>i</a:t>
            </a:r>
            <a:r>
              <a:rPr sz="2400" b="1" spc="-10" dirty="0">
                <a:solidFill>
                  <a:srgbClr val="001F5F"/>
                </a:solidFill>
                <a:latin typeface="Calibri"/>
                <a:cs typeface="Calibri"/>
              </a:rPr>
              <a:t>s</a:t>
            </a:r>
            <a:r>
              <a:rPr sz="2400" b="1" spc="-5" dirty="0">
                <a:solidFill>
                  <a:srgbClr val="001F5F"/>
                </a:solidFill>
                <a:latin typeface="Calibri"/>
                <a:cs typeface="Calibri"/>
              </a:rPr>
              <a:t>s</a:t>
            </a:r>
            <a:r>
              <a:rPr sz="2400" b="1" spc="-30" dirty="0">
                <a:solidFill>
                  <a:srgbClr val="001F5F"/>
                </a:solidFill>
                <a:latin typeface="Calibri"/>
                <a:cs typeface="Calibri"/>
              </a:rPr>
              <a:t>e</a:t>
            </a:r>
            <a:r>
              <a:rPr sz="2400" b="1" spc="-5" dirty="0">
                <a:solidFill>
                  <a:srgbClr val="001F5F"/>
                </a:solidFill>
                <a:latin typeface="Calibri"/>
                <a:cs typeface="Calibri"/>
              </a:rPr>
              <a:t>z</a:t>
            </a:r>
            <a:r>
              <a:rPr sz="2400" b="1" spc="5" dirty="0">
                <a:solidFill>
                  <a:srgbClr val="001F5F"/>
                </a:solidFill>
                <a:latin typeface="Calibri"/>
                <a:cs typeface="Calibri"/>
              </a:rPr>
              <a:t>-</a:t>
            </a:r>
            <a:r>
              <a:rPr sz="2400" b="1" spc="-30" dirty="0">
                <a:solidFill>
                  <a:srgbClr val="001F5F"/>
                </a:solidFill>
                <a:latin typeface="Calibri"/>
                <a:cs typeface="Calibri"/>
              </a:rPr>
              <a:t>v</a:t>
            </a:r>
            <a:r>
              <a:rPr sz="2400" b="1" spc="-10" dirty="0">
                <a:solidFill>
                  <a:srgbClr val="001F5F"/>
                </a:solidFill>
                <a:latin typeface="Calibri"/>
                <a:cs typeface="Calibri"/>
              </a:rPr>
              <a:t>ous </a:t>
            </a:r>
            <a:r>
              <a:rPr sz="2400" b="1" dirty="0">
                <a:solidFill>
                  <a:srgbClr val="001F5F"/>
                </a:solidFill>
                <a:latin typeface="Calibri"/>
                <a:cs typeface="Calibri"/>
              </a:rPr>
              <a:t>?</a:t>
            </a:r>
            <a:endParaRPr sz="2400" dirty="0">
              <a:latin typeface="Calibri"/>
              <a:cs typeface="Calibri"/>
            </a:endParaRPr>
          </a:p>
        </p:txBody>
      </p:sp>
      <p:sp>
        <p:nvSpPr>
          <p:cNvPr id="3" name="object 3"/>
          <p:cNvSpPr txBox="1"/>
          <p:nvPr/>
        </p:nvSpPr>
        <p:spPr>
          <a:xfrm>
            <a:off x="1404467" y="0"/>
            <a:ext cx="9020720" cy="1107996"/>
          </a:xfrm>
          <a:prstGeom prst="rect">
            <a:avLst/>
          </a:prstGeom>
        </p:spPr>
        <p:txBody>
          <a:bodyPr vert="horz" wrap="square" lIns="0" tIns="0" rIns="0" bIns="0" rtlCol="0">
            <a:spAutoFit/>
          </a:bodyPr>
          <a:lstStyle/>
          <a:p>
            <a:pPr marL="12700"/>
            <a:r>
              <a:rPr sz="3600" b="1" spc="-25" dirty="0">
                <a:solidFill>
                  <a:srgbClr val="001F5F"/>
                </a:solidFill>
                <a:latin typeface="Calibri"/>
                <a:cs typeface="Calibri"/>
              </a:rPr>
              <a:t>UN</a:t>
            </a:r>
            <a:r>
              <a:rPr sz="3600" b="1" spc="5" dirty="0">
                <a:solidFill>
                  <a:srgbClr val="001F5F"/>
                </a:solidFill>
                <a:latin typeface="Calibri"/>
                <a:cs typeface="Calibri"/>
              </a:rPr>
              <a:t> </a:t>
            </a:r>
            <a:r>
              <a:rPr sz="3600" b="1" spc="-20" dirty="0">
                <a:solidFill>
                  <a:srgbClr val="001F5F"/>
                </a:solidFill>
                <a:latin typeface="Calibri"/>
                <a:cs typeface="Calibri"/>
              </a:rPr>
              <a:t>H</a:t>
            </a:r>
            <a:r>
              <a:rPr sz="3600" b="1" spc="-5" dirty="0">
                <a:solidFill>
                  <a:srgbClr val="001F5F"/>
                </a:solidFill>
                <a:latin typeface="Calibri"/>
                <a:cs typeface="Calibri"/>
              </a:rPr>
              <a:t>OMM</a:t>
            </a:r>
            <a:r>
              <a:rPr sz="3600" b="1" dirty="0">
                <a:solidFill>
                  <a:srgbClr val="001F5F"/>
                </a:solidFill>
                <a:latin typeface="Calibri"/>
                <a:cs typeface="Calibri"/>
              </a:rPr>
              <a:t>E</a:t>
            </a:r>
            <a:r>
              <a:rPr sz="3600" b="1" spc="5" dirty="0">
                <a:solidFill>
                  <a:srgbClr val="001F5F"/>
                </a:solidFill>
                <a:latin typeface="Calibri"/>
                <a:cs typeface="Calibri"/>
              </a:rPr>
              <a:t> </a:t>
            </a:r>
            <a:r>
              <a:rPr sz="3600" b="1" spc="-20" dirty="0">
                <a:solidFill>
                  <a:srgbClr val="001F5F"/>
                </a:solidFill>
                <a:latin typeface="Calibri"/>
                <a:cs typeface="Calibri"/>
              </a:rPr>
              <a:t>,LA</a:t>
            </a:r>
            <a:r>
              <a:rPr sz="3600" b="1" spc="-5" dirty="0">
                <a:solidFill>
                  <a:srgbClr val="001F5F"/>
                </a:solidFill>
                <a:latin typeface="Calibri"/>
                <a:cs typeface="Calibri"/>
              </a:rPr>
              <a:t> </a:t>
            </a:r>
            <a:r>
              <a:rPr sz="3600" b="1" spc="-30" dirty="0">
                <a:solidFill>
                  <a:srgbClr val="001F5F"/>
                </a:solidFill>
                <a:latin typeface="Calibri"/>
                <a:cs typeface="Calibri"/>
              </a:rPr>
              <a:t>Q</a:t>
            </a:r>
            <a:r>
              <a:rPr sz="3600" b="1" spc="-114" dirty="0">
                <a:solidFill>
                  <a:srgbClr val="001F5F"/>
                </a:solidFill>
                <a:latin typeface="Calibri"/>
                <a:cs typeface="Calibri"/>
              </a:rPr>
              <a:t>U</a:t>
            </a:r>
            <a:r>
              <a:rPr sz="3600" b="1" spc="-25" dirty="0">
                <a:solidFill>
                  <a:srgbClr val="001F5F"/>
                </a:solidFill>
                <a:latin typeface="Calibri"/>
                <a:cs typeface="Calibri"/>
              </a:rPr>
              <a:t>ARAN</a:t>
            </a:r>
            <a:r>
              <a:rPr sz="3600" b="1" spc="-290" dirty="0">
                <a:solidFill>
                  <a:srgbClr val="001F5F"/>
                </a:solidFill>
                <a:latin typeface="Calibri"/>
                <a:cs typeface="Calibri"/>
              </a:rPr>
              <a:t>T</a:t>
            </a:r>
            <a:r>
              <a:rPr sz="3600" b="1" spc="-20" dirty="0">
                <a:solidFill>
                  <a:srgbClr val="001F5F"/>
                </a:solidFill>
                <a:latin typeface="Calibri"/>
                <a:cs typeface="Calibri"/>
              </a:rPr>
              <a:t>AINE,</a:t>
            </a:r>
            <a:endParaRPr sz="3600" dirty="0">
              <a:latin typeface="Calibri"/>
              <a:cs typeface="Calibri"/>
            </a:endParaRPr>
          </a:p>
          <a:p>
            <a:pPr marL="12700"/>
            <a:r>
              <a:rPr sz="3600" b="1" dirty="0">
                <a:solidFill>
                  <a:srgbClr val="001F5F"/>
                </a:solidFill>
                <a:latin typeface="Calibri"/>
                <a:cs typeface="Calibri"/>
              </a:rPr>
              <a:t>SE PR</a:t>
            </a:r>
            <a:r>
              <a:rPr sz="3600" b="1" spc="-35" dirty="0">
                <a:solidFill>
                  <a:srgbClr val="001F5F"/>
                </a:solidFill>
                <a:latin typeface="Calibri"/>
                <a:cs typeface="Calibri"/>
              </a:rPr>
              <a:t>E</a:t>
            </a:r>
            <a:r>
              <a:rPr sz="3600" b="1" dirty="0">
                <a:solidFill>
                  <a:srgbClr val="001F5F"/>
                </a:solidFill>
                <a:latin typeface="Calibri"/>
                <a:cs typeface="Calibri"/>
              </a:rPr>
              <a:t>SENTE</a:t>
            </a:r>
            <a:r>
              <a:rPr sz="3600" b="1" spc="-30" dirty="0">
                <a:solidFill>
                  <a:srgbClr val="001F5F"/>
                </a:solidFill>
                <a:latin typeface="Calibri"/>
                <a:cs typeface="Calibri"/>
              </a:rPr>
              <a:t> </a:t>
            </a:r>
            <a:r>
              <a:rPr sz="3600" b="1" spc="-70" dirty="0">
                <a:solidFill>
                  <a:srgbClr val="001F5F"/>
                </a:solidFill>
                <a:latin typeface="Calibri"/>
                <a:cs typeface="Calibri"/>
              </a:rPr>
              <a:t>A</a:t>
            </a:r>
            <a:r>
              <a:rPr sz="3600" b="1" dirty="0">
                <a:solidFill>
                  <a:srgbClr val="001F5F"/>
                </a:solidFill>
                <a:latin typeface="Calibri"/>
                <a:cs typeface="Calibri"/>
              </a:rPr>
              <a:t>U </a:t>
            </a:r>
            <a:r>
              <a:rPr sz="3600" b="1" spc="-30" dirty="0">
                <a:solidFill>
                  <a:srgbClr val="001F5F"/>
                </a:solidFill>
                <a:latin typeface="Calibri"/>
                <a:cs typeface="Calibri"/>
              </a:rPr>
              <a:t>C</a:t>
            </a:r>
            <a:r>
              <a:rPr sz="3600" b="1" dirty="0">
                <a:solidFill>
                  <a:srgbClr val="001F5F"/>
                </a:solidFill>
                <a:latin typeface="Calibri"/>
                <a:cs typeface="Calibri"/>
              </a:rPr>
              <a:t>O</a:t>
            </a:r>
            <a:r>
              <a:rPr sz="3600" b="1" spc="-15" dirty="0">
                <a:solidFill>
                  <a:srgbClr val="001F5F"/>
                </a:solidFill>
                <a:latin typeface="Calibri"/>
                <a:cs typeface="Calibri"/>
              </a:rPr>
              <a:t>M</a:t>
            </a:r>
            <a:r>
              <a:rPr sz="3600" b="1" dirty="0">
                <a:solidFill>
                  <a:srgbClr val="001F5F"/>
                </a:solidFill>
                <a:latin typeface="Calibri"/>
                <a:cs typeface="Calibri"/>
              </a:rPr>
              <a:t>P</a:t>
            </a:r>
            <a:r>
              <a:rPr sz="3600" b="1" spc="-95" dirty="0">
                <a:solidFill>
                  <a:srgbClr val="001F5F"/>
                </a:solidFill>
                <a:latin typeface="Calibri"/>
                <a:cs typeface="Calibri"/>
              </a:rPr>
              <a:t>T</a:t>
            </a:r>
            <a:r>
              <a:rPr sz="3600" b="1" dirty="0">
                <a:solidFill>
                  <a:srgbClr val="001F5F"/>
                </a:solidFill>
                <a:latin typeface="Calibri"/>
                <a:cs typeface="Calibri"/>
              </a:rPr>
              <a:t>OI</a:t>
            </a:r>
            <a:r>
              <a:rPr sz="3600" b="1" spc="-25" dirty="0">
                <a:solidFill>
                  <a:srgbClr val="001F5F"/>
                </a:solidFill>
                <a:latin typeface="Calibri"/>
                <a:cs typeface="Calibri"/>
              </a:rPr>
              <a:t>R</a:t>
            </a:r>
            <a:r>
              <a:rPr sz="3600" b="1" dirty="0">
                <a:solidFill>
                  <a:srgbClr val="001F5F"/>
                </a:solidFill>
                <a:latin typeface="Calibri"/>
                <a:cs typeface="Calibri"/>
              </a:rPr>
              <a:t>…</a:t>
            </a:r>
            <a:endParaRPr sz="3600" dirty="0">
              <a:latin typeface="Calibri"/>
              <a:cs typeface="Calibri"/>
            </a:endParaRPr>
          </a:p>
        </p:txBody>
      </p:sp>
      <p:sp>
        <p:nvSpPr>
          <p:cNvPr id="4" name="object 4"/>
          <p:cNvSpPr/>
          <p:nvPr/>
        </p:nvSpPr>
        <p:spPr>
          <a:xfrm>
            <a:off x="1873290" y="2359031"/>
            <a:ext cx="4173601" cy="311950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257556" y="2970212"/>
            <a:ext cx="2205355" cy="424180"/>
          </a:xfrm>
          <a:custGeom>
            <a:avLst/>
            <a:gdLst/>
            <a:ahLst/>
            <a:cxnLst/>
            <a:rect l="l" t="t" r="r" b="b"/>
            <a:pathLst>
              <a:path w="2205354" h="424179">
                <a:moveTo>
                  <a:pt x="0" y="423862"/>
                </a:moveTo>
                <a:lnTo>
                  <a:pt x="2205101" y="423862"/>
                </a:lnTo>
                <a:lnTo>
                  <a:pt x="2205101" y="0"/>
                </a:lnTo>
                <a:lnTo>
                  <a:pt x="0" y="0"/>
                </a:lnTo>
                <a:lnTo>
                  <a:pt x="0" y="423862"/>
                </a:lnTo>
                <a:close/>
              </a:path>
            </a:pathLst>
          </a:custGeom>
          <a:solidFill>
            <a:srgbClr val="FFFFFF"/>
          </a:solidFill>
        </p:spPr>
        <p:txBody>
          <a:bodyPr wrap="square" lIns="0" tIns="0" rIns="0" bIns="0" rtlCol="0"/>
          <a:lstStyle/>
          <a:p>
            <a:endParaRPr/>
          </a:p>
        </p:txBody>
      </p:sp>
      <p:sp>
        <p:nvSpPr>
          <p:cNvPr id="6" name="object 6"/>
          <p:cNvSpPr/>
          <p:nvPr/>
        </p:nvSpPr>
        <p:spPr>
          <a:xfrm>
            <a:off x="4046605" y="2867104"/>
            <a:ext cx="809625" cy="61277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04915" y="1739545"/>
            <a:ext cx="4118610" cy="3762312"/>
          </a:xfrm>
          <a:prstGeom prst="rect">
            <a:avLst/>
          </a:prstGeom>
        </p:spPr>
        <p:txBody>
          <a:bodyPr vert="horz" wrap="square" lIns="0" tIns="0" rIns="0" bIns="0" rtlCol="0">
            <a:spAutoFit/>
          </a:bodyPr>
          <a:lstStyle/>
          <a:p>
            <a:pPr marL="12700"/>
            <a:r>
              <a:rPr sz="3200" spc="-25" dirty="0">
                <a:solidFill>
                  <a:srgbClr val="001F5F"/>
                </a:solidFill>
                <a:latin typeface="Calibri"/>
                <a:cs typeface="Calibri"/>
              </a:rPr>
              <a:t>Conn</a:t>
            </a:r>
            <a:r>
              <a:rPr sz="3200" spc="-15" dirty="0">
                <a:solidFill>
                  <a:srgbClr val="001F5F"/>
                </a:solidFill>
                <a:latin typeface="Calibri"/>
                <a:cs typeface="Calibri"/>
              </a:rPr>
              <a:t>aî</a:t>
            </a:r>
            <a:r>
              <a:rPr sz="3200" dirty="0">
                <a:solidFill>
                  <a:srgbClr val="001F5F"/>
                </a:solidFill>
                <a:latin typeface="Calibri"/>
                <a:cs typeface="Calibri"/>
              </a:rPr>
              <a:t>t</a:t>
            </a:r>
            <a:r>
              <a:rPr sz="3200" spc="-75" dirty="0">
                <a:solidFill>
                  <a:srgbClr val="001F5F"/>
                </a:solidFill>
                <a:latin typeface="Calibri"/>
                <a:cs typeface="Calibri"/>
              </a:rPr>
              <a:t>r</a:t>
            </a:r>
            <a:r>
              <a:rPr sz="3200" spc="-20" dirty="0">
                <a:solidFill>
                  <a:srgbClr val="001F5F"/>
                </a:solidFill>
                <a:latin typeface="Calibri"/>
                <a:cs typeface="Calibri"/>
              </a:rPr>
              <a:t>e</a:t>
            </a:r>
            <a:r>
              <a:rPr sz="3200" spc="35" dirty="0">
                <a:solidFill>
                  <a:srgbClr val="001F5F"/>
                </a:solidFill>
                <a:latin typeface="Calibri"/>
                <a:cs typeface="Calibri"/>
              </a:rPr>
              <a:t> </a:t>
            </a:r>
            <a:r>
              <a:rPr sz="3200" spc="-15" dirty="0">
                <a:solidFill>
                  <a:srgbClr val="001F5F"/>
                </a:solidFill>
                <a:latin typeface="Calibri"/>
                <a:cs typeface="Calibri"/>
              </a:rPr>
              <a:t>la</a:t>
            </a:r>
            <a:r>
              <a:rPr sz="3200" spc="25" dirty="0">
                <a:solidFill>
                  <a:srgbClr val="001F5F"/>
                </a:solidFill>
                <a:latin typeface="Calibri"/>
                <a:cs typeface="Calibri"/>
              </a:rPr>
              <a:t> </a:t>
            </a:r>
            <a:r>
              <a:rPr sz="3200" b="1" spc="-25" dirty="0">
                <a:solidFill>
                  <a:srgbClr val="001F5F"/>
                </a:solidFill>
                <a:latin typeface="Calibri"/>
                <a:cs typeface="Calibri"/>
              </a:rPr>
              <a:t>ch</a:t>
            </a:r>
            <a:r>
              <a:rPr sz="3200" b="1" spc="-75" dirty="0">
                <a:solidFill>
                  <a:srgbClr val="001F5F"/>
                </a:solidFill>
                <a:latin typeface="Calibri"/>
                <a:cs typeface="Calibri"/>
              </a:rPr>
              <a:t>r</a:t>
            </a:r>
            <a:r>
              <a:rPr sz="3200" b="1" spc="-20" dirty="0">
                <a:solidFill>
                  <a:srgbClr val="001F5F"/>
                </a:solidFill>
                <a:latin typeface="Calibri"/>
                <a:cs typeface="Calibri"/>
              </a:rPr>
              <a:t>ono</a:t>
            </a:r>
            <a:r>
              <a:rPr sz="3200" b="1" dirty="0">
                <a:solidFill>
                  <a:srgbClr val="001F5F"/>
                </a:solidFill>
                <a:latin typeface="Calibri"/>
                <a:cs typeface="Calibri"/>
              </a:rPr>
              <a:t>l</a:t>
            </a:r>
            <a:r>
              <a:rPr sz="3200" b="1" spc="-20" dirty="0">
                <a:solidFill>
                  <a:srgbClr val="001F5F"/>
                </a:solidFill>
                <a:latin typeface="Calibri"/>
                <a:cs typeface="Calibri"/>
              </a:rPr>
              <a:t>og</a:t>
            </a:r>
            <a:r>
              <a:rPr sz="3200" b="1" spc="-5" dirty="0">
                <a:solidFill>
                  <a:srgbClr val="001F5F"/>
                </a:solidFill>
                <a:latin typeface="Calibri"/>
                <a:cs typeface="Calibri"/>
              </a:rPr>
              <a:t>i</a:t>
            </a:r>
            <a:r>
              <a:rPr sz="3200" b="1" spc="-20" dirty="0">
                <a:solidFill>
                  <a:srgbClr val="001F5F"/>
                </a:solidFill>
                <a:latin typeface="Calibri"/>
                <a:cs typeface="Calibri"/>
              </a:rPr>
              <a:t>e</a:t>
            </a:r>
            <a:endParaRPr sz="3200">
              <a:latin typeface="Calibri"/>
              <a:cs typeface="Calibri"/>
            </a:endParaRPr>
          </a:p>
          <a:p>
            <a:pPr marL="283845" marR="139065">
              <a:spcBef>
                <a:spcPts val="685"/>
              </a:spcBef>
            </a:pPr>
            <a:r>
              <a:rPr sz="2800" b="1" dirty="0">
                <a:solidFill>
                  <a:srgbClr val="006FC0"/>
                </a:solidFill>
                <a:latin typeface="Calibri"/>
                <a:cs typeface="Calibri"/>
              </a:rPr>
              <a:t>«</a:t>
            </a:r>
            <a:r>
              <a:rPr sz="2800" b="1" spc="10" dirty="0">
                <a:solidFill>
                  <a:srgbClr val="006FC0"/>
                </a:solidFill>
                <a:latin typeface="Calibri"/>
                <a:cs typeface="Calibri"/>
              </a:rPr>
              <a:t> </a:t>
            </a:r>
            <a:r>
              <a:rPr sz="2800" b="1" dirty="0">
                <a:solidFill>
                  <a:srgbClr val="006FC0"/>
                </a:solidFill>
                <a:latin typeface="Calibri"/>
                <a:cs typeface="Calibri"/>
              </a:rPr>
              <a:t>A qua</a:t>
            </a:r>
            <a:r>
              <a:rPr sz="2800" b="1" spc="5" dirty="0">
                <a:solidFill>
                  <a:srgbClr val="006FC0"/>
                </a:solidFill>
                <a:latin typeface="Calibri"/>
                <a:cs typeface="Calibri"/>
              </a:rPr>
              <a:t>n</a:t>
            </a:r>
            <a:r>
              <a:rPr sz="2800" b="1" dirty="0">
                <a:solidFill>
                  <a:srgbClr val="006FC0"/>
                </a:solidFill>
                <a:latin typeface="Calibri"/>
                <a:cs typeface="Calibri"/>
              </a:rPr>
              <a:t>d</a:t>
            </a:r>
            <a:r>
              <a:rPr sz="2800" b="1" spc="-55" dirty="0">
                <a:solidFill>
                  <a:srgbClr val="006FC0"/>
                </a:solidFill>
                <a:latin typeface="Calibri"/>
                <a:cs typeface="Calibri"/>
              </a:rPr>
              <a:t> </a:t>
            </a:r>
            <a:r>
              <a:rPr sz="2800" b="1" spc="-20" dirty="0">
                <a:solidFill>
                  <a:srgbClr val="006FC0"/>
                </a:solidFill>
                <a:latin typeface="Calibri"/>
                <a:cs typeface="Calibri"/>
              </a:rPr>
              <a:t>r</a:t>
            </a:r>
            <a:r>
              <a:rPr sz="2800" b="1" spc="-5" dirty="0">
                <a:solidFill>
                  <a:srgbClr val="006FC0"/>
                </a:solidFill>
                <a:latin typeface="Calibri"/>
                <a:cs typeface="Calibri"/>
              </a:rPr>
              <a:t>emo</a:t>
            </a:r>
            <a:r>
              <a:rPr sz="2800" b="1" spc="-15" dirty="0">
                <a:solidFill>
                  <a:srgbClr val="006FC0"/>
                </a:solidFill>
                <a:latin typeface="Calibri"/>
                <a:cs typeface="Calibri"/>
              </a:rPr>
              <a:t>nt</a:t>
            </a:r>
            <a:r>
              <a:rPr sz="2800" b="1" dirty="0">
                <a:solidFill>
                  <a:srgbClr val="006FC0"/>
                </a:solidFill>
                <a:latin typeface="Calibri"/>
                <a:cs typeface="Calibri"/>
              </a:rPr>
              <a:t>e</a:t>
            </a:r>
            <a:r>
              <a:rPr sz="2800" b="1" spc="-60" dirty="0">
                <a:solidFill>
                  <a:srgbClr val="006FC0"/>
                </a:solidFill>
                <a:latin typeface="Calibri"/>
                <a:cs typeface="Calibri"/>
              </a:rPr>
              <a:t> </a:t>
            </a:r>
            <a:r>
              <a:rPr sz="2800" b="1" spc="-5" dirty="0">
                <a:solidFill>
                  <a:srgbClr val="006FC0"/>
                </a:solidFill>
                <a:latin typeface="Calibri"/>
                <a:cs typeface="Calibri"/>
              </a:rPr>
              <a:t>c</a:t>
            </a:r>
            <a:r>
              <a:rPr sz="2800" b="1" spc="-20" dirty="0">
                <a:solidFill>
                  <a:srgbClr val="006FC0"/>
                </a:solidFill>
                <a:latin typeface="Calibri"/>
                <a:cs typeface="Calibri"/>
              </a:rPr>
              <a:t>e</a:t>
            </a:r>
            <a:r>
              <a:rPr sz="2800" b="1" spc="-15" dirty="0">
                <a:solidFill>
                  <a:srgbClr val="006FC0"/>
                </a:solidFill>
                <a:latin typeface="Calibri"/>
                <a:cs typeface="Calibri"/>
              </a:rPr>
              <a:t>tt</a:t>
            </a:r>
            <a:r>
              <a:rPr sz="2800" b="1" dirty="0">
                <a:solidFill>
                  <a:srgbClr val="006FC0"/>
                </a:solidFill>
                <a:latin typeface="Calibri"/>
                <a:cs typeface="Calibri"/>
              </a:rPr>
              <a:t>e p</a:t>
            </a:r>
            <a:r>
              <a:rPr sz="2800" b="1" spc="10" dirty="0">
                <a:solidFill>
                  <a:srgbClr val="006FC0"/>
                </a:solidFill>
                <a:latin typeface="Calibri"/>
                <a:cs typeface="Calibri"/>
              </a:rPr>
              <a:t>r</a:t>
            </a:r>
            <a:r>
              <a:rPr sz="2800" b="1" dirty="0">
                <a:solidFill>
                  <a:srgbClr val="006FC0"/>
                </a:solidFill>
                <a:latin typeface="Calibri"/>
                <a:cs typeface="Calibri"/>
              </a:rPr>
              <a:t>i</a:t>
            </a:r>
            <a:r>
              <a:rPr sz="2800" b="1" spc="10" dirty="0">
                <a:solidFill>
                  <a:srgbClr val="006FC0"/>
                </a:solidFill>
                <a:latin typeface="Calibri"/>
                <a:cs typeface="Calibri"/>
              </a:rPr>
              <a:t>s</a:t>
            </a:r>
            <a:r>
              <a:rPr sz="2800" b="1" dirty="0">
                <a:solidFill>
                  <a:srgbClr val="006FC0"/>
                </a:solidFill>
                <a:latin typeface="Calibri"/>
                <a:cs typeface="Calibri"/>
              </a:rPr>
              <a:t>e</a:t>
            </a:r>
            <a:r>
              <a:rPr sz="2800" b="1" spc="-35" dirty="0">
                <a:solidFill>
                  <a:srgbClr val="006FC0"/>
                </a:solidFill>
                <a:latin typeface="Calibri"/>
                <a:cs typeface="Calibri"/>
              </a:rPr>
              <a:t> </a:t>
            </a:r>
            <a:r>
              <a:rPr sz="2800" b="1" dirty="0">
                <a:solidFill>
                  <a:srgbClr val="006FC0"/>
                </a:solidFill>
                <a:latin typeface="Calibri"/>
                <a:cs typeface="Calibri"/>
              </a:rPr>
              <a:t>de</a:t>
            </a:r>
            <a:r>
              <a:rPr sz="2800" b="1" spc="-5" dirty="0">
                <a:solidFill>
                  <a:srgbClr val="006FC0"/>
                </a:solidFill>
                <a:latin typeface="Calibri"/>
                <a:cs typeface="Calibri"/>
              </a:rPr>
              <a:t> r</a:t>
            </a:r>
            <a:r>
              <a:rPr sz="2800" b="1" spc="10" dirty="0">
                <a:solidFill>
                  <a:srgbClr val="006FC0"/>
                </a:solidFill>
                <a:latin typeface="Calibri"/>
                <a:cs typeface="Calibri"/>
              </a:rPr>
              <a:t>i</a:t>
            </a:r>
            <a:r>
              <a:rPr sz="2800" b="1" dirty="0">
                <a:solidFill>
                  <a:srgbClr val="006FC0"/>
                </a:solidFill>
                <a:latin typeface="Calibri"/>
                <a:cs typeface="Calibri"/>
              </a:rPr>
              <a:t>s</a:t>
            </a:r>
            <a:r>
              <a:rPr sz="2800" b="1" spc="5" dirty="0">
                <a:solidFill>
                  <a:srgbClr val="006FC0"/>
                </a:solidFill>
                <a:latin typeface="Calibri"/>
                <a:cs typeface="Calibri"/>
              </a:rPr>
              <a:t>q</a:t>
            </a:r>
            <a:r>
              <a:rPr sz="2800" b="1" dirty="0">
                <a:solidFill>
                  <a:srgbClr val="006FC0"/>
                </a:solidFill>
                <a:latin typeface="Calibri"/>
                <a:cs typeface="Calibri"/>
              </a:rPr>
              <a:t>ue</a:t>
            </a:r>
            <a:r>
              <a:rPr sz="2800" b="1" spc="-55" dirty="0">
                <a:solidFill>
                  <a:srgbClr val="006FC0"/>
                </a:solidFill>
                <a:latin typeface="Calibri"/>
                <a:cs typeface="Calibri"/>
              </a:rPr>
              <a:t> </a:t>
            </a:r>
            <a:r>
              <a:rPr sz="2800" b="1" dirty="0">
                <a:solidFill>
                  <a:srgbClr val="006FC0"/>
                </a:solidFill>
                <a:latin typeface="Calibri"/>
                <a:cs typeface="Calibri"/>
              </a:rPr>
              <a:t>? »</a:t>
            </a:r>
            <a:endParaRPr sz="2800">
              <a:latin typeface="Calibri"/>
              <a:cs typeface="Calibri"/>
            </a:endParaRPr>
          </a:p>
          <a:p>
            <a:pPr marL="356870" indent="-344170">
              <a:spcBef>
                <a:spcPts val="755"/>
              </a:spcBef>
              <a:buClr>
                <a:srgbClr val="001F5F"/>
              </a:buClr>
              <a:buFont typeface="Arial"/>
              <a:buChar char="•"/>
              <a:tabLst>
                <a:tab pos="357505" algn="l"/>
              </a:tabLst>
            </a:pPr>
            <a:r>
              <a:rPr sz="3200" u="heavy" spc="-20" dirty="0">
                <a:solidFill>
                  <a:srgbClr val="001F5F"/>
                </a:solidFill>
                <a:latin typeface="Calibri"/>
                <a:cs typeface="Calibri"/>
              </a:rPr>
              <a:t>Sc</a:t>
            </a:r>
            <a:r>
              <a:rPr sz="3200" u="heavy" spc="-35" dirty="0">
                <a:solidFill>
                  <a:srgbClr val="001F5F"/>
                </a:solidFill>
                <a:latin typeface="Calibri"/>
                <a:cs typeface="Calibri"/>
              </a:rPr>
              <a:t>é</a:t>
            </a:r>
            <a:r>
              <a:rPr sz="3200" u="heavy" spc="-20" dirty="0">
                <a:solidFill>
                  <a:srgbClr val="001F5F"/>
                </a:solidFill>
                <a:latin typeface="Calibri"/>
                <a:cs typeface="Calibri"/>
              </a:rPr>
              <a:t>nario</a:t>
            </a:r>
            <a:r>
              <a:rPr sz="3200" u="heavy" spc="50" dirty="0">
                <a:solidFill>
                  <a:srgbClr val="001F5F"/>
                </a:solidFill>
                <a:latin typeface="Calibri"/>
                <a:cs typeface="Calibri"/>
              </a:rPr>
              <a:t> </a:t>
            </a:r>
            <a:r>
              <a:rPr sz="3200" u="heavy" spc="-20" dirty="0">
                <a:solidFill>
                  <a:srgbClr val="001F5F"/>
                </a:solidFill>
                <a:latin typeface="Calibri"/>
                <a:cs typeface="Calibri"/>
              </a:rPr>
              <a:t>1</a:t>
            </a:r>
            <a:endParaRPr sz="3200">
              <a:latin typeface="Calibri"/>
              <a:cs typeface="Calibri"/>
            </a:endParaRPr>
          </a:p>
          <a:p>
            <a:pPr marL="12700">
              <a:spcBef>
                <a:spcPts val="770"/>
              </a:spcBef>
            </a:pPr>
            <a:r>
              <a:rPr sz="3200" b="1" i="1" spc="-20" dirty="0">
                <a:solidFill>
                  <a:srgbClr val="001F5F"/>
                </a:solidFill>
                <a:latin typeface="Calibri"/>
                <a:cs typeface="Calibri"/>
              </a:rPr>
              <a:t>« C</a:t>
            </a:r>
            <a:r>
              <a:rPr sz="3200" b="1" i="1" spc="-60" dirty="0">
                <a:solidFill>
                  <a:srgbClr val="001F5F"/>
                </a:solidFill>
                <a:latin typeface="Calibri"/>
                <a:cs typeface="Calibri"/>
              </a:rPr>
              <a:t>e</a:t>
            </a:r>
            <a:r>
              <a:rPr sz="3200" b="1" i="1" spc="-45" dirty="0">
                <a:solidFill>
                  <a:srgbClr val="001F5F"/>
                </a:solidFill>
                <a:latin typeface="Calibri"/>
                <a:cs typeface="Calibri"/>
              </a:rPr>
              <a:t>tt</a:t>
            </a:r>
            <a:r>
              <a:rPr sz="3200" b="1" i="1" spc="-20" dirty="0">
                <a:solidFill>
                  <a:srgbClr val="001F5F"/>
                </a:solidFill>
                <a:latin typeface="Calibri"/>
                <a:cs typeface="Calibri"/>
              </a:rPr>
              <a:t>e</a:t>
            </a:r>
            <a:r>
              <a:rPr sz="3200" b="1" i="1" spc="60" dirty="0">
                <a:solidFill>
                  <a:srgbClr val="001F5F"/>
                </a:solidFill>
                <a:latin typeface="Calibri"/>
                <a:cs typeface="Calibri"/>
              </a:rPr>
              <a:t> </a:t>
            </a:r>
            <a:r>
              <a:rPr sz="3200" b="1" i="1" spc="-20" dirty="0">
                <a:solidFill>
                  <a:srgbClr val="001F5F"/>
                </a:solidFill>
                <a:latin typeface="Calibri"/>
                <a:cs typeface="Calibri"/>
              </a:rPr>
              <a:t>nui</a:t>
            </a:r>
            <a:r>
              <a:rPr sz="3200" b="1" i="1" spc="-15" dirty="0">
                <a:solidFill>
                  <a:srgbClr val="001F5F"/>
                </a:solidFill>
                <a:latin typeface="Calibri"/>
                <a:cs typeface="Calibri"/>
              </a:rPr>
              <a:t>t</a:t>
            </a:r>
            <a:r>
              <a:rPr sz="3200" b="1" i="1" spc="-25" dirty="0">
                <a:solidFill>
                  <a:srgbClr val="001F5F"/>
                </a:solidFill>
                <a:latin typeface="Calibri"/>
                <a:cs typeface="Calibri"/>
              </a:rPr>
              <a:t>…</a:t>
            </a:r>
            <a:r>
              <a:rPr sz="3200" b="1" i="1" spc="25" dirty="0">
                <a:solidFill>
                  <a:srgbClr val="001F5F"/>
                </a:solidFill>
                <a:latin typeface="Calibri"/>
                <a:cs typeface="Calibri"/>
              </a:rPr>
              <a:t> </a:t>
            </a:r>
            <a:r>
              <a:rPr sz="3200" b="1" i="1" spc="-20" dirty="0">
                <a:solidFill>
                  <a:srgbClr val="001F5F"/>
                </a:solidFill>
                <a:latin typeface="Calibri"/>
                <a:cs typeface="Calibri"/>
              </a:rPr>
              <a:t>»</a:t>
            </a:r>
            <a:endParaRPr sz="3200">
              <a:latin typeface="Calibri"/>
              <a:cs typeface="Calibri"/>
            </a:endParaRPr>
          </a:p>
          <a:p>
            <a:pPr>
              <a:spcBef>
                <a:spcPts val="8"/>
              </a:spcBef>
            </a:pPr>
            <a:endParaRPr sz="4600">
              <a:latin typeface="Times New Roman"/>
              <a:cs typeface="Times New Roman"/>
            </a:endParaRPr>
          </a:p>
          <a:p>
            <a:pPr marL="12700"/>
            <a:r>
              <a:rPr sz="2800" b="1" spc="-5" dirty="0">
                <a:solidFill>
                  <a:srgbClr val="001F5F"/>
                </a:solidFill>
                <a:latin typeface="Calibri"/>
                <a:cs typeface="Calibri"/>
              </a:rPr>
              <a:t>Comme</a:t>
            </a:r>
            <a:r>
              <a:rPr sz="2800" b="1" spc="-20" dirty="0">
                <a:solidFill>
                  <a:srgbClr val="001F5F"/>
                </a:solidFill>
                <a:latin typeface="Calibri"/>
                <a:cs typeface="Calibri"/>
              </a:rPr>
              <a:t>n</a:t>
            </a:r>
            <a:r>
              <a:rPr sz="2800" b="1" dirty="0">
                <a:solidFill>
                  <a:srgbClr val="001F5F"/>
                </a:solidFill>
                <a:latin typeface="Calibri"/>
                <a:cs typeface="Calibri"/>
              </a:rPr>
              <a:t>t</a:t>
            </a:r>
            <a:r>
              <a:rPr sz="2800" b="1" spc="-20" dirty="0">
                <a:solidFill>
                  <a:srgbClr val="001F5F"/>
                </a:solidFill>
                <a:latin typeface="Calibri"/>
                <a:cs typeface="Calibri"/>
              </a:rPr>
              <a:t> r</a:t>
            </a:r>
            <a:r>
              <a:rPr sz="2800" b="1" spc="-5" dirty="0">
                <a:solidFill>
                  <a:srgbClr val="001F5F"/>
                </a:solidFill>
                <a:latin typeface="Calibri"/>
                <a:cs typeface="Calibri"/>
              </a:rPr>
              <a:t>é</a:t>
            </a:r>
            <a:r>
              <a:rPr sz="2800" b="1" spc="5" dirty="0">
                <a:solidFill>
                  <a:srgbClr val="001F5F"/>
                </a:solidFill>
                <a:latin typeface="Calibri"/>
                <a:cs typeface="Calibri"/>
              </a:rPr>
              <a:t>a</a:t>
            </a:r>
            <a:r>
              <a:rPr sz="2800" b="1" spc="-15" dirty="0">
                <a:solidFill>
                  <a:srgbClr val="001F5F"/>
                </a:solidFill>
                <a:latin typeface="Calibri"/>
                <a:cs typeface="Calibri"/>
              </a:rPr>
              <a:t>g</a:t>
            </a:r>
            <a:r>
              <a:rPr sz="2800" b="1" dirty="0">
                <a:solidFill>
                  <a:srgbClr val="001F5F"/>
                </a:solidFill>
                <a:latin typeface="Calibri"/>
                <a:cs typeface="Calibri"/>
              </a:rPr>
              <a:t>i</a:t>
            </a:r>
            <a:r>
              <a:rPr sz="2800" b="1" spc="10" dirty="0">
                <a:solidFill>
                  <a:srgbClr val="001F5F"/>
                </a:solidFill>
                <a:latin typeface="Calibri"/>
                <a:cs typeface="Calibri"/>
              </a:rPr>
              <a:t>s</a:t>
            </a:r>
            <a:r>
              <a:rPr sz="2800" b="1" dirty="0">
                <a:solidFill>
                  <a:srgbClr val="001F5F"/>
                </a:solidFill>
                <a:latin typeface="Calibri"/>
                <a:cs typeface="Calibri"/>
              </a:rPr>
              <a:t>s</a:t>
            </a:r>
            <a:r>
              <a:rPr sz="2800" b="1" spc="-20" dirty="0">
                <a:solidFill>
                  <a:srgbClr val="001F5F"/>
                </a:solidFill>
                <a:latin typeface="Calibri"/>
                <a:cs typeface="Calibri"/>
              </a:rPr>
              <a:t>e</a:t>
            </a:r>
            <a:r>
              <a:rPr sz="2800" b="1" dirty="0">
                <a:solidFill>
                  <a:srgbClr val="001F5F"/>
                </a:solidFill>
                <a:latin typeface="Calibri"/>
                <a:cs typeface="Calibri"/>
              </a:rPr>
              <a:t>z-</a:t>
            </a:r>
            <a:r>
              <a:rPr sz="2800" b="1" spc="-35" dirty="0">
                <a:solidFill>
                  <a:srgbClr val="001F5F"/>
                </a:solidFill>
                <a:latin typeface="Calibri"/>
                <a:cs typeface="Calibri"/>
              </a:rPr>
              <a:t>v</a:t>
            </a:r>
            <a:r>
              <a:rPr sz="2800" b="1" dirty="0">
                <a:solidFill>
                  <a:srgbClr val="001F5F"/>
                </a:solidFill>
                <a:latin typeface="Calibri"/>
                <a:cs typeface="Calibri"/>
              </a:rPr>
              <a:t>o</a:t>
            </a:r>
            <a:r>
              <a:rPr sz="2800" b="1" spc="-20" dirty="0">
                <a:solidFill>
                  <a:srgbClr val="001F5F"/>
                </a:solidFill>
                <a:latin typeface="Calibri"/>
                <a:cs typeface="Calibri"/>
              </a:rPr>
              <a:t>u</a:t>
            </a:r>
            <a:r>
              <a:rPr sz="2800" b="1" dirty="0">
                <a:solidFill>
                  <a:srgbClr val="001F5F"/>
                </a:solidFill>
                <a:latin typeface="Calibri"/>
                <a:cs typeface="Calibri"/>
              </a:rPr>
              <a:t>s</a:t>
            </a:r>
            <a:r>
              <a:rPr sz="2800" b="1" spc="-75" dirty="0">
                <a:solidFill>
                  <a:srgbClr val="001F5F"/>
                </a:solidFill>
                <a:latin typeface="Calibri"/>
                <a:cs typeface="Calibri"/>
              </a:rPr>
              <a:t> </a:t>
            </a:r>
            <a:r>
              <a:rPr sz="2800" b="1" dirty="0">
                <a:solidFill>
                  <a:srgbClr val="001F5F"/>
                </a:solidFill>
                <a:latin typeface="Calibri"/>
                <a:cs typeface="Calibri"/>
              </a:rPr>
              <a:t>?</a:t>
            </a:r>
            <a:endParaRPr sz="2800">
              <a:latin typeface="Calibri"/>
              <a:cs typeface="Calibri"/>
            </a:endParaRPr>
          </a:p>
        </p:txBody>
      </p:sp>
      <p:sp>
        <p:nvSpPr>
          <p:cNvPr id="3" name="object 3"/>
          <p:cNvSpPr txBox="1">
            <a:spLocks noGrp="1"/>
          </p:cNvSpPr>
          <p:nvPr>
            <p:ph type="title"/>
          </p:nvPr>
        </p:nvSpPr>
        <p:spPr>
          <a:xfrm>
            <a:off x="1602739" y="255786"/>
            <a:ext cx="8986520" cy="875368"/>
          </a:xfrm>
          <a:prstGeom prst="rect">
            <a:avLst/>
          </a:prstGeom>
        </p:spPr>
        <p:txBody>
          <a:bodyPr vert="horz" wrap="square" lIns="0" tIns="0" rIns="0" bIns="0" numCol="1" rtlCol="0" anchor="ctr" anchorCtr="0" compatLnSpc="1">
            <a:prstTxWarp prst="textNoShape">
              <a:avLst/>
            </a:prstTxWarp>
            <a:spAutoFit/>
          </a:bodyPr>
          <a:lstStyle/>
          <a:p>
            <a:pPr marL="361950"/>
            <a:r>
              <a:rPr spc="-25" dirty="0"/>
              <a:t>UN</a:t>
            </a:r>
            <a:r>
              <a:rPr spc="5" dirty="0"/>
              <a:t> </a:t>
            </a:r>
            <a:r>
              <a:rPr spc="-20" dirty="0"/>
              <a:t>H</a:t>
            </a:r>
            <a:r>
              <a:rPr spc="-35" dirty="0"/>
              <a:t>OMME</a:t>
            </a:r>
            <a:r>
              <a:rPr spc="-10" dirty="0"/>
              <a:t>,</a:t>
            </a:r>
            <a:r>
              <a:rPr spc="5" dirty="0"/>
              <a:t> </a:t>
            </a:r>
            <a:r>
              <a:rPr spc="-20" dirty="0"/>
              <a:t>LA</a:t>
            </a:r>
            <a:r>
              <a:rPr spc="-5" dirty="0"/>
              <a:t> </a:t>
            </a:r>
            <a:r>
              <a:rPr spc="-30" dirty="0"/>
              <a:t>Q</a:t>
            </a:r>
            <a:r>
              <a:rPr spc="-114" dirty="0"/>
              <a:t>U</a:t>
            </a:r>
            <a:r>
              <a:rPr spc="-25" dirty="0"/>
              <a:t>ARAN</a:t>
            </a:r>
            <a:r>
              <a:rPr spc="-290" dirty="0"/>
              <a:t>T</a:t>
            </a:r>
            <a:r>
              <a:rPr spc="-20" dirty="0"/>
              <a:t>AINE,</a:t>
            </a:r>
          </a:p>
          <a:p>
            <a:pPr marL="361950"/>
            <a:r>
              <a:rPr dirty="0">
                <a:latin typeface="Calibri"/>
                <a:cs typeface="Calibri"/>
              </a:rPr>
              <a:t>SE PR</a:t>
            </a:r>
            <a:r>
              <a:rPr spc="-35" dirty="0">
                <a:latin typeface="Calibri"/>
                <a:cs typeface="Calibri"/>
              </a:rPr>
              <a:t>E</a:t>
            </a:r>
            <a:r>
              <a:rPr dirty="0">
                <a:latin typeface="Calibri"/>
                <a:cs typeface="Calibri"/>
              </a:rPr>
              <a:t>SENTE</a:t>
            </a:r>
            <a:r>
              <a:rPr spc="-30" dirty="0">
                <a:latin typeface="Calibri"/>
                <a:cs typeface="Calibri"/>
              </a:rPr>
              <a:t> </a:t>
            </a:r>
            <a:r>
              <a:rPr spc="-70" dirty="0">
                <a:latin typeface="Calibri"/>
                <a:cs typeface="Calibri"/>
              </a:rPr>
              <a:t>A</a:t>
            </a:r>
            <a:r>
              <a:rPr dirty="0">
                <a:latin typeface="Calibri"/>
                <a:cs typeface="Calibri"/>
              </a:rPr>
              <a:t>U </a:t>
            </a:r>
            <a:r>
              <a:rPr spc="-30" dirty="0">
                <a:latin typeface="Calibri"/>
                <a:cs typeface="Calibri"/>
              </a:rPr>
              <a:t>C</a:t>
            </a:r>
            <a:r>
              <a:rPr dirty="0">
                <a:latin typeface="Calibri"/>
                <a:cs typeface="Calibri"/>
              </a:rPr>
              <a:t>O</a:t>
            </a:r>
            <a:r>
              <a:rPr spc="-15" dirty="0">
                <a:latin typeface="Calibri"/>
                <a:cs typeface="Calibri"/>
              </a:rPr>
              <a:t>M</a:t>
            </a:r>
            <a:r>
              <a:rPr dirty="0">
                <a:latin typeface="Calibri"/>
                <a:cs typeface="Calibri"/>
              </a:rPr>
              <a:t>P</a:t>
            </a:r>
            <a:r>
              <a:rPr spc="-95" dirty="0">
                <a:latin typeface="Calibri"/>
                <a:cs typeface="Calibri"/>
              </a:rPr>
              <a:t>T</a:t>
            </a:r>
            <a:r>
              <a:rPr dirty="0">
                <a:latin typeface="Calibri"/>
                <a:cs typeface="Calibri"/>
              </a:rPr>
              <a:t>OI</a:t>
            </a:r>
            <a:r>
              <a:rPr spc="-25" dirty="0">
                <a:latin typeface="Calibri"/>
                <a:cs typeface="Calibri"/>
              </a:rPr>
              <a:t>R</a:t>
            </a:r>
            <a:r>
              <a:rPr dirty="0">
                <a:latin typeface="Calibri"/>
                <a:cs typeface="Calibri"/>
              </a:rPr>
              <a:t>…</a:t>
            </a:r>
          </a:p>
        </p:txBody>
      </p:sp>
      <p:sp>
        <p:nvSpPr>
          <p:cNvPr id="4" name="object 4"/>
          <p:cNvSpPr/>
          <p:nvPr/>
        </p:nvSpPr>
        <p:spPr>
          <a:xfrm>
            <a:off x="9578975" y="14429"/>
            <a:ext cx="1066800" cy="77152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865312" y="2382901"/>
            <a:ext cx="4173474" cy="311937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062476" y="2829004"/>
            <a:ext cx="558800" cy="72072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457200"/>
            <a:ext cx="10385777" cy="437684"/>
          </a:xfrm>
          <a:prstGeom prst="rect">
            <a:avLst/>
          </a:prstGeom>
        </p:spPr>
        <p:txBody>
          <a:bodyPr vert="horz" wrap="square" lIns="0" tIns="0" rIns="0" bIns="0" numCol="1" rtlCol="0" anchor="ctr" anchorCtr="0" compatLnSpc="1">
            <a:prstTxWarp prst="textNoShape">
              <a:avLst/>
            </a:prstTxWarp>
            <a:spAutoFit/>
          </a:bodyPr>
          <a:lstStyle/>
          <a:p>
            <a:pPr marL="120014"/>
            <a:r>
              <a:rPr spc="-5" dirty="0">
                <a:solidFill>
                  <a:srgbClr val="E36C09"/>
                </a:solidFill>
              </a:rPr>
              <a:t>T</a:t>
            </a:r>
            <a:r>
              <a:rPr spc="-15" dirty="0">
                <a:solidFill>
                  <a:srgbClr val="E36C09"/>
                </a:solidFill>
              </a:rPr>
              <a:t>R</a:t>
            </a:r>
            <a:r>
              <a:rPr dirty="0">
                <a:solidFill>
                  <a:srgbClr val="E36C09"/>
                </a:solidFill>
              </a:rPr>
              <a:t>AITEMENT</a:t>
            </a:r>
            <a:r>
              <a:rPr spc="35" dirty="0">
                <a:solidFill>
                  <a:srgbClr val="E36C09"/>
                </a:solidFill>
              </a:rPr>
              <a:t> </a:t>
            </a:r>
            <a:r>
              <a:rPr spc="-5" dirty="0">
                <a:solidFill>
                  <a:srgbClr val="E36C09"/>
                </a:solidFill>
              </a:rPr>
              <a:t>PO</a:t>
            </a:r>
            <a:r>
              <a:rPr spc="-25" dirty="0">
                <a:solidFill>
                  <a:srgbClr val="E36C09"/>
                </a:solidFill>
              </a:rPr>
              <a:t>S</a:t>
            </a:r>
            <a:r>
              <a:rPr spc="-30" dirty="0">
                <a:solidFill>
                  <a:srgbClr val="E36C09"/>
                </a:solidFill>
              </a:rPr>
              <a:t>T</a:t>
            </a:r>
            <a:r>
              <a:rPr dirty="0">
                <a:solidFill>
                  <a:srgbClr val="E36C09"/>
                </a:solidFill>
              </a:rPr>
              <a:t>-EX</a:t>
            </a:r>
            <a:r>
              <a:rPr spc="5" dirty="0">
                <a:solidFill>
                  <a:srgbClr val="E36C09"/>
                </a:solidFill>
              </a:rPr>
              <a:t>P</a:t>
            </a:r>
            <a:r>
              <a:rPr spc="-5" dirty="0">
                <a:solidFill>
                  <a:srgbClr val="E36C09"/>
                </a:solidFill>
              </a:rPr>
              <a:t>OSITI</a:t>
            </a:r>
            <a:r>
              <a:rPr spc="-15" dirty="0">
                <a:solidFill>
                  <a:srgbClr val="E36C09"/>
                </a:solidFill>
              </a:rPr>
              <a:t>O</a:t>
            </a:r>
            <a:r>
              <a:rPr dirty="0">
                <a:solidFill>
                  <a:srgbClr val="E36C09"/>
                </a:solidFill>
              </a:rPr>
              <a:t>N</a:t>
            </a:r>
            <a:r>
              <a:rPr spc="25" dirty="0">
                <a:solidFill>
                  <a:srgbClr val="E36C09"/>
                </a:solidFill>
              </a:rPr>
              <a:t> </a:t>
            </a:r>
            <a:r>
              <a:rPr lang="fr-FR" spc="-5" dirty="0" smtClean="0">
                <a:solidFill>
                  <a:srgbClr val="E36C09"/>
                </a:solidFill>
              </a:rPr>
              <a:t> : intérêt s’il est donné tôt</a:t>
            </a:r>
            <a:endParaRPr spc="-15" dirty="0">
              <a:solidFill>
                <a:srgbClr val="E36C09"/>
              </a:solidFill>
            </a:endParaRPr>
          </a:p>
        </p:txBody>
      </p:sp>
      <p:sp>
        <p:nvSpPr>
          <p:cNvPr id="3" name="object 3"/>
          <p:cNvSpPr txBox="1"/>
          <p:nvPr/>
        </p:nvSpPr>
        <p:spPr>
          <a:xfrm>
            <a:off x="1066800" y="1676400"/>
            <a:ext cx="9067799" cy="4603824"/>
          </a:xfrm>
          <a:prstGeom prst="rect">
            <a:avLst/>
          </a:prstGeom>
        </p:spPr>
        <p:txBody>
          <a:bodyPr vert="horz" wrap="square" lIns="0" tIns="0" rIns="0" bIns="0" rtlCol="0">
            <a:spAutoFit/>
          </a:bodyPr>
          <a:lstStyle/>
          <a:p>
            <a:pPr marL="12700">
              <a:lnSpc>
                <a:spcPts val="2280"/>
              </a:lnSpc>
              <a:buClr>
                <a:srgbClr val="FF0000"/>
              </a:buClr>
              <a:tabLst>
                <a:tab pos="357505" algn="l"/>
              </a:tabLst>
            </a:pPr>
            <a:r>
              <a:rPr sz="1900" b="1" spc="-110" dirty="0">
                <a:solidFill>
                  <a:srgbClr val="FF0000"/>
                </a:solidFill>
                <a:latin typeface="Calibri"/>
                <a:cs typeface="Calibri"/>
              </a:rPr>
              <a:t>T</a:t>
            </a:r>
            <a:r>
              <a:rPr sz="1900" b="1" spc="-65" dirty="0">
                <a:solidFill>
                  <a:srgbClr val="FF0000"/>
                </a:solidFill>
                <a:latin typeface="Calibri"/>
                <a:cs typeface="Calibri"/>
              </a:rPr>
              <a:t>r</a:t>
            </a:r>
            <a:r>
              <a:rPr sz="1900" b="1" spc="-10" dirty="0">
                <a:solidFill>
                  <a:srgbClr val="FF0000"/>
                </a:solidFill>
                <a:latin typeface="Calibri"/>
                <a:cs typeface="Calibri"/>
              </a:rPr>
              <a:t>a</a:t>
            </a:r>
            <a:r>
              <a:rPr sz="1900" b="1" spc="-20" dirty="0">
                <a:solidFill>
                  <a:srgbClr val="FF0000"/>
                </a:solidFill>
                <a:latin typeface="Calibri"/>
                <a:cs typeface="Calibri"/>
              </a:rPr>
              <a:t>i</a:t>
            </a:r>
            <a:r>
              <a:rPr sz="1900" b="1" spc="-45" dirty="0">
                <a:solidFill>
                  <a:srgbClr val="FF0000"/>
                </a:solidFill>
                <a:latin typeface="Calibri"/>
                <a:cs typeface="Calibri"/>
              </a:rPr>
              <a:t>t</a:t>
            </a:r>
            <a:r>
              <a:rPr sz="1900" b="1" spc="-10" dirty="0">
                <a:solidFill>
                  <a:srgbClr val="FF0000"/>
                </a:solidFill>
                <a:latin typeface="Calibri"/>
                <a:cs typeface="Calibri"/>
              </a:rPr>
              <a:t>e</a:t>
            </a:r>
            <a:r>
              <a:rPr sz="1900" b="1" spc="-20" dirty="0">
                <a:solidFill>
                  <a:srgbClr val="FF0000"/>
                </a:solidFill>
                <a:latin typeface="Calibri"/>
                <a:cs typeface="Calibri"/>
              </a:rPr>
              <a:t>me</a:t>
            </a:r>
            <a:r>
              <a:rPr sz="1900" b="1" spc="-50" dirty="0">
                <a:solidFill>
                  <a:srgbClr val="FF0000"/>
                </a:solidFill>
                <a:latin typeface="Calibri"/>
                <a:cs typeface="Calibri"/>
              </a:rPr>
              <a:t>n</a:t>
            </a:r>
            <a:r>
              <a:rPr sz="1900" b="1" spc="-10" dirty="0">
                <a:solidFill>
                  <a:srgbClr val="FF0000"/>
                </a:solidFill>
                <a:latin typeface="Calibri"/>
                <a:cs typeface="Calibri"/>
              </a:rPr>
              <a:t>t</a:t>
            </a:r>
            <a:r>
              <a:rPr sz="1900" b="1" spc="70" dirty="0">
                <a:solidFill>
                  <a:srgbClr val="FF0000"/>
                </a:solidFill>
                <a:latin typeface="Calibri"/>
                <a:cs typeface="Calibri"/>
              </a:rPr>
              <a:t> </a:t>
            </a:r>
            <a:r>
              <a:rPr sz="1900" b="1" spc="-25" dirty="0">
                <a:solidFill>
                  <a:srgbClr val="FF0000"/>
                </a:solidFill>
                <a:latin typeface="Calibri"/>
                <a:cs typeface="Calibri"/>
              </a:rPr>
              <a:t>p</a:t>
            </a:r>
            <a:r>
              <a:rPr sz="1900" b="1" spc="-30" dirty="0">
                <a:solidFill>
                  <a:srgbClr val="FF0000"/>
                </a:solidFill>
                <a:latin typeface="Calibri"/>
                <a:cs typeface="Calibri"/>
              </a:rPr>
              <a:t>o</a:t>
            </a:r>
            <a:r>
              <a:rPr sz="1900" b="1" spc="-25" dirty="0">
                <a:solidFill>
                  <a:srgbClr val="FF0000"/>
                </a:solidFill>
                <a:latin typeface="Calibri"/>
                <a:cs typeface="Calibri"/>
              </a:rPr>
              <a:t>s</a:t>
            </a:r>
            <a:r>
              <a:rPr sz="1900" b="1" spc="-20" dirty="0">
                <a:solidFill>
                  <a:srgbClr val="FF0000"/>
                </a:solidFill>
                <a:latin typeface="Calibri"/>
                <a:cs typeface="Calibri"/>
              </a:rPr>
              <a:t>t</a:t>
            </a:r>
            <a:r>
              <a:rPr sz="1900" b="1" spc="-15" dirty="0">
                <a:solidFill>
                  <a:srgbClr val="FF0000"/>
                </a:solidFill>
                <a:latin typeface="Calibri"/>
                <a:cs typeface="Calibri"/>
              </a:rPr>
              <a:t>-</a:t>
            </a:r>
            <a:r>
              <a:rPr sz="1900" b="1" spc="-30" dirty="0">
                <a:solidFill>
                  <a:srgbClr val="FF0000"/>
                </a:solidFill>
                <a:latin typeface="Calibri"/>
                <a:cs typeface="Calibri"/>
              </a:rPr>
              <a:t>e</a:t>
            </a:r>
            <a:r>
              <a:rPr sz="1900" b="1" spc="-20" dirty="0">
                <a:solidFill>
                  <a:srgbClr val="FF0000"/>
                </a:solidFill>
                <a:latin typeface="Calibri"/>
                <a:cs typeface="Calibri"/>
              </a:rPr>
              <a:t>x</a:t>
            </a:r>
            <a:r>
              <a:rPr sz="1900" b="1" spc="-25" dirty="0">
                <a:solidFill>
                  <a:srgbClr val="FF0000"/>
                </a:solidFill>
                <a:latin typeface="Calibri"/>
                <a:cs typeface="Calibri"/>
              </a:rPr>
              <a:t>p</a:t>
            </a:r>
            <a:r>
              <a:rPr sz="1900" b="1" spc="-30" dirty="0">
                <a:solidFill>
                  <a:srgbClr val="FF0000"/>
                </a:solidFill>
                <a:latin typeface="Calibri"/>
                <a:cs typeface="Calibri"/>
              </a:rPr>
              <a:t>o</a:t>
            </a:r>
            <a:r>
              <a:rPr sz="1900" b="1" spc="-5" dirty="0">
                <a:solidFill>
                  <a:srgbClr val="FF0000"/>
                </a:solidFill>
                <a:latin typeface="Calibri"/>
                <a:cs typeface="Calibri"/>
              </a:rPr>
              <a:t>s</a:t>
            </a:r>
            <a:r>
              <a:rPr sz="1900" b="1" spc="-15" dirty="0">
                <a:solidFill>
                  <a:srgbClr val="FF0000"/>
                </a:solidFill>
                <a:latin typeface="Calibri"/>
                <a:cs typeface="Calibri"/>
              </a:rPr>
              <a:t>i</a:t>
            </a:r>
            <a:r>
              <a:rPr sz="1900" b="1" dirty="0">
                <a:solidFill>
                  <a:srgbClr val="FF0000"/>
                </a:solidFill>
                <a:latin typeface="Calibri"/>
                <a:cs typeface="Calibri"/>
              </a:rPr>
              <a:t>t</a:t>
            </a:r>
            <a:r>
              <a:rPr sz="1900" b="1" spc="-15" dirty="0">
                <a:solidFill>
                  <a:srgbClr val="FF0000"/>
                </a:solidFill>
                <a:latin typeface="Calibri"/>
                <a:cs typeface="Calibri"/>
              </a:rPr>
              <a:t>i</a:t>
            </a:r>
            <a:r>
              <a:rPr sz="1900" b="1" spc="-5" dirty="0">
                <a:solidFill>
                  <a:srgbClr val="FF0000"/>
                </a:solidFill>
                <a:latin typeface="Calibri"/>
                <a:cs typeface="Calibri"/>
              </a:rPr>
              <a:t>o</a:t>
            </a:r>
            <a:r>
              <a:rPr sz="1900" b="1" spc="-15" dirty="0">
                <a:solidFill>
                  <a:srgbClr val="FF0000"/>
                </a:solidFill>
                <a:latin typeface="Calibri"/>
                <a:cs typeface="Calibri"/>
              </a:rPr>
              <a:t>n</a:t>
            </a:r>
            <a:r>
              <a:rPr sz="1900" b="1" spc="110" dirty="0">
                <a:solidFill>
                  <a:srgbClr val="FF0000"/>
                </a:solidFill>
                <a:latin typeface="Calibri"/>
                <a:cs typeface="Calibri"/>
              </a:rPr>
              <a:t> </a:t>
            </a:r>
            <a:r>
              <a:rPr sz="1900" b="1" spc="-10" dirty="0">
                <a:solidFill>
                  <a:srgbClr val="FF0000"/>
                </a:solidFill>
                <a:latin typeface="Calibri"/>
                <a:cs typeface="Calibri"/>
              </a:rPr>
              <a:t>à</a:t>
            </a:r>
            <a:r>
              <a:rPr sz="1900" b="1" spc="-15" dirty="0">
                <a:solidFill>
                  <a:srgbClr val="FF0000"/>
                </a:solidFill>
                <a:latin typeface="Calibri"/>
                <a:cs typeface="Calibri"/>
              </a:rPr>
              <a:t> </a:t>
            </a:r>
            <a:r>
              <a:rPr sz="1900" b="1" spc="-10" dirty="0">
                <a:solidFill>
                  <a:srgbClr val="FF0000"/>
                </a:solidFill>
                <a:latin typeface="Calibri"/>
                <a:cs typeface="Calibri"/>
              </a:rPr>
              <a:t>e</a:t>
            </a:r>
            <a:r>
              <a:rPr sz="1900" b="1" spc="-50" dirty="0">
                <a:solidFill>
                  <a:srgbClr val="FF0000"/>
                </a:solidFill>
                <a:latin typeface="Calibri"/>
                <a:cs typeface="Calibri"/>
              </a:rPr>
              <a:t>n</a:t>
            </a:r>
            <a:r>
              <a:rPr sz="1900" b="1" spc="-20" dirty="0">
                <a:solidFill>
                  <a:srgbClr val="FF0000"/>
                </a:solidFill>
                <a:latin typeface="Calibri"/>
                <a:cs typeface="Calibri"/>
              </a:rPr>
              <a:t>v</a:t>
            </a:r>
            <a:r>
              <a:rPr sz="1900" b="1" spc="-15" dirty="0">
                <a:solidFill>
                  <a:srgbClr val="FF0000"/>
                </a:solidFill>
                <a:latin typeface="Calibri"/>
                <a:cs typeface="Calibri"/>
              </a:rPr>
              <a:t>i</a:t>
            </a:r>
            <a:r>
              <a:rPr sz="1900" b="1" spc="-5" dirty="0">
                <a:solidFill>
                  <a:srgbClr val="FF0000"/>
                </a:solidFill>
                <a:latin typeface="Calibri"/>
                <a:cs typeface="Calibri"/>
              </a:rPr>
              <a:t>s</a:t>
            </a:r>
            <a:r>
              <a:rPr sz="1900" b="1" spc="-10" dirty="0">
                <a:solidFill>
                  <a:srgbClr val="FF0000"/>
                </a:solidFill>
                <a:latin typeface="Calibri"/>
                <a:cs typeface="Calibri"/>
              </a:rPr>
              <a:t>a</a:t>
            </a:r>
            <a:r>
              <a:rPr sz="1900" b="1" spc="-50" dirty="0">
                <a:solidFill>
                  <a:srgbClr val="FF0000"/>
                </a:solidFill>
                <a:latin typeface="Calibri"/>
                <a:cs typeface="Calibri"/>
              </a:rPr>
              <a:t>g</a:t>
            </a:r>
            <a:r>
              <a:rPr sz="1900" b="1" spc="-10" dirty="0">
                <a:solidFill>
                  <a:srgbClr val="FF0000"/>
                </a:solidFill>
                <a:latin typeface="Calibri"/>
                <a:cs typeface="Calibri"/>
              </a:rPr>
              <a:t>er</a:t>
            </a:r>
            <a:endParaRPr sz="1900" dirty="0">
              <a:latin typeface="Calibri"/>
              <a:cs typeface="Calibri"/>
            </a:endParaRPr>
          </a:p>
          <a:p>
            <a:pPr marL="355600" indent="-342900">
              <a:lnSpc>
                <a:spcPts val="2400"/>
              </a:lnSpc>
              <a:buClr>
                <a:srgbClr val="001F5F"/>
              </a:buClr>
              <a:buFont typeface="Arial"/>
              <a:buChar char="•"/>
              <a:tabLst>
                <a:tab pos="194945" algn="l"/>
              </a:tabLst>
            </a:pPr>
            <a:r>
              <a:rPr sz="2000" spc="-10" dirty="0">
                <a:solidFill>
                  <a:srgbClr val="001F5F"/>
                </a:solidFill>
                <a:latin typeface="Calibri"/>
                <a:cs typeface="Calibri"/>
              </a:rPr>
              <a:t>Ori</a:t>
            </a:r>
            <a:r>
              <a:rPr sz="2000" spc="-20" dirty="0">
                <a:solidFill>
                  <a:srgbClr val="001F5F"/>
                </a:solidFill>
                <a:latin typeface="Calibri"/>
                <a:cs typeface="Calibri"/>
              </a:rPr>
              <a:t>e</a:t>
            </a:r>
            <a:r>
              <a:rPr sz="2000" spc="-30" dirty="0">
                <a:solidFill>
                  <a:srgbClr val="001F5F"/>
                </a:solidFill>
                <a:latin typeface="Calibri"/>
                <a:cs typeface="Calibri"/>
              </a:rPr>
              <a:t>nt</a:t>
            </a:r>
            <a:r>
              <a:rPr sz="2000" spc="-20" dirty="0">
                <a:solidFill>
                  <a:srgbClr val="001F5F"/>
                </a:solidFill>
                <a:latin typeface="Calibri"/>
                <a:cs typeface="Calibri"/>
              </a:rPr>
              <a:t>e</a:t>
            </a:r>
            <a:r>
              <a:rPr sz="2000" spc="-10" dirty="0">
                <a:solidFill>
                  <a:srgbClr val="001F5F"/>
                </a:solidFill>
                <a:latin typeface="Calibri"/>
                <a:cs typeface="Calibri"/>
              </a:rPr>
              <a:t>r</a:t>
            </a:r>
            <a:r>
              <a:rPr sz="2000" spc="70" dirty="0">
                <a:solidFill>
                  <a:srgbClr val="001F5F"/>
                </a:solidFill>
                <a:latin typeface="Calibri"/>
                <a:cs typeface="Calibri"/>
              </a:rPr>
              <a:t> </a:t>
            </a:r>
            <a:r>
              <a:rPr sz="2000" spc="-10" dirty="0">
                <a:solidFill>
                  <a:srgbClr val="001F5F"/>
                </a:solidFill>
                <a:latin typeface="Calibri"/>
                <a:cs typeface="Calibri"/>
              </a:rPr>
              <a:t>c</a:t>
            </a:r>
            <a:r>
              <a:rPr sz="2000" spc="-20" dirty="0">
                <a:solidFill>
                  <a:srgbClr val="001F5F"/>
                </a:solidFill>
                <a:latin typeface="Calibri"/>
                <a:cs typeface="Calibri"/>
              </a:rPr>
              <a:t>e</a:t>
            </a:r>
            <a:r>
              <a:rPr sz="2000" spc="-30" dirty="0">
                <a:solidFill>
                  <a:srgbClr val="001F5F"/>
                </a:solidFill>
                <a:latin typeface="Calibri"/>
                <a:cs typeface="Calibri"/>
              </a:rPr>
              <a:t>tt</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p</a:t>
            </a:r>
            <a:r>
              <a:rPr sz="2000" spc="-20" dirty="0">
                <a:solidFill>
                  <a:srgbClr val="001F5F"/>
                </a:solidFill>
                <a:latin typeface="Calibri"/>
                <a:cs typeface="Calibri"/>
              </a:rPr>
              <a:t>e</a:t>
            </a:r>
            <a:r>
              <a:rPr sz="2000" spc="-35" dirty="0">
                <a:solidFill>
                  <a:srgbClr val="001F5F"/>
                </a:solidFill>
                <a:latin typeface="Calibri"/>
                <a:cs typeface="Calibri"/>
              </a:rPr>
              <a:t>r</a:t>
            </a:r>
            <a:r>
              <a:rPr sz="2000" spc="-20" dirty="0">
                <a:solidFill>
                  <a:srgbClr val="001F5F"/>
                </a:solidFill>
                <a:latin typeface="Calibri"/>
                <a:cs typeface="Calibri"/>
              </a:rPr>
              <a:t>s</a:t>
            </a:r>
            <a:r>
              <a:rPr sz="2000" spc="-15" dirty="0">
                <a:solidFill>
                  <a:srgbClr val="001F5F"/>
                </a:solidFill>
                <a:latin typeface="Calibri"/>
                <a:cs typeface="Calibri"/>
              </a:rPr>
              <a:t>o</a:t>
            </a:r>
            <a:r>
              <a:rPr sz="2000" spc="-10" dirty="0">
                <a:solidFill>
                  <a:srgbClr val="001F5F"/>
                </a:solidFill>
                <a:latin typeface="Calibri"/>
                <a:cs typeface="Calibri"/>
              </a:rPr>
              <a:t>nne </a:t>
            </a:r>
            <a:r>
              <a:rPr sz="2000" spc="-40" dirty="0">
                <a:solidFill>
                  <a:srgbClr val="001F5F"/>
                </a:solidFill>
                <a:latin typeface="Calibri"/>
                <a:cs typeface="Calibri"/>
              </a:rPr>
              <a:t>v</a:t>
            </a:r>
            <a:r>
              <a:rPr sz="2000" spc="-20" dirty="0">
                <a:solidFill>
                  <a:srgbClr val="001F5F"/>
                </a:solidFill>
                <a:latin typeface="Calibri"/>
                <a:cs typeface="Calibri"/>
              </a:rPr>
              <a:t>e</a:t>
            </a:r>
            <a:r>
              <a:rPr sz="2000" spc="-35" dirty="0">
                <a:solidFill>
                  <a:srgbClr val="001F5F"/>
                </a:solidFill>
                <a:latin typeface="Calibri"/>
                <a:cs typeface="Calibri"/>
              </a:rPr>
              <a:t>r</a:t>
            </a:r>
            <a:r>
              <a:rPr sz="2000" spc="-10" dirty="0">
                <a:solidFill>
                  <a:srgbClr val="001F5F"/>
                </a:solidFill>
                <a:latin typeface="Calibri"/>
                <a:cs typeface="Calibri"/>
              </a:rPr>
              <a:t>s</a:t>
            </a:r>
            <a:r>
              <a:rPr sz="2000" spc="40" dirty="0">
                <a:solidFill>
                  <a:srgbClr val="001F5F"/>
                </a:solidFill>
                <a:latin typeface="Calibri"/>
                <a:cs typeface="Calibri"/>
              </a:rPr>
              <a:t> </a:t>
            </a:r>
            <a:r>
              <a:rPr sz="2000" spc="-5" dirty="0">
                <a:solidFill>
                  <a:srgbClr val="001F5F"/>
                </a:solidFill>
                <a:latin typeface="Calibri"/>
                <a:cs typeface="Calibri"/>
              </a:rPr>
              <a:t>l</a:t>
            </a:r>
            <a:r>
              <a:rPr sz="2000" spc="-20" dirty="0">
                <a:solidFill>
                  <a:srgbClr val="001F5F"/>
                </a:solidFill>
                <a:latin typeface="Calibri"/>
                <a:cs typeface="Calibri"/>
              </a:rPr>
              <a:t>e</a:t>
            </a:r>
            <a:r>
              <a:rPr sz="2000" spc="-10" dirty="0">
                <a:solidFill>
                  <a:srgbClr val="001F5F"/>
                </a:solidFill>
                <a:latin typeface="Calibri"/>
                <a:cs typeface="Calibri"/>
              </a:rPr>
              <a:t>s</a:t>
            </a:r>
            <a:r>
              <a:rPr sz="2000" spc="65" dirty="0">
                <a:solidFill>
                  <a:srgbClr val="001F5F"/>
                </a:solidFill>
                <a:latin typeface="Calibri"/>
                <a:cs typeface="Calibri"/>
              </a:rPr>
              <a:t> </a:t>
            </a:r>
            <a:r>
              <a:rPr sz="2000" b="1" spc="-15" dirty="0">
                <a:solidFill>
                  <a:srgbClr val="001F5F"/>
                </a:solidFill>
                <a:latin typeface="Calibri"/>
                <a:cs typeface="Calibri"/>
              </a:rPr>
              <a:t>U</a:t>
            </a:r>
            <a:r>
              <a:rPr sz="2000" b="1" spc="-30" dirty="0">
                <a:solidFill>
                  <a:srgbClr val="001F5F"/>
                </a:solidFill>
                <a:latin typeface="Calibri"/>
                <a:cs typeface="Calibri"/>
              </a:rPr>
              <a:t>r</a:t>
            </a:r>
            <a:r>
              <a:rPr sz="2000" b="1" spc="-45" dirty="0">
                <a:solidFill>
                  <a:srgbClr val="001F5F"/>
                </a:solidFill>
                <a:latin typeface="Calibri"/>
                <a:cs typeface="Calibri"/>
              </a:rPr>
              <a:t>g</a:t>
            </a:r>
            <a:r>
              <a:rPr sz="2000" b="1" spc="-10" dirty="0">
                <a:solidFill>
                  <a:srgbClr val="001F5F"/>
                </a:solidFill>
                <a:latin typeface="Calibri"/>
                <a:cs typeface="Calibri"/>
              </a:rPr>
              <a:t>en</a:t>
            </a:r>
            <a:r>
              <a:rPr sz="2000" b="1" spc="-5" dirty="0">
                <a:solidFill>
                  <a:srgbClr val="001F5F"/>
                </a:solidFill>
                <a:latin typeface="Calibri"/>
                <a:cs typeface="Calibri"/>
              </a:rPr>
              <a:t>c</a:t>
            </a:r>
            <a:r>
              <a:rPr sz="2000" b="1" spc="-10" dirty="0">
                <a:solidFill>
                  <a:srgbClr val="001F5F"/>
                </a:solidFill>
                <a:latin typeface="Calibri"/>
                <a:cs typeface="Calibri"/>
              </a:rPr>
              <a:t>es</a:t>
            </a:r>
            <a:endParaRPr lang="fr-FR" sz="2000" b="1" spc="-10" dirty="0">
              <a:solidFill>
                <a:srgbClr val="001F5F"/>
              </a:solidFill>
              <a:latin typeface="Calibri"/>
              <a:cs typeface="Calibri"/>
            </a:endParaRPr>
          </a:p>
          <a:p>
            <a:pPr marL="812800" lvl="1" indent="-342900">
              <a:lnSpc>
                <a:spcPts val="2400"/>
              </a:lnSpc>
              <a:buClr>
                <a:srgbClr val="001F5F"/>
              </a:buClr>
              <a:buFont typeface="Arial"/>
              <a:buChar char="•"/>
              <a:tabLst>
                <a:tab pos="194945" algn="l"/>
              </a:tabLst>
            </a:pPr>
            <a:r>
              <a:rPr sz="2000" spc="-15" dirty="0">
                <a:solidFill>
                  <a:srgbClr val="001F5F"/>
                </a:solidFill>
                <a:latin typeface="Calibri"/>
                <a:cs typeface="Calibri"/>
              </a:rPr>
              <a:t>S</a:t>
            </a:r>
            <a:r>
              <a:rPr sz="2000" spc="-5" dirty="0">
                <a:solidFill>
                  <a:srgbClr val="001F5F"/>
                </a:solidFill>
                <a:latin typeface="Calibri"/>
                <a:cs typeface="Calibri"/>
              </a:rPr>
              <a:t>i</a:t>
            </a:r>
            <a:r>
              <a:rPr sz="2000" spc="25" dirty="0">
                <a:solidFill>
                  <a:srgbClr val="001F5F"/>
                </a:solidFill>
                <a:latin typeface="Calibri"/>
                <a:cs typeface="Calibri"/>
              </a:rPr>
              <a:t> </a:t>
            </a:r>
            <a:r>
              <a:rPr sz="2000" spc="-10" dirty="0">
                <a:solidFill>
                  <a:srgbClr val="001F5F"/>
                </a:solidFill>
                <a:latin typeface="Calibri"/>
                <a:cs typeface="Calibri"/>
              </a:rPr>
              <a:t>p</a:t>
            </a:r>
            <a:r>
              <a:rPr sz="2000" spc="-15" dirty="0">
                <a:solidFill>
                  <a:srgbClr val="001F5F"/>
                </a:solidFill>
                <a:latin typeface="Calibri"/>
                <a:cs typeface="Calibri"/>
              </a:rPr>
              <a:t>o</a:t>
            </a:r>
            <a:r>
              <a:rPr sz="2000" spc="-25" dirty="0">
                <a:solidFill>
                  <a:srgbClr val="001F5F"/>
                </a:solidFill>
                <a:latin typeface="Calibri"/>
                <a:cs typeface="Calibri"/>
              </a:rPr>
              <a:t>ss</a:t>
            </a:r>
            <a:r>
              <a:rPr sz="2000" spc="-5" dirty="0">
                <a:solidFill>
                  <a:srgbClr val="001F5F"/>
                </a:solidFill>
                <a:latin typeface="Calibri"/>
                <a:cs typeface="Calibri"/>
              </a:rPr>
              <a:t>i</a:t>
            </a:r>
            <a:r>
              <a:rPr sz="2000" spc="-10" dirty="0">
                <a:solidFill>
                  <a:srgbClr val="001F5F"/>
                </a:solidFill>
                <a:latin typeface="Calibri"/>
                <a:cs typeface="Calibri"/>
              </a:rPr>
              <a:t>b</a:t>
            </a:r>
            <a:r>
              <a:rPr sz="2000" spc="-5" dirty="0">
                <a:solidFill>
                  <a:srgbClr val="001F5F"/>
                </a:solidFill>
                <a:latin typeface="Calibri"/>
                <a:cs typeface="Calibri"/>
              </a:rPr>
              <a:t>l</a:t>
            </a:r>
            <a:r>
              <a:rPr sz="2000" spc="-20" dirty="0">
                <a:solidFill>
                  <a:srgbClr val="001F5F"/>
                </a:solidFill>
                <a:latin typeface="Calibri"/>
                <a:cs typeface="Calibri"/>
              </a:rPr>
              <a:t>e</a:t>
            </a:r>
            <a:r>
              <a:rPr sz="2000" spc="-5" dirty="0">
                <a:solidFill>
                  <a:srgbClr val="001F5F"/>
                </a:solidFill>
                <a:latin typeface="Calibri"/>
                <a:cs typeface="Calibri"/>
              </a:rPr>
              <a:t>,</a:t>
            </a:r>
            <a:r>
              <a:rPr sz="2000" spc="30" dirty="0">
                <a:solidFill>
                  <a:srgbClr val="001F5F"/>
                </a:solidFill>
                <a:latin typeface="Calibri"/>
                <a:cs typeface="Calibri"/>
              </a:rPr>
              <a:t> </a:t>
            </a:r>
            <a:r>
              <a:rPr sz="2000" spc="-30" dirty="0">
                <a:solidFill>
                  <a:srgbClr val="001F5F"/>
                </a:solidFill>
                <a:latin typeface="Calibri"/>
                <a:cs typeface="Calibri"/>
              </a:rPr>
              <a:t>a</a:t>
            </a:r>
            <a:r>
              <a:rPr sz="2000" spc="-50" dirty="0">
                <a:solidFill>
                  <a:srgbClr val="001F5F"/>
                </a:solidFill>
                <a:latin typeface="Calibri"/>
                <a:cs typeface="Calibri"/>
              </a:rPr>
              <a:t>v</a:t>
            </a:r>
            <a:r>
              <a:rPr sz="2000" spc="-20" dirty="0">
                <a:solidFill>
                  <a:srgbClr val="001F5F"/>
                </a:solidFill>
                <a:latin typeface="Calibri"/>
                <a:cs typeface="Calibri"/>
              </a:rPr>
              <a:t>e</a:t>
            </a:r>
            <a:r>
              <a:rPr sz="2000" spc="-10" dirty="0">
                <a:solidFill>
                  <a:srgbClr val="001F5F"/>
                </a:solidFill>
                <a:latin typeface="Calibri"/>
                <a:cs typeface="Calibri"/>
              </a:rPr>
              <a:t>c</a:t>
            </a:r>
            <a:r>
              <a:rPr sz="2000" spc="20" dirty="0">
                <a:solidFill>
                  <a:srgbClr val="001F5F"/>
                </a:solidFill>
                <a:latin typeface="Calibri"/>
                <a:cs typeface="Calibri"/>
              </a:rPr>
              <a:t> </a:t>
            </a:r>
            <a:r>
              <a:rPr sz="2000" spc="-25" dirty="0">
                <a:solidFill>
                  <a:srgbClr val="001F5F"/>
                </a:solidFill>
                <a:latin typeface="Calibri"/>
                <a:cs typeface="Calibri"/>
              </a:rPr>
              <a:t>s</a:t>
            </a:r>
            <a:r>
              <a:rPr sz="2000" spc="-15" dirty="0">
                <a:solidFill>
                  <a:srgbClr val="001F5F"/>
                </a:solidFill>
                <a:latin typeface="Calibri"/>
                <a:cs typeface="Calibri"/>
              </a:rPr>
              <a:t>o</a:t>
            </a:r>
            <a:r>
              <a:rPr sz="2000" spc="-10" dirty="0">
                <a:solidFill>
                  <a:srgbClr val="001F5F"/>
                </a:solidFill>
                <a:latin typeface="Calibri"/>
                <a:cs typeface="Calibri"/>
              </a:rPr>
              <a:t>n</a:t>
            </a:r>
            <a:r>
              <a:rPr sz="2000" spc="-65" dirty="0">
                <a:solidFill>
                  <a:srgbClr val="001F5F"/>
                </a:solidFill>
                <a:latin typeface="Calibri"/>
                <a:cs typeface="Calibri"/>
              </a:rPr>
              <a:t>/</a:t>
            </a:r>
            <a:r>
              <a:rPr sz="2000" spc="-25" dirty="0">
                <a:solidFill>
                  <a:srgbClr val="001F5F"/>
                </a:solidFill>
                <a:latin typeface="Calibri"/>
                <a:cs typeface="Calibri"/>
              </a:rPr>
              <a:t>s</a:t>
            </a:r>
            <a:r>
              <a:rPr sz="2000" spc="-10" dirty="0">
                <a:solidFill>
                  <a:srgbClr val="001F5F"/>
                </a:solidFill>
                <a:latin typeface="Calibri"/>
                <a:cs typeface="Calibri"/>
              </a:rPr>
              <a:t>a</a:t>
            </a:r>
            <a:r>
              <a:rPr sz="2000" spc="55" dirty="0">
                <a:solidFill>
                  <a:srgbClr val="001F5F"/>
                </a:solidFill>
                <a:latin typeface="Calibri"/>
                <a:cs typeface="Calibri"/>
              </a:rPr>
              <a:t> </a:t>
            </a:r>
            <a:r>
              <a:rPr sz="2000" spc="-10" dirty="0">
                <a:solidFill>
                  <a:srgbClr val="001F5F"/>
                </a:solidFill>
                <a:latin typeface="Calibri"/>
                <a:cs typeface="Calibri"/>
              </a:rPr>
              <a:t>par</a:t>
            </a:r>
            <a:r>
              <a:rPr sz="2000" spc="-30"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nai</a:t>
            </a:r>
            <a:r>
              <a:rPr sz="2000" spc="-30" dirty="0">
                <a:solidFill>
                  <a:srgbClr val="001F5F"/>
                </a:solidFill>
                <a:latin typeface="Calibri"/>
                <a:cs typeface="Calibri"/>
              </a:rPr>
              <a:t>r</a:t>
            </a:r>
            <a:r>
              <a:rPr sz="2000" spc="-10" dirty="0">
                <a:solidFill>
                  <a:srgbClr val="001F5F"/>
                </a:solidFill>
                <a:latin typeface="Calibri"/>
                <a:cs typeface="Calibri"/>
              </a:rPr>
              <a:t>e</a:t>
            </a:r>
            <a:endParaRPr sz="2000" dirty="0">
              <a:latin typeface="Calibri"/>
              <a:cs typeface="Calibri"/>
            </a:endParaRPr>
          </a:p>
          <a:p>
            <a:pPr marL="195580" indent="-182880">
              <a:buClr>
                <a:srgbClr val="001F5F"/>
              </a:buClr>
              <a:buFont typeface="Calibri"/>
              <a:buChar char="•"/>
              <a:tabLst>
                <a:tab pos="195580" algn="l"/>
              </a:tabLst>
            </a:pPr>
            <a:r>
              <a:rPr sz="2000" spc="-20" dirty="0">
                <a:solidFill>
                  <a:srgbClr val="001F5F"/>
                </a:solidFill>
                <a:latin typeface="Calibri"/>
                <a:cs typeface="Calibri"/>
              </a:rPr>
              <a:t>O</a:t>
            </a:r>
            <a:r>
              <a:rPr sz="2000" spc="-10" dirty="0">
                <a:solidFill>
                  <a:srgbClr val="001F5F"/>
                </a:solidFill>
                <a:latin typeface="Calibri"/>
                <a:cs typeface="Calibri"/>
              </a:rPr>
              <a:t>b</a:t>
            </a:r>
            <a:r>
              <a:rPr sz="2000" spc="-15" dirty="0">
                <a:solidFill>
                  <a:srgbClr val="001F5F"/>
                </a:solidFill>
                <a:latin typeface="Calibri"/>
                <a:cs typeface="Calibri"/>
              </a:rPr>
              <a:t>je</a:t>
            </a:r>
            <a:r>
              <a:rPr sz="2000" spc="-20" dirty="0">
                <a:solidFill>
                  <a:srgbClr val="001F5F"/>
                </a:solidFill>
                <a:latin typeface="Calibri"/>
                <a:cs typeface="Calibri"/>
              </a:rPr>
              <a:t>c</a:t>
            </a:r>
            <a:r>
              <a:rPr sz="2000" spc="-10" dirty="0">
                <a:solidFill>
                  <a:srgbClr val="001F5F"/>
                </a:solidFill>
                <a:latin typeface="Calibri"/>
                <a:cs typeface="Calibri"/>
              </a:rPr>
              <a:t>tif</a:t>
            </a:r>
            <a:r>
              <a:rPr sz="2000" spc="40" dirty="0">
                <a:solidFill>
                  <a:srgbClr val="001F5F"/>
                </a:solidFill>
                <a:latin typeface="Calibri"/>
                <a:cs typeface="Calibri"/>
              </a:rPr>
              <a:t> </a:t>
            </a:r>
            <a:r>
              <a:rPr sz="2000" spc="-10" dirty="0">
                <a:solidFill>
                  <a:srgbClr val="001F5F"/>
                </a:solidFill>
                <a:latin typeface="Calibri"/>
                <a:cs typeface="Calibri"/>
              </a:rPr>
              <a:t>: </a:t>
            </a:r>
            <a:r>
              <a:rPr sz="2000" spc="-30" dirty="0">
                <a:solidFill>
                  <a:srgbClr val="001F5F"/>
                </a:solidFill>
                <a:latin typeface="Calibri"/>
                <a:cs typeface="Calibri"/>
              </a:rPr>
              <a:t>r</a:t>
            </a:r>
            <a:r>
              <a:rPr sz="2000" spc="-20" dirty="0">
                <a:solidFill>
                  <a:srgbClr val="001F5F"/>
                </a:solidFill>
                <a:latin typeface="Calibri"/>
                <a:cs typeface="Calibri"/>
              </a:rPr>
              <a:t>é</a:t>
            </a:r>
            <a:r>
              <a:rPr sz="2000" spc="-10" dirty="0">
                <a:solidFill>
                  <a:srgbClr val="001F5F"/>
                </a:solidFill>
                <a:latin typeface="Calibri"/>
                <a:cs typeface="Calibri"/>
              </a:rPr>
              <a:t>du</a:t>
            </a:r>
            <a:r>
              <a:rPr sz="2000" spc="-5" dirty="0">
                <a:solidFill>
                  <a:srgbClr val="001F5F"/>
                </a:solidFill>
                <a:latin typeface="Calibri"/>
                <a:cs typeface="Calibri"/>
              </a:rPr>
              <a:t>i</a:t>
            </a:r>
            <a:r>
              <a:rPr sz="2000" spc="-40"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le</a:t>
            </a:r>
            <a:r>
              <a:rPr sz="2000" spc="-15" dirty="0">
                <a:solidFill>
                  <a:srgbClr val="001F5F"/>
                </a:solidFill>
                <a:latin typeface="Calibri"/>
                <a:cs typeface="Calibri"/>
              </a:rPr>
              <a:t> </a:t>
            </a:r>
            <a:r>
              <a:rPr sz="2000" spc="-10" dirty="0">
                <a:solidFill>
                  <a:srgbClr val="001F5F"/>
                </a:solidFill>
                <a:latin typeface="Calibri"/>
                <a:cs typeface="Calibri"/>
              </a:rPr>
              <a:t>ri</a:t>
            </a:r>
            <a:r>
              <a:rPr sz="2000" spc="-20" dirty="0">
                <a:solidFill>
                  <a:srgbClr val="001F5F"/>
                </a:solidFill>
                <a:latin typeface="Calibri"/>
                <a:cs typeface="Calibri"/>
              </a:rPr>
              <a:t>s</a:t>
            </a:r>
            <a:r>
              <a:rPr sz="2000" spc="-10" dirty="0">
                <a:solidFill>
                  <a:srgbClr val="001F5F"/>
                </a:solidFill>
                <a:latin typeface="Calibri"/>
                <a:cs typeface="Calibri"/>
              </a:rPr>
              <a:t>que</a:t>
            </a:r>
            <a:r>
              <a:rPr sz="2000" spc="40"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35" dirty="0">
                <a:solidFill>
                  <a:srgbClr val="001F5F"/>
                </a:solidFill>
                <a:latin typeface="Calibri"/>
                <a:cs typeface="Calibri"/>
              </a:rPr>
              <a:t>c</a:t>
            </a:r>
            <a:r>
              <a:rPr sz="2000" spc="-20" dirty="0">
                <a:solidFill>
                  <a:srgbClr val="001F5F"/>
                </a:solidFill>
                <a:latin typeface="Calibri"/>
                <a:cs typeface="Calibri"/>
              </a:rPr>
              <a:t>o</a:t>
            </a:r>
            <a:r>
              <a:rPr sz="2000" spc="-30" dirty="0">
                <a:solidFill>
                  <a:srgbClr val="001F5F"/>
                </a:solidFill>
                <a:latin typeface="Calibri"/>
                <a:cs typeface="Calibri"/>
              </a:rPr>
              <a:t>nt</a:t>
            </a:r>
            <a:r>
              <a:rPr sz="2000" spc="-15" dirty="0">
                <a:solidFill>
                  <a:srgbClr val="001F5F"/>
                </a:solidFill>
                <a:latin typeface="Calibri"/>
                <a:cs typeface="Calibri"/>
              </a:rPr>
              <a:t>ami</a:t>
            </a:r>
            <a:r>
              <a:rPr sz="2000" spc="-10" dirty="0">
                <a:solidFill>
                  <a:srgbClr val="001F5F"/>
                </a:solidFill>
                <a:latin typeface="Calibri"/>
                <a:cs typeface="Calibri"/>
              </a:rPr>
              <a:t>n</a:t>
            </a:r>
            <a:r>
              <a:rPr sz="2000" spc="-30" dirty="0">
                <a:solidFill>
                  <a:srgbClr val="001F5F"/>
                </a:solidFill>
                <a:latin typeface="Calibri"/>
                <a:cs typeface="Calibri"/>
              </a:rPr>
              <a:t>a</a:t>
            </a:r>
            <a:r>
              <a:rPr sz="2000" spc="-10" dirty="0">
                <a:solidFill>
                  <a:srgbClr val="001F5F"/>
                </a:solidFill>
                <a:latin typeface="Calibri"/>
                <a:cs typeface="Calibri"/>
              </a:rPr>
              <a:t>tion</a:t>
            </a:r>
            <a:endParaRPr lang="fr-FR" sz="2000" dirty="0">
              <a:latin typeface="Calibri"/>
              <a:cs typeface="Calibri"/>
            </a:endParaRPr>
          </a:p>
          <a:p>
            <a:pPr marL="652780" lvl="1" indent="-182880">
              <a:buClr>
                <a:srgbClr val="001F5F"/>
              </a:buClr>
              <a:buFont typeface="Calibri"/>
              <a:buChar char="•"/>
              <a:tabLst>
                <a:tab pos="195580" algn="l"/>
              </a:tabLst>
            </a:pPr>
            <a:r>
              <a:rPr sz="2000" spc="-10" dirty="0">
                <a:solidFill>
                  <a:srgbClr val="001F5F"/>
                </a:solidFill>
                <a:latin typeface="Calibri"/>
                <a:cs typeface="Calibri"/>
              </a:rPr>
              <a:t>Plus</a:t>
            </a:r>
            <a:r>
              <a:rPr sz="2000" spc="15" dirty="0">
                <a:solidFill>
                  <a:srgbClr val="001F5F"/>
                </a:solidFill>
                <a:latin typeface="Calibri"/>
                <a:cs typeface="Calibri"/>
              </a:rPr>
              <a:t> </a:t>
            </a:r>
            <a:r>
              <a:rPr sz="2000" spc="-10" dirty="0">
                <a:solidFill>
                  <a:srgbClr val="001F5F"/>
                </a:solidFill>
                <a:latin typeface="Calibri"/>
                <a:cs typeface="Calibri"/>
              </a:rPr>
              <a:t>le</a:t>
            </a:r>
            <a:r>
              <a:rPr sz="2000" spc="15"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é</a:t>
            </a:r>
            <a:r>
              <a:rPr sz="2000" spc="-10" dirty="0">
                <a:solidFill>
                  <a:srgbClr val="001F5F"/>
                </a:solidFill>
                <a:latin typeface="Calibri"/>
                <a:cs typeface="Calibri"/>
              </a:rPr>
              <a:t>lai</a:t>
            </a:r>
            <a:r>
              <a:rPr sz="2000" dirty="0">
                <a:solidFill>
                  <a:srgbClr val="001F5F"/>
                </a:solidFill>
                <a:latin typeface="Calibri"/>
                <a:cs typeface="Calibri"/>
              </a:rPr>
              <a:t> </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r</a:t>
            </a:r>
            <a:r>
              <a:rPr sz="2000" spc="-10" dirty="0">
                <a:solidFill>
                  <a:srgbClr val="001F5F"/>
                </a:solidFill>
                <a:latin typeface="Calibri"/>
                <a:cs typeface="Calibri"/>
              </a:rPr>
              <a:t>e</a:t>
            </a:r>
            <a:r>
              <a:rPr sz="2000" spc="40" dirty="0">
                <a:solidFill>
                  <a:srgbClr val="001F5F"/>
                </a:solidFill>
                <a:latin typeface="Calibri"/>
                <a:cs typeface="Calibri"/>
              </a:rPr>
              <a:t> </a:t>
            </a:r>
            <a:r>
              <a:rPr sz="2000" dirty="0">
                <a:solidFill>
                  <a:srgbClr val="001F5F"/>
                </a:solidFill>
                <a:latin typeface="Calibri"/>
                <a:cs typeface="Calibri"/>
              </a:rPr>
              <a:t>l</a:t>
            </a:r>
            <a:r>
              <a:rPr sz="2000" spc="-145" dirty="0">
                <a:solidFill>
                  <a:srgbClr val="001F5F"/>
                </a:solidFill>
                <a:latin typeface="Calibri"/>
                <a:cs typeface="Calibri"/>
              </a:rPr>
              <a:t>’</a:t>
            </a:r>
            <a:r>
              <a:rPr sz="2000" spc="-45" dirty="0">
                <a:solidFill>
                  <a:srgbClr val="001F5F"/>
                </a:solidFill>
                <a:latin typeface="Calibri"/>
                <a:cs typeface="Calibri"/>
              </a:rPr>
              <a:t>e</a:t>
            </a:r>
            <a:r>
              <a:rPr sz="2000" spc="-10" dirty="0">
                <a:solidFill>
                  <a:srgbClr val="001F5F"/>
                </a:solidFill>
                <a:latin typeface="Calibri"/>
                <a:cs typeface="Calibri"/>
              </a:rPr>
              <a:t>x</a:t>
            </a:r>
            <a:r>
              <a:rPr sz="2000" spc="-5" dirty="0">
                <a:solidFill>
                  <a:srgbClr val="001F5F"/>
                </a:solidFill>
                <a:latin typeface="Calibri"/>
                <a:cs typeface="Calibri"/>
              </a:rPr>
              <a:t>p</a:t>
            </a:r>
            <a:r>
              <a:rPr sz="2000" spc="-15" dirty="0">
                <a:solidFill>
                  <a:srgbClr val="001F5F"/>
                </a:solidFill>
                <a:latin typeface="Calibri"/>
                <a:cs typeface="Calibri"/>
              </a:rPr>
              <a:t>o</a:t>
            </a:r>
            <a:r>
              <a:rPr sz="2000" spc="-20" dirty="0">
                <a:solidFill>
                  <a:srgbClr val="001F5F"/>
                </a:solidFill>
                <a:latin typeface="Calibri"/>
                <a:cs typeface="Calibri"/>
              </a:rPr>
              <a:t>s</a:t>
            </a:r>
            <a:r>
              <a:rPr sz="2000" spc="-10" dirty="0">
                <a:solidFill>
                  <a:srgbClr val="001F5F"/>
                </a:solidFill>
                <a:latin typeface="Calibri"/>
                <a:cs typeface="Calibri"/>
              </a:rPr>
              <a:t>ition</a:t>
            </a:r>
            <a:r>
              <a:rPr sz="2000" spc="5" dirty="0">
                <a:solidFill>
                  <a:srgbClr val="001F5F"/>
                </a:solidFill>
                <a:latin typeface="Calibri"/>
                <a:cs typeface="Calibri"/>
              </a:rPr>
              <a:t> </a:t>
            </a:r>
            <a:r>
              <a:rPr sz="2000" spc="-10" dirty="0">
                <a:solidFill>
                  <a:srgbClr val="001F5F"/>
                </a:solidFill>
                <a:latin typeface="Calibri"/>
                <a:cs typeface="Calibri"/>
              </a:rPr>
              <a:t>et</a:t>
            </a:r>
            <a:r>
              <a:rPr sz="2000" dirty="0">
                <a:solidFill>
                  <a:srgbClr val="001F5F"/>
                </a:solidFill>
                <a:latin typeface="Calibri"/>
                <a:cs typeface="Calibri"/>
              </a:rPr>
              <a:t> </a:t>
            </a:r>
            <a:r>
              <a:rPr sz="2000" spc="-10" dirty="0">
                <a:solidFill>
                  <a:srgbClr val="001F5F"/>
                </a:solidFill>
                <a:latin typeface="Calibri"/>
                <a:cs typeface="Calibri"/>
              </a:rPr>
              <a:t>la</a:t>
            </a:r>
            <a:r>
              <a:rPr sz="2000" spc="30" dirty="0">
                <a:solidFill>
                  <a:srgbClr val="001F5F"/>
                </a:solidFill>
                <a:latin typeface="Calibri"/>
                <a:cs typeface="Calibri"/>
              </a:rPr>
              <a:t> </a:t>
            </a:r>
            <a:r>
              <a:rPr sz="2000" spc="-10" dirty="0">
                <a:solidFill>
                  <a:srgbClr val="001F5F"/>
                </a:solidFill>
                <a:latin typeface="Calibri"/>
                <a:cs typeface="Calibri"/>
              </a:rPr>
              <a:t>pri</a:t>
            </a:r>
            <a:r>
              <a:rPr sz="2000" spc="-25" dirty="0">
                <a:solidFill>
                  <a:srgbClr val="001F5F"/>
                </a:solidFill>
                <a:latin typeface="Calibri"/>
                <a:cs typeface="Calibri"/>
              </a:rPr>
              <a:t>s</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a</a:t>
            </a:r>
            <a:r>
              <a:rPr sz="2000" spc="-5" dirty="0">
                <a:solidFill>
                  <a:srgbClr val="001F5F"/>
                </a:solidFill>
                <a:latin typeface="Calibri"/>
                <a:cs typeface="Calibri"/>
              </a:rPr>
              <a:t>u</a:t>
            </a:r>
            <a:r>
              <a:rPr sz="2000" spc="-10" dirty="0">
                <a:solidFill>
                  <a:srgbClr val="001F5F"/>
                </a:solidFill>
                <a:latin typeface="Calibri"/>
                <a:cs typeface="Calibri"/>
              </a:rPr>
              <a:t>g</a:t>
            </a:r>
            <a:r>
              <a:rPr sz="2000" spc="-30" dirty="0">
                <a:solidFill>
                  <a:srgbClr val="001F5F"/>
                </a:solidFill>
                <a:latin typeface="Calibri"/>
                <a:cs typeface="Calibri"/>
              </a:rPr>
              <a:t>m</a:t>
            </a:r>
            <a:r>
              <a:rPr sz="2000" spc="-20" dirty="0">
                <a:solidFill>
                  <a:srgbClr val="001F5F"/>
                </a:solidFill>
                <a:latin typeface="Calibri"/>
                <a:cs typeface="Calibri"/>
              </a:rPr>
              <a:t>e</a:t>
            </a:r>
            <a:r>
              <a:rPr sz="2000" spc="-30" dirty="0">
                <a:solidFill>
                  <a:srgbClr val="001F5F"/>
                </a:solidFill>
                <a:latin typeface="Calibri"/>
                <a:cs typeface="Calibri"/>
              </a:rPr>
              <a:t>nt</a:t>
            </a:r>
            <a:r>
              <a:rPr sz="2000" spc="-20" dirty="0">
                <a:solidFill>
                  <a:srgbClr val="001F5F"/>
                </a:solidFill>
                <a:latin typeface="Calibri"/>
                <a:cs typeface="Calibri"/>
              </a:rPr>
              <a:t>e</a:t>
            </a:r>
            <a:r>
              <a:rPr sz="2000" spc="-5" dirty="0">
                <a:solidFill>
                  <a:srgbClr val="001F5F"/>
                </a:solidFill>
                <a:latin typeface="Calibri"/>
                <a:cs typeface="Calibri"/>
              </a:rPr>
              <a:t>,</a:t>
            </a:r>
            <a:r>
              <a:rPr sz="2000" spc="50" dirty="0">
                <a:solidFill>
                  <a:srgbClr val="001F5F"/>
                </a:solidFill>
                <a:latin typeface="Calibri"/>
                <a:cs typeface="Calibri"/>
              </a:rPr>
              <a:t> </a:t>
            </a:r>
            <a:r>
              <a:rPr lang="fr-FR" sz="2000" spc="-10" dirty="0">
                <a:solidFill>
                  <a:srgbClr val="001F5F"/>
                </a:solidFill>
                <a:latin typeface="Calibri"/>
                <a:cs typeface="Calibri"/>
              </a:rPr>
              <a:t>moins l’efficacité est prouvée</a:t>
            </a:r>
            <a:endParaRPr lang="fr-FR" sz="2000" dirty="0">
              <a:latin typeface="Calibri"/>
              <a:cs typeface="Calibri"/>
            </a:endParaRPr>
          </a:p>
          <a:p>
            <a:pPr marL="652780" lvl="1" indent="-182880">
              <a:buClr>
                <a:srgbClr val="001F5F"/>
              </a:buClr>
              <a:buFont typeface="Calibri"/>
              <a:buChar char="•"/>
              <a:tabLst>
                <a:tab pos="195580" algn="l"/>
              </a:tabLst>
            </a:pPr>
            <a:r>
              <a:rPr sz="2000" spc="-20" dirty="0">
                <a:solidFill>
                  <a:srgbClr val="001F5F"/>
                </a:solidFill>
                <a:latin typeface="Calibri"/>
                <a:cs typeface="Calibri"/>
              </a:rPr>
              <a:t>Dé</a:t>
            </a:r>
            <a:r>
              <a:rPr sz="2000" spc="-10" dirty="0">
                <a:solidFill>
                  <a:srgbClr val="001F5F"/>
                </a:solidFill>
                <a:latin typeface="Calibri"/>
                <a:cs typeface="Calibri"/>
              </a:rPr>
              <a:t>lai</a:t>
            </a:r>
            <a:r>
              <a:rPr sz="2000" spc="30"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10" dirty="0">
                <a:solidFill>
                  <a:srgbClr val="001F5F"/>
                </a:solidFill>
                <a:latin typeface="Calibri"/>
                <a:cs typeface="Calibri"/>
              </a:rPr>
              <a:t>pri</a:t>
            </a:r>
            <a:r>
              <a:rPr sz="2000" spc="-25" dirty="0">
                <a:solidFill>
                  <a:srgbClr val="001F5F"/>
                </a:solidFill>
                <a:latin typeface="Calibri"/>
                <a:cs typeface="Calibri"/>
              </a:rPr>
              <a:t>s</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a</a:t>
            </a:r>
            <a:r>
              <a:rPr sz="2000" spc="-5" dirty="0">
                <a:solidFill>
                  <a:srgbClr val="001F5F"/>
                </a:solidFill>
                <a:latin typeface="Calibri"/>
                <a:cs typeface="Calibri"/>
              </a:rPr>
              <a:t>d</a:t>
            </a:r>
            <a:r>
              <a:rPr sz="2000" spc="-30" dirty="0">
                <a:solidFill>
                  <a:srgbClr val="001F5F"/>
                </a:solidFill>
                <a:latin typeface="Calibri"/>
                <a:cs typeface="Calibri"/>
              </a:rPr>
              <a:t>m</a:t>
            </a:r>
            <a:r>
              <a:rPr sz="2000" spc="-10" dirty="0">
                <a:solidFill>
                  <a:srgbClr val="001F5F"/>
                </a:solidFill>
                <a:latin typeface="Calibri"/>
                <a:cs typeface="Calibri"/>
              </a:rPr>
              <a:t>is</a:t>
            </a:r>
            <a:r>
              <a:rPr sz="2000" spc="10" dirty="0">
                <a:solidFill>
                  <a:srgbClr val="001F5F"/>
                </a:solidFill>
                <a:latin typeface="Calibri"/>
                <a:cs typeface="Calibri"/>
              </a:rPr>
              <a:t> </a:t>
            </a:r>
            <a:r>
              <a:rPr sz="2000" spc="-20" dirty="0">
                <a:solidFill>
                  <a:srgbClr val="001F5F"/>
                </a:solidFill>
                <a:latin typeface="Calibri"/>
                <a:cs typeface="Calibri"/>
              </a:rPr>
              <a:t>e</a:t>
            </a:r>
            <a:r>
              <a:rPr sz="2000" spc="-15" dirty="0">
                <a:solidFill>
                  <a:srgbClr val="001F5F"/>
                </a:solidFill>
                <a:latin typeface="Calibri"/>
                <a:cs typeface="Calibri"/>
              </a:rPr>
              <a:t>n</a:t>
            </a:r>
            <a:r>
              <a:rPr sz="2000" spc="5" dirty="0">
                <a:solidFill>
                  <a:srgbClr val="001F5F"/>
                </a:solidFill>
                <a:latin typeface="Calibri"/>
                <a:cs typeface="Calibri"/>
              </a:rPr>
              <a:t> </a:t>
            </a:r>
            <a:r>
              <a:rPr sz="2000" spc="-15" dirty="0">
                <a:solidFill>
                  <a:srgbClr val="001F5F"/>
                </a:solidFill>
                <a:latin typeface="Calibri"/>
                <a:cs typeface="Calibri"/>
              </a:rPr>
              <a:t>F</a:t>
            </a:r>
            <a:r>
              <a:rPr sz="2000" spc="-55" dirty="0">
                <a:solidFill>
                  <a:srgbClr val="001F5F"/>
                </a:solidFill>
                <a:latin typeface="Calibri"/>
                <a:cs typeface="Calibri"/>
              </a:rPr>
              <a:t>r</a:t>
            </a:r>
            <a:r>
              <a:rPr sz="2000" spc="-10" dirty="0">
                <a:solidFill>
                  <a:srgbClr val="001F5F"/>
                </a:solidFill>
                <a:latin typeface="Calibri"/>
                <a:cs typeface="Calibri"/>
              </a:rPr>
              <a:t>a</a:t>
            </a:r>
            <a:r>
              <a:rPr sz="2000" spc="-5" dirty="0">
                <a:solidFill>
                  <a:srgbClr val="001F5F"/>
                </a:solidFill>
                <a:latin typeface="Calibri"/>
                <a:cs typeface="Calibri"/>
              </a:rPr>
              <a:t>n</a:t>
            </a:r>
            <a:r>
              <a:rPr sz="2000" spc="-10" dirty="0">
                <a:solidFill>
                  <a:srgbClr val="001F5F"/>
                </a:solidFill>
                <a:latin typeface="Calibri"/>
                <a:cs typeface="Calibri"/>
              </a:rPr>
              <a:t>ce</a:t>
            </a:r>
            <a:r>
              <a:rPr sz="2000" spc="40"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spc="-10" dirty="0">
                <a:solidFill>
                  <a:srgbClr val="001F5F"/>
                </a:solidFill>
                <a:latin typeface="Calibri"/>
                <a:cs typeface="Calibri"/>
              </a:rPr>
              <a:t>da</a:t>
            </a:r>
            <a:r>
              <a:rPr sz="2000" spc="-5" dirty="0">
                <a:solidFill>
                  <a:srgbClr val="001F5F"/>
                </a:solidFill>
                <a:latin typeface="Calibri"/>
                <a:cs typeface="Calibri"/>
              </a:rPr>
              <a:t>n</a:t>
            </a:r>
            <a:r>
              <a:rPr sz="2000" spc="-10" dirty="0">
                <a:solidFill>
                  <a:srgbClr val="001F5F"/>
                </a:solidFill>
                <a:latin typeface="Calibri"/>
                <a:cs typeface="Calibri"/>
              </a:rPr>
              <a:t>s</a:t>
            </a:r>
            <a:r>
              <a:rPr sz="2000" spc="-15" dirty="0">
                <a:solidFill>
                  <a:srgbClr val="001F5F"/>
                </a:solidFill>
                <a:latin typeface="Calibri"/>
                <a:cs typeface="Calibri"/>
              </a:rPr>
              <a:t> </a:t>
            </a:r>
            <a:r>
              <a:rPr sz="2000" spc="-10" dirty="0">
                <a:solidFill>
                  <a:srgbClr val="001F5F"/>
                </a:solidFill>
                <a:latin typeface="Calibri"/>
                <a:cs typeface="Calibri"/>
              </a:rPr>
              <a:t>les</a:t>
            </a:r>
            <a:r>
              <a:rPr sz="2000" spc="30" dirty="0">
                <a:solidFill>
                  <a:srgbClr val="001F5F"/>
                </a:solidFill>
                <a:latin typeface="Calibri"/>
                <a:cs typeface="Calibri"/>
              </a:rPr>
              <a:t> </a:t>
            </a:r>
            <a:r>
              <a:rPr sz="2000" spc="-15" dirty="0">
                <a:solidFill>
                  <a:srgbClr val="001F5F"/>
                </a:solidFill>
                <a:latin typeface="Calibri"/>
                <a:cs typeface="Calibri"/>
              </a:rPr>
              <a:t>48</a:t>
            </a:r>
            <a:r>
              <a:rPr sz="2000" spc="-5" dirty="0">
                <a:solidFill>
                  <a:srgbClr val="001F5F"/>
                </a:solidFill>
                <a:latin typeface="Calibri"/>
                <a:cs typeface="Calibri"/>
              </a:rPr>
              <a:t> </a:t>
            </a:r>
            <a:r>
              <a:rPr sz="2000" spc="-10" dirty="0">
                <a:solidFill>
                  <a:srgbClr val="001F5F"/>
                </a:solidFill>
                <a:latin typeface="Calibri"/>
                <a:cs typeface="Calibri"/>
              </a:rPr>
              <a:t>h</a:t>
            </a:r>
            <a:r>
              <a:rPr sz="2000" spc="-20" dirty="0">
                <a:solidFill>
                  <a:srgbClr val="001F5F"/>
                </a:solidFill>
                <a:latin typeface="Calibri"/>
                <a:cs typeface="Calibri"/>
              </a:rPr>
              <a:t>e</a:t>
            </a:r>
            <a:r>
              <a:rPr sz="2000" spc="-10" dirty="0">
                <a:solidFill>
                  <a:srgbClr val="001F5F"/>
                </a:solidFill>
                <a:latin typeface="Calibri"/>
                <a:cs typeface="Calibri"/>
              </a:rPr>
              <a:t>u</a:t>
            </a:r>
            <a:r>
              <a:rPr sz="2000" spc="-35"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s</a:t>
            </a:r>
            <a:endParaRPr lang="fr-FR" sz="2000" dirty="0">
              <a:latin typeface="Calibri"/>
              <a:cs typeface="Calibri"/>
            </a:endParaRPr>
          </a:p>
          <a:p>
            <a:pPr marL="652780" lvl="1" indent="-182880">
              <a:buClr>
                <a:srgbClr val="001F5F"/>
              </a:buClr>
              <a:buFont typeface="Calibri"/>
              <a:buChar char="•"/>
              <a:tabLst>
                <a:tab pos="195580" algn="l"/>
              </a:tabLst>
            </a:pPr>
            <a:r>
              <a:rPr sz="2000" spc="-15" dirty="0">
                <a:solidFill>
                  <a:srgbClr val="001F5F"/>
                </a:solidFill>
                <a:latin typeface="Calibri"/>
                <a:cs typeface="Calibri"/>
              </a:rPr>
              <a:t>Di</a:t>
            </a:r>
            <a:r>
              <a:rPr sz="2000" spc="-30" dirty="0">
                <a:solidFill>
                  <a:srgbClr val="001F5F"/>
                </a:solidFill>
                <a:latin typeface="Calibri"/>
                <a:cs typeface="Calibri"/>
              </a:rPr>
              <a:t>s</a:t>
            </a:r>
            <a:r>
              <a:rPr sz="2000" spc="-10" dirty="0">
                <a:solidFill>
                  <a:srgbClr val="001F5F"/>
                </a:solidFill>
                <a:latin typeface="Calibri"/>
                <a:cs typeface="Calibri"/>
              </a:rPr>
              <a:t>p</a:t>
            </a:r>
            <a:r>
              <a:rPr sz="2000" spc="-20" dirty="0">
                <a:solidFill>
                  <a:srgbClr val="001F5F"/>
                </a:solidFill>
                <a:latin typeface="Calibri"/>
                <a:cs typeface="Calibri"/>
              </a:rPr>
              <a:t>o</a:t>
            </a:r>
            <a:r>
              <a:rPr sz="2000" spc="-5" dirty="0">
                <a:solidFill>
                  <a:srgbClr val="001F5F"/>
                </a:solidFill>
                <a:latin typeface="Calibri"/>
                <a:cs typeface="Calibri"/>
              </a:rPr>
              <a:t>n</a:t>
            </a:r>
            <a:r>
              <a:rPr sz="2000" spc="-10" dirty="0">
                <a:solidFill>
                  <a:srgbClr val="001F5F"/>
                </a:solidFill>
                <a:latin typeface="Calibri"/>
                <a:cs typeface="Calibri"/>
              </a:rPr>
              <a:t>ible</a:t>
            </a:r>
            <a:r>
              <a:rPr sz="2000" spc="25" dirty="0">
                <a:solidFill>
                  <a:srgbClr val="001F5F"/>
                </a:solidFill>
                <a:latin typeface="Calibri"/>
                <a:cs typeface="Calibri"/>
              </a:rPr>
              <a:t> </a:t>
            </a:r>
            <a:r>
              <a:rPr sz="2000" spc="-10" dirty="0">
                <a:solidFill>
                  <a:srgbClr val="001F5F"/>
                </a:solidFill>
                <a:latin typeface="Calibri"/>
                <a:cs typeface="Calibri"/>
              </a:rPr>
              <a:t>da</a:t>
            </a:r>
            <a:r>
              <a:rPr sz="2000" spc="-5" dirty="0">
                <a:solidFill>
                  <a:srgbClr val="001F5F"/>
                </a:solidFill>
                <a:latin typeface="Calibri"/>
                <a:cs typeface="Calibri"/>
              </a:rPr>
              <a:t>n</a:t>
            </a:r>
            <a:r>
              <a:rPr sz="2000" spc="-10" dirty="0">
                <a:solidFill>
                  <a:srgbClr val="001F5F"/>
                </a:solidFill>
                <a:latin typeface="Calibri"/>
                <a:cs typeface="Calibri"/>
              </a:rPr>
              <a:t>s</a:t>
            </a:r>
            <a:r>
              <a:rPr sz="2000" spc="10" dirty="0">
                <a:solidFill>
                  <a:srgbClr val="001F5F"/>
                </a:solidFill>
                <a:latin typeface="Calibri"/>
                <a:cs typeface="Calibri"/>
              </a:rPr>
              <a:t> </a:t>
            </a:r>
            <a:r>
              <a:rPr sz="2000" spc="-5" dirty="0">
                <a:solidFill>
                  <a:srgbClr val="001F5F"/>
                </a:solidFill>
                <a:latin typeface="Calibri"/>
                <a:cs typeface="Calibri"/>
              </a:rPr>
              <a:t>l</a:t>
            </a:r>
            <a:r>
              <a:rPr sz="2000" spc="-25" dirty="0">
                <a:solidFill>
                  <a:srgbClr val="001F5F"/>
                </a:solidFill>
                <a:latin typeface="Calibri"/>
                <a:cs typeface="Calibri"/>
              </a:rPr>
              <a:t>e</a:t>
            </a:r>
            <a:r>
              <a:rPr sz="2000" spc="-10" dirty="0">
                <a:solidFill>
                  <a:srgbClr val="001F5F"/>
                </a:solidFill>
                <a:latin typeface="Calibri"/>
                <a:cs typeface="Calibri"/>
              </a:rPr>
              <a:t>s</a:t>
            </a:r>
            <a:r>
              <a:rPr sz="2000" spc="10" dirty="0">
                <a:solidFill>
                  <a:srgbClr val="001F5F"/>
                </a:solidFill>
                <a:latin typeface="Calibri"/>
                <a:cs typeface="Calibri"/>
              </a:rPr>
              <a:t> </a:t>
            </a:r>
            <a:r>
              <a:rPr sz="2000" spc="-20" dirty="0">
                <a:solidFill>
                  <a:srgbClr val="001F5F"/>
                </a:solidFill>
                <a:latin typeface="Calibri"/>
                <a:cs typeface="Calibri"/>
              </a:rPr>
              <a:t>é</a:t>
            </a:r>
            <a:r>
              <a:rPr sz="2000" spc="-30" dirty="0">
                <a:solidFill>
                  <a:srgbClr val="001F5F"/>
                </a:solidFill>
                <a:latin typeface="Calibri"/>
                <a:cs typeface="Calibri"/>
              </a:rPr>
              <a:t>t</a:t>
            </a:r>
            <a:r>
              <a:rPr sz="2000" spc="-10" dirty="0">
                <a:solidFill>
                  <a:srgbClr val="001F5F"/>
                </a:solidFill>
                <a:latin typeface="Calibri"/>
                <a:cs typeface="Calibri"/>
              </a:rPr>
              <a:t>a</a:t>
            </a:r>
            <a:r>
              <a:rPr sz="2000" spc="-5" dirty="0">
                <a:solidFill>
                  <a:srgbClr val="001F5F"/>
                </a:solidFill>
                <a:latin typeface="Calibri"/>
                <a:cs typeface="Calibri"/>
              </a:rPr>
              <a:t>bli</a:t>
            </a:r>
            <a:r>
              <a:rPr sz="2000" spc="-30" dirty="0">
                <a:solidFill>
                  <a:srgbClr val="001F5F"/>
                </a:solidFill>
                <a:latin typeface="Calibri"/>
                <a:cs typeface="Calibri"/>
              </a:rPr>
              <a:t>s</a:t>
            </a:r>
            <a:r>
              <a:rPr sz="2000" spc="-25" dirty="0">
                <a:solidFill>
                  <a:srgbClr val="001F5F"/>
                </a:solidFill>
                <a:latin typeface="Calibri"/>
                <a:cs typeface="Calibri"/>
              </a:rPr>
              <a:t>s</a:t>
            </a:r>
            <a:r>
              <a:rPr sz="2000" spc="-20" dirty="0">
                <a:solidFill>
                  <a:srgbClr val="001F5F"/>
                </a:solidFill>
                <a:latin typeface="Calibri"/>
                <a:cs typeface="Calibri"/>
              </a:rPr>
              <a:t>e</a:t>
            </a:r>
            <a:r>
              <a:rPr sz="2000" spc="-30" dirty="0">
                <a:solidFill>
                  <a:srgbClr val="001F5F"/>
                </a:solidFill>
                <a:latin typeface="Calibri"/>
                <a:cs typeface="Calibri"/>
              </a:rPr>
              <a:t>m</a:t>
            </a:r>
            <a:r>
              <a:rPr sz="2000" spc="-20" dirty="0">
                <a:solidFill>
                  <a:srgbClr val="001F5F"/>
                </a:solidFill>
                <a:latin typeface="Calibri"/>
                <a:cs typeface="Calibri"/>
              </a:rPr>
              <a:t>e</a:t>
            </a:r>
            <a:r>
              <a:rPr sz="2000" spc="-35" dirty="0">
                <a:solidFill>
                  <a:srgbClr val="001F5F"/>
                </a:solidFill>
                <a:latin typeface="Calibri"/>
                <a:cs typeface="Calibri"/>
              </a:rPr>
              <a:t>n</a:t>
            </a:r>
            <a:r>
              <a:rPr sz="2000" spc="-10" dirty="0">
                <a:solidFill>
                  <a:srgbClr val="001F5F"/>
                </a:solidFill>
                <a:latin typeface="Calibri"/>
                <a:cs typeface="Calibri"/>
              </a:rPr>
              <a:t>ts</a:t>
            </a:r>
            <a:r>
              <a:rPr sz="2000" spc="110"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20" dirty="0">
                <a:solidFill>
                  <a:srgbClr val="001F5F"/>
                </a:solidFill>
                <a:latin typeface="Calibri"/>
                <a:cs typeface="Calibri"/>
              </a:rPr>
              <a:t>s</a:t>
            </a:r>
            <a:r>
              <a:rPr sz="2000" spc="-10" dirty="0">
                <a:solidFill>
                  <a:srgbClr val="001F5F"/>
                </a:solidFill>
                <a:latin typeface="Calibri"/>
                <a:cs typeface="Calibri"/>
              </a:rPr>
              <a:t>a</a:t>
            </a:r>
            <a:r>
              <a:rPr sz="2000" spc="-30" dirty="0">
                <a:solidFill>
                  <a:srgbClr val="001F5F"/>
                </a:solidFill>
                <a:latin typeface="Calibri"/>
                <a:cs typeface="Calibri"/>
              </a:rPr>
              <a:t>nt</a:t>
            </a:r>
            <a:r>
              <a:rPr sz="2000" spc="-10" dirty="0">
                <a:solidFill>
                  <a:srgbClr val="001F5F"/>
                </a:solidFill>
                <a:latin typeface="Calibri"/>
                <a:cs typeface="Calibri"/>
              </a:rPr>
              <a:t>é</a:t>
            </a:r>
            <a:r>
              <a:rPr sz="2000" spc="40" dirty="0">
                <a:solidFill>
                  <a:srgbClr val="001F5F"/>
                </a:solidFill>
                <a:latin typeface="Calibri"/>
                <a:cs typeface="Calibri"/>
              </a:rPr>
              <a:t> </a:t>
            </a:r>
            <a:r>
              <a:rPr sz="2000" spc="-15" dirty="0">
                <a:solidFill>
                  <a:srgbClr val="001F5F"/>
                </a:solidFill>
                <a:latin typeface="Calibri"/>
                <a:cs typeface="Calibri"/>
              </a:rPr>
              <a:t>(Ph</a:t>
            </a:r>
            <a:r>
              <a:rPr sz="2000" spc="-5" dirty="0">
                <a:solidFill>
                  <a:srgbClr val="001F5F"/>
                </a:solidFill>
                <a:latin typeface="Calibri"/>
                <a:cs typeface="Calibri"/>
              </a:rPr>
              <a:t>a</a:t>
            </a:r>
            <a:r>
              <a:rPr sz="2000" spc="-10" dirty="0">
                <a:solidFill>
                  <a:srgbClr val="001F5F"/>
                </a:solidFill>
                <a:latin typeface="Calibri"/>
                <a:cs typeface="Calibri"/>
              </a:rPr>
              <a:t>r</a:t>
            </a:r>
            <a:r>
              <a:rPr sz="2000" spc="-30" dirty="0">
                <a:solidFill>
                  <a:srgbClr val="001F5F"/>
                </a:solidFill>
                <a:latin typeface="Calibri"/>
                <a:cs typeface="Calibri"/>
              </a:rPr>
              <a:t>m</a:t>
            </a:r>
            <a:r>
              <a:rPr sz="2000" spc="-10" dirty="0">
                <a:solidFill>
                  <a:srgbClr val="001F5F"/>
                </a:solidFill>
                <a:latin typeface="Calibri"/>
                <a:cs typeface="Calibri"/>
              </a:rPr>
              <a:t>acie</a:t>
            </a:r>
            <a:r>
              <a:rPr sz="2000" spc="40" dirty="0">
                <a:solidFill>
                  <a:srgbClr val="001F5F"/>
                </a:solidFill>
                <a:latin typeface="Calibri"/>
                <a:cs typeface="Calibri"/>
              </a:rPr>
              <a:t> </a:t>
            </a:r>
            <a:r>
              <a:rPr sz="2000" spc="-10" dirty="0">
                <a:solidFill>
                  <a:srgbClr val="001F5F"/>
                </a:solidFill>
                <a:latin typeface="Calibri"/>
                <a:cs typeface="Calibri"/>
              </a:rPr>
              <a:t>h</a:t>
            </a:r>
            <a:r>
              <a:rPr sz="2000" spc="-20" dirty="0">
                <a:solidFill>
                  <a:srgbClr val="001F5F"/>
                </a:solidFill>
                <a:latin typeface="Calibri"/>
                <a:cs typeface="Calibri"/>
              </a:rPr>
              <a:t>os</a:t>
            </a:r>
            <a:r>
              <a:rPr sz="2000" spc="-10" dirty="0">
                <a:solidFill>
                  <a:srgbClr val="001F5F"/>
                </a:solidFill>
                <a:latin typeface="Calibri"/>
                <a:cs typeface="Calibri"/>
              </a:rPr>
              <a:t>p</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ali</a:t>
            </a:r>
            <a:r>
              <a:rPr sz="2000" spc="-20" dirty="0">
                <a:solidFill>
                  <a:srgbClr val="001F5F"/>
                </a:solidFill>
                <a:latin typeface="Calibri"/>
                <a:cs typeface="Calibri"/>
              </a:rPr>
              <a:t>è</a:t>
            </a:r>
            <a:r>
              <a:rPr sz="2000" spc="-35" dirty="0">
                <a:solidFill>
                  <a:srgbClr val="001F5F"/>
                </a:solidFill>
                <a:latin typeface="Calibri"/>
                <a:cs typeface="Calibri"/>
              </a:rPr>
              <a:t>r</a:t>
            </a:r>
            <a:r>
              <a:rPr sz="2000" spc="-20" dirty="0">
                <a:solidFill>
                  <a:srgbClr val="001F5F"/>
                </a:solidFill>
                <a:latin typeface="Calibri"/>
                <a:cs typeface="Calibri"/>
              </a:rPr>
              <a:t>e</a:t>
            </a:r>
            <a:r>
              <a:rPr sz="2000" spc="-5" dirty="0">
                <a:solidFill>
                  <a:srgbClr val="001F5F"/>
                </a:solidFill>
                <a:latin typeface="Calibri"/>
                <a:cs typeface="Calibri"/>
              </a:rPr>
              <a:t>,</a:t>
            </a:r>
            <a:r>
              <a:rPr sz="2000" spc="55" dirty="0">
                <a:solidFill>
                  <a:srgbClr val="001F5F"/>
                </a:solidFill>
                <a:latin typeface="Calibri"/>
                <a:cs typeface="Calibri"/>
              </a:rPr>
              <a:t> </a:t>
            </a:r>
            <a:r>
              <a:rPr sz="2000" spc="-10" dirty="0">
                <a:solidFill>
                  <a:srgbClr val="001F5F"/>
                </a:solidFill>
                <a:latin typeface="Calibri"/>
                <a:cs typeface="Calibri"/>
              </a:rPr>
              <a:t>u</a:t>
            </a:r>
            <a:r>
              <a:rPr sz="2000" spc="-35" dirty="0">
                <a:solidFill>
                  <a:srgbClr val="001F5F"/>
                </a:solidFill>
                <a:latin typeface="Calibri"/>
                <a:cs typeface="Calibri"/>
              </a:rPr>
              <a:t>r</a:t>
            </a:r>
            <a:r>
              <a:rPr sz="2000" spc="-40" dirty="0">
                <a:solidFill>
                  <a:srgbClr val="001F5F"/>
                </a:solidFill>
                <a:latin typeface="Calibri"/>
                <a:cs typeface="Calibri"/>
              </a:rPr>
              <a:t>g</a:t>
            </a:r>
            <a:r>
              <a:rPr sz="2000" spc="-20" dirty="0">
                <a:solidFill>
                  <a:srgbClr val="001F5F"/>
                </a:solidFill>
                <a:latin typeface="Calibri"/>
                <a:cs typeface="Calibri"/>
              </a:rPr>
              <a:t>e</a:t>
            </a:r>
            <a:r>
              <a:rPr sz="2000" spc="-10" dirty="0">
                <a:solidFill>
                  <a:srgbClr val="001F5F"/>
                </a:solidFill>
                <a:latin typeface="Calibri"/>
                <a:cs typeface="Calibri"/>
              </a:rPr>
              <a:t>nc</a:t>
            </a:r>
            <a:r>
              <a:rPr sz="2000" spc="-25" dirty="0">
                <a:solidFill>
                  <a:srgbClr val="001F5F"/>
                </a:solidFill>
                <a:latin typeface="Calibri"/>
                <a:cs typeface="Calibri"/>
              </a:rPr>
              <a:t>es</a:t>
            </a:r>
            <a:r>
              <a:rPr sz="2000" spc="-10" dirty="0">
                <a:solidFill>
                  <a:srgbClr val="001F5F"/>
                </a:solidFill>
                <a:latin typeface="Calibri"/>
                <a:cs typeface="Calibri"/>
              </a:rPr>
              <a:t>)</a:t>
            </a:r>
            <a:endParaRPr sz="2000" dirty="0">
              <a:latin typeface="Calibri"/>
              <a:cs typeface="Calibri"/>
            </a:endParaRPr>
          </a:p>
          <a:p>
            <a:pPr marL="356870" indent="-344170">
              <a:buClr>
                <a:srgbClr val="001F5F"/>
              </a:buClr>
              <a:buFont typeface="Arial"/>
              <a:buChar char="•"/>
              <a:tabLst>
                <a:tab pos="357505" algn="l"/>
              </a:tabLst>
            </a:pPr>
            <a:r>
              <a:rPr sz="2000" u="heavy" spc="-5" dirty="0">
                <a:solidFill>
                  <a:srgbClr val="001F5F"/>
                </a:solidFill>
                <a:latin typeface="Calibri"/>
                <a:cs typeface="Calibri"/>
              </a:rPr>
              <a:t>E</a:t>
            </a:r>
            <a:r>
              <a:rPr sz="2000" u="heavy" spc="-60" dirty="0">
                <a:solidFill>
                  <a:srgbClr val="001F5F"/>
                </a:solidFill>
                <a:latin typeface="Calibri"/>
                <a:cs typeface="Calibri"/>
              </a:rPr>
              <a:t>x</a:t>
            </a:r>
            <a:r>
              <a:rPr sz="2000" u="heavy" spc="-20" dirty="0">
                <a:solidFill>
                  <a:srgbClr val="001F5F"/>
                </a:solidFill>
                <a:latin typeface="Calibri"/>
                <a:cs typeface="Calibri"/>
              </a:rPr>
              <a:t>e</a:t>
            </a:r>
            <a:r>
              <a:rPr sz="2000" u="heavy" spc="-30" dirty="0">
                <a:solidFill>
                  <a:srgbClr val="001F5F"/>
                </a:solidFill>
                <a:latin typeface="Calibri"/>
                <a:cs typeface="Calibri"/>
              </a:rPr>
              <a:t>m</a:t>
            </a:r>
            <a:r>
              <a:rPr sz="2000" u="heavy" spc="-10" dirty="0">
                <a:solidFill>
                  <a:srgbClr val="001F5F"/>
                </a:solidFill>
                <a:latin typeface="Calibri"/>
                <a:cs typeface="Calibri"/>
              </a:rPr>
              <a:t>p</a:t>
            </a:r>
            <a:r>
              <a:rPr sz="2000" u="heavy" spc="-5" dirty="0">
                <a:solidFill>
                  <a:srgbClr val="001F5F"/>
                </a:solidFill>
                <a:latin typeface="Calibri"/>
                <a:cs typeface="Calibri"/>
              </a:rPr>
              <a:t>l</a:t>
            </a:r>
            <a:r>
              <a:rPr sz="2000" u="heavy" spc="-20" dirty="0">
                <a:solidFill>
                  <a:srgbClr val="001F5F"/>
                </a:solidFill>
                <a:latin typeface="Calibri"/>
                <a:cs typeface="Calibri"/>
              </a:rPr>
              <a:t>e</a:t>
            </a:r>
            <a:r>
              <a:rPr sz="2000" u="heavy" spc="-10" dirty="0">
                <a:solidFill>
                  <a:srgbClr val="001F5F"/>
                </a:solidFill>
                <a:latin typeface="Calibri"/>
                <a:cs typeface="Calibri"/>
              </a:rPr>
              <a:t>s</a:t>
            </a:r>
            <a:r>
              <a:rPr sz="2000" u="heavy" spc="30" dirty="0">
                <a:solidFill>
                  <a:srgbClr val="001F5F"/>
                </a:solidFill>
                <a:latin typeface="Calibri"/>
                <a:cs typeface="Calibri"/>
              </a:rPr>
              <a:t> </a:t>
            </a:r>
            <a:r>
              <a:rPr sz="2000" u="heavy" spc="-10" dirty="0">
                <a:solidFill>
                  <a:srgbClr val="001F5F"/>
                </a:solidFill>
                <a:latin typeface="Calibri"/>
                <a:cs typeface="Calibri"/>
              </a:rPr>
              <a:t>de</a:t>
            </a:r>
            <a:r>
              <a:rPr sz="2000" u="heavy" spc="10" dirty="0">
                <a:solidFill>
                  <a:srgbClr val="001F5F"/>
                </a:solidFill>
                <a:latin typeface="Calibri"/>
                <a:cs typeface="Calibri"/>
              </a:rPr>
              <a:t> </a:t>
            </a:r>
            <a:r>
              <a:rPr sz="2000" u="heavy" spc="-10" dirty="0">
                <a:solidFill>
                  <a:srgbClr val="001F5F"/>
                </a:solidFill>
                <a:latin typeface="Calibri"/>
                <a:cs typeface="Calibri"/>
              </a:rPr>
              <a:t>t</a:t>
            </a:r>
            <a:r>
              <a:rPr sz="2000" u="heavy" spc="-55" dirty="0">
                <a:solidFill>
                  <a:srgbClr val="001F5F"/>
                </a:solidFill>
                <a:latin typeface="Calibri"/>
                <a:cs typeface="Calibri"/>
              </a:rPr>
              <a:t>r</a:t>
            </a:r>
            <a:r>
              <a:rPr sz="2000" u="heavy" spc="-10" dirty="0">
                <a:solidFill>
                  <a:srgbClr val="001F5F"/>
                </a:solidFill>
                <a:latin typeface="Calibri"/>
                <a:cs typeface="Calibri"/>
              </a:rPr>
              <a:t>ai</a:t>
            </a:r>
            <a:r>
              <a:rPr sz="2000" u="heavy" spc="-25" dirty="0">
                <a:solidFill>
                  <a:srgbClr val="001F5F"/>
                </a:solidFill>
                <a:latin typeface="Calibri"/>
                <a:cs typeface="Calibri"/>
              </a:rPr>
              <a:t>t</a:t>
            </a:r>
            <a:r>
              <a:rPr sz="2000" u="heavy" spc="-20" dirty="0">
                <a:solidFill>
                  <a:srgbClr val="001F5F"/>
                </a:solidFill>
                <a:latin typeface="Calibri"/>
                <a:cs typeface="Calibri"/>
              </a:rPr>
              <a:t>e</a:t>
            </a:r>
            <a:r>
              <a:rPr sz="2000" u="heavy" spc="-30" dirty="0">
                <a:solidFill>
                  <a:srgbClr val="001F5F"/>
                </a:solidFill>
                <a:latin typeface="Calibri"/>
                <a:cs typeface="Calibri"/>
              </a:rPr>
              <a:t>m</a:t>
            </a:r>
            <a:r>
              <a:rPr sz="2000" u="heavy" spc="-20" dirty="0">
                <a:solidFill>
                  <a:srgbClr val="001F5F"/>
                </a:solidFill>
                <a:latin typeface="Calibri"/>
                <a:cs typeface="Calibri"/>
              </a:rPr>
              <a:t>e</a:t>
            </a:r>
            <a:r>
              <a:rPr sz="2000" u="heavy" spc="-30" dirty="0">
                <a:solidFill>
                  <a:srgbClr val="001F5F"/>
                </a:solidFill>
                <a:latin typeface="Calibri"/>
                <a:cs typeface="Calibri"/>
              </a:rPr>
              <a:t>n</a:t>
            </a:r>
            <a:r>
              <a:rPr sz="2000" u="heavy" spc="-10" dirty="0">
                <a:solidFill>
                  <a:srgbClr val="001F5F"/>
                </a:solidFill>
                <a:latin typeface="Calibri"/>
                <a:cs typeface="Calibri"/>
              </a:rPr>
              <a:t>t</a:t>
            </a:r>
            <a:r>
              <a:rPr sz="2000" u="heavy" spc="70" dirty="0">
                <a:solidFill>
                  <a:srgbClr val="001F5F"/>
                </a:solidFill>
                <a:latin typeface="Calibri"/>
                <a:cs typeface="Calibri"/>
              </a:rPr>
              <a:t> </a:t>
            </a:r>
            <a:r>
              <a:rPr sz="2000" u="heavy" spc="-10" dirty="0">
                <a:solidFill>
                  <a:srgbClr val="001F5F"/>
                </a:solidFill>
                <a:latin typeface="Calibri"/>
                <a:cs typeface="Calibri"/>
              </a:rPr>
              <a:t>:</a:t>
            </a:r>
            <a:endParaRPr lang="fr-FR" sz="2000" dirty="0">
              <a:latin typeface="Calibri"/>
              <a:cs typeface="Calibri"/>
            </a:endParaRPr>
          </a:p>
          <a:p>
            <a:pPr marL="814070" lvl="1" indent="-344170">
              <a:buClr>
                <a:srgbClr val="001F5F"/>
              </a:buClr>
              <a:buFont typeface="Arial"/>
              <a:buChar char="•"/>
              <a:tabLst>
                <a:tab pos="357505" algn="l"/>
              </a:tabLst>
            </a:pPr>
            <a:r>
              <a:rPr lang="fr-FR" sz="2000" spc="-40" dirty="0" smtClean="0">
                <a:solidFill>
                  <a:srgbClr val="001F5F"/>
                </a:solidFill>
                <a:latin typeface="Calibri"/>
                <a:cs typeface="Calibri"/>
              </a:rPr>
              <a:t>Traitement recommandé en France depuis 2016 : Eviplera®</a:t>
            </a:r>
            <a:endParaRPr lang="fr-FR" sz="2000" dirty="0">
              <a:latin typeface="Calibri"/>
              <a:cs typeface="Calibri"/>
            </a:endParaRPr>
          </a:p>
          <a:p>
            <a:pPr marL="356870" indent="-344170">
              <a:buClr>
                <a:srgbClr val="001F5F"/>
              </a:buClr>
              <a:buFont typeface="Arial"/>
              <a:buChar char="•"/>
              <a:tabLst>
                <a:tab pos="357505" algn="l"/>
              </a:tabLst>
            </a:pPr>
            <a:r>
              <a:rPr sz="2000" spc="-45" dirty="0">
                <a:solidFill>
                  <a:srgbClr val="001F5F"/>
                </a:solidFill>
                <a:latin typeface="Calibri"/>
                <a:cs typeface="Calibri"/>
              </a:rPr>
              <a:t>R</a:t>
            </a:r>
            <a:r>
              <a:rPr sz="2000" spc="-20" dirty="0">
                <a:solidFill>
                  <a:srgbClr val="001F5F"/>
                </a:solidFill>
                <a:latin typeface="Calibri"/>
                <a:cs typeface="Calibri"/>
              </a:rPr>
              <a:t>é-é</a:t>
            </a:r>
            <a:r>
              <a:rPr sz="2000" spc="-50" dirty="0">
                <a:solidFill>
                  <a:srgbClr val="001F5F"/>
                </a:solidFill>
                <a:latin typeface="Calibri"/>
                <a:cs typeface="Calibri"/>
              </a:rPr>
              <a:t>v</a:t>
            </a:r>
            <a:r>
              <a:rPr sz="2000" spc="-10" dirty="0">
                <a:solidFill>
                  <a:srgbClr val="001F5F"/>
                </a:solidFill>
                <a:latin typeface="Calibri"/>
                <a:cs typeface="Calibri"/>
              </a:rPr>
              <a:t>al</a:t>
            </a:r>
            <a:r>
              <a:rPr sz="2000" spc="-5" dirty="0">
                <a:solidFill>
                  <a:srgbClr val="001F5F"/>
                </a:solidFill>
                <a:latin typeface="Calibri"/>
                <a:cs typeface="Calibri"/>
              </a:rPr>
              <a:t>u</a:t>
            </a:r>
            <a:r>
              <a:rPr sz="2000" spc="-30" dirty="0">
                <a:solidFill>
                  <a:srgbClr val="001F5F"/>
                </a:solidFill>
                <a:latin typeface="Calibri"/>
                <a:cs typeface="Calibri"/>
              </a:rPr>
              <a:t>a</a:t>
            </a:r>
            <a:r>
              <a:rPr sz="2000" spc="-10" dirty="0">
                <a:solidFill>
                  <a:srgbClr val="001F5F"/>
                </a:solidFill>
                <a:latin typeface="Calibri"/>
                <a:cs typeface="Calibri"/>
              </a:rPr>
              <a:t>tio</a:t>
            </a:r>
            <a:r>
              <a:rPr sz="2000" spc="-15" dirty="0">
                <a:solidFill>
                  <a:srgbClr val="001F5F"/>
                </a:solidFill>
                <a:latin typeface="Calibri"/>
                <a:cs typeface="Calibri"/>
              </a:rPr>
              <a:t>n</a:t>
            </a:r>
            <a:r>
              <a:rPr sz="2000" spc="65" dirty="0">
                <a:solidFill>
                  <a:srgbClr val="001F5F"/>
                </a:solidFill>
                <a:latin typeface="Calibri"/>
                <a:cs typeface="Calibri"/>
              </a:rPr>
              <a:t> </a:t>
            </a:r>
            <a:r>
              <a:rPr sz="2000" spc="-10" dirty="0">
                <a:solidFill>
                  <a:srgbClr val="001F5F"/>
                </a:solidFill>
                <a:latin typeface="Calibri"/>
                <a:cs typeface="Calibri"/>
              </a:rPr>
              <a:t>par</a:t>
            </a:r>
            <a:r>
              <a:rPr sz="2000" dirty="0">
                <a:solidFill>
                  <a:srgbClr val="001F5F"/>
                </a:solidFill>
                <a:latin typeface="Calibri"/>
                <a:cs typeface="Calibri"/>
              </a:rPr>
              <a:t> </a:t>
            </a:r>
            <a:r>
              <a:rPr sz="2000" spc="-5" dirty="0">
                <a:solidFill>
                  <a:srgbClr val="001F5F"/>
                </a:solidFill>
                <a:latin typeface="Calibri"/>
                <a:cs typeface="Calibri"/>
              </a:rPr>
              <a:t>u</a:t>
            </a:r>
            <a:r>
              <a:rPr sz="2000" spc="-15" dirty="0">
                <a:solidFill>
                  <a:srgbClr val="001F5F"/>
                </a:solidFill>
                <a:latin typeface="Calibri"/>
                <a:cs typeface="Calibri"/>
              </a:rPr>
              <a:t>n </a:t>
            </a:r>
            <a:r>
              <a:rPr sz="2000" spc="-5" dirty="0">
                <a:solidFill>
                  <a:srgbClr val="001F5F"/>
                </a:solidFill>
                <a:latin typeface="Calibri"/>
                <a:cs typeface="Calibri"/>
              </a:rPr>
              <a:t>i</a:t>
            </a:r>
            <a:r>
              <a:rPr sz="2000" spc="-10" dirty="0">
                <a:solidFill>
                  <a:srgbClr val="001F5F"/>
                </a:solidFill>
                <a:latin typeface="Calibri"/>
                <a:cs typeface="Calibri"/>
              </a:rPr>
              <a:t>n</a:t>
            </a:r>
            <a:r>
              <a:rPr sz="2000" spc="-70" dirty="0">
                <a:solidFill>
                  <a:srgbClr val="001F5F"/>
                </a:solidFill>
                <a:latin typeface="Calibri"/>
                <a:cs typeface="Calibri"/>
              </a:rPr>
              <a:t>f</a:t>
            </a:r>
            <a:r>
              <a:rPr sz="2000" spc="-20" dirty="0">
                <a:solidFill>
                  <a:srgbClr val="001F5F"/>
                </a:solidFill>
                <a:latin typeface="Calibri"/>
                <a:cs typeface="Calibri"/>
              </a:rPr>
              <a:t>e</a:t>
            </a:r>
            <a:r>
              <a:rPr sz="2000" spc="-10" dirty="0">
                <a:solidFill>
                  <a:srgbClr val="001F5F"/>
                </a:solidFill>
                <a:latin typeface="Calibri"/>
                <a:cs typeface="Calibri"/>
              </a:rPr>
              <a:t>ctiologue</a:t>
            </a:r>
            <a:r>
              <a:rPr sz="2000" spc="15" dirty="0">
                <a:solidFill>
                  <a:srgbClr val="001F5F"/>
                </a:solidFill>
                <a:latin typeface="Calibri"/>
                <a:cs typeface="Calibri"/>
              </a:rPr>
              <a:t> </a:t>
            </a:r>
            <a:r>
              <a:rPr sz="2000" spc="-15" dirty="0">
                <a:solidFill>
                  <a:srgbClr val="001F5F"/>
                </a:solidFill>
                <a:latin typeface="Calibri"/>
                <a:cs typeface="Calibri"/>
              </a:rPr>
              <a:t>(hô</a:t>
            </a:r>
            <a:r>
              <a:rPr sz="2000" spc="-10" dirty="0">
                <a:solidFill>
                  <a:srgbClr val="001F5F"/>
                </a:solidFill>
                <a:latin typeface="Calibri"/>
                <a:cs typeface="Calibri"/>
              </a:rPr>
              <a:t>p</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al</a:t>
            </a:r>
            <a:r>
              <a:rPr sz="2000" spc="30" dirty="0">
                <a:solidFill>
                  <a:srgbClr val="001F5F"/>
                </a:solidFill>
                <a:latin typeface="Calibri"/>
                <a:cs typeface="Calibri"/>
              </a:rPr>
              <a:t> </a:t>
            </a:r>
            <a:r>
              <a:rPr sz="2000" spc="-15" dirty="0">
                <a:solidFill>
                  <a:srgbClr val="001F5F"/>
                </a:solidFill>
                <a:latin typeface="Calibri"/>
                <a:cs typeface="Calibri"/>
              </a:rPr>
              <a:t>ou </a:t>
            </a:r>
            <a:r>
              <a:rPr sz="2000" spc="-20" dirty="0" smtClean="0">
                <a:solidFill>
                  <a:srgbClr val="001F5F"/>
                </a:solidFill>
                <a:latin typeface="Calibri"/>
                <a:cs typeface="Calibri"/>
              </a:rPr>
              <a:t>C</a:t>
            </a:r>
            <a:r>
              <a:rPr sz="2000" spc="-25" dirty="0" smtClean="0">
                <a:solidFill>
                  <a:srgbClr val="001F5F"/>
                </a:solidFill>
                <a:latin typeface="Calibri"/>
                <a:cs typeface="Calibri"/>
              </a:rPr>
              <a:t>eG</a:t>
            </a:r>
            <a:r>
              <a:rPr sz="2000" spc="-10" dirty="0" smtClean="0">
                <a:solidFill>
                  <a:srgbClr val="001F5F"/>
                </a:solidFill>
                <a:latin typeface="Calibri"/>
                <a:cs typeface="Calibri"/>
              </a:rPr>
              <a:t>ID</a:t>
            </a:r>
            <a:r>
              <a:rPr sz="2000" spc="-20" dirty="0" smtClean="0">
                <a:solidFill>
                  <a:srgbClr val="001F5F"/>
                </a:solidFill>
                <a:latin typeface="Calibri"/>
                <a:cs typeface="Calibri"/>
              </a:rPr>
              <a:t>D</a:t>
            </a:r>
            <a:r>
              <a:rPr sz="2000" dirty="0">
                <a:solidFill>
                  <a:srgbClr val="001F5F"/>
                </a:solidFill>
                <a:latin typeface="Calibri"/>
                <a:cs typeface="Calibri"/>
              </a:rPr>
              <a:t>)</a:t>
            </a:r>
            <a:endParaRPr lang="fr-FR" sz="2000" spc="-10" dirty="0">
              <a:solidFill>
                <a:srgbClr val="001F5F"/>
              </a:solidFill>
              <a:latin typeface="Calibri"/>
              <a:cs typeface="Calibri"/>
            </a:endParaRPr>
          </a:p>
          <a:p>
            <a:pPr marL="814070" lvl="1" indent="-344170">
              <a:buClr>
                <a:srgbClr val="001F5F"/>
              </a:buClr>
              <a:buFont typeface="Arial"/>
              <a:buChar char="•"/>
              <a:tabLst>
                <a:tab pos="357505" algn="l"/>
              </a:tabLst>
            </a:pPr>
            <a:r>
              <a:rPr lang="fr-FR" sz="2000" spc="-10" dirty="0">
                <a:solidFill>
                  <a:srgbClr val="001F5F"/>
                </a:solidFill>
                <a:latin typeface="Calibri"/>
                <a:cs typeface="Calibri"/>
                <a:sym typeface="Wingdings"/>
              </a:rPr>
              <a:t> </a:t>
            </a:r>
            <a:r>
              <a:rPr sz="2000" spc="-35" dirty="0">
                <a:solidFill>
                  <a:srgbClr val="001F5F"/>
                </a:solidFill>
                <a:latin typeface="Calibri"/>
                <a:cs typeface="Calibri"/>
              </a:rPr>
              <a:t>r</a:t>
            </a:r>
            <a:r>
              <a:rPr sz="2000" spc="-20" dirty="0">
                <a:solidFill>
                  <a:srgbClr val="001F5F"/>
                </a:solidFill>
                <a:latin typeface="Calibri"/>
                <a:cs typeface="Calibri"/>
              </a:rPr>
              <a:t>e</a:t>
            </a:r>
            <a:r>
              <a:rPr sz="2000" spc="-40" dirty="0">
                <a:solidFill>
                  <a:srgbClr val="001F5F"/>
                </a:solidFill>
                <a:latin typeface="Calibri"/>
                <a:cs typeface="Calibri"/>
              </a:rPr>
              <a:t>c</a:t>
            </a:r>
            <a:r>
              <a:rPr sz="2000" spc="-15" dirty="0">
                <a:solidFill>
                  <a:srgbClr val="001F5F"/>
                </a:solidFill>
                <a:latin typeface="Calibri"/>
                <a:cs typeface="Calibri"/>
              </a:rPr>
              <a:t>o</a:t>
            </a:r>
            <a:r>
              <a:rPr sz="2000" spc="-10" dirty="0">
                <a:solidFill>
                  <a:srgbClr val="001F5F"/>
                </a:solidFill>
                <a:latin typeface="Calibri"/>
                <a:cs typeface="Calibri"/>
              </a:rPr>
              <a:t>ndu</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e</a:t>
            </a:r>
            <a:r>
              <a:rPr lang="fr-FR" sz="2000" spc="-10" dirty="0">
                <a:solidFill>
                  <a:srgbClr val="001F5F"/>
                </a:solidFill>
                <a:latin typeface="Calibri"/>
                <a:cs typeface="Calibri"/>
              </a:rPr>
              <a:t> </a:t>
            </a:r>
            <a:r>
              <a:rPr sz="2000" spc="-10" dirty="0">
                <a:solidFill>
                  <a:srgbClr val="001F5F"/>
                </a:solidFill>
                <a:latin typeface="Calibri"/>
                <a:cs typeface="Calibri"/>
              </a:rPr>
              <a:t>q</a:t>
            </a:r>
            <a:r>
              <a:rPr sz="2000" spc="-25" dirty="0">
                <a:solidFill>
                  <a:srgbClr val="001F5F"/>
                </a:solidFill>
                <a:latin typeface="Calibri"/>
                <a:cs typeface="Calibri"/>
              </a:rPr>
              <a:t>s</a:t>
            </a:r>
            <a:r>
              <a:rPr sz="2000" spc="-15" dirty="0">
                <a:solidFill>
                  <a:srgbClr val="001F5F"/>
                </a:solidFill>
                <a:latin typeface="Calibri"/>
                <a:cs typeface="Calibri"/>
              </a:rPr>
              <a:t>p</a:t>
            </a:r>
            <a:r>
              <a:rPr sz="2000" dirty="0">
                <a:solidFill>
                  <a:srgbClr val="001F5F"/>
                </a:solidFill>
                <a:latin typeface="Calibri"/>
                <a:cs typeface="Calibri"/>
              </a:rPr>
              <a:t> </a:t>
            </a:r>
            <a:r>
              <a:rPr sz="2000" spc="-15" dirty="0">
                <a:solidFill>
                  <a:srgbClr val="001F5F"/>
                </a:solidFill>
                <a:latin typeface="Calibri"/>
                <a:cs typeface="Calibri"/>
              </a:rPr>
              <a:t>28</a:t>
            </a:r>
            <a:r>
              <a:rPr sz="2000" spc="-5" dirty="0">
                <a:solidFill>
                  <a:srgbClr val="001F5F"/>
                </a:solidFill>
                <a:latin typeface="Calibri"/>
                <a:cs typeface="Calibri"/>
              </a:rPr>
              <a:t> </a:t>
            </a:r>
            <a:r>
              <a:rPr sz="2000" dirty="0">
                <a:solidFill>
                  <a:srgbClr val="001F5F"/>
                </a:solidFill>
                <a:latin typeface="Calibri"/>
                <a:cs typeface="Calibri"/>
              </a:rPr>
              <a:t>j</a:t>
            </a:r>
            <a:r>
              <a:rPr sz="2000" spc="-20" dirty="0">
                <a:solidFill>
                  <a:srgbClr val="001F5F"/>
                </a:solidFill>
                <a:latin typeface="Calibri"/>
                <a:cs typeface="Calibri"/>
              </a:rPr>
              <a:t>o</a:t>
            </a:r>
            <a:r>
              <a:rPr sz="2000" spc="-5" dirty="0">
                <a:solidFill>
                  <a:srgbClr val="001F5F"/>
                </a:solidFill>
                <a:latin typeface="Calibri"/>
                <a:cs typeface="Calibri"/>
              </a:rPr>
              <a:t>u</a:t>
            </a:r>
            <a:r>
              <a:rPr sz="2000" spc="-35" dirty="0">
                <a:solidFill>
                  <a:srgbClr val="001F5F"/>
                </a:solidFill>
                <a:latin typeface="Calibri"/>
                <a:cs typeface="Calibri"/>
              </a:rPr>
              <a:t>r</a:t>
            </a:r>
            <a:r>
              <a:rPr sz="2000" spc="-10" dirty="0">
                <a:solidFill>
                  <a:srgbClr val="001F5F"/>
                </a:solidFill>
                <a:latin typeface="Calibri"/>
                <a:cs typeface="Calibri"/>
              </a:rPr>
              <a:t>s</a:t>
            </a:r>
            <a:r>
              <a:rPr sz="2000" spc="-15" dirty="0">
                <a:solidFill>
                  <a:srgbClr val="001F5F"/>
                </a:solidFill>
                <a:latin typeface="Calibri"/>
                <a:cs typeface="Calibri"/>
              </a:rPr>
              <a:t> </a:t>
            </a:r>
            <a:r>
              <a:rPr sz="2000" spc="-10" dirty="0">
                <a:solidFill>
                  <a:srgbClr val="001F5F"/>
                </a:solidFill>
                <a:latin typeface="Calibri"/>
                <a:cs typeface="Calibri"/>
              </a:rPr>
              <a:t>o</a:t>
            </a:r>
            <a:r>
              <a:rPr sz="2000" spc="-15" dirty="0">
                <a:solidFill>
                  <a:srgbClr val="001F5F"/>
                </a:solidFill>
                <a:latin typeface="Calibri"/>
                <a:cs typeface="Calibri"/>
              </a:rPr>
              <a:t>u </a:t>
            </a:r>
            <a:r>
              <a:rPr sz="2000" spc="-10" dirty="0">
                <a:solidFill>
                  <a:srgbClr val="001F5F"/>
                </a:solidFill>
                <a:latin typeface="Calibri"/>
                <a:cs typeface="Calibri"/>
              </a:rPr>
              <a:t>ar</a:t>
            </a:r>
            <a:r>
              <a:rPr sz="2000" spc="-30" dirty="0">
                <a:solidFill>
                  <a:srgbClr val="001F5F"/>
                </a:solidFill>
                <a:latin typeface="Calibri"/>
                <a:cs typeface="Calibri"/>
              </a:rPr>
              <a:t>r</a:t>
            </a:r>
            <a:r>
              <a:rPr sz="2000" spc="-20" dirty="0">
                <a:solidFill>
                  <a:srgbClr val="001F5F"/>
                </a:solidFill>
                <a:latin typeface="Calibri"/>
                <a:cs typeface="Calibri"/>
              </a:rPr>
              <a:t>ê</a:t>
            </a:r>
            <a:r>
              <a:rPr sz="2000" spc="-10" dirty="0">
                <a:solidFill>
                  <a:srgbClr val="001F5F"/>
                </a:solidFill>
                <a:latin typeface="Calibri"/>
                <a:cs typeface="Calibri"/>
              </a:rPr>
              <a:t>t</a:t>
            </a:r>
            <a:endParaRPr sz="2000" dirty="0">
              <a:latin typeface="Calibri"/>
              <a:cs typeface="Calibri"/>
            </a:endParaRPr>
          </a:p>
          <a:p>
            <a:pPr marL="356870" indent="-344170">
              <a:buClr>
                <a:srgbClr val="001F5F"/>
              </a:buClr>
              <a:buFont typeface="Arial"/>
              <a:buChar char="•"/>
              <a:tabLst>
                <a:tab pos="357505" algn="l"/>
              </a:tabLst>
            </a:pPr>
            <a:r>
              <a:rPr sz="2000" spc="-10" dirty="0" smtClean="0">
                <a:solidFill>
                  <a:srgbClr val="001F5F"/>
                </a:solidFill>
                <a:latin typeface="Calibri"/>
                <a:cs typeface="Calibri"/>
              </a:rPr>
              <a:t>Su</a:t>
            </a:r>
            <a:r>
              <a:rPr sz="2000" spc="-5" dirty="0" smtClean="0">
                <a:solidFill>
                  <a:srgbClr val="001F5F"/>
                </a:solidFill>
                <a:latin typeface="Calibri"/>
                <a:cs typeface="Calibri"/>
              </a:rPr>
              <a:t>i</a:t>
            </a:r>
            <a:r>
              <a:rPr sz="2000" spc="-30" dirty="0" smtClean="0">
                <a:solidFill>
                  <a:srgbClr val="001F5F"/>
                </a:solidFill>
                <a:latin typeface="Calibri"/>
                <a:cs typeface="Calibri"/>
              </a:rPr>
              <a:t>v</a:t>
            </a:r>
            <a:r>
              <a:rPr sz="2000" dirty="0" smtClean="0">
                <a:solidFill>
                  <a:srgbClr val="001F5F"/>
                </a:solidFill>
                <a:latin typeface="Calibri"/>
                <a:cs typeface="Calibri"/>
              </a:rPr>
              <a:t>i</a:t>
            </a:r>
            <a:r>
              <a:rPr sz="2000" spc="45" dirty="0" smtClean="0">
                <a:solidFill>
                  <a:srgbClr val="001F5F"/>
                </a:solidFill>
                <a:latin typeface="Calibri"/>
                <a:cs typeface="Calibri"/>
              </a:rPr>
              <a:t> </a:t>
            </a:r>
            <a:r>
              <a:rPr sz="2000" spc="-10" dirty="0">
                <a:solidFill>
                  <a:srgbClr val="001F5F"/>
                </a:solidFill>
                <a:latin typeface="Calibri"/>
                <a:cs typeface="Calibri"/>
              </a:rPr>
              <a:t>: </a:t>
            </a:r>
            <a:r>
              <a:rPr sz="2000" spc="-15" dirty="0">
                <a:solidFill>
                  <a:srgbClr val="001F5F"/>
                </a:solidFill>
                <a:latin typeface="Calibri"/>
                <a:cs typeface="Calibri"/>
              </a:rPr>
              <a:t>3</a:t>
            </a:r>
            <a:r>
              <a:rPr sz="2000" spc="-30" dirty="0">
                <a:solidFill>
                  <a:srgbClr val="001F5F"/>
                </a:solidFill>
                <a:latin typeface="Calibri"/>
                <a:cs typeface="Calibri"/>
              </a:rPr>
              <a:t>m</a:t>
            </a:r>
            <a:r>
              <a:rPr sz="2000" spc="-10" dirty="0">
                <a:solidFill>
                  <a:srgbClr val="001F5F"/>
                </a:solidFill>
                <a:latin typeface="Calibri"/>
                <a:cs typeface="Calibri"/>
              </a:rPr>
              <a:t>ois</a:t>
            </a:r>
            <a:r>
              <a:rPr sz="2000" spc="15" dirty="0">
                <a:solidFill>
                  <a:srgbClr val="001F5F"/>
                </a:solidFill>
                <a:latin typeface="Calibri"/>
                <a:cs typeface="Calibri"/>
              </a:rPr>
              <a:t> </a:t>
            </a:r>
            <a:r>
              <a:rPr sz="2000" u="sng" spc="-10" dirty="0">
                <a:solidFill>
                  <a:srgbClr val="001F5F"/>
                </a:solidFill>
                <a:latin typeface="Calibri"/>
                <a:cs typeface="Calibri"/>
              </a:rPr>
              <a:t>a</a:t>
            </a:r>
            <a:r>
              <a:rPr sz="2000" u="sng" spc="-5" dirty="0">
                <a:solidFill>
                  <a:srgbClr val="001F5F"/>
                </a:solidFill>
                <a:latin typeface="Calibri"/>
                <a:cs typeface="Calibri"/>
              </a:rPr>
              <a:t>p</a:t>
            </a:r>
            <a:r>
              <a:rPr sz="2000" u="sng" spc="-35" dirty="0">
                <a:solidFill>
                  <a:srgbClr val="001F5F"/>
                </a:solidFill>
                <a:latin typeface="Calibri"/>
                <a:cs typeface="Calibri"/>
              </a:rPr>
              <a:t>r</a:t>
            </a:r>
            <a:r>
              <a:rPr sz="2000" u="sng" spc="-20" dirty="0">
                <a:solidFill>
                  <a:srgbClr val="001F5F"/>
                </a:solidFill>
                <a:latin typeface="Calibri"/>
                <a:cs typeface="Calibri"/>
              </a:rPr>
              <a:t>è</a:t>
            </a:r>
            <a:r>
              <a:rPr sz="2000" u="sng" spc="-10" dirty="0">
                <a:solidFill>
                  <a:srgbClr val="001F5F"/>
                </a:solidFill>
                <a:latin typeface="Calibri"/>
                <a:cs typeface="Calibri"/>
              </a:rPr>
              <a:t>s</a:t>
            </a:r>
            <a:r>
              <a:rPr sz="2000" u="sng" spc="10" dirty="0">
                <a:solidFill>
                  <a:srgbClr val="001F5F"/>
                </a:solidFill>
                <a:latin typeface="Calibri"/>
                <a:cs typeface="Calibri"/>
              </a:rPr>
              <a:t> </a:t>
            </a:r>
            <a:r>
              <a:rPr sz="2000" u="sng" spc="-10" dirty="0">
                <a:solidFill>
                  <a:srgbClr val="001F5F"/>
                </a:solidFill>
                <a:latin typeface="Calibri"/>
                <a:cs typeface="Calibri"/>
              </a:rPr>
              <a:t>la</a:t>
            </a:r>
            <a:r>
              <a:rPr sz="2000" u="sng" dirty="0">
                <a:solidFill>
                  <a:srgbClr val="001F5F"/>
                </a:solidFill>
                <a:latin typeface="Calibri"/>
                <a:cs typeface="Calibri"/>
              </a:rPr>
              <a:t> </a:t>
            </a:r>
            <a:r>
              <a:rPr sz="2000" u="sng" spc="-20" dirty="0">
                <a:solidFill>
                  <a:srgbClr val="001F5F"/>
                </a:solidFill>
                <a:latin typeface="Calibri"/>
                <a:cs typeface="Calibri"/>
              </a:rPr>
              <a:t>f</a:t>
            </a:r>
            <a:r>
              <a:rPr sz="2000" u="sng" spc="-10" dirty="0">
                <a:solidFill>
                  <a:srgbClr val="001F5F"/>
                </a:solidFill>
                <a:latin typeface="Calibri"/>
                <a:cs typeface="Calibri"/>
              </a:rPr>
              <a:t>in</a:t>
            </a:r>
            <a:r>
              <a:rPr sz="2000" u="sng" spc="30"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u </a:t>
            </a:r>
            <a:r>
              <a:rPr sz="2000" spc="-25" dirty="0" smtClean="0">
                <a:solidFill>
                  <a:srgbClr val="001F5F"/>
                </a:solidFill>
                <a:latin typeface="Calibri"/>
                <a:cs typeface="Calibri"/>
              </a:rPr>
              <a:t>T</a:t>
            </a:r>
            <a:r>
              <a:rPr sz="2000" spc="-10" dirty="0" smtClean="0">
                <a:solidFill>
                  <a:srgbClr val="001F5F"/>
                </a:solidFill>
                <a:latin typeface="Calibri"/>
                <a:cs typeface="Calibri"/>
              </a:rPr>
              <a:t>PE</a:t>
            </a:r>
            <a:endParaRPr lang="fr-FR" sz="2000" spc="-10" dirty="0" smtClean="0">
              <a:solidFill>
                <a:srgbClr val="001F5F"/>
              </a:solidFill>
              <a:latin typeface="Calibri"/>
              <a:cs typeface="Calibri"/>
            </a:endParaRPr>
          </a:p>
          <a:p>
            <a:pPr marL="356870" indent="-344170">
              <a:buClr>
                <a:srgbClr val="001F5F"/>
              </a:buClr>
              <a:buFont typeface="Arial"/>
              <a:buChar char="•"/>
              <a:tabLst>
                <a:tab pos="357505" algn="l"/>
              </a:tabLst>
            </a:pPr>
            <a:r>
              <a:rPr lang="fr-FR" sz="2000" spc="-10" dirty="0" smtClean="0">
                <a:solidFill>
                  <a:srgbClr val="001F5F"/>
                </a:solidFill>
                <a:latin typeface="Calibri"/>
                <a:cs typeface="Calibri"/>
              </a:rPr>
              <a:t>Problème</a:t>
            </a:r>
          </a:p>
          <a:p>
            <a:pPr marL="814070" lvl="1" indent="-344170">
              <a:buClr>
                <a:srgbClr val="001F5F"/>
              </a:buClr>
              <a:buFont typeface="Arial"/>
              <a:buChar char="•"/>
              <a:tabLst>
                <a:tab pos="357505" algn="l"/>
              </a:tabLst>
            </a:pPr>
            <a:r>
              <a:rPr lang="fr-FR" sz="2000" spc="-10" dirty="0" smtClean="0">
                <a:solidFill>
                  <a:srgbClr val="001F5F"/>
                </a:solidFill>
                <a:latin typeface="Calibri"/>
                <a:cs typeface="Calibri"/>
              </a:rPr>
              <a:t>Tolérance (raison des modifications de recommandations)</a:t>
            </a:r>
          </a:p>
          <a:p>
            <a:pPr marL="814070" lvl="1" indent="-344170">
              <a:buClr>
                <a:srgbClr val="001F5F"/>
              </a:buClr>
              <a:buFont typeface="Arial"/>
              <a:buChar char="•"/>
              <a:tabLst>
                <a:tab pos="357505" algn="l"/>
              </a:tabLst>
            </a:pPr>
            <a:r>
              <a:rPr lang="fr-FR" sz="2000" spc="-10" dirty="0" smtClean="0">
                <a:solidFill>
                  <a:srgbClr val="001F5F"/>
                </a:solidFill>
                <a:latin typeface="Calibri"/>
                <a:cs typeface="Calibri"/>
              </a:rPr>
              <a:t>Perdus de vue</a:t>
            </a:r>
            <a:endParaRPr sz="2000" dirty="0">
              <a:latin typeface="Calibri"/>
              <a:cs typeface="Calibri"/>
            </a:endParaRPr>
          </a:p>
        </p:txBody>
      </p:sp>
      <p:sp>
        <p:nvSpPr>
          <p:cNvPr id="4" name="object 4"/>
          <p:cNvSpPr/>
          <p:nvPr/>
        </p:nvSpPr>
        <p:spPr>
          <a:xfrm>
            <a:off x="8610600" y="1438581"/>
            <a:ext cx="2438400" cy="1219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79014" y="2832506"/>
            <a:ext cx="7108190" cy="1661994"/>
          </a:xfrm>
          <a:prstGeom prst="rect">
            <a:avLst/>
          </a:prstGeom>
        </p:spPr>
        <p:txBody>
          <a:bodyPr vert="horz" wrap="square" lIns="0" tIns="0" rIns="0" bIns="0" rtlCol="0">
            <a:spAutoFit/>
          </a:bodyPr>
          <a:lstStyle/>
          <a:p>
            <a:pPr marL="1780539" marR="5080" indent="-1768475"/>
            <a:r>
              <a:rPr sz="5400" b="1" spc="-5" dirty="0">
                <a:solidFill>
                  <a:srgbClr val="001F5F"/>
                </a:solidFill>
                <a:latin typeface="Calibri"/>
                <a:cs typeface="Calibri"/>
              </a:rPr>
              <a:t>PRIS</a:t>
            </a:r>
            <a:r>
              <a:rPr sz="5400" b="1" dirty="0">
                <a:solidFill>
                  <a:srgbClr val="001F5F"/>
                </a:solidFill>
                <a:latin typeface="Calibri"/>
                <a:cs typeface="Calibri"/>
              </a:rPr>
              <a:t>E</a:t>
            </a:r>
            <a:r>
              <a:rPr sz="5400" b="1" spc="-5" dirty="0">
                <a:solidFill>
                  <a:srgbClr val="001F5F"/>
                </a:solidFill>
                <a:latin typeface="Calibri"/>
                <a:cs typeface="Calibri"/>
              </a:rPr>
              <a:t> D</a:t>
            </a:r>
            <a:r>
              <a:rPr sz="5400" b="1" dirty="0">
                <a:solidFill>
                  <a:srgbClr val="001F5F"/>
                </a:solidFill>
                <a:latin typeface="Calibri"/>
                <a:cs typeface="Calibri"/>
              </a:rPr>
              <a:t>E </a:t>
            </a:r>
            <a:r>
              <a:rPr sz="5400" b="1" spc="10" dirty="0">
                <a:solidFill>
                  <a:srgbClr val="001F5F"/>
                </a:solidFill>
                <a:latin typeface="Calibri"/>
                <a:cs typeface="Calibri"/>
              </a:rPr>
              <a:t>R</a:t>
            </a:r>
            <a:r>
              <a:rPr sz="5400" b="1" spc="-20" dirty="0">
                <a:solidFill>
                  <a:srgbClr val="001F5F"/>
                </a:solidFill>
                <a:latin typeface="Calibri"/>
                <a:cs typeface="Calibri"/>
              </a:rPr>
              <a:t>IS</a:t>
            </a:r>
            <a:r>
              <a:rPr sz="5400" b="1" spc="-65" dirty="0">
                <a:solidFill>
                  <a:srgbClr val="001F5F"/>
                </a:solidFill>
                <a:latin typeface="Calibri"/>
                <a:cs typeface="Calibri"/>
              </a:rPr>
              <a:t>Q</a:t>
            </a:r>
            <a:r>
              <a:rPr sz="5400" b="1" dirty="0">
                <a:solidFill>
                  <a:srgbClr val="001F5F"/>
                </a:solidFill>
                <a:latin typeface="Calibri"/>
                <a:cs typeface="Calibri"/>
              </a:rPr>
              <a:t>UE SEXUEL </a:t>
            </a:r>
            <a:r>
              <a:rPr sz="5400" b="1" spc="-20" dirty="0">
                <a:solidFill>
                  <a:srgbClr val="001F5F"/>
                </a:solidFill>
                <a:latin typeface="Calibri"/>
                <a:cs typeface="Calibri"/>
              </a:rPr>
              <a:t>IL</a:t>
            </a:r>
            <a:r>
              <a:rPr sz="5400" b="1" spc="-5" dirty="0">
                <a:solidFill>
                  <a:srgbClr val="001F5F"/>
                </a:solidFill>
                <a:latin typeface="Calibri"/>
                <a:cs typeface="Calibri"/>
              </a:rPr>
              <a:t> </a:t>
            </a:r>
            <a:r>
              <a:rPr lang="fr-FR" sz="5400" b="1" spc="-5" dirty="0">
                <a:solidFill>
                  <a:srgbClr val="001F5F"/>
                </a:solidFill>
                <a:latin typeface="Calibri"/>
                <a:cs typeface="Calibri"/>
              </a:rPr>
              <a:t>Y </a:t>
            </a:r>
            <a:r>
              <a:rPr sz="5400" b="1" dirty="0">
                <a:solidFill>
                  <a:srgbClr val="001F5F"/>
                </a:solidFill>
                <a:latin typeface="Calibri"/>
                <a:cs typeface="Calibri"/>
              </a:rPr>
              <a:t>A 8 </a:t>
            </a:r>
            <a:r>
              <a:rPr sz="5400" b="1" spc="-5" dirty="0">
                <a:solidFill>
                  <a:srgbClr val="001F5F"/>
                </a:solidFill>
                <a:latin typeface="Calibri"/>
                <a:cs typeface="Calibri"/>
              </a:rPr>
              <a:t>JOU</a:t>
            </a:r>
            <a:r>
              <a:rPr sz="5400" b="1" spc="-45" dirty="0">
                <a:solidFill>
                  <a:srgbClr val="001F5F"/>
                </a:solidFill>
                <a:latin typeface="Calibri"/>
                <a:cs typeface="Calibri"/>
              </a:rPr>
              <a:t>R</a:t>
            </a:r>
            <a:r>
              <a:rPr sz="5400" b="1" spc="-30" dirty="0">
                <a:solidFill>
                  <a:srgbClr val="001F5F"/>
                </a:solidFill>
                <a:latin typeface="Calibri"/>
                <a:cs typeface="Calibri"/>
              </a:rPr>
              <a:t>S</a:t>
            </a:r>
            <a:endParaRPr sz="5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04966" y="1548790"/>
            <a:ext cx="4164329" cy="3661900"/>
          </a:xfrm>
          <a:prstGeom prst="rect">
            <a:avLst/>
          </a:prstGeom>
        </p:spPr>
        <p:txBody>
          <a:bodyPr vert="horz" wrap="square" lIns="0" tIns="0" rIns="0" bIns="0" rtlCol="0">
            <a:spAutoFit/>
          </a:bodyPr>
          <a:lstStyle/>
          <a:p>
            <a:pPr marL="12700"/>
            <a:r>
              <a:rPr sz="2600" b="1" spc="-15" dirty="0">
                <a:solidFill>
                  <a:srgbClr val="006FC0"/>
                </a:solidFill>
                <a:latin typeface="Calibri"/>
                <a:cs typeface="Calibri"/>
              </a:rPr>
              <a:t>«</a:t>
            </a:r>
            <a:r>
              <a:rPr sz="2600" b="1" spc="5" dirty="0">
                <a:solidFill>
                  <a:srgbClr val="006FC0"/>
                </a:solidFill>
                <a:latin typeface="Calibri"/>
                <a:cs typeface="Calibri"/>
              </a:rPr>
              <a:t> </a:t>
            </a:r>
            <a:r>
              <a:rPr sz="2600" b="1" spc="-20" dirty="0">
                <a:solidFill>
                  <a:srgbClr val="006FC0"/>
                </a:solidFill>
                <a:latin typeface="Calibri"/>
                <a:cs typeface="Calibri"/>
              </a:rPr>
              <a:t>A</a:t>
            </a:r>
            <a:r>
              <a:rPr sz="2600" b="1" spc="-5" dirty="0">
                <a:solidFill>
                  <a:srgbClr val="006FC0"/>
                </a:solidFill>
                <a:latin typeface="Calibri"/>
                <a:cs typeface="Calibri"/>
              </a:rPr>
              <a:t> </a:t>
            </a:r>
            <a:r>
              <a:rPr sz="2600" b="1" spc="-15" dirty="0">
                <a:solidFill>
                  <a:srgbClr val="006FC0"/>
                </a:solidFill>
                <a:latin typeface="Calibri"/>
                <a:cs typeface="Calibri"/>
              </a:rPr>
              <a:t>qu</a:t>
            </a:r>
            <a:r>
              <a:rPr sz="2600" b="1" spc="-30" dirty="0">
                <a:solidFill>
                  <a:srgbClr val="006FC0"/>
                </a:solidFill>
                <a:latin typeface="Calibri"/>
                <a:cs typeface="Calibri"/>
              </a:rPr>
              <a:t>a</a:t>
            </a:r>
            <a:r>
              <a:rPr sz="2600" b="1" spc="-15" dirty="0">
                <a:solidFill>
                  <a:srgbClr val="006FC0"/>
                </a:solidFill>
                <a:latin typeface="Calibri"/>
                <a:cs typeface="Calibri"/>
              </a:rPr>
              <a:t>nd</a:t>
            </a:r>
            <a:r>
              <a:rPr sz="2600" b="1" spc="30" dirty="0">
                <a:solidFill>
                  <a:srgbClr val="006FC0"/>
                </a:solidFill>
                <a:latin typeface="Calibri"/>
                <a:cs typeface="Calibri"/>
              </a:rPr>
              <a:t> </a:t>
            </a:r>
            <a:r>
              <a:rPr sz="2600" b="1" spc="-45" dirty="0">
                <a:solidFill>
                  <a:srgbClr val="006FC0"/>
                </a:solidFill>
                <a:latin typeface="Calibri"/>
                <a:cs typeface="Calibri"/>
              </a:rPr>
              <a:t>r</a:t>
            </a:r>
            <a:r>
              <a:rPr sz="2600" b="1" spc="-25" dirty="0">
                <a:solidFill>
                  <a:srgbClr val="006FC0"/>
                </a:solidFill>
                <a:latin typeface="Calibri"/>
                <a:cs typeface="Calibri"/>
              </a:rPr>
              <a:t>emo</a:t>
            </a:r>
            <a:r>
              <a:rPr sz="2600" b="1" spc="-40" dirty="0">
                <a:solidFill>
                  <a:srgbClr val="006FC0"/>
                </a:solidFill>
                <a:latin typeface="Calibri"/>
                <a:cs typeface="Calibri"/>
              </a:rPr>
              <a:t>n</a:t>
            </a:r>
            <a:r>
              <a:rPr sz="2600" b="1" spc="-50" dirty="0">
                <a:solidFill>
                  <a:srgbClr val="006FC0"/>
                </a:solidFill>
                <a:latin typeface="Calibri"/>
                <a:cs typeface="Calibri"/>
              </a:rPr>
              <a:t>t</a:t>
            </a:r>
            <a:r>
              <a:rPr sz="2600" b="1" spc="-15" dirty="0">
                <a:solidFill>
                  <a:srgbClr val="006FC0"/>
                </a:solidFill>
                <a:latin typeface="Calibri"/>
                <a:cs typeface="Calibri"/>
              </a:rPr>
              <a:t>e</a:t>
            </a:r>
            <a:r>
              <a:rPr sz="2600" b="1" spc="45" dirty="0">
                <a:solidFill>
                  <a:srgbClr val="006FC0"/>
                </a:solidFill>
                <a:latin typeface="Calibri"/>
                <a:cs typeface="Calibri"/>
              </a:rPr>
              <a:t> </a:t>
            </a:r>
            <a:r>
              <a:rPr sz="2600" b="1" spc="-5" dirty="0">
                <a:solidFill>
                  <a:srgbClr val="006FC0"/>
                </a:solidFill>
                <a:latin typeface="Calibri"/>
                <a:cs typeface="Calibri"/>
              </a:rPr>
              <a:t>l</a:t>
            </a:r>
            <a:r>
              <a:rPr sz="2600" b="1" spc="-15" dirty="0">
                <a:solidFill>
                  <a:srgbClr val="006FC0"/>
                </a:solidFill>
                <a:latin typeface="Calibri"/>
                <a:cs typeface="Calibri"/>
              </a:rPr>
              <a:t>a</a:t>
            </a:r>
            <a:r>
              <a:rPr sz="2600" b="1" spc="-5" dirty="0">
                <a:solidFill>
                  <a:srgbClr val="006FC0"/>
                </a:solidFill>
                <a:latin typeface="Calibri"/>
                <a:cs typeface="Calibri"/>
              </a:rPr>
              <a:t> </a:t>
            </a:r>
            <a:r>
              <a:rPr sz="2600" b="1" spc="-15" dirty="0">
                <a:solidFill>
                  <a:srgbClr val="006FC0"/>
                </a:solidFill>
                <a:latin typeface="Calibri"/>
                <a:cs typeface="Calibri"/>
              </a:rPr>
              <a:t>p</a:t>
            </a:r>
            <a:r>
              <a:rPr sz="2600" b="1" spc="-25" dirty="0">
                <a:solidFill>
                  <a:srgbClr val="006FC0"/>
                </a:solidFill>
                <a:latin typeface="Calibri"/>
                <a:cs typeface="Calibri"/>
              </a:rPr>
              <a:t>r</a:t>
            </a:r>
            <a:r>
              <a:rPr sz="2600" b="1" spc="-5" dirty="0">
                <a:solidFill>
                  <a:srgbClr val="006FC0"/>
                </a:solidFill>
                <a:latin typeface="Calibri"/>
                <a:cs typeface="Calibri"/>
              </a:rPr>
              <a:t>i</a:t>
            </a:r>
            <a:r>
              <a:rPr sz="2600" b="1" spc="-15" dirty="0">
                <a:solidFill>
                  <a:srgbClr val="006FC0"/>
                </a:solidFill>
                <a:latin typeface="Calibri"/>
                <a:cs typeface="Calibri"/>
              </a:rPr>
              <a:t>se</a:t>
            </a:r>
            <a:r>
              <a:rPr sz="2600" b="1" spc="20" dirty="0">
                <a:solidFill>
                  <a:srgbClr val="006FC0"/>
                </a:solidFill>
                <a:latin typeface="Calibri"/>
                <a:cs typeface="Calibri"/>
              </a:rPr>
              <a:t> </a:t>
            </a:r>
            <a:r>
              <a:rPr sz="2600" b="1" spc="-15" dirty="0">
                <a:solidFill>
                  <a:srgbClr val="006FC0"/>
                </a:solidFill>
                <a:latin typeface="Calibri"/>
                <a:cs typeface="Calibri"/>
              </a:rPr>
              <a:t>de</a:t>
            </a:r>
            <a:endParaRPr sz="2600">
              <a:latin typeface="Calibri"/>
              <a:cs typeface="Calibri"/>
            </a:endParaRPr>
          </a:p>
          <a:p>
            <a:pPr marL="12700"/>
            <a:r>
              <a:rPr sz="2600" b="1" spc="-20" dirty="0">
                <a:solidFill>
                  <a:srgbClr val="006FC0"/>
                </a:solidFill>
                <a:latin typeface="Calibri"/>
                <a:cs typeface="Calibri"/>
              </a:rPr>
              <a:t>r</a:t>
            </a:r>
            <a:r>
              <a:rPr sz="2600" b="1" spc="-5" dirty="0">
                <a:solidFill>
                  <a:srgbClr val="006FC0"/>
                </a:solidFill>
                <a:latin typeface="Calibri"/>
                <a:cs typeface="Calibri"/>
              </a:rPr>
              <a:t>i</a:t>
            </a:r>
            <a:r>
              <a:rPr sz="2600" b="1" spc="-15" dirty="0">
                <a:solidFill>
                  <a:srgbClr val="006FC0"/>
                </a:solidFill>
                <a:latin typeface="Calibri"/>
                <a:cs typeface="Calibri"/>
              </a:rPr>
              <a:t>sque</a:t>
            </a:r>
            <a:r>
              <a:rPr sz="2600" b="1" spc="20" dirty="0">
                <a:solidFill>
                  <a:srgbClr val="006FC0"/>
                </a:solidFill>
                <a:latin typeface="Calibri"/>
                <a:cs typeface="Calibri"/>
              </a:rPr>
              <a:t> </a:t>
            </a:r>
            <a:r>
              <a:rPr sz="2600" b="1" spc="-15" dirty="0">
                <a:solidFill>
                  <a:srgbClr val="006FC0"/>
                </a:solidFill>
                <a:latin typeface="Calibri"/>
                <a:cs typeface="Calibri"/>
              </a:rPr>
              <a:t>?</a:t>
            </a:r>
            <a:r>
              <a:rPr sz="2600" b="1" spc="15" dirty="0">
                <a:solidFill>
                  <a:srgbClr val="006FC0"/>
                </a:solidFill>
                <a:latin typeface="Calibri"/>
                <a:cs typeface="Calibri"/>
              </a:rPr>
              <a:t> </a:t>
            </a:r>
            <a:r>
              <a:rPr sz="2600" b="1" spc="-15" dirty="0">
                <a:solidFill>
                  <a:srgbClr val="006FC0"/>
                </a:solidFill>
                <a:latin typeface="Calibri"/>
                <a:cs typeface="Calibri"/>
              </a:rPr>
              <a:t>»</a:t>
            </a:r>
            <a:endParaRPr sz="2600">
              <a:latin typeface="Calibri"/>
              <a:cs typeface="Calibri"/>
            </a:endParaRPr>
          </a:p>
          <a:p>
            <a:pPr marL="12700">
              <a:spcBef>
                <a:spcPts val="625"/>
              </a:spcBef>
            </a:pPr>
            <a:r>
              <a:rPr sz="2600" u="heavy" spc="-10" dirty="0">
                <a:solidFill>
                  <a:srgbClr val="001F5F"/>
                </a:solidFill>
                <a:latin typeface="Calibri"/>
                <a:cs typeface="Calibri"/>
              </a:rPr>
              <a:t>S</a:t>
            </a:r>
            <a:r>
              <a:rPr sz="2600" u="heavy" spc="-15" dirty="0">
                <a:solidFill>
                  <a:srgbClr val="001F5F"/>
                </a:solidFill>
                <a:latin typeface="Calibri"/>
                <a:cs typeface="Calibri"/>
              </a:rPr>
              <a:t>c</a:t>
            </a:r>
            <a:r>
              <a:rPr sz="2600" u="heavy" spc="-10" dirty="0">
                <a:solidFill>
                  <a:srgbClr val="001F5F"/>
                </a:solidFill>
                <a:latin typeface="Calibri"/>
                <a:cs typeface="Calibri"/>
              </a:rPr>
              <a:t>é</a:t>
            </a:r>
            <a:r>
              <a:rPr sz="2600" u="heavy" spc="-20" dirty="0">
                <a:solidFill>
                  <a:srgbClr val="001F5F"/>
                </a:solidFill>
                <a:latin typeface="Calibri"/>
                <a:cs typeface="Calibri"/>
              </a:rPr>
              <a:t>n</a:t>
            </a:r>
            <a:r>
              <a:rPr sz="2600" u="heavy" spc="-10" dirty="0">
                <a:solidFill>
                  <a:srgbClr val="001F5F"/>
                </a:solidFill>
                <a:latin typeface="Calibri"/>
                <a:cs typeface="Calibri"/>
              </a:rPr>
              <a:t>ar</a:t>
            </a:r>
            <a:r>
              <a:rPr sz="2600" u="heavy" spc="-5" dirty="0">
                <a:solidFill>
                  <a:srgbClr val="001F5F"/>
                </a:solidFill>
                <a:latin typeface="Calibri"/>
                <a:cs typeface="Calibri"/>
              </a:rPr>
              <a:t>i</a:t>
            </a:r>
            <a:r>
              <a:rPr sz="2600" u="heavy" spc="-15" dirty="0">
                <a:solidFill>
                  <a:srgbClr val="001F5F"/>
                </a:solidFill>
                <a:latin typeface="Calibri"/>
                <a:cs typeface="Calibri"/>
              </a:rPr>
              <a:t>o</a:t>
            </a:r>
            <a:r>
              <a:rPr sz="2600" u="heavy" spc="-25" dirty="0">
                <a:solidFill>
                  <a:srgbClr val="001F5F"/>
                </a:solidFill>
                <a:latin typeface="Calibri"/>
                <a:cs typeface="Calibri"/>
              </a:rPr>
              <a:t> </a:t>
            </a:r>
            <a:r>
              <a:rPr sz="2600" u="heavy" spc="-15" dirty="0">
                <a:solidFill>
                  <a:srgbClr val="001F5F"/>
                </a:solidFill>
                <a:latin typeface="Calibri"/>
                <a:cs typeface="Calibri"/>
              </a:rPr>
              <a:t>2</a:t>
            </a:r>
            <a:endParaRPr sz="2600">
              <a:latin typeface="Calibri"/>
              <a:cs typeface="Calibri"/>
            </a:endParaRPr>
          </a:p>
          <a:p>
            <a:pPr marL="12700">
              <a:spcBef>
                <a:spcPts val="625"/>
              </a:spcBef>
            </a:pPr>
            <a:r>
              <a:rPr sz="2600" b="1" i="1" spc="-15" dirty="0">
                <a:solidFill>
                  <a:srgbClr val="001F5F"/>
                </a:solidFill>
                <a:latin typeface="Calibri"/>
                <a:cs typeface="Calibri"/>
              </a:rPr>
              <a:t>«</a:t>
            </a:r>
            <a:r>
              <a:rPr sz="2600" b="1" i="1" spc="5" dirty="0">
                <a:solidFill>
                  <a:srgbClr val="001F5F"/>
                </a:solidFill>
                <a:latin typeface="Calibri"/>
                <a:cs typeface="Calibri"/>
              </a:rPr>
              <a:t> </a:t>
            </a:r>
            <a:r>
              <a:rPr sz="2600" b="1" i="1" spc="-10" dirty="0">
                <a:solidFill>
                  <a:srgbClr val="001F5F"/>
                </a:solidFill>
                <a:latin typeface="Calibri"/>
                <a:cs typeface="Calibri"/>
              </a:rPr>
              <a:t>Il</a:t>
            </a:r>
            <a:r>
              <a:rPr sz="2600" b="1" i="1" dirty="0">
                <a:solidFill>
                  <a:srgbClr val="001F5F"/>
                </a:solidFill>
                <a:latin typeface="Calibri"/>
                <a:cs typeface="Calibri"/>
              </a:rPr>
              <a:t> </a:t>
            </a:r>
            <a:r>
              <a:rPr sz="2600" b="1" i="1" spc="-15" dirty="0">
                <a:solidFill>
                  <a:srgbClr val="001F5F"/>
                </a:solidFill>
                <a:latin typeface="Calibri"/>
                <a:cs typeface="Calibri"/>
              </a:rPr>
              <a:t>y</a:t>
            </a:r>
            <a:r>
              <a:rPr sz="2600" b="1" i="1" spc="-5" dirty="0">
                <a:solidFill>
                  <a:srgbClr val="001F5F"/>
                </a:solidFill>
                <a:latin typeface="Calibri"/>
                <a:cs typeface="Calibri"/>
              </a:rPr>
              <a:t> </a:t>
            </a:r>
            <a:r>
              <a:rPr sz="2600" b="1" i="1" spc="-15" dirty="0">
                <a:solidFill>
                  <a:srgbClr val="001F5F"/>
                </a:solidFill>
                <a:latin typeface="Calibri"/>
                <a:cs typeface="Calibri"/>
              </a:rPr>
              <a:t>a</a:t>
            </a:r>
            <a:r>
              <a:rPr sz="2600" b="1" i="1" spc="-5" dirty="0">
                <a:solidFill>
                  <a:srgbClr val="001F5F"/>
                </a:solidFill>
                <a:latin typeface="Calibri"/>
                <a:cs typeface="Calibri"/>
              </a:rPr>
              <a:t> </a:t>
            </a:r>
            <a:r>
              <a:rPr sz="2600" b="1" i="1" spc="-15" dirty="0">
                <a:solidFill>
                  <a:srgbClr val="001F5F"/>
                </a:solidFill>
                <a:latin typeface="Calibri"/>
                <a:cs typeface="Calibri"/>
              </a:rPr>
              <a:t>8</a:t>
            </a:r>
            <a:r>
              <a:rPr sz="2600" b="1" i="1" spc="-5" dirty="0">
                <a:solidFill>
                  <a:srgbClr val="001F5F"/>
                </a:solidFill>
                <a:latin typeface="Calibri"/>
                <a:cs typeface="Calibri"/>
              </a:rPr>
              <a:t> j</a:t>
            </a:r>
            <a:r>
              <a:rPr sz="2600" b="1" i="1" spc="-15" dirty="0">
                <a:solidFill>
                  <a:srgbClr val="001F5F"/>
                </a:solidFill>
                <a:latin typeface="Calibri"/>
                <a:cs typeface="Calibri"/>
              </a:rPr>
              <a:t>our</a:t>
            </a:r>
            <a:r>
              <a:rPr sz="2600" b="1" i="1" spc="-10" dirty="0">
                <a:solidFill>
                  <a:srgbClr val="001F5F"/>
                </a:solidFill>
                <a:latin typeface="Calibri"/>
                <a:cs typeface="Calibri"/>
              </a:rPr>
              <a:t>s,</a:t>
            </a:r>
            <a:r>
              <a:rPr sz="2600" b="1" i="1" spc="-5" dirty="0">
                <a:solidFill>
                  <a:srgbClr val="001F5F"/>
                </a:solidFill>
                <a:latin typeface="Calibri"/>
                <a:cs typeface="Calibri"/>
              </a:rPr>
              <a:t> </a:t>
            </a:r>
            <a:r>
              <a:rPr sz="2600" b="1" i="1" spc="-40" dirty="0">
                <a:solidFill>
                  <a:srgbClr val="001F5F"/>
                </a:solidFill>
                <a:latin typeface="Calibri"/>
                <a:cs typeface="Calibri"/>
              </a:rPr>
              <a:t>c</a:t>
            </a:r>
            <a:r>
              <a:rPr sz="2600" b="1" i="1" spc="-150" dirty="0">
                <a:solidFill>
                  <a:srgbClr val="001F5F"/>
                </a:solidFill>
                <a:latin typeface="Calibri"/>
                <a:cs typeface="Calibri"/>
              </a:rPr>
              <a:t>’</a:t>
            </a:r>
            <a:r>
              <a:rPr sz="2600" b="1" i="1" spc="-15" dirty="0">
                <a:solidFill>
                  <a:srgbClr val="001F5F"/>
                </a:solidFill>
                <a:latin typeface="Calibri"/>
                <a:cs typeface="Calibri"/>
              </a:rPr>
              <a:t>e</a:t>
            </a:r>
            <a:r>
              <a:rPr sz="2600" b="1" i="1" spc="-35" dirty="0">
                <a:solidFill>
                  <a:srgbClr val="001F5F"/>
                </a:solidFill>
                <a:latin typeface="Calibri"/>
                <a:cs typeface="Calibri"/>
              </a:rPr>
              <a:t>s</a:t>
            </a:r>
            <a:r>
              <a:rPr sz="2600" b="1" i="1" spc="-10" dirty="0">
                <a:solidFill>
                  <a:srgbClr val="001F5F"/>
                </a:solidFill>
                <a:latin typeface="Calibri"/>
                <a:cs typeface="Calibri"/>
              </a:rPr>
              <a:t>t</a:t>
            </a:r>
            <a:r>
              <a:rPr sz="2600" b="1" i="1" spc="20" dirty="0">
                <a:solidFill>
                  <a:srgbClr val="001F5F"/>
                </a:solidFill>
                <a:latin typeface="Calibri"/>
                <a:cs typeface="Calibri"/>
              </a:rPr>
              <a:t> </a:t>
            </a:r>
            <a:r>
              <a:rPr sz="2600" b="1" i="1" spc="-15" dirty="0">
                <a:solidFill>
                  <a:srgbClr val="001F5F"/>
                </a:solidFill>
                <a:latin typeface="Calibri"/>
                <a:cs typeface="Calibri"/>
              </a:rPr>
              <a:t>pour</a:t>
            </a:r>
            <a:r>
              <a:rPr sz="2600" b="1" i="1" spc="5" dirty="0">
                <a:solidFill>
                  <a:srgbClr val="001F5F"/>
                </a:solidFill>
                <a:latin typeface="Calibri"/>
                <a:cs typeface="Calibri"/>
              </a:rPr>
              <a:t> </a:t>
            </a:r>
            <a:r>
              <a:rPr sz="2600" b="1" i="1" spc="-55" dirty="0">
                <a:solidFill>
                  <a:srgbClr val="001F5F"/>
                </a:solidFill>
                <a:latin typeface="Calibri"/>
                <a:cs typeface="Calibri"/>
              </a:rPr>
              <a:t>ç</a:t>
            </a:r>
            <a:r>
              <a:rPr sz="2600" b="1" i="1" spc="-15" dirty="0">
                <a:solidFill>
                  <a:srgbClr val="001F5F"/>
                </a:solidFill>
                <a:latin typeface="Calibri"/>
                <a:cs typeface="Calibri"/>
              </a:rPr>
              <a:t>a</a:t>
            </a:r>
            <a:endParaRPr sz="2600">
              <a:latin typeface="Calibri"/>
              <a:cs typeface="Calibri"/>
            </a:endParaRPr>
          </a:p>
          <a:p>
            <a:pPr marL="12700"/>
            <a:r>
              <a:rPr sz="2600" b="1" i="1" spc="-15" dirty="0">
                <a:solidFill>
                  <a:srgbClr val="001F5F"/>
                </a:solidFill>
                <a:latin typeface="Calibri"/>
                <a:cs typeface="Calibri"/>
              </a:rPr>
              <a:t>que</a:t>
            </a:r>
            <a:r>
              <a:rPr sz="2600" b="1" i="1" spc="5" dirty="0">
                <a:solidFill>
                  <a:srgbClr val="001F5F"/>
                </a:solidFill>
                <a:latin typeface="Calibri"/>
                <a:cs typeface="Calibri"/>
              </a:rPr>
              <a:t> </a:t>
            </a:r>
            <a:r>
              <a:rPr sz="2600" b="1" i="1" spc="-5" dirty="0">
                <a:solidFill>
                  <a:srgbClr val="001F5F"/>
                </a:solidFill>
                <a:latin typeface="Calibri"/>
                <a:cs typeface="Calibri"/>
              </a:rPr>
              <a:t>j</a:t>
            </a:r>
            <a:r>
              <a:rPr sz="2600" b="1" i="1" spc="-15" dirty="0">
                <a:solidFill>
                  <a:srgbClr val="001F5F"/>
                </a:solidFill>
                <a:latin typeface="Calibri"/>
                <a:cs typeface="Calibri"/>
              </a:rPr>
              <a:t>e v</a:t>
            </a:r>
            <a:r>
              <a:rPr sz="2600" b="1" i="1" spc="-20" dirty="0">
                <a:solidFill>
                  <a:srgbClr val="001F5F"/>
                </a:solidFill>
                <a:latin typeface="Calibri"/>
                <a:cs typeface="Calibri"/>
              </a:rPr>
              <a:t>oudra</a:t>
            </a:r>
            <a:r>
              <a:rPr sz="2600" b="1" i="1" dirty="0">
                <a:solidFill>
                  <a:srgbClr val="001F5F"/>
                </a:solidFill>
                <a:latin typeface="Calibri"/>
                <a:cs typeface="Calibri"/>
              </a:rPr>
              <a:t>i</a:t>
            </a:r>
            <a:r>
              <a:rPr sz="2600" b="1" i="1" spc="-15" dirty="0">
                <a:solidFill>
                  <a:srgbClr val="001F5F"/>
                </a:solidFill>
                <a:latin typeface="Calibri"/>
                <a:cs typeface="Calibri"/>
              </a:rPr>
              <a:t>s</a:t>
            </a:r>
            <a:r>
              <a:rPr sz="2600" b="1" i="1" spc="15" dirty="0">
                <a:solidFill>
                  <a:srgbClr val="001F5F"/>
                </a:solidFill>
                <a:latin typeface="Calibri"/>
                <a:cs typeface="Calibri"/>
              </a:rPr>
              <a:t> </a:t>
            </a:r>
            <a:r>
              <a:rPr sz="2600" b="1" i="1" spc="-10" dirty="0">
                <a:solidFill>
                  <a:srgbClr val="001F5F"/>
                </a:solidFill>
                <a:latin typeface="Calibri"/>
                <a:cs typeface="Calibri"/>
              </a:rPr>
              <a:t>s</a:t>
            </a:r>
            <a:r>
              <a:rPr sz="2600" b="1" i="1" spc="-15" dirty="0">
                <a:solidFill>
                  <a:srgbClr val="001F5F"/>
                </a:solidFill>
                <a:latin typeface="Calibri"/>
                <a:cs typeface="Calibri"/>
              </a:rPr>
              <a:t>av</a:t>
            </a:r>
            <a:r>
              <a:rPr sz="2600" b="1" i="1" spc="-20" dirty="0">
                <a:solidFill>
                  <a:srgbClr val="001F5F"/>
                </a:solidFill>
                <a:latin typeface="Calibri"/>
                <a:cs typeface="Calibri"/>
              </a:rPr>
              <a:t>o</a:t>
            </a:r>
            <a:r>
              <a:rPr sz="2600" b="1" i="1" dirty="0">
                <a:solidFill>
                  <a:srgbClr val="001F5F"/>
                </a:solidFill>
                <a:latin typeface="Calibri"/>
                <a:cs typeface="Calibri"/>
              </a:rPr>
              <a:t>i</a:t>
            </a:r>
            <a:r>
              <a:rPr sz="2600" b="1" i="1" spc="-204" dirty="0">
                <a:solidFill>
                  <a:srgbClr val="001F5F"/>
                </a:solidFill>
                <a:latin typeface="Calibri"/>
                <a:cs typeface="Calibri"/>
              </a:rPr>
              <a:t>r</a:t>
            </a:r>
            <a:r>
              <a:rPr sz="2600" b="1" i="1" spc="-10" dirty="0">
                <a:solidFill>
                  <a:srgbClr val="001F5F"/>
                </a:solidFill>
                <a:latin typeface="Calibri"/>
                <a:cs typeface="Calibri"/>
              </a:rPr>
              <a:t>.</a:t>
            </a:r>
            <a:endParaRPr sz="2600">
              <a:latin typeface="Calibri"/>
              <a:cs typeface="Calibri"/>
            </a:endParaRPr>
          </a:p>
          <a:p>
            <a:pPr marL="12700">
              <a:spcBef>
                <a:spcPts val="625"/>
              </a:spcBef>
            </a:pPr>
            <a:r>
              <a:rPr sz="2600" b="1" i="1" spc="-15" dirty="0">
                <a:solidFill>
                  <a:srgbClr val="001F5F"/>
                </a:solidFill>
                <a:latin typeface="Calibri"/>
                <a:cs typeface="Calibri"/>
              </a:rPr>
              <a:t>Je</a:t>
            </a:r>
            <a:r>
              <a:rPr sz="2600" b="1" i="1" spc="15" dirty="0">
                <a:solidFill>
                  <a:srgbClr val="001F5F"/>
                </a:solidFill>
                <a:latin typeface="Calibri"/>
                <a:cs typeface="Calibri"/>
              </a:rPr>
              <a:t> </a:t>
            </a:r>
            <a:r>
              <a:rPr sz="2600" b="1" i="1" spc="-25" dirty="0">
                <a:solidFill>
                  <a:srgbClr val="001F5F"/>
                </a:solidFill>
                <a:latin typeface="Calibri"/>
                <a:cs typeface="Calibri"/>
              </a:rPr>
              <a:t>m</a:t>
            </a:r>
            <a:r>
              <a:rPr sz="2600" b="1" i="1" spc="15" dirty="0">
                <a:solidFill>
                  <a:srgbClr val="001F5F"/>
                </a:solidFill>
                <a:latin typeface="Calibri"/>
                <a:cs typeface="Calibri"/>
              </a:rPr>
              <a:t>’</a:t>
            </a:r>
            <a:r>
              <a:rPr sz="2600" b="1" i="1" spc="-5" dirty="0">
                <a:solidFill>
                  <a:srgbClr val="001F5F"/>
                </a:solidFill>
                <a:latin typeface="Calibri"/>
                <a:cs typeface="Calibri"/>
              </a:rPr>
              <a:t>i</a:t>
            </a:r>
            <a:r>
              <a:rPr sz="2600" b="1" i="1" spc="-15" dirty="0">
                <a:solidFill>
                  <a:srgbClr val="001F5F"/>
                </a:solidFill>
                <a:latin typeface="Calibri"/>
                <a:cs typeface="Calibri"/>
              </a:rPr>
              <a:t>nqu</a:t>
            </a:r>
            <a:r>
              <a:rPr sz="2600" b="1" i="1" spc="-5" dirty="0">
                <a:solidFill>
                  <a:srgbClr val="001F5F"/>
                </a:solidFill>
                <a:latin typeface="Calibri"/>
                <a:cs typeface="Calibri"/>
              </a:rPr>
              <a:t>i</a:t>
            </a:r>
            <a:r>
              <a:rPr sz="2600" b="1" i="1" spc="-45" dirty="0">
                <a:solidFill>
                  <a:srgbClr val="001F5F"/>
                </a:solidFill>
                <a:latin typeface="Calibri"/>
                <a:cs typeface="Calibri"/>
              </a:rPr>
              <a:t>è</a:t>
            </a:r>
            <a:r>
              <a:rPr sz="2600" b="1" i="1" spc="-50" dirty="0">
                <a:solidFill>
                  <a:srgbClr val="001F5F"/>
                </a:solidFill>
                <a:latin typeface="Calibri"/>
                <a:cs typeface="Calibri"/>
              </a:rPr>
              <a:t>t</a:t>
            </a:r>
            <a:r>
              <a:rPr sz="2600" b="1" i="1" spc="-15" dirty="0">
                <a:solidFill>
                  <a:srgbClr val="001F5F"/>
                </a:solidFill>
                <a:latin typeface="Calibri"/>
                <a:cs typeface="Calibri"/>
              </a:rPr>
              <a:t>e</a:t>
            </a:r>
            <a:r>
              <a:rPr sz="2600" b="1" i="1" spc="20" dirty="0">
                <a:solidFill>
                  <a:srgbClr val="001F5F"/>
                </a:solidFill>
                <a:latin typeface="Calibri"/>
                <a:cs typeface="Calibri"/>
              </a:rPr>
              <a:t> </a:t>
            </a:r>
            <a:r>
              <a:rPr sz="2600" b="1" i="1" spc="-10" dirty="0">
                <a:solidFill>
                  <a:srgbClr val="001F5F"/>
                </a:solidFill>
                <a:latin typeface="Calibri"/>
                <a:cs typeface="Calibri"/>
              </a:rPr>
              <a:t>!</a:t>
            </a:r>
            <a:r>
              <a:rPr sz="2600" b="1" i="1" spc="5" dirty="0">
                <a:solidFill>
                  <a:srgbClr val="001F5F"/>
                </a:solidFill>
                <a:latin typeface="Calibri"/>
                <a:cs typeface="Calibri"/>
              </a:rPr>
              <a:t> </a:t>
            </a:r>
            <a:r>
              <a:rPr sz="2600" b="1" i="1" spc="-15" dirty="0">
                <a:solidFill>
                  <a:srgbClr val="001F5F"/>
                </a:solidFill>
                <a:latin typeface="Calibri"/>
                <a:cs typeface="Calibri"/>
              </a:rPr>
              <a:t>»</a:t>
            </a:r>
            <a:endParaRPr sz="2600">
              <a:latin typeface="Calibri"/>
              <a:cs typeface="Calibri"/>
            </a:endParaRPr>
          </a:p>
          <a:p>
            <a:pPr>
              <a:spcBef>
                <a:spcPts val="40"/>
              </a:spcBef>
            </a:pPr>
            <a:endParaRPr sz="3800">
              <a:latin typeface="Times New Roman"/>
              <a:cs typeface="Times New Roman"/>
            </a:endParaRPr>
          </a:p>
          <a:p>
            <a:pPr marL="12700"/>
            <a:r>
              <a:rPr sz="2800" b="1" spc="-5" dirty="0">
                <a:solidFill>
                  <a:srgbClr val="001F5F"/>
                </a:solidFill>
                <a:latin typeface="Calibri"/>
                <a:cs typeface="Calibri"/>
              </a:rPr>
              <a:t>Comme</a:t>
            </a:r>
            <a:r>
              <a:rPr sz="2800" b="1" spc="-20" dirty="0">
                <a:solidFill>
                  <a:srgbClr val="001F5F"/>
                </a:solidFill>
                <a:latin typeface="Calibri"/>
                <a:cs typeface="Calibri"/>
              </a:rPr>
              <a:t>n</a:t>
            </a:r>
            <a:r>
              <a:rPr sz="2800" b="1" dirty="0">
                <a:solidFill>
                  <a:srgbClr val="001F5F"/>
                </a:solidFill>
                <a:latin typeface="Calibri"/>
                <a:cs typeface="Calibri"/>
              </a:rPr>
              <a:t>t</a:t>
            </a:r>
            <a:r>
              <a:rPr sz="2800" b="1" spc="-30" dirty="0">
                <a:solidFill>
                  <a:srgbClr val="001F5F"/>
                </a:solidFill>
                <a:latin typeface="Calibri"/>
                <a:cs typeface="Calibri"/>
              </a:rPr>
              <a:t> </a:t>
            </a:r>
            <a:r>
              <a:rPr sz="2800" b="1" spc="-20" dirty="0">
                <a:solidFill>
                  <a:srgbClr val="001F5F"/>
                </a:solidFill>
                <a:latin typeface="Calibri"/>
                <a:cs typeface="Calibri"/>
              </a:rPr>
              <a:t>r</a:t>
            </a:r>
            <a:r>
              <a:rPr sz="2800" b="1" spc="-5" dirty="0">
                <a:solidFill>
                  <a:srgbClr val="001F5F"/>
                </a:solidFill>
                <a:latin typeface="Calibri"/>
                <a:cs typeface="Calibri"/>
              </a:rPr>
              <a:t>é</a:t>
            </a:r>
            <a:r>
              <a:rPr sz="2800" b="1" spc="5" dirty="0">
                <a:solidFill>
                  <a:srgbClr val="001F5F"/>
                </a:solidFill>
                <a:latin typeface="Calibri"/>
                <a:cs typeface="Calibri"/>
              </a:rPr>
              <a:t>a</a:t>
            </a:r>
            <a:r>
              <a:rPr sz="2800" b="1" spc="-15" dirty="0">
                <a:solidFill>
                  <a:srgbClr val="001F5F"/>
                </a:solidFill>
                <a:latin typeface="Calibri"/>
                <a:cs typeface="Calibri"/>
              </a:rPr>
              <a:t>g</a:t>
            </a:r>
            <a:r>
              <a:rPr sz="2800" b="1" dirty="0">
                <a:solidFill>
                  <a:srgbClr val="001F5F"/>
                </a:solidFill>
                <a:latin typeface="Calibri"/>
                <a:cs typeface="Calibri"/>
              </a:rPr>
              <a:t>i</a:t>
            </a:r>
            <a:r>
              <a:rPr sz="2800" b="1" spc="10" dirty="0">
                <a:solidFill>
                  <a:srgbClr val="001F5F"/>
                </a:solidFill>
                <a:latin typeface="Calibri"/>
                <a:cs typeface="Calibri"/>
              </a:rPr>
              <a:t>s</a:t>
            </a:r>
            <a:r>
              <a:rPr sz="2800" b="1" dirty="0">
                <a:solidFill>
                  <a:srgbClr val="001F5F"/>
                </a:solidFill>
                <a:latin typeface="Calibri"/>
                <a:cs typeface="Calibri"/>
              </a:rPr>
              <a:t>s</a:t>
            </a:r>
            <a:r>
              <a:rPr sz="2800" b="1" spc="-20" dirty="0">
                <a:solidFill>
                  <a:srgbClr val="001F5F"/>
                </a:solidFill>
                <a:latin typeface="Calibri"/>
                <a:cs typeface="Calibri"/>
              </a:rPr>
              <a:t>e</a:t>
            </a:r>
            <a:r>
              <a:rPr sz="2800" b="1" spc="5" dirty="0">
                <a:solidFill>
                  <a:srgbClr val="001F5F"/>
                </a:solidFill>
                <a:latin typeface="Calibri"/>
                <a:cs typeface="Calibri"/>
              </a:rPr>
              <a:t>z</a:t>
            </a:r>
            <a:r>
              <a:rPr sz="2800" b="1" dirty="0">
                <a:solidFill>
                  <a:srgbClr val="001F5F"/>
                </a:solidFill>
                <a:latin typeface="Calibri"/>
                <a:cs typeface="Calibri"/>
              </a:rPr>
              <a:t>-</a:t>
            </a:r>
            <a:r>
              <a:rPr sz="2800" b="1" spc="-35" dirty="0">
                <a:solidFill>
                  <a:srgbClr val="001F5F"/>
                </a:solidFill>
                <a:latin typeface="Calibri"/>
                <a:cs typeface="Calibri"/>
              </a:rPr>
              <a:t>v</a:t>
            </a:r>
            <a:r>
              <a:rPr sz="2800" b="1" dirty="0">
                <a:solidFill>
                  <a:srgbClr val="001F5F"/>
                </a:solidFill>
                <a:latin typeface="Calibri"/>
                <a:cs typeface="Calibri"/>
              </a:rPr>
              <a:t>o</a:t>
            </a:r>
            <a:r>
              <a:rPr sz="2800" b="1" spc="-20" dirty="0">
                <a:solidFill>
                  <a:srgbClr val="001F5F"/>
                </a:solidFill>
                <a:latin typeface="Calibri"/>
                <a:cs typeface="Calibri"/>
              </a:rPr>
              <a:t>u</a:t>
            </a:r>
            <a:r>
              <a:rPr sz="2800" b="1" dirty="0">
                <a:solidFill>
                  <a:srgbClr val="001F5F"/>
                </a:solidFill>
                <a:latin typeface="Calibri"/>
                <a:cs typeface="Calibri"/>
              </a:rPr>
              <a:t>s</a:t>
            </a:r>
            <a:r>
              <a:rPr sz="2800" b="1" spc="-75" dirty="0">
                <a:solidFill>
                  <a:srgbClr val="001F5F"/>
                </a:solidFill>
                <a:latin typeface="Calibri"/>
                <a:cs typeface="Calibri"/>
              </a:rPr>
              <a:t> </a:t>
            </a:r>
            <a:r>
              <a:rPr sz="2800" b="1" dirty="0">
                <a:solidFill>
                  <a:srgbClr val="001F5F"/>
                </a:solidFill>
                <a:latin typeface="Calibri"/>
                <a:cs typeface="Calibri"/>
              </a:rPr>
              <a:t>?</a:t>
            </a:r>
            <a:endParaRPr sz="2800">
              <a:latin typeface="Calibri"/>
              <a:cs typeface="Calibri"/>
            </a:endParaRPr>
          </a:p>
        </p:txBody>
      </p:sp>
      <p:sp>
        <p:nvSpPr>
          <p:cNvPr id="3" name="object 3"/>
          <p:cNvSpPr/>
          <p:nvPr/>
        </p:nvSpPr>
        <p:spPr>
          <a:xfrm>
            <a:off x="1873290" y="2359031"/>
            <a:ext cx="4173601" cy="311950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257556" y="2970212"/>
            <a:ext cx="2205355" cy="424180"/>
          </a:xfrm>
          <a:custGeom>
            <a:avLst/>
            <a:gdLst/>
            <a:ahLst/>
            <a:cxnLst/>
            <a:rect l="l" t="t" r="r" b="b"/>
            <a:pathLst>
              <a:path w="2205354" h="424179">
                <a:moveTo>
                  <a:pt x="0" y="423862"/>
                </a:moveTo>
                <a:lnTo>
                  <a:pt x="2205101" y="423862"/>
                </a:lnTo>
                <a:lnTo>
                  <a:pt x="2205101" y="0"/>
                </a:lnTo>
                <a:lnTo>
                  <a:pt x="0" y="0"/>
                </a:lnTo>
                <a:lnTo>
                  <a:pt x="0" y="423862"/>
                </a:lnTo>
                <a:close/>
              </a:path>
            </a:pathLst>
          </a:custGeom>
          <a:solidFill>
            <a:srgbClr val="FFFFFF"/>
          </a:solidFill>
        </p:spPr>
        <p:txBody>
          <a:bodyPr wrap="square" lIns="0" tIns="0" rIns="0" bIns="0" rtlCol="0"/>
          <a:lstStyle/>
          <a:p>
            <a:endParaRPr/>
          </a:p>
        </p:txBody>
      </p:sp>
      <p:sp>
        <p:nvSpPr>
          <p:cNvPr id="5" name="object 5"/>
          <p:cNvSpPr/>
          <p:nvPr/>
        </p:nvSpPr>
        <p:spPr>
          <a:xfrm>
            <a:off x="4062476" y="2829004"/>
            <a:ext cx="558800" cy="720725"/>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602739" y="255786"/>
            <a:ext cx="8986520" cy="875368"/>
          </a:xfrm>
          <a:prstGeom prst="rect">
            <a:avLst/>
          </a:prstGeom>
        </p:spPr>
        <p:txBody>
          <a:bodyPr vert="horz" wrap="square" lIns="0" tIns="0" rIns="0" bIns="0" numCol="1" rtlCol="0" anchor="ctr" anchorCtr="0" compatLnSpc="1">
            <a:prstTxWarp prst="textNoShape">
              <a:avLst/>
            </a:prstTxWarp>
            <a:spAutoFit/>
          </a:bodyPr>
          <a:lstStyle/>
          <a:p>
            <a:pPr marL="361950" marR="5080"/>
            <a:r>
              <a:rPr dirty="0"/>
              <a:t>UN </a:t>
            </a:r>
            <a:r>
              <a:rPr spc="15" dirty="0"/>
              <a:t>H</a:t>
            </a:r>
            <a:r>
              <a:rPr spc="-5" dirty="0"/>
              <a:t>O</a:t>
            </a:r>
            <a:r>
              <a:rPr spc="-15" dirty="0"/>
              <a:t>M</a:t>
            </a:r>
            <a:r>
              <a:rPr spc="-5" dirty="0"/>
              <a:t>M</a:t>
            </a:r>
            <a:r>
              <a:rPr dirty="0"/>
              <a:t>E </a:t>
            </a:r>
            <a:r>
              <a:rPr spc="-10" dirty="0"/>
              <a:t>,</a:t>
            </a:r>
            <a:r>
              <a:rPr dirty="0"/>
              <a:t> A </a:t>
            </a:r>
            <a:r>
              <a:rPr spc="10" dirty="0"/>
              <a:t>P</a:t>
            </a:r>
            <a:r>
              <a:rPr dirty="0"/>
              <a:t>EU</a:t>
            </a:r>
            <a:r>
              <a:rPr spc="-25" dirty="0"/>
              <a:t> </a:t>
            </a:r>
            <a:r>
              <a:rPr spc="-5" dirty="0"/>
              <a:t>PR</a:t>
            </a:r>
            <a:r>
              <a:rPr spc="-35" dirty="0"/>
              <a:t>E</a:t>
            </a:r>
            <a:r>
              <a:rPr spc="-20" dirty="0"/>
              <a:t>S </a:t>
            </a:r>
            <a:r>
              <a:rPr dirty="0"/>
              <a:t>40 AN</a:t>
            </a:r>
            <a:r>
              <a:rPr spc="5" dirty="0"/>
              <a:t>S</a:t>
            </a:r>
            <a:r>
              <a:rPr spc="-10" dirty="0"/>
              <a:t>,</a:t>
            </a:r>
            <a:r>
              <a:rPr dirty="0"/>
              <a:t> </a:t>
            </a:r>
            <a:r>
              <a:rPr spc="-15" dirty="0"/>
              <a:t>S</a:t>
            </a:r>
            <a:r>
              <a:rPr dirty="0"/>
              <a:t>E </a:t>
            </a:r>
            <a:r>
              <a:rPr dirty="0">
                <a:latin typeface="Calibri"/>
                <a:cs typeface="Calibri"/>
              </a:rPr>
              <a:t>PR</a:t>
            </a:r>
            <a:r>
              <a:rPr spc="-35" dirty="0">
                <a:latin typeface="Calibri"/>
                <a:cs typeface="Calibri"/>
              </a:rPr>
              <a:t>E</a:t>
            </a:r>
            <a:r>
              <a:rPr dirty="0">
                <a:latin typeface="Calibri"/>
                <a:cs typeface="Calibri"/>
              </a:rPr>
              <a:t>SENTE</a:t>
            </a:r>
            <a:r>
              <a:rPr spc="-30" dirty="0">
                <a:latin typeface="Calibri"/>
                <a:cs typeface="Calibri"/>
              </a:rPr>
              <a:t> </a:t>
            </a:r>
            <a:r>
              <a:rPr spc="-70" dirty="0">
                <a:latin typeface="Calibri"/>
                <a:cs typeface="Calibri"/>
              </a:rPr>
              <a:t>A</a:t>
            </a:r>
            <a:r>
              <a:rPr dirty="0">
                <a:latin typeface="Calibri"/>
                <a:cs typeface="Calibri"/>
              </a:rPr>
              <a:t>U</a:t>
            </a:r>
            <a:r>
              <a:rPr spc="25" dirty="0">
                <a:latin typeface="Calibri"/>
                <a:cs typeface="Calibri"/>
              </a:rPr>
              <a:t> </a:t>
            </a:r>
            <a:r>
              <a:rPr spc="-35" dirty="0">
                <a:latin typeface="Calibri"/>
                <a:cs typeface="Calibri"/>
              </a:rPr>
              <a:t>C</a:t>
            </a:r>
            <a:r>
              <a:rPr dirty="0">
                <a:latin typeface="Calibri"/>
                <a:cs typeface="Calibri"/>
              </a:rPr>
              <a:t>O</a:t>
            </a:r>
            <a:r>
              <a:rPr spc="-15" dirty="0">
                <a:latin typeface="Calibri"/>
                <a:cs typeface="Calibri"/>
              </a:rPr>
              <a:t>M</a:t>
            </a:r>
            <a:r>
              <a:rPr dirty="0">
                <a:latin typeface="Calibri"/>
                <a:cs typeface="Calibri"/>
              </a:rPr>
              <a:t>P</a:t>
            </a:r>
            <a:r>
              <a:rPr spc="-95" dirty="0">
                <a:latin typeface="Calibri"/>
                <a:cs typeface="Calibri"/>
              </a:rPr>
              <a:t>T</a:t>
            </a:r>
            <a:r>
              <a:rPr dirty="0">
                <a:latin typeface="Calibri"/>
                <a:cs typeface="Calibri"/>
              </a:rPr>
              <a:t>OI</a:t>
            </a:r>
            <a:r>
              <a:rPr spc="-25" dirty="0">
                <a:latin typeface="Calibri"/>
                <a:cs typeface="Calibri"/>
              </a:rPr>
              <a:t>R</a:t>
            </a:r>
            <a:r>
              <a:rPr dirty="0">
                <a:latin typeface="Calibri"/>
                <a:cs typeface="Calibri"/>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13375" y="1715764"/>
            <a:ext cx="5688966" cy="3642023"/>
          </a:xfrm>
          <a:prstGeom prst="rect">
            <a:avLst/>
          </a:prstGeom>
        </p:spPr>
        <p:txBody>
          <a:bodyPr vert="horz" wrap="square" lIns="0" tIns="0" rIns="0" bIns="0" rtlCol="0">
            <a:spAutoFit/>
          </a:bodyPr>
          <a:lstStyle/>
          <a:p>
            <a:pPr marL="356870" indent="-344170">
              <a:buClr>
                <a:srgbClr val="001F5F"/>
              </a:buClr>
              <a:buFont typeface="Arial"/>
              <a:buChar char="•"/>
              <a:tabLst>
                <a:tab pos="357505" algn="l"/>
              </a:tabLst>
            </a:pPr>
            <a:r>
              <a:rPr sz="2000" b="1" spc="-20" dirty="0">
                <a:solidFill>
                  <a:srgbClr val="001F5F"/>
                </a:solidFill>
                <a:latin typeface="Calibri"/>
                <a:cs typeface="Calibri"/>
              </a:rPr>
              <a:t>TP</a:t>
            </a:r>
            <a:r>
              <a:rPr sz="2000" b="1" spc="-10" dirty="0">
                <a:solidFill>
                  <a:srgbClr val="001F5F"/>
                </a:solidFill>
                <a:latin typeface="Calibri"/>
                <a:cs typeface="Calibri"/>
              </a:rPr>
              <a:t>E</a:t>
            </a:r>
            <a:r>
              <a:rPr sz="2000" b="1" spc="10" dirty="0">
                <a:solidFill>
                  <a:srgbClr val="001F5F"/>
                </a:solidFill>
                <a:latin typeface="Calibri"/>
                <a:cs typeface="Calibri"/>
              </a:rPr>
              <a:t> </a:t>
            </a:r>
            <a:r>
              <a:rPr sz="2000" b="1" spc="-5" dirty="0">
                <a:solidFill>
                  <a:srgbClr val="001F5F"/>
                </a:solidFill>
                <a:latin typeface="Calibri"/>
                <a:cs typeface="Calibri"/>
              </a:rPr>
              <a:t>n</a:t>
            </a:r>
            <a:r>
              <a:rPr sz="2000" b="1" spc="-10" dirty="0">
                <a:solidFill>
                  <a:srgbClr val="001F5F"/>
                </a:solidFill>
                <a:latin typeface="Calibri"/>
                <a:cs typeface="Calibri"/>
              </a:rPr>
              <a:t>o</a:t>
            </a:r>
            <a:r>
              <a:rPr sz="2000" b="1" spc="-15" dirty="0">
                <a:solidFill>
                  <a:srgbClr val="001F5F"/>
                </a:solidFill>
                <a:latin typeface="Calibri"/>
                <a:cs typeface="Calibri"/>
              </a:rPr>
              <a:t>n</a:t>
            </a:r>
            <a:r>
              <a:rPr sz="2000" b="1" spc="-10" dirty="0">
                <a:solidFill>
                  <a:srgbClr val="001F5F"/>
                </a:solidFill>
                <a:latin typeface="Calibri"/>
                <a:cs typeface="Calibri"/>
              </a:rPr>
              <a:t> a</a:t>
            </a:r>
            <a:r>
              <a:rPr sz="2000" b="1" spc="-5" dirty="0">
                <a:solidFill>
                  <a:srgbClr val="001F5F"/>
                </a:solidFill>
                <a:latin typeface="Calibri"/>
                <a:cs typeface="Calibri"/>
              </a:rPr>
              <a:t>d</a:t>
            </a:r>
            <a:r>
              <a:rPr sz="2000" b="1" spc="-10" dirty="0">
                <a:solidFill>
                  <a:srgbClr val="001F5F"/>
                </a:solidFill>
                <a:latin typeface="Calibri"/>
                <a:cs typeface="Calibri"/>
              </a:rPr>
              <a:t>a</a:t>
            </a:r>
            <a:r>
              <a:rPr sz="2000" b="1" spc="-5" dirty="0">
                <a:solidFill>
                  <a:srgbClr val="001F5F"/>
                </a:solidFill>
                <a:latin typeface="Calibri"/>
                <a:cs typeface="Calibri"/>
              </a:rPr>
              <a:t>p</a:t>
            </a:r>
            <a:r>
              <a:rPr sz="2000" b="1" spc="-30" dirty="0">
                <a:solidFill>
                  <a:srgbClr val="001F5F"/>
                </a:solidFill>
                <a:latin typeface="Calibri"/>
                <a:cs typeface="Calibri"/>
              </a:rPr>
              <a:t>t</a:t>
            </a:r>
            <a:r>
              <a:rPr sz="2000" b="1" spc="-10" dirty="0">
                <a:solidFill>
                  <a:srgbClr val="001F5F"/>
                </a:solidFill>
                <a:latin typeface="Calibri"/>
                <a:cs typeface="Calibri"/>
              </a:rPr>
              <a:t>é</a:t>
            </a:r>
            <a:r>
              <a:rPr sz="2000" b="1" spc="-15" dirty="0">
                <a:solidFill>
                  <a:srgbClr val="001F5F"/>
                </a:solidFill>
                <a:latin typeface="Calibri"/>
                <a:cs typeface="Calibri"/>
              </a:rPr>
              <a:t> </a:t>
            </a:r>
            <a:r>
              <a:rPr sz="2000" b="1" spc="-5" dirty="0">
                <a:solidFill>
                  <a:srgbClr val="001F5F"/>
                </a:solidFill>
                <a:latin typeface="Calibri"/>
                <a:cs typeface="Calibri"/>
              </a:rPr>
              <a:t>c</a:t>
            </a:r>
            <a:r>
              <a:rPr sz="2000" b="1" spc="-10" dirty="0">
                <a:solidFill>
                  <a:srgbClr val="001F5F"/>
                </a:solidFill>
                <a:latin typeface="Calibri"/>
                <a:cs typeface="Calibri"/>
              </a:rPr>
              <a:t>ar &gt; </a:t>
            </a:r>
            <a:r>
              <a:rPr sz="2000" b="1" spc="-15" dirty="0">
                <a:solidFill>
                  <a:srgbClr val="001F5F"/>
                </a:solidFill>
                <a:latin typeface="Calibri"/>
                <a:cs typeface="Calibri"/>
              </a:rPr>
              <a:t>48</a:t>
            </a:r>
            <a:r>
              <a:rPr sz="2000" b="1" spc="30" dirty="0">
                <a:solidFill>
                  <a:srgbClr val="001F5F"/>
                </a:solidFill>
                <a:latin typeface="Calibri"/>
                <a:cs typeface="Calibri"/>
              </a:rPr>
              <a:t> </a:t>
            </a:r>
            <a:r>
              <a:rPr sz="2000" b="1" spc="-5" dirty="0">
                <a:solidFill>
                  <a:srgbClr val="001F5F"/>
                </a:solidFill>
                <a:latin typeface="Calibri"/>
                <a:cs typeface="Calibri"/>
              </a:rPr>
              <a:t>heu</a:t>
            </a:r>
            <a:r>
              <a:rPr sz="2000" b="1" spc="-25" dirty="0">
                <a:solidFill>
                  <a:srgbClr val="001F5F"/>
                </a:solidFill>
                <a:latin typeface="Calibri"/>
                <a:cs typeface="Calibri"/>
              </a:rPr>
              <a:t>r</a:t>
            </a:r>
            <a:r>
              <a:rPr sz="2000" b="1" spc="-5" dirty="0">
                <a:solidFill>
                  <a:srgbClr val="001F5F"/>
                </a:solidFill>
                <a:latin typeface="Calibri"/>
                <a:cs typeface="Calibri"/>
              </a:rPr>
              <a:t>e</a:t>
            </a:r>
            <a:r>
              <a:rPr sz="2000" b="1" spc="-10" dirty="0">
                <a:solidFill>
                  <a:srgbClr val="001F5F"/>
                </a:solidFill>
                <a:latin typeface="Calibri"/>
                <a:cs typeface="Calibri"/>
              </a:rPr>
              <a:t>s</a:t>
            </a:r>
            <a:endParaRPr lang="fr-FR" sz="2000" dirty="0">
              <a:latin typeface="Calibri"/>
              <a:cs typeface="Calibri"/>
            </a:endParaRPr>
          </a:p>
          <a:p>
            <a:pPr marL="356870" indent="-344170">
              <a:buClr>
                <a:srgbClr val="001F5F"/>
              </a:buClr>
              <a:buFont typeface="Arial"/>
              <a:buChar char="•"/>
              <a:tabLst>
                <a:tab pos="357505" algn="l"/>
              </a:tabLst>
            </a:pPr>
            <a:r>
              <a:rPr lang="fr-FR" sz="2000" spc="-60" dirty="0">
                <a:solidFill>
                  <a:schemeClr val="tx1">
                    <a:lumMod val="85000"/>
                    <a:lumOff val="15000"/>
                  </a:schemeClr>
                </a:solidFill>
                <a:latin typeface="Calibri"/>
                <a:cs typeface="Calibri"/>
              </a:rPr>
              <a:t>8 jours: </a:t>
            </a:r>
            <a:r>
              <a:rPr lang="fr-FR" sz="2000" b="1" u="sng" spc="-60" dirty="0">
                <a:solidFill>
                  <a:schemeClr val="tx1">
                    <a:lumMod val="85000"/>
                    <a:lumOff val="15000"/>
                  </a:schemeClr>
                </a:solidFill>
                <a:latin typeface="Calibri"/>
                <a:cs typeface="Calibri"/>
              </a:rPr>
              <a:t>AUCUN </a:t>
            </a:r>
            <a:r>
              <a:rPr lang="fr-FR" sz="2000" spc="-60" dirty="0">
                <a:solidFill>
                  <a:schemeClr val="tx1">
                    <a:lumMod val="85000"/>
                    <a:lumOff val="15000"/>
                  </a:schemeClr>
                </a:solidFill>
                <a:latin typeface="Calibri"/>
                <a:cs typeface="Calibri"/>
              </a:rPr>
              <a:t>test n’est fiable</a:t>
            </a:r>
          </a:p>
          <a:p>
            <a:pPr marL="355600" marR="5080" indent="-342900">
              <a:spcBef>
                <a:spcPts val="480"/>
              </a:spcBef>
              <a:buFont typeface="Arial"/>
              <a:buChar char="•"/>
            </a:pPr>
            <a:r>
              <a:rPr lang="fr-FR" sz="2000" spc="-60" dirty="0">
                <a:solidFill>
                  <a:schemeClr val="tx1">
                    <a:lumMod val="85000"/>
                    <a:lumOff val="15000"/>
                  </a:schemeClr>
                </a:solidFill>
                <a:latin typeface="Calibri"/>
                <a:cs typeface="Calibri"/>
              </a:rPr>
              <a:t>Identification de prise de risques antérieures remontant à &gt; 3 mois</a:t>
            </a:r>
          </a:p>
          <a:p>
            <a:pPr marL="812800" marR="5080" lvl="1" indent="-342900">
              <a:spcBef>
                <a:spcPts val="480"/>
              </a:spcBef>
              <a:buFont typeface="Arial"/>
              <a:buChar char="•"/>
            </a:pPr>
            <a:r>
              <a:rPr lang="fr-FR" sz="2000" b="1" spc="-60" dirty="0">
                <a:solidFill>
                  <a:schemeClr val="tx1">
                    <a:lumMod val="85000"/>
                    <a:lumOff val="15000"/>
                  </a:schemeClr>
                </a:solidFill>
                <a:latin typeface="Calibri"/>
                <a:cs typeface="Calibri"/>
              </a:rPr>
              <a:t>L’autotest est un bon moyen de ne pas rater une occasion de dépistage</a:t>
            </a:r>
            <a:r>
              <a:rPr lang="is-IS" sz="2000" b="1" spc="-60" dirty="0">
                <a:solidFill>
                  <a:schemeClr val="tx1">
                    <a:lumMod val="85000"/>
                    <a:lumOff val="15000"/>
                  </a:schemeClr>
                </a:solidFill>
                <a:latin typeface="Calibri"/>
                <a:cs typeface="Calibri"/>
              </a:rPr>
              <a:t>…</a:t>
            </a:r>
          </a:p>
          <a:p>
            <a:pPr marL="812800" marR="5080" lvl="1" indent="-342900">
              <a:spcBef>
                <a:spcPts val="480"/>
              </a:spcBef>
              <a:buFont typeface="Arial"/>
              <a:buChar char="•"/>
            </a:pPr>
            <a:r>
              <a:rPr lang="is-IS" sz="2000" spc="-60" dirty="0">
                <a:solidFill>
                  <a:schemeClr val="tx1">
                    <a:lumMod val="85000"/>
                    <a:lumOff val="15000"/>
                  </a:schemeClr>
                </a:solidFill>
                <a:latin typeface="Calibri"/>
                <a:cs typeface="Calibri"/>
              </a:rPr>
              <a:t>Mais il faudra renouveller le test à 3 mois si TROD/autotest, à 6 semaines si test “classique”</a:t>
            </a:r>
          </a:p>
          <a:p>
            <a:pPr marL="812800" marR="5080" lvl="1" indent="-342900">
              <a:spcBef>
                <a:spcPts val="480"/>
              </a:spcBef>
              <a:buFont typeface="Arial"/>
              <a:buChar char="•"/>
            </a:pPr>
            <a:r>
              <a:rPr lang="is-IS" sz="2000" spc="-60" dirty="0">
                <a:solidFill>
                  <a:schemeClr val="tx1">
                    <a:lumMod val="85000"/>
                    <a:lumOff val="15000"/>
                  </a:schemeClr>
                </a:solidFill>
                <a:latin typeface="Calibri"/>
                <a:cs typeface="Calibri"/>
              </a:rPr>
              <a:t>Orienter vers le médecin </a:t>
            </a:r>
            <a:r>
              <a:rPr lang="is-IS" sz="2000" spc="-60" dirty="0" smtClean="0">
                <a:solidFill>
                  <a:schemeClr val="tx1">
                    <a:lumMod val="85000"/>
                    <a:lumOff val="15000"/>
                  </a:schemeClr>
                </a:solidFill>
                <a:latin typeface="Calibri"/>
                <a:cs typeface="Calibri"/>
              </a:rPr>
              <a:t>généraliste </a:t>
            </a:r>
            <a:r>
              <a:rPr lang="is-IS" sz="2000" spc="-60" dirty="0">
                <a:solidFill>
                  <a:schemeClr val="tx1">
                    <a:lumMod val="85000"/>
                    <a:lumOff val="15000"/>
                  </a:schemeClr>
                </a:solidFill>
                <a:latin typeface="Calibri"/>
                <a:cs typeface="Calibri"/>
              </a:rPr>
              <a:t>ou </a:t>
            </a:r>
            <a:r>
              <a:rPr lang="is-IS" sz="2000" spc="-60" dirty="0" smtClean="0">
                <a:solidFill>
                  <a:schemeClr val="tx1">
                    <a:lumMod val="85000"/>
                    <a:lumOff val="15000"/>
                  </a:schemeClr>
                </a:solidFill>
                <a:latin typeface="Calibri"/>
                <a:cs typeface="Calibri"/>
              </a:rPr>
              <a:t>CeGIDD  </a:t>
            </a:r>
            <a:r>
              <a:rPr lang="is-IS" sz="2000" spc="-60" dirty="0">
                <a:solidFill>
                  <a:schemeClr val="tx1">
                    <a:lumMod val="85000"/>
                    <a:lumOff val="15000"/>
                  </a:schemeClr>
                </a:solidFill>
                <a:latin typeface="Calibri"/>
                <a:cs typeface="Calibri"/>
              </a:rPr>
              <a:t>(identification d’éventuels symptomes de primo infection à venir, dépistage autres IST...)</a:t>
            </a:r>
            <a:endParaRPr lang="fr-FR" sz="2000" spc="-60" dirty="0">
              <a:solidFill>
                <a:schemeClr val="tx1">
                  <a:lumMod val="85000"/>
                  <a:lumOff val="15000"/>
                </a:schemeClr>
              </a:solidFill>
              <a:latin typeface="Calibri"/>
              <a:cs typeface="Calibri"/>
            </a:endParaRPr>
          </a:p>
        </p:txBody>
      </p:sp>
      <p:sp>
        <p:nvSpPr>
          <p:cNvPr id="4" name="object 4"/>
          <p:cNvSpPr/>
          <p:nvPr/>
        </p:nvSpPr>
        <p:spPr>
          <a:xfrm>
            <a:off x="4495801" y="6019800"/>
            <a:ext cx="1417574" cy="69056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657351" y="5710316"/>
            <a:ext cx="2827401" cy="87788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563687" y="1989201"/>
            <a:ext cx="4173474" cy="311937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071875" y="2492517"/>
            <a:ext cx="2151380" cy="548005"/>
          </a:xfrm>
          <a:custGeom>
            <a:avLst/>
            <a:gdLst/>
            <a:ahLst/>
            <a:cxnLst/>
            <a:rect l="l" t="t" r="r" b="b"/>
            <a:pathLst>
              <a:path w="2151379" h="548005">
                <a:moveTo>
                  <a:pt x="0" y="547687"/>
                </a:moveTo>
                <a:lnTo>
                  <a:pt x="2150999" y="547687"/>
                </a:lnTo>
                <a:lnTo>
                  <a:pt x="2150999" y="0"/>
                </a:lnTo>
                <a:lnTo>
                  <a:pt x="0" y="0"/>
                </a:lnTo>
                <a:lnTo>
                  <a:pt x="0" y="547687"/>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1602739" y="255786"/>
            <a:ext cx="8986520" cy="875368"/>
          </a:xfrm>
          <a:prstGeom prst="rect">
            <a:avLst/>
          </a:prstGeom>
        </p:spPr>
        <p:txBody>
          <a:bodyPr vert="horz" wrap="square" lIns="0" tIns="0" rIns="0" bIns="0" numCol="1" rtlCol="0" anchor="ctr" anchorCtr="0" compatLnSpc="1">
            <a:prstTxWarp prst="textNoShape">
              <a:avLst/>
            </a:prstTxWarp>
            <a:spAutoFit/>
          </a:bodyPr>
          <a:lstStyle/>
          <a:p>
            <a:pPr marL="407670"/>
            <a:r>
              <a:rPr dirty="0"/>
              <a:t>UN </a:t>
            </a:r>
            <a:r>
              <a:rPr spc="15" dirty="0"/>
              <a:t>H</a:t>
            </a:r>
            <a:r>
              <a:rPr spc="-5" dirty="0"/>
              <a:t>O</a:t>
            </a:r>
            <a:r>
              <a:rPr spc="-15" dirty="0"/>
              <a:t>M</a:t>
            </a:r>
            <a:r>
              <a:rPr spc="-5" dirty="0"/>
              <a:t>ME,L</a:t>
            </a:r>
            <a:r>
              <a:rPr dirty="0"/>
              <a:t>A</a:t>
            </a:r>
            <a:r>
              <a:rPr spc="20" dirty="0"/>
              <a:t> </a:t>
            </a:r>
            <a:r>
              <a:rPr spc="-5" dirty="0"/>
              <a:t>Q</a:t>
            </a:r>
            <a:r>
              <a:rPr spc="-90" dirty="0"/>
              <a:t>U</a:t>
            </a:r>
            <a:r>
              <a:rPr dirty="0"/>
              <a:t>ARAN</a:t>
            </a:r>
            <a:r>
              <a:rPr spc="-295" dirty="0"/>
              <a:t>T</a:t>
            </a:r>
            <a:r>
              <a:rPr dirty="0"/>
              <a:t>AINE,</a:t>
            </a:r>
          </a:p>
          <a:p>
            <a:pPr marL="407670"/>
            <a:r>
              <a:rPr dirty="0">
                <a:latin typeface="Calibri"/>
                <a:cs typeface="Calibri"/>
              </a:rPr>
              <a:t>SE </a:t>
            </a:r>
            <a:r>
              <a:rPr spc="5" dirty="0">
                <a:latin typeface="Calibri"/>
                <a:cs typeface="Calibri"/>
              </a:rPr>
              <a:t>P</a:t>
            </a:r>
            <a:r>
              <a:rPr dirty="0">
                <a:latin typeface="Calibri"/>
                <a:cs typeface="Calibri"/>
              </a:rPr>
              <a:t>R</a:t>
            </a:r>
            <a:r>
              <a:rPr spc="-40" dirty="0">
                <a:latin typeface="Calibri"/>
                <a:cs typeface="Calibri"/>
              </a:rPr>
              <a:t>E</a:t>
            </a:r>
            <a:r>
              <a:rPr dirty="0">
                <a:latin typeface="Calibri"/>
                <a:cs typeface="Calibri"/>
              </a:rPr>
              <a:t>SENTE</a:t>
            </a:r>
            <a:r>
              <a:rPr spc="-25" dirty="0">
                <a:latin typeface="Calibri"/>
                <a:cs typeface="Calibri"/>
              </a:rPr>
              <a:t> </a:t>
            </a:r>
            <a:r>
              <a:rPr spc="-70" dirty="0">
                <a:latin typeface="Calibri"/>
                <a:cs typeface="Calibri"/>
              </a:rPr>
              <a:t>A</a:t>
            </a:r>
            <a:r>
              <a:rPr dirty="0">
                <a:latin typeface="Calibri"/>
                <a:cs typeface="Calibri"/>
              </a:rPr>
              <a:t>U </a:t>
            </a:r>
            <a:r>
              <a:rPr spc="-30" dirty="0">
                <a:latin typeface="Calibri"/>
                <a:cs typeface="Calibri"/>
              </a:rPr>
              <a:t>C</a:t>
            </a:r>
            <a:r>
              <a:rPr dirty="0">
                <a:latin typeface="Calibri"/>
                <a:cs typeface="Calibri"/>
              </a:rPr>
              <a:t>OMP</a:t>
            </a:r>
            <a:r>
              <a:rPr spc="-105" dirty="0">
                <a:latin typeface="Calibri"/>
                <a:cs typeface="Calibri"/>
              </a:rPr>
              <a:t>T</a:t>
            </a:r>
            <a:r>
              <a:rPr dirty="0">
                <a:latin typeface="Calibri"/>
                <a:cs typeface="Calibri"/>
              </a:rPr>
              <a:t>OI</a:t>
            </a:r>
            <a:r>
              <a:rPr spc="-15" dirty="0">
                <a:latin typeface="Calibri"/>
                <a:cs typeface="Calibri"/>
              </a:rPr>
              <a:t>R</a:t>
            </a:r>
            <a:r>
              <a:rPr dirty="0">
                <a:latin typeface="Calibri"/>
                <a:cs typeface="Calibri"/>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84425" y="2667915"/>
            <a:ext cx="6668134" cy="1994392"/>
          </a:xfrm>
          <a:prstGeom prst="rect">
            <a:avLst/>
          </a:prstGeom>
        </p:spPr>
        <p:txBody>
          <a:bodyPr vert="horz" wrap="square" lIns="0" tIns="0" rIns="0" bIns="0" rtlCol="0">
            <a:spAutoFit/>
          </a:bodyPr>
          <a:lstStyle/>
          <a:p>
            <a:pPr marL="12700" marR="5080" indent="12065">
              <a:lnSpc>
                <a:spcPct val="120000"/>
              </a:lnSpc>
            </a:pPr>
            <a:r>
              <a:rPr sz="5400" b="1" dirty="0">
                <a:solidFill>
                  <a:srgbClr val="001F5F"/>
                </a:solidFill>
                <a:latin typeface="Calibri"/>
                <a:cs typeface="Calibri"/>
              </a:rPr>
              <a:t>DEMANDE </a:t>
            </a:r>
            <a:r>
              <a:rPr sz="5400" b="1" spc="30" dirty="0">
                <a:solidFill>
                  <a:srgbClr val="001F5F"/>
                </a:solidFill>
                <a:latin typeface="Calibri"/>
                <a:cs typeface="Calibri"/>
              </a:rPr>
              <a:t>D</a:t>
            </a:r>
            <a:r>
              <a:rPr sz="5400" b="1" spc="-650" dirty="0">
                <a:solidFill>
                  <a:srgbClr val="001F5F"/>
                </a:solidFill>
                <a:latin typeface="Calibri"/>
                <a:cs typeface="Calibri"/>
              </a:rPr>
              <a:t>’</a:t>
            </a:r>
            <a:r>
              <a:rPr sz="5400" b="1" spc="-110" dirty="0">
                <a:solidFill>
                  <a:srgbClr val="001F5F"/>
                </a:solidFill>
                <a:latin typeface="Calibri"/>
                <a:cs typeface="Calibri"/>
              </a:rPr>
              <a:t>A</a:t>
            </a:r>
            <a:r>
              <a:rPr sz="5400" b="1" dirty="0">
                <a:solidFill>
                  <a:srgbClr val="001F5F"/>
                </a:solidFill>
                <a:latin typeface="Calibri"/>
                <a:cs typeface="Calibri"/>
              </a:rPr>
              <a:t>U</a:t>
            </a:r>
            <a:r>
              <a:rPr sz="5400" b="1" spc="-155" dirty="0">
                <a:solidFill>
                  <a:srgbClr val="001F5F"/>
                </a:solidFill>
                <a:latin typeface="Calibri"/>
                <a:cs typeface="Calibri"/>
              </a:rPr>
              <a:t>T</a:t>
            </a:r>
            <a:r>
              <a:rPr sz="5400" b="1" spc="-125" dirty="0">
                <a:solidFill>
                  <a:srgbClr val="001F5F"/>
                </a:solidFill>
                <a:latin typeface="Calibri"/>
                <a:cs typeface="Calibri"/>
              </a:rPr>
              <a:t>O</a:t>
            </a:r>
            <a:r>
              <a:rPr sz="5400" b="1" dirty="0">
                <a:solidFill>
                  <a:srgbClr val="001F5F"/>
                </a:solidFill>
                <a:latin typeface="Calibri"/>
                <a:cs typeface="Calibri"/>
              </a:rPr>
              <a:t>T</a:t>
            </a:r>
            <a:r>
              <a:rPr sz="5400" b="1" spc="-55" dirty="0">
                <a:solidFill>
                  <a:srgbClr val="001F5F"/>
                </a:solidFill>
                <a:latin typeface="Calibri"/>
                <a:cs typeface="Calibri"/>
              </a:rPr>
              <a:t>E</a:t>
            </a:r>
            <a:r>
              <a:rPr sz="5400" b="1" spc="-60" dirty="0">
                <a:solidFill>
                  <a:srgbClr val="001F5F"/>
                </a:solidFill>
                <a:latin typeface="Calibri"/>
                <a:cs typeface="Calibri"/>
              </a:rPr>
              <a:t>S</a:t>
            </a:r>
            <a:r>
              <a:rPr sz="5400" b="1" dirty="0">
                <a:solidFill>
                  <a:srgbClr val="001F5F"/>
                </a:solidFill>
                <a:latin typeface="Calibri"/>
                <a:cs typeface="Calibri"/>
              </a:rPr>
              <a:t>T HO</a:t>
            </a:r>
            <a:r>
              <a:rPr sz="5400" b="1" spc="-55" dirty="0">
                <a:solidFill>
                  <a:srgbClr val="001F5F"/>
                </a:solidFill>
                <a:latin typeface="Calibri"/>
                <a:cs typeface="Calibri"/>
              </a:rPr>
              <a:t>R</a:t>
            </a:r>
            <a:r>
              <a:rPr sz="5400" b="1" spc="-30" dirty="0">
                <a:solidFill>
                  <a:srgbClr val="001F5F"/>
                </a:solidFill>
                <a:latin typeface="Calibri"/>
                <a:cs typeface="Calibri"/>
              </a:rPr>
              <a:t>S</a:t>
            </a:r>
            <a:r>
              <a:rPr sz="5400" b="1" dirty="0">
                <a:solidFill>
                  <a:srgbClr val="001F5F"/>
                </a:solidFill>
                <a:latin typeface="Calibri"/>
                <a:cs typeface="Calibri"/>
              </a:rPr>
              <a:t> </a:t>
            </a:r>
            <a:r>
              <a:rPr sz="5400" b="1" spc="-5" dirty="0">
                <a:solidFill>
                  <a:srgbClr val="001F5F"/>
                </a:solidFill>
                <a:latin typeface="Calibri"/>
                <a:cs typeface="Calibri"/>
              </a:rPr>
              <a:t>PRIS</a:t>
            </a:r>
            <a:r>
              <a:rPr sz="5400" b="1" dirty="0">
                <a:solidFill>
                  <a:srgbClr val="001F5F"/>
                </a:solidFill>
                <a:latin typeface="Calibri"/>
                <a:cs typeface="Calibri"/>
              </a:rPr>
              <a:t>E</a:t>
            </a:r>
            <a:r>
              <a:rPr sz="5400" b="1" spc="-15" dirty="0">
                <a:solidFill>
                  <a:srgbClr val="001F5F"/>
                </a:solidFill>
                <a:latin typeface="Calibri"/>
                <a:cs typeface="Calibri"/>
              </a:rPr>
              <a:t> </a:t>
            </a:r>
            <a:r>
              <a:rPr sz="5400" b="1" spc="-5" dirty="0">
                <a:solidFill>
                  <a:srgbClr val="001F5F"/>
                </a:solidFill>
                <a:latin typeface="Calibri"/>
                <a:cs typeface="Calibri"/>
              </a:rPr>
              <a:t>D</a:t>
            </a:r>
            <a:r>
              <a:rPr sz="5400" b="1" dirty="0">
                <a:solidFill>
                  <a:srgbClr val="001F5F"/>
                </a:solidFill>
                <a:latin typeface="Calibri"/>
                <a:cs typeface="Calibri"/>
              </a:rPr>
              <a:t>E </a:t>
            </a:r>
            <a:r>
              <a:rPr sz="5400" b="1" spc="10" dirty="0">
                <a:solidFill>
                  <a:srgbClr val="001F5F"/>
                </a:solidFill>
                <a:latin typeface="Calibri"/>
                <a:cs typeface="Calibri"/>
              </a:rPr>
              <a:t>R</a:t>
            </a:r>
            <a:r>
              <a:rPr sz="5400" b="1" spc="-20" dirty="0">
                <a:solidFill>
                  <a:srgbClr val="001F5F"/>
                </a:solidFill>
                <a:latin typeface="Calibri"/>
                <a:cs typeface="Calibri"/>
              </a:rPr>
              <a:t>IS</a:t>
            </a:r>
            <a:r>
              <a:rPr sz="5400" b="1" spc="-65" dirty="0">
                <a:solidFill>
                  <a:srgbClr val="001F5F"/>
                </a:solidFill>
                <a:latin typeface="Calibri"/>
                <a:cs typeface="Calibri"/>
              </a:rPr>
              <a:t>Q</a:t>
            </a:r>
            <a:r>
              <a:rPr sz="5400" b="1" dirty="0">
                <a:solidFill>
                  <a:srgbClr val="001F5F"/>
                </a:solidFill>
                <a:latin typeface="Calibri"/>
                <a:cs typeface="Calibri"/>
              </a:rPr>
              <a:t>UE</a:t>
            </a:r>
            <a:endParaRPr sz="54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255786"/>
            <a:ext cx="8986520" cy="875368"/>
          </a:xfrm>
          <a:prstGeom prst="rect">
            <a:avLst/>
          </a:prstGeom>
        </p:spPr>
        <p:txBody>
          <a:bodyPr vert="horz" wrap="square" lIns="0" tIns="0" rIns="0" bIns="0" numCol="1" rtlCol="0" anchor="ctr" anchorCtr="0" compatLnSpc="1">
            <a:prstTxWarp prst="textNoShape">
              <a:avLst/>
            </a:prstTxWarp>
            <a:spAutoFit/>
          </a:bodyPr>
          <a:lstStyle/>
          <a:p>
            <a:pPr marL="431800"/>
            <a:r>
              <a:rPr dirty="0"/>
              <a:t>UN</a:t>
            </a:r>
            <a:r>
              <a:rPr spc="-15" dirty="0"/>
              <a:t> </a:t>
            </a:r>
            <a:r>
              <a:rPr dirty="0"/>
              <a:t>HOMME,</a:t>
            </a:r>
            <a:r>
              <a:rPr spc="-5" dirty="0"/>
              <a:t> </a:t>
            </a:r>
            <a:r>
              <a:rPr dirty="0"/>
              <a:t>LA</a:t>
            </a:r>
            <a:r>
              <a:rPr spc="15" dirty="0"/>
              <a:t> </a:t>
            </a:r>
            <a:r>
              <a:rPr spc="-5" dirty="0"/>
              <a:t>Q</a:t>
            </a:r>
            <a:r>
              <a:rPr spc="-90" dirty="0"/>
              <a:t>U</a:t>
            </a:r>
            <a:r>
              <a:rPr dirty="0"/>
              <a:t>ARAN</a:t>
            </a:r>
            <a:r>
              <a:rPr spc="-295" dirty="0"/>
              <a:t>T</a:t>
            </a:r>
            <a:r>
              <a:rPr dirty="0"/>
              <a:t>AINE,</a:t>
            </a:r>
          </a:p>
          <a:p>
            <a:pPr marL="431800"/>
            <a:r>
              <a:rPr dirty="0">
                <a:latin typeface="Calibri"/>
                <a:cs typeface="Calibri"/>
              </a:rPr>
              <a:t>SE</a:t>
            </a:r>
            <a:r>
              <a:rPr spc="-25" dirty="0">
                <a:latin typeface="Calibri"/>
                <a:cs typeface="Calibri"/>
              </a:rPr>
              <a:t> </a:t>
            </a:r>
            <a:r>
              <a:rPr dirty="0">
                <a:latin typeface="Calibri"/>
                <a:cs typeface="Calibri"/>
              </a:rPr>
              <a:t>PR</a:t>
            </a:r>
            <a:r>
              <a:rPr spc="-30" dirty="0">
                <a:latin typeface="Calibri"/>
                <a:cs typeface="Calibri"/>
              </a:rPr>
              <a:t>E</a:t>
            </a:r>
            <a:r>
              <a:rPr dirty="0">
                <a:latin typeface="Calibri"/>
                <a:cs typeface="Calibri"/>
              </a:rPr>
              <a:t>SENTE </a:t>
            </a:r>
            <a:r>
              <a:rPr spc="-65" dirty="0">
                <a:latin typeface="Calibri"/>
                <a:cs typeface="Calibri"/>
              </a:rPr>
              <a:t>A</a:t>
            </a:r>
            <a:r>
              <a:rPr dirty="0">
                <a:latin typeface="Calibri"/>
                <a:cs typeface="Calibri"/>
              </a:rPr>
              <a:t>U </a:t>
            </a:r>
            <a:r>
              <a:rPr spc="-30" dirty="0">
                <a:latin typeface="Calibri"/>
                <a:cs typeface="Calibri"/>
              </a:rPr>
              <a:t>C</a:t>
            </a:r>
            <a:r>
              <a:rPr dirty="0">
                <a:latin typeface="Calibri"/>
                <a:cs typeface="Calibri"/>
              </a:rPr>
              <a:t>OMP</a:t>
            </a:r>
            <a:r>
              <a:rPr spc="-105" dirty="0">
                <a:latin typeface="Calibri"/>
                <a:cs typeface="Calibri"/>
              </a:rPr>
              <a:t>T</a:t>
            </a:r>
            <a:r>
              <a:rPr dirty="0">
                <a:latin typeface="Calibri"/>
                <a:cs typeface="Calibri"/>
              </a:rPr>
              <a:t>OI</a:t>
            </a:r>
            <a:r>
              <a:rPr spc="-15" dirty="0">
                <a:latin typeface="Calibri"/>
                <a:cs typeface="Calibri"/>
              </a:rPr>
              <a:t>R</a:t>
            </a:r>
            <a:r>
              <a:rPr dirty="0">
                <a:latin typeface="Calibri"/>
                <a:cs typeface="Calibri"/>
              </a:rPr>
              <a:t>…</a:t>
            </a:r>
          </a:p>
        </p:txBody>
      </p:sp>
      <p:sp>
        <p:nvSpPr>
          <p:cNvPr id="3" name="object 3"/>
          <p:cNvSpPr txBox="1"/>
          <p:nvPr/>
        </p:nvSpPr>
        <p:spPr>
          <a:xfrm>
            <a:off x="2441244" y="1562232"/>
            <a:ext cx="7571740" cy="754587"/>
          </a:xfrm>
          <a:prstGeom prst="rect">
            <a:avLst/>
          </a:prstGeom>
        </p:spPr>
        <p:txBody>
          <a:bodyPr vert="horz" wrap="square" lIns="0" tIns="0" rIns="0" bIns="0" rtlCol="0">
            <a:spAutoFit/>
          </a:bodyPr>
          <a:lstStyle/>
          <a:p>
            <a:pPr marL="91440">
              <a:lnSpc>
                <a:spcPts val="2915"/>
              </a:lnSpc>
            </a:pPr>
            <a:r>
              <a:rPr sz="2700" b="1" i="1" dirty="0">
                <a:solidFill>
                  <a:srgbClr val="001F5F"/>
                </a:solidFill>
                <a:latin typeface="Calibri"/>
                <a:cs typeface="Calibri"/>
              </a:rPr>
              <a:t>«</a:t>
            </a:r>
            <a:r>
              <a:rPr sz="2700" b="1" i="1" spc="-35" dirty="0">
                <a:solidFill>
                  <a:srgbClr val="001F5F"/>
                </a:solidFill>
                <a:latin typeface="Calibri"/>
                <a:cs typeface="Calibri"/>
              </a:rPr>
              <a:t> </a:t>
            </a:r>
            <a:r>
              <a:rPr sz="2700" b="1" i="1" spc="-15" dirty="0">
                <a:solidFill>
                  <a:srgbClr val="001F5F"/>
                </a:solidFill>
                <a:latin typeface="Calibri"/>
                <a:cs typeface="Calibri"/>
              </a:rPr>
              <a:t>J</a:t>
            </a:r>
            <a:r>
              <a:rPr sz="2700" b="1" i="1" dirty="0">
                <a:solidFill>
                  <a:srgbClr val="001F5F"/>
                </a:solidFill>
                <a:latin typeface="Calibri"/>
                <a:cs typeface="Calibri"/>
              </a:rPr>
              <a:t>e</a:t>
            </a:r>
            <a:r>
              <a:rPr sz="2700" b="1" i="1" spc="20" dirty="0">
                <a:solidFill>
                  <a:srgbClr val="001F5F"/>
                </a:solidFill>
                <a:latin typeface="Calibri"/>
                <a:cs typeface="Calibri"/>
              </a:rPr>
              <a:t> </a:t>
            </a:r>
            <a:r>
              <a:rPr sz="2700" b="1" i="1" spc="-5" dirty="0">
                <a:solidFill>
                  <a:srgbClr val="001F5F"/>
                </a:solidFill>
                <a:latin typeface="Calibri"/>
                <a:cs typeface="Calibri"/>
              </a:rPr>
              <a:t>v</a:t>
            </a:r>
            <a:r>
              <a:rPr sz="2700" b="1" i="1" spc="5" dirty="0">
                <a:solidFill>
                  <a:srgbClr val="001F5F"/>
                </a:solidFill>
                <a:latin typeface="Calibri"/>
                <a:cs typeface="Calibri"/>
              </a:rPr>
              <a:t>ou</a:t>
            </a:r>
            <a:r>
              <a:rPr sz="2700" b="1" i="1" dirty="0">
                <a:solidFill>
                  <a:srgbClr val="001F5F"/>
                </a:solidFill>
                <a:latin typeface="Calibri"/>
                <a:cs typeface="Calibri"/>
              </a:rPr>
              <a:t>d</a:t>
            </a:r>
            <a:r>
              <a:rPr sz="2700" b="1" i="1" spc="10" dirty="0">
                <a:solidFill>
                  <a:srgbClr val="001F5F"/>
                </a:solidFill>
                <a:latin typeface="Calibri"/>
                <a:cs typeface="Calibri"/>
              </a:rPr>
              <a:t>r</a:t>
            </a:r>
            <a:r>
              <a:rPr sz="2700" b="1" i="1" spc="-20" dirty="0">
                <a:solidFill>
                  <a:srgbClr val="001F5F"/>
                </a:solidFill>
                <a:latin typeface="Calibri"/>
                <a:cs typeface="Calibri"/>
              </a:rPr>
              <a:t>a</a:t>
            </a:r>
            <a:r>
              <a:rPr sz="2700" b="1" i="1" dirty="0">
                <a:solidFill>
                  <a:srgbClr val="001F5F"/>
                </a:solidFill>
                <a:latin typeface="Calibri"/>
                <a:cs typeface="Calibri"/>
              </a:rPr>
              <a:t>is</a:t>
            </a:r>
            <a:r>
              <a:rPr sz="2700" b="1" i="1" spc="-95" dirty="0">
                <a:solidFill>
                  <a:srgbClr val="001F5F"/>
                </a:solidFill>
                <a:latin typeface="Calibri"/>
                <a:cs typeface="Calibri"/>
              </a:rPr>
              <a:t> </a:t>
            </a:r>
            <a:r>
              <a:rPr sz="2700" b="1" i="1" spc="5" dirty="0">
                <a:solidFill>
                  <a:srgbClr val="001F5F"/>
                </a:solidFill>
                <a:latin typeface="Calibri"/>
                <a:cs typeface="Calibri"/>
              </a:rPr>
              <a:t>s</a:t>
            </a:r>
            <a:r>
              <a:rPr sz="2700" b="1" i="1" dirty="0">
                <a:solidFill>
                  <a:srgbClr val="001F5F"/>
                </a:solidFill>
                <a:latin typeface="Calibri"/>
                <a:cs typeface="Calibri"/>
              </a:rPr>
              <a:t>av</a:t>
            </a:r>
            <a:r>
              <a:rPr sz="2700" b="1" i="1" spc="5" dirty="0">
                <a:solidFill>
                  <a:srgbClr val="001F5F"/>
                </a:solidFill>
                <a:latin typeface="Calibri"/>
                <a:cs typeface="Calibri"/>
              </a:rPr>
              <a:t>o</a:t>
            </a:r>
            <a:r>
              <a:rPr sz="2700" b="1" i="1" dirty="0">
                <a:solidFill>
                  <a:srgbClr val="001F5F"/>
                </a:solidFill>
                <a:latin typeface="Calibri"/>
                <a:cs typeface="Calibri"/>
              </a:rPr>
              <a:t>ir</a:t>
            </a:r>
            <a:r>
              <a:rPr sz="2700" b="1" i="1" spc="-75" dirty="0">
                <a:solidFill>
                  <a:srgbClr val="001F5F"/>
                </a:solidFill>
                <a:latin typeface="Calibri"/>
                <a:cs typeface="Calibri"/>
              </a:rPr>
              <a:t> </a:t>
            </a:r>
            <a:r>
              <a:rPr sz="2700" b="1" i="1" spc="5" dirty="0">
                <a:solidFill>
                  <a:srgbClr val="001F5F"/>
                </a:solidFill>
                <a:latin typeface="Calibri"/>
                <a:cs typeface="Calibri"/>
              </a:rPr>
              <a:t>s</a:t>
            </a:r>
            <a:r>
              <a:rPr sz="2700" b="1" i="1" dirty="0">
                <a:solidFill>
                  <a:srgbClr val="001F5F"/>
                </a:solidFill>
                <a:latin typeface="Calibri"/>
                <a:cs typeface="Calibri"/>
              </a:rPr>
              <a:t>i </a:t>
            </a:r>
            <a:r>
              <a:rPr sz="2700" b="1" i="1" spc="-5" dirty="0">
                <a:solidFill>
                  <a:srgbClr val="001F5F"/>
                </a:solidFill>
                <a:latin typeface="Calibri"/>
                <a:cs typeface="Calibri"/>
              </a:rPr>
              <a:t>vo</a:t>
            </a:r>
            <a:r>
              <a:rPr sz="2700" b="1" i="1" spc="5" dirty="0">
                <a:solidFill>
                  <a:srgbClr val="001F5F"/>
                </a:solidFill>
                <a:latin typeface="Calibri"/>
                <a:cs typeface="Calibri"/>
              </a:rPr>
              <a:t>u</a:t>
            </a:r>
            <a:r>
              <a:rPr sz="2700" b="1" i="1" dirty="0">
                <a:solidFill>
                  <a:srgbClr val="001F5F"/>
                </a:solidFill>
                <a:latin typeface="Calibri"/>
                <a:cs typeface="Calibri"/>
              </a:rPr>
              <a:t>s</a:t>
            </a:r>
            <a:r>
              <a:rPr sz="2700" b="1" i="1" spc="-75" dirty="0">
                <a:solidFill>
                  <a:srgbClr val="001F5F"/>
                </a:solidFill>
                <a:latin typeface="Calibri"/>
                <a:cs typeface="Calibri"/>
              </a:rPr>
              <a:t> </a:t>
            </a:r>
            <a:r>
              <a:rPr sz="2700" b="1" i="1" spc="-5" dirty="0">
                <a:solidFill>
                  <a:srgbClr val="001F5F"/>
                </a:solidFill>
                <a:latin typeface="Calibri"/>
                <a:cs typeface="Calibri"/>
              </a:rPr>
              <a:t>v</a:t>
            </a:r>
            <a:r>
              <a:rPr sz="2700" b="1" i="1" spc="10" dirty="0">
                <a:solidFill>
                  <a:srgbClr val="001F5F"/>
                </a:solidFill>
                <a:latin typeface="Calibri"/>
                <a:cs typeface="Calibri"/>
              </a:rPr>
              <a:t>e</a:t>
            </a:r>
            <a:r>
              <a:rPr sz="2700" b="1" i="1" spc="5" dirty="0">
                <a:solidFill>
                  <a:srgbClr val="001F5F"/>
                </a:solidFill>
                <a:latin typeface="Calibri"/>
                <a:cs typeface="Calibri"/>
              </a:rPr>
              <a:t>n</a:t>
            </a:r>
            <a:r>
              <a:rPr sz="2700" b="1" i="1" dirty="0">
                <a:solidFill>
                  <a:srgbClr val="001F5F"/>
                </a:solidFill>
                <a:latin typeface="Calibri"/>
                <a:cs typeface="Calibri"/>
              </a:rPr>
              <a:t>dez</a:t>
            </a:r>
            <a:r>
              <a:rPr sz="2700" b="1" i="1" spc="-85" dirty="0">
                <a:solidFill>
                  <a:srgbClr val="001F5F"/>
                </a:solidFill>
                <a:latin typeface="Calibri"/>
                <a:cs typeface="Calibri"/>
              </a:rPr>
              <a:t> </a:t>
            </a:r>
            <a:r>
              <a:rPr sz="2700" b="1" i="1" dirty="0">
                <a:solidFill>
                  <a:srgbClr val="001F5F"/>
                </a:solidFill>
                <a:latin typeface="Calibri"/>
                <a:cs typeface="Calibri"/>
              </a:rPr>
              <a:t>d</a:t>
            </a:r>
            <a:r>
              <a:rPr sz="2700" b="1" i="1" spc="15" dirty="0">
                <a:solidFill>
                  <a:srgbClr val="001F5F"/>
                </a:solidFill>
                <a:latin typeface="Calibri"/>
                <a:cs typeface="Calibri"/>
              </a:rPr>
              <a:t>e</a:t>
            </a:r>
            <a:r>
              <a:rPr sz="2700" b="1" i="1" dirty="0">
                <a:solidFill>
                  <a:srgbClr val="001F5F"/>
                </a:solidFill>
                <a:latin typeface="Calibri"/>
                <a:cs typeface="Calibri"/>
              </a:rPr>
              <a:t>s</a:t>
            </a:r>
            <a:r>
              <a:rPr sz="2700" b="1" i="1" spc="-50" dirty="0">
                <a:solidFill>
                  <a:srgbClr val="001F5F"/>
                </a:solidFill>
                <a:latin typeface="Calibri"/>
                <a:cs typeface="Calibri"/>
              </a:rPr>
              <a:t> </a:t>
            </a:r>
            <a:r>
              <a:rPr sz="2700" b="1" i="1" dirty="0">
                <a:solidFill>
                  <a:srgbClr val="001F5F"/>
                </a:solidFill>
                <a:latin typeface="Calibri"/>
                <a:cs typeface="Calibri"/>
              </a:rPr>
              <a:t>a</a:t>
            </a:r>
            <a:r>
              <a:rPr sz="2700" b="1" i="1" spc="15" dirty="0">
                <a:solidFill>
                  <a:srgbClr val="001F5F"/>
                </a:solidFill>
                <a:latin typeface="Calibri"/>
                <a:cs typeface="Calibri"/>
              </a:rPr>
              <a:t>u</a:t>
            </a:r>
            <a:r>
              <a:rPr sz="2700" b="1" i="1" spc="-30" dirty="0">
                <a:solidFill>
                  <a:srgbClr val="001F5F"/>
                </a:solidFill>
                <a:latin typeface="Calibri"/>
                <a:cs typeface="Calibri"/>
              </a:rPr>
              <a:t>t</a:t>
            </a:r>
            <a:r>
              <a:rPr sz="2700" b="1" i="1" spc="5" dirty="0">
                <a:solidFill>
                  <a:srgbClr val="001F5F"/>
                </a:solidFill>
                <a:latin typeface="Calibri"/>
                <a:cs typeface="Calibri"/>
              </a:rPr>
              <a:t>o</a:t>
            </a:r>
            <a:r>
              <a:rPr sz="2700" b="1" i="1" spc="-30" dirty="0">
                <a:solidFill>
                  <a:srgbClr val="001F5F"/>
                </a:solidFill>
                <a:latin typeface="Calibri"/>
                <a:cs typeface="Calibri"/>
              </a:rPr>
              <a:t>t</a:t>
            </a:r>
            <a:r>
              <a:rPr sz="2700" b="1" i="1" spc="10" dirty="0">
                <a:solidFill>
                  <a:srgbClr val="001F5F"/>
                </a:solidFill>
                <a:latin typeface="Calibri"/>
                <a:cs typeface="Calibri"/>
              </a:rPr>
              <a:t>e</a:t>
            </a:r>
            <a:r>
              <a:rPr sz="2700" b="1" i="1" spc="-15" dirty="0">
                <a:solidFill>
                  <a:srgbClr val="001F5F"/>
                </a:solidFill>
                <a:latin typeface="Calibri"/>
                <a:cs typeface="Calibri"/>
              </a:rPr>
              <a:t>s</a:t>
            </a:r>
            <a:r>
              <a:rPr sz="2700" b="1" i="1" dirty="0">
                <a:solidFill>
                  <a:srgbClr val="001F5F"/>
                </a:solidFill>
                <a:latin typeface="Calibri"/>
                <a:cs typeface="Calibri"/>
              </a:rPr>
              <a:t>ts</a:t>
            </a:r>
            <a:r>
              <a:rPr sz="2700" b="1" i="1" spc="-75" dirty="0">
                <a:solidFill>
                  <a:srgbClr val="001F5F"/>
                </a:solidFill>
                <a:latin typeface="Calibri"/>
                <a:cs typeface="Calibri"/>
              </a:rPr>
              <a:t> </a:t>
            </a:r>
            <a:r>
              <a:rPr sz="2700" b="1" i="1" spc="-15" dirty="0">
                <a:solidFill>
                  <a:srgbClr val="001F5F"/>
                </a:solidFill>
                <a:latin typeface="Calibri"/>
                <a:cs typeface="Calibri"/>
              </a:rPr>
              <a:t>e</a:t>
            </a:r>
            <a:r>
              <a:rPr sz="2700" b="1" i="1" dirty="0">
                <a:solidFill>
                  <a:srgbClr val="001F5F"/>
                </a:solidFill>
                <a:latin typeface="Calibri"/>
                <a:cs typeface="Calibri"/>
              </a:rPr>
              <a:t>t</a:t>
            </a:r>
            <a:r>
              <a:rPr sz="2700" b="1" i="1" spc="-20" dirty="0">
                <a:solidFill>
                  <a:srgbClr val="001F5F"/>
                </a:solidFill>
                <a:latin typeface="Calibri"/>
                <a:cs typeface="Calibri"/>
              </a:rPr>
              <a:t> </a:t>
            </a:r>
            <a:r>
              <a:rPr sz="2700" b="1" i="1" dirty="0">
                <a:solidFill>
                  <a:srgbClr val="001F5F"/>
                </a:solidFill>
                <a:latin typeface="Calibri"/>
                <a:cs typeface="Calibri"/>
              </a:rPr>
              <a:t>à</a:t>
            </a:r>
            <a:endParaRPr sz="2700">
              <a:latin typeface="Calibri"/>
              <a:cs typeface="Calibri"/>
            </a:endParaRPr>
          </a:p>
          <a:p>
            <a:pPr marL="12700">
              <a:lnSpc>
                <a:spcPts val="2915"/>
              </a:lnSpc>
            </a:pPr>
            <a:r>
              <a:rPr sz="2700" b="1" i="1" dirty="0">
                <a:solidFill>
                  <a:srgbClr val="001F5F"/>
                </a:solidFill>
                <a:latin typeface="Calibri"/>
                <a:cs typeface="Calibri"/>
              </a:rPr>
              <a:t>q</a:t>
            </a:r>
            <a:r>
              <a:rPr sz="2700" b="1" i="1" spc="10" dirty="0">
                <a:solidFill>
                  <a:srgbClr val="001F5F"/>
                </a:solidFill>
                <a:latin typeface="Calibri"/>
                <a:cs typeface="Calibri"/>
              </a:rPr>
              <a:t>u</a:t>
            </a:r>
            <a:r>
              <a:rPr sz="2700" b="1" i="1" spc="5" dirty="0">
                <a:solidFill>
                  <a:srgbClr val="001F5F"/>
                </a:solidFill>
                <a:latin typeface="Calibri"/>
                <a:cs typeface="Calibri"/>
              </a:rPr>
              <a:t>e</a:t>
            </a:r>
            <a:r>
              <a:rPr sz="2700" b="1" i="1" dirty="0">
                <a:solidFill>
                  <a:srgbClr val="001F5F"/>
                </a:solidFill>
                <a:latin typeface="Calibri"/>
                <a:cs typeface="Calibri"/>
              </a:rPr>
              <a:t>l</a:t>
            </a:r>
            <a:r>
              <a:rPr sz="2700" b="1" i="1" spc="-55" dirty="0">
                <a:solidFill>
                  <a:srgbClr val="001F5F"/>
                </a:solidFill>
                <a:latin typeface="Calibri"/>
                <a:cs typeface="Calibri"/>
              </a:rPr>
              <a:t> </a:t>
            </a:r>
            <a:r>
              <a:rPr sz="2700" b="1" i="1" dirty="0">
                <a:solidFill>
                  <a:srgbClr val="001F5F"/>
                </a:solidFill>
                <a:latin typeface="Calibri"/>
                <a:cs typeface="Calibri"/>
              </a:rPr>
              <a:t>p</a:t>
            </a:r>
            <a:r>
              <a:rPr sz="2700" b="1" i="1" spc="5" dirty="0">
                <a:solidFill>
                  <a:srgbClr val="001F5F"/>
                </a:solidFill>
                <a:latin typeface="Calibri"/>
                <a:cs typeface="Calibri"/>
              </a:rPr>
              <a:t>r</a:t>
            </a:r>
            <a:r>
              <a:rPr sz="2700" b="1" i="1" dirty="0">
                <a:solidFill>
                  <a:srgbClr val="001F5F"/>
                </a:solidFill>
                <a:latin typeface="Calibri"/>
                <a:cs typeface="Calibri"/>
              </a:rPr>
              <a:t>ix</a:t>
            </a:r>
            <a:r>
              <a:rPr sz="2700" b="1" i="1" spc="-30" dirty="0">
                <a:solidFill>
                  <a:srgbClr val="001F5F"/>
                </a:solidFill>
                <a:latin typeface="Calibri"/>
                <a:cs typeface="Calibri"/>
              </a:rPr>
              <a:t> </a:t>
            </a:r>
            <a:r>
              <a:rPr sz="2700" b="1" i="1" dirty="0">
                <a:solidFill>
                  <a:srgbClr val="001F5F"/>
                </a:solidFill>
                <a:latin typeface="Calibri"/>
                <a:cs typeface="Calibri"/>
              </a:rPr>
              <a:t>?</a:t>
            </a:r>
            <a:r>
              <a:rPr sz="2700" b="1" i="1" spc="-10" dirty="0">
                <a:solidFill>
                  <a:srgbClr val="001F5F"/>
                </a:solidFill>
                <a:latin typeface="Calibri"/>
                <a:cs typeface="Calibri"/>
              </a:rPr>
              <a:t> </a:t>
            </a:r>
            <a:r>
              <a:rPr sz="2700" b="1" i="1" dirty="0">
                <a:solidFill>
                  <a:srgbClr val="001F5F"/>
                </a:solidFill>
                <a:latin typeface="Calibri"/>
                <a:cs typeface="Calibri"/>
              </a:rPr>
              <a:t>»</a:t>
            </a:r>
            <a:endParaRPr sz="2700">
              <a:latin typeface="Calibri"/>
              <a:cs typeface="Calibri"/>
            </a:endParaRPr>
          </a:p>
        </p:txBody>
      </p:sp>
      <p:sp>
        <p:nvSpPr>
          <p:cNvPr id="4" name="object 4"/>
          <p:cNvSpPr txBox="1"/>
          <p:nvPr/>
        </p:nvSpPr>
        <p:spPr>
          <a:xfrm>
            <a:off x="2441245" y="5598975"/>
            <a:ext cx="6340475" cy="492443"/>
          </a:xfrm>
          <a:prstGeom prst="rect">
            <a:avLst/>
          </a:prstGeom>
        </p:spPr>
        <p:txBody>
          <a:bodyPr vert="horz" wrap="square" lIns="0" tIns="0" rIns="0" bIns="0" rtlCol="0">
            <a:spAutoFit/>
          </a:bodyPr>
          <a:lstStyle/>
          <a:p>
            <a:pPr marL="12700"/>
            <a:r>
              <a:rPr sz="3200" b="1" spc="-35" dirty="0">
                <a:solidFill>
                  <a:srgbClr val="001F5F"/>
                </a:solidFill>
                <a:latin typeface="Calibri"/>
                <a:cs typeface="Calibri"/>
              </a:rPr>
              <a:t>C</a:t>
            </a:r>
            <a:r>
              <a:rPr sz="3200" b="1" spc="-25" dirty="0">
                <a:solidFill>
                  <a:srgbClr val="001F5F"/>
                </a:solidFill>
                <a:latin typeface="Calibri"/>
                <a:cs typeface="Calibri"/>
              </a:rPr>
              <a:t>omme</a:t>
            </a:r>
            <a:r>
              <a:rPr sz="3200" b="1" spc="-65" dirty="0">
                <a:solidFill>
                  <a:srgbClr val="001F5F"/>
                </a:solidFill>
                <a:latin typeface="Calibri"/>
                <a:cs typeface="Calibri"/>
              </a:rPr>
              <a:t>n</a:t>
            </a:r>
            <a:r>
              <a:rPr sz="3200" b="1" spc="-15" dirty="0">
                <a:solidFill>
                  <a:srgbClr val="001F5F"/>
                </a:solidFill>
                <a:latin typeface="Calibri"/>
                <a:cs typeface="Calibri"/>
              </a:rPr>
              <a:t>t</a:t>
            </a:r>
            <a:r>
              <a:rPr sz="3200" b="1" spc="35" dirty="0">
                <a:solidFill>
                  <a:srgbClr val="001F5F"/>
                </a:solidFill>
                <a:latin typeface="Calibri"/>
                <a:cs typeface="Calibri"/>
              </a:rPr>
              <a:t> </a:t>
            </a:r>
            <a:r>
              <a:rPr sz="3200" b="1" spc="-30" dirty="0">
                <a:solidFill>
                  <a:srgbClr val="001F5F"/>
                </a:solidFill>
                <a:latin typeface="Calibri"/>
                <a:cs typeface="Calibri"/>
              </a:rPr>
              <a:t>me</a:t>
            </a:r>
            <a:r>
              <a:rPr sz="3200" b="1" spc="-35" dirty="0">
                <a:solidFill>
                  <a:srgbClr val="001F5F"/>
                </a:solidFill>
                <a:latin typeface="Calibri"/>
                <a:cs typeface="Calibri"/>
              </a:rPr>
              <a:t>n</a:t>
            </a:r>
            <a:r>
              <a:rPr sz="3200" b="1" spc="-45" dirty="0">
                <a:solidFill>
                  <a:srgbClr val="001F5F"/>
                </a:solidFill>
                <a:latin typeface="Calibri"/>
                <a:cs typeface="Calibri"/>
              </a:rPr>
              <a:t>e</a:t>
            </a:r>
            <a:r>
              <a:rPr sz="3200" b="1" spc="-5" dirty="0">
                <a:solidFill>
                  <a:srgbClr val="001F5F"/>
                </a:solidFill>
                <a:latin typeface="Calibri"/>
                <a:cs typeface="Calibri"/>
              </a:rPr>
              <a:t>z-</a:t>
            </a:r>
            <a:r>
              <a:rPr sz="3200" b="1" spc="-45" dirty="0">
                <a:solidFill>
                  <a:srgbClr val="001F5F"/>
                </a:solidFill>
                <a:latin typeface="Calibri"/>
                <a:cs typeface="Calibri"/>
              </a:rPr>
              <a:t>v</a:t>
            </a:r>
            <a:r>
              <a:rPr sz="3200" b="1" spc="-20" dirty="0">
                <a:solidFill>
                  <a:srgbClr val="001F5F"/>
                </a:solidFill>
                <a:latin typeface="Calibri"/>
                <a:cs typeface="Calibri"/>
              </a:rPr>
              <a:t>ous</a:t>
            </a:r>
            <a:r>
              <a:rPr sz="3200" b="1" spc="5" dirty="0">
                <a:solidFill>
                  <a:srgbClr val="001F5F"/>
                </a:solidFill>
                <a:latin typeface="Calibri"/>
                <a:cs typeface="Calibri"/>
              </a:rPr>
              <a:t> </a:t>
            </a:r>
            <a:r>
              <a:rPr sz="3200" b="1" spc="-20" dirty="0">
                <a:solidFill>
                  <a:srgbClr val="001F5F"/>
                </a:solidFill>
                <a:latin typeface="Calibri"/>
                <a:cs typeface="Calibri"/>
              </a:rPr>
              <a:t>c</a:t>
            </a:r>
            <a:r>
              <a:rPr sz="3200" b="1" spc="-35" dirty="0">
                <a:solidFill>
                  <a:srgbClr val="001F5F"/>
                </a:solidFill>
                <a:latin typeface="Calibri"/>
                <a:cs typeface="Calibri"/>
              </a:rPr>
              <a:t>e</a:t>
            </a:r>
            <a:r>
              <a:rPr sz="3200" b="1" spc="-15" dirty="0">
                <a:solidFill>
                  <a:srgbClr val="001F5F"/>
                </a:solidFill>
                <a:latin typeface="Calibri"/>
                <a:cs typeface="Calibri"/>
              </a:rPr>
              <a:t>t</a:t>
            </a:r>
            <a:r>
              <a:rPr sz="3200" b="1" spc="15" dirty="0">
                <a:solidFill>
                  <a:srgbClr val="001F5F"/>
                </a:solidFill>
                <a:latin typeface="Calibri"/>
                <a:cs typeface="Calibri"/>
              </a:rPr>
              <a:t> </a:t>
            </a:r>
            <a:r>
              <a:rPr sz="3200" b="1" spc="-25" dirty="0">
                <a:solidFill>
                  <a:srgbClr val="001F5F"/>
                </a:solidFill>
                <a:latin typeface="Calibri"/>
                <a:cs typeface="Calibri"/>
              </a:rPr>
              <a:t>e</a:t>
            </a:r>
            <a:r>
              <a:rPr sz="3200" b="1" spc="-55" dirty="0">
                <a:solidFill>
                  <a:srgbClr val="001F5F"/>
                </a:solidFill>
                <a:latin typeface="Calibri"/>
                <a:cs typeface="Calibri"/>
              </a:rPr>
              <a:t>n</a:t>
            </a:r>
            <a:r>
              <a:rPr sz="3200" b="1" spc="-15" dirty="0">
                <a:solidFill>
                  <a:srgbClr val="001F5F"/>
                </a:solidFill>
                <a:latin typeface="Calibri"/>
                <a:cs typeface="Calibri"/>
              </a:rPr>
              <a:t>t</a:t>
            </a:r>
            <a:r>
              <a:rPr sz="3200" b="1" spc="-75" dirty="0">
                <a:solidFill>
                  <a:srgbClr val="001F5F"/>
                </a:solidFill>
                <a:latin typeface="Calibri"/>
                <a:cs typeface="Calibri"/>
              </a:rPr>
              <a:t>r</a:t>
            </a:r>
            <a:r>
              <a:rPr sz="3200" b="1" spc="-45" dirty="0">
                <a:solidFill>
                  <a:srgbClr val="001F5F"/>
                </a:solidFill>
                <a:latin typeface="Calibri"/>
                <a:cs typeface="Calibri"/>
              </a:rPr>
              <a:t>e</a:t>
            </a:r>
            <a:r>
              <a:rPr sz="3200" b="1" spc="-15" dirty="0">
                <a:solidFill>
                  <a:srgbClr val="001F5F"/>
                </a:solidFill>
                <a:latin typeface="Calibri"/>
                <a:cs typeface="Calibri"/>
              </a:rPr>
              <a:t>tien</a:t>
            </a:r>
            <a:r>
              <a:rPr sz="3200" b="1" spc="25" dirty="0">
                <a:solidFill>
                  <a:srgbClr val="001F5F"/>
                </a:solidFill>
                <a:latin typeface="Calibri"/>
                <a:cs typeface="Calibri"/>
              </a:rPr>
              <a:t> </a:t>
            </a:r>
            <a:r>
              <a:rPr sz="3200" b="1" spc="-15" dirty="0">
                <a:solidFill>
                  <a:srgbClr val="001F5F"/>
                </a:solidFill>
                <a:latin typeface="Calibri"/>
                <a:cs typeface="Calibri"/>
              </a:rPr>
              <a:t>?</a:t>
            </a:r>
            <a:endParaRPr sz="3200">
              <a:latin typeface="Calibri"/>
              <a:cs typeface="Calibri"/>
            </a:endParaRPr>
          </a:p>
        </p:txBody>
      </p:sp>
      <p:sp>
        <p:nvSpPr>
          <p:cNvPr id="5" name="object 5"/>
          <p:cNvSpPr/>
          <p:nvPr/>
        </p:nvSpPr>
        <p:spPr>
          <a:xfrm>
            <a:off x="3789426" y="2327279"/>
            <a:ext cx="4173474" cy="311950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173732" y="2938462"/>
            <a:ext cx="2205355" cy="424180"/>
          </a:xfrm>
          <a:custGeom>
            <a:avLst/>
            <a:gdLst/>
            <a:ahLst/>
            <a:cxnLst/>
            <a:rect l="l" t="t" r="r" b="b"/>
            <a:pathLst>
              <a:path w="2205354" h="424179">
                <a:moveTo>
                  <a:pt x="0" y="423862"/>
                </a:moveTo>
                <a:lnTo>
                  <a:pt x="2204974" y="423862"/>
                </a:lnTo>
                <a:lnTo>
                  <a:pt x="2204974" y="0"/>
                </a:lnTo>
                <a:lnTo>
                  <a:pt x="0" y="0"/>
                </a:lnTo>
                <a:lnTo>
                  <a:pt x="0" y="423862"/>
                </a:lnTo>
                <a:close/>
              </a:path>
            </a:pathLst>
          </a:custGeom>
          <a:solidFill>
            <a:srgbClr val="FFFFFF"/>
          </a:solidFill>
        </p:spPr>
        <p:txBody>
          <a:bodyPr wrap="square" lIns="0" tIns="0" rIns="0" bIns="0" rtlCol="0"/>
          <a:lstStyle/>
          <a:p>
            <a:endParaRPr/>
          </a:p>
        </p:txBody>
      </p:sp>
      <p:sp>
        <p:nvSpPr>
          <p:cNvPr id="7" name="object 7"/>
          <p:cNvSpPr/>
          <p:nvPr/>
        </p:nvSpPr>
        <p:spPr>
          <a:xfrm>
            <a:off x="5876925" y="2822575"/>
            <a:ext cx="1009650" cy="5715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25630" y="1379501"/>
            <a:ext cx="5761570" cy="4226798"/>
          </a:xfrm>
          <a:prstGeom prst="rect">
            <a:avLst/>
          </a:prstGeom>
        </p:spPr>
        <p:txBody>
          <a:bodyPr vert="horz" wrap="square" lIns="0" tIns="0" rIns="0" bIns="0" rtlCol="0">
            <a:spAutoFit/>
          </a:bodyPr>
          <a:lstStyle/>
          <a:p>
            <a:pPr marL="12700"/>
            <a:r>
              <a:rPr sz="2800" b="1" u="heavy" spc="20" dirty="0">
                <a:solidFill>
                  <a:srgbClr val="001F5F"/>
                </a:solidFill>
                <a:latin typeface="Calibri"/>
                <a:cs typeface="Calibri"/>
              </a:rPr>
              <a:t> </a:t>
            </a:r>
            <a:r>
              <a:rPr sz="2800" b="1" u="heavy" dirty="0">
                <a:solidFill>
                  <a:srgbClr val="001F5F"/>
                </a:solidFill>
                <a:latin typeface="Calibri"/>
                <a:cs typeface="Calibri"/>
              </a:rPr>
              <a:t>Scén</a:t>
            </a:r>
            <a:r>
              <a:rPr sz="2800" b="1" u="heavy" spc="5" dirty="0">
                <a:solidFill>
                  <a:srgbClr val="001F5F"/>
                </a:solidFill>
                <a:latin typeface="Calibri"/>
                <a:cs typeface="Calibri"/>
              </a:rPr>
              <a:t>a</a:t>
            </a:r>
            <a:r>
              <a:rPr sz="2800" b="1" u="heavy" spc="10" dirty="0">
                <a:solidFill>
                  <a:srgbClr val="001F5F"/>
                </a:solidFill>
                <a:latin typeface="Calibri"/>
                <a:cs typeface="Calibri"/>
              </a:rPr>
              <a:t>r</a:t>
            </a:r>
            <a:r>
              <a:rPr sz="2800" b="1" u="heavy" dirty="0">
                <a:solidFill>
                  <a:srgbClr val="001F5F"/>
                </a:solidFill>
                <a:latin typeface="Calibri"/>
                <a:cs typeface="Calibri"/>
              </a:rPr>
              <a:t>io</a:t>
            </a:r>
            <a:r>
              <a:rPr sz="2800" b="1" u="heavy" spc="-60" dirty="0">
                <a:solidFill>
                  <a:srgbClr val="001F5F"/>
                </a:solidFill>
                <a:latin typeface="Calibri"/>
                <a:cs typeface="Calibri"/>
              </a:rPr>
              <a:t> </a:t>
            </a:r>
            <a:r>
              <a:rPr sz="2800" b="1" u="heavy" dirty="0">
                <a:solidFill>
                  <a:srgbClr val="001F5F"/>
                </a:solidFill>
                <a:latin typeface="Calibri"/>
                <a:cs typeface="Calibri"/>
              </a:rPr>
              <a:t>3</a:t>
            </a:r>
            <a:endParaRPr sz="2800" dirty="0">
              <a:latin typeface="Calibri"/>
              <a:cs typeface="Calibri"/>
            </a:endParaRPr>
          </a:p>
          <a:p>
            <a:pPr marL="358775" marR="110489" indent="-344805">
              <a:spcBef>
                <a:spcPts val="535"/>
              </a:spcBef>
              <a:buClr>
                <a:srgbClr val="001F5F"/>
              </a:buClr>
              <a:buFont typeface="Arial"/>
              <a:buChar char="•"/>
              <a:tabLst>
                <a:tab pos="358775" algn="l"/>
              </a:tabLst>
            </a:pPr>
            <a:r>
              <a:rPr sz="2000" spc="-15" dirty="0">
                <a:solidFill>
                  <a:srgbClr val="001F5F"/>
                </a:solidFill>
                <a:latin typeface="Calibri"/>
                <a:cs typeface="Calibri"/>
              </a:rPr>
              <a:t>P</a:t>
            </a:r>
            <a:r>
              <a:rPr sz="2000" spc="-30" dirty="0">
                <a:solidFill>
                  <a:srgbClr val="001F5F"/>
                </a:solidFill>
                <a:latin typeface="Calibri"/>
                <a:cs typeface="Calibri"/>
              </a:rPr>
              <a:t>r</a:t>
            </a:r>
            <a:r>
              <a:rPr sz="2000" spc="-10" dirty="0">
                <a:solidFill>
                  <a:srgbClr val="001F5F"/>
                </a:solidFill>
                <a:latin typeface="Calibri"/>
                <a:cs typeface="Calibri"/>
              </a:rPr>
              <a:t>opo</a:t>
            </a:r>
            <a:r>
              <a:rPr sz="2000" spc="-25" dirty="0">
                <a:solidFill>
                  <a:srgbClr val="001F5F"/>
                </a:solidFill>
                <a:latin typeface="Calibri"/>
                <a:cs typeface="Calibri"/>
              </a:rPr>
              <a:t>s</a:t>
            </a:r>
            <a:r>
              <a:rPr sz="2000" spc="-10" dirty="0">
                <a:solidFill>
                  <a:srgbClr val="001F5F"/>
                </a:solidFill>
                <a:latin typeface="Calibri"/>
                <a:cs typeface="Calibri"/>
              </a:rPr>
              <a:t>er</a:t>
            </a:r>
            <a:r>
              <a:rPr sz="2000" spc="15" dirty="0">
                <a:solidFill>
                  <a:srgbClr val="001F5F"/>
                </a:solidFill>
                <a:latin typeface="Calibri"/>
                <a:cs typeface="Calibri"/>
              </a:rPr>
              <a:t> </a:t>
            </a:r>
            <a:r>
              <a:rPr sz="2000" spc="-5" dirty="0">
                <a:solidFill>
                  <a:srgbClr val="001F5F"/>
                </a:solidFill>
                <a:latin typeface="Calibri"/>
                <a:cs typeface="Calibri"/>
              </a:rPr>
              <a:t>a</a:t>
            </a:r>
            <a:r>
              <a:rPr sz="2000" spc="-15" dirty="0">
                <a:solidFill>
                  <a:srgbClr val="001F5F"/>
                </a:solidFill>
                <a:latin typeface="Calibri"/>
                <a:cs typeface="Calibri"/>
              </a:rPr>
              <a:t>u </a:t>
            </a:r>
            <a:r>
              <a:rPr sz="2000" spc="-10" dirty="0">
                <a:solidFill>
                  <a:srgbClr val="001F5F"/>
                </a:solidFill>
                <a:latin typeface="Calibri"/>
                <a:cs typeface="Calibri"/>
              </a:rPr>
              <a:t>p</a:t>
            </a:r>
            <a:r>
              <a:rPr sz="2000" spc="-30" dirty="0">
                <a:solidFill>
                  <a:srgbClr val="001F5F"/>
                </a:solidFill>
                <a:latin typeface="Calibri"/>
                <a:cs typeface="Calibri"/>
              </a:rPr>
              <a:t>a</a:t>
            </a:r>
            <a:r>
              <a:rPr sz="2000" spc="-10" dirty="0">
                <a:solidFill>
                  <a:srgbClr val="001F5F"/>
                </a:solidFill>
                <a:latin typeface="Calibri"/>
                <a:cs typeface="Calibri"/>
              </a:rPr>
              <a:t>tie</a:t>
            </a:r>
            <a:r>
              <a:rPr sz="2000" spc="-30" dirty="0">
                <a:solidFill>
                  <a:srgbClr val="001F5F"/>
                </a:solidFill>
                <a:latin typeface="Calibri"/>
                <a:cs typeface="Calibri"/>
              </a:rPr>
              <a:t>n</a:t>
            </a:r>
            <a:r>
              <a:rPr sz="2000" spc="-10" dirty="0">
                <a:solidFill>
                  <a:srgbClr val="001F5F"/>
                </a:solidFill>
                <a:latin typeface="Calibri"/>
                <a:cs typeface="Calibri"/>
              </a:rPr>
              <a:t>t</a:t>
            </a:r>
            <a:r>
              <a:rPr sz="2000" spc="25" dirty="0">
                <a:solidFill>
                  <a:srgbClr val="001F5F"/>
                </a:solidFill>
                <a:latin typeface="Calibri"/>
                <a:cs typeface="Calibri"/>
              </a:rPr>
              <a:t> </a:t>
            </a:r>
            <a:r>
              <a:rPr sz="2000" spc="-5" dirty="0">
                <a:solidFill>
                  <a:srgbClr val="001F5F"/>
                </a:solidFill>
                <a:latin typeface="Calibri"/>
                <a:cs typeface="Calibri"/>
              </a:rPr>
              <a:t>d</a:t>
            </a:r>
            <a:r>
              <a:rPr sz="2000" spc="-145" dirty="0">
                <a:solidFill>
                  <a:srgbClr val="001F5F"/>
                </a:solidFill>
                <a:latin typeface="Calibri"/>
                <a:cs typeface="Calibri"/>
              </a:rPr>
              <a:t>’</a:t>
            </a:r>
            <a:r>
              <a:rPr sz="2000" spc="-5" dirty="0">
                <a:solidFill>
                  <a:srgbClr val="001F5F"/>
                </a:solidFill>
                <a:latin typeface="Calibri"/>
                <a:cs typeface="Calibri"/>
              </a:rPr>
              <a:t>all</a:t>
            </a:r>
            <a:r>
              <a:rPr sz="2000" spc="-20" dirty="0">
                <a:solidFill>
                  <a:srgbClr val="001F5F"/>
                </a:solidFill>
                <a:latin typeface="Calibri"/>
                <a:cs typeface="Calibri"/>
              </a:rPr>
              <a:t>e</a:t>
            </a:r>
            <a:r>
              <a:rPr sz="2000" spc="-10" dirty="0">
                <a:solidFill>
                  <a:srgbClr val="001F5F"/>
                </a:solidFill>
                <a:latin typeface="Calibri"/>
                <a:cs typeface="Calibri"/>
              </a:rPr>
              <a:t>r</a:t>
            </a:r>
            <a:r>
              <a:rPr sz="2000" spc="25" dirty="0">
                <a:solidFill>
                  <a:srgbClr val="001F5F"/>
                </a:solidFill>
                <a:latin typeface="Calibri"/>
                <a:cs typeface="Calibri"/>
              </a:rPr>
              <a:t> </a:t>
            </a:r>
            <a:r>
              <a:rPr sz="2000" spc="-5" dirty="0">
                <a:solidFill>
                  <a:srgbClr val="001F5F"/>
                </a:solidFill>
                <a:latin typeface="Calibri"/>
                <a:cs typeface="Calibri"/>
              </a:rPr>
              <a:t>di</a:t>
            </a:r>
            <a:r>
              <a:rPr sz="2000" spc="-25" dirty="0">
                <a:solidFill>
                  <a:srgbClr val="001F5F"/>
                </a:solidFill>
                <a:latin typeface="Calibri"/>
                <a:cs typeface="Calibri"/>
              </a:rPr>
              <a:t>s</a:t>
            </a:r>
            <a:r>
              <a:rPr sz="2000" spc="-10" dirty="0">
                <a:solidFill>
                  <a:srgbClr val="001F5F"/>
                </a:solidFill>
                <a:latin typeface="Calibri"/>
                <a:cs typeface="Calibri"/>
              </a:rPr>
              <a:t>cu</a:t>
            </a:r>
            <a:r>
              <a:rPr sz="2000" spc="-30" dirty="0">
                <a:solidFill>
                  <a:srgbClr val="001F5F"/>
                </a:solidFill>
                <a:latin typeface="Calibri"/>
                <a:cs typeface="Calibri"/>
              </a:rPr>
              <a:t>t</a:t>
            </a:r>
            <a:r>
              <a:rPr sz="2000" spc="-10" dirty="0">
                <a:solidFill>
                  <a:srgbClr val="001F5F"/>
                </a:solidFill>
                <a:latin typeface="Calibri"/>
                <a:cs typeface="Calibri"/>
              </a:rPr>
              <a:t>er</a:t>
            </a:r>
            <a:r>
              <a:rPr sz="2000" spc="50" dirty="0">
                <a:solidFill>
                  <a:srgbClr val="001F5F"/>
                </a:solidFill>
                <a:latin typeface="Calibri"/>
                <a:cs typeface="Calibri"/>
              </a:rPr>
              <a:t> </a:t>
            </a:r>
            <a:r>
              <a:rPr sz="2000" spc="-10" dirty="0">
                <a:solidFill>
                  <a:srgbClr val="001F5F"/>
                </a:solidFill>
                <a:latin typeface="Calibri"/>
                <a:cs typeface="Calibri"/>
              </a:rPr>
              <a:t>à</a:t>
            </a:r>
            <a:r>
              <a:rPr sz="2000" spc="-5" dirty="0">
                <a:solidFill>
                  <a:srgbClr val="001F5F"/>
                </a:solidFill>
                <a:latin typeface="Calibri"/>
                <a:cs typeface="Calibri"/>
              </a:rPr>
              <a:t> </a:t>
            </a:r>
            <a:r>
              <a:rPr sz="2000" dirty="0">
                <a:solidFill>
                  <a:srgbClr val="001F5F"/>
                </a:solidFill>
                <a:latin typeface="Calibri"/>
                <a:cs typeface="Calibri"/>
              </a:rPr>
              <a:t>l</a:t>
            </a:r>
            <a:r>
              <a:rPr sz="2000" spc="-145" dirty="0">
                <a:solidFill>
                  <a:srgbClr val="001F5F"/>
                </a:solidFill>
                <a:latin typeface="Calibri"/>
                <a:cs typeface="Calibri"/>
              </a:rPr>
              <a:t>’</a:t>
            </a:r>
            <a:r>
              <a:rPr sz="2000" spc="-10" dirty="0">
                <a:solidFill>
                  <a:srgbClr val="001F5F"/>
                </a:solidFill>
                <a:latin typeface="Calibri"/>
                <a:cs typeface="Calibri"/>
              </a:rPr>
              <a:t>é</a:t>
            </a:r>
            <a:r>
              <a:rPr sz="2000" spc="-45" dirty="0">
                <a:solidFill>
                  <a:srgbClr val="001F5F"/>
                </a:solidFill>
                <a:latin typeface="Calibri"/>
                <a:cs typeface="Calibri"/>
              </a:rPr>
              <a:t>c</a:t>
            </a:r>
            <a:r>
              <a:rPr sz="2000" spc="-5" dirty="0">
                <a:solidFill>
                  <a:srgbClr val="001F5F"/>
                </a:solidFill>
                <a:latin typeface="Calibri"/>
                <a:cs typeface="Calibri"/>
              </a:rPr>
              <a:t>a</a:t>
            </a:r>
            <a:r>
              <a:rPr sz="2000" spc="-10" dirty="0">
                <a:solidFill>
                  <a:srgbClr val="001F5F"/>
                </a:solidFill>
                <a:latin typeface="Calibri"/>
                <a:cs typeface="Calibri"/>
              </a:rPr>
              <a:t>rt</a:t>
            </a:r>
            <a:r>
              <a:rPr sz="2000" spc="55" dirty="0">
                <a:solidFill>
                  <a:srgbClr val="001F5F"/>
                </a:solidFill>
                <a:latin typeface="Calibri"/>
                <a:cs typeface="Calibri"/>
              </a:rPr>
              <a:t> </a:t>
            </a:r>
            <a:r>
              <a:rPr sz="2000" spc="-5" dirty="0">
                <a:solidFill>
                  <a:srgbClr val="001F5F"/>
                </a:solidFill>
                <a:latin typeface="Calibri"/>
                <a:cs typeface="Calibri"/>
              </a:rPr>
              <a:t>dan</a:t>
            </a:r>
            <a:r>
              <a:rPr sz="2000" spc="-10" dirty="0">
                <a:solidFill>
                  <a:srgbClr val="001F5F"/>
                </a:solidFill>
                <a:latin typeface="Calibri"/>
                <a:cs typeface="Calibri"/>
              </a:rPr>
              <a:t>s u</a:t>
            </a:r>
            <a:r>
              <a:rPr sz="2000" spc="-15" dirty="0">
                <a:solidFill>
                  <a:srgbClr val="001F5F"/>
                </a:solidFill>
                <a:latin typeface="Calibri"/>
                <a:cs typeface="Calibri"/>
              </a:rPr>
              <a:t>n </a:t>
            </a:r>
            <a:r>
              <a:rPr sz="2000" spc="-10" dirty="0">
                <a:solidFill>
                  <a:srgbClr val="001F5F"/>
                </a:solidFill>
                <a:latin typeface="Calibri"/>
                <a:cs typeface="Calibri"/>
              </a:rPr>
              <a:t>e</a:t>
            </a:r>
            <a:r>
              <a:rPr sz="2000" spc="-30" dirty="0">
                <a:solidFill>
                  <a:srgbClr val="001F5F"/>
                </a:solidFill>
                <a:latin typeface="Calibri"/>
                <a:cs typeface="Calibri"/>
              </a:rPr>
              <a:t>s</a:t>
            </a:r>
            <a:r>
              <a:rPr sz="2000" spc="-10" dirty="0">
                <a:solidFill>
                  <a:srgbClr val="001F5F"/>
                </a:solidFill>
                <a:latin typeface="Calibri"/>
                <a:cs typeface="Calibri"/>
              </a:rPr>
              <a:t>p</a:t>
            </a:r>
            <a:r>
              <a:rPr sz="2000" spc="-5" dirty="0">
                <a:solidFill>
                  <a:srgbClr val="001F5F"/>
                </a:solidFill>
                <a:latin typeface="Calibri"/>
                <a:cs typeface="Calibri"/>
              </a:rPr>
              <a:t>a</a:t>
            </a:r>
            <a:r>
              <a:rPr sz="2000" spc="-10" dirty="0">
                <a:solidFill>
                  <a:srgbClr val="001F5F"/>
                </a:solidFill>
                <a:latin typeface="Calibri"/>
                <a:cs typeface="Calibri"/>
              </a:rPr>
              <a:t>ce</a:t>
            </a:r>
            <a:r>
              <a:rPr sz="2000" spc="40" dirty="0">
                <a:solidFill>
                  <a:srgbClr val="001F5F"/>
                </a:solidFill>
                <a:latin typeface="Calibri"/>
                <a:cs typeface="Calibri"/>
              </a:rPr>
              <a:t> </a:t>
            </a:r>
            <a:r>
              <a:rPr sz="2000" spc="-10" dirty="0">
                <a:solidFill>
                  <a:srgbClr val="001F5F"/>
                </a:solidFill>
                <a:latin typeface="Calibri"/>
                <a:cs typeface="Calibri"/>
              </a:rPr>
              <a:t>de</a:t>
            </a:r>
            <a:r>
              <a:rPr sz="2000" spc="-5" dirty="0">
                <a:solidFill>
                  <a:srgbClr val="001F5F"/>
                </a:solidFill>
                <a:latin typeface="Calibri"/>
                <a:cs typeface="Calibri"/>
              </a:rPr>
              <a:t> </a:t>
            </a:r>
            <a:r>
              <a:rPr sz="2000" b="1" spc="-5" dirty="0">
                <a:solidFill>
                  <a:srgbClr val="001F5F"/>
                </a:solidFill>
                <a:latin typeface="Calibri"/>
                <a:cs typeface="Calibri"/>
              </a:rPr>
              <a:t>c</a:t>
            </a:r>
            <a:r>
              <a:rPr sz="2000" b="1" spc="-10" dirty="0">
                <a:solidFill>
                  <a:srgbClr val="001F5F"/>
                </a:solidFill>
                <a:latin typeface="Calibri"/>
                <a:cs typeface="Calibri"/>
              </a:rPr>
              <a:t>o</a:t>
            </a:r>
            <a:r>
              <a:rPr sz="2000" b="1" spc="-5" dirty="0">
                <a:solidFill>
                  <a:srgbClr val="001F5F"/>
                </a:solidFill>
                <a:latin typeface="Calibri"/>
                <a:cs typeface="Calibri"/>
              </a:rPr>
              <a:t>n</a:t>
            </a:r>
            <a:r>
              <a:rPr sz="2000" b="1" spc="-15" dirty="0">
                <a:solidFill>
                  <a:srgbClr val="001F5F"/>
                </a:solidFill>
                <a:latin typeface="Calibri"/>
                <a:cs typeface="Calibri"/>
              </a:rPr>
              <a:t>f</a:t>
            </a:r>
            <a:r>
              <a:rPr sz="2000" b="1" spc="-25" dirty="0">
                <a:solidFill>
                  <a:srgbClr val="001F5F"/>
                </a:solidFill>
                <a:latin typeface="Calibri"/>
                <a:cs typeface="Calibri"/>
              </a:rPr>
              <a:t>i</a:t>
            </a:r>
            <a:r>
              <a:rPr sz="2000" b="1" spc="-5" dirty="0">
                <a:solidFill>
                  <a:srgbClr val="001F5F"/>
                </a:solidFill>
                <a:latin typeface="Calibri"/>
                <a:cs typeface="Calibri"/>
              </a:rPr>
              <a:t>de</a:t>
            </a:r>
            <a:r>
              <a:rPr sz="2000" b="1" spc="-30" dirty="0">
                <a:solidFill>
                  <a:srgbClr val="001F5F"/>
                </a:solidFill>
                <a:latin typeface="Calibri"/>
                <a:cs typeface="Calibri"/>
              </a:rPr>
              <a:t>n</a:t>
            </a:r>
            <a:r>
              <a:rPr sz="2000" b="1" spc="-10" dirty="0">
                <a:solidFill>
                  <a:srgbClr val="001F5F"/>
                </a:solidFill>
                <a:latin typeface="Calibri"/>
                <a:cs typeface="Calibri"/>
              </a:rPr>
              <a:t>tia</a:t>
            </a:r>
            <a:r>
              <a:rPr sz="2000" b="1" spc="-20" dirty="0">
                <a:solidFill>
                  <a:srgbClr val="001F5F"/>
                </a:solidFill>
                <a:latin typeface="Calibri"/>
                <a:cs typeface="Calibri"/>
              </a:rPr>
              <a:t>l</a:t>
            </a:r>
            <a:r>
              <a:rPr sz="2000" b="1" spc="-15" dirty="0">
                <a:solidFill>
                  <a:srgbClr val="001F5F"/>
                </a:solidFill>
                <a:latin typeface="Calibri"/>
                <a:cs typeface="Calibri"/>
              </a:rPr>
              <a:t>i</a:t>
            </a:r>
            <a:r>
              <a:rPr sz="2000" b="1" spc="-30" dirty="0">
                <a:solidFill>
                  <a:srgbClr val="001F5F"/>
                </a:solidFill>
                <a:latin typeface="Calibri"/>
                <a:cs typeface="Calibri"/>
              </a:rPr>
              <a:t>t</a:t>
            </a:r>
            <a:r>
              <a:rPr sz="2000" b="1" spc="-10" dirty="0">
                <a:solidFill>
                  <a:srgbClr val="001F5F"/>
                </a:solidFill>
                <a:latin typeface="Calibri"/>
                <a:cs typeface="Calibri"/>
              </a:rPr>
              <a:t>é</a:t>
            </a:r>
            <a:endParaRPr sz="2000" dirty="0">
              <a:latin typeface="Calibri"/>
              <a:cs typeface="Calibri"/>
            </a:endParaRPr>
          </a:p>
          <a:p>
            <a:pPr marL="358775" indent="-344805">
              <a:spcBef>
                <a:spcPts val="480"/>
              </a:spcBef>
              <a:buClr>
                <a:srgbClr val="001F5F"/>
              </a:buClr>
              <a:buFont typeface="Arial"/>
              <a:buChar char="•"/>
              <a:tabLst>
                <a:tab pos="358775" algn="l"/>
              </a:tabLst>
            </a:pPr>
            <a:r>
              <a:rPr sz="2000" spc="-155" dirty="0">
                <a:solidFill>
                  <a:srgbClr val="001F5F"/>
                </a:solidFill>
                <a:latin typeface="Calibri"/>
                <a:cs typeface="Calibri"/>
              </a:rPr>
              <a:t>L</a:t>
            </a:r>
            <a:r>
              <a:rPr sz="2000" spc="-5" dirty="0">
                <a:solidFill>
                  <a:srgbClr val="001F5F"/>
                </a:solidFill>
                <a:latin typeface="Calibri"/>
                <a:cs typeface="Calibri"/>
              </a:rPr>
              <a:t>’i</a:t>
            </a:r>
            <a:r>
              <a:rPr sz="2000" spc="-25" dirty="0">
                <a:solidFill>
                  <a:srgbClr val="001F5F"/>
                </a:solidFill>
                <a:latin typeface="Calibri"/>
                <a:cs typeface="Calibri"/>
              </a:rPr>
              <a:t>n</a:t>
            </a:r>
            <a:r>
              <a:rPr sz="2000" spc="-30"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r</a:t>
            </a:r>
            <a:r>
              <a:rPr sz="2000" spc="-35" dirty="0">
                <a:solidFill>
                  <a:srgbClr val="001F5F"/>
                </a:solidFill>
                <a:latin typeface="Calibri"/>
                <a:cs typeface="Calibri"/>
              </a:rPr>
              <a:t>r</a:t>
            </a:r>
            <a:r>
              <a:rPr sz="2000" spc="-10" dirty="0">
                <a:solidFill>
                  <a:srgbClr val="001F5F"/>
                </a:solidFill>
                <a:latin typeface="Calibri"/>
                <a:cs typeface="Calibri"/>
              </a:rPr>
              <a:t>o</a:t>
            </a:r>
            <a:r>
              <a:rPr sz="2000" spc="-40" dirty="0">
                <a:solidFill>
                  <a:srgbClr val="001F5F"/>
                </a:solidFill>
                <a:latin typeface="Calibri"/>
                <a:cs typeface="Calibri"/>
              </a:rPr>
              <a:t>g</a:t>
            </a:r>
            <a:r>
              <a:rPr sz="2000" spc="-20" dirty="0">
                <a:solidFill>
                  <a:srgbClr val="001F5F"/>
                </a:solidFill>
                <a:latin typeface="Calibri"/>
                <a:cs typeface="Calibri"/>
              </a:rPr>
              <a:t>e</a:t>
            </a:r>
            <a:r>
              <a:rPr sz="2000" spc="-10" dirty="0">
                <a:solidFill>
                  <a:srgbClr val="001F5F"/>
                </a:solidFill>
                <a:latin typeface="Calibri"/>
                <a:cs typeface="Calibri"/>
              </a:rPr>
              <a:t>r</a:t>
            </a:r>
            <a:r>
              <a:rPr sz="2000" spc="50" dirty="0">
                <a:solidFill>
                  <a:srgbClr val="001F5F"/>
                </a:solidFill>
                <a:latin typeface="Calibri"/>
                <a:cs typeface="Calibri"/>
              </a:rPr>
              <a:t> </a:t>
            </a:r>
            <a:r>
              <a:rPr sz="2000" spc="-25" dirty="0">
                <a:solidFill>
                  <a:srgbClr val="001F5F"/>
                </a:solidFill>
                <a:latin typeface="Calibri"/>
                <a:cs typeface="Calibri"/>
              </a:rPr>
              <a:t>s</a:t>
            </a:r>
            <a:r>
              <a:rPr sz="2000" spc="-5" dirty="0">
                <a:solidFill>
                  <a:srgbClr val="001F5F"/>
                </a:solidFill>
                <a:latin typeface="Calibri"/>
                <a:cs typeface="Calibri"/>
              </a:rPr>
              <a:t>u</a:t>
            </a:r>
            <a:r>
              <a:rPr sz="2000" spc="-10" dirty="0">
                <a:solidFill>
                  <a:srgbClr val="001F5F"/>
                </a:solidFill>
                <a:latin typeface="Calibri"/>
                <a:cs typeface="Calibri"/>
              </a:rPr>
              <a:t>r</a:t>
            </a:r>
            <a:r>
              <a:rPr sz="2000" dirty="0">
                <a:solidFill>
                  <a:srgbClr val="001F5F"/>
                </a:solidFill>
                <a:latin typeface="Calibri"/>
                <a:cs typeface="Calibri"/>
              </a:rPr>
              <a:t> </a:t>
            </a:r>
            <a:r>
              <a:rPr lang="fr-FR" sz="2000" spc="5" dirty="0" smtClean="0">
                <a:solidFill>
                  <a:srgbClr val="001F5F"/>
                </a:solidFill>
                <a:latin typeface="Calibri"/>
                <a:cs typeface="Calibri"/>
              </a:rPr>
              <a:t>les </a:t>
            </a:r>
            <a:r>
              <a:rPr sz="2000" spc="-60" dirty="0" smtClean="0">
                <a:solidFill>
                  <a:srgbClr val="001F5F"/>
                </a:solidFill>
                <a:latin typeface="Calibri"/>
                <a:cs typeface="Calibri"/>
              </a:rPr>
              <a:t>r</a:t>
            </a:r>
            <a:r>
              <a:rPr sz="2000" spc="-5" dirty="0" smtClean="0">
                <a:solidFill>
                  <a:srgbClr val="001F5F"/>
                </a:solidFill>
                <a:latin typeface="Calibri"/>
                <a:cs typeface="Calibri"/>
              </a:rPr>
              <a:t>ai</a:t>
            </a:r>
            <a:r>
              <a:rPr sz="2000" spc="-25" dirty="0" smtClean="0">
                <a:solidFill>
                  <a:srgbClr val="001F5F"/>
                </a:solidFill>
                <a:latin typeface="Calibri"/>
                <a:cs typeface="Calibri"/>
              </a:rPr>
              <a:t>s</a:t>
            </a:r>
            <a:r>
              <a:rPr sz="2000" spc="-10" dirty="0" smtClean="0">
                <a:solidFill>
                  <a:srgbClr val="001F5F"/>
                </a:solidFill>
                <a:latin typeface="Calibri"/>
                <a:cs typeface="Calibri"/>
              </a:rPr>
              <a:t>o</a:t>
            </a:r>
            <a:r>
              <a:rPr sz="2000" spc="-5" dirty="0" smtClean="0">
                <a:solidFill>
                  <a:srgbClr val="001F5F"/>
                </a:solidFill>
                <a:latin typeface="Calibri"/>
                <a:cs typeface="Calibri"/>
              </a:rPr>
              <a:t>n</a:t>
            </a:r>
            <a:r>
              <a:rPr sz="2000" spc="-25" dirty="0" smtClean="0">
                <a:solidFill>
                  <a:srgbClr val="001F5F"/>
                </a:solidFill>
                <a:latin typeface="Calibri"/>
                <a:cs typeface="Calibri"/>
              </a:rPr>
              <a:t>s</a:t>
            </a:r>
            <a:r>
              <a:rPr sz="2000" spc="-60" dirty="0" smtClean="0">
                <a:solidFill>
                  <a:srgbClr val="001F5F"/>
                </a:solidFill>
                <a:latin typeface="Calibri"/>
                <a:cs typeface="Calibri"/>
              </a:rPr>
              <a:t>/</a:t>
            </a:r>
            <a:r>
              <a:rPr sz="2000" spc="-10" dirty="0" smtClean="0">
                <a:solidFill>
                  <a:srgbClr val="001F5F"/>
                </a:solidFill>
                <a:latin typeface="Calibri"/>
                <a:cs typeface="Calibri"/>
              </a:rPr>
              <a:t>ch</a:t>
            </a:r>
            <a:r>
              <a:rPr sz="2000" spc="-35" dirty="0" smtClean="0">
                <a:solidFill>
                  <a:srgbClr val="001F5F"/>
                </a:solidFill>
                <a:latin typeface="Calibri"/>
                <a:cs typeface="Calibri"/>
              </a:rPr>
              <a:t>r</a:t>
            </a:r>
            <a:r>
              <a:rPr sz="2000" spc="-10" dirty="0" smtClean="0">
                <a:solidFill>
                  <a:srgbClr val="001F5F"/>
                </a:solidFill>
                <a:latin typeface="Calibri"/>
                <a:cs typeface="Calibri"/>
              </a:rPr>
              <a:t>o</a:t>
            </a:r>
            <a:r>
              <a:rPr sz="2000" spc="-5" dirty="0" smtClean="0">
                <a:solidFill>
                  <a:srgbClr val="001F5F"/>
                </a:solidFill>
                <a:latin typeface="Calibri"/>
                <a:cs typeface="Calibri"/>
              </a:rPr>
              <a:t>n</a:t>
            </a:r>
            <a:r>
              <a:rPr sz="2000" spc="-10" dirty="0" smtClean="0">
                <a:solidFill>
                  <a:srgbClr val="001F5F"/>
                </a:solidFill>
                <a:latin typeface="Calibri"/>
                <a:cs typeface="Calibri"/>
              </a:rPr>
              <a:t>ologie</a:t>
            </a:r>
            <a:r>
              <a:rPr sz="2000" spc="55" dirty="0" smtClean="0">
                <a:solidFill>
                  <a:srgbClr val="001F5F"/>
                </a:solidFill>
                <a:latin typeface="Calibri"/>
                <a:cs typeface="Calibri"/>
              </a:rPr>
              <a:t> </a:t>
            </a:r>
            <a:r>
              <a:rPr sz="2000" spc="-10" dirty="0">
                <a:solidFill>
                  <a:srgbClr val="001F5F"/>
                </a:solidFill>
                <a:latin typeface="Calibri"/>
                <a:cs typeface="Calibri"/>
              </a:rPr>
              <a:t>?</a:t>
            </a:r>
            <a:endParaRPr sz="2000" dirty="0">
              <a:latin typeface="Calibri"/>
              <a:cs typeface="Calibri"/>
            </a:endParaRPr>
          </a:p>
          <a:p>
            <a:pPr>
              <a:spcBef>
                <a:spcPts val="50"/>
              </a:spcBef>
            </a:pPr>
            <a:endParaRPr sz="2950" dirty="0">
              <a:latin typeface="Times New Roman"/>
              <a:cs typeface="Times New Roman"/>
            </a:endParaRPr>
          </a:p>
          <a:p>
            <a:pPr marL="13970" marR="74930"/>
            <a:r>
              <a:rPr sz="2400" b="1" i="1" dirty="0">
                <a:solidFill>
                  <a:srgbClr val="001F5F"/>
                </a:solidFill>
                <a:latin typeface="Calibri"/>
                <a:cs typeface="Calibri"/>
              </a:rPr>
              <a:t>«</a:t>
            </a:r>
            <a:r>
              <a:rPr sz="2400" b="1" i="1" spc="-10" dirty="0">
                <a:solidFill>
                  <a:srgbClr val="001F5F"/>
                </a:solidFill>
                <a:latin typeface="Calibri"/>
                <a:cs typeface="Calibri"/>
              </a:rPr>
              <a:t> </a:t>
            </a:r>
            <a:r>
              <a:rPr sz="2400" b="1" i="1" spc="-5" dirty="0">
                <a:solidFill>
                  <a:srgbClr val="001F5F"/>
                </a:solidFill>
                <a:latin typeface="Calibri"/>
                <a:cs typeface="Calibri"/>
              </a:rPr>
              <a:t>J</a:t>
            </a:r>
            <a:r>
              <a:rPr sz="2400" b="1" i="1" dirty="0">
                <a:solidFill>
                  <a:srgbClr val="001F5F"/>
                </a:solidFill>
                <a:latin typeface="Calibri"/>
                <a:cs typeface="Calibri"/>
              </a:rPr>
              <a:t>e voudra</a:t>
            </a:r>
            <a:r>
              <a:rPr sz="2400" b="1" i="1" spc="10" dirty="0">
                <a:solidFill>
                  <a:srgbClr val="001F5F"/>
                </a:solidFill>
                <a:latin typeface="Calibri"/>
                <a:cs typeface="Calibri"/>
              </a:rPr>
              <a:t>i</a:t>
            </a:r>
            <a:r>
              <a:rPr sz="2400" b="1" i="1" dirty="0">
                <a:solidFill>
                  <a:srgbClr val="001F5F"/>
                </a:solidFill>
                <a:latin typeface="Calibri"/>
                <a:cs typeface="Calibri"/>
              </a:rPr>
              <a:t>s</a:t>
            </a:r>
            <a:r>
              <a:rPr sz="2400" b="1" i="1" spc="-50" dirty="0">
                <a:solidFill>
                  <a:srgbClr val="001F5F"/>
                </a:solidFill>
                <a:latin typeface="Calibri"/>
                <a:cs typeface="Calibri"/>
              </a:rPr>
              <a:t> </a:t>
            </a:r>
            <a:r>
              <a:rPr sz="2400" b="1" i="1" spc="-20" dirty="0">
                <a:solidFill>
                  <a:srgbClr val="001F5F"/>
                </a:solidFill>
                <a:latin typeface="Calibri"/>
                <a:cs typeface="Calibri"/>
              </a:rPr>
              <a:t>f</a:t>
            </a:r>
            <a:r>
              <a:rPr sz="2400" b="1" i="1" dirty="0">
                <a:solidFill>
                  <a:srgbClr val="001F5F"/>
                </a:solidFill>
                <a:latin typeface="Calibri"/>
                <a:cs typeface="Calibri"/>
              </a:rPr>
              <a:t>a</a:t>
            </a:r>
            <a:r>
              <a:rPr sz="2400" b="1" i="1" spc="10" dirty="0">
                <a:solidFill>
                  <a:srgbClr val="001F5F"/>
                </a:solidFill>
                <a:latin typeface="Calibri"/>
                <a:cs typeface="Calibri"/>
              </a:rPr>
              <a:t>i</a:t>
            </a:r>
            <a:r>
              <a:rPr sz="2400" b="1" i="1" spc="-5" dirty="0">
                <a:solidFill>
                  <a:srgbClr val="001F5F"/>
                </a:solidFill>
                <a:latin typeface="Calibri"/>
                <a:cs typeface="Calibri"/>
              </a:rPr>
              <a:t>r</a:t>
            </a:r>
            <a:r>
              <a:rPr sz="2400" b="1" i="1" dirty="0">
                <a:solidFill>
                  <a:srgbClr val="001F5F"/>
                </a:solidFill>
                <a:latin typeface="Calibri"/>
                <a:cs typeface="Calibri"/>
              </a:rPr>
              <a:t>e</a:t>
            </a:r>
            <a:r>
              <a:rPr sz="2400" b="1" i="1" spc="-50" dirty="0">
                <a:solidFill>
                  <a:srgbClr val="001F5F"/>
                </a:solidFill>
                <a:latin typeface="Calibri"/>
                <a:cs typeface="Calibri"/>
              </a:rPr>
              <a:t> </a:t>
            </a:r>
            <a:r>
              <a:rPr sz="2400" b="1" i="1" spc="-5" dirty="0">
                <a:solidFill>
                  <a:srgbClr val="001F5F"/>
                </a:solidFill>
                <a:latin typeface="Calibri"/>
                <a:cs typeface="Calibri"/>
              </a:rPr>
              <a:t>l</a:t>
            </a:r>
            <a:r>
              <a:rPr sz="2400" b="1" i="1" dirty="0">
                <a:solidFill>
                  <a:srgbClr val="001F5F"/>
                </a:solidFill>
                <a:latin typeface="Calibri"/>
                <a:cs typeface="Calibri"/>
              </a:rPr>
              <a:t>e</a:t>
            </a:r>
            <a:r>
              <a:rPr sz="2400" b="1" i="1" spc="-20" dirty="0">
                <a:solidFill>
                  <a:srgbClr val="001F5F"/>
                </a:solidFill>
                <a:latin typeface="Calibri"/>
                <a:cs typeface="Calibri"/>
              </a:rPr>
              <a:t> </a:t>
            </a:r>
            <a:r>
              <a:rPr sz="2400" b="1" i="1" dirty="0">
                <a:solidFill>
                  <a:srgbClr val="001F5F"/>
                </a:solidFill>
                <a:latin typeface="Calibri"/>
                <a:cs typeface="Calibri"/>
              </a:rPr>
              <a:t>p</a:t>
            </a:r>
            <a:r>
              <a:rPr sz="2400" b="1" i="1" spc="10" dirty="0">
                <a:solidFill>
                  <a:srgbClr val="001F5F"/>
                </a:solidFill>
                <a:latin typeface="Calibri"/>
                <a:cs typeface="Calibri"/>
              </a:rPr>
              <a:t>o</a:t>
            </a:r>
            <a:r>
              <a:rPr sz="2400" b="1" i="1" spc="-5" dirty="0">
                <a:solidFill>
                  <a:srgbClr val="001F5F"/>
                </a:solidFill>
                <a:latin typeface="Calibri"/>
                <a:cs typeface="Calibri"/>
              </a:rPr>
              <a:t>i</a:t>
            </a:r>
            <a:r>
              <a:rPr sz="2400" b="1" i="1" spc="-20" dirty="0">
                <a:solidFill>
                  <a:srgbClr val="001F5F"/>
                </a:solidFill>
                <a:latin typeface="Calibri"/>
                <a:cs typeface="Calibri"/>
              </a:rPr>
              <a:t>n</a:t>
            </a:r>
            <a:r>
              <a:rPr sz="2400" b="1" i="1" dirty="0">
                <a:solidFill>
                  <a:srgbClr val="001F5F"/>
                </a:solidFill>
                <a:latin typeface="Calibri"/>
                <a:cs typeface="Calibri"/>
              </a:rPr>
              <a:t>t</a:t>
            </a:r>
            <a:r>
              <a:rPr sz="2400" b="1" i="1" spc="-35" dirty="0">
                <a:solidFill>
                  <a:srgbClr val="001F5F"/>
                </a:solidFill>
                <a:latin typeface="Calibri"/>
                <a:cs typeface="Calibri"/>
              </a:rPr>
              <a:t> </a:t>
            </a:r>
            <a:r>
              <a:rPr sz="2400" b="1" i="1" spc="-10" dirty="0">
                <a:solidFill>
                  <a:srgbClr val="001F5F"/>
                </a:solidFill>
                <a:latin typeface="Calibri"/>
                <a:cs typeface="Calibri"/>
              </a:rPr>
              <a:t>s</a:t>
            </a:r>
            <a:r>
              <a:rPr sz="2400" b="1" i="1" dirty="0">
                <a:solidFill>
                  <a:srgbClr val="001F5F"/>
                </a:solidFill>
                <a:latin typeface="Calibri"/>
                <a:cs typeface="Calibri"/>
              </a:rPr>
              <a:t>ur le VIH</a:t>
            </a:r>
            <a:r>
              <a:rPr sz="2400" b="1" i="1" spc="-10" dirty="0">
                <a:solidFill>
                  <a:srgbClr val="001F5F"/>
                </a:solidFill>
                <a:latin typeface="Calibri"/>
                <a:cs typeface="Calibri"/>
              </a:rPr>
              <a:t> </a:t>
            </a:r>
            <a:r>
              <a:rPr sz="2400" b="1" i="1" spc="-25" dirty="0">
                <a:solidFill>
                  <a:srgbClr val="001F5F"/>
                </a:solidFill>
                <a:latin typeface="Calibri"/>
                <a:cs typeface="Calibri"/>
              </a:rPr>
              <a:t>e</a:t>
            </a:r>
            <a:r>
              <a:rPr sz="2400" b="1" i="1" dirty="0">
                <a:solidFill>
                  <a:srgbClr val="001F5F"/>
                </a:solidFill>
                <a:latin typeface="Calibri"/>
                <a:cs typeface="Calibri"/>
              </a:rPr>
              <a:t>t</a:t>
            </a:r>
            <a:r>
              <a:rPr sz="2400" b="1" i="1" spc="10" dirty="0">
                <a:solidFill>
                  <a:srgbClr val="001F5F"/>
                </a:solidFill>
                <a:latin typeface="Calibri"/>
                <a:cs typeface="Calibri"/>
              </a:rPr>
              <a:t> </a:t>
            </a:r>
            <a:r>
              <a:rPr sz="2400" b="1" i="1" spc="5" dirty="0">
                <a:solidFill>
                  <a:srgbClr val="001F5F"/>
                </a:solidFill>
                <a:latin typeface="Calibri"/>
                <a:cs typeface="Calibri"/>
              </a:rPr>
              <a:t>j</a:t>
            </a:r>
            <a:r>
              <a:rPr sz="2400" b="1" i="1" dirty="0">
                <a:solidFill>
                  <a:srgbClr val="001F5F"/>
                </a:solidFill>
                <a:latin typeface="Calibri"/>
                <a:cs typeface="Calibri"/>
              </a:rPr>
              <a:t>e</a:t>
            </a:r>
            <a:r>
              <a:rPr sz="2400" b="1" i="1" spc="-15" dirty="0">
                <a:solidFill>
                  <a:srgbClr val="001F5F"/>
                </a:solidFill>
                <a:latin typeface="Calibri"/>
                <a:cs typeface="Calibri"/>
              </a:rPr>
              <a:t> </a:t>
            </a:r>
            <a:r>
              <a:rPr sz="2400" b="1" i="1" spc="5" dirty="0">
                <a:solidFill>
                  <a:srgbClr val="001F5F"/>
                </a:solidFill>
                <a:latin typeface="Calibri"/>
                <a:cs typeface="Calibri"/>
              </a:rPr>
              <a:t>n</a:t>
            </a:r>
            <a:r>
              <a:rPr sz="2400" b="1" i="1" spc="-140" dirty="0">
                <a:solidFill>
                  <a:srgbClr val="001F5F"/>
                </a:solidFill>
                <a:latin typeface="Calibri"/>
                <a:cs typeface="Calibri"/>
              </a:rPr>
              <a:t>’</a:t>
            </a:r>
            <a:r>
              <a:rPr sz="2400" b="1" i="1" dirty="0">
                <a:solidFill>
                  <a:srgbClr val="001F5F"/>
                </a:solidFill>
                <a:latin typeface="Calibri"/>
                <a:cs typeface="Calibri"/>
              </a:rPr>
              <a:t>ai</a:t>
            </a:r>
            <a:r>
              <a:rPr sz="2400" b="1" i="1" spc="-35" dirty="0">
                <a:solidFill>
                  <a:srgbClr val="001F5F"/>
                </a:solidFill>
                <a:latin typeface="Calibri"/>
                <a:cs typeface="Calibri"/>
              </a:rPr>
              <a:t> </a:t>
            </a:r>
            <a:r>
              <a:rPr sz="2400" b="1" i="1" dirty="0">
                <a:solidFill>
                  <a:srgbClr val="001F5F"/>
                </a:solidFill>
                <a:latin typeface="Calibri"/>
                <a:cs typeface="Calibri"/>
              </a:rPr>
              <a:t>pas</a:t>
            </a:r>
            <a:r>
              <a:rPr sz="2400" b="1" i="1" spc="-25" dirty="0">
                <a:solidFill>
                  <a:srgbClr val="001F5F"/>
                </a:solidFill>
                <a:latin typeface="Calibri"/>
                <a:cs typeface="Calibri"/>
              </a:rPr>
              <a:t> </a:t>
            </a:r>
            <a:r>
              <a:rPr sz="2400" b="1" i="1" dirty="0">
                <a:solidFill>
                  <a:srgbClr val="001F5F"/>
                </a:solidFill>
                <a:latin typeface="Calibri"/>
                <a:cs typeface="Calibri"/>
              </a:rPr>
              <a:t>e</a:t>
            </a:r>
            <a:r>
              <a:rPr sz="2400" b="1" i="1" spc="-15" dirty="0">
                <a:solidFill>
                  <a:srgbClr val="001F5F"/>
                </a:solidFill>
                <a:latin typeface="Calibri"/>
                <a:cs typeface="Calibri"/>
              </a:rPr>
              <a:t>n</a:t>
            </a:r>
            <a:r>
              <a:rPr sz="2400" b="1" i="1" dirty="0">
                <a:solidFill>
                  <a:srgbClr val="001F5F"/>
                </a:solidFill>
                <a:latin typeface="Calibri"/>
                <a:cs typeface="Calibri"/>
              </a:rPr>
              <a:t>v</a:t>
            </a:r>
            <a:r>
              <a:rPr sz="2400" b="1" i="1" spc="10" dirty="0">
                <a:solidFill>
                  <a:srgbClr val="001F5F"/>
                </a:solidFill>
                <a:latin typeface="Calibri"/>
                <a:cs typeface="Calibri"/>
              </a:rPr>
              <a:t>i</a:t>
            </a:r>
            <a:r>
              <a:rPr sz="2400" b="1" i="1" dirty="0">
                <a:solidFill>
                  <a:srgbClr val="001F5F"/>
                </a:solidFill>
                <a:latin typeface="Calibri"/>
                <a:cs typeface="Calibri"/>
              </a:rPr>
              <a:t>e</a:t>
            </a:r>
            <a:r>
              <a:rPr sz="2400" b="1" i="1" spc="-40" dirty="0">
                <a:solidFill>
                  <a:srgbClr val="001F5F"/>
                </a:solidFill>
                <a:latin typeface="Calibri"/>
                <a:cs typeface="Calibri"/>
              </a:rPr>
              <a:t> </a:t>
            </a:r>
            <a:r>
              <a:rPr sz="2400" b="1" i="1" dirty="0">
                <a:solidFill>
                  <a:srgbClr val="001F5F"/>
                </a:solidFill>
                <a:latin typeface="Calibri"/>
                <a:cs typeface="Calibri"/>
              </a:rPr>
              <a:t>de </a:t>
            </a:r>
            <a:r>
              <a:rPr sz="2400" b="1" i="1" spc="-10" dirty="0">
                <a:solidFill>
                  <a:srgbClr val="001F5F"/>
                </a:solidFill>
                <a:latin typeface="Calibri"/>
                <a:cs typeface="Calibri"/>
              </a:rPr>
              <a:t>d</a:t>
            </a:r>
            <a:r>
              <a:rPr sz="2400" b="1" i="1" spc="-20" dirty="0">
                <a:solidFill>
                  <a:srgbClr val="001F5F"/>
                </a:solidFill>
                <a:latin typeface="Calibri"/>
                <a:cs typeface="Calibri"/>
              </a:rPr>
              <a:t>e</a:t>
            </a:r>
            <a:r>
              <a:rPr sz="2400" b="1" i="1" spc="-30" dirty="0">
                <a:solidFill>
                  <a:srgbClr val="001F5F"/>
                </a:solidFill>
                <a:latin typeface="Calibri"/>
                <a:cs typeface="Calibri"/>
              </a:rPr>
              <a:t>m</a:t>
            </a:r>
            <a:r>
              <a:rPr sz="2400" b="1" i="1" spc="-10" dirty="0">
                <a:solidFill>
                  <a:srgbClr val="001F5F"/>
                </a:solidFill>
                <a:latin typeface="Calibri"/>
                <a:cs typeface="Calibri"/>
              </a:rPr>
              <a:t>a</a:t>
            </a:r>
            <a:r>
              <a:rPr sz="2400" b="1" i="1" spc="5" dirty="0">
                <a:solidFill>
                  <a:srgbClr val="001F5F"/>
                </a:solidFill>
                <a:latin typeface="Calibri"/>
                <a:cs typeface="Calibri"/>
              </a:rPr>
              <a:t>n</a:t>
            </a:r>
            <a:r>
              <a:rPr sz="2400" b="1" i="1" spc="-10" dirty="0">
                <a:solidFill>
                  <a:srgbClr val="001F5F"/>
                </a:solidFill>
                <a:latin typeface="Calibri"/>
                <a:cs typeface="Calibri"/>
              </a:rPr>
              <a:t>d</a:t>
            </a:r>
            <a:r>
              <a:rPr sz="2400" b="1" i="1" spc="-5" dirty="0">
                <a:solidFill>
                  <a:srgbClr val="001F5F"/>
                </a:solidFill>
                <a:latin typeface="Calibri"/>
                <a:cs typeface="Calibri"/>
              </a:rPr>
              <a:t>e</a:t>
            </a:r>
            <a:r>
              <a:rPr sz="2400" b="1" i="1" dirty="0">
                <a:solidFill>
                  <a:srgbClr val="001F5F"/>
                </a:solidFill>
                <a:latin typeface="Calibri"/>
                <a:cs typeface="Calibri"/>
              </a:rPr>
              <a:t>r</a:t>
            </a:r>
            <a:r>
              <a:rPr sz="2400" b="1" i="1" spc="-45" dirty="0">
                <a:solidFill>
                  <a:srgbClr val="001F5F"/>
                </a:solidFill>
                <a:latin typeface="Calibri"/>
                <a:cs typeface="Calibri"/>
              </a:rPr>
              <a:t> </a:t>
            </a:r>
            <a:r>
              <a:rPr sz="2400" b="1" i="1" spc="-15" dirty="0">
                <a:solidFill>
                  <a:srgbClr val="001F5F"/>
                </a:solidFill>
                <a:latin typeface="Calibri"/>
                <a:cs typeface="Calibri"/>
              </a:rPr>
              <a:t>à</a:t>
            </a:r>
            <a:r>
              <a:rPr sz="2400" b="1" i="1" spc="-10" dirty="0">
                <a:solidFill>
                  <a:srgbClr val="001F5F"/>
                </a:solidFill>
                <a:latin typeface="Calibri"/>
                <a:cs typeface="Calibri"/>
              </a:rPr>
              <a:t> </a:t>
            </a:r>
            <a:r>
              <a:rPr sz="2400" b="1" i="1" dirty="0">
                <a:solidFill>
                  <a:srgbClr val="001F5F"/>
                </a:solidFill>
                <a:latin typeface="Calibri"/>
                <a:cs typeface="Calibri"/>
              </a:rPr>
              <a:t>mon</a:t>
            </a:r>
            <a:r>
              <a:rPr sz="2400" b="1" i="1" spc="-10" dirty="0">
                <a:solidFill>
                  <a:srgbClr val="001F5F"/>
                </a:solidFill>
                <a:latin typeface="Calibri"/>
                <a:cs typeface="Calibri"/>
              </a:rPr>
              <a:t> </a:t>
            </a:r>
            <a:r>
              <a:rPr sz="2400" b="1" i="1" spc="-20" dirty="0">
                <a:solidFill>
                  <a:srgbClr val="001F5F"/>
                </a:solidFill>
                <a:latin typeface="Calibri"/>
                <a:cs typeface="Calibri"/>
              </a:rPr>
              <a:t>m</a:t>
            </a:r>
            <a:r>
              <a:rPr sz="2400" b="1" i="1" spc="-25" dirty="0">
                <a:solidFill>
                  <a:srgbClr val="001F5F"/>
                </a:solidFill>
                <a:latin typeface="Calibri"/>
                <a:cs typeface="Calibri"/>
              </a:rPr>
              <a:t>é</a:t>
            </a:r>
            <a:r>
              <a:rPr sz="2400" b="1" i="1" spc="-10" dirty="0">
                <a:solidFill>
                  <a:srgbClr val="001F5F"/>
                </a:solidFill>
                <a:latin typeface="Calibri"/>
                <a:cs typeface="Calibri"/>
              </a:rPr>
              <a:t>d</a:t>
            </a:r>
            <a:r>
              <a:rPr sz="2400" b="1" i="1" spc="-20" dirty="0">
                <a:solidFill>
                  <a:srgbClr val="001F5F"/>
                </a:solidFill>
                <a:latin typeface="Calibri"/>
                <a:cs typeface="Calibri"/>
              </a:rPr>
              <a:t>ec</a:t>
            </a:r>
            <a:r>
              <a:rPr sz="2400" b="1" i="1" spc="-5" dirty="0">
                <a:solidFill>
                  <a:srgbClr val="001F5F"/>
                </a:solidFill>
                <a:latin typeface="Calibri"/>
                <a:cs typeface="Calibri"/>
              </a:rPr>
              <a:t>i</a:t>
            </a:r>
            <a:r>
              <a:rPr sz="2400" b="1" i="1" spc="5" dirty="0">
                <a:solidFill>
                  <a:srgbClr val="001F5F"/>
                </a:solidFill>
                <a:latin typeface="Calibri"/>
                <a:cs typeface="Calibri"/>
              </a:rPr>
              <a:t>n</a:t>
            </a:r>
            <a:r>
              <a:rPr sz="2400" b="1" i="1" dirty="0">
                <a:solidFill>
                  <a:srgbClr val="001F5F"/>
                </a:solidFill>
                <a:latin typeface="Calibri"/>
                <a:cs typeface="Calibri"/>
              </a:rPr>
              <a:t>.</a:t>
            </a:r>
            <a:r>
              <a:rPr sz="2400" b="1" i="1" spc="-35" dirty="0">
                <a:solidFill>
                  <a:srgbClr val="001F5F"/>
                </a:solidFill>
                <a:latin typeface="Calibri"/>
                <a:cs typeface="Calibri"/>
              </a:rPr>
              <a:t> </a:t>
            </a:r>
            <a:r>
              <a:rPr sz="2400" b="1" i="1" spc="-125" dirty="0">
                <a:solidFill>
                  <a:srgbClr val="001F5F"/>
                </a:solidFill>
                <a:latin typeface="Calibri"/>
                <a:cs typeface="Calibri"/>
              </a:rPr>
              <a:t>V</a:t>
            </a:r>
            <a:r>
              <a:rPr sz="2400" b="1" i="1" spc="5" dirty="0">
                <a:solidFill>
                  <a:srgbClr val="001F5F"/>
                </a:solidFill>
                <a:latin typeface="Calibri"/>
                <a:cs typeface="Calibri"/>
              </a:rPr>
              <a:t>ou</a:t>
            </a:r>
            <a:r>
              <a:rPr sz="2400" b="1" i="1" dirty="0">
                <a:solidFill>
                  <a:srgbClr val="001F5F"/>
                </a:solidFill>
                <a:latin typeface="Calibri"/>
                <a:cs typeface="Calibri"/>
              </a:rPr>
              <a:t>s </a:t>
            </a:r>
            <a:r>
              <a:rPr sz="2400" b="1" i="1" spc="-40" dirty="0">
                <a:solidFill>
                  <a:srgbClr val="001F5F"/>
                </a:solidFill>
                <a:latin typeface="Calibri"/>
                <a:cs typeface="Calibri"/>
              </a:rPr>
              <a:t>c</a:t>
            </a:r>
            <a:r>
              <a:rPr sz="2400" b="1" i="1" spc="5" dirty="0">
                <a:solidFill>
                  <a:srgbClr val="001F5F"/>
                </a:solidFill>
                <a:latin typeface="Calibri"/>
                <a:cs typeface="Calibri"/>
              </a:rPr>
              <a:t>o</a:t>
            </a:r>
            <a:r>
              <a:rPr sz="2400" b="1" i="1" dirty="0">
                <a:solidFill>
                  <a:srgbClr val="001F5F"/>
                </a:solidFill>
                <a:latin typeface="Calibri"/>
                <a:cs typeface="Calibri"/>
              </a:rPr>
              <a:t>mpren</a:t>
            </a:r>
            <a:r>
              <a:rPr sz="2400" b="1" i="1" spc="-25" dirty="0">
                <a:solidFill>
                  <a:srgbClr val="001F5F"/>
                </a:solidFill>
                <a:latin typeface="Calibri"/>
                <a:cs typeface="Calibri"/>
              </a:rPr>
              <a:t>e</a:t>
            </a:r>
            <a:r>
              <a:rPr sz="2400" b="1" i="1" spc="5" dirty="0">
                <a:solidFill>
                  <a:srgbClr val="001F5F"/>
                </a:solidFill>
                <a:latin typeface="Calibri"/>
                <a:cs typeface="Calibri"/>
              </a:rPr>
              <a:t>z</a:t>
            </a:r>
            <a:r>
              <a:rPr sz="2400" b="1" i="1" spc="-10" dirty="0">
                <a:solidFill>
                  <a:srgbClr val="001F5F"/>
                </a:solidFill>
                <a:latin typeface="Calibri"/>
                <a:cs typeface="Calibri"/>
              </a:rPr>
              <a:t>,</a:t>
            </a:r>
            <a:r>
              <a:rPr sz="2400" b="1" i="1" spc="-35" dirty="0">
                <a:solidFill>
                  <a:srgbClr val="001F5F"/>
                </a:solidFill>
                <a:latin typeface="Calibri"/>
                <a:cs typeface="Calibri"/>
              </a:rPr>
              <a:t> </a:t>
            </a:r>
            <a:r>
              <a:rPr sz="2400" b="1" i="1" spc="5" dirty="0">
                <a:solidFill>
                  <a:srgbClr val="001F5F"/>
                </a:solidFill>
                <a:latin typeface="Calibri"/>
                <a:cs typeface="Calibri"/>
              </a:rPr>
              <a:t>j</a:t>
            </a:r>
            <a:r>
              <a:rPr sz="2400" b="1" i="1" dirty="0">
                <a:solidFill>
                  <a:srgbClr val="001F5F"/>
                </a:solidFill>
                <a:latin typeface="Calibri"/>
                <a:cs typeface="Calibri"/>
              </a:rPr>
              <a:t>e</a:t>
            </a:r>
            <a:r>
              <a:rPr sz="2400" b="1" i="1" spc="-15" dirty="0">
                <a:solidFill>
                  <a:srgbClr val="001F5F"/>
                </a:solidFill>
                <a:latin typeface="Calibri"/>
                <a:cs typeface="Calibri"/>
              </a:rPr>
              <a:t> </a:t>
            </a:r>
            <a:r>
              <a:rPr sz="2400" b="1" i="1" spc="-5" dirty="0">
                <a:solidFill>
                  <a:srgbClr val="001F5F"/>
                </a:solidFill>
                <a:latin typeface="Calibri"/>
                <a:cs typeface="Calibri"/>
              </a:rPr>
              <a:t>l</a:t>
            </a:r>
            <a:r>
              <a:rPr sz="2400" b="1" i="1" dirty="0">
                <a:solidFill>
                  <a:srgbClr val="001F5F"/>
                </a:solidFill>
                <a:latin typeface="Calibri"/>
                <a:cs typeface="Calibri"/>
              </a:rPr>
              <a:t>e</a:t>
            </a:r>
            <a:r>
              <a:rPr sz="2400" b="1" i="1" spc="-15" dirty="0">
                <a:solidFill>
                  <a:srgbClr val="001F5F"/>
                </a:solidFill>
                <a:latin typeface="Calibri"/>
                <a:cs typeface="Calibri"/>
              </a:rPr>
              <a:t> </a:t>
            </a:r>
            <a:r>
              <a:rPr sz="2400" b="1" i="1" spc="-40" dirty="0">
                <a:solidFill>
                  <a:srgbClr val="001F5F"/>
                </a:solidFill>
                <a:latin typeface="Calibri"/>
                <a:cs typeface="Calibri"/>
              </a:rPr>
              <a:t>c</a:t>
            </a:r>
            <a:r>
              <a:rPr sz="2400" b="1" i="1" spc="5" dirty="0">
                <a:solidFill>
                  <a:srgbClr val="001F5F"/>
                </a:solidFill>
                <a:latin typeface="Calibri"/>
                <a:cs typeface="Calibri"/>
              </a:rPr>
              <a:t>onn</a:t>
            </a:r>
            <a:r>
              <a:rPr sz="2400" b="1" i="1" spc="-5" dirty="0">
                <a:solidFill>
                  <a:srgbClr val="001F5F"/>
                </a:solidFill>
                <a:latin typeface="Calibri"/>
                <a:cs typeface="Calibri"/>
              </a:rPr>
              <a:t>ai</a:t>
            </a:r>
            <a:r>
              <a:rPr sz="2400" b="1" i="1" dirty="0">
                <a:solidFill>
                  <a:srgbClr val="001F5F"/>
                </a:solidFill>
                <a:latin typeface="Calibri"/>
                <a:cs typeface="Calibri"/>
              </a:rPr>
              <a:t>s</a:t>
            </a:r>
            <a:r>
              <a:rPr sz="2400" b="1" i="1" spc="-50" dirty="0">
                <a:solidFill>
                  <a:srgbClr val="001F5F"/>
                </a:solidFill>
                <a:latin typeface="Calibri"/>
                <a:cs typeface="Calibri"/>
              </a:rPr>
              <a:t> </a:t>
            </a:r>
            <a:r>
              <a:rPr sz="2400" b="1" i="1" spc="-25" dirty="0">
                <a:solidFill>
                  <a:srgbClr val="001F5F"/>
                </a:solidFill>
                <a:latin typeface="Calibri"/>
                <a:cs typeface="Calibri"/>
              </a:rPr>
              <a:t>e</a:t>
            </a:r>
            <a:r>
              <a:rPr sz="2400" b="1" i="1" spc="-10" dirty="0">
                <a:solidFill>
                  <a:srgbClr val="001F5F"/>
                </a:solidFill>
                <a:latin typeface="Calibri"/>
                <a:cs typeface="Calibri"/>
              </a:rPr>
              <a:t>t</a:t>
            </a:r>
            <a:r>
              <a:rPr sz="2400" b="1" i="1" spc="15" dirty="0">
                <a:solidFill>
                  <a:srgbClr val="001F5F"/>
                </a:solidFill>
                <a:latin typeface="Calibri"/>
                <a:cs typeface="Calibri"/>
              </a:rPr>
              <a:t> </a:t>
            </a:r>
            <a:r>
              <a:rPr sz="2400" b="1" i="1" spc="5" dirty="0">
                <a:solidFill>
                  <a:srgbClr val="001F5F"/>
                </a:solidFill>
                <a:latin typeface="Calibri"/>
                <a:cs typeface="Calibri"/>
              </a:rPr>
              <a:t>j</a:t>
            </a:r>
            <a:r>
              <a:rPr sz="2400" b="1" i="1" dirty="0">
                <a:solidFill>
                  <a:srgbClr val="001F5F"/>
                </a:solidFill>
                <a:latin typeface="Calibri"/>
                <a:cs typeface="Calibri"/>
              </a:rPr>
              <a:t>e</a:t>
            </a:r>
            <a:r>
              <a:rPr sz="2400" b="1" i="1" spc="-15" dirty="0">
                <a:solidFill>
                  <a:srgbClr val="001F5F"/>
                </a:solidFill>
                <a:latin typeface="Calibri"/>
                <a:cs typeface="Calibri"/>
              </a:rPr>
              <a:t> </a:t>
            </a:r>
            <a:r>
              <a:rPr sz="2400" b="1" i="1" spc="5" dirty="0">
                <a:solidFill>
                  <a:srgbClr val="001F5F"/>
                </a:solidFill>
                <a:latin typeface="Calibri"/>
                <a:cs typeface="Calibri"/>
              </a:rPr>
              <a:t>n</a:t>
            </a:r>
            <a:r>
              <a:rPr sz="2400" b="1" i="1" dirty="0">
                <a:solidFill>
                  <a:srgbClr val="001F5F"/>
                </a:solidFill>
                <a:latin typeface="Calibri"/>
                <a:cs typeface="Calibri"/>
              </a:rPr>
              <a:t>e v</a:t>
            </a:r>
            <a:r>
              <a:rPr sz="2400" b="1" i="1" spc="10" dirty="0">
                <a:solidFill>
                  <a:srgbClr val="001F5F"/>
                </a:solidFill>
                <a:latin typeface="Calibri"/>
                <a:cs typeface="Calibri"/>
              </a:rPr>
              <a:t>o</a:t>
            </a:r>
            <a:r>
              <a:rPr sz="2400" b="1" i="1" spc="5" dirty="0">
                <a:solidFill>
                  <a:srgbClr val="001F5F"/>
                </a:solidFill>
                <a:latin typeface="Calibri"/>
                <a:cs typeface="Calibri"/>
              </a:rPr>
              <a:t>u</a:t>
            </a:r>
            <a:r>
              <a:rPr sz="2400" b="1" i="1" dirty="0">
                <a:solidFill>
                  <a:srgbClr val="001F5F"/>
                </a:solidFill>
                <a:latin typeface="Calibri"/>
                <a:cs typeface="Calibri"/>
              </a:rPr>
              <a:t>dra</a:t>
            </a:r>
            <a:r>
              <a:rPr sz="2400" b="1" i="1" spc="5" dirty="0">
                <a:solidFill>
                  <a:srgbClr val="001F5F"/>
                </a:solidFill>
                <a:latin typeface="Calibri"/>
                <a:cs typeface="Calibri"/>
              </a:rPr>
              <a:t>i</a:t>
            </a:r>
            <a:r>
              <a:rPr sz="2400" b="1" i="1" dirty="0">
                <a:solidFill>
                  <a:srgbClr val="001F5F"/>
                </a:solidFill>
                <a:latin typeface="Calibri"/>
                <a:cs typeface="Calibri"/>
              </a:rPr>
              <a:t>s</a:t>
            </a:r>
            <a:r>
              <a:rPr sz="2400" b="1" i="1" spc="-50" dirty="0">
                <a:solidFill>
                  <a:srgbClr val="001F5F"/>
                </a:solidFill>
                <a:latin typeface="Calibri"/>
                <a:cs typeface="Calibri"/>
              </a:rPr>
              <a:t> </a:t>
            </a:r>
            <a:r>
              <a:rPr sz="2400" b="1" i="1" dirty="0">
                <a:solidFill>
                  <a:srgbClr val="001F5F"/>
                </a:solidFill>
                <a:latin typeface="Calibri"/>
                <a:cs typeface="Calibri"/>
              </a:rPr>
              <a:t>pas</a:t>
            </a:r>
            <a:r>
              <a:rPr sz="2400" b="1" i="1" spc="-25" dirty="0">
                <a:solidFill>
                  <a:srgbClr val="001F5F"/>
                </a:solidFill>
                <a:latin typeface="Calibri"/>
                <a:cs typeface="Calibri"/>
              </a:rPr>
              <a:t> </a:t>
            </a:r>
            <a:r>
              <a:rPr sz="2400" b="1" i="1" dirty="0">
                <a:solidFill>
                  <a:srgbClr val="001F5F"/>
                </a:solidFill>
                <a:latin typeface="Calibri"/>
                <a:cs typeface="Calibri"/>
              </a:rPr>
              <a:t>q</a:t>
            </a:r>
            <a:r>
              <a:rPr sz="2400" b="1" i="1" spc="5" dirty="0">
                <a:solidFill>
                  <a:srgbClr val="001F5F"/>
                </a:solidFill>
                <a:latin typeface="Calibri"/>
                <a:cs typeface="Calibri"/>
              </a:rPr>
              <a:t>u</a:t>
            </a:r>
            <a:r>
              <a:rPr sz="2400" b="1" i="1" spc="25" dirty="0">
                <a:solidFill>
                  <a:srgbClr val="001F5F"/>
                </a:solidFill>
                <a:latin typeface="Calibri"/>
                <a:cs typeface="Calibri"/>
              </a:rPr>
              <a:t>’</a:t>
            </a:r>
            <a:r>
              <a:rPr sz="2400" b="1" i="1" spc="5" dirty="0">
                <a:solidFill>
                  <a:srgbClr val="001F5F"/>
                </a:solidFill>
                <a:latin typeface="Calibri"/>
                <a:cs typeface="Calibri"/>
              </a:rPr>
              <a:t>i</a:t>
            </a:r>
            <a:r>
              <a:rPr sz="2400" b="1" i="1" dirty="0">
                <a:solidFill>
                  <a:srgbClr val="001F5F"/>
                </a:solidFill>
                <a:latin typeface="Calibri"/>
                <a:cs typeface="Calibri"/>
              </a:rPr>
              <a:t>l</a:t>
            </a:r>
            <a:r>
              <a:rPr sz="2400" b="1" i="1" spc="-60" dirty="0">
                <a:solidFill>
                  <a:srgbClr val="001F5F"/>
                </a:solidFill>
                <a:latin typeface="Calibri"/>
                <a:cs typeface="Calibri"/>
              </a:rPr>
              <a:t> </a:t>
            </a:r>
            <a:r>
              <a:rPr sz="2400" b="1" i="1" spc="-10" dirty="0">
                <a:solidFill>
                  <a:srgbClr val="001F5F"/>
                </a:solidFill>
                <a:latin typeface="Calibri"/>
                <a:cs typeface="Calibri"/>
              </a:rPr>
              <a:t>s</a:t>
            </a:r>
            <a:r>
              <a:rPr sz="2400" b="1" i="1" spc="25" dirty="0">
                <a:solidFill>
                  <a:srgbClr val="001F5F"/>
                </a:solidFill>
                <a:latin typeface="Calibri"/>
                <a:cs typeface="Calibri"/>
              </a:rPr>
              <a:t>’</a:t>
            </a:r>
            <a:r>
              <a:rPr sz="2400" b="1" i="1" spc="5" dirty="0">
                <a:solidFill>
                  <a:srgbClr val="001F5F"/>
                </a:solidFill>
                <a:latin typeface="Calibri"/>
                <a:cs typeface="Calibri"/>
              </a:rPr>
              <a:t>i</a:t>
            </a:r>
            <a:r>
              <a:rPr sz="2400" b="1" i="1" dirty="0">
                <a:solidFill>
                  <a:srgbClr val="001F5F"/>
                </a:solidFill>
                <a:latin typeface="Calibri"/>
                <a:cs typeface="Calibri"/>
              </a:rPr>
              <a:t>mag</a:t>
            </a:r>
            <a:r>
              <a:rPr sz="2400" b="1" i="1" spc="5" dirty="0">
                <a:solidFill>
                  <a:srgbClr val="001F5F"/>
                </a:solidFill>
                <a:latin typeface="Calibri"/>
                <a:cs typeface="Calibri"/>
              </a:rPr>
              <a:t>in</a:t>
            </a:r>
            <a:r>
              <a:rPr sz="2400" b="1" i="1" dirty="0">
                <a:solidFill>
                  <a:srgbClr val="001F5F"/>
                </a:solidFill>
                <a:latin typeface="Calibri"/>
                <a:cs typeface="Calibri"/>
              </a:rPr>
              <a:t>e</a:t>
            </a:r>
            <a:r>
              <a:rPr sz="2400" b="1" i="1" spc="-40" dirty="0">
                <a:solidFill>
                  <a:srgbClr val="001F5F"/>
                </a:solidFill>
                <a:latin typeface="Calibri"/>
                <a:cs typeface="Calibri"/>
              </a:rPr>
              <a:t> </a:t>
            </a:r>
            <a:r>
              <a:rPr sz="2400" b="1" i="1" spc="5" dirty="0">
                <a:solidFill>
                  <a:srgbClr val="001F5F"/>
                </a:solidFill>
                <a:latin typeface="Calibri"/>
                <a:cs typeface="Calibri"/>
              </a:rPr>
              <a:t>j</a:t>
            </a:r>
            <a:r>
              <a:rPr sz="2400" b="1" i="1" dirty="0">
                <a:solidFill>
                  <a:srgbClr val="001F5F"/>
                </a:solidFill>
                <a:latin typeface="Calibri"/>
                <a:cs typeface="Calibri"/>
              </a:rPr>
              <a:t>e</a:t>
            </a:r>
            <a:r>
              <a:rPr sz="2400" b="1" i="1" spc="-15" dirty="0">
                <a:solidFill>
                  <a:srgbClr val="001F5F"/>
                </a:solidFill>
                <a:latin typeface="Calibri"/>
                <a:cs typeface="Calibri"/>
              </a:rPr>
              <a:t> </a:t>
            </a:r>
            <a:r>
              <a:rPr sz="2400" b="1" i="1" spc="5" dirty="0">
                <a:solidFill>
                  <a:srgbClr val="001F5F"/>
                </a:solidFill>
                <a:latin typeface="Calibri"/>
                <a:cs typeface="Calibri"/>
              </a:rPr>
              <a:t>n</a:t>
            </a:r>
            <a:r>
              <a:rPr sz="2400" b="1" i="1" dirty="0">
                <a:solidFill>
                  <a:srgbClr val="001F5F"/>
                </a:solidFill>
                <a:latin typeface="Calibri"/>
                <a:cs typeface="Calibri"/>
              </a:rPr>
              <a:t>e </a:t>
            </a:r>
            <a:r>
              <a:rPr sz="2400" b="1" i="1" spc="-10" dirty="0">
                <a:solidFill>
                  <a:srgbClr val="001F5F"/>
                </a:solidFill>
                <a:latin typeface="Calibri"/>
                <a:cs typeface="Calibri"/>
              </a:rPr>
              <a:t>s</a:t>
            </a:r>
            <a:r>
              <a:rPr sz="2400" b="1" i="1" dirty="0">
                <a:solidFill>
                  <a:srgbClr val="001F5F"/>
                </a:solidFill>
                <a:latin typeface="Calibri"/>
                <a:cs typeface="Calibri"/>
              </a:rPr>
              <a:t>a</a:t>
            </a:r>
            <a:r>
              <a:rPr sz="2400" b="1" i="1" spc="10" dirty="0">
                <a:solidFill>
                  <a:srgbClr val="001F5F"/>
                </a:solidFill>
                <a:latin typeface="Calibri"/>
                <a:cs typeface="Calibri"/>
              </a:rPr>
              <a:t>i</a:t>
            </a:r>
            <a:r>
              <a:rPr sz="2400" b="1" i="1" dirty="0">
                <a:solidFill>
                  <a:srgbClr val="001F5F"/>
                </a:solidFill>
                <a:latin typeface="Calibri"/>
                <a:cs typeface="Calibri"/>
              </a:rPr>
              <a:t>s</a:t>
            </a:r>
            <a:r>
              <a:rPr sz="2400" b="1" i="1" spc="-5" dirty="0">
                <a:solidFill>
                  <a:srgbClr val="001F5F"/>
                </a:solidFill>
                <a:latin typeface="Calibri"/>
                <a:cs typeface="Calibri"/>
              </a:rPr>
              <a:t> </a:t>
            </a:r>
            <a:r>
              <a:rPr sz="2400" b="1" i="1" dirty="0">
                <a:solidFill>
                  <a:srgbClr val="001F5F"/>
                </a:solidFill>
                <a:latin typeface="Calibri"/>
                <a:cs typeface="Calibri"/>
              </a:rPr>
              <a:t>p</a:t>
            </a:r>
            <a:r>
              <a:rPr sz="2400" b="1" i="1" spc="10" dirty="0">
                <a:solidFill>
                  <a:srgbClr val="001F5F"/>
                </a:solidFill>
                <a:latin typeface="Calibri"/>
                <a:cs typeface="Calibri"/>
              </a:rPr>
              <a:t>a</a:t>
            </a:r>
            <a:r>
              <a:rPr sz="2400" b="1" i="1" dirty="0">
                <a:solidFill>
                  <a:srgbClr val="001F5F"/>
                </a:solidFill>
                <a:latin typeface="Calibri"/>
                <a:cs typeface="Calibri"/>
              </a:rPr>
              <a:t>s</a:t>
            </a:r>
            <a:r>
              <a:rPr sz="2400" b="1" i="1" spc="-25" dirty="0">
                <a:solidFill>
                  <a:srgbClr val="001F5F"/>
                </a:solidFill>
                <a:latin typeface="Calibri"/>
                <a:cs typeface="Calibri"/>
              </a:rPr>
              <a:t> </a:t>
            </a:r>
            <a:r>
              <a:rPr sz="2400" b="1" i="1" dirty="0">
                <a:solidFill>
                  <a:srgbClr val="001F5F"/>
                </a:solidFill>
                <a:latin typeface="Calibri"/>
                <a:cs typeface="Calibri"/>
              </a:rPr>
              <a:t>q</a:t>
            </a:r>
            <a:r>
              <a:rPr sz="2400" b="1" i="1" spc="10" dirty="0">
                <a:solidFill>
                  <a:srgbClr val="001F5F"/>
                </a:solidFill>
                <a:latin typeface="Calibri"/>
                <a:cs typeface="Calibri"/>
              </a:rPr>
              <a:t>u</a:t>
            </a:r>
            <a:r>
              <a:rPr sz="2400" b="1" i="1" dirty="0">
                <a:solidFill>
                  <a:srgbClr val="001F5F"/>
                </a:solidFill>
                <a:latin typeface="Calibri"/>
                <a:cs typeface="Calibri"/>
              </a:rPr>
              <a:t>o</a:t>
            </a:r>
            <a:r>
              <a:rPr sz="2400" b="1" i="1" spc="-10" dirty="0">
                <a:solidFill>
                  <a:srgbClr val="001F5F"/>
                </a:solidFill>
                <a:latin typeface="Calibri"/>
                <a:cs typeface="Calibri"/>
              </a:rPr>
              <a:t>i</a:t>
            </a:r>
            <a:r>
              <a:rPr sz="2400" b="1" i="1" spc="-30" dirty="0">
                <a:solidFill>
                  <a:srgbClr val="001F5F"/>
                </a:solidFill>
                <a:latin typeface="Calibri"/>
                <a:cs typeface="Calibri"/>
              </a:rPr>
              <a:t> </a:t>
            </a:r>
            <a:r>
              <a:rPr sz="2400" b="1" i="1" dirty="0">
                <a:solidFill>
                  <a:srgbClr val="001F5F"/>
                </a:solidFill>
                <a:latin typeface="Calibri"/>
                <a:cs typeface="Calibri"/>
              </a:rPr>
              <a:t>!</a:t>
            </a:r>
            <a:r>
              <a:rPr sz="2400" b="1" i="1" spc="-5" dirty="0">
                <a:solidFill>
                  <a:srgbClr val="001F5F"/>
                </a:solidFill>
                <a:latin typeface="Calibri"/>
                <a:cs typeface="Calibri"/>
              </a:rPr>
              <a:t> </a:t>
            </a:r>
            <a:r>
              <a:rPr lang="fr-FR" sz="2400" b="1" i="1" dirty="0">
                <a:solidFill>
                  <a:srgbClr val="001F5F"/>
                </a:solidFill>
                <a:latin typeface="Calibri"/>
                <a:cs typeface="Calibri"/>
              </a:rPr>
              <a:t> »</a:t>
            </a:r>
          </a:p>
          <a:p>
            <a:pPr marL="13970" marR="74930"/>
            <a:r>
              <a:rPr sz="2800" b="1" spc="-5" dirty="0">
                <a:solidFill>
                  <a:srgbClr val="001F5F"/>
                </a:solidFill>
                <a:latin typeface="Calibri"/>
                <a:cs typeface="Calibri"/>
              </a:rPr>
              <a:t>Comme</a:t>
            </a:r>
            <a:r>
              <a:rPr sz="2800" b="1" spc="-15" dirty="0">
                <a:solidFill>
                  <a:srgbClr val="001F5F"/>
                </a:solidFill>
                <a:latin typeface="Calibri"/>
                <a:cs typeface="Calibri"/>
              </a:rPr>
              <a:t>n</a:t>
            </a:r>
            <a:r>
              <a:rPr sz="2800" b="1" dirty="0">
                <a:solidFill>
                  <a:srgbClr val="001F5F"/>
                </a:solidFill>
                <a:latin typeface="Calibri"/>
                <a:cs typeface="Calibri"/>
              </a:rPr>
              <a:t>t</a:t>
            </a:r>
            <a:r>
              <a:rPr sz="2800" b="1" spc="-25" dirty="0">
                <a:solidFill>
                  <a:srgbClr val="001F5F"/>
                </a:solidFill>
                <a:latin typeface="Calibri"/>
                <a:cs typeface="Calibri"/>
              </a:rPr>
              <a:t> </a:t>
            </a:r>
            <a:r>
              <a:rPr sz="2800" b="1" spc="-15" dirty="0">
                <a:solidFill>
                  <a:srgbClr val="001F5F"/>
                </a:solidFill>
                <a:latin typeface="Calibri"/>
                <a:cs typeface="Calibri"/>
              </a:rPr>
              <a:t>r</a:t>
            </a:r>
            <a:r>
              <a:rPr sz="2800" b="1" spc="-5" dirty="0">
                <a:solidFill>
                  <a:srgbClr val="001F5F"/>
                </a:solidFill>
                <a:latin typeface="Calibri"/>
                <a:cs typeface="Calibri"/>
              </a:rPr>
              <a:t>é</a:t>
            </a:r>
            <a:r>
              <a:rPr sz="2800" b="1" spc="5" dirty="0">
                <a:solidFill>
                  <a:srgbClr val="001F5F"/>
                </a:solidFill>
                <a:latin typeface="Calibri"/>
                <a:cs typeface="Calibri"/>
              </a:rPr>
              <a:t>a</a:t>
            </a:r>
            <a:r>
              <a:rPr sz="2800" b="1" spc="-10" dirty="0">
                <a:solidFill>
                  <a:srgbClr val="001F5F"/>
                </a:solidFill>
                <a:latin typeface="Calibri"/>
                <a:cs typeface="Calibri"/>
              </a:rPr>
              <a:t>g</a:t>
            </a:r>
            <a:r>
              <a:rPr sz="2800" b="1" dirty="0">
                <a:solidFill>
                  <a:srgbClr val="001F5F"/>
                </a:solidFill>
                <a:latin typeface="Calibri"/>
                <a:cs typeface="Calibri"/>
              </a:rPr>
              <a:t>i</a:t>
            </a:r>
            <a:r>
              <a:rPr sz="2800" b="1" spc="10" dirty="0">
                <a:solidFill>
                  <a:srgbClr val="001F5F"/>
                </a:solidFill>
                <a:latin typeface="Calibri"/>
                <a:cs typeface="Calibri"/>
              </a:rPr>
              <a:t>s</a:t>
            </a:r>
            <a:r>
              <a:rPr sz="2800" b="1" spc="5" dirty="0">
                <a:solidFill>
                  <a:srgbClr val="001F5F"/>
                </a:solidFill>
                <a:latin typeface="Calibri"/>
                <a:cs typeface="Calibri"/>
              </a:rPr>
              <a:t>s</a:t>
            </a:r>
            <a:r>
              <a:rPr sz="2800" b="1" spc="-25" dirty="0">
                <a:solidFill>
                  <a:srgbClr val="001F5F"/>
                </a:solidFill>
                <a:latin typeface="Calibri"/>
                <a:cs typeface="Calibri"/>
              </a:rPr>
              <a:t>e</a:t>
            </a:r>
            <a:r>
              <a:rPr sz="2800" b="1" spc="-30" dirty="0">
                <a:solidFill>
                  <a:srgbClr val="001F5F"/>
                </a:solidFill>
                <a:latin typeface="Calibri"/>
                <a:cs typeface="Calibri"/>
              </a:rPr>
              <a:t>z</a:t>
            </a:r>
            <a:r>
              <a:rPr sz="2800" b="1" spc="5" dirty="0">
                <a:solidFill>
                  <a:srgbClr val="001F5F"/>
                </a:solidFill>
                <a:latin typeface="Calibri"/>
                <a:cs typeface="Calibri"/>
              </a:rPr>
              <a:t>-</a:t>
            </a:r>
            <a:r>
              <a:rPr sz="2800" b="1" spc="-35" dirty="0">
                <a:solidFill>
                  <a:srgbClr val="001F5F"/>
                </a:solidFill>
                <a:latin typeface="Calibri"/>
                <a:cs typeface="Calibri"/>
              </a:rPr>
              <a:t>v</a:t>
            </a:r>
            <a:r>
              <a:rPr sz="2800" b="1" dirty="0">
                <a:solidFill>
                  <a:srgbClr val="001F5F"/>
                </a:solidFill>
                <a:latin typeface="Calibri"/>
                <a:cs typeface="Calibri"/>
              </a:rPr>
              <a:t>o</a:t>
            </a:r>
            <a:r>
              <a:rPr sz="2800" b="1" spc="-20" dirty="0">
                <a:solidFill>
                  <a:srgbClr val="001F5F"/>
                </a:solidFill>
                <a:latin typeface="Calibri"/>
                <a:cs typeface="Calibri"/>
              </a:rPr>
              <a:t>u</a:t>
            </a:r>
            <a:r>
              <a:rPr sz="2800" b="1" dirty="0">
                <a:solidFill>
                  <a:srgbClr val="001F5F"/>
                </a:solidFill>
                <a:latin typeface="Calibri"/>
                <a:cs typeface="Calibri"/>
              </a:rPr>
              <a:t>s</a:t>
            </a:r>
            <a:r>
              <a:rPr sz="2800" b="1" spc="-80" dirty="0">
                <a:solidFill>
                  <a:srgbClr val="001F5F"/>
                </a:solidFill>
                <a:latin typeface="Calibri"/>
                <a:cs typeface="Calibri"/>
              </a:rPr>
              <a:t> </a:t>
            </a:r>
            <a:r>
              <a:rPr sz="2800" b="1" dirty="0">
                <a:solidFill>
                  <a:srgbClr val="001F5F"/>
                </a:solidFill>
                <a:latin typeface="Calibri"/>
                <a:cs typeface="Calibri"/>
              </a:rPr>
              <a:t>?</a:t>
            </a:r>
            <a:endParaRPr sz="2800" dirty="0">
              <a:latin typeface="Calibri"/>
              <a:cs typeface="Calibri"/>
            </a:endParaRPr>
          </a:p>
        </p:txBody>
      </p:sp>
      <p:sp>
        <p:nvSpPr>
          <p:cNvPr id="4" name="object 4"/>
          <p:cNvSpPr/>
          <p:nvPr/>
        </p:nvSpPr>
        <p:spPr>
          <a:xfrm>
            <a:off x="1873290" y="2359031"/>
            <a:ext cx="4173601" cy="311950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257556" y="2970212"/>
            <a:ext cx="2205355" cy="424180"/>
          </a:xfrm>
          <a:custGeom>
            <a:avLst/>
            <a:gdLst/>
            <a:ahLst/>
            <a:cxnLst/>
            <a:rect l="l" t="t" r="r" b="b"/>
            <a:pathLst>
              <a:path w="2205354" h="424179">
                <a:moveTo>
                  <a:pt x="0" y="423862"/>
                </a:moveTo>
                <a:lnTo>
                  <a:pt x="2205101" y="423862"/>
                </a:lnTo>
                <a:lnTo>
                  <a:pt x="2205101" y="0"/>
                </a:lnTo>
                <a:lnTo>
                  <a:pt x="0" y="0"/>
                </a:lnTo>
                <a:lnTo>
                  <a:pt x="0" y="423862"/>
                </a:lnTo>
                <a:close/>
              </a:path>
            </a:pathLst>
          </a:custGeom>
          <a:solidFill>
            <a:srgbClr val="FFFFFF"/>
          </a:solidFill>
        </p:spPr>
        <p:txBody>
          <a:bodyPr wrap="square" lIns="0" tIns="0" rIns="0" bIns="0" rtlCol="0"/>
          <a:lstStyle/>
          <a:p>
            <a:endParaRPr/>
          </a:p>
        </p:txBody>
      </p:sp>
      <p:sp>
        <p:nvSpPr>
          <p:cNvPr id="6" name="object 6"/>
          <p:cNvSpPr txBox="1"/>
          <p:nvPr/>
        </p:nvSpPr>
        <p:spPr>
          <a:xfrm>
            <a:off x="1447800" y="0"/>
            <a:ext cx="7191960" cy="1107996"/>
          </a:xfrm>
          <a:prstGeom prst="rect">
            <a:avLst/>
          </a:prstGeom>
        </p:spPr>
        <p:txBody>
          <a:bodyPr vert="horz" wrap="square" lIns="0" tIns="0" rIns="0" bIns="0" rtlCol="0">
            <a:spAutoFit/>
          </a:bodyPr>
          <a:lstStyle/>
          <a:p>
            <a:pPr marL="12700" marR="5080"/>
            <a:r>
              <a:rPr sz="3600" b="1" dirty="0">
                <a:solidFill>
                  <a:srgbClr val="001F5F"/>
                </a:solidFill>
                <a:latin typeface="Calibri"/>
                <a:cs typeface="Calibri"/>
              </a:rPr>
              <a:t>UN </a:t>
            </a:r>
            <a:r>
              <a:rPr sz="3600" b="1" spc="15" dirty="0">
                <a:solidFill>
                  <a:srgbClr val="001F5F"/>
                </a:solidFill>
                <a:latin typeface="Calibri"/>
                <a:cs typeface="Calibri"/>
              </a:rPr>
              <a:t>H</a:t>
            </a:r>
            <a:r>
              <a:rPr sz="3600" b="1" spc="-5" dirty="0">
                <a:solidFill>
                  <a:srgbClr val="001F5F"/>
                </a:solidFill>
                <a:latin typeface="Calibri"/>
                <a:cs typeface="Calibri"/>
              </a:rPr>
              <a:t>O</a:t>
            </a:r>
            <a:r>
              <a:rPr sz="3600" b="1" spc="-15" dirty="0">
                <a:solidFill>
                  <a:srgbClr val="001F5F"/>
                </a:solidFill>
                <a:latin typeface="Calibri"/>
                <a:cs typeface="Calibri"/>
              </a:rPr>
              <a:t>M</a:t>
            </a:r>
            <a:r>
              <a:rPr sz="3600" b="1" spc="-5" dirty="0">
                <a:solidFill>
                  <a:srgbClr val="001F5F"/>
                </a:solidFill>
                <a:latin typeface="Calibri"/>
                <a:cs typeface="Calibri"/>
              </a:rPr>
              <a:t>ME</a:t>
            </a:r>
            <a:r>
              <a:rPr sz="3600" b="1" dirty="0">
                <a:solidFill>
                  <a:srgbClr val="001F5F"/>
                </a:solidFill>
                <a:latin typeface="Calibri"/>
                <a:cs typeface="Calibri"/>
              </a:rPr>
              <a:t>, A </a:t>
            </a:r>
            <a:r>
              <a:rPr sz="3600" b="1" spc="10" dirty="0">
                <a:solidFill>
                  <a:srgbClr val="001F5F"/>
                </a:solidFill>
                <a:latin typeface="Calibri"/>
                <a:cs typeface="Calibri"/>
              </a:rPr>
              <a:t>P</a:t>
            </a:r>
            <a:r>
              <a:rPr sz="3600" b="1" dirty="0">
                <a:solidFill>
                  <a:srgbClr val="001F5F"/>
                </a:solidFill>
                <a:latin typeface="Calibri"/>
                <a:cs typeface="Calibri"/>
              </a:rPr>
              <a:t>EU</a:t>
            </a:r>
            <a:r>
              <a:rPr sz="3600" b="1" spc="-25" dirty="0">
                <a:solidFill>
                  <a:srgbClr val="001F5F"/>
                </a:solidFill>
                <a:latin typeface="Calibri"/>
                <a:cs typeface="Calibri"/>
              </a:rPr>
              <a:t> </a:t>
            </a:r>
            <a:r>
              <a:rPr sz="3600" b="1" spc="-5" dirty="0">
                <a:solidFill>
                  <a:srgbClr val="001F5F"/>
                </a:solidFill>
                <a:latin typeface="Calibri"/>
                <a:cs typeface="Calibri"/>
              </a:rPr>
              <a:t>PR</a:t>
            </a:r>
            <a:r>
              <a:rPr sz="3600" b="1" spc="-35" dirty="0">
                <a:solidFill>
                  <a:srgbClr val="001F5F"/>
                </a:solidFill>
                <a:latin typeface="Calibri"/>
                <a:cs typeface="Calibri"/>
              </a:rPr>
              <a:t>E</a:t>
            </a:r>
            <a:r>
              <a:rPr sz="3600" b="1" spc="-20" dirty="0">
                <a:solidFill>
                  <a:srgbClr val="001F5F"/>
                </a:solidFill>
                <a:latin typeface="Calibri"/>
                <a:cs typeface="Calibri"/>
              </a:rPr>
              <a:t>S </a:t>
            </a:r>
            <a:r>
              <a:rPr sz="3600" b="1" dirty="0">
                <a:solidFill>
                  <a:srgbClr val="001F5F"/>
                </a:solidFill>
                <a:latin typeface="Calibri"/>
                <a:cs typeface="Calibri"/>
              </a:rPr>
              <a:t>40 AN</a:t>
            </a:r>
            <a:r>
              <a:rPr sz="3600" b="1" spc="5" dirty="0">
                <a:solidFill>
                  <a:srgbClr val="001F5F"/>
                </a:solidFill>
                <a:latin typeface="Calibri"/>
                <a:cs typeface="Calibri"/>
              </a:rPr>
              <a:t>S</a:t>
            </a:r>
            <a:r>
              <a:rPr sz="3600" b="1" spc="-10" dirty="0">
                <a:solidFill>
                  <a:srgbClr val="001F5F"/>
                </a:solidFill>
                <a:latin typeface="Calibri"/>
                <a:cs typeface="Calibri"/>
              </a:rPr>
              <a:t>, </a:t>
            </a:r>
            <a:r>
              <a:rPr sz="3600" b="1" dirty="0">
                <a:solidFill>
                  <a:srgbClr val="001F5F"/>
                </a:solidFill>
                <a:latin typeface="Calibri"/>
                <a:cs typeface="Calibri"/>
              </a:rPr>
              <a:t>SE PR</a:t>
            </a:r>
            <a:r>
              <a:rPr sz="3600" b="1" spc="-35" dirty="0">
                <a:solidFill>
                  <a:srgbClr val="001F5F"/>
                </a:solidFill>
                <a:latin typeface="Calibri"/>
                <a:cs typeface="Calibri"/>
              </a:rPr>
              <a:t>E</a:t>
            </a:r>
            <a:r>
              <a:rPr sz="3600" b="1" dirty="0">
                <a:solidFill>
                  <a:srgbClr val="001F5F"/>
                </a:solidFill>
                <a:latin typeface="Calibri"/>
                <a:cs typeface="Calibri"/>
              </a:rPr>
              <a:t>SENTE</a:t>
            </a:r>
            <a:r>
              <a:rPr sz="3600" b="1" spc="-30" dirty="0">
                <a:solidFill>
                  <a:srgbClr val="001F5F"/>
                </a:solidFill>
                <a:latin typeface="Calibri"/>
                <a:cs typeface="Calibri"/>
              </a:rPr>
              <a:t> </a:t>
            </a:r>
            <a:r>
              <a:rPr sz="3600" b="1" spc="-70" dirty="0">
                <a:solidFill>
                  <a:srgbClr val="001F5F"/>
                </a:solidFill>
                <a:latin typeface="Calibri"/>
                <a:cs typeface="Calibri"/>
              </a:rPr>
              <a:t>A</a:t>
            </a:r>
            <a:r>
              <a:rPr sz="3600" b="1" dirty="0">
                <a:solidFill>
                  <a:srgbClr val="001F5F"/>
                </a:solidFill>
                <a:latin typeface="Calibri"/>
                <a:cs typeface="Calibri"/>
              </a:rPr>
              <a:t>U </a:t>
            </a:r>
            <a:r>
              <a:rPr sz="3600" b="1" spc="-30" dirty="0">
                <a:solidFill>
                  <a:srgbClr val="001F5F"/>
                </a:solidFill>
                <a:latin typeface="Calibri"/>
                <a:cs typeface="Calibri"/>
              </a:rPr>
              <a:t>C</a:t>
            </a:r>
            <a:r>
              <a:rPr sz="3600" b="1" dirty="0">
                <a:solidFill>
                  <a:srgbClr val="001F5F"/>
                </a:solidFill>
                <a:latin typeface="Calibri"/>
                <a:cs typeface="Calibri"/>
              </a:rPr>
              <a:t>O</a:t>
            </a:r>
            <a:r>
              <a:rPr sz="3600" b="1" spc="-15" dirty="0">
                <a:solidFill>
                  <a:srgbClr val="001F5F"/>
                </a:solidFill>
                <a:latin typeface="Calibri"/>
                <a:cs typeface="Calibri"/>
              </a:rPr>
              <a:t>M</a:t>
            </a:r>
            <a:r>
              <a:rPr sz="3600" b="1" dirty="0">
                <a:solidFill>
                  <a:srgbClr val="001F5F"/>
                </a:solidFill>
                <a:latin typeface="Calibri"/>
                <a:cs typeface="Calibri"/>
              </a:rPr>
              <a:t>P</a:t>
            </a:r>
            <a:r>
              <a:rPr sz="3600" b="1" spc="-95" dirty="0">
                <a:solidFill>
                  <a:srgbClr val="001F5F"/>
                </a:solidFill>
                <a:latin typeface="Calibri"/>
                <a:cs typeface="Calibri"/>
              </a:rPr>
              <a:t>T</a:t>
            </a:r>
            <a:r>
              <a:rPr sz="3600" b="1" dirty="0">
                <a:solidFill>
                  <a:srgbClr val="001F5F"/>
                </a:solidFill>
                <a:latin typeface="Calibri"/>
                <a:cs typeface="Calibri"/>
              </a:rPr>
              <a:t>OI</a:t>
            </a:r>
            <a:r>
              <a:rPr sz="3600" b="1" spc="-25" dirty="0">
                <a:solidFill>
                  <a:srgbClr val="001F5F"/>
                </a:solidFill>
                <a:latin typeface="Calibri"/>
                <a:cs typeface="Calibri"/>
              </a:rPr>
              <a:t>R</a:t>
            </a:r>
            <a:r>
              <a:rPr sz="3600" b="1" dirty="0">
                <a:solidFill>
                  <a:srgbClr val="001F5F"/>
                </a:solidFill>
                <a:latin typeface="Calibri"/>
                <a:cs typeface="Calibri"/>
              </a:rPr>
              <a:t>…</a:t>
            </a:r>
            <a:endParaRPr sz="36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19360" y="396638"/>
            <a:ext cx="4434953" cy="1702330"/>
          </a:xfrm>
        </p:spPr>
        <p:txBody>
          <a:bodyPr rtlCol="0"/>
          <a:lstStyle/>
          <a:p>
            <a:pPr fontAlgn="auto">
              <a:spcAft>
                <a:spcPts val="0"/>
              </a:spcAft>
              <a:defRPr/>
            </a:pPr>
            <a:r>
              <a:rPr lang="fr-FR" dirty="0" smtClean="0">
                <a:latin typeface="Calibri" charset="0"/>
                <a:ea typeface="Calibri" charset="0"/>
                <a:cs typeface="Calibri" charset="0"/>
              </a:rPr>
              <a:t>Une peu d’histoire</a:t>
            </a:r>
            <a:r>
              <a:rPr lang="mr-IN" dirty="0" smtClean="0">
                <a:latin typeface="Calibri" charset="0"/>
                <a:ea typeface="Calibri" charset="0"/>
                <a:cs typeface="Calibri" charset="0"/>
              </a:rPr>
              <a:t>…</a:t>
            </a:r>
            <a:r>
              <a:rPr lang="fr-FR" dirty="0" smtClean="0">
                <a:latin typeface="Calibri" charset="0"/>
                <a:ea typeface="Calibri" charset="0"/>
                <a:cs typeface="Calibri" charset="0"/>
              </a:rPr>
              <a:t> </a:t>
            </a:r>
          </a:p>
        </p:txBody>
      </p:sp>
      <p:pic>
        <p:nvPicPr>
          <p:cNvPr id="47108" name="Picture 13" descr="Structure VIH"/>
          <p:cNvPicPr>
            <a:picLocks noChangeAspect="1" noChangeArrowheads="1"/>
          </p:cNvPicPr>
          <p:nvPr/>
        </p:nvPicPr>
        <p:blipFill>
          <a:blip r:embed="rId2" cstate="print"/>
          <a:srcRect/>
          <a:stretch>
            <a:fillRect/>
          </a:stretch>
        </p:blipFill>
        <p:spPr bwMode="auto">
          <a:xfrm>
            <a:off x="1852613" y="4595896"/>
            <a:ext cx="735013" cy="676275"/>
          </a:xfrm>
          <a:prstGeom prst="rect">
            <a:avLst/>
          </a:prstGeom>
          <a:noFill/>
          <a:ln w="9525">
            <a:noFill/>
            <a:miter lim="800000"/>
            <a:headEnd/>
            <a:tailEnd/>
          </a:ln>
        </p:spPr>
      </p:pic>
      <p:pic>
        <p:nvPicPr>
          <p:cNvPr id="47109" name="Picture 13" descr="Structure VIH"/>
          <p:cNvPicPr>
            <a:picLocks noChangeAspect="1" noChangeArrowheads="1"/>
          </p:cNvPicPr>
          <p:nvPr/>
        </p:nvPicPr>
        <p:blipFill>
          <a:blip r:embed="rId3" cstate="print"/>
          <a:srcRect/>
          <a:stretch>
            <a:fillRect/>
          </a:stretch>
        </p:blipFill>
        <p:spPr bwMode="auto">
          <a:xfrm>
            <a:off x="2636837" y="4017963"/>
            <a:ext cx="735013" cy="654050"/>
          </a:xfrm>
          <a:prstGeom prst="rect">
            <a:avLst/>
          </a:prstGeom>
          <a:noFill/>
          <a:ln w="9525">
            <a:noFill/>
            <a:miter lim="800000"/>
            <a:headEnd/>
            <a:tailEnd/>
          </a:ln>
        </p:spPr>
      </p:pic>
      <p:pic>
        <p:nvPicPr>
          <p:cNvPr id="47110" name="Picture 13" descr="Structure VIH"/>
          <p:cNvPicPr>
            <a:picLocks noChangeAspect="1" noChangeArrowheads="1"/>
          </p:cNvPicPr>
          <p:nvPr/>
        </p:nvPicPr>
        <p:blipFill>
          <a:blip r:embed="rId3" cstate="print"/>
          <a:srcRect/>
          <a:stretch>
            <a:fillRect/>
          </a:stretch>
        </p:blipFill>
        <p:spPr bwMode="auto">
          <a:xfrm>
            <a:off x="4262437" y="2720975"/>
            <a:ext cx="735013" cy="654050"/>
          </a:xfrm>
          <a:prstGeom prst="rect">
            <a:avLst/>
          </a:prstGeom>
          <a:noFill/>
          <a:ln w="9525">
            <a:noFill/>
            <a:miter lim="800000"/>
            <a:headEnd/>
            <a:tailEnd/>
          </a:ln>
        </p:spPr>
      </p:pic>
      <p:pic>
        <p:nvPicPr>
          <p:cNvPr id="47111" name="Picture 13" descr="Structure VIH"/>
          <p:cNvPicPr>
            <a:picLocks noChangeAspect="1" noChangeArrowheads="1"/>
          </p:cNvPicPr>
          <p:nvPr/>
        </p:nvPicPr>
        <p:blipFill>
          <a:blip r:embed="rId3" cstate="print"/>
          <a:srcRect/>
          <a:stretch>
            <a:fillRect/>
          </a:stretch>
        </p:blipFill>
        <p:spPr bwMode="auto">
          <a:xfrm>
            <a:off x="1052510" y="5291138"/>
            <a:ext cx="735013" cy="652462"/>
          </a:xfrm>
          <a:prstGeom prst="rect">
            <a:avLst/>
          </a:prstGeom>
          <a:noFill/>
          <a:ln w="9525">
            <a:noFill/>
            <a:miter lim="800000"/>
            <a:headEnd/>
            <a:tailEnd/>
          </a:ln>
        </p:spPr>
      </p:pic>
      <p:pic>
        <p:nvPicPr>
          <p:cNvPr id="47112" name="Picture 13" descr="Structure VIH"/>
          <p:cNvPicPr>
            <a:picLocks noChangeAspect="1" noChangeArrowheads="1"/>
          </p:cNvPicPr>
          <p:nvPr/>
        </p:nvPicPr>
        <p:blipFill>
          <a:blip r:embed="rId4" cstate="print"/>
          <a:srcRect/>
          <a:stretch>
            <a:fillRect/>
          </a:stretch>
        </p:blipFill>
        <p:spPr bwMode="auto">
          <a:xfrm>
            <a:off x="304800" y="5943600"/>
            <a:ext cx="735012" cy="755650"/>
          </a:xfrm>
          <a:prstGeom prst="rect">
            <a:avLst/>
          </a:prstGeom>
          <a:noFill/>
          <a:ln w="9525">
            <a:noFill/>
            <a:miter lim="800000"/>
            <a:headEnd/>
            <a:tailEnd/>
          </a:ln>
        </p:spPr>
      </p:pic>
      <p:sp>
        <p:nvSpPr>
          <p:cNvPr id="47113" name="Rectangle 4"/>
          <p:cNvSpPr>
            <a:spLocks noChangeArrowheads="1"/>
          </p:cNvSpPr>
          <p:nvPr/>
        </p:nvSpPr>
        <p:spPr bwMode="auto">
          <a:xfrm>
            <a:off x="1162048" y="6305592"/>
            <a:ext cx="4324352" cy="243785"/>
          </a:xfrm>
          <a:prstGeom prst="rect">
            <a:avLst/>
          </a:prstGeom>
          <a:solidFill>
            <a:schemeClr val="bg1">
              <a:lumMod val="95000"/>
            </a:schemeClr>
          </a:solidFill>
          <a:ln w="9525">
            <a:noFill/>
            <a:miter lim="800000"/>
            <a:headEnd/>
            <a:tailEnd/>
          </a:ln>
        </p:spPr>
        <p:txBody>
          <a:bodyPr wrap="square">
            <a:spAutoFit/>
          </a:bodyPr>
          <a:lstStyle/>
          <a:p>
            <a:pPr algn="ctr" defTabSz="914400" fontAlgn="base">
              <a:lnSpc>
                <a:spcPct val="80000"/>
              </a:lnSpc>
              <a:spcBef>
                <a:spcPct val="0"/>
              </a:spcBef>
              <a:spcAft>
                <a:spcPct val="0"/>
              </a:spcAft>
            </a:pPr>
            <a:r>
              <a:rPr lang="fr-FR" sz="1200" b="1" dirty="0">
                <a:solidFill>
                  <a:srgbClr val="C00000"/>
                </a:solidFill>
                <a:latin typeface="Calibri" charset="0"/>
                <a:ea typeface="Calibri" charset="0"/>
                <a:cs typeface="Calibri" charset="0"/>
              </a:rPr>
              <a:t>1981</a:t>
            </a:r>
            <a:r>
              <a:rPr lang="fr-FR" sz="1200" b="1" dirty="0">
                <a:solidFill>
                  <a:srgbClr val="000000"/>
                </a:solidFill>
                <a:latin typeface="Calibri" charset="0"/>
                <a:ea typeface="Calibri" charset="0"/>
                <a:cs typeface="Calibri" charset="0"/>
              </a:rPr>
              <a:t> : Description des 1</a:t>
            </a:r>
            <a:r>
              <a:rPr lang="fr-FR" sz="1200" b="1" baseline="30000" dirty="0">
                <a:solidFill>
                  <a:srgbClr val="000000"/>
                </a:solidFill>
                <a:latin typeface="Calibri" charset="0"/>
                <a:ea typeface="Calibri" charset="0"/>
                <a:cs typeface="Calibri" charset="0"/>
              </a:rPr>
              <a:t>ers</a:t>
            </a:r>
            <a:r>
              <a:rPr lang="fr-FR" sz="1200" b="1" dirty="0">
                <a:solidFill>
                  <a:srgbClr val="000000"/>
                </a:solidFill>
                <a:latin typeface="Calibri" charset="0"/>
                <a:ea typeface="Calibri" charset="0"/>
                <a:cs typeface="Calibri" charset="0"/>
              </a:rPr>
              <a:t> cas de « Sida » aux USA</a:t>
            </a:r>
          </a:p>
        </p:txBody>
      </p:sp>
      <p:sp>
        <p:nvSpPr>
          <p:cNvPr id="6" name="Rectangle 5"/>
          <p:cNvSpPr/>
          <p:nvPr/>
        </p:nvSpPr>
        <p:spPr>
          <a:xfrm>
            <a:off x="2025653" y="5611897"/>
            <a:ext cx="3460748" cy="243785"/>
          </a:xfrm>
          <a:prstGeom prst="rect">
            <a:avLst/>
          </a:prstGeom>
          <a:solidFill>
            <a:schemeClr val="bg1">
              <a:lumMod val="95000"/>
            </a:schemeClr>
          </a:solidFill>
        </p:spPr>
        <p:txBody>
          <a:bodyPr wrap="square">
            <a:spAutoFit/>
          </a:bodyPr>
          <a:lstStyle/>
          <a:p>
            <a:pPr algn="ctr" defTabSz="914400" fontAlgn="base">
              <a:lnSpc>
                <a:spcPct val="80000"/>
              </a:lnSpc>
              <a:spcBef>
                <a:spcPct val="0"/>
              </a:spcBef>
              <a:spcAft>
                <a:spcPct val="0"/>
              </a:spcAft>
              <a:defRPr/>
            </a:pPr>
            <a:r>
              <a:rPr lang="fr-FR" sz="1200" b="1" dirty="0">
                <a:solidFill>
                  <a:srgbClr val="C00000"/>
                </a:solidFill>
                <a:latin typeface="Calibri" charset="0"/>
                <a:ea typeface="Calibri" charset="0"/>
                <a:cs typeface="Calibri" charset="0"/>
              </a:rPr>
              <a:t>1983</a:t>
            </a:r>
            <a:r>
              <a:rPr lang="fr-FR" sz="1200" b="1" dirty="0">
                <a:solidFill>
                  <a:srgbClr val="000000"/>
                </a:solidFill>
                <a:latin typeface="Calibri" charset="0"/>
                <a:ea typeface="Calibri" charset="0"/>
                <a:cs typeface="Calibri" charset="0"/>
              </a:rPr>
              <a:t> : découverte du VIH1</a:t>
            </a:r>
          </a:p>
        </p:txBody>
      </p:sp>
      <p:sp>
        <p:nvSpPr>
          <p:cNvPr id="47115" name="Rectangle 11"/>
          <p:cNvSpPr>
            <a:spLocks noChangeArrowheads="1"/>
          </p:cNvSpPr>
          <p:nvPr/>
        </p:nvSpPr>
        <p:spPr bwMode="auto">
          <a:xfrm>
            <a:off x="3005135" y="4926096"/>
            <a:ext cx="3825804" cy="246221"/>
          </a:xfrm>
          <a:prstGeom prst="rect">
            <a:avLst/>
          </a:prstGeom>
          <a:solidFill>
            <a:schemeClr val="bg1">
              <a:lumMod val="95000"/>
            </a:schemeClr>
          </a:solidFill>
          <a:ln w="9525">
            <a:noFill/>
            <a:miter lim="800000"/>
            <a:headEnd/>
            <a:tailEnd/>
          </a:ln>
        </p:spPr>
        <p:txBody>
          <a:bodyPr wrap="square">
            <a:spAutoFit/>
          </a:bodyPr>
          <a:lstStyle/>
          <a:p>
            <a:pPr algn="ctr" defTabSz="914400" fontAlgn="base">
              <a:lnSpc>
                <a:spcPct val="80000"/>
              </a:lnSpc>
              <a:spcBef>
                <a:spcPct val="0"/>
              </a:spcBef>
              <a:spcAft>
                <a:spcPct val="0"/>
              </a:spcAft>
            </a:pPr>
            <a:r>
              <a:rPr lang="fr-FR" sz="1200" b="1" dirty="0">
                <a:solidFill>
                  <a:srgbClr val="C00000"/>
                </a:solidFill>
                <a:latin typeface="Calibri" charset="0"/>
                <a:ea typeface="Calibri" charset="0"/>
                <a:cs typeface="Calibri" charset="0"/>
              </a:rPr>
              <a:t>1983-1985</a:t>
            </a:r>
            <a:r>
              <a:rPr lang="fr-FR" sz="1200" b="1" dirty="0">
                <a:solidFill>
                  <a:srgbClr val="000000"/>
                </a:solidFill>
                <a:latin typeface="Calibri" charset="0"/>
                <a:ea typeface="Calibri" charset="0"/>
                <a:cs typeface="Calibri" charset="0"/>
              </a:rPr>
              <a:t> : mise au point des tests de dépistage</a:t>
            </a:r>
          </a:p>
        </p:txBody>
      </p:sp>
      <p:sp>
        <p:nvSpPr>
          <p:cNvPr id="47116" name="Rectangle 12"/>
          <p:cNvSpPr>
            <a:spLocks noChangeArrowheads="1"/>
          </p:cNvSpPr>
          <p:nvPr/>
        </p:nvSpPr>
        <p:spPr bwMode="auto">
          <a:xfrm>
            <a:off x="3529330" y="4277862"/>
            <a:ext cx="5999166" cy="243785"/>
          </a:xfrm>
          <a:prstGeom prst="rect">
            <a:avLst/>
          </a:prstGeom>
          <a:solidFill>
            <a:schemeClr val="bg1">
              <a:lumMod val="95000"/>
            </a:schemeClr>
          </a:solidFill>
          <a:ln w="9525">
            <a:noFill/>
            <a:miter lim="800000"/>
            <a:headEnd/>
            <a:tailEnd/>
          </a:ln>
        </p:spPr>
        <p:txBody>
          <a:bodyPr wrap="square">
            <a:spAutoFit/>
          </a:bodyPr>
          <a:lstStyle/>
          <a:p>
            <a:pPr algn="ctr" defTabSz="914400" fontAlgn="base">
              <a:lnSpc>
                <a:spcPct val="80000"/>
              </a:lnSpc>
              <a:spcBef>
                <a:spcPct val="0"/>
              </a:spcBef>
              <a:spcAft>
                <a:spcPct val="0"/>
              </a:spcAft>
            </a:pPr>
            <a:r>
              <a:rPr lang="fr-FR" sz="1200" b="1" dirty="0">
                <a:solidFill>
                  <a:srgbClr val="C00000"/>
                </a:solidFill>
                <a:latin typeface="Calibri" charset="0"/>
                <a:ea typeface="Calibri" charset="0"/>
                <a:cs typeface="Calibri" charset="0"/>
              </a:rPr>
              <a:t>1987-1994</a:t>
            </a:r>
            <a:r>
              <a:rPr lang="fr-FR" sz="1200" b="1" dirty="0">
                <a:solidFill>
                  <a:srgbClr val="000000"/>
                </a:solidFill>
                <a:latin typeface="Calibri" charset="0"/>
                <a:ea typeface="Calibri" charset="0"/>
                <a:cs typeface="Calibri" charset="0"/>
              </a:rPr>
              <a:t> : antirétroviraux mis sur le marché, INRT : AZT, ddI, </a:t>
            </a:r>
            <a:r>
              <a:rPr lang="fr-FR" sz="1200" b="1" dirty="0" err="1">
                <a:solidFill>
                  <a:srgbClr val="000000"/>
                </a:solidFill>
                <a:latin typeface="Calibri" charset="0"/>
                <a:ea typeface="Calibri" charset="0"/>
                <a:cs typeface="Calibri" charset="0"/>
              </a:rPr>
              <a:t>ddC</a:t>
            </a:r>
            <a:r>
              <a:rPr lang="fr-FR" sz="1200" b="1" dirty="0">
                <a:solidFill>
                  <a:srgbClr val="000000"/>
                </a:solidFill>
                <a:latin typeface="Calibri" charset="0"/>
                <a:ea typeface="Calibri" charset="0"/>
                <a:cs typeface="Calibri" charset="0"/>
              </a:rPr>
              <a:t>, d4T</a:t>
            </a:r>
          </a:p>
        </p:txBody>
      </p:sp>
      <p:sp>
        <p:nvSpPr>
          <p:cNvPr id="14" name="Rectangle 13"/>
          <p:cNvSpPr/>
          <p:nvPr/>
        </p:nvSpPr>
        <p:spPr>
          <a:xfrm>
            <a:off x="4449758" y="3525846"/>
            <a:ext cx="3211513" cy="243785"/>
          </a:xfrm>
          <a:prstGeom prst="rect">
            <a:avLst/>
          </a:prstGeom>
          <a:solidFill>
            <a:schemeClr val="bg1">
              <a:lumMod val="95000"/>
            </a:schemeClr>
          </a:solidFill>
        </p:spPr>
        <p:txBody>
          <a:bodyPr wrap="square">
            <a:spAutoFit/>
          </a:bodyPr>
          <a:lstStyle/>
          <a:p>
            <a:pPr algn="ctr" defTabSz="914400" fontAlgn="base">
              <a:lnSpc>
                <a:spcPct val="80000"/>
              </a:lnSpc>
              <a:spcBef>
                <a:spcPct val="0"/>
              </a:spcBef>
              <a:spcAft>
                <a:spcPct val="0"/>
              </a:spcAft>
              <a:defRPr/>
            </a:pPr>
            <a:r>
              <a:rPr lang="fr-FR" sz="1200" b="1" dirty="0">
                <a:solidFill>
                  <a:srgbClr val="C00000"/>
                </a:solidFill>
                <a:latin typeface="Calibri" charset="0"/>
                <a:ea typeface="Calibri" charset="0"/>
                <a:cs typeface="Calibri" charset="0"/>
              </a:rPr>
              <a:t>1995 -1996 </a:t>
            </a:r>
            <a:r>
              <a:rPr lang="fr-FR" sz="1200" b="1" dirty="0">
                <a:solidFill>
                  <a:srgbClr val="000000"/>
                </a:solidFill>
                <a:latin typeface="Calibri" charset="0"/>
                <a:ea typeface="Calibri" charset="0"/>
                <a:cs typeface="Calibri" charset="0"/>
              </a:rPr>
              <a:t>: </a:t>
            </a:r>
            <a:r>
              <a:rPr lang="fr-FR" sz="1200" b="1" dirty="0" smtClean="0">
                <a:solidFill>
                  <a:srgbClr val="000000"/>
                </a:solidFill>
                <a:latin typeface="Calibri" charset="0"/>
                <a:ea typeface="Calibri" charset="0"/>
                <a:cs typeface="Calibri" charset="0"/>
              </a:rPr>
              <a:t>trithérapies (</a:t>
            </a:r>
            <a:r>
              <a:rPr lang="fr-FR" sz="1200" b="1" dirty="0" err="1" smtClean="0">
                <a:solidFill>
                  <a:srgbClr val="000000"/>
                </a:solidFill>
                <a:latin typeface="Calibri" charset="0"/>
                <a:ea typeface="Calibri" charset="0"/>
                <a:cs typeface="Calibri" charset="0"/>
              </a:rPr>
              <a:t>antiprotéases</a:t>
            </a:r>
            <a:r>
              <a:rPr lang="fr-FR" sz="1200" b="1" dirty="0" smtClean="0">
                <a:solidFill>
                  <a:srgbClr val="000000"/>
                </a:solidFill>
                <a:latin typeface="Calibri" charset="0"/>
                <a:ea typeface="Calibri" charset="0"/>
                <a:cs typeface="Calibri" charset="0"/>
              </a:rPr>
              <a:t>)</a:t>
            </a:r>
            <a:endParaRPr lang="fr-FR" sz="1200" b="1" dirty="0">
              <a:solidFill>
                <a:srgbClr val="000000"/>
              </a:solidFill>
              <a:latin typeface="Calibri" charset="0"/>
              <a:ea typeface="Calibri" charset="0"/>
              <a:cs typeface="Calibri" charset="0"/>
            </a:endParaRPr>
          </a:p>
        </p:txBody>
      </p:sp>
      <p:sp>
        <p:nvSpPr>
          <p:cNvPr id="47118" name="Rectangle 14"/>
          <p:cNvSpPr>
            <a:spLocks noChangeArrowheads="1"/>
          </p:cNvSpPr>
          <p:nvPr/>
        </p:nvSpPr>
        <p:spPr bwMode="auto">
          <a:xfrm>
            <a:off x="5528315" y="2997645"/>
            <a:ext cx="4265911" cy="243785"/>
          </a:xfrm>
          <a:prstGeom prst="rect">
            <a:avLst/>
          </a:prstGeom>
          <a:solidFill>
            <a:schemeClr val="bg1">
              <a:lumMod val="95000"/>
            </a:schemeClr>
          </a:solidFill>
          <a:ln w="9525">
            <a:noFill/>
            <a:miter lim="800000"/>
            <a:headEnd/>
            <a:tailEnd/>
          </a:ln>
        </p:spPr>
        <p:txBody>
          <a:bodyPr wrap="none">
            <a:spAutoFit/>
          </a:bodyPr>
          <a:lstStyle/>
          <a:p>
            <a:pPr algn="ctr" defTabSz="914400" fontAlgn="base">
              <a:lnSpc>
                <a:spcPct val="80000"/>
              </a:lnSpc>
              <a:spcBef>
                <a:spcPct val="0"/>
              </a:spcBef>
              <a:spcAft>
                <a:spcPct val="0"/>
              </a:spcAft>
            </a:pPr>
            <a:r>
              <a:rPr lang="fr-FR" sz="1200" b="1" dirty="0">
                <a:solidFill>
                  <a:srgbClr val="C00000"/>
                </a:solidFill>
                <a:latin typeface="Calibri" charset="0"/>
                <a:ea typeface="Calibri" charset="0"/>
                <a:cs typeface="Calibri" charset="0"/>
              </a:rPr>
              <a:t>2007</a:t>
            </a:r>
            <a:r>
              <a:rPr lang="fr-FR" sz="1200" b="1" dirty="0">
                <a:solidFill>
                  <a:srgbClr val="000000"/>
                </a:solidFill>
                <a:latin typeface="Calibri" charset="0"/>
                <a:ea typeface="Calibri" charset="0"/>
                <a:cs typeface="Calibri" charset="0"/>
              </a:rPr>
              <a:t> : trithérapie avec </a:t>
            </a:r>
            <a:r>
              <a:rPr lang="fr-FR" sz="1200" b="1" dirty="0" smtClean="0">
                <a:solidFill>
                  <a:srgbClr val="000000"/>
                </a:solidFill>
                <a:latin typeface="Calibri" charset="0"/>
                <a:ea typeface="Calibri" charset="0"/>
                <a:cs typeface="Calibri" charset="0"/>
              </a:rPr>
              <a:t>Anti-Intégrase, découverte de </a:t>
            </a:r>
            <a:r>
              <a:rPr lang="fr-FR" sz="1200" b="1" smtClean="0">
                <a:solidFill>
                  <a:srgbClr val="000000"/>
                </a:solidFill>
                <a:latin typeface="Calibri" charset="0"/>
                <a:ea typeface="Calibri" charset="0"/>
                <a:cs typeface="Calibri" charset="0"/>
              </a:rPr>
              <a:t>l’effet TasP</a:t>
            </a:r>
            <a:endParaRPr lang="fr-FR" sz="1200" b="1" dirty="0">
              <a:solidFill>
                <a:srgbClr val="000000"/>
              </a:solidFill>
              <a:latin typeface="Calibri" charset="0"/>
              <a:ea typeface="Calibri" charset="0"/>
              <a:cs typeface="Calibri" charset="0"/>
            </a:endParaRPr>
          </a:p>
        </p:txBody>
      </p:sp>
      <p:pic>
        <p:nvPicPr>
          <p:cNvPr id="47119" name="Picture 13" descr="Structure VIH"/>
          <p:cNvPicPr>
            <a:picLocks noChangeAspect="1" noChangeArrowheads="1"/>
          </p:cNvPicPr>
          <p:nvPr/>
        </p:nvPicPr>
        <p:blipFill>
          <a:blip r:embed="rId3" cstate="print"/>
          <a:srcRect/>
          <a:stretch>
            <a:fillRect/>
          </a:stretch>
        </p:blipFill>
        <p:spPr bwMode="auto">
          <a:xfrm>
            <a:off x="3451224" y="3365507"/>
            <a:ext cx="735012" cy="652463"/>
          </a:xfrm>
          <a:prstGeom prst="rect">
            <a:avLst/>
          </a:prstGeom>
          <a:noFill/>
          <a:ln w="9525">
            <a:noFill/>
            <a:miter lim="800000"/>
            <a:headEnd/>
            <a:tailEnd/>
          </a:ln>
        </p:spPr>
      </p:pic>
      <p:pic>
        <p:nvPicPr>
          <p:cNvPr id="47120" name="Picture 13" descr="Structure VIH"/>
          <p:cNvPicPr>
            <a:picLocks noChangeAspect="1" noChangeArrowheads="1"/>
          </p:cNvPicPr>
          <p:nvPr/>
        </p:nvPicPr>
        <p:blipFill>
          <a:blip r:embed="rId3" cstate="print"/>
          <a:srcRect/>
          <a:stretch>
            <a:fillRect/>
          </a:stretch>
        </p:blipFill>
        <p:spPr bwMode="auto">
          <a:xfrm>
            <a:off x="5172072" y="2068513"/>
            <a:ext cx="735012" cy="652462"/>
          </a:xfrm>
          <a:prstGeom prst="rect">
            <a:avLst/>
          </a:prstGeom>
          <a:noFill/>
          <a:ln w="9525">
            <a:noFill/>
            <a:miter lim="800000"/>
            <a:headEnd/>
            <a:tailEnd/>
          </a:ln>
        </p:spPr>
      </p:pic>
      <p:pic>
        <p:nvPicPr>
          <p:cNvPr id="47122" name="Picture 13" descr="Structure VIH"/>
          <p:cNvPicPr>
            <a:picLocks noChangeAspect="1" noChangeArrowheads="1"/>
          </p:cNvPicPr>
          <p:nvPr/>
        </p:nvPicPr>
        <p:blipFill>
          <a:blip r:embed="rId3" cstate="print"/>
          <a:srcRect/>
          <a:stretch>
            <a:fillRect/>
          </a:stretch>
        </p:blipFill>
        <p:spPr bwMode="auto">
          <a:xfrm>
            <a:off x="6107110" y="1355808"/>
            <a:ext cx="735013" cy="652463"/>
          </a:xfrm>
          <a:prstGeom prst="rect">
            <a:avLst/>
          </a:prstGeom>
          <a:noFill/>
          <a:ln w="9525">
            <a:noFill/>
            <a:miter lim="800000"/>
            <a:headEnd/>
            <a:tailEnd/>
          </a:ln>
        </p:spPr>
      </p:pic>
      <p:sp>
        <p:nvSpPr>
          <p:cNvPr id="17" name="Rectangle 16"/>
          <p:cNvSpPr/>
          <p:nvPr/>
        </p:nvSpPr>
        <p:spPr>
          <a:xfrm>
            <a:off x="7924114" y="933456"/>
            <a:ext cx="3208764" cy="243785"/>
          </a:xfrm>
          <a:prstGeom prst="rect">
            <a:avLst/>
          </a:prstGeom>
          <a:solidFill>
            <a:schemeClr val="bg1">
              <a:lumMod val="95000"/>
            </a:schemeClr>
          </a:solidFill>
        </p:spPr>
        <p:txBody>
          <a:bodyPr wrap="none">
            <a:spAutoFit/>
          </a:bodyPr>
          <a:lstStyle/>
          <a:p>
            <a:pPr algn="ctr" defTabSz="914400">
              <a:lnSpc>
                <a:spcPct val="80000"/>
              </a:lnSpc>
              <a:defRPr/>
            </a:pPr>
            <a:r>
              <a:rPr lang="fr-FR" sz="1200" b="1" dirty="0" smtClean="0">
                <a:solidFill>
                  <a:srgbClr val="C00000"/>
                </a:solidFill>
                <a:latin typeface="Calibri" charset="0"/>
                <a:ea typeface="Calibri" charset="0"/>
                <a:cs typeface="Calibri" charset="0"/>
              </a:rPr>
              <a:t>2017</a:t>
            </a:r>
            <a:r>
              <a:rPr lang="fr-FR" sz="1200" b="1" dirty="0" smtClean="0">
                <a:solidFill>
                  <a:prstClr val="black"/>
                </a:solidFill>
                <a:latin typeface="Calibri" charset="0"/>
                <a:ea typeface="Calibri" charset="0"/>
                <a:cs typeface="Calibri" charset="0"/>
              </a:rPr>
              <a:t> </a:t>
            </a:r>
            <a:r>
              <a:rPr lang="fr-FR" sz="1200" b="1" dirty="0">
                <a:solidFill>
                  <a:prstClr val="black"/>
                </a:solidFill>
                <a:latin typeface="Calibri" charset="0"/>
                <a:ea typeface="Calibri" charset="0"/>
                <a:cs typeface="Calibri" charset="0"/>
              </a:rPr>
              <a:t>: </a:t>
            </a:r>
            <a:r>
              <a:rPr lang="fr-FR" sz="1200" b="1" dirty="0" smtClean="0">
                <a:solidFill>
                  <a:prstClr val="black"/>
                </a:solidFill>
                <a:latin typeface="Calibri" charset="0"/>
                <a:ea typeface="Calibri" charset="0"/>
                <a:cs typeface="Calibri" charset="0"/>
              </a:rPr>
              <a:t>AMM pour le TDF/FTC </a:t>
            </a:r>
            <a:r>
              <a:rPr lang="fr-FR" sz="1200" b="1" smtClean="0">
                <a:solidFill>
                  <a:prstClr val="black"/>
                </a:solidFill>
                <a:latin typeface="Calibri" charset="0"/>
                <a:ea typeface="Calibri" charset="0"/>
                <a:cs typeface="Calibri" charset="0"/>
              </a:rPr>
              <a:t>en PrEP en France</a:t>
            </a:r>
            <a:endParaRPr lang="fr-FR" sz="1200" b="1" dirty="0">
              <a:solidFill>
                <a:prstClr val="black"/>
              </a:solidFill>
              <a:latin typeface="Calibri" charset="0"/>
              <a:ea typeface="Calibri" charset="0"/>
              <a:cs typeface="Calibri" charset="0"/>
            </a:endParaRPr>
          </a:p>
        </p:txBody>
      </p:sp>
      <p:sp>
        <p:nvSpPr>
          <p:cNvPr id="47124" name="ZoneTexte 21"/>
          <p:cNvSpPr txBox="1">
            <a:spLocks noChangeArrowheads="1"/>
          </p:cNvSpPr>
          <p:nvPr/>
        </p:nvSpPr>
        <p:spPr bwMode="auto">
          <a:xfrm>
            <a:off x="5900734" y="2408321"/>
            <a:ext cx="2807500" cy="276999"/>
          </a:xfrm>
          <a:prstGeom prst="rect">
            <a:avLst/>
          </a:prstGeom>
          <a:solidFill>
            <a:schemeClr val="bg1">
              <a:lumMod val="95000"/>
            </a:schemeClr>
          </a:solidFill>
          <a:ln w="9525">
            <a:noFill/>
            <a:miter lim="800000"/>
            <a:headEnd/>
            <a:tailEnd/>
          </a:ln>
        </p:spPr>
        <p:txBody>
          <a:bodyPr wrap="none">
            <a:spAutoFit/>
          </a:bodyPr>
          <a:lstStyle/>
          <a:p>
            <a:pPr defTabSz="914400" fontAlgn="base">
              <a:spcBef>
                <a:spcPct val="0"/>
              </a:spcBef>
              <a:spcAft>
                <a:spcPct val="0"/>
              </a:spcAft>
            </a:pPr>
            <a:r>
              <a:rPr lang="fr-FR" sz="1200" b="1" dirty="0">
                <a:solidFill>
                  <a:srgbClr val="C00000"/>
                </a:solidFill>
                <a:latin typeface="Calibri" charset="0"/>
                <a:ea typeface="Calibri" charset="0"/>
                <a:cs typeface="Calibri" charset="0"/>
              </a:rPr>
              <a:t>2009</a:t>
            </a:r>
            <a:r>
              <a:rPr lang="fr-FR" sz="1200" b="1" dirty="0">
                <a:solidFill>
                  <a:srgbClr val="000000"/>
                </a:solidFill>
                <a:latin typeface="Calibri" charset="0"/>
                <a:ea typeface="Calibri" charset="0"/>
                <a:cs typeface="Calibri" charset="0"/>
              </a:rPr>
              <a:t> : combinaisons en </a:t>
            </a:r>
            <a:r>
              <a:rPr lang="fr-FR" sz="1200" b="1" dirty="0" err="1">
                <a:solidFill>
                  <a:srgbClr val="000000"/>
                </a:solidFill>
                <a:latin typeface="Calibri" charset="0"/>
                <a:ea typeface="Calibri" charset="0"/>
                <a:cs typeface="Calibri" charset="0"/>
              </a:rPr>
              <a:t>monocomprimés</a:t>
            </a:r>
            <a:endParaRPr lang="fr-FR" sz="1200" b="1" dirty="0">
              <a:solidFill>
                <a:srgbClr val="000000"/>
              </a:solidFill>
              <a:latin typeface="Calibri" charset="0"/>
              <a:ea typeface="Calibri" charset="0"/>
              <a:cs typeface="Calibri" charset="0"/>
            </a:endParaRPr>
          </a:p>
        </p:txBody>
      </p:sp>
      <p:pic>
        <p:nvPicPr>
          <p:cNvPr id="20" name="Picture 13" descr="Structure VIH"/>
          <p:cNvPicPr>
            <a:picLocks noChangeAspect="1" noChangeArrowheads="1"/>
          </p:cNvPicPr>
          <p:nvPr/>
        </p:nvPicPr>
        <p:blipFill>
          <a:blip r:embed="rId3" cstate="print"/>
          <a:srcRect/>
          <a:stretch>
            <a:fillRect/>
          </a:stretch>
        </p:blipFill>
        <p:spPr bwMode="auto">
          <a:xfrm>
            <a:off x="6764378" y="691851"/>
            <a:ext cx="735013" cy="652463"/>
          </a:xfrm>
          <a:prstGeom prst="rect">
            <a:avLst/>
          </a:prstGeom>
          <a:noFill/>
          <a:ln w="9525">
            <a:noFill/>
            <a:miter lim="800000"/>
            <a:headEnd/>
            <a:tailEnd/>
          </a:ln>
        </p:spPr>
      </p:pic>
      <p:sp>
        <p:nvSpPr>
          <p:cNvPr id="22" name="Rectangle 21"/>
          <p:cNvSpPr/>
          <p:nvPr/>
        </p:nvSpPr>
        <p:spPr>
          <a:xfrm>
            <a:off x="7226005" y="1715492"/>
            <a:ext cx="2954527" cy="243785"/>
          </a:xfrm>
          <a:prstGeom prst="rect">
            <a:avLst/>
          </a:prstGeom>
          <a:solidFill>
            <a:schemeClr val="bg1">
              <a:lumMod val="95000"/>
            </a:schemeClr>
          </a:solidFill>
        </p:spPr>
        <p:txBody>
          <a:bodyPr wrap="none">
            <a:spAutoFit/>
          </a:bodyPr>
          <a:lstStyle/>
          <a:p>
            <a:pPr algn="ctr" defTabSz="914400">
              <a:lnSpc>
                <a:spcPct val="80000"/>
              </a:lnSpc>
              <a:defRPr/>
            </a:pPr>
            <a:r>
              <a:rPr lang="fr-FR" sz="1200" b="1" dirty="0">
                <a:solidFill>
                  <a:srgbClr val="C00000"/>
                </a:solidFill>
                <a:latin typeface="Calibri" charset="0"/>
                <a:ea typeface="Calibri" charset="0"/>
                <a:cs typeface="Calibri" charset="0"/>
              </a:rPr>
              <a:t>2015</a:t>
            </a:r>
            <a:r>
              <a:rPr lang="fr-FR" sz="1200" b="1" dirty="0">
                <a:solidFill>
                  <a:prstClr val="black"/>
                </a:solidFill>
                <a:latin typeface="Calibri" charset="0"/>
                <a:ea typeface="Calibri" charset="0"/>
                <a:cs typeface="Calibri" charset="0"/>
              </a:rPr>
              <a:t> : </a:t>
            </a:r>
            <a:r>
              <a:rPr lang="fr-FR" sz="1200" b="1" dirty="0" err="1">
                <a:solidFill>
                  <a:prstClr val="black"/>
                </a:solidFill>
                <a:latin typeface="Calibri" charset="0"/>
                <a:ea typeface="Calibri" charset="0"/>
                <a:cs typeface="Calibri" charset="0"/>
              </a:rPr>
              <a:t>Auto-tests</a:t>
            </a:r>
            <a:r>
              <a:rPr lang="fr-FR" sz="1200" b="1" dirty="0">
                <a:solidFill>
                  <a:prstClr val="black"/>
                </a:solidFill>
                <a:latin typeface="Calibri" charset="0"/>
                <a:ea typeface="Calibri" charset="0"/>
                <a:cs typeface="Calibri" charset="0"/>
              </a:rPr>
              <a:t> VIH disponibles en France</a:t>
            </a:r>
          </a:p>
        </p:txBody>
      </p:sp>
    </p:spTree>
    <p:extLst>
      <p:ext uri="{BB962C8B-B14F-4D97-AF65-F5344CB8AC3E}">
        <p14:creationId xmlns:p14="http://schemas.microsoft.com/office/powerpoint/2010/main" val="319977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304800"/>
            <a:ext cx="9829800" cy="553998"/>
          </a:xfrm>
          <a:prstGeom prst="rect">
            <a:avLst/>
          </a:prstGeom>
        </p:spPr>
        <p:txBody>
          <a:bodyPr vert="horz" wrap="square" lIns="0" tIns="0" rIns="0" bIns="0" rtlCol="0">
            <a:spAutoFit/>
          </a:bodyPr>
          <a:lstStyle/>
          <a:p>
            <a:pPr marL="12700" marR="5080"/>
            <a:r>
              <a:rPr sz="3600" b="1" spc="-5" dirty="0">
                <a:solidFill>
                  <a:srgbClr val="001F5F"/>
                </a:solidFill>
                <a:latin typeface="Calibri"/>
                <a:cs typeface="Calibri"/>
              </a:rPr>
              <a:t>PRIS</a:t>
            </a:r>
            <a:r>
              <a:rPr sz="3600" b="1" dirty="0">
                <a:solidFill>
                  <a:srgbClr val="001F5F"/>
                </a:solidFill>
                <a:latin typeface="Calibri"/>
                <a:cs typeface="Calibri"/>
              </a:rPr>
              <a:t>E</a:t>
            </a:r>
            <a:r>
              <a:rPr sz="3600" b="1" spc="-15" dirty="0">
                <a:solidFill>
                  <a:srgbClr val="001F5F"/>
                </a:solidFill>
                <a:latin typeface="Calibri"/>
                <a:cs typeface="Calibri"/>
              </a:rPr>
              <a:t> </a:t>
            </a:r>
            <a:r>
              <a:rPr sz="3600" b="1" spc="5" dirty="0">
                <a:solidFill>
                  <a:srgbClr val="001F5F"/>
                </a:solidFill>
                <a:latin typeface="Calibri"/>
                <a:cs typeface="Calibri"/>
              </a:rPr>
              <a:t>D</a:t>
            </a:r>
            <a:r>
              <a:rPr sz="3600" b="1" dirty="0">
                <a:solidFill>
                  <a:srgbClr val="001F5F"/>
                </a:solidFill>
                <a:latin typeface="Calibri"/>
                <a:cs typeface="Calibri"/>
              </a:rPr>
              <a:t>E</a:t>
            </a:r>
            <a:r>
              <a:rPr sz="3600" b="1" spc="-30" dirty="0">
                <a:solidFill>
                  <a:srgbClr val="001F5F"/>
                </a:solidFill>
                <a:latin typeface="Calibri"/>
                <a:cs typeface="Calibri"/>
              </a:rPr>
              <a:t> </a:t>
            </a:r>
            <a:r>
              <a:rPr sz="3600" b="1" spc="-15" dirty="0">
                <a:solidFill>
                  <a:srgbClr val="001F5F"/>
                </a:solidFill>
                <a:latin typeface="Calibri"/>
                <a:cs typeface="Calibri"/>
              </a:rPr>
              <a:t>R</a:t>
            </a:r>
            <a:r>
              <a:rPr sz="3600" b="1" dirty="0">
                <a:solidFill>
                  <a:srgbClr val="001F5F"/>
                </a:solidFill>
                <a:latin typeface="Calibri"/>
                <a:cs typeface="Calibri"/>
              </a:rPr>
              <a:t>ISQU</a:t>
            </a:r>
            <a:r>
              <a:rPr sz="3600" b="1" spc="-35" dirty="0">
                <a:solidFill>
                  <a:srgbClr val="001F5F"/>
                </a:solidFill>
                <a:latin typeface="Calibri"/>
                <a:cs typeface="Calibri"/>
              </a:rPr>
              <a:t>E</a:t>
            </a:r>
            <a:r>
              <a:rPr sz="3600" b="1" spc="-20" dirty="0">
                <a:solidFill>
                  <a:srgbClr val="001F5F"/>
                </a:solidFill>
                <a:latin typeface="Calibri"/>
                <a:cs typeface="Calibri"/>
              </a:rPr>
              <a:t>S</a:t>
            </a:r>
            <a:r>
              <a:rPr sz="3600" b="1" spc="-35" dirty="0">
                <a:solidFill>
                  <a:srgbClr val="001F5F"/>
                </a:solidFill>
                <a:latin typeface="Calibri"/>
                <a:cs typeface="Calibri"/>
              </a:rPr>
              <a:t>/</a:t>
            </a:r>
            <a:r>
              <a:rPr sz="3600" b="1" spc="-95" dirty="0">
                <a:solidFill>
                  <a:srgbClr val="001F5F"/>
                </a:solidFill>
                <a:latin typeface="Calibri"/>
                <a:cs typeface="Calibri"/>
              </a:rPr>
              <a:t>S</a:t>
            </a:r>
            <a:r>
              <a:rPr sz="3600" b="1" dirty="0">
                <a:solidFill>
                  <a:srgbClr val="001F5F"/>
                </a:solidFill>
                <a:latin typeface="Calibri"/>
                <a:cs typeface="Calibri"/>
              </a:rPr>
              <a:t>YMP</a:t>
            </a:r>
            <a:r>
              <a:rPr sz="3600" b="1" spc="-110" dirty="0">
                <a:solidFill>
                  <a:srgbClr val="001F5F"/>
                </a:solidFill>
                <a:latin typeface="Calibri"/>
                <a:cs typeface="Calibri"/>
              </a:rPr>
              <a:t>T</a:t>
            </a:r>
            <a:r>
              <a:rPr sz="3600" b="1" spc="-15" dirty="0">
                <a:solidFill>
                  <a:srgbClr val="001F5F"/>
                </a:solidFill>
                <a:latin typeface="Calibri"/>
                <a:cs typeface="Calibri"/>
              </a:rPr>
              <a:t>O</a:t>
            </a:r>
            <a:r>
              <a:rPr sz="3600" b="1" dirty="0">
                <a:solidFill>
                  <a:srgbClr val="001F5F"/>
                </a:solidFill>
                <a:latin typeface="Calibri"/>
                <a:cs typeface="Calibri"/>
              </a:rPr>
              <a:t>M</a:t>
            </a:r>
            <a:r>
              <a:rPr sz="3600" b="1" spc="-40" dirty="0">
                <a:solidFill>
                  <a:srgbClr val="001F5F"/>
                </a:solidFill>
                <a:latin typeface="Calibri"/>
                <a:cs typeface="Calibri"/>
              </a:rPr>
              <a:t>E</a:t>
            </a:r>
            <a:r>
              <a:rPr sz="3600" b="1" spc="-20" dirty="0">
                <a:solidFill>
                  <a:srgbClr val="001F5F"/>
                </a:solidFill>
                <a:latin typeface="Calibri"/>
                <a:cs typeface="Calibri"/>
              </a:rPr>
              <a:t>S/</a:t>
            </a:r>
            <a:r>
              <a:rPr sz="3600" b="1" spc="-10" dirty="0">
                <a:solidFill>
                  <a:srgbClr val="001F5F"/>
                </a:solidFill>
                <a:latin typeface="Calibri"/>
                <a:cs typeface="Calibri"/>
              </a:rPr>
              <a:t> </a:t>
            </a:r>
            <a:r>
              <a:rPr sz="3600" b="1" spc="-5" dirty="0">
                <a:solidFill>
                  <a:srgbClr val="001F5F"/>
                </a:solidFill>
                <a:latin typeface="Calibri"/>
                <a:cs typeface="Calibri"/>
              </a:rPr>
              <a:t>CH</a:t>
            </a:r>
            <a:r>
              <a:rPr sz="3600" b="1" spc="-40" dirty="0">
                <a:solidFill>
                  <a:srgbClr val="001F5F"/>
                </a:solidFill>
                <a:latin typeface="Calibri"/>
                <a:cs typeface="Calibri"/>
              </a:rPr>
              <a:t>R</a:t>
            </a:r>
            <a:r>
              <a:rPr sz="3600" b="1" spc="-15" dirty="0">
                <a:solidFill>
                  <a:srgbClr val="001F5F"/>
                </a:solidFill>
                <a:latin typeface="Calibri"/>
                <a:cs typeface="Calibri"/>
              </a:rPr>
              <a:t>O</a:t>
            </a:r>
            <a:r>
              <a:rPr sz="3600" b="1" dirty="0">
                <a:solidFill>
                  <a:srgbClr val="001F5F"/>
                </a:solidFill>
                <a:latin typeface="Calibri"/>
                <a:cs typeface="Calibri"/>
              </a:rPr>
              <a:t>NO</a:t>
            </a:r>
            <a:r>
              <a:rPr sz="3600" b="1" spc="-100" dirty="0">
                <a:solidFill>
                  <a:srgbClr val="001F5F"/>
                </a:solidFill>
                <a:latin typeface="Calibri"/>
                <a:cs typeface="Calibri"/>
              </a:rPr>
              <a:t>L</a:t>
            </a:r>
            <a:r>
              <a:rPr sz="3600" b="1" spc="-15" dirty="0">
                <a:solidFill>
                  <a:srgbClr val="001F5F"/>
                </a:solidFill>
                <a:latin typeface="Calibri"/>
                <a:cs typeface="Calibri"/>
              </a:rPr>
              <a:t>O</a:t>
            </a:r>
            <a:r>
              <a:rPr sz="3600" b="1" spc="-5" dirty="0">
                <a:solidFill>
                  <a:srgbClr val="001F5F"/>
                </a:solidFill>
                <a:latin typeface="Calibri"/>
                <a:cs typeface="Calibri"/>
              </a:rPr>
              <a:t>GIE</a:t>
            </a:r>
            <a:endParaRPr sz="3600" dirty="0">
              <a:latin typeface="Calibri"/>
              <a:cs typeface="Calibri"/>
            </a:endParaRPr>
          </a:p>
        </p:txBody>
      </p:sp>
      <p:sp>
        <p:nvSpPr>
          <p:cNvPr id="3" name="object 3"/>
          <p:cNvSpPr txBox="1"/>
          <p:nvPr/>
        </p:nvSpPr>
        <p:spPr>
          <a:xfrm>
            <a:off x="1066800" y="1630712"/>
            <a:ext cx="10820400" cy="4154984"/>
          </a:xfrm>
          <a:prstGeom prst="rect">
            <a:avLst/>
          </a:prstGeom>
        </p:spPr>
        <p:txBody>
          <a:bodyPr vert="horz" wrap="square" lIns="0" tIns="0" rIns="0" bIns="0" rtlCol="0">
            <a:spAutoFit/>
          </a:bodyPr>
          <a:lstStyle/>
          <a:p>
            <a:pPr marL="356870" indent="-344170">
              <a:buClr>
                <a:srgbClr val="001F5F"/>
              </a:buClr>
              <a:buFont typeface="Arial"/>
              <a:buChar char="•"/>
              <a:tabLst>
                <a:tab pos="357505" algn="l"/>
              </a:tabLst>
            </a:pPr>
            <a:r>
              <a:rPr sz="2400" spc="-15" dirty="0">
                <a:solidFill>
                  <a:srgbClr val="001F5F"/>
                </a:solidFill>
                <a:latin typeface="Calibri"/>
                <a:cs typeface="Calibri"/>
              </a:rPr>
              <a:t>Qu</a:t>
            </a:r>
            <a:r>
              <a:rPr sz="2400" spc="-10" dirty="0">
                <a:solidFill>
                  <a:srgbClr val="001F5F"/>
                </a:solidFill>
                <a:latin typeface="Calibri"/>
                <a:cs typeface="Calibri"/>
              </a:rPr>
              <a:t>e</a:t>
            </a:r>
            <a:r>
              <a:rPr sz="2400" spc="-30" dirty="0">
                <a:solidFill>
                  <a:srgbClr val="001F5F"/>
                </a:solidFill>
                <a:latin typeface="Calibri"/>
                <a:cs typeface="Calibri"/>
              </a:rPr>
              <a:t>s</a:t>
            </a:r>
            <a:r>
              <a:rPr sz="2400" spc="-5" dirty="0">
                <a:solidFill>
                  <a:srgbClr val="001F5F"/>
                </a:solidFill>
                <a:latin typeface="Calibri"/>
                <a:cs typeface="Calibri"/>
              </a:rPr>
              <a:t>t</a:t>
            </a:r>
            <a:r>
              <a:rPr sz="2400" dirty="0">
                <a:solidFill>
                  <a:srgbClr val="001F5F"/>
                </a:solidFill>
                <a:latin typeface="Calibri"/>
                <a:cs typeface="Calibri"/>
              </a:rPr>
              <a:t>io</a:t>
            </a:r>
            <a:r>
              <a:rPr sz="2400" spc="10" dirty="0">
                <a:solidFill>
                  <a:srgbClr val="001F5F"/>
                </a:solidFill>
                <a:latin typeface="Calibri"/>
                <a:cs typeface="Calibri"/>
              </a:rPr>
              <a:t>n</a:t>
            </a:r>
            <a:r>
              <a:rPr sz="2400" spc="5" dirty="0">
                <a:solidFill>
                  <a:srgbClr val="001F5F"/>
                </a:solidFill>
                <a:latin typeface="Calibri"/>
                <a:cs typeface="Calibri"/>
              </a:rPr>
              <a:t>n</a:t>
            </a:r>
            <a:r>
              <a:rPr sz="2400" spc="-15" dirty="0">
                <a:solidFill>
                  <a:srgbClr val="001F5F"/>
                </a:solidFill>
                <a:latin typeface="Calibri"/>
                <a:cs typeface="Calibri"/>
              </a:rPr>
              <a:t>er</a:t>
            </a:r>
            <a:r>
              <a:rPr sz="2400" spc="-45" dirty="0">
                <a:solidFill>
                  <a:srgbClr val="001F5F"/>
                </a:solidFill>
                <a:latin typeface="Calibri"/>
                <a:cs typeface="Calibri"/>
              </a:rPr>
              <a:t> </a:t>
            </a:r>
            <a:r>
              <a:rPr sz="2400" spc="-5" dirty="0">
                <a:solidFill>
                  <a:srgbClr val="001F5F"/>
                </a:solidFill>
                <a:latin typeface="Calibri"/>
                <a:cs typeface="Calibri"/>
              </a:rPr>
              <a:t>s</a:t>
            </a:r>
            <a:r>
              <a:rPr sz="2400" spc="5" dirty="0">
                <a:solidFill>
                  <a:srgbClr val="001F5F"/>
                </a:solidFill>
                <a:latin typeface="Calibri"/>
                <a:cs typeface="Calibri"/>
              </a:rPr>
              <a:t>u</a:t>
            </a:r>
            <a:r>
              <a:rPr sz="2400" spc="-10" dirty="0">
                <a:solidFill>
                  <a:srgbClr val="001F5F"/>
                </a:solidFill>
                <a:latin typeface="Calibri"/>
                <a:cs typeface="Calibri"/>
              </a:rPr>
              <a:t>r</a:t>
            </a:r>
            <a:r>
              <a:rPr sz="2400" spc="-15" dirty="0">
                <a:solidFill>
                  <a:srgbClr val="001F5F"/>
                </a:solidFill>
                <a:latin typeface="Calibri"/>
                <a:cs typeface="Calibri"/>
              </a:rPr>
              <a:t> </a:t>
            </a:r>
            <a:r>
              <a:rPr sz="2400" dirty="0">
                <a:solidFill>
                  <a:srgbClr val="001F5F"/>
                </a:solidFill>
                <a:latin typeface="Calibri"/>
                <a:cs typeface="Calibri"/>
              </a:rPr>
              <a:t>la</a:t>
            </a:r>
            <a:r>
              <a:rPr sz="2400" spc="-15" dirty="0">
                <a:solidFill>
                  <a:srgbClr val="001F5F"/>
                </a:solidFill>
                <a:latin typeface="Calibri"/>
                <a:cs typeface="Calibri"/>
              </a:rPr>
              <a:t> </a:t>
            </a:r>
            <a:r>
              <a:rPr sz="2400" spc="5" dirty="0">
                <a:solidFill>
                  <a:srgbClr val="001F5F"/>
                </a:solidFill>
                <a:latin typeface="Calibri"/>
                <a:cs typeface="Calibri"/>
              </a:rPr>
              <a:t>p</a:t>
            </a:r>
            <a:r>
              <a:rPr sz="2400" spc="-10" dirty="0">
                <a:solidFill>
                  <a:srgbClr val="001F5F"/>
                </a:solidFill>
                <a:latin typeface="Calibri"/>
                <a:cs typeface="Calibri"/>
              </a:rPr>
              <a:t>rise</a:t>
            </a:r>
            <a:r>
              <a:rPr sz="2400" spc="-15" dirty="0">
                <a:solidFill>
                  <a:srgbClr val="001F5F"/>
                </a:solidFill>
                <a:latin typeface="Calibri"/>
                <a:cs typeface="Calibri"/>
              </a:rPr>
              <a:t> </a:t>
            </a:r>
            <a:r>
              <a:rPr sz="2400" spc="5" dirty="0">
                <a:solidFill>
                  <a:srgbClr val="001F5F"/>
                </a:solidFill>
                <a:latin typeface="Calibri"/>
                <a:cs typeface="Calibri"/>
              </a:rPr>
              <a:t>d</a:t>
            </a:r>
            <a:r>
              <a:rPr sz="2400" spc="-15" dirty="0">
                <a:solidFill>
                  <a:srgbClr val="001F5F"/>
                </a:solidFill>
                <a:latin typeface="Calibri"/>
                <a:cs typeface="Calibri"/>
              </a:rPr>
              <a:t>e</a:t>
            </a:r>
            <a:r>
              <a:rPr sz="2400" spc="-10" dirty="0">
                <a:solidFill>
                  <a:srgbClr val="001F5F"/>
                </a:solidFill>
                <a:latin typeface="Calibri"/>
                <a:cs typeface="Calibri"/>
              </a:rPr>
              <a:t> </a:t>
            </a:r>
            <a:r>
              <a:rPr sz="2400" dirty="0">
                <a:solidFill>
                  <a:srgbClr val="001F5F"/>
                </a:solidFill>
                <a:latin typeface="Calibri"/>
                <a:cs typeface="Calibri"/>
              </a:rPr>
              <a:t>ris</a:t>
            </a:r>
            <a:r>
              <a:rPr sz="2400" spc="5" dirty="0">
                <a:solidFill>
                  <a:srgbClr val="001F5F"/>
                </a:solidFill>
                <a:latin typeface="Calibri"/>
                <a:cs typeface="Calibri"/>
              </a:rPr>
              <a:t>qu</a:t>
            </a:r>
            <a:r>
              <a:rPr sz="2400" spc="-10" dirty="0">
                <a:solidFill>
                  <a:srgbClr val="001F5F"/>
                </a:solidFill>
                <a:latin typeface="Calibri"/>
                <a:cs typeface="Calibri"/>
              </a:rPr>
              <a:t>es,</a:t>
            </a:r>
            <a:r>
              <a:rPr sz="2400" spc="-15" dirty="0">
                <a:solidFill>
                  <a:srgbClr val="001F5F"/>
                </a:solidFill>
                <a:latin typeface="Calibri"/>
                <a:cs typeface="Calibri"/>
              </a:rPr>
              <a:t> </a:t>
            </a:r>
            <a:r>
              <a:rPr sz="2400" dirty="0">
                <a:solidFill>
                  <a:srgbClr val="001F5F"/>
                </a:solidFill>
                <a:latin typeface="Calibri"/>
                <a:cs typeface="Calibri"/>
              </a:rPr>
              <a:t>la</a:t>
            </a:r>
            <a:r>
              <a:rPr sz="2400" spc="-15" dirty="0">
                <a:solidFill>
                  <a:srgbClr val="001F5F"/>
                </a:solidFill>
                <a:latin typeface="Calibri"/>
                <a:cs typeface="Calibri"/>
              </a:rPr>
              <a:t> </a:t>
            </a:r>
            <a:r>
              <a:rPr sz="2400" spc="-25" dirty="0">
                <a:solidFill>
                  <a:srgbClr val="001F5F"/>
                </a:solidFill>
                <a:latin typeface="Calibri"/>
                <a:cs typeface="Calibri"/>
              </a:rPr>
              <a:t>c</a:t>
            </a:r>
            <a:r>
              <a:rPr sz="2400" spc="5" dirty="0">
                <a:solidFill>
                  <a:srgbClr val="001F5F"/>
                </a:solidFill>
                <a:latin typeface="Calibri"/>
                <a:cs typeface="Calibri"/>
              </a:rPr>
              <a:t>h</a:t>
            </a:r>
            <a:r>
              <a:rPr sz="2400" spc="-55" dirty="0">
                <a:solidFill>
                  <a:srgbClr val="001F5F"/>
                </a:solidFill>
                <a:latin typeface="Calibri"/>
                <a:cs typeface="Calibri"/>
              </a:rPr>
              <a:t>r</a:t>
            </a:r>
            <a:r>
              <a:rPr sz="2400" dirty="0">
                <a:solidFill>
                  <a:srgbClr val="001F5F"/>
                </a:solidFill>
                <a:latin typeface="Calibri"/>
                <a:cs typeface="Calibri"/>
              </a:rPr>
              <a:t>o</a:t>
            </a:r>
            <a:r>
              <a:rPr sz="2400" spc="5" dirty="0">
                <a:solidFill>
                  <a:srgbClr val="001F5F"/>
                </a:solidFill>
                <a:latin typeface="Calibri"/>
                <a:cs typeface="Calibri"/>
              </a:rPr>
              <a:t>n</a:t>
            </a:r>
            <a:r>
              <a:rPr sz="2400" dirty="0">
                <a:solidFill>
                  <a:srgbClr val="001F5F"/>
                </a:solidFill>
                <a:latin typeface="Calibri"/>
                <a:cs typeface="Calibri"/>
              </a:rPr>
              <a:t>ologi</a:t>
            </a:r>
            <a:r>
              <a:rPr sz="2400" spc="5" dirty="0">
                <a:solidFill>
                  <a:srgbClr val="001F5F"/>
                </a:solidFill>
                <a:latin typeface="Calibri"/>
                <a:cs typeface="Calibri"/>
              </a:rPr>
              <a:t>e</a:t>
            </a:r>
            <a:r>
              <a:rPr sz="2400" spc="-10" dirty="0">
                <a:solidFill>
                  <a:srgbClr val="001F5F"/>
                </a:solidFill>
                <a:latin typeface="Calibri"/>
                <a:cs typeface="Calibri"/>
              </a:rPr>
              <a:t>,</a:t>
            </a:r>
            <a:r>
              <a:rPr sz="2400" spc="-5" dirty="0">
                <a:solidFill>
                  <a:srgbClr val="001F5F"/>
                </a:solidFill>
                <a:latin typeface="Calibri"/>
                <a:cs typeface="Calibri"/>
              </a:rPr>
              <a:t> </a:t>
            </a:r>
            <a:r>
              <a:rPr sz="2400" dirty="0">
                <a:solidFill>
                  <a:srgbClr val="001F5F"/>
                </a:solidFill>
                <a:latin typeface="Calibri"/>
                <a:cs typeface="Calibri"/>
              </a:rPr>
              <a:t>la</a:t>
            </a:r>
            <a:r>
              <a:rPr sz="2400" spc="-15" dirty="0">
                <a:solidFill>
                  <a:srgbClr val="001F5F"/>
                </a:solidFill>
                <a:latin typeface="Calibri"/>
                <a:cs typeface="Calibri"/>
              </a:rPr>
              <a:t> </a:t>
            </a:r>
            <a:r>
              <a:rPr sz="2400" spc="5" dirty="0" smtClean="0">
                <a:solidFill>
                  <a:srgbClr val="001F5F"/>
                </a:solidFill>
                <a:latin typeface="Calibri"/>
                <a:cs typeface="Calibri"/>
              </a:rPr>
              <a:t>p</a:t>
            </a:r>
            <a:r>
              <a:rPr sz="2400" spc="-35" dirty="0" smtClean="0">
                <a:solidFill>
                  <a:srgbClr val="001F5F"/>
                </a:solidFill>
                <a:latin typeface="Calibri"/>
                <a:cs typeface="Calibri"/>
              </a:rPr>
              <a:t>r</a:t>
            </a:r>
            <a:r>
              <a:rPr sz="2400" spc="-15" dirty="0" smtClean="0">
                <a:solidFill>
                  <a:srgbClr val="001F5F"/>
                </a:solidFill>
                <a:latin typeface="Calibri"/>
                <a:cs typeface="Calibri"/>
              </a:rPr>
              <a:t>ése</a:t>
            </a:r>
            <a:r>
              <a:rPr sz="2400" spc="5" dirty="0" smtClean="0">
                <a:solidFill>
                  <a:srgbClr val="001F5F"/>
                </a:solidFill>
                <a:latin typeface="Calibri"/>
                <a:cs typeface="Calibri"/>
              </a:rPr>
              <a:t>n</a:t>
            </a:r>
            <a:r>
              <a:rPr sz="2400" spc="-25" dirty="0" smtClean="0">
                <a:solidFill>
                  <a:srgbClr val="001F5F"/>
                </a:solidFill>
                <a:latin typeface="Calibri"/>
                <a:cs typeface="Calibri"/>
              </a:rPr>
              <a:t>c</a:t>
            </a:r>
            <a:r>
              <a:rPr sz="2400" spc="-15" dirty="0" smtClean="0">
                <a:solidFill>
                  <a:srgbClr val="001F5F"/>
                </a:solidFill>
                <a:latin typeface="Calibri"/>
                <a:cs typeface="Calibri"/>
              </a:rPr>
              <a:t>e</a:t>
            </a:r>
            <a:r>
              <a:rPr lang="fr-FR" sz="2400" spc="-15" dirty="0" smtClean="0">
                <a:solidFill>
                  <a:srgbClr val="001F5F"/>
                </a:solidFill>
                <a:latin typeface="Calibri"/>
                <a:cs typeface="Calibri"/>
              </a:rPr>
              <a:t> </a:t>
            </a:r>
            <a:r>
              <a:rPr sz="2400" spc="5" dirty="0" smtClean="0">
                <a:solidFill>
                  <a:srgbClr val="001F5F"/>
                </a:solidFill>
                <a:latin typeface="Calibri"/>
                <a:cs typeface="Calibri"/>
              </a:rPr>
              <a:t>d</a:t>
            </a:r>
            <a:r>
              <a:rPr sz="2400" dirty="0" smtClean="0">
                <a:solidFill>
                  <a:srgbClr val="001F5F"/>
                </a:solidFill>
                <a:latin typeface="Calibri"/>
                <a:cs typeface="Calibri"/>
              </a:rPr>
              <a:t>e</a:t>
            </a:r>
            <a:r>
              <a:rPr sz="2400" spc="-15" dirty="0" smtClean="0">
                <a:solidFill>
                  <a:srgbClr val="001F5F"/>
                </a:solidFill>
                <a:latin typeface="Calibri"/>
                <a:cs typeface="Calibri"/>
              </a:rPr>
              <a:t> </a:t>
            </a:r>
            <a:r>
              <a:rPr sz="2400" spc="-55" dirty="0">
                <a:solidFill>
                  <a:srgbClr val="001F5F"/>
                </a:solidFill>
                <a:latin typeface="Calibri"/>
                <a:cs typeface="Calibri"/>
              </a:rPr>
              <a:t>s</a:t>
            </a:r>
            <a:r>
              <a:rPr sz="2400" spc="-10" dirty="0">
                <a:solidFill>
                  <a:srgbClr val="001F5F"/>
                </a:solidFill>
                <a:latin typeface="Calibri"/>
                <a:cs typeface="Calibri"/>
              </a:rPr>
              <a:t>y</a:t>
            </a:r>
            <a:r>
              <a:rPr sz="2400" dirty="0">
                <a:solidFill>
                  <a:srgbClr val="001F5F"/>
                </a:solidFill>
                <a:latin typeface="Calibri"/>
                <a:cs typeface="Calibri"/>
              </a:rPr>
              <a:t>m</a:t>
            </a:r>
            <a:r>
              <a:rPr sz="2400" spc="5" dirty="0">
                <a:solidFill>
                  <a:srgbClr val="001F5F"/>
                </a:solidFill>
                <a:latin typeface="Calibri"/>
                <a:cs typeface="Calibri"/>
              </a:rPr>
              <a:t>p</a:t>
            </a:r>
            <a:r>
              <a:rPr sz="2400" spc="-15" dirty="0">
                <a:solidFill>
                  <a:srgbClr val="001F5F"/>
                </a:solidFill>
                <a:latin typeface="Calibri"/>
                <a:cs typeface="Calibri"/>
              </a:rPr>
              <a:t>t</a:t>
            </a:r>
            <a:r>
              <a:rPr sz="2400" spc="-5" dirty="0">
                <a:solidFill>
                  <a:srgbClr val="001F5F"/>
                </a:solidFill>
                <a:latin typeface="Calibri"/>
                <a:cs typeface="Calibri"/>
              </a:rPr>
              <a:t>ôm</a:t>
            </a:r>
            <a:r>
              <a:rPr sz="2400" spc="5" dirty="0">
                <a:solidFill>
                  <a:srgbClr val="001F5F"/>
                </a:solidFill>
                <a:latin typeface="Calibri"/>
                <a:cs typeface="Calibri"/>
              </a:rPr>
              <a:t>es</a:t>
            </a:r>
            <a:r>
              <a:rPr sz="2400" dirty="0">
                <a:solidFill>
                  <a:srgbClr val="001F5F"/>
                </a:solidFill>
                <a:latin typeface="Calibri"/>
                <a:cs typeface="Calibri"/>
              </a:rPr>
              <a:t>.</a:t>
            </a:r>
            <a:endParaRPr sz="2400" dirty="0">
              <a:latin typeface="Calibri"/>
              <a:cs typeface="Calibri"/>
            </a:endParaRPr>
          </a:p>
          <a:p>
            <a:pPr marL="356870" indent="-344170">
              <a:spcBef>
                <a:spcPts val="575"/>
              </a:spcBef>
              <a:buClr>
                <a:srgbClr val="001F5F"/>
              </a:buClr>
              <a:buFont typeface="Arial"/>
              <a:buChar char="•"/>
              <a:tabLst>
                <a:tab pos="357505" algn="l"/>
              </a:tabLst>
            </a:pPr>
            <a:r>
              <a:rPr sz="2400" b="1" spc="-5" dirty="0">
                <a:solidFill>
                  <a:srgbClr val="006FC0"/>
                </a:solidFill>
                <a:latin typeface="Calibri"/>
                <a:cs typeface="Calibri"/>
              </a:rPr>
              <a:t>P</a:t>
            </a:r>
            <a:r>
              <a:rPr sz="2400" b="1" spc="-20" dirty="0">
                <a:solidFill>
                  <a:srgbClr val="006FC0"/>
                </a:solidFill>
                <a:latin typeface="Calibri"/>
                <a:cs typeface="Calibri"/>
              </a:rPr>
              <a:t>r</a:t>
            </a:r>
            <a:r>
              <a:rPr sz="2400" b="1" spc="-10" dirty="0">
                <a:solidFill>
                  <a:srgbClr val="006FC0"/>
                </a:solidFill>
                <a:latin typeface="Calibri"/>
                <a:cs typeface="Calibri"/>
              </a:rPr>
              <a:t>é</a:t>
            </a:r>
            <a:r>
              <a:rPr sz="2400" b="1" spc="-15" dirty="0">
                <a:solidFill>
                  <a:srgbClr val="006FC0"/>
                </a:solidFill>
                <a:latin typeface="Calibri"/>
                <a:cs typeface="Calibri"/>
              </a:rPr>
              <a:t>se</a:t>
            </a:r>
            <a:r>
              <a:rPr sz="2400" b="1" spc="-40" dirty="0">
                <a:solidFill>
                  <a:srgbClr val="006FC0"/>
                </a:solidFill>
                <a:latin typeface="Calibri"/>
                <a:cs typeface="Calibri"/>
              </a:rPr>
              <a:t>n</a:t>
            </a:r>
            <a:r>
              <a:rPr sz="2400" b="1" spc="-30" dirty="0">
                <a:solidFill>
                  <a:srgbClr val="006FC0"/>
                </a:solidFill>
                <a:latin typeface="Calibri"/>
                <a:cs typeface="Calibri"/>
              </a:rPr>
              <a:t>t</a:t>
            </a:r>
            <a:r>
              <a:rPr sz="2400" b="1" spc="-10" dirty="0">
                <a:solidFill>
                  <a:srgbClr val="006FC0"/>
                </a:solidFill>
                <a:latin typeface="Calibri"/>
                <a:cs typeface="Calibri"/>
              </a:rPr>
              <a:t>e</a:t>
            </a:r>
            <a:r>
              <a:rPr sz="2400" b="1" dirty="0">
                <a:solidFill>
                  <a:srgbClr val="006FC0"/>
                </a:solidFill>
                <a:latin typeface="Calibri"/>
                <a:cs typeface="Calibri"/>
              </a:rPr>
              <a:t>r</a:t>
            </a:r>
            <a:r>
              <a:rPr sz="2400" b="1" spc="-5" dirty="0">
                <a:solidFill>
                  <a:srgbClr val="006FC0"/>
                </a:solidFill>
                <a:latin typeface="Calibri"/>
                <a:cs typeface="Calibri"/>
              </a:rPr>
              <a:t> </a:t>
            </a:r>
            <a:r>
              <a:rPr sz="2400" b="1" spc="5" dirty="0">
                <a:solidFill>
                  <a:srgbClr val="006FC0"/>
                </a:solidFill>
                <a:latin typeface="Calibri"/>
                <a:cs typeface="Calibri"/>
              </a:rPr>
              <a:t>l</a:t>
            </a:r>
            <a:r>
              <a:rPr sz="2400" b="1" dirty="0">
                <a:solidFill>
                  <a:srgbClr val="006FC0"/>
                </a:solidFill>
                <a:latin typeface="Calibri"/>
                <a:cs typeface="Calibri"/>
              </a:rPr>
              <a:t>e p</a:t>
            </a:r>
            <a:r>
              <a:rPr sz="2400" b="1" spc="5" dirty="0">
                <a:solidFill>
                  <a:srgbClr val="006FC0"/>
                </a:solidFill>
                <a:latin typeface="Calibri"/>
                <a:cs typeface="Calibri"/>
              </a:rPr>
              <a:t>ri</a:t>
            </a:r>
            <a:r>
              <a:rPr sz="2400" b="1" dirty="0">
                <a:solidFill>
                  <a:srgbClr val="006FC0"/>
                </a:solidFill>
                <a:latin typeface="Calibri"/>
                <a:cs typeface="Calibri"/>
              </a:rPr>
              <a:t>nc</a:t>
            </a:r>
            <a:r>
              <a:rPr sz="2400" b="1" spc="10" dirty="0">
                <a:solidFill>
                  <a:srgbClr val="006FC0"/>
                </a:solidFill>
                <a:latin typeface="Calibri"/>
                <a:cs typeface="Calibri"/>
              </a:rPr>
              <a:t>i</a:t>
            </a:r>
            <a:r>
              <a:rPr sz="2400" b="1" dirty="0">
                <a:solidFill>
                  <a:srgbClr val="006FC0"/>
                </a:solidFill>
                <a:latin typeface="Calibri"/>
                <a:cs typeface="Calibri"/>
              </a:rPr>
              <a:t>pe</a:t>
            </a:r>
            <a:r>
              <a:rPr sz="2400" b="1" spc="-70" dirty="0">
                <a:solidFill>
                  <a:srgbClr val="006FC0"/>
                </a:solidFill>
                <a:latin typeface="Calibri"/>
                <a:cs typeface="Calibri"/>
              </a:rPr>
              <a:t> </a:t>
            </a:r>
            <a:r>
              <a:rPr sz="2400" b="1" dirty="0">
                <a:solidFill>
                  <a:srgbClr val="006FC0"/>
                </a:solidFill>
                <a:latin typeface="Calibri"/>
                <a:cs typeface="Calibri"/>
              </a:rPr>
              <a:t>de</a:t>
            </a:r>
            <a:r>
              <a:rPr sz="2400" b="1" spc="-25" dirty="0">
                <a:solidFill>
                  <a:srgbClr val="006FC0"/>
                </a:solidFill>
                <a:latin typeface="Calibri"/>
                <a:cs typeface="Calibri"/>
              </a:rPr>
              <a:t> </a:t>
            </a:r>
            <a:r>
              <a:rPr sz="2400" b="1" spc="5" dirty="0">
                <a:solidFill>
                  <a:srgbClr val="006FC0"/>
                </a:solidFill>
                <a:latin typeface="Calibri"/>
                <a:cs typeface="Calibri"/>
              </a:rPr>
              <a:t>l</a:t>
            </a:r>
            <a:r>
              <a:rPr sz="2400" b="1" spc="-140" dirty="0">
                <a:solidFill>
                  <a:srgbClr val="006FC0"/>
                </a:solidFill>
                <a:latin typeface="Calibri"/>
                <a:cs typeface="Calibri"/>
              </a:rPr>
              <a:t>’</a:t>
            </a:r>
            <a:r>
              <a:rPr sz="2400" b="1" spc="-10" dirty="0">
                <a:solidFill>
                  <a:srgbClr val="006FC0"/>
                </a:solidFill>
                <a:latin typeface="Calibri"/>
                <a:cs typeface="Calibri"/>
              </a:rPr>
              <a:t>a</a:t>
            </a:r>
            <a:r>
              <a:rPr sz="2400" b="1" dirty="0">
                <a:solidFill>
                  <a:srgbClr val="006FC0"/>
                </a:solidFill>
                <a:latin typeface="Calibri"/>
                <a:cs typeface="Calibri"/>
              </a:rPr>
              <a:t>u</a:t>
            </a:r>
            <a:r>
              <a:rPr sz="2400" b="1" spc="-20" dirty="0">
                <a:solidFill>
                  <a:srgbClr val="006FC0"/>
                </a:solidFill>
                <a:latin typeface="Calibri"/>
                <a:cs typeface="Calibri"/>
              </a:rPr>
              <a:t>t</a:t>
            </a:r>
            <a:r>
              <a:rPr sz="2400" b="1" dirty="0">
                <a:solidFill>
                  <a:srgbClr val="006FC0"/>
                </a:solidFill>
                <a:latin typeface="Calibri"/>
                <a:cs typeface="Calibri"/>
              </a:rPr>
              <a:t>o</a:t>
            </a:r>
            <a:r>
              <a:rPr sz="2400" b="1" spc="-15" dirty="0">
                <a:solidFill>
                  <a:srgbClr val="006FC0"/>
                </a:solidFill>
                <a:latin typeface="Calibri"/>
                <a:cs typeface="Calibri"/>
              </a:rPr>
              <a:t>t</a:t>
            </a:r>
            <a:r>
              <a:rPr sz="2400" b="1" spc="-10" dirty="0">
                <a:solidFill>
                  <a:srgbClr val="006FC0"/>
                </a:solidFill>
                <a:latin typeface="Calibri"/>
                <a:cs typeface="Calibri"/>
              </a:rPr>
              <a:t>e</a:t>
            </a:r>
            <a:r>
              <a:rPr sz="2400" b="1" spc="-25" dirty="0">
                <a:solidFill>
                  <a:srgbClr val="006FC0"/>
                </a:solidFill>
                <a:latin typeface="Calibri"/>
                <a:cs typeface="Calibri"/>
              </a:rPr>
              <a:t>s</a:t>
            </a:r>
            <a:r>
              <a:rPr sz="2400" b="1" dirty="0">
                <a:solidFill>
                  <a:srgbClr val="006FC0"/>
                </a:solidFill>
                <a:latin typeface="Calibri"/>
                <a:cs typeface="Calibri"/>
              </a:rPr>
              <a:t>t</a:t>
            </a:r>
            <a:r>
              <a:rPr sz="2400" b="1" spc="-10" dirty="0">
                <a:solidFill>
                  <a:srgbClr val="006FC0"/>
                </a:solidFill>
                <a:latin typeface="Calibri"/>
                <a:cs typeface="Calibri"/>
              </a:rPr>
              <a:t> </a:t>
            </a:r>
            <a:r>
              <a:rPr sz="2400" b="1" dirty="0">
                <a:solidFill>
                  <a:srgbClr val="006FC0"/>
                </a:solidFill>
                <a:latin typeface="Calibri"/>
                <a:cs typeface="Calibri"/>
              </a:rPr>
              <a:t>:</a:t>
            </a:r>
            <a:r>
              <a:rPr sz="2400" b="1" spc="-10" dirty="0">
                <a:solidFill>
                  <a:srgbClr val="006FC0"/>
                </a:solidFill>
                <a:latin typeface="Calibri"/>
                <a:cs typeface="Calibri"/>
              </a:rPr>
              <a:t> </a:t>
            </a:r>
            <a:r>
              <a:rPr sz="2400" b="1" dirty="0">
                <a:solidFill>
                  <a:srgbClr val="006FC0"/>
                </a:solidFill>
                <a:latin typeface="Calibri"/>
                <a:cs typeface="Calibri"/>
              </a:rPr>
              <a:t>c</a:t>
            </a:r>
            <a:r>
              <a:rPr sz="2400" b="1" spc="5" dirty="0">
                <a:solidFill>
                  <a:srgbClr val="006FC0"/>
                </a:solidFill>
                <a:latin typeface="Calibri"/>
                <a:cs typeface="Calibri"/>
              </a:rPr>
              <a:t>o</a:t>
            </a:r>
            <a:r>
              <a:rPr sz="2400" b="1" spc="-10" dirty="0">
                <a:solidFill>
                  <a:srgbClr val="006FC0"/>
                </a:solidFill>
                <a:latin typeface="Calibri"/>
                <a:cs typeface="Calibri"/>
              </a:rPr>
              <a:t>mme</a:t>
            </a:r>
            <a:r>
              <a:rPr sz="2400" b="1" spc="-20" dirty="0">
                <a:solidFill>
                  <a:srgbClr val="006FC0"/>
                </a:solidFill>
                <a:latin typeface="Calibri"/>
                <a:cs typeface="Calibri"/>
              </a:rPr>
              <a:t>n</a:t>
            </a:r>
            <a:r>
              <a:rPr sz="2400" b="1" dirty="0">
                <a:solidFill>
                  <a:srgbClr val="006FC0"/>
                </a:solidFill>
                <a:latin typeface="Calibri"/>
                <a:cs typeface="Calibri"/>
              </a:rPr>
              <a:t>t</a:t>
            </a:r>
            <a:r>
              <a:rPr sz="2400" b="1" spc="-10" dirty="0">
                <a:solidFill>
                  <a:srgbClr val="006FC0"/>
                </a:solidFill>
                <a:latin typeface="Calibri"/>
                <a:cs typeface="Calibri"/>
              </a:rPr>
              <a:t> </a:t>
            </a:r>
            <a:r>
              <a:rPr sz="2400" b="1" spc="-20" dirty="0">
                <a:solidFill>
                  <a:srgbClr val="006FC0"/>
                </a:solidFill>
                <a:latin typeface="Calibri"/>
                <a:cs typeface="Calibri"/>
              </a:rPr>
              <a:t>ç</a:t>
            </a:r>
            <a:r>
              <a:rPr sz="2400" b="1" dirty="0">
                <a:solidFill>
                  <a:srgbClr val="006FC0"/>
                </a:solidFill>
                <a:latin typeface="Calibri"/>
                <a:cs typeface="Calibri"/>
              </a:rPr>
              <a:t>a</a:t>
            </a:r>
            <a:r>
              <a:rPr sz="2400" b="1" spc="-25" dirty="0">
                <a:solidFill>
                  <a:srgbClr val="006FC0"/>
                </a:solidFill>
                <a:latin typeface="Calibri"/>
                <a:cs typeface="Calibri"/>
              </a:rPr>
              <a:t> </a:t>
            </a:r>
            <a:r>
              <a:rPr sz="2400" b="1" spc="-10" dirty="0">
                <a:solidFill>
                  <a:srgbClr val="006FC0"/>
                </a:solidFill>
                <a:latin typeface="Calibri"/>
                <a:cs typeface="Calibri"/>
              </a:rPr>
              <a:t>ma</a:t>
            </a:r>
            <a:r>
              <a:rPr sz="2400" b="1" spc="-15" dirty="0">
                <a:solidFill>
                  <a:srgbClr val="006FC0"/>
                </a:solidFill>
                <a:latin typeface="Calibri"/>
                <a:cs typeface="Calibri"/>
              </a:rPr>
              <a:t>r</a:t>
            </a:r>
            <a:r>
              <a:rPr sz="2400" b="1" dirty="0">
                <a:solidFill>
                  <a:srgbClr val="006FC0"/>
                </a:solidFill>
                <a:latin typeface="Calibri"/>
                <a:cs typeface="Calibri"/>
              </a:rPr>
              <a:t>c</a:t>
            </a:r>
            <a:r>
              <a:rPr sz="2400" b="1" spc="5" dirty="0">
                <a:solidFill>
                  <a:srgbClr val="006FC0"/>
                </a:solidFill>
                <a:latin typeface="Calibri"/>
                <a:cs typeface="Calibri"/>
              </a:rPr>
              <a:t>h</a:t>
            </a:r>
            <a:r>
              <a:rPr sz="2400" b="1" dirty="0">
                <a:solidFill>
                  <a:srgbClr val="006FC0"/>
                </a:solidFill>
                <a:latin typeface="Calibri"/>
                <a:cs typeface="Calibri"/>
              </a:rPr>
              <a:t>e</a:t>
            </a:r>
            <a:r>
              <a:rPr sz="2400" b="1" spc="-25" dirty="0">
                <a:solidFill>
                  <a:srgbClr val="006FC0"/>
                </a:solidFill>
                <a:latin typeface="Calibri"/>
                <a:cs typeface="Calibri"/>
              </a:rPr>
              <a:t> </a:t>
            </a:r>
            <a:r>
              <a:rPr sz="2400" b="1" dirty="0" smtClean="0">
                <a:solidFill>
                  <a:srgbClr val="006FC0"/>
                </a:solidFill>
                <a:latin typeface="Calibri"/>
                <a:cs typeface="Calibri"/>
              </a:rPr>
              <a:t>?</a:t>
            </a:r>
            <a:endParaRPr lang="fr-FR" sz="2400" dirty="0">
              <a:latin typeface="Calibri"/>
              <a:cs typeface="Calibri"/>
            </a:endParaRPr>
          </a:p>
          <a:p>
            <a:pPr marL="814070" lvl="1" indent="-344170">
              <a:spcBef>
                <a:spcPts val="575"/>
              </a:spcBef>
              <a:buClr>
                <a:srgbClr val="001F5F"/>
              </a:buClr>
              <a:buFont typeface="Arial"/>
              <a:buChar char="•"/>
              <a:tabLst>
                <a:tab pos="357505" algn="l"/>
              </a:tabLst>
            </a:pPr>
            <a:r>
              <a:rPr sz="2400" b="1" dirty="0" smtClean="0">
                <a:solidFill>
                  <a:srgbClr val="006FC0"/>
                </a:solidFill>
                <a:latin typeface="Calibri"/>
                <a:cs typeface="Calibri"/>
              </a:rPr>
              <a:t>Quand</a:t>
            </a:r>
            <a:r>
              <a:rPr sz="2400" b="1" spc="-35" dirty="0" smtClean="0">
                <a:solidFill>
                  <a:srgbClr val="006FC0"/>
                </a:solidFill>
                <a:latin typeface="Calibri"/>
                <a:cs typeface="Calibri"/>
              </a:rPr>
              <a:t> </a:t>
            </a:r>
            <a:r>
              <a:rPr sz="2400" b="1" dirty="0">
                <a:solidFill>
                  <a:srgbClr val="006FC0"/>
                </a:solidFill>
                <a:latin typeface="Calibri"/>
                <a:cs typeface="Calibri"/>
              </a:rPr>
              <a:t>n</a:t>
            </a:r>
            <a:r>
              <a:rPr sz="2400" b="1" spc="5" dirty="0">
                <a:solidFill>
                  <a:srgbClr val="006FC0"/>
                </a:solidFill>
                <a:latin typeface="Calibri"/>
                <a:cs typeface="Calibri"/>
              </a:rPr>
              <a:t>o</a:t>
            </a:r>
            <a:r>
              <a:rPr sz="2400" b="1" dirty="0">
                <a:solidFill>
                  <a:srgbClr val="006FC0"/>
                </a:solidFill>
                <a:latin typeface="Calibri"/>
                <a:cs typeface="Calibri"/>
              </a:rPr>
              <a:t>tre</a:t>
            </a:r>
            <a:r>
              <a:rPr sz="2400" b="1" spc="-60" dirty="0">
                <a:solidFill>
                  <a:srgbClr val="006FC0"/>
                </a:solidFill>
                <a:latin typeface="Calibri"/>
                <a:cs typeface="Calibri"/>
              </a:rPr>
              <a:t> </a:t>
            </a:r>
            <a:r>
              <a:rPr sz="2400" b="1" spc="-5" dirty="0">
                <a:solidFill>
                  <a:srgbClr val="006FC0"/>
                </a:solidFill>
                <a:latin typeface="Calibri"/>
                <a:cs typeface="Calibri"/>
              </a:rPr>
              <a:t>c</a:t>
            </a:r>
            <a:r>
              <a:rPr sz="2400" b="1" spc="5" dirty="0">
                <a:solidFill>
                  <a:srgbClr val="006FC0"/>
                </a:solidFill>
                <a:latin typeface="Calibri"/>
                <a:cs typeface="Calibri"/>
              </a:rPr>
              <a:t>or</a:t>
            </a:r>
            <a:r>
              <a:rPr sz="2400" b="1" dirty="0">
                <a:solidFill>
                  <a:srgbClr val="006FC0"/>
                </a:solidFill>
                <a:latin typeface="Calibri"/>
                <a:cs typeface="Calibri"/>
              </a:rPr>
              <a:t>ps</a:t>
            </a:r>
            <a:r>
              <a:rPr sz="2400" b="1" spc="-60" dirty="0">
                <a:solidFill>
                  <a:srgbClr val="006FC0"/>
                </a:solidFill>
                <a:latin typeface="Calibri"/>
                <a:cs typeface="Calibri"/>
              </a:rPr>
              <a:t> </a:t>
            </a:r>
            <a:r>
              <a:rPr sz="2400" b="1" spc="-10" dirty="0">
                <a:solidFill>
                  <a:srgbClr val="006FC0"/>
                </a:solidFill>
                <a:latin typeface="Calibri"/>
                <a:cs typeface="Calibri"/>
              </a:rPr>
              <a:t>e</a:t>
            </a:r>
            <a:r>
              <a:rPr sz="2400" b="1" spc="-25" dirty="0">
                <a:solidFill>
                  <a:srgbClr val="006FC0"/>
                </a:solidFill>
                <a:latin typeface="Calibri"/>
                <a:cs typeface="Calibri"/>
              </a:rPr>
              <a:t>s</a:t>
            </a:r>
            <a:r>
              <a:rPr sz="2400" b="1" dirty="0">
                <a:solidFill>
                  <a:srgbClr val="006FC0"/>
                </a:solidFill>
                <a:latin typeface="Calibri"/>
                <a:cs typeface="Calibri"/>
              </a:rPr>
              <a:t>t</a:t>
            </a:r>
            <a:r>
              <a:rPr sz="2400" b="1" spc="10" dirty="0">
                <a:solidFill>
                  <a:srgbClr val="006FC0"/>
                </a:solidFill>
                <a:latin typeface="Calibri"/>
                <a:cs typeface="Calibri"/>
              </a:rPr>
              <a:t> </a:t>
            </a:r>
            <a:r>
              <a:rPr sz="2400" b="1" spc="-60" dirty="0">
                <a:solidFill>
                  <a:srgbClr val="006FC0"/>
                </a:solidFill>
                <a:latin typeface="Calibri"/>
                <a:cs typeface="Calibri"/>
              </a:rPr>
              <a:t>e</a:t>
            </a:r>
            <a:r>
              <a:rPr sz="2400" b="1" spc="-5" dirty="0">
                <a:solidFill>
                  <a:srgbClr val="006FC0"/>
                </a:solidFill>
                <a:latin typeface="Calibri"/>
                <a:cs typeface="Calibri"/>
              </a:rPr>
              <a:t>x</a:t>
            </a:r>
            <a:r>
              <a:rPr sz="2400" b="1" spc="5" dirty="0">
                <a:solidFill>
                  <a:srgbClr val="006FC0"/>
                </a:solidFill>
                <a:latin typeface="Calibri"/>
                <a:cs typeface="Calibri"/>
              </a:rPr>
              <a:t>p</a:t>
            </a:r>
            <a:r>
              <a:rPr sz="2400" b="1" dirty="0">
                <a:solidFill>
                  <a:srgbClr val="006FC0"/>
                </a:solidFill>
                <a:latin typeface="Calibri"/>
                <a:cs typeface="Calibri"/>
              </a:rPr>
              <a:t>osé</a:t>
            </a:r>
            <a:r>
              <a:rPr sz="2400" b="1" spc="-5" dirty="0">
                <a:solidFill>
                  <a:srgbClr val="006FC0"/>
                </a:solidFill>
                <a:latin typeface="Calibri"/>
                <a:cs typeface="Calibri"/>
              </a:rPr>
              <a:t> </a:t>
            </a:r>
            <a:r>
              <a:rPr sz="2400" b="1" dirty="0">
                <a:solidFill>
                  <a:srgbClr val="006FC0"/>
                </a:solidFill>
                <a:latin typeface="Calibri"/>
                <a:cs typeface="Calibri"/>
              </a:rPr>
              <a:t>à </a:t>
            </a:r>
            <a:r>
              <a:rPr sz="2400" b="1" spc="5" dirty="0">
                <a:solidFill>
                  <a:srgbClr val="006FC0"/>
                </a:solidFill>
                <a:latin typeface="Calibri"/>
                <a:cs typeface="Calibri"/>
              </a:rPr>
              <a:t>d</a:t>
            </a:r>
            <a:r>
              <a:rPr sz="2400" b="1" spc="-10" dirty="0">
                <a:solidFill>
                  <a:srgbClr val="006FC0"/>
                </a:solidFill>
                <a:latin typeface="Calibri"/>
                <a:cs typeface="Calibri"/>
              </a:rPr>
              <a:t>e</a:t>
            </a:r>
            <a:r>
              <a:rPr sz="2400" b="1" dirty="0">
                <a:solidFill>
                  <a:srgbClr val="006FC0"/>
                </a:solidFill>
                <a:latin typeface="Calibri"/>
                <a:cs typeface="Calibri"/>
              </a:rPr>
              <a:t>s</a:t>
            </a:r>
            <a:r>
              <a:rPr sz="2400" b="1" spc="-15" dirty="0">
                <a:solidFill>
                  <a:srgbClr val="006FC0"/>
                </a:solidFill>
                <a:latin typeface="Calibri"/>
                <a:cs typeface="Calibri"/>
              </a:rPr>
              <a:t> m</a:t>
            </a:r>
            <a:r>
              <a:rPr sz="2400" b="1" spc="-5" dirty="0">
                <a:solidFill>
                  <a:srgbClr val="006FC0"/>
                </a:solidFill>
                <a:latin typeface="Calibri"/>
                <a:cs typeface="Calibri"/>
              </a:rPr>
              <a:t>ic</a:t>
            </a:r>
            <a:r>
              <a:rPr sz="2400" b="1" spc="-15" dirty="0">
                <a:solidFill>
                  <a:srgbClr val="006FC0"/>
                </a:solidFill>
                <a:latin typeface="Calibri"/>
                <a:cs typeface="Calibri"/>
              </a:rPr>
              <a:t>r</a:t>
            </a:r>
            <a:r>
              <a:rPr sz="2400" b="1" spc="35" dirty="0">
                <a:solidFill>
                  <a:srgbClr val="006FC0"/>
                </a:solidFill>
                <a:latin typeface="Calibri"/>
                <a:cs typeface="Calibri"/>
              </a:rPr>
              <a:t>o</a:t>
            </a:r>
            <a:r>
              <a:rPr sz="2400" b="1" spc="5" dirty="0">
                <a:solidFill>
                  <a:srgbClr val="006FC0"/>
                </a:solidFill>
                <a:latin typeface="Calibri"/>
                <a:cs typeface="Calibri"/>
              </a:rPr>
              <a:t>-</a:t>
            </a:r>
            <a:r>
              <a:rPr sz="2400" b="1" dirty="0">
                <a:solidFill>
                  <a:srgbClr val="006FC0"/>
                </a:solidFill>
                <a:latin typeface="Calibri"/>
                <a:cs typeface="Calibri"/>
              </a:rPr>
              <a:t>o</a:t>
            </a:r>
            <a:r>
              <a:rPr sz="2400" b="1" spc="-15" dirty="0">
                <a:solidFill>
                  <a:srgbClr val="006FC0"/>
                </a:solidFill>
                <a:latin typeface="Calibri"/>
                <a:cs typeface="Calibri"/>
              </a:rPr>
              <a:t>r</a:t>
            </a:r>
            <a:r>
              <a:rPr sz="2400" b="1" spc="-60" dirty="0">
                <a:solidFill>
                  <a:srgbClr val="006FC0"/>
                </a:solidFill>
                <a:latin typeface="Calibri"/>
                <a:cs typeface="Calibri"/>
              </a:rPr>
              <a:t>g</a:t>
            </a:r>
            <a:r>
              <a:rPr sz="2400" b="1" spc="-10" dirty="0">
                <a:solidFill>
                  <a:srgbClr val="006FC0"/>
                </a:solidFill>
                <a:latin typeface="Calibri"/>
                <a:cs typeface="Calibri"/>
              </a:rPr>
              <a:t>a</a:t>
            </a:r>
            <a:r>
              <a:rPr sz="2400" b="1" dirty="0">
                <a:solidFill>
                  <a:srgbClr val="006FC0"/>
                </a:solidFill>
                <a:latin typeface="Calibri"/>
                <a:cs typeface="Calibri"/>
              </a:rPr>
              <a:t>n</a:t>
            </a:r>
            <a:r>
              <a:rPr sz="2400" b="1" spc="10" dirty="0">
                <a:solidFill>
                  <a:srgbClr val="006FC0"/>
                </a:solidFill>
                <a:latin typeface="Calibri"/>
                <a:cs typeface="Calibri"/>
              </a:rPr>
              <a:t>i</a:t>
            </a:r>
            <a:r>
              <a:rPr sz="2400" b="1" dirty="0">
                <a:solidFill>
                  <a:srgbClr val="006FC0"/>
                </a:solidFill>
                <a:latin typeface="Calibri"/>
                <a:cs typeface="Calibri"/>
              </a:rPr>
              <a:t>s</a:t>
            </a:r>
            <a:r>
              <a:rPr sz="2400" b="1" spc="-10" dirty="0">
                <a:solidFill>
                  <a:srgbClr val="006FC0"/>
                </a:solidFill>
                <a:latin typeface="Calibri"/>
                <a:cs typeface="Calibri"/>
              </a:rPr>
              <a:t>me</a:t>
            </a:r>
            <a:r>
              <a:rPr sz="2400" b="1" dirty="0">
                <a:solidFill>
                  <a:srgbClr val="006FC0"/>
                </a:solidFill>
                <a:latin typeface="Calibri"/>
                <a:cs typeface="Calibri"/>
              </a:rPr>
              <a:t>s </a:t>
            </a:r>
            <a:r>
              <a:rPr sz="2400" b="1" spc="-10" dirty="0">
                <a:solidFill>
                  <a:srgbClr val="006FC0"/>
                </a:solidFill>
                <a:latin typeface="Calibri"/>
                <a:cs typeface="Calibri"/>
              </a:rPr>
              <a:t>(</a:t>
            </a:r>
            <a:r>
              <a:rPr sz="2400" b="1" spc="-30" dirty="0">
                <a:solidFill>
                  <a:srgbClr val="006FC0"/>
                </a:solidFill>
                <a:latin typeface="Calibri"/>
                <a:cs typeface="Calibri"/>
              </a:rPr>
              <a:t>v</a:t>
            </a:r>
            <a:r>
              <a:rPr sz="2400" b="1" spc="-5" dirty="0">
                <a:solidFill>
                  <a:srgbClr val="006FC0"/>
                </a:solidFill>
                <a:latin typeface="Calibri"/>
                <a:cs typeface="Calibri"/>
              </a:rPr>
              <a:t>i</a:t>
            </a:r>
            <a:r>
              <a:rPr sz="2400" b="1" spc="5" dirty="0">
                <a:solidFill>
                  <a:srgbClr val="006FC0"/>
                </a:solidFill>
                <a:latin typeface="Calibri"/>
                <a:cs typeface="Calibri"/>
              </a:rPr>
              <a:t>r</a:t>
            </a:r>
            <a:r>
              <a:rPr sz="2400" b="1" spc="-10" dirty="0">
                <a:solidFill>
                  <a:srgbClr val="006FC0"/>
                </a:solidFill>
                <a:latin typeface="Calibri"/>
                <a:cs typeface="Calibri"/>
              </a:rPr>
              <a:t>us, b</a:t>
            </a:r>
            <a:r>
              <a:rPr sz="2400" b="1" spc="-25" dirty="0">
                <a:solidFill>
                  <a:srgbClr val="006FC0"/>
                </a:solidFill>
                <a:latin typeface="Calibri"/>
                <a:cs typeface="Calibri"/>
              </a:rPr>
              <a:t>a</a:t>
            </a:r>
            <a:r>
              <a:rPr sz="2400" b="1" spc="-5" dirty="0">
                <a:solidFill>
                  <a:srgbClr val="006FC0"/>
                </a:solidFill>
                <a:latin typeface="Calibri"/>
                <a:cs typeface="Calibri"/>
              </a:rPr>
              <a:t>c</a:t>
            </a:r>
            <a:r>
              <a:rPr sz="2400" b="1" spc="-15" dirty="0">
                <a:solidFill>
                  <a:srgbClr val="006FC0"/>
                </a:solidFill>
                <a:latin typeface="Calibri"/>
                <a:cs typeface="Calibri"/>
              </a:rPr>
              <a:t>t</a:t>
            </a:r>
            <a:r>
              <a:rPr sz="2400" b="1" spc="-10" dirty="0">
                <a:solidFill>
                  <a:srgbClr val="006FC0"/>
                </a:solidFill>
                <a:latin typeface="Calibri"/>
                <a:cs typeface="Calibri"/>
              </a:rPr>
              <a:t>é</a:t>
            </a:r>
            <a:r>
              <a:rPr sz="2400" b="1" spc="5" dirty="0">
                <a:solidFill>
                  <a:srgbClr val="006FC0"/>
                </a:solidFill>
                <a:latin typeface="Calibri"/>
                <a:cs typeface="Calibri"/>
              </a:rPr>
              <a:t>r</a:t>
            </a:r>
            <a:r>
              <a:rPr sz="2400" b="1" spc="-5" dirty="0">
                <a:solidFill>
                  <a:srgbClr val="006FC0"/>
                </a:solidFill>
                <a:latin typeface="Calibri"/>
                <a:cs typeface="Calibri"/>
              </a:rPr>
              <a:t>i</a:t>
            </a:r>
            <a:r>
              <a:rPr sz="2400" b="1" spc="-10" dirty="0">
                <a:solidFill>
                  <a:srgbClr val="006FC0"/>
                </a:solidFill>
                <a:latin typeface="Calibri"/>
                <a:cs typeface="Calibri"/>
              </a:rPr>
              <a:t>es),</a:t>
            </a:r>
            <a:r>
              <a:rPr sz="2400" b="1" spc="-15" dirty="0">
                <a:solidFill>
                  <a:srgbClr val="006FC0"/>
                </a:solidFill>
                <a:latin typeface="Calibri"/>
                <a:cs typeface="Calibri"/>
              </a:rPr>
              <a:t> </a:t>
            </a:r>
            <a:r>
              <a:rPr sz="2400" b="1" spc="-5" dirty="0">
                <a:solidFill>
                  <a:srgbClr val="006FC0"/>
                </a:solidFill>
                <a:latin typeface="Calibri"/>
                <a:cs typeface="Calibri"/>
              </a:rPr>
              <a:t>i</a:t>
            </a:r>
            <a:r>
              <a:rPr sz="2400" b="1" spc="-10" dirty="0">
                <a:solidFill>
                  <a:srgbClr val="006FC0"/>
                </a:solidFill>
                <a:latin typeface="Calibri"/>
                <a:cs typeface="Calibri"/>
              </a:rPr>
              <a:t>l</a:t>
            </a:r>
            <a:r>
              <a:rPr sz="2400" b="1" spc="-5" dirty="0">
                <a:solidFill>
                  <a:srgbClr val="006FC0"/>
                </a:solidFill>
                <a:latin typeface="Calibri"/>
                <a:cs typeface="Calibri"/>
              </a:rPr>
              <a:t> </a:t>
            </a:r>
            <a:r>
              <a:rPr sz="2400" b="1" spc="-15" dirty="0">
                <a:solidFill>
                  <a:srgbClr val="006FC0"/>
                </a:solidFill>
                <a:latin typeface="Calibri"/>
                <a:cs typeface="Calibri"/>
              </a:rPr>
              <a:t>r</a:t>
            </a:r>
            <a:r>
              <a:rPr sz="2400" b="1" spc="-10" dirty="0">
                <a:solidFill>
                  <a:srgbClr val="006FC0"/>
                </a:solidFill>
                <a:latin typeface="Calibri"/>
                <a:cs typeface="Calibri"/>
              </a:rPr>
              <a:t>é</a:t>
            </a:r>
            <a:r>
              <a:rPr sz="2400" b="1" spc="-25" dirty="0">
                <a:solidFill>
                  <a:srgbClr val="006FC0"/>
                </a:solidFill>
                <a:latin typeface="Calibri"/>
                <a:cs typeface="Calibri"/>
              </a:rPr>
              <a:t>a</a:t>
            </a:r>
            <a:r>
              <a:rPr sz="2400" b="1" spc="-10" dirty="0">
                <a:solidFill>
                  <a:srgbClr val="006FC0"/>
                </a:solidFill>
                <a:latin typeface="Calibri"/>
                <a:cs typeface="Calibri"/>
              </a:rPr>
              <a:t>g</a:t>
            </a:r>
            <a:r>
              <a:rPr sz="2400" b="1" spc="-5" dirty="0">
                <a:solidFill>
                  <a:srgbClr val="006FC0"/>
                </a:solidFill>
                <a:latin typeface="Calibri"/>
                <a:cs typeface="Calibri"/>
              </a:rPr>
              <a:t>i</a:t>
            </a:r>
            <a:r>
              <a:rPr sz="2400" b="1" spc="-10" dirty="0">
                <a:solidFill>
                  <a:srgbClr val="006FC0"/>
                </a:solidFill>
                <a:latin typeface="Calibri"/>
                <a:cs typeface="Calibri"/>
              </a:rPr>
              <a:t>t</a:t>
            </a:r>
            <a:r>
              <a:rPr sz="2400" b="1" spc="15" dirty="0">
                <a:solidFill>
                  <a:srgbClr val="006FC0"/>
                </a:solidFill>
                <a:latin typeface="Calibri"/>
                <a:cs typeface="Calibri"/>
              </a:rPr>
              <a:t> </a:t>
            </a:r>
            <a:r>
              <a:rPr sz="2400" b="1" spc="-10" dirty="0">
                <a:solidFill>
                  <a:srgbClr val="006FC0"/>
                </a:solidFill>
                <a:latin typeface="Calibri"/>
                <a:cs typeface="Calibri"/>
              </a:rPr>
              <a:t>e</a:t>
            </a:r>
            <a:r>
              <a:rPr sz="2400" b="1" spc="-15" dirty="0">
                <a:solidFill>
                  <a:srgbClr val="006FC0"/>
                </a:solidFill>
                <a:latin typeface="Calibri"/>
                <a:cs typeface="Calibri"/>
              </a:rPr>
              <a:t>n</a:t>
            </a:r>
            <a:r>
              <a:rPr sz="2400" b="1" dirty="0">
                <a:solidFill>
                  <a:srgbClr val="006FC0"/>
                </a:solidFill>
                <a:latin typeface="Calibri"/>
                <a:cs typeface="Calibri"/>
              </a:rPr>
              <a:t> </a:t>
            </a:r>
            <a:r>
              <a:rPr sz="2400" b="1" spc="-40" dirty="0">
                <a:solidFill>
                  <a:srgbClr val="006FC0"/>
                </a:solidFill>
                <a:latin typeface="Calibri"/>
                <a:cs typeface="Calibri"/>
              </a:rPr>
              <a:t>f</a:t>
            </a:r>
            <a:r>
              <a:rPr sz="2400" b="1" spc="-25" dirty="0">
                <a:solidFill>
                  <a:srgbClr val="006FC0"/>
                </a:solidFill>
                <a:latin typeface="Calibri"/>
                <a:cs typeface="Calibri"/>
              </a:rPr>
              <a:t>a</a:t>
            </a:r>
            <a:r>
              <a:rPr sz="2400" b="1" spc="-10" dirty="0">
                <a:solidFill>
                  <a:srgbClr val="006FC0"/>
                </a:solidFill>
                <a:latin typeface="Calibri"/>
                <a:cs typeface="Calibri"/>
              </a:rPr>
              <a:t>b</a:t>
            </a:r>
            <a:r>
              <a:rPr sz="2400" b="1" spc="5" dirty="0">
                <a:solidFill>
                  <a:srgbClr val="006FC0"/>
                </a:solidFill>
                <a:latin typeface="Calibri"/>
                <a:cs typeface="Calibri"/>
              </a:rPr>
              <a:t>r</a:t>
            </a:r>
            <a:r>
              <a:rPr sz="2400" b="1" spc="-5" dirty="0">
                <a:solidFill>
                  <a:srgbClr val="006FC0"/>
                </a:solidFill>
                <a:latin typeface="Calibri"/>
                <a:cs typeface="Calibri"/>
              </a:rPr>
              <a:t>i</a:t>
            </a:r>
            <a:r>
              <a:rPr sz="2400" b="1" spc="-10" dirty="0">
                <a:solidFill>
                  <a:srgbClr val="006FC0"/>
                </a:solidFill>
                <a:latin typeface="Calibri"/>
                <a:cs typeface="Calibri"/>
              </a:rPr>
              <a:t>qu</a:t>
            </a:r>
            <a:r>
              <a:rPr sz="2400" b="1" spc="-25" dirty="0">
                <a:solidFill>
                  <a:srgbClr val="006FC0"/>
                </a:solidFill>
                <a:latin typeface="Calibri"/>
                <a:cs typeface="Calibri"/>
              </a:rPr>
              <a:t>a</a:t>
            </a:r>
            <a:r>
              <a:rPr sz="2400" b="1" spc="-35" dirty="0">
                <a:solidFill>
                  <a:srgbClr val="006FC0"/>
                </a:solidFill>
                <a:latin typeface="Calibri"/>
                <a:cs typeface="Calibri"/>
              </a:rPr>
              <a:t>n</a:t>
            </a:r>
            <a:r>
              <a:rPr sz="2400" b="1" spc="-10" dirty="0">
                <a:solidFill>
                  <a:srgbClr val="006FC0"/>
                </a:solidFill>
                <a:latin typeface="Calibri"/>
                <a:cs typeface="Calibri"/>
              </a:rPr>
              <a:t>t</a:t>
            </a:r>
            <a:r>
              <a:rPr sz="2400" b="1" spc="-35" dirty="0">
                <a:solidFill>
                  <a:srgbClr val="006FC0"/>
                </a:solidFill>
                <a:latin typeface="Calibri"/>
                <a:cs typeface="Calibri"/>
              </a:rPr>
              <a:t> </a:t>
            </a:r>
            <a:r>
              <a:rPr sz="2400" b="1" spc="-10" dirty="0">
                <a:solidFill>
                  <a:srgbClr val="006FC0"/>
                </a:solidFill>
                <a:latin typeface="Calibri"/>
                <a:cs typeface="Calibri"/>
              </a:rPr>
              <a:t>des</a:t>
            </a:r>
            <a:r>
              <a:rPr sz="2400" b="1" spc="5" dirty="0">
                <a:solidFill>
                  <a:srgbClr val="006FC0"/>
                </a:solidFill>
                <a:latin typeface="Calibri"/>
                <a:cs typeface="Calibri"/>
              </a:rPr>
              <a:t> </a:t>
            </a:r>
            <a:r>
              <a:rPr sz="2400" b="1" spc="-10" dirty="0">
                <a:solidFill>
                  <a:srgbClr val="006FC0"/>
                </a:solidFill>
                <a:latin typeface="Calibri"/>
                <a:cs typeface="Calibri"/>
              </a:rPr>
              <a:t>sub</a:t>
            </a:r>
            <a:r>
              <a:rPr sz="2400" b="1" spc="-35" dirty="0">
                <a:solidFill>
                  <a:srgbClr val="006FC0"/>
                </a:solidFill>
                <a:latin typeface="Calibri"/>
                <a:cs typeface="Calibri"/>
              </a:rPr>
              <a:t>s</a:t>
            </a:r>
            <a:r>
              <a:rPr sz="2400" b="1" spc="-30" dirty="0">
                <a:solidFill>
                  <a:srgbClr val="006FC0"/>
                </a:solidFill>
                <a:latin typeface="Calibri"/>
                <a:cs typeface="Calibri"/>
              </a:rPr>
              <a:t>t</a:t>
            </a:r>
            <a:r>
              <a:rPr sz="2400" b="1" spc="-25" dirty="0">
                <a:solidFill>
                  <a:srgbClr val="006FC0"/>
                </a:solidFill>
                <a:latin typeface="Calibri"/>
                <a:cs typeface="Calibri"/>
              </a:rPr>
              <a:t>a</a:t>
            </a:r>
            <a:r>
              <a:rPr sz="2400" b="1" spc="-10" dirty="0">
                <a:solidFill>
                  <a:srgbClr val="006FC0"/>
                </a:solidFill>
                <a:latin typeface="Calibri"/>
                <a:cs typeface="Calibri"/>
              </a:rPr>
              <a:t>n</a:t>
            </a:r>
            <a:r>
              <a:rPr sz="2400" b="1" spc="-5" dirty="0">
                <a:solidFill>
                  <a:srgbClr val="006FC0"/>
                </a:solidFill>
                <a:latin typeface="Calibri"/>
                <a:cs typeface="Calibri"/>
              </a:rPr>
              <a:t>ce</a:t>
            </a:r>
            <a:r>
              <a:rPr sz="2400" b="1" dirty="0">
                <a:solidFill>
                  <a:srgbClr val="006FC0"/>
                </a:solidFill>
                <a:latin typeface="Calibri"/>
                <a:cs typeface="Calibri"/>
              </a:rPr>
              <a:t>s</a:t>
            </a:r>
            <a:r>
              <a:rPr sz="2400" b="1" spc="-15" dirty="0">
                <a:solidFill>
                  <a:srgbClr val="006FC0"/>
                </a:solidFill>
                <a:latin typeface="Calibri"/>
                <a:cs typeface="Calibri"/>
              </a:rPr>
              <a:t> </a:t>
            </a:r>
            <a:r>
              <a:rPr sz="2400" b="1" spc="-25" dirty="0">
                <a:solidFill>
                  <a:srgbClr val="006FC0"/>
                </a:solidFill>
                <a:latin typeface="Calibri"/>
                <a:cs typeface="Calibri"/>
              </a:rPr>
              <a:t>a</a:t>
            </a:r>
            <a:r>
              <a:rPr sz="2400" b="1" spc="-10" dirty="0">
                <a:solidFill>
                  <a:srgbClr val="006FC0"/>
                </a:solidFill>
                <a:latin typeface="Calibri"/>
                <a:cs typeface="Calibri"/>
              </a:rPr>
              <a:t>ppe</a:t>
            </a:r>
            <a:r>
              <a:rPr sz="2400" b="1" spc="-5" dirty="0">
                <a:solidFill>
                  <a:srgbClr val="006FC0"/>
                </a:solidFill>
                <a:latin typeface="Calibri"/>
                <a:cs typeface="Calibri"/>
              </a:rPr>
              <a:t>l</a:t>
            </a:r>
            <a:r>
              <a:rPr sz="2400" b="1" spc="-10" dirty="0">
                <a:solidFill>
                  <a:srgbClr val="006FC0"/>
                </a:solidFill>
                <a:latin typeface="Calibri"/>
                <a:cs typeface="Calibri"/>
              </a:rPr>
              <a:t>ées </a:t>
            </a:r>
            <a:r>
              <a:rPr sz="2400" b="1" spc="-25" dirty="0">
                <a:solidFill>
                  <a:srgbClr val="006FC0"/>
                </a:solidFill>
                <a:latin typeface="Calibri"/>
                <a:cs typeface="Calibri"/>
              </a:rPr>
              <a:t>a</a:t>
            </a:r>
            <a:r>
              <a:rPr sz="2400" b="1" spc="-35" dirty="0">
                <a:solidFill>
                  <a:srgbClr val="006FC0"/>
                </a:solidFill>
                <a:latin typeface="Calibri"/>
                <a:cs typeface="Calibri"/>
              </a:rPr>
              <a:t>n</a:t>
            </a:r>
            <a:r>
              <a:rPr sz="2400" b="1" spc="-10" dirty="0">
                <a:solidFill>
                  <a:srgbClr val="006FC0"/>
                </a:solidFill>
                <a:latin typeface="Calibri"/>
                <a:cs typeface="Calibri"/>
              </a:rPr>
              <a:t>t</a:t>
            </a:r>
            <a:r>
              <a:rPr sz="2400" b="1" dirty="0">
                <a:solidFill>
                  <a:srgbClr val="006FC0"/>
                </a:solidFill>
                <a:latin typeface="Calibri"/>
                <a:cs typeface="Calibri"/>
              </a:rPr>
              <a:t>i</a:t>
            </a:r>
            <a:r>
              <a:rPr sz="2400" b="1" spc="-5" dirty="0">
                <a:solidFill>
                  <a:srgbClr val="006FC0"/>
                </a:solidFill>
                <a:latin typeface="Calibri"/>
                <a:cs typeface="Calibri"/>
              </a:rPr>
              <a:t>c</a:t>
            </a:r>
            <a:r>
              <a:rPr sz="2400" b="1" spc="5" dirty="0">
                <a:solidFill>
                  <a:srgbClr val="006FC0"/>
                </a:solidFill>
                <a:latin typeface="Calibri"/>
                <a:cs typeface="Calibri"/>
              </a:rPr>
              <a:t>or</a:t>
            </a:r>
            <a:r>
              <a:rPr sz="2400" b="1" spc="-10" dirty="0">
                <a:solidFill>
                  <a:srgbClr val="006FC0"/>
                </a:solidFill>
                <a:latin typeface="Calibri"/>
                <a:cs typeface="Calibri"/>
              </a:rPr>
              <a:t>ps</a:t>
            </a:r>
            <a:r>
              <a:rPr sz="2400" b="1" spc="-85" dirty="0">
                <a:solidFill>
                  <a:srgbClr val="006FC0"/>
                </a:solidFill>
                <a:latin typeface="Calibri"/>
                <a:cs typeface="Calibri"/>
              </a:rPr>
              <a:t> </a:t>
            </a:r>
            <a:r>
              <a:rPr sz="2400" b="1" spc="-10" dirty="0">
                <a:solidFill>
                  <a:srgbClr val="006FC0"/>
                </a:solidFill>
                <a:latin typeface="Calibri"/>
                <a:cs typeface="Calibri"/>
              </a:rPr>
              <a:t>qui </a:t>
            </a:r>
            <a:r>
              <a:rPr sz="2400" b="1" spc="-35" dirty="0">
                <a:solidFill>
                  <a:srgbClr val="006FC0"/>
                </a:solidFill>
                <a:latin typeface="Calibri"/>
                <a:cs typeface="Calibri"/>
              </a:rPr>
              <a:t>v</a:t>
            </a:r>
            <a:r>
              <a:rPr sz="2400" b="1" spc="-15" dirty="0">
                <a:solidFill>
                  <a:srgbClr val="006FC0"/>
                </a:solidFill>
                <a:latin typeface="Calibri"/>
                <a:cs typeface="Calibri"/>
              </a:rPr>
              <a:t>o</a:t>
            </a:r>
            <a:r>
              <a:rPr sz="2400" b="1" spc="-30" dirty="0">
                <a:solidFill>
                  <a:srgbClr val="006FC0"/>
                </a:solidFill>
                <a:latin typeface="Calibri"/>
                <a:cs typeface="Calibri"/>
              </a:rPr>
              <a:t>n</a:t>
            </a:r>
            <a:r>
              <a:rPr sz="2400" b="1" spc="-10" dirty="0">
                <a:solidFill>
                  <a:srgbClr val="006FC0"/>
                </a:solidFill>
                <a:latin typeface="Calibri"/>
                <a:cs typeface="Calibri"/>
              </a:rPr>
              <a:t>t p</a:t>
            </a:r>
            <a:r>
              <a:rPr sz="2400" b="1" spc="-25" dirty="0">
                <a:solidFill>
                  <a:srgbClr val="006FC0"/>
                </a:solidFill>
                <a:latin typeface="Calibri"/>
                <a:cs typeface="Calibri"/>
              </a:rPr>
              <a:t>a</a:t>
            </a:r>
            <a:r>
              <a:rPr sz="2400" b="1" spc="5" dirty="0">
                <a:solidFill>
                  <a:srgbClr val="006FC0"/>
                </a:solidFill>
                <a:latin typeface="Calibri"/>
                <a:cs typeface="Calibri"/>
              </a:rPr>
              <a:t>r</a:t>
            </a:r>
            <a:r>
              <a:rPr sz="2400" b="1" spc="-10" dirty="0">
                <a:solidFill>
                  <a:srgbClr val="006FC0"/>
                </a:solidFill>
                <a:latin typeface="Calibri"/>
                <a:cs typeface="Calibri"/>
              </a:rPr>
              <a:t>t</a:t>
            </a:r>
            <a:r>
              <a:rPr sz="2400" b="1" dirty="0">
                <a:solidFill>
                  <a:srgbClr val="006FC0"/>
                </a:solidFill>
                <a:latin typeface="Calibri"/>
                <a:cs typeface="Calibri"/>
              </a:rPr>
              <a:t>i</a:t>
            </a:r>
            <a:r>
              <a:rPr sz="2400" b="1" spc="-5" dirty="0">
                <a:solidFill>
                  <a:srgbClr val="006FC0"/>
                </a:solidFill>
                <a:latin typeface="Calibri"/>
                <a:cs typeface="Calibri"/>
              </a:rPr>
              <a:t>c</a:t>
            </a:r>
            <a:r>
              <a:rPr sz="2400" b="1" spc="10" dirty="0">
                <a:solidFill>
                  <a:srgbClr val="006FC0"/>
                </a:solidFill>
                <a:latin typeface="Calibri"/>
                <a:cs typeface="Calibri"/>
              </a:rPr>
              <a:t>i</a:t>
            </a:r>
            <a:r>
              <a:rPr sz="2400" b="1" spc="-10" dirty="0">
                <a:solidFill>
                  <a:srgbClr val="006FC0"/>
                </a:solidFill>
                <a:latin typeface="Calibri"/>
                <a:cs typeface="Calibri"/>
              </a:rPr>
              <a:t>pe</a:t>
            </a:r>
            <a:r>
              <a:rPr sz="2400" b="1" dirty="0">
                <a:solidFill>
                  <a:srgbClr val="006FC0"/>
                </a:solidFill>
                <a:latin typeface="Calibri"/>
                <a:cs typeface="Calibri"/>
              </a:rPr>
              <a:t>r</a:t>
            </a:r>
            <a:r>
              <a:rPr sz="2400" b="1" spc="-55" dirty="0">
                <a:solidFill>
                  <a:srgbClr val="006FC0"/>
                </a:solidFill>
                <a:latin typeface="Calibri"/>
                <a:cs typeface="Calibri"/>
              </a:rPr>
              <a:t> </a:t>
            </a:r>
            <a:r>
              <a:rPr sz="2400" b="1" spc="-15" dirty="0">
                <a:solidFill>
                  <a:srgbClr val="006FC0"/>
                </a:solidFill>
                <a:latin typeface="Calibri"/>
                <a:cs typeface="Calibri"/>
              </a:rPr>
              <a:t>à</a:t>
            </a:r>
            <a:r>
              <a:rPr sz="2400" b="1" spc="40" dirty="0">
                <a:solidFill>
                  <a:srgbClr val="006FC0"/>
                </a:solidFill>
                <a:latin typeface="Calibri"/>
                <a:cs typeface="Calibri"/>
              </a:rPr>
              <a:t> </a:t>
            </a:r>
            <a:r>
              <a:rPr sz="2400" b="1" spc="-5" dirty="0">
                <a:solidFill>
                  <a:srgbClr val="006FC0"/>
                </a:solidFill>
                <a:latin typeface="Calibri"/>
                <a:cs typeface="Calibri"/>
              </a:rPr>
              <a:t>l</a:t>
            </a:r>
            <a:r>
              <a:rPr sz="2400" b="1" spc="-10" dirty="0">
                <a:solidFill>
                  <a:srgbClr val="006FC0"/>
                </a:solidFill>
                <a:latin typeface="Calibri"/>
                <a:cs typeface="Calibri"/>
              </a:rPr>
              <a:t>eu</a:t>
            </a:r>
            <a:r>
              <a:rPr sz="2400" b="1" dirty="0">
                <a:solidFill>
                  <a:srgbClr val="006FC0"/>
                </a:solidFill>
                <a:latin typeface="Calibri"/>
                <a:cs typeface="Calibri"/>
              </a:rPr>
              <a:t>r</a:t>
            </a:r>
            <a:r>
              <a:rPr sz="2400" b="1" spc="-30" dirty="0">
                <a:solidFill>
                  <a:srgbClr val="006FC0"/>
                </a:solidFill>
                <a:latin typeface="Calibri"/>
                <a:cs typeface="Calibri"/>
              </a:rPr>
              <a:t> </a:t>
            </a:r>
            <a:r>
              <a:rPr sz="2400" b="1" spc="-10" dirty="0" smtClean="0">
                <a:solidFill>
                  <a:srgbClr val="006FC0"/>
                </a:solidFill>
                <a:latin typeface="Calibri"/>
                <a:cs typeface="Calibri"/>
              </a:rPr>
              <a:t>neu</a:t>
            </a:r>
            <a:r>
              <a:rPr sz="2400" b="1" dirty="0" smtClean="0">
                <a:solidFill>
                  <a:srgbClr val="006FC0"/>
                </a:solidFill>
                <a:latin typeface="Calibri"/>
                <a:cs typeface="Calibri"/>
              </a:rPr>
              <a:t>t</a:t>
            </a:r>
            <a:r>
              <a:rPr sz="2400" b="1" spc="-30" dirty="0" smtClean="0">
                <a:solidFill>
                  <a:srgbClr val="006FC0"/>
                </a:solidFill>
                <a:latin typeface="Calibri"/>
                <a:cs typeface="Calibri"/>
              </a:rPr>
              <a:t>r</a:t>
            </a:r>
            <a:r>
              <a:rPr sz="2400" b="1" spc="-25" dirty="0" smtClean="0">
                <a:solidFill>
                  <a:srgbClr val="006FC0"/>
                </a:solidFill>
                <a:latin typeface="Calibri"/>
                <a:cs typeface="Calibri"/>
              </a:rPr>
              <a:t>a</a:t>
            </a:r>
            <a:r>
              <a:rPr sz="2400" b="1" spc="-5" dirty="0" smtClean="0">
                <a:solidFill>
                  <a:srgbClr val="006FC0"/>
                </a:solidFill>
                <a:latin typeface="Calibri"/>
                <a:cs typeface="Calibri"/>
              </a:rPr>
              <a:t>li</a:t>
            </a:r>
            <a:r>
              <a:rPr sz="2400" b="1" spc="-10" dirty="0" smtClean="0">
                <a:solidFill>
                  <a:srgbClr val="006FC0"/>
                </a:solidFill>
                <a:latin typeface="Calibri"/>
                <a:cs typeface="Calibri"/>
              </a:rPr>
              <a:t>s</a:t>
            </a:r>
            <a:r>
              <a:rPr sz="2400" b="1" spc="-50" dirty="0" smtClean="0">
                <a:solidFill>
                  <a:srgbClr val="006FC0"/>
                </a:solidFill>
                <a:latin typeface="Calibri"/>
                <a:cs typeface="Calibri"/>
              </a:rPr>
              <a:t>a</a:t>
            </a:r>
            <a:r>
              <a:rPr sz="2400" b="1" spc="-10" dirty="0" smtClean="0">
                <a:solidFill>
                  <a:srgbClr val="006FC0"/>
                </a:solidFill>
                <a:latin typeface="Calibri"/>
                <a:cs typeface="Calibri"/>
              </a:rPr>
              <a:t>t</a:t>
            </a:r>
            <a:r>
              <a:rPr sz="2400" b="1" dirty="0" smtClean="0">
                <a:solidFill>
                  <a:srgbClr val="006FC0"/>
                </a:solidFill>
                <a:latin typeface="Calibri"/>
                <a:cs typeface="Calibri"/>
              </a:rPr>
              <a:t>i</a:t>
            </a:r>
            <a:r>
              <a:rPr sz="2400" b="1" spc="-15" dirty="0" smtClean="0">
                <a:solidFill>
                  <a:srgbClr val="006FC0"/>
                </a:solidFill>
                <a:latin typeface="Calibri"/>
                <a:cs typeface="Calibri"/>
              </a:rPr>
              <a:t>on</a:t>
            </a:r>
            <a:endParaRPr lang="fr-FR" sz="2400" dirty="0">
              <a:latin typeface="Calibri"/>
              <a:cs typeface="Calibri"/>
            </a:endParaRPr>
          </a:p>
          <a:p>
            <a:pPr marL="814070" lvl="1" indent="-344170">
              <a:spcBef>
                <a:spcPts val="575"/>
              </a:spcBef>
              <a:buClr>
                <a:srgbClr val="001F5F"/>
              </a:buClr>
              <a:buFont typeface="Arial"/>
              <a:buChar char="•"/>
              <a:tabLst>
                <a:tab pos="357505" algn="l"/>
              </a:tabLst>
            </a:pPr>
            <a:r>
              <a:rPr sz="2400" b="1" spc="-10" dirty="0" smtClean="0">
                <a:solidFill>
                  <a:srgbClr val="006FC0"/>
                </a:solidFill>
                <a:latin typeface="Calibri"/>
                <a:cs typeface="Calibri"/>
              </a:rPr>
              <a:t>M</a:t>
            </a:r>
            <a:r>
              <a:rPr sz="2400" b="1" spc="-25" dirty="0" smtClean="0">
                <a:solidFill>
                  <a:srgbClr val="006FC0"/>
                </a:solidFill>
                <a:latin typeface="Calibri"/>
                <a:cs typeface="Calibri"/>
              </a:rPr>
              <a:t>a</a:t>
            </a:r>
            <a:r>
              <a:rPr sz="2400" b="1" spc="-5" dirty="0" smtClean="0">
                <a:solidFill>
                  <a:srgbClr val="006FC0"/>
                </a:solidFill>
                <a:latin typeface="Calibri"/>
                <a:cs typeface="Calibri"/>
              </a:rPr>
              <a:t>is</a:t>
            </a:r>
            <a:r>
              <a:rPr sz="2400" b="1" spc="-10" dirty="0">
                <a:solidFill>
                  <a:srgbClr val="006FC0"/>
                </a:solidFill>
                <a:latin typeface="Calibri"/>
                <a:cs typeface="Calibri"/>
              </a:rPr>
              <a:t>,</a:t>
            </a:r>
            <a:r>
              <a:rPr sz="2400" b="1" spc="10" dirty="0">
                <a:solidFill>
                  <a:srgbClr val="006FC0"/>
                </a:solidFill>
                <a:latin typeface="Calibri"/>
                <a:cs typeface="Calibri"/>
              </a:rPr>
              <a:t> </a:t>
            </a:r>
            <a:r>
              <a:rPr sz="2400" b="1" spc="-5" dirty="0">
                <a:solidFill>
                  <a:srgbClr val="006FC0"/>
                </a:solidFill>
                <a:latin typeface="Calibri"/>
                <a:cs typeface="Calibri"/>
              </a:rPr>
              <a:t>c</a:t>
            </a:r>
            <a:r>
              <a:rPr sz="2400" b="1" spc="-30" dirty="0">
                <a:solidFill>
                  <a:srgbClr val="006FC0"/>
                </a:solidFill>
                <a:latin typeface="Calibri"/>
                <a:cs typeface="Calibri"/>
              </a:rPr>
              <a:t>ett</a:t>
            </a:r>
            <a:r>
              <a:rPr sz="2400" b="1" dirty="0">
                <a:solidFill>
                  <a:srgbClr val="006FC0"/>
                </a:solidFill>
                <a:latin typeface="Calibri"/>
                <a:cs typeface="Calibri"/>
              </a:rPr>
              <a:t>e</a:t>
            </a:r>
            <a:r>
              <a:rPr sz="2400" b="1" spc="-5" dirty="0">
                <a:solidFill>
                  <a:srgbClr val="006FC0"/>
                </a:solidFill>
                <a:latin typeface="Calibri"/>
                <a:cs typeface="Calibri"/>
              </a:rPr>
              <a:t> </a:t>
            </a:r>
            <a:r>
              <a:rPr sz="2400" b="1" spc="-40" dirty="0">
                <a:solidFill>
                  <a:srgbClr val="006FC0"/>
                </a:solidFill>
                <a:latin typeface="Calibri"/>
                <a:cs typeface="Calibri"/>
              </a:rPr>
              <a:t>f</a:t>
            </a:r>
            <a:r>
              <a:rPr sz="2400" b="1" spc="-25" dirty="0">
                <a:solidFill>
                  <a:srgbClr val="006FC0"/>
                </a:solidFill>
                <a:latin typeface="Calibri"/>
                <a:cs typeface="Calibri"/>
              </a:rPr>
              <a:t>a</a:t>
            </a:r>
            <a:r>
              <a:rPr sz="2400" b="1" spc="-10" dirty="0">
                <a:solidFill>
                  <a:srgbClr val="006FC0"/>
                </a:solidFill>
                <a:latin typeface="Calibri"/>
                <a:cs typeface="Calibri"/>
              </a:rPr>
              <a:t>b</a:t>
            </a:r>
            <a:r>
              <a:rPr sz="2400" b="1" spc="5" dirty="0">
                <a:solidFill>
                  <a:srgbClr val="006FC0"/>
                </a:solidFill>
                <a:latin typeface="Calibri"/>
                <a:cs typeface="Calibri"/>
              </a:rPr>
              <a:t>r</a:t>
            </a:r>
            <a:r>
              <a:rPr sz="2400" b="1" spc="-5" dirty="0">
                <a:solidFill>
                  <a:srgbClr val="006FC0"/>
                </a:solidFill>
                <a:latin typeface="Calibri"/>
                <a:cs typeface="Calibri"/>
              </a:rPr>
              <a:t>i</a:t>
            </a:r>
            <a:r>
              <a:rPr sz="2400" b="1" spc="-25" dirty="0">
                <a:solidFill>
                  <a:srgbClr val="006FC0"/>
                </a:solidFill>
                <a:latin typeface="Calibri"/>
                <a:cs typeface="Calibri"/>
              </a:rPr>
              <a:t>c</a:t>
            </a:r>
            <a:r>
              <a:rPr sz="2400" b="1" spc="-50" dirty="0">
                <a:solidFill>
                  <a:srgbClr val="006FC0"/>
                </a:solidFill>
                <a:latin typeface="Calibri"/>
                <a:cs typeface="Calibri"/>
              </a:rPr>
              <a:t>a</a:t>
            </a:r>
            <a:r>
              <a:rPr sz="2400" b="1" spc="-10" dirty="0">
                <a:solidFill>
                  <a:srgbClr val="006FC0"/>
                </a:solidFill>
                <a:latin typeface="Calibri"/>
                <a:cs typeface="Calibri"/>
              </a:rPr>
              <a:t>t</a:t>
            </a:r>
            <a:r>
              <a:rPr sz="2400" b="1" dirty="0">
                <a:solidFill>
                  <a:srgbClr val="006FC0"/>
                </a:solidFill>
                <a:latin typeface="Calibri"/>
                <a:cs typeface="Calibri"/>
              </a:rPr>
              <a:t>i</a:t>
            </a:r>
            <a:r>
              <a:rPr sz="2400" b="1" spc="-15" dirty="0">
                <a:solidFill>
                  <a:srgbClr val="006FC0"/>
                </a:solidFill>
                <a:latin typeface="Calibri"/>
                <a:cs typeface="Calibri"/>
              </a:rPr>
              <a:t>on</a:t>
            </a:r>
            <a:r>
              <a:rPr sz="2400" b="1" spc="-55" dirty="0">
                <a:solidFill>
                  <a:srgbClr val="006FC0"/>
                </a:solidFill>
                <a:latin typeface="Calibri"/>
                <a:cs typeface="Calibri"/>
              </a:rPr>
              <a:t> </a:t>
            </a:r>
            <a:r>
              <a:rPr sz="2400" b="1" spc="-10" dirty="0">
                <a:solidFill>
                  <a:srgbClr val="006FC0"/>
                </a:solidFill>
                <a:latin typeface="Calibri"/>
                <a:cs typeface="Calibri"/>
              </a:rPr>
              <a:t>dem</a:t>
            </a:r>
            <a:r>
              <a:rPr sz="2400" b="1" spc="-25" dirty="0">
                <a:solidFill>
                  <a:srgbClr val="006FC0"/>
                </a:solidFill>
                <a:latin typeface="Calibri"/>
                <a:cs typeface="Calibri"/>
              </a:rPr>
              <a:t>a</a:t>
            </a:r>
            <a:r>
              <a:rPr sz="2400" b="1" spc="-10" dirty="0">
                <a:solidFill>
                  <a:srgbClr val="006FC0"/>
                </a:solidFill>
                <a:latin typeface="Calibri"/>
                <a:cs typeface="Calibri"/>
              </a:rPr>
              <a:t>nd</a:t>
            </a:r>
            <a:r>
              <a:rPr sz="2400" b="1" dirty="0">
                <a:solidFill>
                  <a:srgbClr val="006FC0"/>
                </a:solidFill>
                <a:latin typeface="Calibri"/>
                <a:cs typeface="Calibri"/>
              </a:rPr>
              <a:t>e</a:t>
            </a:r>
            <a:r>
              <a:rPr sz="2400" b="1" spc="-5" dirty="0">
                <a:solidFill>
                  <a:srgbClr val="006FC0"/>
                </a:solidFill>
                <a:latin typeface="Calibri"/>
                <a:cs typeface="Calibri"/>
              </a:rPr>
              <a:t> </a:t>
            </a:r>
            <a:r>
              <a:rPr sz="2400" b="1" spc="-10" dirty="0">
                <a:solidFill>
                  <a:srgbClr val="006FC0"/>
                </a:solidFill>
                <a:latin typeface="Calibri"/>
                <a:cs typeface="Calibri"/>
              </a:rPr>
              <a:t>u</a:t>
            </a:r>
            <a:r>
              <a:rPr sz="2400" b="1" spc="-15" dirty="0">
                <a:solidFill>
                  <a:srgbClr val="006FC0"/>
                </a:solidFill>
                <a:latin typeface="Calibri"/>
                <a:cs typeface="Calibri"/>
              </a:rPr>
              <a:t>n</a:t>
            </a:r>
            <a:r>
              <a:rPr sz="2400" b="1" spc="-10" dirty="0">
                <a:solidFill>
                  <a:srgbClr val="006FC0"/>
                </a:solidFill>
                <a:latin typeface="Calibri"/>
                <a:cs typeface="Calibri"/>
              </a:rPr>
              <a:t> </a:t>
            </a:r>
            <a:r>
              <a:rPr sz="2400" b="1" spc="-5" dirty="0">
                <a:solidFill>
                  <a:srgbClr val="006FC0"/>
                </a:solidFill>
                <a:latin typeface="Calibri"/>
                <a:cs typeface="Calibri"/>
              </a:rPr>
              <a:t>ce</a:t>
            </a:r>
            <a:r>
              <a:rPr sz="2400" b="1" spc="5" dirty="0">
                <a:solidFill>
                  <a:srgbClr val="006FC0"/>
                </a:solidFill>
                <a:latin typeface="Calibri"/>
                <a:cs typeface="Calibri"/>
              </a:rPr>
              <a:t>r</a:t>
            </a:r>
            <a:r>
              <a:rPr sz="2400" b="1" spc="-30" dirty="0">
                <a:solidFill>
                  <a:srgbClr val="006FC0"/>
                </a:solidFill>
                <a:latin typeface="Calibri"/>
                <a:cs typeface="Calibri"/>
              </a:rPr>
              <a:t>t</a:t>
            </a:r>
            <a:r>
              <a:rPr sz="2400" b="1" spc="-25" dirty="0">
                <a:solidFill>
                  <a:srgbClr val="006FC0"/>
                </a:solidFill>
                <a:latin typeface="Calibri"/>
                <a:cs typeface="Calibri"/>
              </a:rPr>
              <a:t>a</a:t>
            </a:r>
            <a:r>
              <a:rPr sz="2400" b="1" spc="-5" dirty="0">
                <a:solidFill>
                  <a:srgbClr val="006FC0"/>
                </a:solidFill>
                <a:latin typeface="Calibri"/>
                <a:cs typeface="Calibri"/>
              </a:rPr>
              <a:t>i</a:t>
            </a:r>
            <a:r>
              <a:rPr sz="2400" b="1" spc="-15" dirty="0">
                <a:solidFill>
                  <a:srgbClr val="006FC0"/>
                </a:solidFill>
                <a:latin typeface="Calibri"/>
                <a:cs typeface="Calibri"/>
              </a:rPr>
              <a:t>n</a:t>
            </a:r>
            <a:r>
              <a:rPr sz="2400" b="1" spc="-10" dirty="0">
                <a:solidFill>
                  <a:srgbClr val="006FC0"/>
                </a:solidFill>
                <a:latin typeface="Calibri"/>
                <a:cs typeface="Calibri"/>
              </a:rPr>
              <a:t> </a:t>
            </a:r>
            <a:r>
              <a:rPr sz="2400" b="1" spc="-30" dirty="0" smtClean="0">
                <a:solidFill>
                  <a:srgbClr val="006FC0"/>
                </a:solidFill>
                <a:latin typeface="Calibri"/>
                <a:cs typeface="Calibri"/>
              </a:rPr>
              <a:t>t</a:t>
            </a:r>
            <a:r>
              <a:rPr sz="2400" b="1" spc="-10" dirty="0" smtClean="0">
                <a:solidFill>
                  <a:srgbClr val="006FC0"/>
                </a:solidFill>
                <a:latin typeface="Calibri"/>
                <a:cs typeface="Calibri"/>
              </a:rPr>
              <a:t>emps</a:t>
            </a:r>
            <a:endParaRPr lang="fr-FR" sz="2400" b="1" spc="-10" dirty="0" smtClean="0">
              <a:solidFill>
                <a:srgbClr val="006FC0"/>
              </a:solidFill>
              <a:latin typeface="Calibri"/>
              <a:cs typeface="Calibri"/>
            </a:endParaRPr>
          </a:p>
          <a:p>
            <a:pPr marL="814070" lvl="1" indent="-344170">
              <a:spcBef>
                <a:spcPts val="575"/>
              </a:spcBef>
              <a:buClr>
                <a:srgbClr val="001F5F"/>
              </a:buClr>
              <a:buFont typeface="Arial"/>
              <a:buChar char="•"/>
              <a:tabLst>
                <a:tab pos="357505" algn="l"/>
              </a:tabLst>
            </a:pPr>
            <a:r>
              <a:rPr sz="2400" b="1" spc="5" dirty="0" smtClean="0">
                <a:solidFill>
                  <a:srgbClr val="006FC0"/>
                </a:solidFill>
                <a:latin typeface="Calibri"/>
                <a:cs typeface="Calibri"/>
              </a:rPr>
              <a:t>O</a:t>
            </a:r>
            <a:r>
              <a:rPr sz="2400" b="1" spc="-155" dirty="0" smtClean="0">
                <a:solidFill>
                  <a:srgbClr val="006FC0"/>
                </a:solidFill>
                <a:latin typeface="Calibri"/>
                <a:cs typeface="Calibri"/>
              </a:rPr>
              <a:t>r</a:t>
            </a:r>
            <a:r>
              <a:rPr sz="2400" b="1" spc="-10" dirty="0">
                <a:solidFill>
                  <a:srgbClr val="006FC0"/>
                </a:solidFill>
                <a:latin typeface="Calibri"/>
                <a:cs typeface="Calibri"/>
              </a:rPr>
              <a:t>, </a:t>
            </a:r>
            <a:r>
              <a:rPr sz="2400" b="1" spc="-5" dirty="0">
                <a:solidFill>
                  <a:srgbClr val="006FC0"/>
                </a:solidFill>
                <a:latin typeface="Calibri"/>
                <a:cs typeface="Calibri"/>
              </a:rPr>
              <a:t>l</a:t>
            </a:r>
            <a:r>
              <a:rPr sz="2400" b="1" spc="-10" dirty="0">
                <a:solidFill>
                  <a:srgbClr val="006FC0"/>
                </a:solidFill>
                <a:latin typeface="Calibri"/>
                <a:cs typeface="Calibri"/>
              </a:rPr>
              <a:t>es</a:t>
            </a:r>
            <a:r>
              <a:rPr sz="2400" b="1" spc="-15" dirty="0">
                <a:solidFill>
                  <a:srgbClr val="006FC0"/>
                </a:solidFill>
                <a:latin typeface="Calibri"/>
                <a:cs typeface="Calibri"/>
              </a:rPr>
              <a:t> </a:t>
            </a:r>
            <a:r>
              <a:rPr sz="2400" b="1" spc="-25" dirty="0">
                <a:solidFill>
                  <a:srgbClr val="006FC0"/>
                </a:solidFill>
                <a:latin typeface="Calibri"/>
                <a:cs typeface="Calibri"/>
              </a:rPr>
              <a:t>a</a:t>
            </a:r>
            <a:r>
              <a:rPr sz="2400" b="1" spc="-10" dirty="0">
                <a:solidFill>
                  <a:srgbClr val="006FC0"/>
                </a:solidFill>
                <a:latin typeface="Calibri"/>
                <a:cs typeface="Calibri"/>
              </a:rPr>
              <a:t>u</a:t>
            </a:r>
            <a:r>
              <a:rPr sz="2400" b="1" spc="-30" dirty="0">
                <a:solidFill>
                  <a:srgbClr val="006FC0"/>
                </a:solidFill>
                <a:latin typeface="Calibri"/>
                <a:cs typeface="Calibri"/>
              </a:rPr>
              <a:t>t</a:t>
            </a:r>
            <a:r>
              <a:rPr sz="2400" b="1" spc="-15" dirty="0">
                <a:solidFill>
                  <a:srgbClr val="006FC0"/>
                </a:solidFill>
                <a:latin typeface="Calibri"/>
                <a:cs typeface="Calibri"/>
              </a:rPr>
              <a:t>o</a:t>
            </a:r>
            <a:r>
              <a:rPr sz="2400" b="1" spc="-25" dirty="0">
                <a:solidFill>
                  <a:srgbClr val="006FC0"/>
                </a:solidFill>
                <a:latin typeface="Calibri"/>
                <a:cs typeface="Calibri"/>
              </a:rPr>
              <a:t>t</a:t>
            </a:r>
            <a:r>
              <a:rPr sz="2400" b="1" spc="-10" dirty="0">
                <a:solidFill>
                  <a:srgbClr val="006FC0"/>
                </a:solidFill>
                <a:latin typeface="Calibri"/>
                <a:cs typeface="Calibri"/>
              </a:rPr>
              <a:t>e</a:t>
            </a:r>
            <a:r>
              <a:rPr sz="2400" b="1" spc="-35" dirty="0">
                <a:solidFill>
                  <a:srgbClr val="006FC0"/>
                </a:solidFill>
                <a:latin typeface="Calibri"/>
                <a:cs typeface="Calibri"/>
              </a:rPr>
              <a:t>s</a:t>
            </a:r>
            <a:r>
              <a:rPr sz="2400" b="1" spc="-10" dirty="0">
                <a:solidFill>
                  <a:srgbClr val="006FC0"/>
                </a:solidFill>
                <a:latin typeface="Calibri"/>
                <a:cs typeface="Calibri"/>
              </a:rPr>
              <a:t>ts dép</a:t>
            </a:r>
            <a:r>
              <a:rPr sz="2400" b="1" spc="-5" dirty="0">
                <a:solidFill>
                  <a:srgbClr val="006FC0"/>
                </a:solidFill>
                <a:latin typeface="Calibri"/>
                <a:cs typeface="Calibri"/>
              </a:rPr>
              <a:t>i</a:t>
            </a:r>
            <a:r>
              <a:rPr sz="2400" b="1" spc="-35" dirty="0">
                <a:solidFill>
                  <a:srgbClr val="006FC0"/>
                </a:solidFill>
                <a:latin typeface="Calibri"/>
                <a:cs typeface="Calibri"/>
              </a:rPr>
              <a:t>s</a:t>
            </a:r>
            <a:r>
              <a:rPr sz="2400" b="1" spc="-30" dirty="0">
                <a:solidFill>
                  <a:srgbClr val="006FC0"/>
                </a:solidFill>
                <a:latin typeface="Calibri"/>
                <a:cs typeface="Calibri"/>
              </a:rPr>
              <a:t>t</a:t>
            </a:r>
            <a:r>
              <a:rPr sz="2400" b="1" spc="-10" dirty="0">
                <a:solidFill>
                  <a:srgbClr val="006FC0"/>
                </a:solidFill>
                <a:latin typeface="Calibri"/>
                <a:cs typeface="Calibri"/>
              </a:rPr>
              <a:t>e</a:t>
            </a:r>
            <a:r>
              <a:rPr sz="2400" b="1" spc="-35" dirty="0">
                <a:solidFill>
                  <a:srgbClr val="006FC0"/>
                </a:solidFill>
                <a:latin typeface="Calibri"/>
                <a:cs typeface="Calibri"/>
              </a:rPr>
              <a:t>n</a:t>
            </a:r>
            <a:r>
              <a:rPr sz="2400" b="1" spc="-10" dirty="0">
                <a:solidFill>
                  <a:srgbClr val="006FC0"/>
                </a:solidFill>
                <a:latin typeface="Calibri"/>
                <a:cs typeface="Calibri"/>
              </a:rPr>
              <a:t>t </a:t>
            </a:r>
            <a:r>
              <a:rPr sz="2400" b="1" spc="-5" dirty="0">
                <a:solidFill>
                  <a:srgbClr val="006FC0"/>
                </a:solidFill>
                <a:latin typeface="Calibri"/>
                <a:cs typeface="Calibri"/>
              </a:rPr>
              <a:t>l</a:t>
            </a:r>
            <a:r>
              <a:rPr sz="2400" b="1" spc="-10" dirty="0">
                <a:solidFill>
                  <a:srgbClr val="006FC0"/>
                </a:solidFill>
                <a:latin typeface="Calibri"/>
                <a:cs typeface="Calibri"/>
              </a:rPr>
              <a:t>es</a:t>
            </a:r>
            <a:r>
              <a:rPr sz="2400" b="1" spc="-15" dirty="0">
                <a:solidFill>
                  <a:srgbClr val="006FC0"/>
                </a:solidFill>
                <a:latin typeface="Calibri"/>
                <a:cs typeface="Calibri"/>
              </a:rPr>
              <a:t> </a:t>
            </a:r>
            <a:r>
              <a:rPr sz="2400" b="1" spc="-25" dirty="0" smtClean="0">
                <a:solidFill>
                  <a:srgbClr val="006FC0"/>
                </a:solidFill>
                <a:latin typeface="Calibri"/>
                <a:cs typeface="Calibri"/>
              </a:rPr>
              <a:t>a</a:t>
            </a:r>
            <a:r>
              <a:rPr sz="2400" b="1" spc="-35" dirty="0" smtClean="0">
                <a:solidFill>
                  <a:srgbClr val="006FC0"/>
                </a:solidFill>
                <a:latin typeface="Calibri"/>
                <a:cs typeface="Calibri"/>
              </a:rPr>
              <a:t>n</a:t>
            </a:r>
            <a:r>
              <a:rPr sz="2400" b="1" spc="-10" dirty="0" smtClean="0">
                <a:solidFill>
                  <a:srgbClr val="006FC0"/>
                </a:solidFill>
                <a:latin typeface="Calibri"/>
                <a:cs typeface="Calibri"/>
              </a:rPr>
              <a:t>t</a:t>
            </a:r>
            <a:r>
              <a:rPr sz="2400" b="1" dirty="0" smtClean="0">
                <a:solidFill>
                  <a:srgbClr val="006FC0"/>
                </a:solidFill>
                <a:latin typeface="Calibri"/>
                <a:cs typeface="Calibri"/>
              </a:rPr>
              <a:t>i</a:t>
            </a:r>
            <a:r>
              <a:rPr sz="2400" b="1" spc="-5" dirty="0" smtClean="0">
                <a:solidFill>
                  <a:srgbClr val="006FC0"/>
                </a:solidFill>
                <a:latin typeface="Calibri"/>
                <a:cs typeface="Calibri"/>
              </a:rPr>
              <a:t>c</a:t>
            </a:r>
            <a:r>
              <a:rPr sz="2400" b="1" spc="5" dirty="0" smtClean="0">
                <a:solidFill>
                  <a:srgbClr val="006FC0"/>
                </a:solidFill>
                <a:latin typeface="Calibri"/>
                <a:cs typeface="Calibri"/>
              </a:rPr>
              <a:t>or</a:t>
            </a:r>
            <a:r>
              <a:rPr sz="2400" b="1" spc="-10" dirty="0" smtClean="0">
                <a:solidFill>
                  <a:srgbClr val="006FC0"/>
                </a:solidFill>
                <a:latin typeface="Calibri"/>
                <a:cs typeface="Calibri"/>
              </a:rPr>
              <a:t>ps</a:t>
            </a:r>
            <a:endParaRPr lang="fr-FR" sz="2400" dirty="0">
              <a:latin typeface="Calibri"/>
              <a:cs typeface="Calibri"/>
            </a:endParaRPr>
          </a:p>
          <a:p>
            <a:pPr marL="814070" lvl="1" indent="-344170">
              <a:spcBef>
                <a:spcPts val="575"/>
              </a:spcBef>
              <a:buClr>
                <a:srgbClr val="001F5F"/>
              </a:buClr>
              <a:buFont typeface="Arial"/>
              <a:buChar char="•"/>
              <a:tabLst>
                <a:tab pos="357505" algn="l"/>
              </a:tabLst>
            </a:pPr>
            <a:r>
              <a:rPr sz="2400" b="1" spc="-5" dirty="0" smtClean="0">
                <a:solidFill>
                  <a:srgbClr val="006FC0"/>
                </a:solidFill>
                <a:latin typeface="Calibri"/>
                <a:cs typeface="Calibri"/>
              </a:rPr>
              <a:t>Do</a:t>
            </a:r>
            <a:r>
              <a:rPr sz="2400" b="1" spc="5" dirty="0" smtClean="0">
                <a:solidFill>
                  <a:srgbClr val="006FC0"/>
                </a:solidFill>
                <a:latin typeface="Calibri"/>
                <a:cs typeface="Calibri"/>
              </a:rPr>
              <a:t>nc</a:t>
            </a:r>
            <a:r>
              <a:rPr sz="2400" b="1" dirty="0">
                <a:solidFill>
                  <a:srgbClr val="006FC0"/>
                </a:solidFill>
                <a:latin typeface="Calibri"/>
                <a:cs typeface="Calibri"/>
              </a:rPr>
              <a:t>,</a:t>
            </a:r>
            <a:r>
              <a:rPr sz="2400" b="1" spc="-10" dirty="0">
                <a:solidFill>
                  <a:srgbClr val="006FC0"/>
                </a:solidFill>
                <a:latin typeface="Calibri"/>
                <a:cs typeface="Calibri"/>
              </a:rPr>
              <a:t> </a:t>
            </a:r>
            <a:r>
              <a:rPr sz="2400" b="1" dirty="0">
                <a:solidFill>
                  <a:srgbClr val="006FC0"/>
                </a:solidFill>
                <a:latin typeface="Calibri"/>
                <a:cs typeface="Calibri"/>
              </a:rPr>
              <a:t>p</a:t>
            </a:r>
            <a:r>
              <a:rPr sz="2400" b="1" spc="5" dirty="0">
                <a:solidFill>
                  <a:srgbClr val="006FC0"/>
                </a:solidFill>
                <a:latin typeface="Calibri"/>
                <a:cs typeface="Calibri"/>
              </a:rPr>
              <a:t>o</a:t>
            </a:r>
            <a:r>
              <a:rPr sz="2400" b="1" dirty="0">
                <a:solidFill>
                  <a:srgbClr val="006FC0"/>
                </a:solidFill>
                <a:latin typeface="Calibri"/>
                <a:cs typeface="Calibri"/>
              </a:rPr>
              <a:t>ur</a:t>
            </a:r>
            <a:r>
              <a:rPr sz="2400" b="1" spc="-50" dirty="0">
                <a:solidFill>
                  <a:srgbClr val="006FC0"/>
                </a:solidFill>
                <a:latin typeface="Calibri"/>
                <a:cs typeface="Calibri"/>
              </a:rPr>
              <a:t> </a:t>
            </a:r>
            <a:r>
              <a:rPr sz="2400" b="1" dirty="0">
                <a:solidFill>
                  <a:srgbClr val="006FC0"/>
                </a:solidFill>
                <a:latin typeface="Calibri"/>
                <a:cs typeface="Calibri"/>
              </a:rPr>
              <a:t>q</a:t>
            </a:r>
            <a:r>
              <a:rPr sz="2400" b="1" spc="5" dirty="0">
                <a:solidFill>
                  <a:srgbClr val="006FC0"/>
                </a:solidFill>
                <a:latin typeface="Calibri"/>
                <a:cs typeface="Calibri"/>
              </a:rPr>
              <a:t>u</a:t>
            </a:r>
            <a:r>
              <a:rPr sz="2400" b="1" dirty="0">
                <a:solidFill>
                  <a:srgbClr val="006FC0"/>
                </a:solidFill>
                <a:latin typeface="Calibri"/>
                <a:cs typeface="Calibri"/>
              </a:rPr>
              <a:t>e </a:t>
            </a:r>
            <a:r>
              <a:rPr sz="2400" b="1" spc="5" dirty="0">
                <a:solidFill>
                  <a:srgbClr val="006FC0"/>
                </a:solidFill>
                <a:latin typeface="Calibri"/>
                <a:cs typeface="Calibri"/>
              </a:rPr>
              <a:t>l</a:t>
            </a:r>
            <a:r>
              <a:rPr sz="2400" b="1" spc="-140" dirty="0">
                <a:solidFill>
                  <a:srgbClr val="006FC0"/>
                </a:solidFill>
                <a:latin typeface="Calibri"/>
                <a:cs typeface="Calibri"/>
              </a:rPr>
              <a:t>’</a:t>
            </a:r>
            <a:r>
              <a:rPr sz="2400" b="1" spc="-10" dirty="0">
                <a:solidFill>
                  <a:srgbClr val="006FC0"/>
                </a:solidFill>
                <a:latin typeface="Calibri"/>
                <a:cs typeface="Calibri"/>
              </a:rPr>
              <a:t>a</a:t>
            </a:r>
            <a:r>
              <a:rPr sz="2400" b="1" dirty="0">
                <a:solidFill>
                  <a:srgbClr val="006FC0"/>
                </a:solidFill>
                <a:latin typeface="Calibri"/>
                <a:cs typeface="Calibri"/>
              </a:rPr>
              <a:t>u</a:t>
            </a:r>
            <a:r>
              <a:rPr sz="2400" b="1" spc="-15" dirty="0">
                <a:solidFill>
                  <a:srgbClr val="006FC0"/>
                </a:solidFill>
                <a:latin typeface="Calibri"/>
                <a:cs typeface="Calibri"/>
              </a:rPr>
              <a:t>t</a:t>
            </a:r>
            <a:r>
              <a:rPr sz="2400" b="1" dirty="0">
                <a:solidFill>
                  <a:srgbClr val="006FC0"/>
                </a:solidFill>
                <a:latin typeface="Calibri"/>
                <a:cs typeface="Calibri"/>
              </a:rPr>
              <a:t>o</a:t>
            </a:r>
            <a:r>
              <a:rPr sz="2400" b="1" spc="-15" dirty="0">
                <a:solidFill>
                  <a:srgbClr val="006FC0"/>
                </a:solidFill>
                <a:latin typeface="Calibri"/>
                <a:cs typeface="Calibri"/>
              </a:rPr>
              <a:t>t</a:t>
            </a:r>
            <a:r>
              <a:rPr sz="2400" b="1" spc="-10" dirty="0">
                <a:solidFill>
                  <a:srgbClr val="006FC0"/>
                </a:solidFill>
                <a:latin typeface="Calibri"/>
                <a:cs typeface="Calibri"/>
              </a:rPr>
              <a:t>e</a:t>
            </a:r>
            <a:r>
              <a:rPr sz="2400" b="1" spc="-25" dirty="0">
                <a:solidFill>
                  <a:srgbClr val="006FC0"/>
                </a:solidFill>
                <a:latin typeface="Calibri"/>
                <a:cs typeface="Calibri"/>
              </a:rPr>
              <a:t>s</a:t>
            </a:r>
            <a:r>
              <a:rPr sz="2400" b="1" dirty="0">
                <a:solidFill>
                  <a:srgbClr val="006FC0"/>
                </a:solidFill>
                <a:latin typeface="Calibri"/>
                <a:cs typeface="Calibri"/>
              </a:rPr>
              <a:t>t</a:t>
            </a:r>
            <a:r>
              <a:rPr sz="2400" b="1" spc="-35" dirty="0">
                <a:solidFill>
                  <a:srgbClr val="006FC0"/>
                </a:solidFill>
                <a:latin typeface="Calibri"/>
                <a:cs typeface="Calibri"/>
              </a:rPr>
              <a:t> </a:t>
            </a:r>
            <a:r>
              <a:rPr sz="2400" b="1" spc="-10" dirty="0">
                <a:solidFill>
                  <a:srgbClr val="006FC0"/>
                </a:solidFill>
                <a:latin typeface="Calibri"/>
                <a:cs typeface="Calibri"/>
              </a:rPr>
              <a:t>m</a:t>
            </a:r>
            <a:r>
              <a:rPr sz="2400" b="1" dirty="0">
                <a:solidFill>
                  <a:srgbClr val="006FC0"/>
                </a:solidFill>
                <a:latin typeface="Calibri"/>
                <a:cs typeface="Calibri"/>
              </a:rPr>
              <a:t>o</a:t>
            </a:r>
            <a:r>
              <a:rPr sz="2400" b="1" spc="-15" dirty="0">
                <a:solidFill>
                  <a:srgbClr val="006FC0"/>
                </a:solidFill>
                <a:latin typeface="Calibri"/>
                <a:cs typeface="Calibri"/>
              </a:rPr>
              <a:t>n</a:t>
            </a:r>
            <a:r>
              <a:rPr sz="2400" b="1" dirty="0">
                <a:solidFill>
                  <a:srgbClr val="006FC0"/>
                </a:solidFill>
                <a:latin typeface="Calibri"/>
                <a:cs typeface="Calibri"/>
              </a:rPr>
              <a:t>tre</a:t>
            </a:r>
            <a:r>
              <a:rPr sz="2400" b="1" spc="-30" dirty="0">
                <a:solidFill>
                  <a:srgbClr val="006FC0"/>
                </a:solidFill>
                <a:latin typeface="Calibri"/>
                <a:cs typeface="Calibri"/>
              </a:rPr>
              <a:t> </a:t>
            </a:r>
            <a:r>
              <a:rPr sz="2400" b="1" dirty="0">
                <a:solidFill>
                  <a:srgbClr val="006FC0"/>
                </a:solidFill>
                <a:latin typeface="Calibri"/>
                <a:cs typeface="Calibri"/>
              </a:rPr>
              <a:t>un</a:t>
            </a:r>
            <a:r>
              <a:rPr sz="2400" b="1" spc="-5" dirty="0">
                <a:solidFill>
                  <a:srgbClr val="006FC0"/>
                </a:solidFill>
                <a:latin typeface="Calibri"/>
                <a:cs typeface="Calibri"/>
              </a:rPr>
              <a:t> </a:t>
            </a:r>
            <a:r>
              <a:rPr sz="2400" b="1" spc="-15" dirty="0">
                <a:solidFill>
                  <a:srgbClr val="006FC0"/>
                </a:solidFill>
                <a:latin typeface="Calibri"/>
                <a:cs typeface="Calibri"/>
              </a:rPr>
              <a:t>r</a:t>
            </a:r>
            <a:r>
              <a:rPr sz="2400" b="1" spc="-10" dirty="0">
                <a:solidFill>
                  <a:srgbClr val="006FC0"/>
                </a:solidFill>
                <a:latin typeface="Calibri"/>
                <a:cs typeface="Calibri"/>
              </a:rPr>
              <a:t>é</a:t>
            </a:r>
            <a:r>
              <a:rPr sz="2400" b="1" dirty="0">
                <a:solidFill>
                  <a:srgbClr val="006FC0"/>
                </a:solidFill>
                <a:latin typeface="Calibri"/>
                <a:cs typeface="Calibri"/>
              </a:rPr>
              <a:t>su</a:t>
            </a:r>
            <a:r>
              <a:rPr sz="2400" b="1" spc="5" dirty="0">
                <a:solidFill>
                  <a:srgbClr val="006FC0"/>
                </a:solidFill>
                <a:latin typeface="Calibri"/>
                <a:cs typeface="Calibri"/>
              </a:rPr>
              <a:t>l</a:t>
            </a:r>
            <a:r>
              <a:rPr sz="2400" b="1" spc="-20" dirty="0">
                <a:solidFill>
                  <a:srgbClr val="006FC0"/>
                </a:solidFill>
                <a:latin typeface="Calibri"/>
                <a:cs typeface="Calibri"/>
              </a:rPr>
              <a:t>t</a:t>
            </a:r>
            <a:r>
              <a:rPr sz="2400" b="1" spc="-35" dirty="0">
                <a:solidFill>
                  <a:srgbClr val="006FC0"/>
                </a:solidFill>
                <a:latin typeface="Calibri"/>
                <a:cs typeface="Calibri"/>
              </a:rPr>
              <a:t>a</a:t>
            </a:r>
            <a:r>
              <a:rPr sz="2400" b="1" dirty="0">
                <a:solidFill>
                  <a:srgbClr val="006FC0"/>
                </a:solidFill>
                <a:latin typeface="Calibri"/>
                <a:cs typeface="Calibri"/>
              </a:rPr>
              <a:t>t</a:t>
            </a:r>
            <a:r>
              <a:rPr sz="2400" b="1" spc="-35" dirty="0">
                <a:solidFill>
                  <a:srgbClr val="006FC0"/>
                </a:solidFill>
                <a:latin typeface="Calibri"/>
                <a:cs typeface="Calibri"/>
              </a:rPr>
              <a:t> </a:t>
            </a:r>
            <a:r>
              <a:rPr sz="2400" b="1" dirty="0">
                <a:solidFill>
                  <a:srgbClr val="006FC0"/>
                </a:solidFill>
                <a:latin typeface="Calibri"/>
                <a:cs typeface="Calibri"/>
              </a:rPr>
              <a:t>p</a:t>
            </a:r>
            <a:r>
              <a:rPr sz="2400" b="1" spc="5" dirty="0">
                <a:solidFill>
                  <a:srgbClr val="006FC0"/>
                </a:solidFill>
                <a:latin typeface="Calibri"/>
                <a:cs typeface="Calibri"/>
              </a:rPr>
              <a:t>o</a:t>
            </a:r>
            <a:r>
              <a:rPr sz="2400" b="1" dirty="0">
                <a:solidFill>
                  <a:srgbClr val="006FC0"/>
                </a:solidFill>
                <a:latin typeface="Calibri"/>
                <a:cs typeface="Calibri"/>
              </a:rPr>
              <a:t>s</a:t>
            </a:r>
            <a:r>
              <a:rPr sz="2400" b="1" spc="5" dirty="0">
                <a:solidFill>
                  <a:srgbClr val="006FC0"/>
                </a:solidFill>
                <a:latin typeface="Calibri"/>
                <a:cs typeface="Calibri"/>
              </a:rPr>
              <a:t>i</a:t>
            </a:r>
            <a:r>
              <a:rPr sz="2400" b="1" dirty="0">
                <a:solidFill>
                  <a:srgbClr val="006FC0"/>
                </a:solidFill>
                <a:latin typeface="Calibri"/>
                <a:cs typeface="Calibri"/>
              </a:rPr>
              <a:t>t</a:t>
            </a:r>
            <a:r>
              <a:rPr sz="2400" b="1" spc="10" dirty="0">
                <a:solidFill>
                  <a:srgbClr val="006FC0"/>
                </a:solidFill>
                <a:latin typeface="Calibri"/>
                <a:cs typeface="Calibri"/>
              </a:rPr>
              <a:t>i</a:t>
            </a:r>
            <a:r>
              <a:rPr sz="2400" b="1" spc="-114" dirty="0">
                <a:solidFill>
                  <a:srgbClr val="006FC0"/>
                </a:solidFill>
                <a:latin typeface="Calibri"/>
                <a:cs typeface="Calibri"/>
              </a:rPr>
              <a:t>f</a:t>
            </a:r>
            <a:r>
              <a:rPr sz="2400" b="1" dirty="0">
                <a:solidFill>
                  <a:srgbClr val="006FC0"/>
                </a:solidFill>
                <a:latin typeface="Calibri"/>
                <a:cs typeface="Calibri"/>
              </a:rPr>
              <a:t>,</a:t>
            </a:r>
            <a:r>
              <a:rPr sz="2400" b="1" spc="-35" dirty="0">
                <a:solidFill>
                  <a:srgbClr val="006FC0"/>
                </a:solidFill>
                <a:latin typeface="Calibri"/>
                <a:cs typeface="Calibri"/>
              </a:rPr>
              <a:t> </a:t>
            </a:r>
            <a:r>
              <a:rPr sz="2400" b="1" spc="5" dirty="0">
                <a:solidFill>
                  <a:srgbClr val="006FC0"/>
                </a:solidFill>
                <a:latin typeface="Calibri"/>
                <a:cs typeface="Calibri"/>
              </a:rPr>
              <a:t>i</a:t>
            </a:r>
            <a:r>
              <a:rPr sz="2400" b="1" dirty="0">
                <a:solidFill>
                  <a:srgbClr val="006FC0"/>
                </a:solidFill>
                <a:latin typeface="Calibri"/>
                <a:cs typeface="Calibri"/>
              </a:rPr>
              <a:t>l</a:t>
            </a:r>
            <a:r>
              <a:rPr sz="2400" b="1" spc="-35" dirty="0">
                <a:solidFill>
                  <a:srgbClr val="006FC0"/>
                </a:solidFill>
                <a:latin typeface="Calibri"/>
                <a:cs typeface="Calibri"/>
              </a:rPr>
              <a:t> </a:t>
            </a:r>
            <a:r>
              <a:rPr sz="2400" b="1" spc="-40" dirty="0" smtClean="0">
                <a:solidFill>
                  <a:srgbClr val="006FC0"/>
                </a:solidFill>
                <a:latin typeface="Calibri"/>
                <a:cs typeface="Calibri"/>
              </a:rPr>
              <a:t>f</a:t>
            </a:r>
            <a:r>
              <a:rPr sz="2400" b="1" spc="-10" dirty="0" smtClean="0">
                <a:solidFill>
                  <a:srgbClr val="006FC0"/>
                </a:solidFill>
                <a:latin typeface="Calibri"/>
                <a:cs typeface="Calibri"/>
              </a:rPr>
              <a:t>a</a:t>
            </a:r>
            <a:r>
              <a:rPr sz="2400" b="1" dirty="0" smtClean="0">
                <a:solidFill>
                  <a:srgbClr val="006FC0"/>
                </a:solidFill>
                <a:latin typeface="Calibri"/>
                <a:cs typeface="Calibri"/>
              </a:rPr>
              <a:t>ut</a:t>
            </a:r>
            <a:r>
              <a:rPr lang="fr-FR" sz="2400" dirty="0">
                <a:latin typeface="Calibri"/>
                <a:cs typeface="Calibri"/>
              </a:rPr>
              <a:t> </a:t>
            </a:r>
            <a:r>
              <a:rPr sz="2400" b="1" spc="-10" dirty="0" smtClean="0">
                <a:solidFill>
                  <a:srgbClr val="006FC0"/>
                </a:solidFill>
                <a:latin typeface="Calibri"/>
                <a:cs typeface="Calibri"/>
              </a:rPr>
              <a:t>qu</a:t>
            </a:r>
            <a:r>
              <a:rPr sz="2400" b="1" dirty="0" smtClean="0">
                <a:solidFill>
                  <a:srgbClr val="006FC0"/>
                </a:solidFill>
                <a:latin typeface="Calibri"/>
                <a:cs typeface="Calibri"/>
              </a:rPr>
              <a:t>e</a:t>
            </a:r>
            <a:r>
              <a:rPr sz="2400" b="1" spc="-25" dirty="0" smtClean="0">
                <a:solidFill>
                  <a:srgbClr val="006FC0"/>
                </a:solidFill>
                <a:latin typeface="Calibri"/>
                <a:cs typeface="Calibri"/>
              </a:rPr>
              <a:t> </a:t>
            </a:r>
            <a:r>
              <a:rPr sz="2400" b="1" spc="-5" dirty="0">
                <a:solidFill>
                  <a:srgbClr val="006FC0"/>
                </a:solidFill>
                <a:latin typeface="Calibri"/>
                <a:cs typeface="Calibri"/>
              </a:rPr>
              <a:t>l</a:t>
            </a:r>
            <a:r>
              <a:rPr sz="2400" b="1" spc="-15" dirty="0">
                <a:solidFill>
                  <a:srgbClr val="006FC0"/>
                </a:solidFill>
                <a:latin typeface="Calibri"/>
                <a:cs typeface="Calibri"/>
              </a:rPr>
              <a:t>a</a:t>
            </a:r>
            <a:r>
              <a:rPr sz="2400" b="1" spc="-5" dirty="0">
                <a:solidFill>
                  <a:srgbClr val="006FC0"/>
                </a:solidFill>
                <a:latin typeface="Calibri"/>
                <a:cs typeface="Calibri"/>
              </a:rPr>
              <a:t> </a:t>
            </a:r>
            <a:r>
              <a:rPr sz="2400" b="1" spc="-10" dirty="0">
                <a:solidFill>
                  <a:srgbClr val="006FC0"/>
                </a:solidFill>
                <a:latin typeface="Calibri"/>
                <a:cs typeface="Calibri"/>
              </a:rPr>
              <a:t>de</a:t>
            </a:r>
            <a:r>
              <a:rPr sz="2400" b="1" spc="5" dirty="0">
                <a:solidFill>
                  <a:srgbClr val="006FC0"/>
                </a:solidFill>
                <a:latin typeface="Calibri"/>
                <a:cs typeface="Calibri"/>
              </a:rPr>
              <a:t>r</a:t>
            </a:r>
            <a:r>
              <a:rPr sz="2400" b="1" spc="-5" dirty="0">
                <a:solidFill>
                  <a:srgbClr val="006FC0"/>
                </a:solidFill>
                <a:latin typeface="Calibri"/>
                <a:cs typeface="Calibri"/>
              </a:rPr>
              <a:t>ni</a:t>
            </a:r>
            <a:r>
              <a:rPr sz="2400" b="1" spc="-10" dirty="0">
                <a:solidFill>
                  <a:srgbClr val="006FC0"/>
                </a:solidFill>
                <a:latin typeface="Calibri"/>
                <a:cs typeface="Calibri"/>
              </a:rPr>
              <a:t>è</a:t>
            </a:r>
            <a:r>
              <a:rPr sz="2400" b="1" spc="-15" dirty="0">
                <a:solidFill>
                  <a:srgbClr val="006FC0"/>
                </a:solidFill>
                <a:latin typeface="Calibri"/>
                <a:cs typeface="Calibri"/>
              </a:rPr>
              <a:t>r</a:t>
            </a:r>
            <a:r>
              <a:rPr sz="2400" b="1" dirty="0">
                <a:solidFill>
                  <a:srgbClr val="006FC0"/>
                </a:solidFill>
                <a:latin typeface="Calibri"/>
                <a:cs typeface="Calibri"/>
              </a:rPr>
              <a:t>e</a:t>
            </a:r>
            <a:r>
              <a:rPr sz="2400" b="1" spc="-25" dirty="0">
                <a:solidFill>
                  <a:srgbClr val="006FC0"/>
                </a:solidFill>
                <a:latin typeface="Calibri"/>
                <a:cs typeface="Calibri"/>
              </a:rPr>
              <a:t> </a:t>
            </a:r>
            <a:r>
              <a:rPr sz="2400" b="1" u="heavy" spc="-10" dirty="0">
                <a:solidFill>
                  <a:srgbClr val="006FC0"/>
                </a:solidFill>
                <a:latin typeface="Calibri"/>
                <a:cs typeface="Calibri"/>
              </a:rPr>
              <a:t>p</a:t>
            </a:r>
            <a:r>
              <a:rPr sz="2400" b="1" u="heavy" spc="5" dirty="0">
                <a:solidFill>
                  <a:srgbClr val="006FC0"/>
                </a:solidFill>
                <a:latin typeface="Calibri"/>
                <a:cs typeface="Calibri"/>
              </a:rPr>
              <a:t>r</a:t>
            </a:r>
            <a:r>
              <a:rPr sz="2400" b="1" u="heavy" spc="-5" dirty="0">
                <a:solidFill>
                  <a:srgbClr val="006FC0"/>
                </a:solidFill>
                <a:latin typeface="Calibri"/>
                <a:cs typeface="Calibri"/>
              </a:rPr>
              <a:t>i</a:t>
            </a:r>
            <a:r>
              <a:rPr sz="2400" b="1" u="heavy" dirty="0">
                <a:solidFill>
                  <a:srgbClr val="006FC0"/>
                </a:solidFill>
                <a:latin typeface="Calibri"/>
                <a:cs typeface="Calibri"/>
              </a:rPr>
              <a:t>se</a:t>
            </a:r>
            <a:r>
              <a:rPr sz="2400" b="1" u="heavy" spc="-25" dirty="0">
                <a:solidFill>
                  <a:srgbClr val="006FC0"/>
                </a:solidFill>
                <a:latin typeface="Calibri"/>
                <a:cs typeface="Calibri"/>
              </a:rPr>
              <a:t> </a:t>
            </a:r>
            <a:r>
              <a:rPr sz="2400" b="1" u="heavy" spc="-10" dirty="0">
                <a:solidFill>
                  <a:srgbClr val="006FC0"/>
                </a:solidFill>
                <a:latin typeface="Calibri"/>
                <a:cs typeface="Calibri"/>
              </a:rPr>
              <a:t>d</a:t>
            </a:r>
            <a:r>
              <a:rPr sz="2400" b="1" u="heavy" dirty="0">
                <a:solidFill>
                  <a:srgbClr val="006FC0"/>
                </a:solidFill>
                <a:latin typeface="Calibri"/>
                <a:cs typeface="Calibri"/>
              </a:rPr>
              <a:t>e</a:t>
            </a:r>
            <a:r>
              <a:rPr sz="2400" b="1" u="heavy" spc="-15" dirty="0">
                <a:solidFill>
                  <a:srgbClr val="006FC0"/>
                </a:solidFill>
                <a:latin typeface="Calibri"/>
                <a:cs typeface="Calibri"/>
              </a:rPr>
              <a:t> </a:t>
            </a:r>
            <a:r>
              <a:rPr sz="2400" b="1" u="heavy" spc="5" dirty="0">
                <a:solidFill>
                  <a:srgbClr val="006FC0"/>
                </a:solidFill>
                <a:latin typeface="Calibri"/>
                <a:cs typeface="Calibri"/>
              </a:rPr>
              <a:t>r</a:t>
            </a:r>
            <a:r>
              <a:rPr sz="2400" b="1" u="heavy" spc="-5" dirty="0">
                <a:solidFill>
                  <a:srgbClr val="006FC0"/>
                </a:solidFill>
                <a:latin typeface="Calibri"/>
                <a:cs typeface="Calibri"/>
              </a:rPr>
              <a:t>i</a:t>
            </a:r>
            <a:r>
              <a:rPr sz="2400" b="1" u="heavy" spc="-10" dirty="0">
                <a:solidFill>
                  <a:srgbClr val="006FC0"/>
                </a:solidFill>
                <a:latin typeface="Calibri"/>
                <a:cs typeface="Calibri"/>
              </a:rPr>
              <a:t>squ</a:t>
            </a:r>
            <a:r>
              <a:rPr sz="2400" b="1" u="heavy" dirty="0">
                <a:solidFill>
                  <a:srgbClr val="006FC0"/>
                </a:solidFill>
                <a:latin typeface="Calibri"/>
                <a:cs typeface="Calibri"/>
              </a:rPr>
              <a:t>e</a:t>
            </a:r>
            <a:r>
              <a:rPr sz="2400" b="1" spc="-35" dirty="0">
                <a:solidFill>
                  <a:srgbClr val="006FC0"/>
                </a:solidFill>
                <a:latin typeface="Calibri"/>
                <a:cs typeface="Calibri"/>
              </a:rPr>
              <a:t> </a:t>
            </a:r>
            <a:r>
              <a:rPr sz="2400" b="1" spc="-15" dirty="0">
                <a:solidFill>
                  <a:srgbClr val="006FC0"/>
                </a:solidFill>
                <a:latin typeface="Calibri"/>
                <a:cs typeface="Calibri"/>
              </a:rPr>
              <a:t>r</a:t>
            </a:r>
            <a:r>
              <a:rPr sz="2400" b="1" spc="-10" dirty="0">
                <a:solidFill>
                  <a:srgbClr val="006FC0"/>
                </a:solidFill>
                <a:latin typeface="Calibri"/>
                <a:cs typeface="Calibri"/>
              </a:rPr>
              <a:t>em</a:t>
            </a:r>
            <a:r>
              <a:rPr sz="2400" b="1" spc="-15" dirty="0">
                <a:solidFill>
                  <a:srgbClr val="006FC0"/>
                </a:solidFill>
                <a:latin typeface="Calibri"/>
                <a:cs typeface="Calibri"/>
              </a:rPr>
              <a:t>o</a:t>
            </a:r>
            <a:r>
              <a:rPr sz="2400" b="1" spc="-30" dirty="0">
                <a:solidFill>
                  <a:srgbClr val="006FC0"/>
                </a:solidFill>
                <a:latin typeface="Calibri"/>
                <a:cs typeface="Calibri"/>
              </a:rPr>
              <a:t>nt</a:t>
            </a:r>
            <a:r>
              <a:rPr sz="2400" b="1" dirty="0">
                <a:solidFill>
                  <a:srgbClr val="006FC0"/>
                </a:solidFill>
                <a:latin typeface="Calibri"/>
                <a:cs typeface="Calibri"/>
              </a:rPr>
              <a:t>e</a:t>
            </a:r>
            <a:r>
              <a:rPr sz="2400" b="1" spc="-25" dirty="0">
                <a:solidFill>
                  <a:srgbClr val="006FC0"/>
                </a:solidFill>
                <a:latin typeface="Calibri"/>
                <a:cs typeface="Calibri"/>
              </a:rPr>
              <a:t> a</a:t>
            </a:r>
            <a:r>
              <a:rPr sz="2400" b="1" spc="-15" dirty="0">
                <a:solidFill>
                  <a:srgbClr val="006FC0"/>
                </a:solidFill>
                <a:latin typeface="Calibri"/>
                <a:cs typeface="Calibri"/>
              </a:rPr>
              <a:t>u</a:t>
            </a:r>
            <a:r>
              <a:rPr sz="2400" b="1" spc="10" dirty="0">
                <a:solidFill>
                  <a:srgbClr val="006FC0"/>
                </a:solidFill>
                <a:latin typeface="Calibri"/>
                <a:cs typeface="Calibri"/>
              </a:rPr>
              <a:t> </a:t>
            </a:r>
            <a:r>
              <a:rPr sz="2400" b="1" spc="-10" dirty="0">
                <a:solidFill>
                  <a:srgbClr val="006FC0"/>
                </a:solidFill>
                <a:latin typeface="Calibri"/>
                <a:cs typeface="Calibri"/>
              </a:rPr>
              <a:t>m</a:t>
            </a:r>
            <a:r>
              <a:rPr sz="2400" b="1" spc="-15" dirty="0">
                <a:solidFill>
                  <a:srgbClr val="006FC0"/>
                </a:solidFill>
                <a:latin typeface="Calibri"/>
                <a:cs typeface="Calibri"/>
              </a:rPr>
              <a:t>o</a:t>
            </a:r>
            <a:r>
              <a:rPr sz="2400" b="1" dirty="0">
                <a:solidFill>
                  <a:srgbClr val="006FC0"/>
                </a:solidFill>
                <a:latin typeface="Calibri"/>
                <a:cs typeface="Calibri"/>
              </a:rPr>
              <a:t>i</a:t>
            </a:r>
            <a:r>
              <a:rPr sz="2400" b="1" spc="-10" dirty="0">
                <a:solidFill>
                  <a:srgbClr val="006FC0"/>
                </a:solidFill>
                <a:latin typeface="Calibri"/>
                <a:cs typeface="Calibri"/>
              </a:rPr>
              <a:t>ns</a:t>
            </a:r>
            <a:r>
              <a:rPr sz="2400" b="1" spc="-40" dirty="0">
                <a:solidFill>
                  <a:srgbClr val="006FC0"/>
                </a:solidFill>
                <a:latin typeface="Calibri"/>
                <a:cs typeface="Calibri"/>
              </a:rPr>
              <a:t> </a:t>
            </a:r>
            <a:r>
              <a:rPr sz="2400" b="1" spc="-15" dirty="0">
                <a:solidFill>
                  <a:srgbClr val="006FC0"/>
                </a:solidFill>
                <a:latin typeface="Calibri"/>
                <a:cs typeface="Calibri"/>
              </a:rPr>
              <a:t>à</a:t>
            </a:r>
            <a:r>
              <a:rPr sz="2400" b="1" spc="-5" dirty="0">
                <a:solidFill>
                  <a:srgbClr val="006FC0"/>
                </a:solidFill>
                <a:latin typeface="Calibri"/>
                <a:cs typeface="Calibri"/>
              </a:rPr>
              <a:t> </a:t>
            </a:r>
            <a:r>
              <a:rPr sz="2400" b="1" spc="-15" dirty="0">
                <a:solidFill>
                  <a:srgbClr val="006FC0"/>
                </a:solidFill>
                <a:latin typeface="Calibri"/>
                <a:cs typeface="Calibri"/>
              </a:rPr>
              <a:t>3</a:t>
            </a:r>
            <a:r>
              <a:rPr sz="2400" b="1" spc="-10" dirty="0">
                <a:solidFill>
                  <a:srgbClr val="006FC0"/>
                </a:solidFill>
                <a:latin typeface="Calibri"/>
                <a:cs typeface="Calibri"/>
              </a:rPr>
              <a:t> m</a:t>
            </a:r>
            <a:r>
              <a:rPr sz="2400" b="1" spc="-15" dirty="0">
                <a:solidFill>
                  <a:srgbClr val="006FC0"/>
                </a:solidFill>
                <a:latin typeface="Calibri"/>
                <a:cs typeface="Calibri"/>
              </a:rPr>
              <a:t>o</a:t>
            </a:r>
            <a:r>
              <a:rPr sz="2400" b="1" dirty="0">
                <a:solidFill>
                  <a:srgbClr val="006FC0"/>
                </a:solidFill>
                <a:latin typeface="Calibri"/>
                <a:cs typeface="Calibri"/>
              </a:rPr>
              <a:t>is.</a:t>
            </a:r>
            <a:endParaRPr sz="2400" dirty="0">
              <a:latin typeface="Calibri"/>
              <a:cs typeface="Calibri"/>
            </a:endParaRPr>
          </a:p>
          <a:p>
            <a:pPr marL="356870" indent="-344170">
              <a:spcBef>
                <a:spcPts val="575"/>
              </a:spcBef>
              <a:buClr>
                <a:srgbClr val="001F5F"/>
              </a:buClr>
              <a:buFont typeface="Wingdings"/>
              <a:buChar char=""/>
              <a:tabLst>
                <a:tab pos="357505" algn="l"/>
              </a:tabLst>
            </a:pPr>
            <a:r>
              <a:rPr sz="2400" dirty="0">
                <a:solidFill>
                  <a:srgbClr val="001F5F"/>
                </a:solidFill>
                <a:latin typeface="Calibri"/>
                <a:cs typeface="Calibri"/>
              </a:rPr>
              <a:t>P</a:t>
            </a:r>
            <a:r>
              <a:rPr sz="2400" spc="-20" dirty="0">
                <a:solidFill>
                  <a:srgbClr val="001F5F"/>
                </a:solidFill>
                <a:latin typeface="Calibri"/>
                <a:cs typeface="Calibri"/>
              </a:rPr>
              <a:t>r</a:t>
            </a:r>
            <a:r>
              <a:rPr sz="2400" dirty="0">
                <a:solidFill>
                  <a:srgbClr val="001F5F"/>
                </a:solidFill>
                <a:latin typeface="Calibri"/>
                <a:cs typeface="Calibri"/>
              </a:rPr>
              <a:t>ése</a:t>
            </a:r>
            <a:r>
              <a:rPr sz="2400" spc="-15" dirty="0">
                <a:solidFill>
                  <a:srgbClr val="001F5F"/>
                </a:solidFill>
                <a:latin typeface="Calibri"/>
                <a:cs typeface="Calibri"/>
              </a:rPr>
              <a:t>nt</a:t>
            </a:r>
            <a:r>
              <a:rPr sz="2400" dirty="0">
                <a:solidFill>
                  <a:srgbClr val="001F5F"/>
                </a:solidFill>
                <a:latin typeface="Calibri"/>
                <a:cs typeface="Calibri"/>
              </a:rPr>
              <a:t>er</a:t>
            </a:r>
            <a:r>
              <a:rPr sz="2400" spc="-55" dirty="0">
                <a:solidFill>
                  <a:srgbClr val="001F5F"/>
                </a:solidFill>
                <a:latin typeface="Calibri"/>
                <a:cs typeface="Calibri"/>
              </a:rPr>
              <a:t> </a:t>
            </a:r>
            <a:r>
              <a:rPr sz="2400" dirty="0">
                <a:solidFill>
                  <a:srgbClr val="001F5F"/>
                </a:solidFill>
                <a:latin typeface="Calibri"/>
                <a:cs typeface="Calibri"/>
              </a:rPr>
              <a:t>l</a:t>
            </a:r>
            <a:r>
              <a:rPr sz="2400" spc="-170" dirty="0">
                <a:solidFill>
                  <a:srgbClr val="001F5F"/>
                </a:solidFill>
                <a:latin typeface="Calibri"/>
                <a:cs typeface="Calibri"/>
              </a:rPr>
              <a:t>’</a:t>
            </a:r>
            <a:r>
              <a:rPr sz="2400" dirty="0">
                <a:solidFill>
                  <a:srgbClr val="001F5F"/>
                </a:solidFill>
                <a:latin typeface="Calibri"/>
                <a:cs typeface="Calibri"/>
              </a:rPr>
              <a:t>a</a:t>
            </a:r>
            <a:r>
              <a:rPr sz="2400" spc="5" dirty="0">
                <a:solidFill>
                  <a:srgbClr val="001F5F"/>
                </a:solidFill>
                <a:latin typeface="Calibri"/>
                <a:cs typeface="Calibri"/>
              </a:rPr>
              <a:t>u</a:t>
            </a:r>
            <a:r>
              <a:rPr sz="2400" spc="-15" dirty="0">
                <a:solidFill>
                  <a:srgbClr val="001F5F"/>
                </a:solidFill>
                <a:latin typeface="Calibri"/>
                <a:cs typeface="Calibri"/>
              </a:rPr>
              <a:t>t</a:t>
            </a:r>
            <a:r>
              <a:rPr sz="2400" dirty="0">
                <a:solidFill>
                  <a:srgbClr val="001F5F"/>
                </a:solidFill>
                <a:latin typeface="Calibri"/>
                <a:cs typeface="Calibri"/>
              </a:rPr>
              <a:t>ote</a:t>
            </a:r>
            <a:r>
              <a:rPr sz="2400" spc="-35" dirty="0">
                <a:solidFill>
                  <a:srgbClr val="001F5F"/>
                </a:solidFill>
                <a:latin typeface="Calibri"/>
                <a:cs typeface="Calibri"/>
              </a:rPr>
              <a:t>s</a:t>
            </a:r>
            <a:r>
              <a:rPr sz="2400" dirty="0">
                <a:solidFill>
                  <a:srgbClr val="001F5F"/>
                </a:solidFill>
                <a:latin typeface="Calibri"/>
                <a:cs typeface="Calibri"/>
              </a:rPr>
              <a:t>t</a:t>
            </a:r>
            <a:r>
              <a:rPr sz="2400" spc="-80" dirty="0">
                <a:solidFill>
                  <a:srgbClr val="001F5F"/>
                </a:solidFill>
                <a:latin typeface="Calibri"/>
                <a:cs typeface="Calibri"/>
              </a:rPr>
              <a:t> </a:t>
            </a:r>
            <a:r>
              <a:rPr sz="2400" spc="-10" dirty="0">
                <a:solidFill>
                  <a:srgbClr val="001F5F"/>
                </a:solidFill>
                <a:latin typeface="Calibri"/>
                <a:cs typeface="Calibri"/>
              </a:rPr>
              <a:t>(</a:t>
            </a:r>
            <a:r>
              <a:rPr sz="2400" spc="5" dirty="0">
                <a:solidFill>
                  <a:srgbClr val="001F5F"/>
                </a:solidFill>
                <a:latin typeface="Calibri"/>
                <a:cs typeface="Calibri"/>
              </a:rPr>
              <a:t>n</a:t>
            </a:r>
            <a:r>
              <a:rPr sz="2400" dirty="0">
                <a:solidFill>
                  <a:srgbClr val="001F5F"/>
                </a:solidFill>
                <a:latin typeface="Calibri"/>
                <a:cs typeface="Calibri"/>
              </a:rPr>
              <a:t>o</a:t>
            </a:r>
            <a:r>
              <a:rPr sz="2400" spc="10" dirty="0">
                <a:solidFill>
                  <a:srgbClr val="001F5F"/>
                </a:solidFill>
                <a:latin typeface="Calibri"/>
                <a:cs typeface="Calibri"/>
              </a:rPr>
              <a:t>t</a:t>
            </a:r>
            <a:r>
              <a:rPr sz="2400" dirty="0">
                <a:solidFill>
                  <a:srgbClr val="001F5F"/>
                </a:solidFill>
                <a:latin typeface="Calibri"/>
                <a:cs typeface="Calibri"/>
              </a:rPr>
              <a:t>i</a:t>
            </a:r>
            <a:r>
              <a:rPr sz="2400" spc="-10" dirty="0">
                <a:solidFill>
                  <a:srgbClr val="001F5F"/>
                </a:solidFill>
                <a:latin typeface="Calibri"/>
                <a:cs typeface="Calibri"/>
              </a:rPr>
              <a:t>c</a:t>
            </a:r>
            <a:r>
              <a:rPr sz="2400" dirty="0">
                <a:solidFill>
                  <a:srgbClr val="001F5F"/>
                </a:solidFill>
                <a:latin typeface="Calibri"/>
                <a:cs typeface="Calibri"/>
              </a:rPr>
              <a:t>e)</a:t>
            </a:r>
            <a:endParaRPr sz="2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3415" y="196044"/>
            <a:ext cx="9906000" cy="677108"/>
          </a:xfrm>
          <a:prstGeom prst="rect">
            <a:avLst/>
          </a:prstGeom>
        </p:spPr>
        <p:txBody>
          <a:bodyPr vert="horz" wrap="square" lIns="0" tIns="0" rIns="0" bIns="0" rtlCol="0">
            <a:spAutoFit/>
          </a:bodyPr>
          <a:lstStyle/>
          <a:p>
            <a:pPr marL="12700" marR="5080"/>
            <a:r>
              <a:rPr sz="4400" b="1" i="1" spc="-25" dirty="0">
                <a:solidFill>
                  <a:srgbClr val="001F5F"/>
                </a:solidFill>
                <a:latin typeface="Calibri"/>
                <a:cs typeface="Calibri"/>
              </a:rPr>
              <a:t>«</a:t>
            </a:r>
            <a:r>
              <a:rPr sz="4400" b="1" i="1" spc="15" dirty="0">
                <a:solidFill>
                  <a:srgbClr val="001F5F"/>
                </a:solidFill>
                <a:latin typeface="Calibri"/>
                <a:cs typeface="Calibri"/>
              </a:rPr>
              <a:t> </a:t>
            </a:r>
            <a:r>
              <a:rPr sz="4400" b="1" i="1" spc="-105" dirty="0">
                <a:solidFill>
                  <a:srgbClr val="001F5F"/>
                </a:solidFill>
                <a:latin typeface="Calibri"/>
                <a:cs typeface="Calibri"/>
              </a:rPr>
              <a:t>E</a:t>
            </a:r>
            <a:r>
              <a:rPr sz="4400" b="1" i="1" spc="-20" dirty="0">
                <a:solidFill>
                  <a:srgbClr val="001F5F"/>
                </a:solidFill>
                <a:latin typeface="Calibri"/>
                <a:cs typeface="Calibri"/>
              </a:rPr>
              <a:t>t</a:t>
            </a:r>
            <a:r>
              <a:rPr sz="4400" b="1" i="1" spc="20" dirty="0">
                <a:solidFill>
                  <a:srgbClr val="001F5F"/>
                </a:solidFill>
                <a:latin typeface="Calibri"/>
                <a:cs typeface="Calibri"/>
              </a:rPr>
              <a:t> </a:t>
            </a:r>
            <a:r>
              <a:rPr sz="4400" b="1" i="1" spc="-15" dirty="0">
                <a:solidFill>
                  <a:srgbClr val="001F5F"/>
                </a:solidFill>
                <a:latin typeface="Calibri"/>
                <a:cs typeface="Calibri"/>
              </a:rPr>
              <a:t>si</a:t>
            </a:r>
            <a:r>
              <a:rPr sz="4400" b="1" i="1" spc="-5" dirty="0">
                <a:solidFill>
                  <a:srgbClr val="001F5F"/>
                </a:solidFill>
                <a:latin typeface="Calibri"/>
                <a:cs typeface="Calibri"/>
              </a:rPr>
              <a:t> </a:t>
            </a:r>
            <a:r>
              <a:rPr sz="4400" b="1" i="1" spc="-45" dirty="0">
                <a:solidFill>
                  <a:srgbClr val="001F5F"/>
                </a:solidFill>
                <a:latin typeface="Calibri"/>
                <a:cs typeface="Calibri"/>
              </a:rPr>
              <a:t>c</a:t>
            </a:r>
            <a:r>
              <a:rPr sz="4400" b="1" i="1" spc="-265" dirty="0">
                <a:solidFill>
                  <a:srgbClr val="001F5F"/>
                </a:solidFill>
                <a:latin typeface="Calibri"/>
                <a:cs typeface="Calibri"/>
              </a:rPr>
              <a:t>’</a:t>
            </a:r>
            <a:r>
              <a:rPr sz="4400" b="1" i="1" spc="-25" dirty="0">
                <a:solidFill>
                  <a:srgbClr val="001F5F"/>
                </a:solidFill>
                <a:latin typeface="Calibri"/>
                <a:cs typeface="Calibri"/>
              </a:rPr>
              <a:t>e</a:t>
            </a:r>
            <a:r>
              <a:rPr sz="4400" b="1" i="1" spc="-70" dirty="0">
                <a:solidFill>
                  <a:srgbClr val="001F5F"/>
                </a:solidFill>
                <a:latin typeface="Calibri"/>
                <a:cs typeface="Calibri"/>
              </a:rPr>
              <a:t>s</a:t>
            </a:r>
            <a:r>
              <a:rPr sz="4400" b="1" i="1" spc="-20" dirty="0">
                <a:solidFill>
                  <a:srgbClr val="001F5F"/>
                </a:solidFill>
                <a:latin typeface="Calibri"/>
                <a:cs typeface="Calibri"/>
              </a:rPr>
              <a:t>t</a:t>
            </a:r>
            <a:r>
              <a:rPr sz="4400" b="1" i="1" spc="45" dirty="0">
                <a:solidFill>
                  <a:srgbClr val="001F5F"/>
                </a:solidFill>
                <a:latin typeface="Calibri"/>
                <a:cs typeface="Calibri"/>
              </a:rPr>
              <a:t> </a:t>
            </a:r>
            <a:r>
              <a:rPr sz="4400" b="1" i="1" spc="-25" dirty="0">
                <a:solidFill>
                  <a:srgbClr val="001F5F"/>
                </a:solidFill>
                <a:latin typeface="Calibri"/>
                <a:cs typeface="Calibri"/>
              </a:rPr>
              <a:t>p</a:t>
            </a:r>
            <a:r>
              <a:rPr sz="4400" b="1" i="1" spc="-10" dirty="0">
                <a:solidFill>
                  <a:srgbClr val="001F5F"/>
                </a:solidFill>
                <a:latin typeface="Calibri"/>
                <a:cs typeface="Calibri"/>
              </a:rPr>
              <a:t>o</a:t>
            </a:r>
            <a:r>
              <a:rPr sz="4400" b="1" i="1" spc="-15" dirty="0">
                <a:solidFill>
                  <a:srgbClr val="001F5F"/>
                </a:solidFill>
                <a:latin typeface="Calibri"/>
                <a:cs typeface="Calibri"/>
              </a:rPr>
              <a:t>si</a:t>
            </a:r>
            <a:r>
              <a:rPr sz="4400" b="1" i="1" spc="-35" dirty="0">
                <a:solidFill>
                  <a:srgbClr val="001F5F"/>
                </a:solidFill>
                <a:latin typeface="Calibri"/>
                <a:cs typeface="Calibri"/>
              </a:rPr>
              <a:t>t</a:t>
            </a:r>
            <a:r>
              <a:rPr sz="4400" b="1" i="1" spc="-15" dirty="0">
                <a:solidFill>
                  <a:srgbClr val="001F5F"/>
                </a:solidFill>
                <a:latin typeface="Calibri"/>
                <a:cs typeface="Calibri"/>
              </a:rPr>
              <a:t>i</a:t>
            </a:r>
            <a:r>
              <a:rPr sz="4400" b="1" i="1" spc="-180" dirty="0">
                <a:solidFill>
                  <a:srgbClr val="001F5F"/>
                </a:solidFill>
                <a:latin typeface="Calibri"/>
                <a:cs typeface="Calibri"/>
              </a:rPr>
              <a:t>f</a:t>
            </a:r>
            <a:r>
              <a:rPr sz="4400" b="1" i="1" spc="-15" dirty="0">
                <a:solidFill>
                  <a:srgbClr val="001F5F"/>
                </a:solidFill>
                <a:latin typeface="Calibri"/>
                <a:cs typeface="Calibri"/>
              </a:rPr>
              <a:t>,</a:t>
            </a:r>
            <a:r>
              <a:rPr sz="4400" b="1" i="1" spc="-5" dirty="0">
                <a:solidFill>
                  <a:srgbClr val="001F5F"/>
                </a:solidFill>
                <a:latin typeface="Calibri"/>
                <a:cs typeface="Calibri"/>
              </a:rPr>
              <a:t> </a:t>
            </a:r>
            <a:r>
              <a:rPr sz="4400" b="1" i="1" spc="-20" dirty="0">
                <a:solidFill>
                  <a:srgbClr val="001F5F"/>
                </a:solidFill>
                <a:latin typeface="Calibri"/>
                <a:cs typeface="Calibri"/>
              </a:rPr>
              <a:t>c</a:t>
            </a:r>
            <a:r>
              <a:rPr sz="4400" b="1" i="1" spc="-265" dirty="0">
                <a:solidFill>
                  <a:srgbClr val="001F5F"/>
                </a:solidFill>
                <a:latin typeface="Calibri"/>
                <a:cs typeface="Calibri"/>
              </a:rPr>
              <a:t>’</a:t>
            </a:r>
            <a:r>
              <a:rPr sz="4400" b="1" i="1" spc="-25" dirty="0">
                <a:solidFill>
                  <a:srgbClr val="001F5F"/>
                </a:solidFill>
                <a:latin typeface="Calibri"/>
                <a:cs typeface="Calibri"/>
              </a:rPr>
              <a:t>e</a:t>
            </a:r>
            <a:r>
              <a:rPr sz="4400" b="1" i="1" spc="-70" dirty="0">
                <a:solidFill>
                  <a:srgbClr val="001F5F"/>
                </a:solidFill>
                <a:latin typeface="Calibri"/>
                <a:cs typeface="Calibri"/>
              </a:rPr>
              <a:t>s</a:t>
            </a:r>
            <a:r>
              <a:rPr sz="4400" b="1" i="1" spc="-20" dirty="0">
                <a:solidFill>
                  <a:srgbClr val="001F5F"/>
                </a:solidFill>
                <a:latin typeface="Calibri"/>
                <a:cs typeface="Calibri"/>
              </a:rPr>
              <a:t>t</a:t>
            </a:r>
            <a:r>
              <a:rPr sz="4400" b="1" i="1" spc="45" dirty="0">
                <a:solidFill>
                  <a:srgbClr val="001F5F"/>
                </a:solidFill>
                <a:latin typeface="Calibri"/>
                <a:cs typeface="Calibri"/>
              </a:rPr>
              <a:t> </a:t>
            </a:r>
            <a:r>
              <a:rPr sz="4400" b="1" i="1" spc="-25" dirty="0">
                <a:solidFill>
                  <a:srgbClr val="001F5F"/>
                </a:solidFill>
                <a:latin typeface="Calibri"/>
                <a:cs typeface="Calibri"/>
              </a:rPr>
              <a:t>q</a:t>
            </a:r>
            <a:r>
              <a:rPr sz="4400" b="1" i="1" spc="-10" dirty="0">
                <a:solidFill>
                  <a:srgbClr val="001F5F"/>
                </a:solidFill>
                <a:latin typeface="Calibri"/>
                <a:cs typeface="Calibri"/>
              </a:rPr>
              <a:t>u</a:t>
            </a:r>
            <a:r>
              <a:rPr sz="4400" b="1" i="1" spc="-25" dirty="0">
                <a:solidFill>
                  <a:srgbClr val="001F5F"/>
                </a:solidFill>
                <a:latin typeface="Calibri"/>
                <a:cs typeface="Calibri"/>
              </a:rPr>
              <a:t>e</a:t>
            </a:r>
            <a:r>
              <a:rPr sz="4400" b="1" i="1" spc="10" dirty="0">
                <a:solidFill>
                  <a:srgbClr val="001F5F"/>
                </a:solidFill>
                <a:latin typeface="Calibri"/>
                <a:cs typeface="Calibri"/>
              </a:rPr>
              <a:t> </a:t>
            </a:r>
            <a:r>
              <a:rPr sz="4400" b="1" i="1" spc="35" dirty="0">
                <a:solidFill>
                  <a:srgbClr val="001F5F"/>
                </a:solidFill>
                <a:latin typeface="Calibri"/>
                <a:cs typeface="Calibri"/>
              </a:rPr>
              <a:t>j</a:t>
            </a:r>
            <a:r>
              <a:rPr sz="4400" b="1" i="1" spc="-265" dirty="0">
                <a:solidFill>
                  <a:srgbClr val="001F5F"/>
                </a:solidFill>
                <a:latin typeface="Calibri"/>
                <a:cs typeface="Calibri"/>
              </a:rPr>
              <a:t>’</a:t>
            </a:r>
            <a:r>
              <a:rPr sz="4400" b="1" i="1" spc="-20" dirty="0">
                <a:solidFill>
                  <a:srgbClr val="001F5F"/>
                </a:solidFill>
                <a:latin typeface="Calibri"/>
                <a:cs typeface="Calibri"/>
              </a:rPr>
              <a:t>ai</a:t>
            </a:r>
            <a:r>
              <a:rPr sz="4400" b="1" i="1" spc="-5" dirty="0">
                <a:solidFill>
                  <a:srgbClr val="001F5F"/>
                </a:solidFill>
                <a:latin typeface="Calibri"/>
                <a:cs typeface="Calibri"/>
              </a:rPr>
              <a:t> </a:t>
            </a:r>
            <a:r>
              <a:rPr sz="4400" b="1" i="1" spc="-20" dirty="0">
                <a:solidFill>
                  <a:srgbClr val="001F5F"/>
                </a:solidFill>
                <a:latin typeface="Calibri"/>
                <a:cs typeface="Calibri"/>
              </a:rPr>
              <a:t>le</a:t>
            </a:r>
            <a:r>
              <a:rPr sz="4400" b="1" i="1" spc="-10" dirty="0">
                <a:solidFill>
                  <a:srgbClr val="001F5F"/>
                </a:solidFill>
                <a:latin typeface="Calibri"/>
                <a:cs typeface="Calibri"/>
              </a:rPr>
              <a:t> </a:t>
            </a:r>
            <a:r>
              <a:rPr sz="4400" b="1" i="1" spc="-25" dirty="0">
                <a:solidFill>
                  <a:srgbClr val="001F5F"/>
                </a:solidFill>
                <a:latin typeface="Calibri"/>
                <a:cs typeface="Calibri"/>
              </a:rPr>
              <a:t>Sida</a:t>
            </a:r>
            <a:r>
              <a:rPr sz="4400" b="1" i="1" spc="25" dirty="0">
                <a:solidFill>
                  <a:srgbClr val="001F5F"/>
                </a:solidFill>
                <a:latin typeface="Calibri"/>
                <a:cs typeface="Calibri"/>
              </a:rPr>
              <a:t> </a:t>
            </a:r>
            <a:r>
              <a:rPr sz="4400" b="1" i="1" spc="-25" dirty="0">
                <a:solidFill>
                  <a:srgbClr val="001F5F"/>
                </a:solidFill>
                <a:latin typeface="Calibri"/>
                <a:cs typeface="Calibri"/>
              </a:rPr>
              <a:t>?</a:t>
            </a:r>
            <a:r>
              <a:rPr sz="4400" b="1" i="1" spc="-5" dirty="0">
                <a:solidFill>
                  <a:srgbClr val="001F5F"/>
                </a:solidFill>
                <a:latin typeface="Calibri"/>
                <a:cs typeface="Calibri"/>
              </a:rPr>
              <a:t> </a:t>
            </a:r>
            <a:r>
              <a:rPr sz="4400" b="1" i="1" spc="-25" dirty="0">
                <a:solidFill>
                  <a:srgbClr val="001F5F"/>
                </a:solidFill>
                <a:latin typeface="Calibri"/>
                <a:cs typeface="Calibri"/>
              </a:rPr>
              <a:t>»</a:t>
            </a:r>
            <a:endParaRPr sz="4400" dirty="0">
              <a:latin typeface="Calibri"/>
              <a:cs typeface="Calibri"/>
            </a:endParaRPr>
          </a:p>
        </p:txBody>
      </p:sp>
      <p:sp>
        <p:nvSpPr>
          <p:cNvPr id="3" name="object 3"/>
          <p:cNvSpPr txBox="1"/>
          <p:nvPr/>
        </p:nvSpPr>
        <p:spPr>
          <a:xfrm>
            <a:off x="990600" y="1941957"/>
            <a:ext cx="10591800" cy="4239622"/>
          </a:xfrm>
          <a:prstGeom prst="rect">
            <a:avLst/>
          </a:prstGeom>
        </p:spPr>
        <p:txBody>
          <a:bodyPr vert="horz" wrap="square" lIns="0" tIns="0" rIns="0" bIns="0" rtlCol="0">
            <a:spAutoFit/>
          </a:bodyPr>
          <a:lstStyle/>
          <a:p>
            <a:pPr marL="12700"/>
            <a:r>
              <a:rPr sz="2400" spc="-15" dirty="0">
                <a:solidFill>
                  <a:srgbClr val="001F5F"/>
                </a:solidFill>
                <a:latin typeface="Calibri"/>
                <a:cs typeface="Calibri"/>
              </a:rPr>
              <a:t>Que</a:t>
            </a:r>
            <a:r>
              <a:rPr sz="2400" spc="-10"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o</a:t>
            </a:r>
            <a:r>
              <a:rPr sz="2400" spc="5" dirty="0">
                <a:solidFill>
                  <a:srgbClr val="001F5F"/>
                </a:solidFill>
                <a:latin typeface="Calibri"/>
                <a:cs typeface="Calibri"/>
              </a:rPr>
              <a:t>u</a:t>
            </a:r>
            <a:r>
              <a:rPr sz="2400" spc="-45" dirty="0">
                <a:solidFill>
                  <a:srgbClr val="001F5F"/>
                </a:solidFill>
                <a:latin typeface="Calibri"/>
                <a:cs typeface="Calibri"/>
              </a:rPr>
              <a:t>v</a:t>
            </a:r>
            <a:r>
              <a:rPr sz="2400" spc="-35" dirty="0">
                <a:solidFill>
                  <a:srgbClr val="001F5F"/>
                </a:solidFill>
                <a:latin typeface="Calibri"/>
                <a:cs typeface="Calibri"/>
              </a:rPr>
              <a:t>e</a:t>
            </a:r>
            <a:r>
              <a:rPr sz="2400" spc="20" dirty="0">
                <a:solidFill>
                  <a:srgbClr val="001F5F"/>
                </a:solidFill>
                <a:latin typeface="Calibri"/>
                <a:cs typeface="Calibri"/>
              </a:rPr>
              <a:t>z</a:t>
            </a:r>
            <a:r>
              <a:rPr sz="2400" spc="5" dirty="0">
                <a:solidFill>
                  <a:srgbClr val="001F5F"/>
                </a:solidFill>
                <a:latin typeface="Calibri"/>
                <a:cs typeface="Calibri"/>
              </a:rPr>
              <a:t>-</a:t>
            </a:r>
            <a:r>
              <a:rPr sz="2400" spc="-45" dirty="0">
                <a:solidFill>
                  <a:srgbClr val="001F5F"/>
                </a:solidFill>
                <a:latin typeface="Calibri"/>
                <a:cs typeface="Calibri"/>
              </a:rPr>
              <a:t>v</a:t>
            </a:r>
            <a:r>
              <a:rPr sz="2400" dirty="0">
                <a:solidFill>
                  <a:srgbClr val="001F5F"/>
                </a:solidFill>
                <a:latin typeface="Calibri"/>
                <a:cs typeface="Calibri"/>
              </a:rPr>
              <a:t>o</a:t>
            </a:r>
            <a:r>
              <a:rPr sz="2400" spc="5" dirty="0">
                <a:solidFill>
                  <a:srgbClr val="001F5F"/>
                </a:solidFill>
                <a:latin typeface="Calibri"/>
                <a:cs typeface="Calibri"/>
              </a:rPr>
              <a:t>u</a:t>
            </a:r>
            <a:r>
              <a:rPr sz="2400" dirty="0">
                <a:solidFill>
                  <a:srgbClr val="001F5F"/>
                </a:solidFill>
                <a:latin typeface="Calibri"/>
                <a:cs typeface="Calibri"/>
              </a:rPr>
              <a:t>s</a:t>
            </a:r>
            <a:r>
              <a:rPr sz="2400" spc="-45" dirty="0">
                <a:solidFill>
                  <a:srgbClr val="001F5F"/>
                </a:solidFill>
                <a:latin typeface="Calibri"/>
                <a:cs typeface="Calibri"/>
              </a:rPr>
              <a:t> </a:t>
            </a:r>
            <a:r>
              <a:rPr sz="2400" spc="-35" dirty="0">
                <a:solidFill>
                  <a:srgbClr val="001F5F"/>
                </a:solidFill>
                <a:latin typeface="Calibri"/>
                <a:cs typeface="Calibri"/>
              </a:rPr>
              <a:t>r</a:t>
            </a:r>
            <a:r>
              <a:rPr sz="2400" spc="-15" dirty="0">
                <a:solidFill>
                  <a:srgbClr val="001F5F"/>
                </a:solidFill>
                <a:latin typeface="Calibri"/>
                <a:cs typeface="Calibri"/>
              </a:rPr>
              <a:t>é</a:t>
            </a:r>
            <a:r>
              <a:rPr sz="2400" spc="-5" dirty="0">
                <a:solidFill>
                  <a:srgbClr val="001F5F"/>
                </a:solidFill>
                <a:latin typeface="Calibri"/>
                <a:cs typeface="Calibri"/>
              </a:rPr>
              <a:t>p</a:t>
            </a:r>
            <a:r>
              <a:rPr sz="2400" dirty="0">
                <a:solidFill>
                  <a:srgbClr val="001F5F"/>
                </a:solidFill>
                <a:latin typeface="Calibri"/>
                <a:cs typeface="Calibri"/>
              </a:rPr>
              <a:t>o</a:t>
            </a:r>
            <a:r>
              <a:rPr sz="2400" spc="5" dirty="0">
                <a:solidFill>
                  <a:srgbClr val="001F5F"/>
                </a:solidFill>
                <a:latin typeface="Calibri"/>
                <a:cs typeface="Calibri"/>
              </a:rPr>
              <a:t>nd</a:t>
            </a:r>
            <a:r>
              <a:rPr sz="2400" spc="-35" dirty="0">
                <a:solidFill>
                  <a:srgbClr val="001F5F"/>
                </a:solidFill>
                <a:latin typeface="Calibri"/>
                <a:cs typeface="Calibri"/>
              </a:rPr>
              <a:t>r</a:t>
            </a:r>
            <a:r>
              <a:rPr sz="2400" spc="-15" dirty="0">
                <a:solidFill>
                  <a:srgbClr val="001F5F"/>
                </a:solidFill>
                <a:latin typeface="Calibri"/>
                <a:cs typeface="Calibri"/>
              </a:rPr>
              <a:t>e</a:t>
            </a:r>
            <a:r>
              <a:rPr sz="2400" spc="-60" dirty="0">
                <a:solidFill>
                  <a:srgbClr val="001F5F"/>
                </a:solidFill>
                <a:latin typeface="Calibri"/>
                <a:cs typeface="Calibri"/>
              </a:rPr>
              <a:t> </a:t>
            </a:r>
            <a:r>
              <a:rPr sz="2400" dirty="0">
                <a:solidFill>
                  <a:srgbClr val="001F5F"/>
                </a:solidFill>
                <a:latin typeface="Calibri"/>
                <a:cs typeface="Calibri"/>
              </a:rPr>
              <a:t>?</a:t>
            </a:r>
            <a:endParaRPr sz="2400" dirty="0">
              <a:latin typeface="Calibri"/>
              <a:cs typeface="Calibri"/>
            </a:endParaRPr>
          </a:p>
          <a:p>
            <a:pPr>
              <a:spcBef>
                <a:spcPts val="18"/>
              </a:spcBef>
            </a:pPr>
            <a:endParaRPr sz="2950" dirty="0">
              <a:latin typeface="Times New Roman"/>
              <a:cs typeface="Times New Roman"/>
            </a:endParaRPr>
          </a:p>
          <a:p>
            <a:pPr marL="12700"/>
            <a:r>
              <a:rPr sz="2400" b="1" u="heavy" spc="-204" dirty="0">
                <a:solidFill>
                  <a:srgbClr val="001F5F"/>
                </a:solidFill>
                <a:latin typeface="Calibri"/>
                <a:cs typeface="Calibri"/>
              </a:rPr>
              <a:t>T</a:t>
            </a:r>
            <a:r>
              <a:rPr sz="2400" b="1" u="heavy" spc="-10" dirty="0">
                <a:solidFill>
                  <a:srgbClr val="001F5F"/>
                </a:solidFill>
                <a:latin typeface="Calibri"/>
                <a:cs typeface="Calibri"/>
              </a:rPr>
              <a:t>e</a:t>
            </a:r>
            <a:r>
              <a:rPr sz="2400" b="1" u="heavy" spc="-35" dirty="0">
                <a:solidFill>
                  <a:srgbClr val="001F5F"/>
                </a:solidFill>
                <a:latin typeface="Calibri"/>
                <a:cs typeface="Calibri"/>
              </a:rPr>
              <a:t>s</a:t>
            </a:r>
            <a:r>
              <a:rPr sz="2400" b="1" u="heavy" spc="-10" dirty="0">
                <a:solidFill>
                  <a:srgbClr val="001F5F"/>
                </a:solidFill>
                <a:latin typeface="Calibri"/>
                <a:cs typeface="Calibri"/>
              </a:rPr>
              <a:t>t</a:t>
            </a:r>
            <a:r>
              <a:rPr sz="2400" b="1" u="heavy" spc="15" dirty="0">
                <a:solidFill>
                  <a:srgbClr val="001F5F"/>
                </a:solidFill>
                <a:latin typeface="Calibri"/>
                <a:cs typeface="Calibri"/>
              </a:rPr>
              <a:t> </a:t>
            </a:r>
            <a:r>
              <a:rPr sz="2400" b="1" u="heavy" spc="-10" dirty="0">
                <a:solidFill>
                  <a:srgbClr val="001F5F"/>
                </a:solidFill>
                <a:latin typeface="Calibri"/>
                <a:cs typeface="Calibri"/>
              </a:rPr>
              <a:t>p</a:t>
            </a:r>
            <a:r>
              <a:rPr sz="2400" b="1" u="heavy" spc="-15" dirty="0">
                <a:solidFill>
                  <a:srgbClr val="001F5F"/>
                </a:solidFill>
                <a:latin typeface="Calibri"/>
                <a:cs typeface="Calibri"/>
              </a:rPr>
              <a:t>o</a:t>
            </a:r>
            <a:r>
              <a:rPr sz="2400" b="1" u="heavy" spc="-5" dirty="0">
                <a:solidFill>
                  <a:srgbClr val="001F5F"/>
                </a:solidFill>
                <a:latin typeface="Calibri"/>
                <a:cs typeface="Calibri"/>
              </a:rPr>
              <a:t>si</a:t>
            </a:r>
            <a:r>
              <a:rPr sz="2400" b="1" u="heavy" spc="-10" dirty="0">
                <a:solidFill>
                  <a:srgbClr val="001F5F"/>
                </a:solidFill>
                <a:latin typeface="Calibri"/>
                <a:cs typeface="Calibri"/>
              </a:rPr>
              <a:t>t</a:t>
            </a:r>
            <a:r>
              <a:rPr sz="2400" b="1" u="heavy" dirty="0">
                <a:solidFill>
                  <a:srgbClr val="001F5F"/>
                </a:solidFill>
                <a:latin typeface="Calibri"/>
                <a:cs typeface="Calibri"/>
              </a:rPr>
              <a:t>if</a:t>
            </a:r>
            <a:endParaRPr sz="2400" dirty="0">
              <a:latin typeface="Calibri"/>
              <a:cs typeface="Calibri"/>
            </a:endParaRPr>
          </a:p>
          <a:p>
            <a:pPr marL="356870" indent="-344170">
              <a:spcBef>
                <a:spcPts val="575"/>
              </a:spcBef>
              <a:buClr>
                <a:srgbClr val="001F5F"/>
              </a:buClr>
              <a:buFont typeface="Arial"/>
              <a:buChar char="•"/>
              <a:tabLst>
                <a:tab pos="357505" algn="l"/>
                <a:tab pos="3759200" algn="l"/>
              </a:tabLst>
            </a:pPr>
            <a:r>
              <a:rPr sz="2400" spc="-5" dirty="0">
                <a:solidFill>
                  <a:srgbClr val="001F5F"/>
                </a:solidFill>
                <a:latin typeface="Calibri"/>
                <a:cs typeface="Calibri"/>
              </a:rPr>
              <a:t>S</a:t>
            </a:r>
            <a:r>
              <a:rPr sz="2400" dirty="0">
                <a:solidFill>
                  <a:srgbClr val="001F5F"/>
                </a:solidFill>
                <a:latin typeface="Calibri"/>
                <a:cs typeface="Calibri"/>
              </a:rPr>
              <a:t>oit</a:t>
            </a:r>
            <a:r>
              <a:rPr sz="2400" spc="-35"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es</a:t>
            </a:r>
            <a:r>
              <a:rPr sz="2400" spc="-20" dirty="0">
                <a:solidFill>
                  <a:srgbClr val="001F5F"/>
                </a:solidFill>
                <a:latin typeface="Calibri"/>
                <a:cs typeface="Calibri"/>
              </a:rPr>
              <a:t> </a:t>
            </a:r>
            <a:r>
              <a:rPr sz="2400" dirty="0">
                <a:solidFill>
                  <a:srgbClr val="001F5F"/>
                </a:solidFill>
                <a:latin typeface="Calibri"/>
                <a:cs typeface="Calibri"/>
              </a:rPr>
              <a:t>a</a:t>
            </a:r>
            <a:r>
              <a:rPr sz="2400" spc="-15" dirty="0">
                <a:solidFill>
                  <a:srgbClr val="001F5F"/>
                </a:solidFill>
                <a:latin typeface="Calibri"/>
                <a:cs typeface="Calibri"/>
              </a:rPr>
              <a:t>n</a:t>
            </a:r>
            <a:r>
              <a:rPr sz="2400" spc="5" dirty="0">
                <a:solidFill>
                  <a:srgbClr val="001F5F"/>
                </a:solidFill>
                <a:latin typeface="Calibri"/>
                <a:cs typeface="Calibri"/>
              </a:rPr>
              <a:t>t</a:t>
            </a:r>
            <a:r>
              <a:rPr sz="2400" dirty="0">
                <a:solidFill>
                  <a:srgbClr val="001F5F"/>
                </a:solidFill>
                <a:latin typeface="Calibri"/>
                <a:cs typeface="Calibri"/>
              </a:rPr>
              <a:t>i</a:t>
            </a:r>
            <a:r>
              <a:rPr sz="2400" spc="-35" dirty="0">
                <a:solidFill>
                  <a:srgbClr val="001F5F"/>
                </a:solidFill>
                <a:latin typeface="Calibri"/>
                <a:cs typeface="Calibri"/>
              </a:rPr>
              <a:t>c</a:t>
            </a:r>
            <a:r>
              <a:rPr sz="2400" spc="-5" dirty="0">
                <a:solidFill>
                  <a:srgbClr val="001F5F"/>
                </a:solidFill>
                <a:latin typeface="Calibri"/>
                <a:cs typeface="Calibri"/>
              </a:rPr>
              <a:t>o</a:t>
            </a:r>
            <a:r>
              <a:rPr sz="2400" spc="5" dirty="0">
                <a:solidFill>
                  <a:srgbClr val="001F5F"/>
                </a:solidFill>
                <a:latin typeface="Calibri"/>
                <a:cs typeface="Calibri"/>
              </a:rPr>
              <a:t>rp</a:t>
            </a:r>
            <a:r>
              <a:rPr sz="2400" dirty="0">
                <a:solidFill>
                  <a:srgbClr val="001F5F"/>
                </a:solidFill>
                <a:latin typeface="Calibri"/>
                <a:cs typeface="Calibri"/>
              </a:rPr>
              <a:t>s</a:t>
            </a:r>
            <a:r>
              <a:rPr sz="2400" spc="-70" dirty="0">
                <a:solidFill>
                  <a:srgbClr val="001F5F"/>
                </a:solidFill>
                <a:latin typeface="Calibri"/>
                <a:cs typeface="Calibri"/>
              </a:rPr>
              <a:t> </a:t>
            </a:r>
            <a:r>
              <a:rPr sz="2400" dirty="0">
                <a:solidFill>
                  <a:srgbClr val="001F5F"/>
                </a:solidFill>
                <a:latin typeface="Calibri"/>
                <a:cs typeface="Calibri"/>
              </a:rPr>
              <a:t>a</a:t>
            </a:r>
            <a:r>
              <a:rPr sz="2400" spc="-15" dirty="0">
                <a:solidFill>
                  <a:srgbClr val="001F5F"/>
                </a:solidFill>
                <a:latin typeface="Calibri"/>
                <a:cs typeface="Calibri"/>
              </a:rPr>
              <a:t>n</a:t>
            </a:r>
            <a:r>
              <a:rPr sz="2400" spc="5" dirty="0">
                <a:solidFill>
                  <a:srgbClr val="001F5F"/>
                </a:solidFill>
                <a:latin typeface="Calibri"/>
                <a:cs typeface="Calibri"/>
              </a:rPr>
              <a:t>t</a:t>
            </a:r>
            <a:r>
              <a:rPr sz="2400" spc="25" dirty="0">
                <a:solidFill>
                  <a:srgbClr val="001F5F"/>
                </a:solidFill>
                <a:latin typeface="Calibri"/>
                <a:cs typeface="Calibri"/>
              </a:rPr>
              <a:t>i</a:t>
            </a:r>
            <a:r>
              <a:rPr sz="2400" spc="5" dirty="0">
                <a:solidFill>
                  <a:srgbClr val="001F5F"/>
                </a:solidFill>
                <a:latin typeface="Calibri"/>
                <a:cs typeface="Calibri"/>
              </a:rPr>
              <a:t>-</a:t>
            </a:r>
            <a:r>
              <a:rPr sz="2400" spc="-5" dirty="0">
                <a:solidFill>
                  <a:srgbClr val="001F5F"/>
                </a:solidFill>
                <a:latin typeface="Calibri"/>
                <a:cs typeface="Calibri"/>
              </a:rPr>
              <a:t>VI</a:t>
            </a:r>
            <a:r>
              <a:rPr sz="2400" dirty="0">
                <a:solidFill>
                  <a:srgbClr val="001F5F"/>
                </a:solidFill>
                <a:latin typeface="Calibri"/>
                <a:cs typeface="Calibri"/>
              </a:rPr>
              <a:t>H	</a:t>
            </a:r>
            <a:r>
              <a:rPr sz="2400" spc="-35" dirty="0">
                <a:solidFill>
                  <a:srgbClr val="001F5F"/>
                </a:solidFill>
                <a:latin typeface="Calibri"/>
                <a:cs typeface="Calibri"/>
              </a:rPr>
              <a:t>r</a:t>
            </a:r>
            <a:r>
              <a:rPr sz="2400" dirty="0">
                <a:solidFill>
                  <a:srgbClr val="001F5F"/>
                </a:solidFill>
                <a:latin typeface="Calibri"/>
                <a:cs typeface="Calibri"/>
              </a:rPr>
              <a:t>e</a:t>
            </a:r>
            <a:r>
              <a:rPr sz="2400" spc="10" dirty="0">
                <a:solidFill>
                  <a:srgbClr val="001F5F"/>
                </a:solidFill>
                <a:latin typeface="Calibri"/>
                <a:cs typeface="Calibri"/>
              </a:rPr>
              <a:t>n</a:t>
            </a:r>
            <a:r>
              <a:rPr sz="2400" spc="5" dirty="0">
                <a:solidFill>
                  <a:srgbClr val="001F5F"/>
                </a:solidFill>
                <a:latin typeface="Calibri"/>
                <a:cs typeface="Calibri"/>
              </a:rPr>
              <a:t>d</a:t>
            </a:r>
            <a:r>
              <a:rPr sz="2400" dirty="0">
                <a:solidFill>
                  <a:srgbClr val="001F5F"/>
                </a:solidFill>
                <a:latin typeface="Calibri"/>
                <a:cs typeface="Calibri"/>
              </a:rPr>
              <a:t>e</a:t>
            </a:r>
            <a:r>
              <a:rPr sz="2400" spc="-15" dirty="0">
                <a:solidFill>
                  <a:srgbClr val="001F5F"/>
                </a:solidFill>
                <a:latin typeface="Calibri"/>
                <a:cs typeface="Calibri"/>
              </a:rPr>
              <a:t>n</a:t>
            </a:r>
            <a:r>
              <a:rPr sz="2400" dirty="0">
                <a:solidFill>
                  <a:srgbClr val="001F5F"/>
                </a:solidFill>
                <a:latin typeface="Calibri"/>
                <a:cs typeface="Calibri"/>
              </a:rPr>
              <a:t>t</a:t>
            </a:r>
            <a:endParaRPr sz="2400" dirty="0">
              <a:latin typeface="Calibri"/>
              <a:cs typeface="Calibri"/>
            </a:endParaRPr>
          </a:p>
          <a:p>
            <a:pPr marL="12700" marR="566420" indent="66675">
              <a:spcBef>
                <a:spcPts val="575"/>
              </a:spcBef>
            </a:pPr>
            <a:r>
              <a:rPr sz="2400" dirty="0">
                <a:solidFill>
                  <a:srgbClr val="001F5F"/>
                </a:solidFill>
                <a:latin typeface="Calibri"/>
                <a:cs typeface="Calibri"/>
              </a:rPr>
              <a:t>l</a:t>
            </a:r>
            <a:r>
              <a:rPr sz="2400" spc="-170" dirty="0">
                <a:solidFill>
                  <a:srgbClr val="001F5F"/>
                </a:solidFill>
                <a:latin typeface="Calibri"/>
                <a:cs typeface="Calibri"/>
              </a:rPr>
              <a:t>’</a:t>
            </a:r>
            <a:r>
              <a:rPr sz="2400" dirty="0">
                <a:solidFill>
                  <a:srgbClr val="001F5F"/>
                </a:solidFill>
                <a:latin typeface="Calibri"/>
                <a:cs typeface="Calibri"/>
              </a:rPr>
              <a:t>a</a:t>
            </a:r>
            <a:r>
              <a:rPr sz="2400" spc="10" dirty="0">
                <a:solidFill>
                  <a:srgbClr val="001F5F"/>
                </a:solidFill>
                <a:latin typeface="Calibri"/>
                <a:cs typeface="Calibri"/>
              </a:rPr>
              <a:t>u</a:t>
            </a:r>
            <a:r>
              <a:rPr sz="2400" spc="-25" dirty="0">
                <a:solidFill>
                  <a:srgbClr val="001F5F"/>
                </a:solidFill>
                <a:latin typeface="Calibri"/>
                <a:cs typeface="Calibri"/>
              </a:rPr>
              <a:t>t</a:t>
            </a:r>
            <a:r>
              <a:rPr sz="2400" spc="5" dirty="0">
                <a:solidFill>
                  <a:srgbClr val="001F5F"/>
                </a:solidFill>
                <a:latin typeface="Calibri"/>
                <a:cs typeface="Calibri"/>
              </a:rPr>
              <a:t>o-</a:t>
            </a:r>
            <a:r>
              <a:rPr sz="2400" spc="-25" dirty="0">
                <a:solidFill>
                  <a:srgbClr val="001F5F"/>
                </a:solidFill>
                <a:latin typeface="Calibri"/>
                <a:cs typeface="Calibri"/>
              </a:rPr>
              <a:t>t</a:t>
            </a:r>
            <a:r>
              <a:rPr sz="2400" spc="-15" dirty="0">
                <a:solidFill>
                  <a:srgbClr val="001F5F"/>
                </a:solidFill>
                <a:latin typeface="Calibri"/>
                <a:cs typeface="Calibri"/>
              </a:rPr>
              <a:t>e</a:t>
            </a:r>
            <a:r>
              <a:rPr sz="2400" spc="-35" dirty="0">
                <a:solidFill>
                  <a:srgbClr val="001F5F"/>
                </a:solidFill>
                <a:latin typeface="Calibri"/>
                <a:cs typeface="Calibri"/>
              </a:rPr>
              <a:t>s</a:t>
            </a:r>
            <a:r>
              <a:rPr sz="2400" spc="-10" dirty="0">
                <a:solidFill>
                  <a:srgbClr val="001F5F"/>
                </a:solidFill>
                <a:latin typeface="Calibri"/>
                <a:cs typeface="Calibri"/>
              </a:rPr>
              <a:t>t</a:t>
            </a:r>
            <a:r>
              <a:rPr sz="2400" spc="-75"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o</a:t>
            </a:r>
            <a:r>
              <a:rPr sz="2400" spc="-5" dirty="0">
                <a:solidFill>
                  <a:srgbClr val="001F5F"/>
                </a:solidFill>
                <a:latin typeface="Calibri"/>
                <a:cs typeface="Calibri"/>
              </a:rPr>
              <a:t>si</a:t>
            </a:r>
            <a:r>
              <a:rPr sz="2400" spc="5" dirty="0">
                <a:solidFill>
                  <a:srgbClr val="001F5F"/>
                </a:solidFill>
                <a:latin typeface="Calibri"/>
                <a:cs typeface="Calibri"/>
              </a:rPr>
              <a:t>t</a:t>
            </a:r>
            <a:r>
              <a:rPr sz="2400" dirty="0">
                <a:solidFill>
                  <a:srgbClr val="001F5F"/>
                </a:solidFill>
                <a:latin typeface="Calibri"/>
                <a:cs typeface="Calibri"/>
              </a:rPr>
              <a:t>i</a:t>
            </a:r>
            <a:r>
              <a:rPr sz="2400" spc="-135" dirty="0">
                <a:solidFill>
                  <a:srgbClr val="001F5F"/>
                </a:solidFill>
                <a:latin typeface="Calibri"/>
                <a:cs typeface="Calibri"/>
              </a:rPr>
              <a:t>f</a:t>
            </a:r>
            <a:r>
              <a:rPr sz="2400" spc="-10" dirty="0">
                <a:solidFill>
                  <a:srgbClr val="001F5F"/>
                </a:solidFill>
                <a:latin typeface="Calibri"/>
                <a:cs typeface="Calibri"/>
              </a:rPr>
              <a:t>,</a:t>
            </a:r>
            <a:r>
              <a:rPr sz="2400" spc="-40" dirty="0">
                <a:solidFill>
                  <a:srgbClr val="001F5F"/>
                </a:solidFill>
                <a:latin typeface="Calibri"/>
                <a:cs typeface="Calibri"/>
              </a:rPr>
              <a:t> </a:t>
            </a:r>
            <a:r>
              <a:rPr sz="2400" dirty="0">
                <a:solidFill>
                  <a:srgbClr val="001F5F"/>
                </a:solidFill>
                <a:latin typeface="Calibri"/>
                <a:cs typeface="Calibri"/>
              </a:rPr>
              <a:t>il</a:t>
            </a:r>
            <a:r>
              <a:rPr sz="2400" spc="-15" dirty="0">
                <a:solidFill>
                  <a:srgbClr val="001F5F"/>
                </a:solidFill>
                <a:latin typeface="Calibri"/>
                <a:cs typeface="Calibri"/>
              </a:rPr>
              <a:t> </a:t>
            </a:r>
            <a:r>
              <a:rPr sz="2400" spc="-40" dirty="0">
                <a:solidFill>
                  <a:srgbClr val="001F5F"/>
                </a:solidFill>
                <a:latin typeface="Calibri"/>
                <a:cs typeface="Calibri"/>
              </a:rPr>
              <a:t>f</a:t>
            </a:r>
            <a:r>
              <a:rPr sz="2400" dirty="0">
                <a:solidFill>
                  <a:srgbClr val="001F5F"/>
                </a:solidFill>
                <a:latin typeface="Calibri"/>
                <a:cs typeface="Calibri"/>
              </a:rPr>
              <a:t>a</a:t>
            </a:r>
            <a:r>
              <a:rPr sz="2400" spc="10" dirty="0">
                <a:solidFill>
                  <a:srgbClr val="001F5F"/>
                </a:solidFill>
                <a:latin typeface="Calibri"/>
                <a:cs typeface="Calibri"/>
              </a:rPr>
              <a:t>u</a:t>
            </a:r>
            <a:r>
              <a:rPr sz="2400" spc="-10" dirty="0">
                <a:solidFill>
                  <a:srgbClr val="001F5F"/>
                </a:solidFill>
                <a:latin typeface="Calibri"/>
                <a:cs typeface="Calibri"/>
              </a:rPr>
              <a:t>t</a:t>
            </a:r>
            <a:r>
              <a:rPr sz="2400" spc="-30" dirty="0">
                <a:solidFill>
                  <a:srgbClr val="001F5F"/>
                </a:solidFill>
                <a:latin typeface="Calibri"/>
                <a:cs typeface="Calibri"/>
              </a:rPr>
              <a:t> </a:t>
            </a:r>
            <a:r>
              <a:rPr sz="2400" spc="-40" dirty="0">
                <a:solidFill>
                  <a:srgbClr val="001F5F"/>
                </a:solidFill>
                <a:latin typeface="Calibri"/>
                <a:cs typeface="Calibri"/>
              </a:rPr>
              <a:t>f</a:t>
            </a:r>
            <a:r>
              <a:rPr sz="2400" dirty="0">
                <a:solidFill>
                  <a:srgbClr val="001F5F"/>
                </a:solidFill>
                <a:latin typeface="Calibri"/>
                <a:cs typeface="Calibri"/>
              </a:rPr>
              <a:t>ai</a:t>
            </a:r>
            <a:r>
              <a:rPr sz="2400" spc="-20" dirty="0">
                <a:solidFill>
                  <a:srgbClr val="001F5F"/>
                </a:solidFill>
                <a:latin typeface="Calibri"/>
                <a:cs typeface="Calibri"/>
              </a:rPr>
              <a:t>r</a:t>
            </a:r>
            <a:r>
              <a:rPr sz="2400" spc="-15" dirty="0">
                <a:solidFill>
                  <a:srgbClr val="001F5F"/>
                </a:solidFill>
                <a:latin typeface="Calibri"/>
                <a:cs typeface="Calibri"/>
              </a:rPr>
              <a:t>e</a:t>
            </a:r>
            <a:r>
              <a:rPr sz="2400" spc="-35" dirty="0">
                <a:solidFill>
                  <a:srgbClr val="001F5F"/>
                </a:solidFill>
                <a:latin typeface="Calibri"/>
                <a:cs typeface="Calibri"/>
              </a:rPr>
              <a:t> </a:t>
            </a:r>
            <a:r>
              <a:rPr sz="2400" spc="5" dirty="0">
                <a:solidFill>
                  <a:srgbClr val="001F5F"/>
                </a:solidFill>
                <a:latin typeface="Calibri"/>
                <a:cs typeface="Calibri"/>
              </a:rPr>
              <a:t>u</a:t>
            </a:r>
            <a:r>
              <a:rPr sz="2400" dirty="0">
                <a:solidFill>
                  <a:srgbClr val="001F5F"/>
                </a:solidFill>
                <a:latin typeface="Calibri"/>
                <a:cs typeface="Calibri"/>
              </a:rPr>
              <a:t>n</a:t>
            </a:r>
            <a:r>
              <a:rPr sz="2400" spc="-10" dirty="0">
                <a:solidFill>
                  <a:srgbClr val="001F5F"/>
                </a:solidFill>
                <a:latin typeface="Calibri"/>
                <a:cs typeface="Calibri"/>
              </a:rPr>
              <a:t> </a:t>
            </a:r>
            <a:r>
              <a:rPr sz="2400" spc="-50" dirty="0">
                <a:solidFill>
                  <a:srgbClr val="001F5F"/>
                </a:solidFill>
                <a:latin typeface="Calibri"/>
                <a:cs typeface="Calibri"/>
              </a:rPr>
              <a:t>c</a:t>
            </a:r>
            <a:r>
              <a:rPr sz="2400" dirty="0">
                <a:solidFill>
                  <a:srgbClr val="001F5F"/>
                </a:solidFill>
                <a:latin typeface="Calibri"/>
                <a:cs typeface="Calibri"/>
              </a:rPr>
              <a:t>o</a:t>
            </a:r>
            <a:r>
              <a:rPr sz="2400" spc="-15" dirty="0">
                <a:solidFill>
                  <a:srgbClr val="001F5F"/>
                </a:solidFill>
                <a:latin typeface="Calibri"/>
                <a:cs typeface="Calibri"/>
              </a:rPr>
              <a:t>n</a:t>
            </a:r>
            <a:r>
              <a:rPr sz="2400" spc="-5" dirty="0">
                <a:solidFill>
                  <a:srgbClr val="001F5F"/>
                </a:solidFill>
                <a:latin typeface="Calibri"/>
                <a:cs typeface="Calibri"/>
              </a:rPr>
              <a:t>t</a:t>
            </a:r>
            <a:r>
              <a:rPr sz="2400" spc="-55" dirty="0">
                <a:solidFill>
                  <a:srgbClr val="001F5F"/>
                </a:solidFill>
                <a:latin typeface="Calibri"/>
                <a:cs typeface="Calibri"/>
              </a:rPr>
              <a:t>r</a:t>
            </a:r>
            <a:r>
              <a:rPr sz="2400" dirty="0">
                <a:solidFill>
                  <a:srgbClr val="001F5F"/>
                </a:solidFill>
                <a:latin typeface="Calibri"/>
                <a:cs typeface="Calibri"/>
              </a:rPr>
              <a:t>ôle</a:t>
            </a:r>
            <a:r>
              <a:rPr sz="2400" spc="-35" dirty="0">
                <a:solidFill>
                  <a:srgbClr val="001F5F"/>
                </a:solidFill>
                <a:latin typeface="Calibri"/>
                <a:cs typeface="Calibri"/>
              </a:rPr>
              <a:t> </a:t>
            </a:r>
            <a:r>
              <a:rPr sz="2400" spc="-5" dirty="0">
                <a:solidFill>
                  <a:srgbClr val="001F5F"/>
                </a:solidFill>
                <a:latin typeface="Calibri"/>
                <a:cs typeface="Calibri"/>
              </a:rPr>
              <a:t>sa</a:t>
            </a:r>
            <a:r>
              <a:rPr sz="2400" spc="5" dirty="0">
                <a:solidFill>
                  <a:srgbClr val="001F5F"/>
                </a:solidFill>
                <a:latin typeface="Calibri"/>
                <a:cs typeface="Calibri"/>
              </a:rPr>
              <a:t>n</a:t>
            </a:r>
            <a:r>
              <a:rPr sz="2400" dirty="0">
                <a:solidFill>
                  <a:srgbClr val="001F5F"/>
                </a:solidFill>
                <a:latin typeface="Calibri"/>
                <a:cs typeface="Calibri"/>
              </a:rPr>
              <a:t>g</a:t>
            </a:r>
            <a:r>
              <a:rPr sz="2400" spc="5" dirty="0">
                <a:solidFill>
                  <a:srgbClr val="001F5F"/>
                </a:solidFill>
                <a:latin typeface="Calibri"/>
                <a:cs typeface="Calibri"/>
              </a:rPr>
              <a:t>u</a:t>
            </a:r>
            <a:r>
              <a:rPr sz="2400" dirty="0">
                <a:solidFill>
                  <a:srgbClr val="001F5F"/>
                </a:solidFill>
                <a:latin typeface="Calibri"/>
                <a:cs typeface="Calibri"/>
              </a:rPr>
              <a:t>in</a:t>
            </a:r>
            <a:r>
              <a:rPr sz="2400" spc="-30"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o</a:t>
            </a:r>
            <a:r>
              <a:rPr sz="2400" spc="5" dirty="0">
                <a:solidFill>
                  <a:srgbClr val="001F5F"/>
                </a:solidFill>
                <a:latin typeface="Calibri"/>
                <a:cs typeface="Calibri"/>
              </a:rPr>
              <a:t>u</a:t>
            </a:r>
            <a:r>
              <a:rPr sz="2400" spc="-10" dirty="0">
                <a:solidFill>
                  <a:srgbClr val="001F5F"/>
                </a:solidFill>
                <a:latin typeface="Calibri"/>
                <a:cs typeface="Calibri"/>
              </a:rPr>
              <a:t>r </a:t>
            </a:r>
            <a:r>
              <a:rPr sz="2400" spc="-50" dirty="0">
                <a:solidFill>
                  <a:srgbClr val="001F5F"/>
                </a:solidFill>
                <a:latin typeface="Calibri"/>
                <a:cs typeface="Calibri"/>
              </a:rPr>
              <a:t>c</a:t>
            </a:r>
            <a:r>
              <a:rPr sz="2400" dirty="0">
                <a:solidFill>
                  <a:srgbClr val="001F5F"/>
                </a:solidFill>
                <a:latin typeface="Calibri"/>
                <a:cs typeface="Calibri"/>
              </a:rPr>
              <a:t>o</a:t>
            </a:r>
            <a:r>
              <a:rPr sz="2400" spc="-15" dirty="0">
                <a:solidFill>
                  <a:srgbClr val="001F5F"/>
                </a:solidFill>
                <a:latin typeface="Calibri"/>
                <a:cs typeface="Calibri"/>
              </a:rPr>
              <a:t>n</a:t>
            </a:r>
            <a:r>
              <a:rPr sz="2400" spc="5" dirty="0">
                <a:solidFill>
                  <a:srgbClr val="001F5F"/>
                </a:solidFill>
                <a:latin typeface="Calibri"/>
                <a:cs typeface="Calibri"/>
              </a:rPr>
              <a:t>f</a:t>
            </a:r>
            <a:r>
              <a:rPr sz="2400" spc="-15" dirty="0">
                <a:solidFill>
                  <a:srgbClr val="001F5F"/>
                </a:solidFill>
                <a:latin typeface="Calibri"/>
                <a:cs typeface="Calibri"/>
              </a:rPr>
              <a:t>irm</a:t>
            </a:r>
            <a:r>
              <a:rPr sz="2400" spc="-10" dirty="0">
                <a:solidFill>
                  <a:srgbClr val="001F5F"/>
                </a:solidFill>
                <a:latin typeface="Calibri"/>
                <a:cs typeface="Calibri"/>
              </a:rPr>
              <a:t>er</a:t>
            </a:r>
            <a:r>
              <a:rPr sz="2400" spc="-15" dirty="0">
                <a:solidFill>
                  <a:srgbClr val="001F5F"/>
                </a:solidFill>
                <a:latin typeface="Calibri"/>
                <a:cs typeface="Calibri"/>
              </a:rPr>
              <a:t> </a:t>
            </a:r>
            <a:r>
              <a:rPr sz="2400" dirty="0">
                <a:solidFill>
                  <a:srgbClr val="001F5F"/>
                </a:solidFill>
                <a:latin typeface="Calibri"/>
                <a:cs typeface="Calibri"/>
              </a:rPr>
              <a:t>ou</a:t>
            </a:r>
            <a:r>
              <a:rPr sz="2400" spc="-30" dirty="0">
                <a:solidFill>
                  <a:srgbClr val="001F5F"/>
                </a:solidFill>
                <a:latin typeface="Calibri"/>
                <a:cs typeface="Calibri"/>
              </a:rPr>
              <a:t> </a:t>
            </a:r>
            <a:r>
              <a:rPr sz="2400" dirty="0">
                <a:solidFill>
                  <a:srgbClr val="001F5F"/>
                </a:solidFill>
                <a:latin typeface="Calibri"/>
                <a:cs typeface="Calibri"/>
              </a:rPr>
              <a:t>i</a:t>
            </a:r>
            <a:r>
              <a:rPr sz="2400" spc="-15" dirty="0">
                <a:solidFill>
                  <a:srgbClr val="001F5F"/>
                </a:solidFill>
                <a:latin typeface="Calibri"/>
                <a:cs typeface="Calibri"/>
              </a:rPr>
              <a:t>n</a:t>
            </a:r>
            <a:r>
              <a:rPr sz="2400" spc="5" dirty="0">
                <a:solidFill>
                  <a:srgbClr val="001F5F"/>
                </a:solidFill>
                <a:latin typeface="Calibri"/>
                <a:cs typeface="Calibri"/>
              </a:rPr>
              <a:t>f</a:t>
            </a:r>
            <a:r>
              <a:rPr sz="2400" spc="-15" dirty="0">
                <a:solidFill>
                  <a:srgbClr val="001F5F"/>
                </a:solidFill>
                <a:latin typeface="Calibri"/>
                <a:cs typeface="Calibri"/>
              </a:rPr>
              <a:t>irm</a:t>
            </a:r>
            <a:r>
              <a:rPr sz="2400" spc="-10" dirty="0">
                <a:solidFill>
                  <a:srgbClr val="001F5F"/>
                </a:solidFill>
                <a:latin typeface="Calibri"/>
                <a:cs typeface="Calibri"/>
              </a:rPr>
              <a:t>er</a:t>
            </a:r>
            <a:r>
              <a:rPr sz="2400" spc="-15" dirty="0">
                <a:solidFill>
                  <a:srgbClr val="001F5F"/>
                </a:solidFill>
                <a:latin typeface="Calibri"/>
                <a:cs typeface="Calibri"/>
              </a:rPr>
              <a:t> </a:t>
            </a:r>
            <a:r>
              <a:rPr sz="2400" spc="5" dirty="0" smtClean="0">
                <a:solidFill>
                  <a:srgbClr val="001F5F"/>
                </a:solidFill>
                <a:latin typeface="Calibri"/>
                <a:cs typeface="Calibri"/>
              </a:rPr>
              <a:t>un</a:t>
            </a:r>
            <a:r>
              <a:rPr sz="2400" spc="-15" dirty="0" smtClean="0">
                <a:solidFill>
                  <a:srgbClr val="001F5F"/>
                </a:solidFill>
                <a:latin typeface="Calibri"/>
                <a:cs typeface="Calibri"/>
              </a:rPr>
              <a:t>e</a:t>
            </a:r>
            <a:r>
              <a:rPr lang="fr-FR" sz="2400" spc="-35" dirty="0">
                <a:solidFill>
                  <a:srgbClr val="001F5F"/>
                </a:solidFill>
                <a:latin typeface="Calibri"/>
                <a:cs typeface="Calibri"/>
              </a:rPr>
              <a:t> </a:t>
            </a:r>
            <a:r>
              <a:rPr sz="2400" spc="-20" dirty="0" smtClean="0">
                <a:solidFill>
                  <a:srgbClr val="001F5F"/>
                </a:solidFill>
                <a:latin typeface="Calibri"/>
                <a:cs typeface="Calibri"/>
              </a:rPr>
              <a:t>sé</a:t>
            </a:r>
            <a:r>
              <a:rPr sz="2400" spc="-55" dirty="0" smtClean="0">
                <a:solidFill>
                  <a:srgbClr val="001F5F"/>
                </a:solidFill>
                <a:latin typeface="Calibri"/>
                <a:cs typeface="Calibri"/>
              </a:rPr>
              <a:t>r</a:t>
            </a:r>
            <a:r>
              <a:rPr sz="2400" dirty="0" smtClean="0">
                <a:solidFill>
                  <a:srgbClr val="001F5F"/>
                </a:solidFill>
                <a:latin typeface="Calibri"/>
                <a:cs typeface="Calibri"/>
              </a:rPr>
              <a:t>o</a:t>
            </a:r>
            <a:r>
              <a:rPr sz="2400" spc="5" dirty="0" smtClean="0">
                <a:solidFill>
                  <a:srgbClr val="001F5F"/>
                </a:solidFill>
                <a:latin typeface="Calibri"/>
                <a:cs typeface="Calibri"/>
              </a:rPr>
              <a:t>p</a:t>
            </a:r>
            <a:r>
              <a:rPr sz="2400" dirty="0" smtClean="0">
                <a:solidFill>
                  <a:srgbClr val="001F5F"/>
                </a:solidFill>
                <a:latin typeface="Calibri"/>
                <a:cs typeface="Calibri"/>
              </a:rPr>
              <a:t>o</a:t>
            </a:r>
            <a:r>
              <a:rPr sz="2400" spc="-5" dirty="0" smtClean="0">
                <a:solidFill>
                  <a:srgbClr val="001F5F"/>
                </a:solidFill>
                <a:latin typeface="Calibri"/>
                <a:cs typeface="Calibri"/>
              </a:rPr>
              <a:t>si</a:t>
            </a:r>
            <a:r>
              <a:rPr sz="2400" spc="5" dirty="0" smtClean="0">
                <a:solidFill>
                  <a:srgbClr val="001F5F"/>
                </a:solidFill>
                <a:latin typeface="Calibri"/>
                <a:cs typeface="Calibri"/>
              </a:rPr>
              <a:t>t</a:t>
            </a:r>
            <a:r>
              <a:rPr sz="2400" dirty="0" smtClean="0">
                <a:solidFill>
                  <a:srgbClr val="001F5F"/>
                </a:solidFill>
                <a:latin typeface="Calibri"/>
                <a:cs typeface="Calibri"/>
              </a:rPr>
              <a:t>ivi</a:t>
            </a:r>
            <a:r>
              <a:rPr sz="2400" spc="-20" dirty="0" smtClean="0">
                <a:solidFill>
                  <a:srgbClr val="001F5F"/>
                </a:solidFill>
                <a:latin typeface="Calibri"/>
                <a:cs typeface="Calibri"/>
              </a:rPr>
              <a:t>t</a:t>
            </a:r>
            <a:r>
              <a:rPr sz="2400" spc="-15" dirty="0" smtClean="0">
                <a:solidFill>
                  <a:srgbClr val="001F5F"/>
                </a:solidFill>
                <a:latin typeface="Calibri"/>
                <a:cs typeface="Calibri"/>
              </a:rPr>
              <a:t>é</a:t>
            </a:r>
            <a:r>
              <a:rPr sz="2400" spc="-60" dirty="0" smtClean="0">
                <a:solidFill>
                  <a:srgbClr val="001F5F"/>
                </a:solidFill>
                <a:latin typeface="Calibri"/>
                <a:cs typeface="Calibri"/>
              </a:rPr>
              <a:t> </a:t>
            </a:r>
            <a:r>
              <a:rPr sz="2400" dirty="0">
                <a:solidFill>
                  <a:srgbClr val="001F5F"/>
                </a:solidFill>
                <a:latin typeface="Calibri"/>
                <a:cs typeface="Calibri"/>
              </a:rPr>
              <a:t>VIH</a:t>
            </a:r>
            <a:endParaRPr sz="2400" dirty="0">
              <a:latin typeface="Calibri"/>
              <a:cs typeface="Calibri"/>
            </a:endParaRPr>
          </a:p>
          <a:p>
            <a:pPr marL="12700">
              <a:spcBef>
                <a:spcPts val="575"/>
              </a:spcBef>
            </a:pPr>
            <a:r>
              <a:rPr sz="2400" spc="-5" dirty="0">
                <a:solidFill>
                  <a:srgbClr val="001F5F"/>
                </a:solidFill>
                <a:latin typeface="Calibri"/>
                <a:cs typeface="Calibri"/>
              </a:rPr>
              <a:t>O</a:t>
            </a:r>
            <a:r>
              <a:rPr sz="2400" dirty="0">
                <a:solidFill>
                  <a:srgbClr val="001F5F"/>
                </a:solidFill>
                <a:latin typeface="Calibri"/>
                <a:cs typeface="Calibri"/>
              </a:rPr>
              <a:t>ù</a:t>
            </a:r>
            <a:r>
              <a:rPr sz="2400" spc="-10" dirty="0">
                <a:solidFill>
                  <a:srgbClr val="001F5F"/>
                </a:solidFill>
                <a:latin typeface="Calibri"/>
                <a:cs typeface="Calibri"/>
              </a:rPr>
              <a:t> </a:t>
            </a:r>
            <a:r>
              <a:rPr sz="2400" dirty="0">
                <a:solidFill>
                  <a:srgbClr val="001F5F"/>
                </a:solidFill>
                <a:latin typeface="Calibri"/>
                <a:cs typeface="Calibri"/>
              </a:rPr>
              <a:t>?</a:t>
            </a:r>
            <a:r>
              <a:rPr sz="2400" spc="-5" dirty="0">
                <a:solidFill>
                  <a:srgbClr val="001F5F"/>
                </a:solidFill>
                <a:latin typeface="Calibri"/>
                <a:cs typeface="Calibri"/>
              </a:rPr>
              <a:t> </a:t>
            </a:r>
            <a:r>
              <a:rPr sz="2400" dirty="0">
                <a:solidFill>
                  <a:srgbClr val="001F5F"/>
                </a:solidFill>
                <a:latin typeface="Calibri"/>
                <a:cs typeface="Calibri"/>
              </a:rPr>
              <a:t>-</a:t>
            </a:r>
            <a:r>
              <a:rPr sz="2400" spc="-10" dirty="0">
                <a:solidFill>
                  <a:srgbClr val="001F5F"/>
                </a:solidFill>
                <a:latin typeface="Calibri"/>
                <a:cs typeface="Calibri"/>
              </a:rPr>
              <a:t> </a:t>
            </a:r>
            <a:r>
              <a:rPr sz="2400" spc="-10" dirty="0" smtClean="0">
                <a:solidFill>
                  <a:srgbClr val="001F5F"/>
                </a:solidFill>
                <a:latin typeface="Calibri"/>
                <a:cs typeface="Calibri"/>
              </a:rPr>
              <a:t>C</a:t>
            </a:r>
            <a:r>
              <a:rPr sz="2400" dirty="0" smtClean="0">
                <a:solidFill>
                  <a:srgbClr val="001F5F"/>
                </a:solidFill>
                <a:latin typeface="Calibri"/>
                <a:cs typeface="Calibri"/>
              </a:rPr>
              <a:t>eGID</a:t>
            </a:r>
            <a:r>
              <a:rPr sz="2400" spc="10" dirty="0" smtClean="0">
                <a:solidFill>
                  <a:srgbClr val="001F5F"/>
                </a:solidFill>
                <a:latin typeface="Calibri"/>
                <a:cs typeface="Calibri"/>
              </a:rPr>
              <a:t>D</a:t>
            </a:r>
            <a:endParaRPr sz="2400" dirty="0">
              <a:latin typeface="Calibri"/>
              <a:cs typeface="Calibri"/>
            </a:endParaRPr>
          </a:p>
          <a:p>
            <a:pPr marL="698500">
              <a:spcBef>
                <a:spcPts val="575"/>
              </a:spcBef>
            </a:pPr>
            <a:r>
              <a:rPr sz="2400" dirty="0">
                <a:solidFill>
                  <a:srgbClr val="001F5F"/>
                </a:solidFill>
                <a:latin typeface="Calibri"/>
                <a:cs typeface="Calibri"/>
              </a:rPr>
              <a:t>-</a:t>
            </a:r>
            <a:r>
              <a:rPr sz="2400" spc="-30" dirty="0">
                <a:solidFill>
                  <a:srgbClr val="001F5F"/>
                </a:solidFill>
                <a:latin typeface="Calibri"/>
                <a:cs typeface="Calibri"/>
              </a:rPr>
              <a:t> </a:t>
            </a:r>
            <a:r>
              <a:rPr sz="2400" spc="-20" dirty="0">
                <a:solidFill>
                  <a:srgbClr val="001F5F"/>
                </a:solidFill>
                <a:latin typeface="Calibri"/>
                <a:cs typeface="Calibri"/>
              </a:rPr>
              <a:t>M</a:t>
            </a:r>
            <a:r>
              <a:rPr sz="2400" spc="-15" dirty="0">
                <a:solidFill>
                  <a:srgbClr val="001F5F"/>
                </a:solidFill>
                <a:latin typeface="Calibri"/>
                <a:cs typeface="Calibri"/>
              </a:rPr>
              <a:t>é</a:t>
            </a:r>
            <a:r>
              <a:rPr sz="2400" spc="-5" dirty="0">
                <a:solidFill>
                  <a:srgbClr val="001F5F"/>
                </a:solidFill>
                <a:latin typeface="Calibri"/>
                <a:cs typeface="Calibri"/>
              </a:rPr>
              <a:t>d</a:t>
            </a:r>
            <a:r>
              <a:rPr sz="2400" dirty="0">
                <a:solidFill>
                  <a:srgbClr val="001F5F"/>
                </a:solidFill>
                <a:latin typeface="Calibri"/>
                <a:cs typeface="Calibri"/>
              </a:rPr>
              <a:t>ecin</a:t>
            </a:r>
            <a:r>
              <a:rPr sz="2400" spc="-35" dirty="0">
                <a:solidFill>
                  <a:srgbClr val="001F5F"/>
                </a:solidFill>
                <a:latin typeface="Calibri"/>
                <a:cs typeface="Calibri"/>
              </a:rPr>
              <a:t> </a:t>
            </a:r>
            <a:r>
              <a:rPr sz="2400" spc="-5" dirty="0">
                <a:solidFill>
                  <a:srgbClr val="001F5F"/>
                </a:solidFill>
                <a:latin typeface="Calibri"/>
                <a:cs typeface="Calibri"/>
              </a:rPr>
              <a:t>t</a:t>
            </a:r>
            <a:r>
              <a:rPr sz="2400" spc="-55" dirty="0">
                <a:solidFill>
                  <a:srgbClr val="001F5F"/>
                </a:solidFill>
                <a:latin typeface="Calibri"/>
                <a:cs typeface="Calibri"/>
              </a:rPr>
              <a:t>r</a:t>
            </a:r>
            <a:r>
              <a:rPr sz="2400" dirty="0">
                <a:solidFill>
                  <a:srgbClr val="001F5F"/>
                </a:solidFill>
                <a:latin typeface="Calibri"/>
                <a:cs typeface="Calibri"/>
              </a:rPr>
              <a:t>ai</a:t>
            </a:r>
            <a:r>
              <a:rPr sz="2400" spc="-10" dirty="0">
                <a:solidFill>
                  <a:srgbClr val="001F5F"/>
                </a:solidFill>
                <a:latin typeface="Calibri"/>
                <a:cs typeface="Calibri"/>
              </a:rPr>
              <a:t>t</a:t>
            </a:r>
            <a:r>
              <a:rPr sz="2400" dirty="0">
                <a:solidFill>
                  <a:srgbClr val="001F5F"/>
                </a:solidFill>
                <a:latin typeface="Calibri"/>
                <a:cs typeface="Calibri"/>
              </a:rPr>
              <a:t>a</a:t>
            </a:r>
            <a:r>
              <a:rPr sz="2400" spc="-15" dirty="0">
                <a:solidFill>
                  <a:srgbClr val="001F5F"/>
                </a:solidFill>
                <a:latin typeface="Calibri"/>
                <a:cs typeface="Calibri"/>
              </a:rPr>
              <a:t>n</a:t>
            </a:r>
            <a:r>
              <a:rPr sz="2400" spc="-10" dirty="0">
                <a:solidFill>
                  <a:srgbClr val="001F5F"/>
                </a:solidFill>
                <a:latin typeface="Calibri"/>
                <a:cs typeface="Calibri"/>
              </a:rPr>
              <a:t>t</a:t>
            </a:r>
            <a:endParaRPr sz="2400" dirty="0">
              <a:latin typeface="Calibri"/>
              <a:cs typeface="Calibri"/>
            </a:endParaRPr>
          </a:p>
          <a:p>
            <a:pPr marL="424180" indent="-411480">
              <a:spcBef>
                <a:spcPts val="575"/>
              </a:spcBef>
              <a:buClr>
                <a:srgbClr val="001F5F"/>
              </a:buClr>
              <a:buFont typeface="Arial"/>
              <a:buChar char="•"/>
              <a:tabLst>
                <a:tab pos="424180" algn="l"/>
              </a:tabLst>
            </a:pPr>
            <a:r>
              <a:rPr sz="2400" dirty="0">
                <a:solidFill>
                  <a:srgbClr val="001F5F"/>
                </a:solidFill>
                <a:latin typeface="Calibri"/>
                <a:cs typeface="Calibri"/>
              </a:rPr>
              <a:t>Soit</a:t>
            </a:r>
            <a:r>
              <a:rPr sz="2400" spc="-35" dirty="0">
                <a:solidFill>
                  <a:srgbClr val="001F5F"/>
                </a:solidFill>
                <a:latin typeface="Calibri"/>
                <a:cs typeface="Calibri"/>
              </a:rPr>
              <a:t> </a:t>
            </a:r>
            <a:r>
              <a:rPr sz="2400" spc="-10" dirty="0">
                <a:solidFill>
                  <a:srgbClr val="001F5F"/>
                </a:solidFill>
                <a:latin typeface="Calibri"/>
                <a:cs typeface="Calibri"/>
              </a:rPr>
              <a:t>c</a:t>
            </a:r>
            <a:r>
              <a:rPr sz="2400" spc="-170" dirty="0">
                <a:solidFill>
                  <a:srgbClr val="001F5F"/>
                </a:solidFill>
                <a:latin typeface="Calibri"/>
                <a:cs typeface="Calibri"/>
              </a:rPr>
              <a:t>’</a:t>
            </a:r>
            <a:r>
              <a:rPr sz="2400" dirty="0">
                <a:solidFill>
                  <a:srgbClr val="001F5F"/>
                </a:solidFill>
                <a:latin typeface="Calibri"/>
                <a:cs typeface="Calibri"/>
              </a:rPr>
              <a:t>e</a:t>
            </a:r>
            <a:r>
              <a:rPr sz="2400" spc="-25" dirty="0">
                <a:solidFill>
                  <a:srgbClr val="001F5F"/>
                </a:solidFill>
                <a:latin typeface="Calibri"/>
                <a:cs typeface="Calibri"/>
              </a:rPr>
              <a:t>s</a:t>
            </a:r>
            <a:r>
              <a:rPr sz="2400" dirty="0">
                <a:solidFill>
                  <a:srgbClr val="001F5F"/>
                </a:solidFill>
                <a:latin typeface="Calibri"/>
                <a:cs typeface="Calibri"/>
              </a:rPr>
              <a:t>t</a:t>
            </a:r>
            <a:r>
              <a:rPr sz="2400" spc="-5" dirty="0">
                <a:solidFill>
                  <a:srgbClr val="001F5F"/>
                </a:solidFill>
                <a:latin typeface="Calibri"/>
                <a:cs typeface="Calibri"/>
              </a:rPr>
              <a:t> </a:t>
            </a:r>
            <a:r>
              <a:rPr sz="2400" spc="5" dirty="0">
                <a:solidFill>
                  <a:srgbClr val="001F5F"/>
                </a:solidFill>
                <a:latin typeface="Calibri"/>
                <a:cs typeface="Calibri"/>
              </a:rPr>
              <a:t>u</a:t>
            </a:r>
            <a:r>
              <a:rPr sz="2400" dirty="0">
                <a:solidFill>
                  <a:srgbClr val="001F5F"/>
                </a:solidFill>
                <a:latin typeface="Calibri"/>
                <a:cs typeface="Calibri"/>
              </a:rPr>
              <a:t>n</a:t>
            </a:r>
            <a:r>
              <a:rPr sz="2400" spc="-10" dirty="0">
                <a:solidFill>
                  <a:srgbClr val="001F5F"/>
                </a:solidFill>
                <a:latin typeface="Calibri"/>
                <a:cs typeface="Calibri"/>
              </a:rPr>
              <a:t> </a:t>
            </a:r>
            <a:r>
              <a:rPr sz="2400" spc="-40" dirty="0">
                <a:solidFill>
                  <a:srgbClr val="001F5F"/>
                </a:solidFill>
                <a:latin typeface="Calibri"/>
                <a:cs typeface="Calibri"/>
              </a:rPr>
              <a:t>f</a:t>
            </a:r>
            <a:r>
              <a:rPr sz="2400" dirty="0">
                <a:solidFill>
                  <a:srgbClr val="001F5F"/>
                </a:solidFill>
                <a:latin typeface="Calibri"/>
                <a:cs typeface="Calibri"/>
              </a:rPr>
              <a:t>a</a:t>
            </a:r>
            <a:r>
              <a:rPr sz="2400" spc="5" dirty="0">
                <a:solidFill>
                  <a:srgbClr val="001F5F"/>
                </a:solidFill>
                <a:latin typeface="Calibri"/>
                <a:cs typeface="Calibri"/>
              </a:rPr>
              <a:t>u</a:t>
            </a:r>
            <a:r>
              <a:rPr sz="2400" dirty="0">
                <a:solidFill>
                  <a:srgbClr val="001F5F"/>
                </a:solidFill>
                <a:latin typeface="Calibri"/>
                <a:cs typeface="Calibri"/>
              </a:rPr>
              <a:t>x</a:t>
            </a:r>
            <a:r>
              <a:rPr sz="2400" spc="-25" dirty="0">
                <a:solidFill>
                  <a:srgbClr val="001F5F"/>
                </a:solidFill>
                <a:latin typeface="Calibri"/>
                <a:cs typeface="Calibri"/>
              </a:rPr>
              <a:t> </a:t>
            </a:r>
            <a:r>
              <a:rPr sz="2400" spc="5" dirty="0">
                <a:solidFill>
                  <a:srgbClr val="001F5F"/>
                </a:solidFill>
                <a:latin typeface="Calibri"/>
                <a:cs typeface="Calibri"/>
              </a:rPr>
              <a:t>p</a:t>
            </a:r>
            <a:r>
              <a:rPr sz="2400" dirty="0">
                <a:solidFill>
                  <a:srgbClr val="001F5F"/>
                </a:solidFill>
                <a:latin typeface="Calibri"/>
                <a:cs typeface="Calibri"/>
              </a:rPr>
              <a:t>osi</a:t>
            </a:r>
            <a:r>
              <a:rPr sz="2400" spc="10" dirty="0">
                <a:solidFill>
                  <a:srgbClr val="001F5F"/>
                </a:solidFill>
                <a:latin typeface="Calibri"/>
                <a:cs typeface="Calibri"/>
              </a:rPr>
              <a:t>t</a:t>
            </a:r>
            <a:r>
              <a:rPr sz="2400" dirty="0">
                <a:solidFill>
                  <a:srgbClr val="001F5F"/>
                </a:solidFill>
                <a:latin typeface="Calibri"/>
                <a:cs typeface="Calibri"/>
              </a:rPr>
              <a:t>if</a:t>
            </a:r>
            <a:r>
              <a:rPr sz="2400" spc="-55" dirty="0">
                <a:solidFill>
                  <a:srgbClr val="001F5F"/>
                </a:solidFill>
                <a:latin typeface="Calibri"/>
                <a:cs typeface="Calibri"/>
              </a:rPr>
              <a:t> </a:t>
            </a:r>
            <a:r>
              <a:rPr sz="2400" spc="-10" dirty="0">
                <a:solidFill>
                  <a:srgbClr val="001F5F"/>
                </a:solidFill>
                <a:latin typeface="Calibri"/>
                <a:cs typeface="Calibri"/>
              </a:rPr>
              <a:t>(</a:t>
            </a:r>
            <a:r>
              <a:rPr sz="2400" dirty="0">
                <a:solidFill>
                  <a:srgbClr val="001F5F"/>
                </a:solidFill>
                <a:latin typeface="Calibri"/>
                <a:cs typeface="Calibri"/>
              </a:rPr>
              <a:t>sit</a:t>
            </a:r>
            <a:r>
              <a:rPr sz="2400" spc="5" dirty="0">
                <a:solidFill>
                  <a:srgbClr val="001F5F"/>
                </a:solidFill>
                <a:latin typeface="Calibri"/>
                <a:cs typeface="Calibri"/>
              </a:rPr>
              <a:t>u</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ion</a:t>
            </a:r>
            <a:r>
              <a:rPr sz="2400" spc="-50" dirty="0">
                <a:solidFill>
                  <a:srgbClr val="001F5F"/>
                </a:solidFill>
                <a:latin typeface="Calibri"/>
                <a:cs typeface="Calibri"/>
              </a:rPr>
              <a:t> </a:t>
            </a:r>
            <a:r>
              <a:rPr sz="2400" spc="5" dirty="0">
                <a:solidFill>
                  <a:srgbClr val="001F5F"/>
                </a:solidFill>
                <a:latin typeface="Calibri"/>
                <a:cs typeface="Calibri"/>
              </a:rPr>
              <a:t>t</a:t>
            </a:r>
            <a:r>
              <a:rPr sz="2400" spc="-25" dirty="0">
                <a:solidFill>
                  <a:srgbClr val="001F5F"/>
                </a:solidFill>
                <a:latin typeface="Calibri"/>
                <a:cs typeface="Calibri"/>
              </a:rPr>
              <a:t>r</a:t>
            </a:r>
            <a:r>
              <a:rPr sz="2400" dirty="0">
                <a:solidFill>
                  <a:srgbClr val="001F5F"/>
                </a:solidFill>
                <a:latin typeface="Calibri"/>
                <a:cs typeface="Calibri"/>
              </a:rPr>
              <a:t>ès</a:t>
            </a:r>
            <a:r>
              <a:rPr sz="2400" spc="-15" dirty="0">
                <a:solidFill>
                  <a:srgbClr val="001F5F"/>
                </a:solidFill>
                <a:latin typeface="Calibri"/>
                <a:cs typeface="Calibri"/>
              </a:rPr>
              <a:t> </a:t>
            </a:r>
            <a:r>
              <a:rPr sz="2400" spc="-50" dirty="0">
                <a:solidFill>
                  <a:srgbClr val="001F5F"/>
                </a:solidFill>
                <a:latin typeface="Calibri"/>
                <a:cs typeface="Calibri"/>
              </a:rPr>
              <a:t>r</a:t>
            </a:r>
            <a:r>
              <a:rPr sz="2400" dirty="0">
                <a:solidFill>
                  <a:srgbClr val="001F5F"/>
                </a:solidFill>
                <a:latin typeface="Calibri"/>
                <a:cs typeface="Calibri"/>
              </a:rPr>
              <a:t>a</a:t>
            </a:r>
            <a:r>
              <a:rPr sz="2400" spc="-25" dirty="0">
                <a:solidFill>
                  <a:srgbClr val="001F5F"/>
                </a:solidFill>
                <a:latin typeface="Calibri"/>
                <a:cs typeface="Calibri"/>
              </a:rPr>
              <a:t>r</a:t>
            </a:r>
            <a:r>
              <a:rPr sz="2400" dirty="0">
                <a:solidFill>
                  <a:srgbClr val="001F5F"/>
                </a:solidFill>
                <a:latin typeface="Calibri"/>
                <a:cs typeface="Calibri"/>
              </a:rPr>
              <a:t>e)</a:t>
            </a:r>
            <a:endParaRPr sz="2400" dirty="0">
              <a:latin typeface="Calibri"/>
              <a:cs typeface="Calibri"/>
            </a:endParaRPr>
          </a:p>
          <a:p>
            <a:pPr marL="12700" marR="5080">
              <a:spcBef>
                <a:spcPts val="575"/>
              </a:spcBef>
              <a:tabLst>
                <a:tab pos="243840" algn="l"/>
              </a:tabLst>
            </a:pPr>
            <a:r>
              <a:rPr sz="2400" dirty="0">
                <a:solidFill>
                  <a:srgbClr val="001F5F"/>
                </a:solidFill>
                <a:latin typeface="Calibri"/>
                <a:cs typeface="Calibri"/>
              </a:rPr>
              <a:t>-	Il</a:t>
            </a:r>
            <a:r>
              <a:rPr sz="2400" spc="-20" dirty="0">
                <a:solidFill>
                  <a:srgbClr val="001F5F"/>
                </a:solidFill>
                <a:latin typeface="Calibri"/>
                <a:cs typeface="Calibri"/>
              </a:rPr>
              <a:t> </a:t>
            </a:r>
            <a:r>
              <a:rPr sz="2400" spc="-40" dirty="0">
                <a:solidFill>
                  <a:srgbClr val="001F5F"/>
                </a:solidFill>
                <a:latin typeface="Calibri"/>
                <a:cs typeface="Calibri"/>
              </a:rPr>
              <a:t>f</a:t>
            </a:r>
            <a:r>
              <a:rPr sz="2400" dirty="0">
                <a:solidFill>
                  <a:srgbClr val="001F5F"/>
                </a:solidFill>
                <a:latin typeface="Calibri"/>
                <a:cs typeface="Calibri"/>
              </a:rPr>
              <a:t>a</a:t>
            </a:r>
            <a:r>
              <a:rPr sz="2400" spc="10" dirty="0">
                <a:solidFill>
                  <a:srgbClr val="001F5F"/>
                </a:solidFill>
                <a:latin typeface="Calibri"/>
                <a:cs typeface="Calibri"/>
              </a:rPr>
              <a:t>u</a:t>
            </a:r>
            <a:r>
              <a:rPr sz="2400" spc="-10" dirty="0">
                <a:solidFill>
                  <a:srgbClr val="001F5F"/>
                </a:solidFill>
                <a:latin typeface="Calibri"/>
                <a:cs typeface="Calibri"/>
              </a:rPr>
              <a:t>t</a:t>
            </a:r>
            <a:r>
              <a:rPr sz="2400" spc="-30" dirty="0">
                <a:solidFill>
                  <a:srgbClr val="001F5F"/>
                </a:solidFill>
                <a:latin typeface="Calibri"/>
                <a:cs typeface="Calibri"/>
              </a:rPr>
              <a:t> </a:t>
            </a:r>
            <a:r>
              <a:rPr sz="2400" dirty="0">
                <a:solidFill>
                  <a:srgbClr val="001F5F"/>
                </a:solidFill>
                <a:latin typeface="Calibri"/>
                <a:cs typeface="Calibri"/>
              </a:rPr>
              <a:t>al</a:t>
            </a:r>
            <a:r>
              <a:rPr sz="2400" spc="5" dirty="0">
                <a:solidFill>
                  <a:srgbClr val="001F5F"/>
                </a:solidFill>
                <a:latin typeface="Calibri"/>
                <a:cs typeface="Calibri"/>
              </a:rPr>
              <a:t>o</a:t>
            </a:r>
            <a:r>
              <a:rPr sz="2400" spc="-55" dirty="0">
                <a:solidFill>
                  <a:srgbClr val="001F5F"/>
                </a:solidFill>
                <a:latin typeface="Calibri"/>
                <a:cs typeface="Calibri"/>
              </a:rPr>
              <a:t>r</a:t>
            </a:r>
            <a:r>
              <a:rPr sz="2400" dirty="0">
                <a:solidFill>
                  <a:srgbClr val="001F5F"/>
                </a:solidFill>
                <a:latin typeface="Calibri"/>
                <a:cs typeface="Calibri"/>
              </a:rPr>
              <a:t>s</a:t>
            </a:r>
            <a:r>
              <a:rPr sz="2400" spc="-20" dirty="0">
                <a:solidFill>
                  <a:srgbClr val="001F5F"/>
                </a:solidFill>
                <a:latin typeface="Calibri"/>
                <a:cs typeface="Calibri"/>
              </a:rPr>
              <a:t> </a:t>
            </a:r>
            <a:r>
              <a:rPr sz="2400" spc="-40" dirty="0">
                <a:solidFill>
                  <a:srgbClr val="001F5F"/>
                </a:solidFill>
                <a:latin typeface="Calibri"/>
                <a:cs typeface="Calibri"/>
              </a:rPr>
              <a:t>f</a:t>
            </a:r>
            <a:r>
              <a:rPr sz="2400" dirty="0">
                <a:solidFill>
                  <a:srgbClr val="001F5F"/>
                </a:solidFill>
                <a:latin typeface="Calibri"/>
                <a:cs typeface="Calibri"/>
              </a:rPr>
              <a:t>ai</a:t>
            </a:r>
            <a:r>
              <a:rPr sz="2400" spc="-20" dirty="0">
                <a:solidFill>
                  <a:srgbClr val="001F5F"/>
                </a:solidFill>
                <a:latin typeface="Calibri"/>
                <a:cs typeface="Calibri"/>
              </a:rPr>
              <a:t>r</a:t>
            </a:r>
            <a:r>
              <a:rPr sz="2400" spc="-15" dirty="0">
                <a:solidFill>
                  <a:srgbClr val="001F5F"/>
                </a:solidFill>
                <a:latin typeface="Calibri"/>
                <a:cs typeface="Calibri"/>
              </a:rPr>
              <a:t>e</a:t>
            </a:r>
            <a:r>
              <a:rPr sz="2400" spc="-10" dirty="0">
                <a:solidFill>
                  <a:srgbClr val="001F5F"/>
                </a:solidFill>
                <a:latin typeface="Calibri"/>
                <a:cs typeface="Calibri"/>
              </a:rPr>
              <a:t> </a:t>
            </a:r>
            <a:r>
              <a:rPr sz="2400" spc="5" dirty="0">
                <a:solidFill>
                  <a:srgbClr val="001F5F"/>
                </a:solidFill>
                <a:latin typeface="Calibri"/>
                <a:cs typeface="Calibri"/>
              </a:rPr>
              <a:t>u</a:t>
            </a:r>
            <a:r>
              <a:rPr sz="2400" dirty="0">
                <a:solidFill>
                  <a:srgbClr val="001F5F"/>
                </a:solidFill>
                <a:latin typeface="Calibri"/>
                <a:cs typeface="Calibri"/>
              </a:rPr>
              <a:t>n</a:t>
            </a:r>
            <a:r>
              <a:rPr sz="2400" spc="-30" dirty="0">
                <a:solidFill>
                  <a:srgbClr val="001F5F"/>
                </a:solidFill>
                <a:latin typeface="Calibri"/>
                <a:cs typeface="Calibri"/>
              </a:rPr>
              <a:t> </a:t>
            </a:r>
            <a:r>
              <a:rPr sz="2400" spc="-25" dirty="0">
                <a:solidFill>
                  <a:srgbClr val="001F5F"/>
                </a:solidFill>
                <a:latin typeface="Calibri"/>
                <a:cs typeface="Calibri"/>
              </a:rPr>
              <a:t>t</a:t>
            </a:r>
            <a:r>
              <a:rPr sz="2400" spc="-15" dirty="0">
                <a:solidFill>
                  <a:srgbClr val="001F5F"/>
                </a:solidFill>
                <a:latin typeface="Calibri"/>
                <a:cs typeface="Calibri"/>
              </a:rPr>
              <a:t>e</a:t>
            </a:r>
            <a:r>
              <a:rPr sz="2400" spc="-35" dirty="0">
                <a:solidFill>
                  <a:srgbClr val="001F5F"/>
                </a:solidFill>
                <a:latin typeface="Calibri"/>
                <a:cs typeface="Calibri"/>
              </a:rPr>
              <a:t>s</a:t>
            </a:r>
            <a:r>
              <a:rPr sz="2400" spc="-10" dirty="0">
                <a:solidFill>
                  <a:srgbClr val="001F5F"/>
                </a:solidFill>
                <a:latin typeface="Calibri"/>
                <a:cs typeface="Calibri"/>
              </a:rPr>
              <a:t>t</a:t>
            </a:r>
            <a:r>
              <a:rPr sz="2400" spc="-30" dirty="0">
                <a:solidFill>
                  <a:srgbClr val="001F5F"/>
                </a:solidFill>
                <a:latin typeface="Calibri"/>
                <a:cs typeface="Calibri"/>
              </a:rPr>
              <a:t> </a:t>
            </a:r>
            <a:r>
              <a:rPr sz="2400" spc="-5" dirty="0">
                <a:solidFill>
                  <a:srgbClr val="001F5F"/>
                </a:solidFill>
                <a:latin typeface="Calibri"/>
                <a:cs typeface="Calibri"/>
              </a:rPr>
              <a:t>sa</a:t>
            </a:r>
            <a:r>
              <a:rPr sz="2400" spc="5" dirty="0">
                <a:solidFill>
                  <a:srgbClr val="001F5F"/>
                </a:solidFill>
                <a:latin typeface="Calibri"/>
                <a:cs typeface="Calibri"/>
              </a:rPr>
              <a:t>n</a:t>
            </a:r>
            <a:r>
              <a:rPr sz="2400" dirty="0">
                <a:solidFill>
                  <a:srgbClr val="001F5F"/>
                </a:solidFill>
                <a:latin typeface="Calibri"/>
                <a:cs typeface="Calibri"/>
              </a:rPr>
              <a:t>g</a:t>
            </a:r>
            <a:r>
              <a:rPr sz="2400" spc="5" dirty="0">
                <a:solidFill>
                  <a:srgbClr val="001F5F"/>
                </a:solidFill>
                <a:latin typeface="Calibri"/>
                <a:cs typeface="Calibri"/>
              </a:rPr>
              <a:t>u</a:t>
            </a:r>
            <a:r>
              <a:rPr sz="2400" dirty="0">
                <a:solidFill>
                  <a:srgbClr val="001F5F"/>
                </a:solidFill>
                <a:latin typeface="Calibri"/>
                <a:cs typeface="Calibri"/>
              </a:rPr>
              <a:t>in</a:t>
            </a:r>
            <a:r>
              <a:rPr sz="2400" spc="-30" dirty="0">
                <a:solidFill>
                  <a:srgbClr val="001F5F"/>
                </a:solidFill>
                <a:latin typeface="Calibri"/>
                <a:cs typeface="Calibri"/>
              </a:rPr>
              <a:t> </a:t>
            </a:r>
            <a:r>
              <a:rPr sz="2400" spc="-5" dirty="0">
                <a:solidFill>
                  <a:srgbClr val="001F5F"/>
                </a:solidFill>
                <a:latin typeface="Calibri"/>
                <a:cs typeface="Calibri"/>
              </a:rPr>
              <a:t>ELI</a:t>
            </a:r>
            <a:r>
              <a:rPr sz="2400" spc="-25" dirty="0">
                <a:solidFill>
                  <a:srgbClr val="001F5F"/>
                </a:solidFill>
                <a:latin typeface="Calibri"/>
                <a:cs typeface="Calibri"/>
              </a:rPr>
              <a:t>S</a:t>
            </a:r>
            <a:r>
              <a:rPr sz="2400" spc="-15" dirty="0">
                <a:solidFill>
                  <a:srgbClr val="001F5F"/>
                </a:solidFill>
                <a:latin typeface="Calibri"/>
                <a:cs typeface="Calibri"/>
              </a:rPr>
              <a:t>A </a:t>
            </a:r>
            <a:r>
              <a:rPr sz="2400" spc="5" dirty="0">
                <a:solidFill>
                  <a:srgbClr val="001F5F"/>
                </a:solidFill>
                <a:latin typeface="Calibri"/>
                <a:cs typeface="Calibri"/>
              </a:rPr>
              <a:t>d</a:t>
            </a:r>
            <a:r>
              <a:rPr sz="2400" spc="-15" dirty="0">
                <a:solidFill>
                  <a:srgbClr val="001F5F"/>
                </a:solidFill>
                <a:latin typeface="Calibri"/>
                <a:cs typeface="Calibri"/>
              </a:rPr>
              <a:t>e</a:t>
            </a:r>
            <a:r>
              <a:rPr sz="2400" spc="-10" dirty="0">
                <a:solidFill>
                  <a:srgbClr val="001F5F"/>
                </a:solidFill>
                <a:latin typeface="Calibri"/>
                <a:cs typeface="Calibri"/>
              </a:rPr>
              <a:t> </a:t>
            </a:r>
            <a:r>
              <a:rPr sz="2400" spc="25" dirty="0">
                <a:solidFill>
                  <a:srgbClr val="001F5F"/>
                </a:solidFill>
                <a:latin typeface="Calibri"/>
                <a:cs typeface="Calibri"/>
              </a:rPr>
              <a:t>4</a:t>
            </a:r>
            <a:r>
              <a:rPr sz="2400" spc="-10" dirty="0">
                <a:solidFill>
                  <a:srgbClr val="001F5F"/>
                </a:solidFill>
                <a:latin typeface="Calibri"/>
                <a:cs typeface="Calibri"/>
              </a:rPr>
              <a:t>°</a:t>
            </a:r>
            <a:r>
              <a:rPr sz="2400" spc="-45" dirty="0">
                <a:solidFill>
                  <a:srgbClr val="001F5F"/>
                </a:solidFill>
                <a:latin typeface="Calibri"/>
                <a:cs typeface="Calibri"/>
              </a:rPr>
              <a:t>g</a:t>
            </a:r>
            <a:r>
              <a:rPr sz="2400" spc="-15" dirty="0">
                <a:solidFill>
                  <a:srgbClr val="001F5F"/>
                </a:solidFill>
                <a:latin typeface="Calibri"/>
                <a:cs typeface="Calibri"/>
              </a:rPr>
              <a:t>é</a:t>
            </a:r>
            <a:r>
              <a:rPr sz="2400" spc="-5" dirty="0">
                <a:solidFill>
                  <a:srgbClr val="001F5F"/>
                </a:solidFill>
                <a:latin typeface="Calibri"/>
                <a:cs typeface="Calibri"/>
              </a:rPr>
              <a:t>n</a:t>
            </a:r>
            <a:r>
              <a:rPr sz="2400" spc="-15" dirty="0">
                <a:solidFill>
                  <a:srgbClr val="001F5F"/>
                </a:solidFill>
                <a:latin typeface="Calibri"/>
                <a:cs typeface="Calibri"/>
              </a:rPr>
              <a:t>é</a:t>
            </a:r>
            <a:r>
              <a:rPr sz="2400" spc="-50" dirty="0">
                <a:solidFill>
                  <a:srgbClr val="001F5F"/>
                </a:solidFill>
                <a:latin typeface="Calibri"/>
                <a:cs typeface="Calibri"/>
              </a:rPr>
              <a:t>r</a:t>
            </a:r>
            <a:r>
              <a:rPr sz="2400" spc="-25" dirty="0">
                <a:solidFill>
                  <a:srgbClr val="001F5F"/>
                </a:solidFill>
                <a:latin typeface="Calibri"/>
                <a:cs typeface="Calibri"/>
              </a:rPr>
              <a:t>a</a:t>
            </a:r>
            <a:r>
              <a:rPr sz="2400" spc="-5" dirty="0">
                <a:solidFill>
                  <a:srgbClr val="001F5F"/>
                </a:solidFill>
                <a:latin typeface="Calibri"/>
                <a:cs typeface="Calibri"/>
              </a:rPr>
              <a:t>t</a:t>
            </a:r>
            <a:r>
              <a:rPr sz="2400" dirty="0">
                <a:solidFill>
                  <a:srgbClr val="001F5F"/>
                </a:solidFill>
                <a:latin typeface="Calibri"/>
                <a:cs typeface="Calibri"/>
              </a:rPr>
              <a:t>ion</a:t>
            </a:r>
            <a:r>
              <a:rPr sz="2400" spc="-50" dirty="0">
                <a:solidFill>
                  <a:srgbClr val="001F5F"/>
                </a:solidFill>
                <a:latin typeface="Calibri"/>
                <a:cs typeface="Calibri"/>
              </a:rPr>
              <a:t> </a:t>
            </a:r>
            <a:r>
              <a:rPr sz="2400" spc="-15" dirty="0">
                <a:solidFill>
                  <a:srgbClr val="001F5F"/>
                </a:solidFill>
                <a:latin typeface="Calibri"/>
                <a:cs typeface="Calibri"/>
              </a:rPr>
              <a:t>en</a:t>
            </a:r>
            <a:r>
              <a:rPr sz="2400" spc="-10" dirty="0">
                <a:solidFill>
                  <a:srgbClr val="001F5F"/>
                </a:solidFill>
                <a:latin typeface="Calibri"/>
                <a:cs typeface="Calibri"/>
              </a:rPr>
              <a:t> </a:t>
            </a:r>
            <a:r>
              <a:rPr sz="2400" dirty="0">
                <a:solidFill>
                  <a:srgbClr val="001F5F"/>
                </a:solidFill>
                <a:latin typeface="Calibri"/>
                <a:cs typeface="Calibri"/>
              </a:rPr>
              <a:t>la</a:t>
            </a:r>
            <a:r>
              <a:rPr sz="2400" spc="5" dirty="0">
                <a:solidFill>
                  <a:srgbClr val="001F5F"/>
                </a:solidFill>
                <a:latin typeface="Calibri"/>
                <a:cs typeface="Calibri"/>
              </a:rPr>
              <a:t>b</a:t>
            </a:r>
            <a:r>
              <a:rPr sz="2400" dirty="0">
                <a:solidFill>
                  <a:srgbClr val="001F5F"/>
                </a:solidFill>
                <a:latin typeface="Calibri"/>
                <a:cs typeface="Calibri"/>
              </a:rPr>
              <a:t>o</a:t>
            </a:r>
            <a:r>
              <a:rPr sz="2400" spc="-55" dirty="0">
                <a:solidFill>
                  <a:srgbClr val="001F5F"/>
                </a:solidFill>
                <a:latin typeface="Calibri"/>
                <a:cs typeface="Calibri"/>
              </a:rPr>
              <a:t>r</a:t>
            </a:r>
            <a:r>
              <a:rPr sz="2400" spc="-25" dirty="0">
                <a:solidFill>
                  <a:srgbClr val="001F5F"/>
                </a:solidFill>
                <a:latin typeface="Calibri"/>
                <a:cs typeface="Calibri"/>
              </a:rPr>
              <a:t>at</a:t>
            </a:r>
            <a:r>
              <a:rPr sz="2400" dirty="0">
                <a:solidFill>
                  <a:srgbClr val="001F5F"/>
                </a:solidFill>
                <a:latin typeface="Calibri"/>
                <a:cs typeface="Calibri"/>
              </a:rPr>
              <a:t>oi</a:t>
            </a:r>
            <a:r>
              <a:rPr sz="2400" spc="-25" dirty="0">
                <a:solidFill>
                  <a:srgbClr val="001F5F"/>
                </a:solidFill>
                <a:latin typeface="Calibri"/>
                <a:cs typeface="Calibri"/>
              </a:rPr>
              <a:t>r</a:t>
            </a:r>
            <a:r>
              <a:rPr sz="2400" spc="-15" dirty="0">
                <a:solidFill>
                  <a:srgbClr val="001F5F"/>
                </a:solidFill>
                <a:latin typeface="Calibri"/>
                <a:cs typeface="Calibri"/>
              </a:rPr>
              <a:t>e</a:t>
            </a:r>
            <a:r>
              <a:rPr sz="2400" spc="-60" dirty="0">
                <a:solidFill>
                  <a:srgbClr val="001F5F"/>
                </a:solidFill>
                <a:latin typeface="Calibri"/>
                <a:cs typeface="Calibri"/>
              </a:rPr>
              <a:t> </a:t>
            </a:r>
            <a:r>
              <a:rPr sz="2400" dirty="0">
                <a:solidFill>
                  <a:srgbClr val="001F5F"/>
                </a:solidFill>
                <a:latin typeface="Calibri"/>
                <a:cs typeface="Calibri"/>
              </a:rPr>
              <a:t>ou</a:t>
            </a:r>
            <a:r>
              <a:rPr sz="2400" spc="-30" dirty="0">
                <a:solidFill>
                  <a:srgbClr val="001F5F"/>
                </a:solidFill>
                <a:latin typeface="Calibri"/>
                <a:cs typeface="Calibri"/>
              </a:rPr>
              <a:t> </a:t>
            </a:r>
            <a:r>
              <a:rPr sz="2400" spc="-15" dirty="0">
                <a:solidFill>
                  <a:srgbClr val="001F5F"/>
                </a:solidFill>
                <a:latin typeface="Calibri"/>
                <a:cs typeface="Calibri"/>
              </a:rPr>
              <a:t>en</a:t>
            </a:r>
            <a:r>
              <a:rPr sz="2400" spc="-5" dirty="0">
                <a:solidFill>
                  <a:srgbClr val="001F5F"/>
                </a:solidFill>
                <a:latin typeface="Calibri"/>
                <a:cs typeface="Calibri"/>
              </a:rPr>
              <a:t> </a:t>
            </a:r>
            <a:r>
              <a:rPr sz="2400" spc="-20" dirty="0" smtClean="0">
                <a:solidFill>
                  <a:srgbClr val="001F5F"/>
                </a:solidFill>
                <a:latin typeface="Calibri"/>
                <a:cs typeface="Calibri"/>
              </a:rPr>
              <a:t>CeGI</a:t>
            </a:r>
            <a:r>
              <a:rPr sz="2400" spc="5" dirty="0" smtClean="0">
                <a:solidFill>
                  <a:srgbClr val="001F5F"/>
                </a:solidFill>
                <a:latin typeface="Calibri"/>
                <a:cs typeface="Calibri"/>
              </a:rPr>
              <a:t>D</a:t>
            </a:r>
            <a:r>
              <a:rPr sz="2400" spc="15" dirty="0" smtClean="0">
                <a:solidFill>
                  <a:srgbClr val="001F5F"/>
                </a:solidFill>
                <a:latin typeface="Calibri"/>
                <a:cs typeface="Calibri"/>
              </a:rPr>
              <a:t>D</a:t>
            </a:r>
            <a:endParaRPr sz="2400" dirty="0">
              <a:latin typeface="Calibri"/>
              <a:cs typeface="Calibri"/>
            </a:endParaRPr>
          </a:p>
        </p:txBody>
      </p:sp>
      <p:sp>
        <p:nvSpPr>
          <p:cNvPr id="5" name="object 5"/>
          <p:cNvSpPr/>
          <p:nvPr/>
        </p:nvSpPr>
        <p:spPr>
          <a:xfrm>
            <a:off x="7651751" y="1228597"/>
            <a:ext cx="3016249" cy="227177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781288" y="1652016"/>
            <a:ext cx="1380744" cy="32918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832855" y="1679575"/>
            <a:ext cx="1279525" cy="2286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832855" y="1679575"/>
            <a:ext cx="1279525" cy="228600"/>
          </a:xfrm>
          <a:custGeom>
            <a:avLst/>
            <a:gdLst/>
            <a:ahLst/>
            <a:cxnLst/>
            <a:rect l="l" t="t" r="r" b="b"/>
            <a:pathLst>
              <a:path w="1279525" h="228600">
                <a:moveTo>
                  <a:pt x="0" y="228600"/>
                </a:moveTo>
                <a:lnTo>
                  <a:pt x="1279525" y="228600"/>
                </a:lnTo>
                <a:lnTo>
                  <a:pt x="1279525" y="0"/>
                </a:lnTo>
                <a:lnTo>
                  <a:pt x="0" y="0"/>
                </a:lnTo>
                <a:lnTo>
                  <a:pt x="0" y="228600"/>
                </a:lnTo>
                <a:close/>
              </a:path>
            </a:pathLst>
          </a:custGeom>
          <a:ln w="9525">
            <a:solidFill>
              <a:srgbClr val="497DBA"/>
            </a:solidFill>
          </a:ln>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340641"/>
            <a:ext cx="10820400" cy="553998"/>
          </a:xfrm>
          <a:prstGeom prst="rect">
            <a:avLst/>
          </a:prstGeom>
        </p:spPr>
        <p:txBody>
          <a:bodyPr vert="horz" wrap="square" lIns="0" tIns="0" rIns="0" bIns="0" rtlCol="0">
            <a:spAutoFit/>
          </a:bodyPr>
          <a:lstStyle/>
          <a:p>
            <a:pPr marL="140335" marR="5080" indent="-128270"/>
            <a:r>
              <a:rPr sz="3600" b="1" i="1" spc="-25" dirty="0">
                <a:solidFill>
                  <a:srgbClr val="001F5F"/>
                </a:solidFill>
                <a:latin typeface="Calibri"/>
                <a:cs typeface="Calibri"/>
              </a:rPr>
              <a:t>«</a:t>
            </a:r>
            <a:r>
              <a:rPr sz="3600" b="1" i="1" spc="15" dirty="0">
                <a:solidFill>
                  <a:srgbClr val="001F5F"/>
                </a:solidFill>
                <a:latin typeface="Calibri"/>
                <a:cs typeface="Calibri"/>
              </a:rPr>
              <a:t> </a:t>
            </a:r>
            <a:r>
              <a:rPr sz="3600" b="1" i="1" spc="-105" dirty="0">
                <a:solidFill>
                  <a:srgbClr val="001F5F"/>
                </a:solidFill>
                <a:latin typeface="Calibri"/>
                <a:cs typeface="Calibri"/>
              </a:rPr>
              <a:t>E</a:t>
            </a:r>
            <a:r>
              <a:rPr sz="3600" b="1" i="1" spc="-20" dirty="0">
                <a:solidFill>
                  <a:srgbClr val="001F5F"/>
                </a:solidFill>
                <a:latin typeface="Calibri"/>
                <a:cs typeface="Calibri"/>
              </a:rPr>
              <a:t>t</a:t>
            </a:r>
            <a:r>
              <a:rPr sz="3600" b="1" i="1" spc="20" dirty="0">
                <a:solidFill>
                  <a:srgbClr val="001F5F"/>
                </a:solidFill>
                <a:latin typeface="Calibri"/>
                <a:cs typeface="Calibri"/>
              </a:rPr>
              <a:t> </a:t>
            </a:r>
            <a:r>
              <a:rPr sz="3600" b="1" i="1" spc="-15" dirty="0">
                <a:solidFill>
                  <a:srgbClr val="001F5F"/>
                </a:solidFill>
                <a:latin typeface="Calibri"/>
                <a:cs typeface="Calibri"/>
              </a:rPr>
              <a:t>si </a:t>
            </a:r>
            <a:r>
              <a:rPr sz="3600" b="1" i="1" spc="-20" dirty="0">
                <a:solidFill>
                  <a:srgbClr val="001F5F"/>
                </a:solidFill>
                <a:latin typeface="Calibri"/>
                <a:cs typeface="Calibri"/>
              </a:rPr>
              <a:t>c</a:t>
            </a:r>
            <a:r>
              <a:rPr sz="3600" b="1" i="1" spc="-270" dirty="0">
                <a:solidFill>
                  <a:srgbClr val="001F5F"/>
                </a:solidFill>
                <a:latin typeface="Calibri"/>
                <a:cs typeface="Calibri"/>
              </a:rPr>
              <a:t>’</a:t>
            </a:r>
            <a:r>
              <a:rPr sz="3600" b="1" i="1" spc="-25" dirty="0">
                <a:solidFill>
                  <a:srgbClr val="001F5F"/>
                </a:solidFill>
                <a:latin typeface="Calibri"/>
                <a:cs typeface="Calibri"/>
              </a:rPr>
              <a:t>e</a:t>
            </a:r>
            <a:r>
              <a:rPr sz="3600" b="1" i="1" spc="-70" dirty="0">
                <a:solidFill>
                  <a:srgbClr val="001F5F"/>
                </a:solidFill>
                <a:latin typeface="Calibri"/>
                <a:cs typeface="Calibri"/>
              </a:rPr>
              <a:t>s</a:t>
            </a:r>
            <a:r>
              <a:rPr sz="3600" b="1" i="1" spc="-20" dirty="0">
                <a:solidFill>
                  <a:srgbClr val="001F5F"/>
                </a:solidFill>
                <a:latin typeface="Calibri"/>
                <a:cs typeface="Calibri"/>
              </a:rPr>
              <a:t>t</a:t>
            </a:r>
            <a:r>
              <a:rPr sz="3600" b="1" i="1" spc="40" dirty="0">
                <a:solidFill>
                  <a:srgbClr val="001F5F"/>
                </a:solidFill>
                <a:latin typeface="Calibri"/>
                <a:cs typeface="Calibri"/>
              </a:rPr>
              <a:t> </a:t>
            </a:r>
            <a:r>
              <a:rPr sz="3600" b="1" i="1" spc="-25" dirty="0">
                <a:solidFill>
                  <a:srgbClr val="001F5F"/>
                </a:solidFill>
                <a:latin typeface="Calibri"/>
                <a:cs typeface="Calibri"/>
              </a:rPr>
              <a:t>n</a:t>
            </a:r>
            <a:r>
              <a:rPr sz="3600" b="1" i="1" spc="-20" dirty="0">
                <a:solidFill>
                  <a:srgbClr val="001F5F"/>
                </a:solidFill>
                <a:latin typeface="Calibri"/>
                <a:cs typeface="Calibri"/>
              </a:rPr>
              <a:t>é</a:t>
            </a:r>
            <a:r>
              <a:rPr sz="3600" b="1" i="1" spc="-25" dirty="0">
                <a:solidFill>
                  <a:srgbClr val="001F5F"/>
                </a:solidFill>
                <a:latin typeface="Calibri"/>
                <a:cs typeface="Calibri"/>
              </a:rPr>
              <a:t>g</a:t>
            </a:r>
            <a:r>
              <a:rPr sz="3600" b="1" i="1" spc="-15" dirty="0">
                <a:solidFill>
                  <a:srgbClr val="001F5F"/>
                </a:solidFill>
                <a:latin typeface="Calibri"/>
                <a:cs typeface="Calibri"/>
              </a:rPr>
              <a:t>a</a:t>
            </a:r>
            <a:r>
              <a:rPr sz="3600" b="1" i="1" spc="-20" dirty="0">
                <a:solidFill>
                  <a:srgbClr val="001F5F"/>
                </a:solidFill>
                <a:latin typeface="Calibri"/>
                <a:cs typeface="Calibri"/>
              </a:rPr>
              <a:t>t</a:t>
            </a:r>
            <a:r>
              <a:rPr sz="3600" b="1" i="1" spc="-30" dirty="0">
                <a:solidFill>
                  <a:srgbClr val="001F5F"/>
                </a:solidFill>
                <a:latin typeface="Calibri"/>
                <a:cs typeface="Calibri"/>
              </a:rPr>
              <a:t>i</a:t>
            </a:r>
            <a:r>
              <a:rPr sz="3600" b="1" i="1" spc="-15" dirty="0">
                <a:solidFill>
                  <a:srgbClr val="001F5F"/>
                </a:solidFill>
                <a:latin typeface="Calibri"/>
                <a:cs typeface="Calibri"/>
              </a:rPr>
              <a:t>f</a:t>
            </a:r>
            <a:r>
              <a:rPr sz="3600" b="1" i="1" spc="-5" dirty="0">
                <a:solidFill>
                  <a:srgbClr val="001F5F"/>
                </a:solidFill>
                <a:latin typeface="Calibri"/>
                <a:cs typeface="Calibri"/>
              </a:rPr>
              <a:t> </a:t>
            </a:r>
            <a:r>
              <a:rPr sz="3600" b="1" i="1" spc="-15" dirty="0">
                <a:solidFill>
                  <a:srgbClr val="001F5F"/>
                </a:solidFill>
                <a:latin typeface="Calibri"/>
                <a:cs typeface="Calibri"/>
              </a:rPr>
              <a:t>:</a:t>
            </a:r>
            <a:r>
              <a:rPr sz="3600" b="1" i="1" spc="15" dirty="0">
                <a:solidFill>
                  <a:srgbClr val="001F5F"/>
                </a:solidFill>
                <a:latin typeface="Calibri"/>
                <a:cs typeface="Calibri"/>
              </a:rPr>
              <a:t> </a:t>
            </a:r>
            <a:r>
              <a:rPr sz="3600" b="1" i="1" spc="-20" dirty="0">
                <a:solidFill>
                  <a:srgbClr val="001F5F"/>
                </a:solidFill>
                <a:latin typeface="Calibri"/>
                <a:cs typeface="Calibri"/>
              </a:rPr>
              <a:t>c</a:t>
            </a:r>
            <a:r>
              <a:rPr sz="3600" b="1" i="1" spc="-270" dirty="0">
                <a:solidFill>
                  <a:srgbClr val="001F5F"/>
                </a:solidFill>
                <a:latin typeface="Calibri"/>
                <a:cs typeface="Calibri"/>
              </a:rPr>
              <a:t>’</a:t>
            </a:r>
            <a:r>
              <a:rPr sz="3600" b="1" i="1" spc="-25" dirty="0">
                <a:solidFill>
                  <a:srgbClr val="001F5F"/>
                </a:solidFill>
                <a:latin typeface="Calibri"/>
                <a:cs typeface="Calibri"/>
              </a:rPr>
              <a:t>e</a:t>
            </a:r>
            <a:r>
              <a:rPr sz="3600" b="1" i="1" spc="-70" dirty="0">
                <a:solidFill>
                  <a:srgbClr val="001F5F"/>
                </a:solidFill>
                <a:latin typeface="Calibri"/>
                <a:cs typeface="Calibri"/>
              </a:rPr>
              <a:t>s</a:t>
            </a:r>
            <a:r>
              <a:rPr sz="3600" b="1" i="1" spc="-20" dirty="0">
                <a:solidFill>
                  <a:srgbClr val="001F5F"/>
                </a:solidFill>
                <a:latin typeface="Calibri"/>
                <a:cs typeface="Calibri"/>
              </a:rPr>
              <a:t>t</a:t>
            </a:r>
            <a:r>
              <a:rPr sz="3600" b="1" i="1" spc="20" dirty="0">
                <a:solidFill>
                  <a:srgbClr val="001F5F"/>
                </a:solidFill>
                <a:latin typeface="Calibri"/>
                <a:cs typeface="Calibri"/>
              </a:rPr>
              <a:t> </a:t>
            </a:r>
            <a:r>
              <a:rPr sz="3600" b="1" i="1" spc="-20" dirty="0">
                <a:solidFill>
                  <a:srgbClr val="001F5F"/>
                </a:solidFill>
                <a:latin typeface="Calibri"/>
                <a:cs typeface="Calibri"/>
              </a:rPr>
              <a:t>sûr q</a:t>
            </a:r>
            <a:r>
              <a:rPr sz="3600" b="1" i="1" spc="-10" dirty="0">
                <a:solidFill>
                  <a:srgbClr val="001F5F"/>
                </a:solidFill>
                <a:latin typeface="Calibri"/>
                <a:cs typeface="Calibri"/>
              </a:rPr>
              <a:t>u</a:t>
            </a:r>
            <a:r>
              <a:rPr sz="3600" b="1" i="1" spc="-25" dirty="0">
                <a:solidFill>
                  <a:srgbClr val="001F5F"/>
                </a:solidFill>
                <a:latin typeface="Calibri"/>
                <a:cs typeface="Calibri"/>
              </a:rPr>
              <a:t>e</a:t>
            </a:r>
            <a:r>
              <a:rPr sz="3600" b="1" i="1" spc="-5" dirty="0">
                <a:solidFill>
                  <a:srgbClr val="001F5F"/>
                </a:solidFill>
                <a:latin typeface="Calibri"/>
                <a:cs typeface="Calibri"/>
              </a:rPr>
              <a:t> </a:t>
            </a:r>
            <a:r>
              <a:rPr sz="3600" b="1" i="1" spc="-20" dirty="0">
                <a:solidFill>
                  <a:srgbClr val="001F5F"/>
                </a:solidFill>
                <a:latin typeface="Calibri"/>
                <a:cs typeface="Calibri"/>
              </a:rPr>
              <a:t>je</a:t>
            </a:r>
            <a:r>
              <a:rPr sz="3600" b="1" i="1" spc="10" dirty="0">
                <a:solidFill>
                  <a:srgbClr val="001F5F"/>
                </a:solidFill>
                <a:latin typeface="Calibri"/>
                <a:cs typeface="Calibri"/>
              </a:rPr>
              <a:t> </a:t>
            </a:r>
            <a:r>
              <a:rPr sz="3600" b="1" i="1" spc="-25" dirty="0">
                <a:solidFill>
                  <a:srgbClr val="001F5F"/>
                </a:solidFill>
                <a:latin typeface="Calibri"/>
                <a:cs typeface="Calibri"/>
              </a:rPr>
              <a:t>n</a:t>
            </a:r>
            <a:r>
              <a:rPr sz="3600" b="1" i="1" spc="-250" dirty="0">
                <a:solidFill>
                  <a:srgbClr val="001F5F"/>
                </a:solidFill>
                <a:latin typeface="Calibri"/>
                <a:cs typeface="Calibri"/>
              </a:rPr>
              <a:t>’</a:t>
            </a:r>
            <a:r>
              <a:rPr sz="3600" b="1" i="1" spc="-20" dirty="0">
                <a:solidFill>
                  <a:srgbClr val="001F5F"/>
                </a:solidFill>
                <a:latin typeface="Calibri"/>
                <a:cs typeface="Calibri"/>
              </a:rPr>
              <a:t>ai</a:t>
            </a:r>
            <a:r>
              <a:rPr sz="3600" b="1" i="1" spc="-5" dirty="0">
                <a:solidFill>
                  <a:srgbClr val="001F5F"/>
                </a:solidFill>
                <a:latin typeface="Calibri"/>
                <a:cs typeface="Calibri"/>
              </a:rPr>
              <a:t> </a:t>
            </a:r>
            <a:r>
              <a:rPr sz="3600" b="1" i="1" spc="-25" dirty="0">
                <a:solidFill>
                  <a:srgbClr val="001F5F"/>
                </a:solidFill>
                <a:latin typeface="Calibri"/>
                <a:cs typeface="Calibri"/>
              </a:rPr>
              <a:t>pas</a:t>
            </a:r>
            <a:r>
              <a:rPr sz="3600" b="1" i="1" spc="20" dirty="0">
                <a:solidFill>
                  <a:srgbClr val="001F5F"/>
                </a:solidFill>
                <a:latin typeface="Calibri"/>
                <a:cs typeface="Calibri"/>
              </a:rPr>
              <a:t> </a:t>
            </a:r>
            <a:r>
              <a:rPr sz="3600" b="1" i="1" spc="-20" dirty="0">
                <a:solidFill>
                  <a:srgbClr val="001F5F"/>
                </a:solidFill>
                <a:latin typeface="Calibri"/>
                <a:cs typeface="Calibri"/>
              </a:rPr>
              <a:t>le</a:t>
            </a:r>
            <a:r>
              <a:rPr sz="3600" b="1" i="1" spc="-5" dirty="0">
                <a:solidFill>
                  <a:srgbClr val="001F5F"/>
                </a:solidFill>
                <a:latin typeface="Calibri"/>
                <a:cs typeface="Calibri"/>
              </a:rPr>
              <a:t> </a:t>
            </a:r>
            <a:r>
              <a:rPr sz="3600" b="1" i="1" spc="-25" dirty="0">
                <a:solidFill>
                  <a:srgbClr val="001F5F"/>
                </a:solidFill>
                <a:latin typeface="Calibri"/>
                <a:cs typeface="Calibri"/>
              </a:rPr>
              <a:t>VIH</a:t>
            </a:r>
            <a:r>
              <a:rPr sz="3600" b="1" i="1" spc="10" dirty="0">
                <a:solidFill>
                  <a:srgbClr val="001F5F"/>
                </a:solidFill>
                <a:latin typeface="Calibri"/>
                <a:cs typeface="Calibri"/>
              </a:rPr>
              <a:t> </a:t>
            </a:r>
            <a:r>
              <a:rPr sz="3600" b="1" i="1" spc="-25" dirty="0">
                <a:solidFill>
                  <a:srgbClr val="001F5F"/>
                </a:solidFill>
                <a:latin typeface="Calibri"/>
                <a:cs typeface="Calibri"/>
              </a:rPr>
              <a:t>?</a:t>
            </a:r>
            <a:r>
              <a:rPr sz="3600" b="1" i="1" spc="15" dirty="0">
                <a:solidFill>
                  <a:srgbClr val="001F5F"/>
                </a:solidFill>
                <a:latin typeface="Calibri"/>
                <a:cs typeface="Calibri"/>
              </a:rPr>
              <a:t> </a:t>
            </a:r>
            <a:r>
              <a:rPr sz="3600" b="1" i="1" spc="-25" dirty="0">
                <a:solidFill>
                  <a:srgbClr val="001F5F"/>
                </a:solidFill>
                <a:latin typeface="Calibri"/>
                <a:cs typeface="Calibri"/>
              </a:rPr>
              <a:t>»</a:t>
            </a:r>
            <a:endParaRPr sz="3600" dirty="0">
              <a:latin typeface="Calibri"/>
              <a:cs typeface="Calibri"/>
            </a:endParaRPr>
          </a:p>
        </p:txBody>
      </p:sp>
      <p:sp>
        <p:nvSpPr>
          <p:cNvPr id="3" name="object 3"/>
          <p:cNvSpPr/>
          <p:nvPr/>
        </p:nvSpPr>
        <p:spPr>
          <a:xfrm>
            <a:off x="9372599" y="1981200"/>
            <a:ext cx="2420783" cy="21336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914400" y="1867711"/>
            <a:ext cx="8153400" cy="3511218"/>
          </a:xfrm>
          <a:prstGeom prst="rect">
            <a:avLst/>
          </a:prstGeom>
        </p:spPr>
        <p:txBody>
          <a:bodyPr vert="horz" wrap="square" lIns="0" tIns="0" rIns="0" bIns="0" rtlCol="0">
            <a:spAutoFit/>
          </a:bodyPr>
          <a:lstStyle/>
          <a:p>
            <a:pPr marL="12700">
              <a:lnSpc>
                <a:spcPts val="2390"/>
              </a:lnSpc>
            </a:pPr>
            <a:r>
              <a:rPr sz="2000" spc="-15" dirty="0">
                <a:solidFill>
                  <a:srgbClr val="001F5F"/>
                </a:solidFill>
                <a:latin typeface="Calibri"/>
                <a:cs typeface="Calibri"/>
              </a:rPr>
              <a:t>Q</a:t>
            </a:r>
            <a:r>
              <a:rPr sz="2000" spc="-10" dirty="0">
                <a:solidFill>
                  <a:srgbClr val="001F5F"/>
                </a:solidFill>
                <a:latin typeface="Calibri"/>
                <a:cs typeface="Calibri"/>
              </a:rPr>
              <a:t>ue</a:t>
            </a:r>
            <a:r>
              <a:rPr sz="2000" spc="-15" dirty="0">
                <a:solidFill>
                  <a:srgbClr val="001F5F"/>
                </a:solidFill>
                <a:latin typeface="Calibri"/>
                <a:cs typeface="Calibri"/>
              </a:rPr>
              <a:t> </a:t>
            </a:r>
            <a:r>
              <a:rPr sz="2000" spc="-5" dirty="0">
                <a:solidFill>
                  <a:srgbClr val="001F5F"/>
                </a:solidFill>
                <a:latin typeface="Calibri"/>
                <a:cs typeface="Calibri"/>
              </a:rPr>
              <a:t>p</a:t>
            </a:r>
            <a:r>
              <a:rPr sz="2000" spc="-20" dirty="0">
                <a:solidFill>
                  <a:srgbClr val="001F5F"/>
                </a:solidFill>
                <a:latin typeface="Calibri"/>
                <a:cs typeface="Calibri"/>
              </a:rPr>
              <a:t>o</a:t>
            </a:r>
            <a:r>
              <a:rPr sz="2000" spc="-5" dirty="0">
                <a:solidFill>
                  <a:srgbClr val="001F5F"/>
                </a:solidFill>
                <a:latin typeface="Calibri"/>
                <a:cs typeface="Calibri"/>
              </a:rPr>
              <a:t>u</a:t>
            </a:r>
            <a:r>
              <a:rPr sz="2000" spc="-50" dirty="0">
                <a:solidFill>
                  <a:srgbClr val="001F5F"/>
                </a:solidFill>
                <a:latin typeface="Calibri"/>
                <a:cs typeface="Calibri"/>
              </a:rPr>
              <a:t>v</a:t>
            </a:r>
            <a:r>
              <a:rPr sz="2000" spc="-45" dirty="0">
                <a:solidFill>
                  <a:srgbClr val="001F5F"/>
                </a:solidFill>
                <a:latin typeface="Calibri"/>
                <a:cs typeface="Calibri"/>
              </a:rPr>
              <a:t>e</a:t>
            </a:r>
            <a:r>
              <a:rPr sz="2000" dirty="0">
                <a:solidFill>
                  <a:srgbClr val="001F5F"/>
                </a:solidFill>
                <a:latin typeface="Calibri"/>
                <a:cs typeface="Calibri"/>
              </a:rPr>
              <a:t>z</a:t>
            </a:r>
            <a:r>
              <a:rPr sz="2000" spc="-25" dirty="0">
                <a:solidFill>
                  <a:srgbClr val="001F5F"/>
                </a:solidFill>
                <a:latin typeface="Calibri"/>
                <a:cs typeface="Calibri"/>
              </a:rPr>
              <a:t>-</a:t>
            </a:r>
            <a:r>
              <a:rPr sz="2000" spc="-50" dirty="0">
                <a:solidFill>
                  <a:srgbClr val="001F5F"/>
                </a:solidFill>
                <a:latin typeface="Calibri"/>
                <a:cs typeface="Calibri"/>
              </a:rPr>
              <a:t>v</a:t>
            </a:r>
            <a:r>
              <a:rPr sz="2000" spc="-20" dirty="0">
                <a:solidFill>
                  <a:srgbClr val="001F5F"/>
                </a:solidFill>
                <a:latin typeface="Calibri"/>
                <a:cs typeface="Calibri"/>
              </a:rPr>
              <a:t>o</a:t>
            </a:r>
            <a:r>
              <a:rPr sz="2000" spc="-5" dirty="0">
                <a:solidFill>
                  <a:srgbClr val="001F5F"/>
                </a:solidFill>
                <a:latin typeface="Calibri"/>
                <a:cs typeface="Calibri"/>
              </a:rPr>
              <a:t>u</a:t>
            </a:r>
            <a:r>
              <a:rPr sz="2000" spc="-10" dirty="0">
                <a:solidFill>
                  <a:srgbClr val="001F5F"/>
                </a:solidFill>
                <a:latin typeface="Calibri"/>
                <a:cs typeface="Calibri"/>
              </a:rPr>
              <a:t>s</a:t>
            </a:r>
            <a:r>
              <a:rPr sz="2000" spc="35" dirty="0">
                <a:solidFill>
                  <a:srgbClr val="001F5F"/>
                </a:solidFill>
                <a:latin typeface="Calibri"/>
                <a:cs typeface="Calibri"/>
              </a:rPr>
              <a:t> </a:t>
            </a:r>
            <a:r>
              <a:rPr sz="2000" spc="-35" dirty="0">
                <a:solidFill>
                  <a:srgbClr val="001F5F"/>
                </a:solidFill>
                <a:latin typeface="Calibri"/>
                <a:cs typeface="Calibri"/>
              </a:rPr>
              <a:t>r</a:t>
            </a:r>
            <a:r>
              <a:rPr sz="2000" spc="-20" dirty="0">
                <a:solidFill>
                  <a:srgbClr val="001F5F"/>
                </a:solidFill>
                <a:latin typeface="Calibri"/>
                <a:cs typeface="Calibri"/>
              </a:rPr>
              <a:t>é</a:t>
            </a:r>
            <a:r>
              <a:rPr sz="2000" spc="-10" dirty="0">
                <a:solidFill>
                  <a:srgbClr val="001F5F"/>
                </a:solidFill>
                <a:latin typeface="Calibri"/>
                <a:cs typeface="Calibri"/>
              </a:rPr>
              <a:t>p</a:t>
            </a:r>
            <a:r>
              <a:rPr sz="2000" spc="-20" dirty="0">
                <a:solidFill>
                  <a:srgbClr val="001F5F"/>
                </a:solidFill>
                <a:latin typeface="Calibri"/>
                <a:cs typeface="Calibri"/>
              </a:rPr>
              <a:t>o</a:t>
            </a:r>
            <a:r>
              <a:rPr sz="2000" spc="-5" dirty="0">
                <a:solidFill>
                  <a:srgbClr val="001F5F"/>
                </a:solidFill>
                <a:latin typeface="Calibri"/>
                <a:cs typeface="Calibri"/>
              </a:rPr>
              <a:t>n</a:t>
            </a:r>
            <a:r>
              <a:rPr sz="2000" spc="-10" dirty="0">
                <a:solidFill>
                  <a:srgbClr val="001F5F"/>
                </a:solidFill>
                <a:latin typeface="Calibri"/>
                <a:cs typeface="Calibri"/>
              </a:rPr>
              <a:t>d</a:t>
            </a:r>
            <a:r>
              <a:rPr sz="2000" spc="-35"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a:t>
            </a:r>
            <a:endParaRPr sz="2000" dirty="0">
              <a:latin typeface="Calibri"/>
              <a:cs typeface="Calibri"/>
            </a:endParaRPr>
          </a:p>
          <a:p>
            <a:pPr marL="12700">
              <a:lnSpc>
                <a:spcPts val="2870"/>
              </a:lnSpc>
            </a:pPr>
            <a:r>
              <a:rPr sz="2400" b="1" u="heavy" spc="-204" dirty="0">
                <a:solidFill>
                  <a:srgbClr val="001F5F"/>
                </a:solidFill>
                <a:latin typeface="Calibri"/>
                <a:cs typeface="Calibri"/>
              </a:rPr>
              <a:t>T</a:t>
            </a:r>
            <a:r>
              <a:rPr sz="2400" b="1" u="heavy" spc="-10" dirty="0">
                <a:solidFill>
                  <a:srgbClr val="001F5F"/>
                </a:solidFill>
                <a:latin typeface="Calibri"/>
                <a:cs typeface="Calibri"/>
              </a:rPr>
              <a:t>e</a:t>
            </a:r>
            <a:r>
              <a:rPr sz="2400" b="1" u="heavy" spc="-35" dirty="0">
                <a:solidFill>
                  <a:srgbClr val="001F5F"/>
                </a:solidFill>
                <a:latin typeface="Calibri"/>
                <a:cs typeface="Calibri"/>
              </a:rPr>
              <a:t>s</a:t>
            </a:r>
            <a:r>
              <a:rPr sz="2400" b="1" u="heavy" spc="-10" dirty="0">
                <a:solidFill>
                  <a:srgbClr val="001F5F"/>
                </a:solidFill>
                <a:latin typeface="Calibri"/>
                <a:cs typeface="Calibri"/>
              </a:rPr>
              <a:t>t</a:t>
            </a:r>
            <a:r>
              <a:rPr sz="2400" b="1" u="heavy" spc="15" dirty="0">
                <a:solidFill>
                  <a:srgbClr val="001F5F"/>
                </a:solidFill>
                <a:latin typeface="Calibri"/>
                <a:cs typeface="Calibri"/>
              </a:rPr>
              <a:t> </a:t>
            </a:r>
            <a:r>
              <a:rPr sz="2400" b="1" u="heavy" spc="-10" dirty="0">
                <a:solidFill>
                  <a:srgbClr val="001F5F"/>
                </a:solidFill>
                <a:latin typeface="Calibri"/>
                <a:cs typeface="Calibri"/>
              </a:rPr>
              <a:t>né</a:t>
            </a:r>
            <a:r>
              <a:rPr sz="2400" b="1" u="heavy" spc="-60" dirty="0">
                <a:solidFill>
                  <a:srgbClr val="001F5F"/>
                </a:solidFill>
                <a:latin typeface="Calibri"/>
                <a:cs typeface="Calibri"/>
              </a:rPr>
              <a:t>g</a:t>
            </a:r>
            <a:r>
              <a:rPr sz="2400" b="1" u="heavy" spc="-50" dirty="0">
                <a:solidFill>
                  <a:srgbClr val="001F5F"/>
                </a:solidFill>
                <a:latin typeface="Calibri"/>
                <a:cs typeface="Calibri"/>
              </a:rPr>
              <a:t>a</a:t>
            </a:r>
            <a:r>
              <a:rPr sz="2400" b="1" u="heavy" spc="-10" dirty="0">
                <a:solidFill>
                  <a:srgbClr val="001F5F"/>
                </a:solidFill>
                <a:latin typeface="Calibri"/>
                <a:cs typeface="Calibri"/>
              </a:rPr>
              <a:t>t</a:t>
            </a:r>
            <a:r>
              <a:rPr sz="2400" b="1" u="heavy" dirty="0">
                <a:solidFill>
                  <a:srgbClr val="001F5F"/>
                </a:solidFill>
                <a:latin typeface="Calibri"/>
                <a:cs typeface="Calibri"/>
              </a:rPr>
              <a:t>if</a:t>
            </a:r>
            <a:endParaRPr sz="2400" dirty="0">
              <a:latin typeface="Calibri"/>
              <a:cs typeface="Calibri"/>
            </a:endParaRPr>
          </a:p>
          <a:p>
            <a:pPr marL="12700">
              <a:spcBef>
                <a:spcPts val="20"/>
              </a:spcBef>
            </a:pPr>
            <a:r>
              <a:rPr sz="2000" spc="-5" dirty="0">
                <a:solidFill>
                  <a:srgbClr val="001F5F"/>
                </a:solidFill>
                <a:latin typeface="Calibri"/>
                <a:cs typeface="Calibri"/>
              </a:rPr>
              <a:t>Il n</a:t>
            </a:r>
            <a:r>
              <a:rPr sz="2000" spc="-50" dirty="0">
                <a:solidFill>
                  <a:srgbClr val="001F5F"/>
                </a:solidFill>
                <a:latin typeface="Calibri"/>
                <a:cs typeface="Calibri"/>
              </a:rPr>
              <a:t>’</a:t>
            </a:r>
            <a:r>
              <a:rPr sz="2000" spc="-10" dirty="0">
                <a:solidFill>
                  <a:srgbClr val="001F5F"/>
                </a:solidFill>
                <a:latin typeface="Calibri"/>
                <a:cs typeface="Calibri"/>
              </a:rPr>
              <a:t>y</a:t>
            </a:r>
            <a:r>
              <a:rPr sz="2000" spc="-15" dirty="0">
                <a:solidFill>
                  <a:srgbClr val="001F5F"/>
                </a:solidFill>
                <a:latin typeface="Calibri"/>
                <a:cs typeface="Calibri"/>
              </a:rPr>
              <a:t> </a:t>
            </a:r>
            <a:r>
              <a:rPr sz="2000" spc="-10" dirty="0">
                <a:solidFill>
                  <a:srgbClr val="001F5F"/>
                </a:solidFill>
                <a:latin typeface="Calibri"/>
                <a:cs typeface="Calibri"/>
              </a:rPr>
              <a:t>a</a:t>
            </a:r>
            <a:r>
              <a:rPr sz="2000" spc="5"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o</a:t>
            </a:r>
            <a:r>
              <a:rPr sz="2000" spc="-5" dirty="0">
                <a:solidFill>
                  <a:srgbClr val="001F5F"/>
                </a:solidFill>
                <a:latin typeface="Calibri"/>
                <a:cs typeface="Calibri"/>
              </a:rPr>
              <a:t>n</a:t>
            </a:r>
            <a:r>
              <a:rPr sz="2000" spc="-10" dirty="0">
                <a:solidFill>
                  <a:srgbClr val="001F5F"/>
                </a:solidFill>
                <a:latin typeface="Calibri"/>
                <a:cs typeface="Calibri"/>
              </a:rPr>
              <a:t>c</a:t>
            </a:r>
            <a:r>
              <a:rPr sz="2000" spc="-25" dirty="0">
                <a:solidFill>
                  <a:srgbClr val="001F5F"/>
                </a:solidFill>
                <a:latin typeface="Calibri"/>
                <a:cs typeface="Calibri"/>
              </a:rPr>
              <a:t> </a:t>
            </a:r>
            <a:r>
              <a:rPr sz="2000" spc="-10" dirty="0">
                <a:solidFill>
                  <a:srgbClr val="001F5F"/>
                </a:solidFill>
                <a:latin typeface="Calibri"/>
                <a:cs typeface="Calibri"/>
              </a:rPr>
              <a:t>pas</a:t>
            </a:r>
            <a:r>
              <a:rPr sz="2000" spc="15" dirty="0">
                <a:solidFill>
                  <a:srgbClr val="001F5F"/>
                </a:solidFill>
                <a:latin typeface="Calibri"/>
                <a:cs typeface="Calibri"/>
              </a:rPr>
              <a:t> </a:t>
            </a:r>
            <a:r>
              <a:rPr sz="2000" spc="-10" dirty="0">
                <a:solidFill>
                  <a:srgbClr val="001F5F"/>
                </a:solidFill>
                <a:latin typeface="Calibri"/>
                <a:cs typeface="Calibri"/>
              </a:rPr>
              <a:t>d</a:t>
            </a:r>
            <a:r>
              <a:rPr sz="2000" spc="-145" dirty="0">
                <a:solidFill>
                  <a:srgbClr val="001F5F"/>
                </a:solidFill>
                <a:latin typeface="Calibri"/>
                <a:cs typeface="Calibri"/>
              </a:rPr>
              <a:t>’</a:t>
            </a:r>
            <a:r>
              <a:rPr sz="2000" spc="-10" dirty="0">
                <a:solidFill>
                  <a:srgbClr val="001F5F"/>
                </a:solidFill>
                <a:latin typeface="Calibri"/>
                <a:cs typeface="Calibri"/>
              </a:rPr>
              <a:t>a</a:t>
            </a:r>
            <a:r>
              <a:rPr sz="2000" spc="-25" dirty="0">
                <a:solidFill>
                  <a:srgbClr val="001F5F"/>
                </a:solidFill>
                <a:latin typeface="Calibri"/>
                <a:cs typeface="Calibri"/>
              </a:rPr>
              <a:t>n</a:t>
            </a:r>
            <a:r>
              <a:rPr sz="2000" spc="-10" dirty="0">
                <a:solidFill>
                  <a:srgbClr val="001F5F"/>
                </a:solidFill>
                <a:latin typeface="Calibri"/>
                <a:cs typeface="Calibri"/>
              </a:rPr>
              <a:t>ti</a:t>
            </a:r>
            <a:r>
              <a:rPr sz="2000" spc="-40" dirty="0">
                <a:solidFill>
                  <a:srgbClr val="001F5F"/>
                </a:solidFill>
                <a:latin typeface="Calibri"/>
                <a:cs typeface="Calibri"/>
              </a:rPr>
              <a:t>c</a:t>
            </a:r>
            <a:r>
              <a:rPr sz="2000" spc="-10" dirty="0">
                <a:solidFill>
                  <a:srgbClr val="001F5F"/>
                </a:solidFill>
                <a:latin typeface="Calibri"/>
                <a:cs typeface="Calibri"/>
              </a:rPr>
              <a:t>or</a:t>
            </a:r>
            <a:r>
              <a:rPr sz="2000" spc="-5" dirty="0">
                <a:solidFill>
                  <a:srgbClr val="001F5F"/>
                </a:solidFill>
                <a:latin typeface="Calibri"/>
                <a:cs typeface="Calibri"/>
              </a:rPr>
              <a:t>p</a:t>
            </a:r>
            <a:r>
              <a:rPr sz="2000" spc="-10" dirty="0">
                <a:solidFill>
                  <a:srgbClr val="001F5F"/>
                </a:solidFill>
                <a:latin typeface="Calibri"/>
                <a:cs typeface="Calibri"/>
              </a:rPr>
              <a:t>s</a:t>
            </a:r>
            <a:r>
              <a:rPr sz="2000" spc="-15" dirty="0">
                <a:solidFill>
                  <a:srgbClr val="001F5F"/>
                </a:solidFill>
                <a:latin typeface="Calibri"/>
                <a:cs typeface="Calibri"/>
              </a:rPr>
              <a:t> </a:t>
            </a:r>
            <a:r>
              <a:rPr sz="2000" spc="-5" dirty="0">
                <a:solidFill>
                  <a:srgbClr val="001F5F"/>
                </a:solidFill>
                <a:latin typeface="Calibri"/>
                <a:cs typeface="Calibri"/>
              </a:rPr>
              <a:t>a</a:t>
            </a:r>
            <a:r>
              <a:rPr sz="2000" spc="-35" dirty="0">
                <a:solidFill>
                  <a:srgbClr val="001F5F"/>
                </a:solidFill>
                <a:latin typeface="Calibri"/>
                <a:cs typeface="Calibri"/>
              </a:rPr>
              <a:t>n</a:t>
            </a:r>
            <a:r>
              <a:rPr sz="2000" spc="-10" dirty="0">
                <a:solidFill>
                  <a:srgbClr val="001F5F"/>
                </a:solidFill>
                <a:latin typeface="Calibri"/>
                <a:cs typeface="Calibri"/>
              </a:rPr>
              <a:t>t</a:t>
            </a:r>
            <a:r>
              <a:rPr sz="2000" spc="25" dirty="0">
                <a:solidFill>
                  <a:srgbClr val="001F5F"/>
                </a:solidFill>
                <a:latin typeface="Calibri"/>
                <a:cs typeface="Calibri"/>
              </a:rPr>
              <a:t>i</a:t>
            </a:r>
            <a:r>
              <a:rPr sz="2000" spc="-25" dirty="0">
                <a:solidFill>
                  <a:srgbClr val="001F5F"/>
                </a:solidFill>
                <a:latin typeface="Calibri"/>
                <a:cs typeface="Calibri"/>
              </a:rPr>
              <a:t>-</a:t>
            </a:r>
            <a:r>
              <a:rPr sz="2000" spc="-15" dirty="0">
                <a:solidFill>
                  <a:srgbClr val="001F5F"/>
                </a:solidFill>
                <a:latin typeface="Calibri"/>
                <a:cs typeface="Calibri"/>
              </a:rPr>
              <a:t>VIH</a:t>
            </a:r>
            <a:r>
              <a:rPr sz="2000" dirty="0">
                <a:solidFill>
                  <a:srgbClr val="001F5F"/>
                </a:solidFill>
                <a:latin typeface="Calibri"/>
                <a:cs typeface="Calibri"/>
              </a:rPr>
              <a:t> </a:t>
            </a:r>
            <a:r>
              <a:rPr sz="2000" spc="30" dirty="0">
                <a:solidFill>
                  <a:srgbClr val="001F5F"/>
                </a:solidFill>
                <a:latin typeface="Calibri"/>
                <a:cs typeface="Calibri"/>
              </a:rPr>
              <a:t> </a:t>
            </a:r>
            <a:r>
              <a:rPr sz="2000" spc="-5" dirty="0">
                <a:solidFill>
                  <a:srgbClr val="001F5F"/>
                </a:solidFill>
                <a:latin typeface="Calibri"/>
                <a:cs typeface="Calibri"/>
              </a:rPr>
              <a:t>d</a:t>
            </a:r>
            <a:r>
              <a:rPr sz="2000" spc="-20" dirty="0">
                <a:solidFill>
                  <a:srgbClr val="001F5F"/>
                </a:solidFill>
                <a:latin typeface="Calibri"/>
                <a:cs typeface="Calibri"/>
              </a:rPr>
              <a:t>é</a:t>
            </a:r>
            <a:r>
              <a:rPr sz="2000" spc="-30"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c</a:t>
            </a:r>
            <a:r>
              <a:rPr sz="2000" spc="-35" dirty="0">
                <a:solidFill>
                  <a:srgbClr val="001F5F"/>
                </a:solidFill>
                <a:latin typeface="Calibri"/>
                <a:cs typeface="Calibri"/>
              </a:rPr>
              <a:t>t</a:t>
            </a:r>
            <a:r>
              <a:rPr sz="2000" spc="-20" dirty="0">
                <a:solidFill>
                  <a:srgbClr val="001F5F"/>
                </a:solidFill>
                <a:latin typeface="Calibri"/>
                <a:cs typeface="Calibri"/>
              </a:rPr>
              <a:t>é</a:t>
            </a:r>
            <a:r>
              <a:rPr sz="2000" spc="-10" dirty="0">
                <a:solidFill>
                  <a:srgbClr val="001F5F"/>
                </a:solidFill>
                <a:latin typeface="Calibri"/>
                <a:cs typeface="Calibri"/>
              </a:rPr>
              <a:t>s</a:t>
            </a:r>
            <a:r>
              <a:rPr sz="2000" spc="60" dirty="0">
                <a:solidFill>
                  <a:srgbClr val="001F5F"/>
                </a:solidFill>
                <a:latin typeface="Calibri"/>
                <a:cs typeface="Calibri"/>
              </a:rPr>
              <a:t> </a:t>
            </a:r>
            <a:r>
              <a:rPr sz="2000" spc="-10" dirty="0">
                <a:solidFill>
                  <a:srgbClr val="001F5F"/>
                </a:solidFill>
                <a:latin typeface="Calibri"/>
                <a:cs typeface="Calibri"/>
              </a:rPr>
              <a:t>par</a:t>
            </a:r>
            <a:r>
              <a:rPr lang="fr-FR" sz="2000" dirty="0">
                <a:latin typeface="Calibri"/>
                <a:cs typeface="Calibri"/>
              </a:rPr>
              <a:t> le test</a:t>
            </a:r>
            <a:endParaRPr sz="2000" dirty="0">
              <a:latin typeface="Calibri"/>
              <a:cs typeface="Calibri"/>
            </a:endParaRPr>
          </a:p>
          <a:p>
            <a:pPr marL="355600" marR="1181735" indent="-342900">
              <a:buClr>
                <a:srgbClr val="001F5F"/>
              </a:buClr>
              <a:buFont typeface="Arial"/>
              <a:buChar char="•"/>
              <a:tabLst>
                <a:tab pos="194945" algn="l"/>
              </a:tabLst>
            </a:pPr>
            <a:r>
              <a:rPr sz="2000" spc="-10" dirty="0">
                <a:solidFill>
                  <a:srgbClr val="001F5F"/>
                </a:solidFill>
                <a:latin typeface="Calibri"/>
                <a:cs typeface="Calibri"/>
              </a:rPr>
              <a:t>Soit</a:t>
            </a:r>
            <a:r>
              <a:rPr sz="2000" spc="25" dirty="0">
                <a:solidFill>
                  <a:srgbClr val="001F5F"/>
                </a:solidFill>
                <a:latin typeface="Calibri"/>
                <a:cs typeface="Calibri"/>
              </a:rPr>
              <a:t> </a:t>
            </a:r>
            <a:r>
              <a:rPr sz="2000" spc="-10" dirty="0">
                <a:solidFill>
                  <a:srgbClr val="001F5F"/>
                </a:solidFill>
                <a:latin typeface="Calibri"/>
                <a:cs typeface="Calibri"/>
              </a:rPr>
              <a:t>pa</a:t>
            </a:r>
            <a:r>
              <a:rPr sz="2000" spc="-30" dirty="0">
                <a:solidFill>
                  <a:srgbClr val="001F5F"/>
                </a:solidFill>
                <a:latin typeface="Calibri"/>
                <a:cs typeface="Calibri"/>
              </a:rPr>
              <a:t>r</a:t>
            </a:r>
            <a:r>
              <a:rPr sz="2000" spc="-10" dirty="0">
                <a:solidFill>
                  <a:srgbClr val="001F5F"/>
                </a:solidFill>
                <a:latin typeface="Calibri"/>
                <a:cs typeface="Calibri"/>
              </a:rPr>
              <a:t>ce</a:t>
            </a:r>
            <a:r>
              <a:rPr sz="2000" spc="-15" dirty="0">
                <a:solidFill>
                  <a:srgbClr val="001F5F"/>
                </a:solidFill>
                <a:latin typeface="Calibri"/>
                <a:cs typeface="Calibri"/>
              </a:rPr>
              <a:t> </a:t>
            </a:r>
            <a:r>
              <a:rPr sz="2000" spc="-5" dirty="0">
                <a:solidFill>
                  <a:srgbClr val="001F5F"/>
                </a:solidFill>
                <a:latin typeface="Calibri"/>
                <a:cs typeface="Calibri"/>
              </a:rPr>
              <a:t>q</a:t>
            </a:r>
            <a:r>
              <a:rPr sz="2000" spc="-10" dirty="0">
                <a:solidFill>
                  <a:srgbClr val="001F5F"/>
                </a:solidFill>
                <a:latin typeface="Calibri"/>
                <a:cs typeface="Calibri"/>
              </a:rPr>
              <a:t>u</a:t>
            </a:r>
            <a:r>
              <a:rPr sz="2000" spc="-5" dirty="0">
                <a:solidFill>
                  <a:srgbClr val="001F5F"/>
                </a:solidFill>
                <a:latin typeface="Calibri"/>
                <a:cs typeface="Calibri"/>
              </a:rPr>
              <a:t>’</a:t>
            </a:r>
            <a:r>
              <a:rPr sz="2000" dirty="0">
                <a:solidFill>
                  <a:srgbClr val="001F5F"/>
                </a:solidFill>
                <a:latin typeface="Calibri"/>
                <a:cs typeface="Calibri"/>
              </a:rPr>
              <a:t>il</a:t>
            </a:r>
            <a:r>
              <a:rPr sz="2000" spc="-5" dirty="0">
                <a:solidFill>
                  <a:srgbClr val="001F5F"/>
                </a:solidFill>
                <a:latin typeface="Calibri"/>
                <a:cs typeface="Calibri"/>
              </a:rPr>
              <a:t> n</a:t>
            </a:r>
            <a:r>
              <a:rPr sz="2000" spc="-50" dirty="0">
                <a:solidFill>
                  <a:srgbClr val="001F5F"/>
                </a:solidFill>
                <a:latin typeface="Calibri"/>
                <a:cs typeface="Calibri"/>
              </a:rPr>
              <a:t>’</a:t>
            </a:r>
            <a:r>
              <a:rPr sz="2000" spc="-10" dirty="0">
                <a:solidFill>
                  <a:srgbClr val="001F5F"/>
                </a:solidFill>
                <a:latin typeface="Calibri"/>
                <a:cs typeface="Calibri"/>
              </a:rPr>
              <a:t>y</a:t>
            </a:r>
            <a:r>
              <a:rPr sz="2000" spc="5" dirty="0">
                <a:solidFill>
                  <a:srgbClr val="001F5F"/>
                </a:solidFill>
                <a:latin typeface="Calibri"/>
                <a:cs typeface="Calibri"/>
              </a:rPr>
              <a:t> </a:t>
            </a:r>
            <a:r>
              <a:rPr sz="2000" spc="-10" dirty="0">
                <a:solidFill>
                  <a:srgbClr val="001F5F"/>
                </a:solidFill>
                <a:latin typeface="Calibri"/>
                <a:cs typeface="Calibri"/>
              </a:rPr>
              <a:t>a pas</a:t>
            </a:r>
            <a:r>
              <a:rPr sz="2000" spc="20" dirty="0">
                <a:solidFill>
                  <a:srgbClr val="001F5F"/>
                </a:solidFill>
                <a:latin typeface="Calibri"/>
                <a:cs typeface="Calibri"/>
              </a:rPr>
              <a:t> </a:t>
            </a:r>
            <a:r>
              <a:rPr sz="2000" spc="-10" dirty="0">
                <a:solidFill>
                  <a:srgbClr val="001F5F"/>
                </a:solidFill>
                <a:latin typeface="Calibri"/>
                <a:cs typeface="Calibri"/>
              </a:rPr>
              <a:t>de </a:t>
            </a:r>
            <a:r>
              <a:rPr sz="2000" spc="-20" dirty="0">
                <a:solidFill>
                  <a:srgbClr val="001F5F"/>
                </a:solidFill>
                <a:latin typeface="Calibri"/>
                <a:cs typeface="Calibri"/>
              </a:rPr>
              <a:t>v</a:t>
            </a:r>
            <a:r>
              <a:rPr sz="2000" spc="-10" dirty="0">
                <a:solidFill>
                  <a:srgbClr val="001F5F"/>
                </a:solidFill>
                <a:latin typeface="Calibri"/>
                <a:cs typeface="Calibri"/>
              </a:rPr>
              <a:t>irus</a:t>
            </a:r>
            <a:r>
              <a:rPr sz="2000" spc="15" dirty="0">
                <a:solidFill>
                  <a:srgbClr val="001F5F"/>
                </a:solidFill>
                <a:latin typeface="Calibri"/>
                <a:cs typeface="Calibri"/>
              </a:rPr>
              <a:t> </a:t>
            </a:r>
            <a:r>
              <a:rPr sz="2000" spc="-10" dirty="0">
                <a:solidFill>
                  <a:srgbClr val="001F5F"/>
                </a:solidFill>
                <a:latin typeface="Calibri"/>
                <a:cs typeface="Calibri"/>
              </a:rPr>
              <a:t>VIH</a:t>
            </a:r>
            <a:r>
              <a:rPr sz="2000" spc="-5" dirty="0">
                <a:solidFill>
                  <a:srgbClr val="001F5F"/>
                </a:solidFill>
                <a:latin typeface="Calibri"/>
                <a:cs typeface="Calibri"/>
              </a:rPr>
              <a:t> </a:t>
            </a:r>
            <a:r>
              <a:rPr sz="2000" spc="-45" dirty="0">
                <a:solidFill>
                  <a:srgbClr val="001F5F"/>
                </a:solidFill>
                <a:latin typeface="Calibri"/>
                <a:cs typeface="Calibri"/>
              </a:rPr>
              <a:t>ef</a:t>
            </a:r>
            <a:r>
              <a:rPr sz="2000" spc="-70" dirty="0">
                <a:solidFill>
                  <a:srgbClr val="001F5F"/>
                </a:solidFill>
                <a:latin typeface="Calibri"/>
                <a:cs typeface="Calibri"/>
              </a:rPr>
              <a:t>f</a:t>
            </a:r>
            <a:r>
              <a:rPr sz="2000" spc="-20" dirty="0">
                <a:solidFill>
                  <a:srgbClr val="001F5F"/>
                </a:solidFill>
                <a:latin typeface="Calibri"/>
                <a:cs typeface="Calibri"/>
              </a:rPr>
              <a:t>e</a:t>
            </a:r>
            <a:r>
              <a:rPr sz="2000" spc="-10" dirty="0">
                <a:solidFill>
                  <a:srgbClr val="001F5F"/>
                </a:solidFill>
                <a:latin typeface="Calibri"/>
                <a:cs typeface="Calibri"/>
              </a:rPr>
              <a:t>cti</a:t>
            </a:r>
            <a:r>
              <a:rPr sz="2000" spc="-45" dirty="0">
                <a:solidFill>
                  <a:srgbClr val="001F5F"/>
                </a:solidFill>
                <a:latin typeface="Calibri"/>
                <a:cs typeface="Calibri"/>
              </a:rPr>
              <a:t>v</a:t>
            </a:r>
            <a:r>
              <a:rPr sz="2000" dirty="0">
                <a:solidFill>
                  <a:srgbClr val="001F5F"/>
                </a:solidFill>
                <a:latin typeface="Calibri"/>
                <a:cs typeface="Calibri"/>
              </a:rPr>
              <a:t>e</a:t>
            </a:r>
            <a:r>
              <a:rPr sz="2000" spc="-30" dirty="0">
                <a:solidFill>
                  <a:srgbClr val="001F5F"/>
                </a:solidFill>
                <a:latin typeface="Calibri"/>
                <a:cs typeface="Calibri"/>
              </a:rPr>
              <a:t>m</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a:t>
            </a:r>
            <a:endParaRPr sz="2000" dirty="0">
              <a:latin typeface="Calibri"/>
              <a:cs typeface="Calibri"/>
            </a:endParaRPr>
          </a:p>
          <a:p>
            <a:pPr marL="355600" marR="86360" indent="-342900">
              <a:buClr>
                <a:srgbClr val="001F5F"/>
              </a:buClr>
              <a:buFont typeface="Arial"/>
              <a:buChar char="•"/>
              <a:tabLst>
                <a:tab pos="194945" algn="l"/>
              </a:tabLst>
            </a:pPr>
            <a:r>
              <a:rPr sz="2000" spc="-10" dirty="0">
                <a:solidFill>
                  <a:srgbClr val="001F5F"/>
                </a:solidFill>
                <a:latin typeface="Calibri"/>
                <a:cs typeface="Calibri"/>
              </a:rPr>
              <a:t>Soit</a:t>
            </a:r>
            <a:r>
              <a:rPr sz="2000" spc="25" dirty="0">
                <a:solidFill>
                  <a:srgbClr val="001F5F"/>
                </a:solidFill>
                <a:latin typeface="Calibri"/>
                <a:cs typeface="Calibri"/>
              </a:rPr>
              <a:t> </a:t>
            </a:r>
            <a:r>
              <a:rPr sz="2000" spc="-10" dirty="0">
                <a:solidFill>
                  <a:srgbClr val="001F5F"/>
                </a:solidFill>
                <a:latin typeface="Calibri"/>
                <a:cs typeface="Calibri"/>
              </a:rPr>
              <a:t>pa</a:t>
            </a:r>
            <a:r>
              <a:rPr sz="2000" spc="-30" dirty="0">
                <a:solidFill>
                  <a:srgbClr val="001F5F"/>
                </a:solidFill>
                <a:latin typeface="Calibri"/>
                <a:cs typeface="Calibri"/>
              </a:rPr>
              <a:t>r</a:t>
            </a:r>
            <a:r>
              <a:rPr sz="2000" spc="-10" dirty="0">
                <a:solidFill>
                  <a:srgbClr val="001F5F"/>
                </a:solidFill>
                <a:latin typeface="Calibri"/>
                <a:cs typeface="Calibri"/>
              </a:rPr>
              <a:t>ce</a:t>
            </a:r>
            <a:r>
              <a:rPr sz="2000" spc="-15" dirty="0">
                <a:solidFill>
                  <a:srgbClr val="001F5F"/>
                </a:solidFill>
                <a:latin typeface="Calibri"/>
                <a:cs typeface="Calibri"/>
              </a:rPr>
              <a:t> </a:t>
            </a:r>
            <a:r>
              <a:rPr sz="2000" spc="-5" dirty="0">
                <a:solidFill>
                  <a:srgbClr val="001F5F"/>
                </a:solidFill>
                <a:latin typeface="Calibri"/>
                <a:cs typeface="Calibri"/>
              </a:rPr>
              <a:t>q</a:t>
            </a:r>
            <a:r>
              <a:rPr sz="2000" spc="-10" dirty="0">
                <a:solidFill>
                  <a:srgbClr val="001F5F"/>
                </a:solidFill>
                <a:latin typeface="Calibri"/>
                <a:cs typeface="Calibri"/>
              </a:rPr>
              <a:t>ue les</a:t>
            </a:r>
            <a:r>
              <a:rPr sz="2000" spc="30" dirty="0">
                <a:solidFill>
                  <a:srgbClr val="001F5F"/>
                </a:solidFill>
                <a:latin typeface="Calibri"/>
                <a:cs typeface="Calibri"/>
              </a:rPr>
              <a:t> </a:t>
            </a:r>
            <a:r>
              <a:rPr sz="2000" spc="-10" dirty="0">
                <a:solidFill>
                  <a:srgbClr val="001F5F"/>
                </a:solidFill>
                <a:latin typeface="Calibri"/>
                <a:cs typeface="Calibri"/>
              </a:rPr>
              <a:t>a</a:t>
            </a:r>
            <a:r>
              <a:rPr sz="2000" spc="-25" dirty="0">
                <a:solidFill>
                  <a:srgbClr val="001F5F"/>
                </a:solidFill>
                <a:latin typeface="Calibri"/>
                <a:cs typeface="Calibri"/>
              </a:rPr>
              <a:t>n</a:t>
            </a:r>
            <a:r>
              <a:rPr sz="2000" spc="-10" dirty="0">
                <a:solidFill>
                  <a:srgbClr val="001F5F"/>
                </a:solidFill>
                <a:latin typeface="Calibri"/>
                <a:cs typeface="Calibri"/>
              </a:rPr>
              <a:t>ti</a:t>
            </a:r>
            <a:r>
              <a:rPr sz="2000" spc="-35" dirty="0">
                <a:solidFill>
                  <a:srgbClr val="001F5F"/>
                </a:solidFill>
                <a:latin typeface="Calibri"/>
                <a:cs typeface="Calibri"/>
              </a:rPr>
              <a:t>c</a:t>
            </a:r>
            <a:r>
              <a:rPr sz="2000" spc="-10" dirty="0">
                <a:solidFill>
                  <a:srgbClr val="001F5F"/>
                </a:solidFill>
                <a:latin typeface="Calibri"/>
                <a:cs typeface="Calibri"/>
              </a:rPr>
              <a:t>or</a:t>
            </a:r>
            <a:r>
              <a:rPr sz="2000" spc="-5" dirty="0">
                <a:solidFill>
                  <a:srgbClr val="001F5F"/>
                </a:solidFill>
                <a:latin typeface="Calibri"/>
                <a:cs typeface="Calibri"/>
              </a:rPr>
              <a:t>p</a:t>
            </a:r>
            <a:r>
              <a:rPr sz="2000" spc="-10" dirty="0">
                <a:solidFill>
                  <a:srgbClr val="001F5F"/>
                </a:solidFill>
                <a:latin typeface="Calibri"/>
                <a:cs typeface="Calibri"/>
              </a:rPr>
              <a:t>s</a:t>
            </a:r>
            <a:r>
              <a:rPr sz="2000" spc="15" dirty="0">
                <a:solidFill>
                  <a:srgbClr val="001F5F"/>
                </a:solidFill>
                <a:latin typeface="Calibri"/>
                <a:cs typeface="Calibri"/>
              </a:rPr>
              <a:t> </a:t>
            </a:r>
            <a:r>
              <a:rPr sz="2000" spc="-10" dirty="0">
                <a:solidFill>
                  <a:srgbClr val="001F5F"/>
                </a:solidFill>
                <a:latin typeface="Calibri"/>
                <a:cs typeface="Calibri"/>
              </a:rPr>
              <a:t>ne so</a:t>
            </a:r>
            <a:r>
              <a:rPr sz="2000" spc="-30"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 </a:t>
            </a:r>
            <a:r>
              <a:rPr sz="2000" spc="-10" dirty="0">
                <a:solidFill>
                  <a:srgbClr val="001F5F"/>
                </a:solidFill>
                <a:latin typeface="Calibri"/>
                <a:cs typeface="Calibri"/>
              </a:rPr>
              <a:t>pas</a:t>
            </a:r>
            <a:r>
              <a:rPr sz="2000" spc="-5"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n</a:t>
            </a:r>
            <a:r>
              <a:rPr sz="2000" spc="-40" dirty="0">
                <a:solidFill>
                  <a:srgbClr val="001F5F"/>
                </a:solidFill>
                <a:latin typeface="Calibri"/>
                <a:cs typeface="Calibri"/>
              </a:rPr>
              <a:t>c</a:t>
            </a:r>
            <a:r>
              <a:rPr sz="2000" spc="-15" dirty="0">
                <a:solidFill>
                  <a:srgbClr val="001F5F"/>
                </a:solidFill>
                <a:latin typeface="Calibri"/>
                <a:cs typeface="Calibri"/>
              </a:rPr>
              <a:t>o</a:t>
            </a:r>
            <a:r>
              <a:rPr sz="2000" spc="-35" dirty="0">
                <a:solidFill>
                  <a:srgbClr val="001F5F"/>
                </a:solidFill>
                <a:latin typeface="Calibri"/>
                <a:cs typeface="Calibri"/>
              </a:rPr>
              <a:t>r</a:t>
            </a:r>
            <a:r>
              <a:rPr sz="2000" spc="-10" dirty="0">
                <a:solidFill>
                  <a:srgbClr val="001F5F"/>
                </a:solidFill>
                <a:latin typeface="Calibri"/>
                <a:cs typeface="Calibri"/>
              </a:rPr>
              <a:t>e</a:t>
            </a:r>
            <a:r>
              <a:rPr sz="2000" spc="-5" dirty="0">
                <a:solidFill>
                  <a:srgbClr val="001F5F"/>
                </a:solidFill>
                <a:latin typeface="Calibri"/>
                <a:cs typeface="Calibri"/>
              </a:rPr>
              <a:t> </a:t>
            </a:r>
            <a:r>
              <a:rPr sz="2000" spc="-70" dirty="0">
                <a:solidFill>
                  <a:srgbClr val="001F5F"/>
                </a:solidFill>
                <a:latin typeface="Calibri"/>
                <a:cs typeface="Calibri"/>
              </a:rPr>
              <a:t>f</a:t>
            </a:r>
            <a:r>
              <a:rPr sz="2000" spc="-10" dirty="0">
                <a:solidFill>
                  <a:srgbClr val="001F5F"/>
                </a:solidFill>
                <a:latin typeface="Calibri"/>
                <a:cs typeface="Calibri"/>
              </a:rPr>
              <a:t>a</a:t>
            </a:r>
            <a:r>
              <a:rPr sz="2000" spc="-5" dirty="0">
                <a:solidFill>
                  <a:srgbClr val="001F5F"/>
                </a:solidFill>
                <a:latin typeface="Calibri"/>
                <a:cs typeface="Calibri"/>
              </a:rPr>
              <a:t>b</a:t>
            </a:r>
            <a:r>
              <a:rPr sz="2000" spc="-10" dirty="0">
                <a:solidFill>
                  <a:srgbClr val="001F5F"/>
                </a:solidFill>
                <a:latin typeface="Calibri"/>
                <a:cs typeface="Calibri"/>
              </a:rPr>
              <a:t>riqu</a:t>
            </a:r>
            <a:r>
              <a:rPr sz="2000" spc="-20" dirty="0">
                <a:solidFill>
                  <a:srgbClr val="001F5F"/>
                </a:solidFill>
                <a:latin typeface="Calibri"/>
                <a:cs typeface="Calibri"/>
              </a:rPr>
              <a:t>é</a:t>
            </a:r>
            <a:r>
              <a:rPr sz="2000" spc="-10" dirty="0">
                <a:solidFill>
                  <a:srgbClr val="001F5F"/>
                </a:solidFill>
                <a:latin typeface="Calibri"/>
                <a:cs typeface="Calibri"/>
              </a:rPr>
              <a:t>s</a:t>
            </a:r>
            <a:r>
              <a:rPr sz="2000" spc="35" dirty="0">
                <a:solidFill>
                  <a:srgbClr val="001F5F"/>
                </a:solidFill>
                <a:latin typeface="Calibri"/>
                <a:cs typeface="Calibri"/>
              </a:rPr>
              <a:t> </a:t>
            </a:r>
            <a:r>
              <a:rPr sz="2000" spc="-20" dirty="0">
                <a:solidFill>
                  <a:srgbClr val="001F5F"/>
                </a:solidFill>
                <a:latin typeface="Calibri"/>
                <a:cs typeface="Calibri"/>
              </a:rPr>
              <a:t>e</a:t>
            </a:r>
            <a:r>
              <a:rPr sz="2000" spc="-15" dirty="0">
                <a:solidFill>
                  <a:srgbClr val="001F5F"/>
                </a:solidFill>
                <a:latin typeface="Calibri"/>
                <a:cs typeface="Calibri"/>
              </a:rPr>
              <a:t>n</a:t>
            </a:r>
            <a:r>
              <a:rPr sz="2000" dirty="0">
                <a:solidFill>
                  <a:srgbClr val="001F5F"/>
                </a:solidFill>
                <a:latin typeface="Calibri"/>
                <a:cs typeface="Calibri"/>
              </a:rPr>
              <a:t> </a:t>
            </a:r>
            <a:r>
              <a:rPr sz="2000" spc="-35" dirty="0">
                <a:solidFill>
                  <a:srgbClr val="001F5F"/>
                </a:solidFill>
                <a:latin typeface="Calibri"/>
                <a:cs typeface="Calibri"/>
              </a:rPr>
              <a:t>c</a:t>
            </a:r>
            <a:r>
              <a:rPr sz="2000" spc="-10" dirty="0">
                <a:solidFill>
                  <a:srgbClr val="001F5F"/>
                </a:solidFill>
                <a:latin typeface="Calibri"/>
                <a:cs typeface="Calibri"/>
              </a:rPr>
              <a:t>as</a:t>
            </a:r>
            <a:r>
              <a:rPr sz="2000" spc="15" dirty="0">
                <a:solidFill>
                  <a:srgbClr val="001F5F"/>
                </a:solidFill>
                <a:latin typeface="Calibri"/>
                <a:cs typeface="Calibri"/>
              </a:rPr>
              <a:t> </a:t>
            </a:r>
            <a:r>
              <a:rPr sz="2000" spc="-10" dirty="0">
                <a:solidFill>
                  <a:srgbClr val="001F5F"/>
                </a:solidFill>
                <a:latin typeface="Calibri"/>
                <a:cs typeface="Calibri"/>
              </a:rPr>
              <a:t>d</a:t>
            </a:r>
            <a:r>
              <a:rPr sz="2000" spc="-145" dirty="0">
                <a:solidFill>
                  <a:srgbClr val="001F5F"/>
                </a:solidFill>
                <a:latin typeface="Calibri"/>
                <a:cs typeface="Calibri"/>
              </a:rPr>
              <a:t>’</a:t>
            </a:r>
            <a:r>
              <a:rPr sz="2000" spc="-45" dirty="0">
                <a:solidFill>
                  <a:srgbClr val="001F5F"/>
                </a:solidFill>
                <a:latin typeface="Calibri"/>
                <a:cs typeface="Calibri"/>
              </a:rPr>
              <a:t>e</a:t>
            </a:r>
            <a:r>
              <a:rPr sz="2000" spc="-10" dirty="0">
                <a:solidFill>
                  <a:srgbClr val="001F5F"/>
                </a:solidFill>
                <a:latin typeface="Calibri"/>
                <a:cs typeface="Calibri"/>
              </a:rPr>
              <a:t>xp</a:t>
            </a:r>
            <a:r>
              <a:rPr sz="2000" spc="-15" dirty="0">
                <a:solidFill>
                  <a:srgbClr val="001F5F"/>
                </a:solidFill>
                <a:latin typeface="Calibri"/>
                <a:cs typeface="Calibri"/>
              </a:rPr>
              <a:t>o</a:t>
            </a:r>
            <a:r>
              <a:rPr sz="2000" spc="-20" dirty="0">
                <a:solidFill>
                  <a:srgbClr val="001F5F"/>
                </a:solidFill>
                <a:latin typeface="Calibri"/>
                <a:cs typeface="Calibri"/>
              </a:rPr>
              <a:t>s</a:t>
            </a:r>
            <a:r>
              <a:rPr sz="2000" spc="-10" dirty="0">
                <a:solidFill>
                  <a:srgbClr val="001F5F"/>
                </a:solidFill>
                <a:latin typeface="Calibri"/>
                <a:cs typeface="Calibri"/>
              </a:rPr>
              <a:t>ition</a:t>
            </a:r>
            <a:r>
              <a:rPr sz="2000" spc="35"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e</a:t>
            </a:r>
            <a:r>
              <a:rPr sz="2000" spc="-10" dirty="0">
                <a:solidFill>
                  <a:srgbClr val="001F5F"/>
                </a:solidFill>
                <a:latin typeface="Calibri"/>
                <a:cs typeface="Calibri"/>
              </a:rPr>
              <a:t>puis</a:t>
            </a:r>
            <a:r>
              <a:rPr sz="2000" spc="-20" dirty="0">
                <a:solidFill>
                  <a:srgbClr val="001F5F"/>
                </a:solidFill>
                <a:latin typeface="Calibri"/>
                <a:cs typeface="Calibri"/>
              </a:rPr>
              <a:t> </a:t>
            </a:r>
            <a:r>
              <a:rPr sz="2000" spc="-10" dirty="0">
                <a:solidFill>
                  <a:srgbClr val="001F5F"/>
                </a:solidFill>
                <a:latin typeface="Calibri"/>
                <a:cs typeface="Calibri"/>
              </a:rPr>
              <a:t>moins</a:t>
            </a:r>
            <a:r>
              <a:rPr sz="2000" spc="10"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15" dirty="0">
                <a:solidFill>
                  <a:srgbClr val="001F5F"/>
                </a:solidFill>
                <a:latin typeface="Calibri"/>
                <a:cs typeface="Calibri"/>
              </a:rPr>
              <a:t>3</a:t>
            </a:r>
            <a:r>
              <a:rPr sz="2000" spc="-5" dirty="0">
                <a:solidFill>
                  <a:srgbClr val="001F5F"/>
                </a:solidFill>
                <a:latin typeface="Calibri"/>
                <a:cs typeface="Calibri"/>
              </a:rPr>
              <a:t> </a:t>
            </a:r>
            <a:r>
              <a:rPr sz="2000" spc="-30" dirty="0">
                <a:solidFill>
                  <a:srgbClr val="001F5F"/>
                </a:solidFill>
                <a:latin typeface="Calibri"/>
                <a:cs typeface="Calibri"/>
              </a:rPr>
              <a:t>m</a:t>
            </a:r>
            <a:r>
              <a:rPr sz="2000" spc="-10" dirty="0">
                <a:solidFill>
                  <a:srgbClr val="001F5F"/>
                </a:solidFill>
                <a:latin typeface="Calibri"/>
                <a:cs typeface="Calibri"/>
              </a:rPr>
              <a:t>oi</a:t>
            </a:r>
            <a:r>
              <a:rPr sz="2000" spc="-25" dirty="0">
                <a:solidFill>
                  <a:srgbClr val="001F5F"/>
                </a:solidFill>
                <a:latin typeface="Calibri"/>
                <a:cs typeface="Calibri"/>
              </a:rPr>
              <a:t>s</a:t>
            </a:r>
            <a:r>
              <a:rPr sz="2000" spc="-10" dirty="0">
                <a:solidFill>
                  <a:srgbClr val="001F5F"/>
                </a:solidFill>
                <a:latin typeface="Calibri"/>
                <a:cs typeface="Calibri"/>
              </a:rPr>
              <a:t>;</a:t>
            </a:r>
            <a:r>
              <a:rPr sz="2000" spc="40" dirty="0">
                <a:solidFill>
                  <a:srgbClr val="001F5F"/>
                </a:solidFill>
                <a:latin typeface="Calibri"/>
                <a:cs typeface="Calibri"/>
              </a:rPr>
              <a:t> </a:t>
            </a:r>
            <a:r>
              <a:rPr sz="2000" spc="-20" dirty="0">
                <a:solidFill>
                  <a:srgbClr val="001F5F"/>
                </a:solidFill>
                <a:latin typeface="Calibri"/>
                <a:cs typeface="Calibri"/>
              </a:rPr>
              <a:t>s</a:t>
            </a:r>
            <a:r>
              <a:rPr sz="2000" dirty="0">
                <a:solidFill>
                  <a:srgbClr val="001F5F"/>
                </a:solidFill>
                <a:latin typeface="Calibri"/>
                <a:cs typeface="Calibri"/>
              </a:rPr>
              <a:t>i</a:t>
            </a:r>
            <a:r>
              <a:rPr sz="2000" spc="-5" dirty="0">
                <a:solidFill>
                  <a:srgbClr val="001F5F"/>
                </a:solidFill>
                <a:latin typeface="Calibri"/>
                <a:cs typeface="Calibri"/>
              </a:rPr>
              <a:t> </a:t>
            </a:r>
            <a:r>
              <a:rPr sz="2000" spc="-10" dirty="0">
                <a:solidFill>
                  <a:srgbClr val="001F5F"/>
                </a:solidFill>
                <a:latin typeface="Calibri"/>
                <a:cs typeface="Calibri"/>
              </a:rPr>
              <a:t>c</a:t>
            </a:r>
            <a:r>
              <a:rPr sz="2000" spc="-145" dirty="0">
                <a:solidFill>
                  <a:srgbClr val="001F5F"/>
                </a:solidFill>
                <a:latin typeface="Calibri"/>
                <a:cs typeface="Calibri"/>
              </a:rPr>
              <a:t>’</a:t>
            </a:r>
            <a:r>
              <a:rPr sz="2000" spc="-2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a:t>
            </a:r>
            <a:r>
              <a:rPr sz="2000" spc="50" dirty="0">
                <a:solidFill>
                  <a:srgbClr val="001F5F"/>
                </a:solidFill>
                <a:latin typeface="Calibri"/>
                <a:cs typeface="Calibri"/>
              </a:rPr>
              <a:t> </a:t>
            </a:r>
            <a:r>
              <a:rPr sz="2000" spc="-10" dirty="0">
                <a:solidFill>
                  <a:srgbClr val="001F5F"/>
                </a:solidFill>
                <a:latin typeface="Calibri"/>
                <a:cs typeface="Calibri"/>
              </a:rPr>
              <a:t>le</a:t>
            </a:r>
            <a:r>
              <a:rPr sz="2000" spc="15" dirty="0">
                <a:solidFill>
                  <a:srgbClr val="001F5F"/>
                </a:solidFill>
                <a:latin typeface="Calibri"/>
                <a:cs typeface="Calibri"/>
              </a:rPr>
              <a:t> </a:t>
            </a:r>
            <a:r>
              <a:rPr sz="2000" spc="-40" dirty="0">
                <a:solidFill>
                  <a:srgbClr val="001F5F"/>
                </a:solidFill>
                <a:latin typeface="Calibri"/>
                <a:cs typeface="Calibri"/>
              </a:rPr>
              <a:t>c</a:t>
            </a:r>
            <a:r>
              <a:rPr sz="2000" spc="-10" dirty="0">
                <a:solidFill>
                  <a:srgbClr val="001F5F"/>
                </a:solidFill>
                <a:latin typeface="Calibri"/>
                <a:cs typeface="Calibri"/>
              </a:rPr>
              <a:t>as,</a:t>
            </a:r>
            <a:r>
              <a:rPr sz="2000" spc="25" dirty="0">
                <a:solidFill>
                  <a:srgbClr val="001F5F"/>
                </a:solidFill>
                <a:latin typeface="Calibri"/>
                <a:cs typeface="Calibri"/>
              </a:rPr>
              <a:t> </a:t>
            </a:r>
            <a:r>
              <a:rPr sz="2000" dirty="0">
                <a:solidFill>
                  <a:srgbClr val="001F5F"/>
                </a:solidFill>
                <a:latin typeface="Calibri"/>
                <a:cs typeface="Calibri"/>
              </a:rPr>
              <a:t>il</a:t>
            </a:r>
            <a:r>
              <a:rPr sz="2000" spc="-5" dirty="0">
                <a:solidFill>
                  <a:srgbClr val="001F5F"/>
                </a:solidFill>
                <a:latin typeface="Calibri"/>
                <a:cs typeface="Calibri"/>
              </a:rPr>
              <a:t> </a:t>
            </a:r>
            <a:r>
              <a:rPr sz="2000" spc="-65" dirty="0">
                <a:solidFill>
                  <a:srgbClr val="001F5F"/>
                </a:solidFill>
                <a:latin typeface="Calibri"/>
                <a:cs typeface="Calibri"/>
              </a:rPr>
              <a:t>f</a:t>
            </a:r>
            <a:r>
              <a:rPr sz="2000" spc="-10" dirty="0">
                <a:solidFill>
                  <a:srgbClr val="001F5F"/>
                </a:solidFill>
                <a:latin typeface="Calibri"/>
                <a:cs typeface="Calibri"/>
              </a:rPr>
              <a:t>a</a:t>
            </a:r>
            <a:r>
              <a:rPr sz="2000" spc="-5" dirty="0">
                <a:solidFill>
                  <a:srgbClr val="001F5F"/>
                </a:solidFill>
                <a:latin typeface="Calibri"/>
                <a:cs typeface="Calibri"/>
              </a:rPr>
              <a:t>u</a:t>
            </a:r>
            <a:r>
              <a:rPr sz="2000" spc="-10" dirty="0">
                <a:solidFill>
                  <a:srgbClr val="001F5F"/>
                </a:solidFill>
                <a:latin typeface="Calibri"/>
                <a:cs typeface="Calibri"/>
              </a:rPr>
              <a:t>t</a:t>
            </a:r>
            <a:r>
              <a:rPr sz="2000" spc="30" dirty="0">
                <a:solidFill>
                  <a:srgbClr val="001F5F"/>
                </a:solidFill>
                <a:latin typeface="Calibri"/>
                <a:cs typeface="Calibri"/>
              </a:rPr>
              <a:t> </a:t>
            </a:r>
            <a:r>
              <a:rPr sz="2000" spc="-40" dirty="0">
                <a:solidFill>
                  <a:srgbClr val="001F5F"/>
                </a:solidFill>
                <a:latin typeface="Calibri"/>
                <a:cs typeface="Calibri"/>
              </a:rPr>
              <a:t>c</a:t>
            </a:r>
            <a:r>
              <a:rPr sz="2000" spc="-15" dirty="0">
                <a:solidFill>
                  <a:srgbClr val="001F5F"/>
                </a:solidFill>
                <a:latin typeface="Calibri"/>
                <a:cs typeface="Calibri"/>
              </a:rPr>
              <a:t>o</a:t>
            </a:r>
            <a:r>
              <a:rPr sz="2000" spc="-30" dirty="0">
                <a:solidFill>
                  <a:srgbClr val="001F5F"/>
                </a:solidFill>
                <a:latin typeface="Calibri"/>
                <a:cs typeface="Calibri"/>
              </a:rPr>
              <a:t>n</a:t>
            </a:r>
            <a:r>
              <a:rPr sz="2000" spc="-10" dirty="0">
                <a:solidFill>
                  <a:srgbClr val="001F5F"/>
                </a:solidFill>
                <a:latin typeface="Calibri"/>
                <a:cs typeface="Calibri"/>
              </a:rPr>
              <a:t>t</a:t>
            </a:r>
            <a:r>
              <a:rPr sz="2000" spc="-30" dirty="0">
                <a:solidFill>
                  <a:srgbClr val="001F5F"/>
                </a:solidFill>
                <a:latin typeface="Calibri"/>
                <a:cs typeface="Calibri"/>
              </a:rPr>
              <a:t>r</a:t>
            </a:r>
            <a:r>
              <a:rPr sz="2000" spc="-10" dirty="0">
                <a:solidFill>
                  <a:srgbClr val="001F5F"/>
                </a:solidFill>
                <a:latin typeface="Calibri"/>
                <a:cs typeface="Calibri"/>
              </a:rPr>
              <a:t>ôl</a:t>
            </a:r>
            <a:r>
              <a:rPr sz="2000" spc="-20" dirty="0">
                <a:solidFill>
                  <a:srgbClr val="001F5F"/>
                </a:solidFill>
                <a:latin typeface="Calibri"/>
                <a:cs typeface="Calibri"/>
              </a:rPr>
              <a:t>e</a:t>
            </a:r>
            <a:r>
              <a:rPr sz="2000" spc="-10" dirty="0">
                <a:solidFill>
                  <a:srgbClr val="001F5F"/>
                </a:solidFill>
                <a:latin typeface="Calibri"/>
                <a:cs typeface="Calibri"/>
              </a:rPr>
              <a:t>r</a:t>
            </a:r>
            <a:r>
              <a:rPr sz="2000" spc="25" dirty="0">
                <a:solidFill>
                  <a:srgbClr val="001F5F"/>
                </a:solidFill>
                <a:latin typeface="Calibri"/>
                <a:cs typeface="Calibri"/>
              </a:rPr>
              <a:t> </a:t>
            </a:r>
            <a:r>
              <a:rPr sz="2000" spc="-30" dirty="0">
                <a:solidFill>
                  <a:srgbClr val="001F5F"/>
                </a:solidFill>
                <a:latin typeface="Calibri"/>
                <a:cs typeface="Calibri"/>
              </a:rPr>
              <a:t>a</a:t>
            </a:r>
            <a:r>
              <a:rPr sz="2000" spc="-50" dirty="0">
                <a:solidFill>
                  <a:srgbClr val="001F5F"/>
                </a:solidFill>
                <a:latin typeface="Calibri"/>
                <a:cs typeface="Calibri"/>
              </a:rPr>
              <a:t>v</a:t>
            </a:r>
            <a:r>
              <a:rPr sz="2000" spc="-20" dirty="0">
                <a:solidFill>
                  <a:srgbClr val="001F5F"/>
                </a:solidFill>
                <a:latin typeface="Calibri"/>
                <a:cs typeface="Calibri"/>
              </a:rPr>
              <a:t>e</a:t>
            </a:r>
            <a:r>
              <a:rPr sz="2000" spc="-10" dirty="0">
                <a:solidFill>
                  <a:srgbClr val="001F5F"/>
                </a:solidFill>
                <a:latin typeface="Calibri"/>
                <a:cs typeface="Calibri"/>
              </a:rPr>
              <a:t>c</a:t>
            </a:r>
            <a:r>
              <a:rPr sz="2000" spc="20" dirty="0">
                <a:solidFill>
                  <a:srgbClr val="001F5F"/>
                </a:solidFill>
                <a:latin typeface="Calibri"/>
                <a:cs typeface="Calibri"/>
              </a:rPr>
              <a:t> </a:t>
            </a:r>
            <a:r>
              <a:rPr sz="2000" spc="-10" dirty="0">
                <a:solidFill>
                  <a:srgbClr val="001F5F"/>
                </a:solidFill>
                <a:latin typeface="Calibri"/>
                <a:cs typeface="Calibri"/>
              </a:rPr>
              <a:t>u</a:t>
            </a:r>
            <a:r>
              <a:rPr sz="2000" spc="-15" dirty="0">
                <a:solidFill>
                  <a:srgbClr val="001F5F"/>
                </a:solidFill>
                <a:latin typeface="Calibri"/>
                <a:cs typeface="Calibri"/>
              </a:rPr>
              <a:t>n</a:t>
            </a:r>
            <a:r>
              <a:rPr sz="2000" spc="5" dirty="0">
                <a:solidFill>
                  <a:srgbClr val="001F5F"/>
                </a:solidFill>
                <a:latin typeface="Calibri"/>
                <a:cs typeface="Calibri"/>
              </a:rPr>
              <a:t> </a:t>
            </a:r>
            <a:r>
              <a:rPr sz="2000" spc="-25" dirty="0">
                <a:solidFill>
                  <a:srgbClr val="001F5F"/>
                </a:solidFill>
                <a:latin typeface="Calibri"/>
                <a:cs typeface="Calibri"/>
              </a:rPr>
              <a:t>t</a:t>
            </a:r>
            <a:r>
              <a:rPr sz="2000" spc="-2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a:t>
            </a:r>
            <a:r>
              <a:rPr sz="2000" spc="-5" dirty="0">
                <a:solidFill>
                  <a:srgbClr val="001F5F"/>
                </a:solidFill>
                <a:latin typeface="Calibri"/>
                <a:cs typeface="Calibri"/>
              </a:rPr>
              <a:t> </a:t>
            </a:r>
            <a:r>
              <a:rPr sz="2000" spc="-10" dirty="0">
                <a:solidFill>
                  <a:srgbClr val="001F5F"/>
                </a:solidFill>
                <a:latin typeface="Calibri"/>
                <a:cs typeface="Calibri"/>
              </a:rPr>
              <a:t>da</a:t>
            </a:r>
            <a:r>
              <a:rPr sz="2000" spc="-5" dirty="0">
                <a:solidFill>
                  <a:srgbClr val="001F5F"/>
                </a:solidFill>
                <a:latin typeface="Calibri"/>
                <a:cs typeface="Calibri"/>
              </a:rPr>
              <a:t>n</a:t>
            </a:r>
            <a:r>
              <a:rPr sz="2000" spc="-10" dirty="0">
                <a:solidFill>
                  <a:srgbClr val="001F5F"/>
                </a:solidFill>
                <a:latin typeface="Calibri"/>
                <a:cs typeface="Calibri"/>
              </a:rPr>
              <a:t>s</a:t>
            </a:r>
            <a:r>
              <a:rPr sz="2000" spc="-15" dirty="0">
                <a:solidFill>
                  <a:srgbClr val="001F5F"/>
                </a:solidFill>
                <a:latin typeface="Calibri"/>
                <a:cs typeface="Calibri"/>
              </a:rPr>
              <a:t> </a:t>
            </a:r>
            <a:r>
              <a:rPr sz="2000" spc="-5" dirty="0">
                <a:solidFill>
                  <a:srgbClr val="001F5F"/>
                </a:solidFill>
                <a:latin typeface="Calibri"/>
                <a:cs typeface="Calibri"/>
              </a:rPr>
              <a:t>u</a:t>
            </a:r>
            <a:r>
              <a:rPr sz="2000" spc="-15" dirty="0">
                <a:solidFill>
                  <a:srgbClr val="001F5F"/>
                </a:solidFill>
                <a:latin typeface="Calibri"/>
                <a:cs typeface="Calibri"/>
              </a:rPr>
              <a:t>n </a:t>
            </a:r>
            <a:r>
              <a:rPr lang="fr-FR" sz="2000" spc="-25" dirty="0" smtClean="0">
                <a:solidFill>
                  <a:srgbClr val="001F5F"/>
                </a:solidFill>
                <a:latin typeface="Calibri"/>
                <a:cs typeface="Calibri"/>
              </a:rPr>
              <a:t>CeGIDD</a:t>
            </a:r>
            <a:r>
              <a:rPr sz="2000" spc="40" dirty="0" smtClean="0">
                <a:solidFill>
                  <a:srgbClr val="001F5F"/>
                </a:solidFill>
                <a:latin typeface="Calibri"/>
                <a:cs typeface="Calibri"/>
              </a:rPr>
              <a:t> </a:t>
            </a:r>
            <a:r>
              <a:rPr sz="2000" spc="-20" dirty="0">
                <a:solidFill>
                  <a:srgbClr val="001F5F"/>
                </a:solidFill>
                <a:latin typeface="Calibri"/>
                <a:cs typeface="Calibri"/>
              </a:rPr>
              <a:t>o</a:t>
            </a:r>
            <a:r>
              <a:rPr sz="2000" spc="-15" dirty="0">
                <a:solidFill>
                  <a:srgbClr val="001F5F"/>
                </a:solidFill>
                <a:latin typeface="Calibri"/>
                <a:cs typeface="Calibri"/>
              </a:rPr>
              <a:t>u</a:t>
            </a:r>
            <a:r>
              <a:rPr sz="2000" spc="-10" dirty="0">
                <a:solidFill>
                  <a:srgbClr val="001F5F"/>
                </a:solidFill>
                <a:latin typeface="Calibri"/>
                <a:cs typeface="Calibri"/>
              </a:rPr>
              <a:t> u</a:t>
            </a:r>
            <a:r>
              <a:rPr sz="2000" spc="-15" dirty="0">
                <a:solidFill>
                  <a:srgbClr val="001F5F"/>
                </a:solidFill>
                <a:latin typeface="Calibri"/>
                <a:cs typeface="Calibri"/>
              </a:rPr>
              <a:t>n </a:t>
            </a:r>
            <a:r>
              <a:rPr sz="2000" spc="-10" dirty="0">
                <a:solidFill>
                  <a:srgbClr val="001F5F"/>
                </a:solidFill>
                <a:latin typeface="Calibri"/>
                <a:cs typeface="Calibri"/>
              </a:rPr>
              <a:t>lab</a:t>
            </a:r>
            <a:r>
              <a:rPr sz="2000" spc="-20" dirty="0">
                <a:solidFill>
                  <a:srgbClr val="001F5F"/>
                </a:solidFill>
                <a:latin typeface="Calibri"/>
                <a:cs typeface="Calibri"/>
              </a:rPr>
              <a:t>o</a:t>
            </a:r>
            <a:r>
              <a:rPr sz="2000" spc="-55" dirty="0">
                <a:solidFill>
                  <a:srgbClr val="001F5F"/>
                </a:solidFill>
                <a:latin typeface="Calibri"/>
                <a:cs typeface="Calibri"/>
              </a:rPr>
              <a:t>r</a:t>
            </a:r>
            <a:r>
              <a:rPr sz="2000" spc="-30" dirty="0">
                <a:solidFill>
                  <a:srgbClr val="001F5F"/>
                </a:solidFill>
                <a:latin typeface="Calibri"/>
                <a:cs typeface="Calibri"/>
              </a:rPr>
              <a:t>at</a:t>
            </a:r>
            <a:r>
              <a:rPr sz="2000" spc="-15" dirty="0">
                <a:solidFill>
                  <a:srgbClr val="001F5F"/>
                </a:solidFill>
                <a:latin typeface="Calibri"/>
                <a:cs typeface="Calibri"/>
              </a:rPr>
              <a:t>oi</a:t>
            </a:r>
            <a:r>
              <a:rPr sz="2000" spc="-30" dirty="0">
                <a:solidFill>
                  <a:srgbClr val="001F5F"/>
                </a:solidFill>
                <a:latin typeface="Calibri"/>
                <a:cs typeface="Calibri"/>
              </a:rPr>
              <a:t>r</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de</a:t>
            </a:r>
            <a:r>
              <a:rPr sz="2000" spc="-15" dirty="0">
                <a:solidFill>
                  <a:srgbClr val="001F5F"/>
                </a:solidFill>
                <a:latin typeface="Calibri"/>
                <a:cs typeface="Calibri"/>
              </a:rPr>
              <a:t> </a:t>
            </a:r>
            <a:r>
              <a:rPr sz="2000" spc="-20" dirty="0">
                <a:solidFill>
                  <a:srgbClr val="001F5F"/>
                </a:solidFill>
                <a:latin typeface="Calibri"/>
                <a:cs typeface="Calibri"/>
              </a:rPr>
              <a:t>v</a:t>
            </a:r>
            <a:r>
              <a:rPr sz="2000" spc="-5" dirty="0">
                <a:solidFill>
                  <a:srgbClr val="001F5F"/>
                </a:solidFill>
                <a:latin typeface="Calibri"/>
                <a:cs typeface="Calibri"/>
              </a:rPr>
              <a:t>il</a:t>
            </a:r>
            <a:r>
              <a:rPr sz="2000" spc="-15" dirty="0">
                <a:solidFill>
                  <a:srgbClr val="001F5F"/>
                </a:solidFill>
                <a:latin typeface="Calibri"/>
                <a:cs typeface="Calibri"/>
              </a:rPr>
              <a:t>l</a:t>
            </a:r>
            <a:r>
              <a:rPr sz="2000" spc="-10" dirty="0">
                <a:solidFill>
                  <a:srgbClr val="001F5F"/>
                </a:solidFill>
                <a:latin typeface="Calibri"/>
                <a:cs typeface="Calibri"/>
              </a:rPr>
              <a:t>e</a:t>
            </a:r>
            <a:r>
              <a:rPr sz="2000" spc="40" dirty="0">
                <a:solidFill>
                  <a:srgbClr val="001F5F"/>
                </a:solidFill>
                <a:latin typeface="Calibri"/>
                <a:cs typeface="Calibri"/>
              </a:rPr>
              <a:t> </a:t>
            </a:r>
            <a:r>
              <a:rPr sz="2000" spc="-15" dirty="0">
                <a:solidFill>
                  <a:srgbClr val="001F5F"/>
                </a:solidFill>
                <a:latin typeface="Calibri"/>
                <a:cs typeface="Calibri"/>
              </a:rPr>
              <a:t>(pri</a:t>
            </a:r>
            <a:r>
              <a:rPr sz="2000" spc="-20" dirty="0">
                <a:solidFill>
                  <a:srgbClr val="001F5F"/>
                </a:solidFill>
                <a:latin typeface="Calibri"/>
                <a:cs typeface="Calibri"/>
              </a:rPr>
              <a:t>s</a:t>
            </a:r>
            <a:r>
              <a:rPr sz="2000" spc="-10" dirty="0">
                <a:solidFill>
                  <a:srgbClr val="001F5F"/>
                </a:solidFill>
                <a:latin typeface="Calibri"/>
                <a:cs typeface="Calibri"/>
              </a:rPr>
              <a:t>e</a:t>
            </a:r>
            <a:r>
              <a:rPr sz="2000" spc="40" dirty="0">
                <a:solidFill>
                  <a:srgbClr val="001F5F"/>
                </a:solidFill>
                <a:latin typeface="Calibri"/>
                <a:cs typeface="Calibri"/>
              </a:rPr>
              <a:t> </a:t>
            </a:r>
            <a:r>
              <a:rPr sz="2000" spc="-10" dirty="0">
                <a:solidFill>
                  <a:srgbClr val="001F5F"/>
                </a:solidFill>
                <a:latin typeface="Calibri"/>
                <a:cs typeface="Calibri"/>
              </a:rPr>
              <a:t>de</a:t>
            </a:r>
            <a:r>
              <a:rPr lang="fr-FR" sz="2000" dirty="0">
                <a:latin typeface="Calibri"/>
                <a:cs typeface="Calibri"/>
              </a:rPr>
              <a:t> </a:t>
            </a:r>
            <a:r>
              <a:rPr sz="2000" spc="-25" dirty="0">
                <a:solidFill>
                  <a:srgbClr val="001F5F"/>
                </a:solidFill>
                <a:latin typeface="Calibri"/>
                <a:cs typeface="Calibri"/>
              </a:rPr>
              <a:t>s</a:t>
            </a:r>
            <a:r>
              <a:rPr sz="2000" spc="-10" dirty="0">
                <a:solidFill>
                  <a:srgbClr val="001F5F"/>
                </a:solidFill>
                <a:latin typeface="Calibri"/>
                <a:cs typeface="Calibri"/>
              </a:rPr>
              <a:t>a</a:t>
            </a:r>
            <a:r>
              <a:rPr sz="2000" spc="-5" dirty="0">
                <a:solidFill>
                  <a:srgbClr val="001F5F"/>
                </a:solidFill>
                <a:latin typeface="Calibri"/>
                <a:cs typeface="Calibri"/>
              </a:rPr>
              <a:t>n</a:t>
            </a:r>
            <a:r>
              <a:rPr sz="2000" spc="-10" dirty="0">
                <a:solidFill>
                  <a:srgbClr val="001F5F"/>
                </a:solidFill>
                <a:latin typeface="Calibri"/>
                <a:cs typeface="Calibri"/>
              </a:rPr>
              <a:t>g</a:t>
            </a:r>
            <a:r>
              <a:rPr sz="2000" spc="-5" dirty="0">
                <a:solidFill>
                  <a:srgbClr val="001F5F"/>
                </a:solidFill>
                <a:latin typeface="Calibri"/>
                <a:cs typeface="Calibri"/>
              </a:rPr>
              <a:t> p</a:t>
            </a:r>
            <a:r>
              <a:rPr sz="2000" spc="-15" dirty="0">
                <a:solidFill>
                  <a:srgbClr val="001F5F"/>
                </a:solidFill>
                <a:latin typeface="Calibri"/>
                <a:cs typeface="Calibri"/>
              </a:rPr>
              <a:t>o</a:t>
            </a:r>
            <a:r>
              <a:rPr sz="2000" spc="-10" dirty="0">
                <a:solidFill>
                  <a:srgbClr val="001F5F"/>
                </a:solidFill>
                <a:latin typeface="Calibri"/>
                <a:cs typeface="Calibri"/>
              </a:rPr>
              <a:t>ur</a:t>
            </a:r>
            <a:r>
              <a:rPr sz="2000" dirty="0">
                <a:solidFill>
                  <a:srgbClr val="001F5F"/>
                </a:solidFill>
                <a:latin typeface="Calibri"/>
                <a:cs typeface="Calibri"/>
              </a:rPr>
              <a:t> </a:t>
            </a:r>
            <a:r>
              <a:rPr sz="2000" spc="-70" dirty="0">
                <a:solidFill>
                  <a:srgbClr val="001F5F"/>
                </a:solidFill>
                <a:latin typeface="Calibri"/>
                <a:cs typeface="Calibri"/>
              </a:rPr>
              <a:t>f</a:t>
            </a:r>
            <a:r>
              <a:rPr sz="2000" spc="-10" dirty="0">
                <a:solidFill>
                  <a:srgbClr val="001F5F"/>
                </a:solidFill>
                <a:latin typeface="Calibri"/>
                <a:cs typeface="Calibri"/>
              </a:rPr>
              <a:t>ai</a:t>
            </a:r>
            <a:r>
              <a:rPr sz="2000" spc="-30"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u</a:t>
            </a:r>
            <a:r>
              <a:rPr sz="2000" spc="-15" dirty="0">
                <a:solidFill>
                  <a:srgbClr val="001F5F"/>
                </a:solidFill>
                <a:latin typeface="Calibri"/>
                <a:cs typeface="Calibri"/>
              </a:rPr>
              <a:t>n</a:t>
            </a:r>
            <a:r>
              <a:rPr sz="2000" spc="5" dirty="0">
                <a:solidFill>
                  <a:srgbClr val="001F5F"/>
                </a:solidFill>
                <a:latin typeface="Calibri"/>
                <a:cs typeface="Calibri"/>
              </a:rPr>
              <a:t> </a:t>
            </a:r>
            <a:r>
              <a:rPr sz="2000" spc="-25" dirty="0">
                <a:solidFill>
                  <a:srgbClr val="001F5F"/>
                </a:solidFill>
                <a:latin typeface="Calibri"/>
                <a:cs typeface="Calibri"/>
              </a:rPr>
              <a:t>t</a:t>
            </a:r>
            <a:r>
              <a:rPr sz="2000" spc="-2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a:t>
            </a:r>
            <a:r>
              <a:rPr sz="2000" spc="30" dirty="0">
                <a:solidFill>
                  <a:srgbClr val="001F5F"/>
                </a:solidFill>
                <a:latin typeface="Calibri"/>
                <a:cs typeface="Calibri"/>
              </a:rPr>
              <a:t> </a:t>
            </a:r>
            <a:r>
              <a:rPr sz="2000" spc="-5" dirty="0">
                <a:solidFill>
                  <a:srgbClr val="001F5F"/>
                </a:solidFill>
                <a:latin typeface="Calibri"/>
                <a:cs typeface="Calibri"/>
              </a:rPr>
              <a:t>E</a:t>
            </a:r>
            <a:r>
              <a:rPr sz="2000" spc="-15" dirty="0">
                <a:solidFill>
                  <a:srgbClr val="001F5F"/>
                </a:solidFill>
                <a:latin typeface="Calibri"/>
                <a:cs typeface="Calibri"/>
              </a:rPr>
              <a:t>LI</a:t>
            </a:r>
            <a:r>
              <a:rPr sz="2000" spc="-35" dirty="0">
                <a:solidFill>
                  <a:srgbClr val="001F5F"/>
                </a:solidFill>
                <a:latin typeface="Calibri"/>
                <a:cs typeface="Calibri"/>
              </a:rPr>
              <a:t>S</a:t>
            </a:r>
            <a:r>
              <a:rPr sz="2000" spc="-15" dirty="0">
                <a:solidFill>
                  <a:srgbClr val="001F5F"/>
                </a:solidFill>
                <a:latin typeface="Calibri"/>
                <a:cs typeface="Calibri"/>
              </a:rPr>
              <a:t>A</a:t>
            </a:r>
            <a:r>
              <a:rPr sz="2000" spc="20" dirty="0">
                <a:solidFill>
                  <a:srgbClr val="001F5F"/>
                </a:solidFill>
                <a:latin typeface="Calibri"/>
                <a:cs typeface="Calibri"/>
              </a:rPr>
              <a:t> </a:t>
            </a:r>
            <a:r>
              <a:rPr sz="2000" spc="-10" dirty="0">
                <a:solidFill>
                  <a:srgbClr val="001F5F"/>
                </a:solidFill>
                <a:latin typeface="Calibri"/>
                <a:cs typeface="Calibri"/>
              </a:rPr>
              <a:t>de </a:t>
            </a:r>
            <a:r>
              <a:rPr sz="2000" spc="25" dirty="0">
                <a:solidFill>
                  <a:srgbClr val="001F5F"/>
                </a:solidFill>
                <a:latin typeface="Calibri"/>
                <a:cs typeface="Calibri"/>
              </a:rPr>
              <a:t>4</a:t>
            </a:r>
            <a:r>
              <a:rPr sz="2000" spc="-10" dirty="0">
                <a:solidFill>
                  <a:srgbClr val="001F5F"/>
                </a:solidFill>
                <a:latin typeface="Arial"/>
                <a:cs typeface="Arial"/>
              </a:rPr>
              <a:t>°</a:t>
            </a:r>
            <a:r>
              <a:rPr sz="2000" spc="-105" dirty="0">
                <a:solidFill>
                  <a:srgbClr val="001F5F"/>
                </a:solidFill>
                <a:latin typeface="Arial"/>
                <a:cs typeface="Arial"/>
              </a:rPr>
              <a:t> </a:t>
            </a:r>
            <a:r>
              <a:rPr sz="2000" spc="-40" dirty="0">
                <a:solidFill>
                  <a:srgbClr val="001F5F"/>
                </a:solidFill>
                <a:latin typeface="Calibri"/>
                <a:cs typeface="Calibri"/>
              </a:rPr>
              <a:t>g</a:t>
            </a:r>
            <a:r>
              <a:rPr sz="2000" spc="-20" dirty="0">
                <a:solidFill>
                  <a:srgbClr val="001F5F"/>
                </a:solidFill>
                <a:latin typeface="Calibri"/>
                <a:cs typeface="Calibri"/>
              </a:rPr>
              <a:t>é</a:t>
            </a:r>
            <a:r>
              <a:rPr sz="2000" spc="-10" dirty="0">
                <a:solidFill>
                  <a:srgbClr val="001F5F"/>
                </a:solidFill>
                <a:latin typeface="Calibri"/>
                <a:cs typeface="Calibri"/>
              </a:rPr>
              <a:t>n</a:t>
            </a:r>
            <a:r>
              <a:rPr sz="2000" spc="-20" dirty="0">
                <a:solidFill>
                  <a:srgbClr val="001F5F"/>
                </a:solidFill>
                <a:latin typeface="Calibri"/>
                <a:cs typeface="Calibri"/>
              </a:rPr>
              <a:t>é</a:t>
            </a:r>
            <a:r>
              <a:rPr sz="2000" spc="-60" dirty="0">
                <a:solidFill>
                  <a:srgbClr val="001F5F"/>
                </a:solidFill>
                <a:latin typeface="Calibri"/>
                <a:cs typeface="Calibri"/>
              </a:rPr>
              <a:t>r</a:t>
            </a:r>
            <a:r>
              <a:rPr sz="2000" spc="-30" dirty="0">
                <a:solidFill>
                  <a:srgbClr val="001F5F"/>
                </a:solidFill>
                <a:latin typeface="Calibri"/>
                <a:cs typeface="Calibri"/>
              </a:rPr>
              <a:t>a</a:t>
            </a:r>
            <a:r>
              <a:rPr sz="2000" spc="-10" dirty="0">
                <a:solidFill>
                  <a:srgbClr val="001F5F"/>
                </a:solidFill>
                <a:latin typeface="Calibri"/>
                <a:cs typeface="Calibri"/>
              </a:rPr>
              <a:t>tion)</a:t>
            </a:r>
            <a:endParaRPr sz="2000" dirty="0">
              <a:latin typeface="Times New Roman"/>
              <a:cs typeface="Times New Roman"/>
            </a:endParaRPr>
          </a:p>
          <a:p>
            <a:pPr marL="12700" marR="167640">
              <a:lnSpc>
                <a:spcPct val="100299"/>
              </a:lnSpc>
            </a:pPr>
            <a:r>
              <a:rPr sz="2400" b="1" spc="-5" dirty="0">
                <a:solidFill>
                  <a:srgbClr val="001F5F"/>
                </a:solidFill>
                <a:latin typeface="Calibri"/>
                <a:cs typeface="Calibri"/>
              </a:rPr>
              <a:t>I</a:t>
            </a:r>
            <a:r>
              <a:rPr sz="2400" b="1" spc="-35" dirty="0">
                <a:solidFill>
                  <a:srgbClr val="001F5F"/>
                </a:solidFill>
                <a:latin typeface="Calibri"/>
                <a:cs typeface="Calibri"/>
              </a:rPr>
              <a:t>n</a:t>
            </a:r>
            <a:r>
              <a:rPr sz="2400" b="1" spc="-40" dirty="0">
                <a:solidFill>
                  <a:srgbClr val="001F5F"/>
                </a:solidFill>
                <a:latin typeface="Calibri"/>
                <a:cs typeface="Calibri"/>
              </a:rPr>
              <a:t>f</a:t>
            </a:r>
            <a:r>
              <a:rPr sz="2400" b="1" dirty="0">
                <a:solidFill>
                  <a:srgbClr val="001F5F"/>
                </a:solidFill>
                <a:latin typeface="Calibri"/>
                <a:cs typeface="Calibri"/>
              </a:rPr>
              <a:t>o</a:t>
            </a:r>
            <a:r>
              <a:rPr sz="2400" b="1" spc="10" dirty="0">
                <a:solidFill>
                  <a:srgbClr val="001F5F"/>
                </a:solidFill>
                <a:latin typeface="Calibri"/>
                <a:cs typeface="Calibri"/>
              </a:rPr>
              <a:t>r</a:t>
            </a:r>
            <a:r>
              <a:rPr sz="2400" b="1" spc="-10" dirty="0">
                <a:solidFill>
                  <a:srgbClr val="001F5F"/>
                </a:solidFill>
                <a:latin typeface="Calibri"/>
                <a:cs typeface="Calibri"/>
              </a:rPr>
              <a:t>m</a:t>
            </a:r>
            <a:r>
              <a:rPr sz="2400" b="1" spc="-50" dirty="0">
                <a:solidFill>
                  <a:srgbClr val="001F5F"/>
                </a:solidFill>
                <a:latin typeface="Calibri"/>
                <a:cs typeface="Calibri"/>
              </a:rPr>
              <a:t>a</a:t>
            </a:r>
            <a:r>
              <a:rPr sz="2400" b="1" spc="-10" dirty="0">
                <a:solidFill>
                  <a:srgbClr val="001F5F"/>
                </a:solidFill>
                <a:latin typeface="Calibri"/>
                <a:cs typeface="Calibri"/>
              </a:rPr>
              <a:t>t</a:t>
            </a:r>
            <a:r>
              <a:rPr sz="2400" b="1" dirty="0">
                <a:solidFill>
                  <a:srgbClr val="001F5F"/>
                </a:solidFill>
                <a:latin typeface="Calibri"/>
                <a:cs typeface="Calibri"/>
              </a:rPr>
              <a:t>i</a:t>
            </a:r>
            <a:r>
              <a:rPr sz="2400" b="1" spc="-15" dirty="0">
                <a:solidFill>
                  <a:srgbClr val="001F5F"/>
                </a:solidFill>
                <a:latin typeface="Calibri"/>
                <a:cs typeface="Calibri"/>
              </a:rPr>
              <a:t>on</a:t>
            </a:r>
            <a:r>
              <a:rPr sz="2400" b="1" spc="-114"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spc="-25" dirty="0">
                <a:solidFill>
                  <a:srgbClr val="001F5F"/>
                </a:solidFill>
                <a:latin typeface="Calibri"/>
                <a:cs typeface="Calibri"/>
              </a:rPr>
              <a:t>T</a:t>
            </a:r>
            <a:r>
              <a:rPr sz="2000" spc="-10" dirty="0">
                <a:solidFill>
                  <a:srgbClr val="001F5F"/>
                </a:solidFill>
                <a:latin typeface="Calibri"/>
                <a:cs typeface="Calibri"/>
              </a:rPr>
              <a:t>PE</a:t>
            </a:r>
            <a:r>
              <a:rPr sz="2000" spc="35"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t</a:t>
            </a:r>
            <a:r>
              <a:rPr sz="2000" spc="5" dirty="0">
                <a:solidFill>
                  <a:srgbClr val="001F5F"/>
                </a:solidFill>
                <a:latin typeface="Calibri"/>
                <a:cs typeface="Calibri"/>
              </a:rPr>
              <a:t> </a:t>
            </a:r>
            <a:r>
              <a:rPr sz="2000" spc="-10"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é</a:t>
            </a:r>
            <a:r>
              <a:rPr sz="2000" spc="-50" dirty="0">
                <a:solidFill>
                  <a:srgbClr val="001F5F"/>
                </a:solidFill>
                <a:latin typeface="Calibri"/>
                <a:cs typeface="Calibri"/>
              </a:rPr>
              <a:t>v</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tio</a:t>
            </a:r>
            <a:r>
              <a:rPr sz="2000" spc="-15" dirty="0">
                <a:solidFill>
                  <a:srgbClr val="001F5F"/>
                </a:solidFill>
                <a:latin typeface="Calibri"/>
                <a:cs typeface="Calibri"/>
              </a:rPr>
              <a:t>n</a:t>
            </a:r>
            <a:r>
              <a:rPr sz="2000" spc="30" dirty="0">
                <a:solidFill>
                  <a:srgbClr val="001F5F"/>
                </a:solidFill>
                <a:latin typeface="Calibri"/>
                <a:cs typeface="Calibri"/>
              </a:rPr>
              <a:t> </a:t>
            </a:r>
            <a:r>
              <a:rPr sz="2000" spc="-15" dirty="0">
                <a:solidFill>
                  <a:srgbClr val="001F5F"/>
                </a:solidFill>
                <a:latin typeface="Calibri"/>
                <a:cs typeface="Calibri"/>
              </a:rPr>
              <a:t>(a</a:t>
            </a:r>
            <a:r>
              <a:rPr sz="2000" spc="-10" dirty="0">
                <a:solidFill>
                  <a:srgbClr val="001F5F"/>
                </a:solidFill>
                <a:latin typeface="Calibri"/>
                <a:cs typeface="Calibri"/>
              </a:rPr>
              <a:t>ut</a:t>
            </a:r>
            <a:r>
              <a:rPr sz="2000" spc="-30" dirty="0">
                <a:solidFill>
                  <a:srgbClr val="001F5F"/>
                </a:solidFill>
                <a:latin typeface="Calibri"/>
                <a:cs typeface="Calibri"/>
              </a:rPr>
              <a:t>r</a:t>
            </a:r>
            <a:r>
              <a:rPr sz="2000" spc="-20" dirty="0">
                <a:solidFill>
                  <a:srgbClr val="001F5F"/>
                </a:solidFill>
                <a:latin typeface="Calibri"/>
                <a:cs typeface="Calibri"/>
              </a:rPr>
              <a:t>e</a:t>
            </a:r>
            <a:r>
              <a:rPr sz="2000" spc="-10" dirty="0">
                <a:solidFill>
                  <a:srgbClr val="001F5F"/>
                </a:solidFill>
                <a:latin typeface="Calibri"/>
                <a:cs typeface="Calibri"/>
              </a:rPr>
              <a:t>s</a:t>
            </a:r>
            <a:r>
              <a:rPr sz="2000" spc="35" dirty="0">
                <a:solidFill>
                  <a:srgbClr val="001F5F"/>
                </a:solidFill>
                <a:latin typeface="Calibri"/>
                <a:cs typeface="Calibri"/>
              </a:rPr>
              <a:t> </a:t>
            </a:r>
            <a:r>
              <a:rPr sz="2000" spc="-5" dirty="0">
                <a:solidFill>
                  <a:srgbClr val="001F5F"/>
                </a:solidFill>
                <a:latin typeface="Calibri"/>
                <a:cs typeface="Calibri"/>
              </a:rPr>
              <a:t>I</a:t>
            </a:r>
            <a:r>
              <a:rPr sz="2000" spc="-35" dirty="0">
                <a:solidFill>
                  <a:srgbClr val="001F5F"/>
                </a:solidFill>
                <a:latin typeface="Calibri"/>
                <a:cs typeface="Calibri"/>
              </a:rPr>
              <a:t>S</a:t>
            </a:r>
            <a:r>
              <a:rPr sz="2000" spc="-10" dirty="0">
                <a:solidFill>
                  <a:srgbClr val="001F5F"/>
                </a:solidFill>
                <a:latin typeface="Calibri"/>
                <a:cs typeface="Calibri"/>
              </a:rPr>
              <a:t>T</a:t>
            </a:r>
            <a:r>
              <a:rPr sz="2000" spc="15"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lang="fr-FR" sz="2000" spc="-5" dirty="0">
                <a:solidFill>
                  <a:srgbClr val="001F5F"/>
                </a:solidFill>
                <a:latin typeface="Calibri"/>
                <a:cs typeface="Calibri"/>
              </a:rPr>
              <a:t>)</a:t>
            </a:r>
          </a:p>
          <a:p>
            <a:pPr marL="12700" marR="167640">
              <a:lnSpc>
                <a:spcPct val="100299"/>
              </a:lnSpc>
            </a:pPr>
            <a:r>
              <a:rPr sz="2000" spc="-5" dirty="0">
                <a:solidFill>
                  <a:srgbClr val="001F5F"/>
                </a:solidFill>
                <a:latin typeface="Calibri"/>
                <a:cs typeface="Calibri"/>
              </a:rPr>
              <a:t>Ell</a:t>
            </a:r>
            <a:r>
              <a:rPr sz="2000" spc="-25" dirty="0">
                <a:solidFill>
                  <a:srgbClr val="001F5F"/>
                </a:solidFill>
                <a:latin typeface="Calibri"/>
                <a:cs typeface="Calibri"/>
              </a:rPr>
              <a:t>e</a:t>
            </a:r>
            <a:r>
              <a:rPr sz="2000" spc="-10" dirty="0">
                <a:solidFill>
                  <a:srgbClr val="001F5F"/>
                </a:solidFill>
                <a:latin typeface="Calibri"/>
                <a:cs typeface="Calibri"/>
              </a:rPr>
              <a:t>s</a:t>
            </a:r>
            <a:r>
              <a:rPr sz="2000" spc="10" dirty="0">
                <a:solidFill>
                  <a:srgbClr val="001F5F"/>
                </a:solidFill>
                <a:latin typeface="Calibri"/>
                <a:cs typeface="Calibri"/>
              </a:rPr>
              <a:t> </a:t>
            </a:r>
            <a:r>
              <a:rPr sz="2000" spc="-10" dirty="0">
                <a:solidFill>
                  <a:srgbClr val="001F5F"/>
                </a:solidFill>
                <a:latin typeface="Calibri"/>
                <a:cs typeface="Calibri"/>
              </a:rPr>
              <a:t>p</a:t>
            </a:r>
            <a:r>
              <a:rPr sz="2000" spc="-20" dirty="0">
                <a:solidFill>
                  <a:srgbClr val="001F5F"/>
                </a:solidFill>
                <a:latin typeface="Calibri"/>
                <a:cs typeface="Calibri"/>
              </a:rPr>
              <a:t>e</a:t>
            </a:r>
            <a:r>
              <a:rPr sz="2000" spc="-10" dirty="0">
                <a:solidFill>
                  <a:srgbClr val="001F5F"/>
                </a:solidFill>
                <a:latin typeface="Calibri"/>
                <a:cs typeface="Calibri"/>
              </a:rPr>
              <a:t>u</a:t>
            </a:r>
            <a:r>
              <a:rPr sz="2000" spc="-50" dirty="0">
                <a:solidFill>
                  <a:srgbClr val="001F5F"/>
                </a:solidFill>
                <a:latin typeface="Calibri"/>
                <a:cs typeface="Calibri"/>
              </a:rPr>
              <a:t>v</a:t>
            </a:r>
            <a:r>
              <a:rPr sz="2000" spc="-20" dirty="0">
                <a:solidFill>
                  <a:srgbClr val="001F5F"/>
                </a:solidFill>
                <a:latin typeface="Calibri"/>
                <a:cs typeface="Calibri"/>
              </a:rPr>
              <a:t>e</a:t>
            </a:r>
            <a:r>
              <a:rPr sz="2000" spc="-35" dirty="0">
                <a:solidFill>
                  <a:srgbClr val="001F5F"/>
                </a:solidFill>
                <a:latin typeface="Calibri"/>
                <a:cs typeface="Calibri"/>
              </a:rPr>
              <a:t>n</a:t>
            </a:r>
            <a:r>
              <a:rPr sz="2000" spc="-10" dirty="0">
                <a:solidFill>
                  <a:srgbClr val="001F5F"/>
                </a:solidFill>
                <a:latin typeface="Calibri"/>
                <a:cs typeface="Calibri"/>
              </a:rPr>
              <a:t>t</a:t>
            </a:r>
            <a:r>
              <a:rPr sz="2000" spc="50" dirty="0">
                <a:solidFill>
                  <a:srgbClr val="001F5F"/>
                </a:solidFill>
                <a:latin typeface="Calibri"/>
                <a:cs typeface="Calibri"/>
              </a:rPr>
              <a:t> </a:t>
            </a:r>
            <a:r>
              <a:rPr sz="2000" spc="-30" dirty="0">
                <a:solidFill>
                  <a:srgbClr val="001F5F"/>
                </a:solidFill>
                <a:latin typeface="Calibri"/>
                <a:cs typeface="Calibri"/>
              </a:rPr>
              <a:t>t</a:t>
            </a:r>
            <a:r>
              <a:rPr sz="2000" spc="-20" dirty="0">
                <a:solidFill>
                  <a:srgbClr val="001F5F"/>
                </a:solidFill>
                <a:latin typeface="Calibri"/>
                <a:cs typeface="Calibri"/>
              </a:rPr>
              <a:t>o</a:t>
            </a:r>
            <a:r>
              <a:rPr sz="2000" spc="-5" dirty="0">
                <a:solidFill>
                  <a:srgbClr val="001F5F"/>
                </a:solidFill>
                <a:latin typeface="Calibri"/>
                <a:cs typeface="Calibri"/>
              </a:rPr>
              <a:t>u</a:t>
            </a:r>
            <a:r>
              <a:rPr sz="2000" spc="-30"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s</a:t>
            </a:r>
            <a:r>
              <a:rPr sz="2000" spc="10" dirty="0">
                <a:solidFill>
                  <a:srgbClr val="001F5F"/>
                </a:solidFill>
                <a:latin typeface="Calibri"/>
                <a:cs typeface="Calibri"/>
              </a:rPr>
              <a:t> </a:t>
            </a:r>
            <a:r>
              <a:rPr sz="2000" spc="-20" dirty="0">
                <a:solidFill>
                  <a:srgbClr val="001F5F"/>
                </a:solidFill>
                <a:latin typeface="Calibri"/>
                <a:cs typeface="Calibri"/>
              </a:rPr>
              <a:t>ê</a:t>
            </a:r>
            <a:r>
              <a:rPr sz="2000" spc="-10" dirty="0">
                <a:solidFill>
                  <a:srgbClr val="001F5F"/>
                </a:solidFill>
                <a:latin typeface="Calibri"/>
                <a:cs typeface="Calibri"/>
              </a:rPr>
              <a:t>t</a:t>
            </a:r>
            <a:r>
              <a:rPr sz="2000" spc="-30" dirty="0">
                <a:solidFill>
                  <a:srgbClr val="001F5F"/>
                </a:solidFill>
                <a:latin typeface="Calibri"/>
                <a:cs typeface="Calibri"/>
              </a:rPr>
              <a:t>r</a:t>
            </a:r>
            <a:r>
              <a:rPr sz="2000" spc="-10" dirty="0">
                <a:solidFill>
                  <a:srgbClr val="001F5F"/>
                </a:solidFill>
                <a:latin typeface="Calibri"/>
                <a:cs typeface="Calibri"/>
              </a:rPr>
              <a:t>e</a:t>
            </a:r>
            <a:r>
              <a:rPr sz="2000" spc="15" dirty="0">
                <a:solidFill>
                  <a:srgbClr val="001F5F"/>
                </a:solidFill>
                <a:latin typeface="Calibri"/>
                <a:cs typeface="Calibri"/>
              </a:rPr>
              <a:t> </a:t>
            </a:r>
            <a:r>
              <a:rPr sz="2000" spc="-10" dirty="0">
                <a:solidFill>
                  <a:srgbClr val="001F5F"/>
                </a:solidFill>
                <a:latin typeface="Calibri"/>
                <a:cs typeface="Calibri"/>
              </a:rPr>
              <a:t>d</a:t>
            </a:r>
            <a:r>
              <a:rPr sz="2000" spc="-20" dirty="0">
                <a:solidFill>
                  <a:srgbClr val="001F5F"/>
                </a:solidFill>
                <a:latin typeface="Calibri"/>
                <a:cs typeface="Calibri"/>
              </a:rPr>
              <a:t>é</a:t>
            </a:r>
            <a:r>
              <a:rPr sz="2000" spc="-10" dirty="0">
                <a:solidFill>
                  <a:srgbClr val="001F5F"/>
                </a:solidFill>
                <a:latin typeface="Calibri"/>
                <a:cs typeface="Calibri"/>
              </a:rPr>
              <a:t>p</a:t>
            </a:r>
            <a:r>
              <a:rPr sz="2000" spc="-5" dirty="0">
                <a:solidFill>
                  <a:srgbClr val="001F5F"/>
                </a:solidFill>
                <a:latin typeface="Calibri"/>
                <a:cs typeface="Calibri"/>
              </a:rPr>
              <a:t>i</a:t>
            </a:r>
            <a:r>
              <a:rPr sz="2000" spc="-50" dirty="0">
                <a:solidFill>
                  <a:srgbClr val="001F5F"/>
                </a:solidFill>
                <a:latin typeface="Calibri"/>
                <a:cs typeface="Calibri"/>
              </a:rPr>
              <a:t>s</a:t>
            </a:r>
            <a:r>
              <a:rPr sz="2000" spc="-30" dirty="0">
                <a:solidFill>
                  <a:srgbClr val="001F5F"/>
                </a:solidFill>
                <a:latin typeface="Calibri"/>
                <a:cs typeface="Calibri"/>
              </a:rPr>
              <a:t>t</a:t>
            </a:r>
            <a:r>
              <a:rPr sz="2000" spc="-20" dirty="0">
                <a:solidFill>
                  <a:srgbClr val="001F5F"/>
                </a:solidFill>
                <a:latin typeface="Calibri"/>
                <a:cs typeface="Calibri"/>
              </a:rPr>
              <a:t>ée</a:t>
            </a:r>
            <a:r>
              <a:rPr sz="2000" spc="-10" dirty="0">
                <a:solidFill>
                  <a:srgbClr val="001F5F"/>
                </a:solidFill>
                <a:latin typeface="Calibri"/>
                <a:cs typeface="Calibri"/>
              </a:rPr>
              <a:t>s</a:t>
            </a:r>
            <a:r>
              <a:rPr lang="fr-FR" sz="2000" spc="60" dirty="0">
                <a:solidFill>
                  <a:srgbClr val="001F5F"/>
                </a:solidFill>
                <a:latin typeface="Calibri"/>
                <a:cs typeface="Calibri"/>
              </a:rPr>
              <a:t>, prévenues (</a:t>
            </a:r>
            <a:r>
              <a:rPr lang="fr-FR" sz="2000" spc="-140" dirty="0">
                <a:solidFill>
                  <a:srgbClr val="001F5F"/>
                </a:solidFill>
                <a:cs typeface="Calibri"/>
              </a:rPr>
              <a:t>V</a:t>
            </a:r>
            <a:r>
              <a:rPr lang="fr-FR" sz="2000" spc="-10" dirty="0">
                <a:solidFill>
                  <a:srgbClr val="001F5F"/>
                </a:solidFill>
                <a:cs typeface="Calibri"/>
              </a:rPr>
              <a:t>accin</a:t>
            </a:r>
            <a:r>
              <a:rPr lang="fr-FR" sz="2000" spc="-30" dirty="0">
                <a:solidFill>
                  <a:srgbClr val="001F5F"/>
                </a:solidFill>
                <a:cs typeface="Calibri"/>
              </a:rPr>
              <a:t>a</a:t>
            </a:r>
            <a:r>
              <a:rPr lang="fr-FR" sz="2000" spc="-10" dirty="0">
                <a:solidFill>
                  <a:srgbClr val="001F5F"/>
                </a:solidFill>
                <a:cs typeface="Calibri"/>
              </a:rPr>
              <a:t>tio</a:t>
            </a:r>
            <a:r>
              <a:rPr lang="fr-FR" sz="2000" spc="-15" dirty="0">
                <a:solidFill>
                  <a:srgbClr val="001F5F"/>
                </a:solidFill>
                <a:cs typeface="Calibri"/>
              </a:rPr>
              <a:t>n</a:t>
            </a:r>
            <a:r>
              <a:rPr lang="fr-FR" sz="2000" spc="55" dirty="0">
                <a:solidFill>
                  <a:srgbClr val="001F5F"/>
                </a:solidFill>
                <a:cs typeface="Calibri"/>
              </a:rPr>
              <a:t> </a:t>
            </a:r>
            <a:r>
              <a:rPr lang="fr-FR" sz="2000" spc="-10" dirty="0">
                <a:solidFill>
                  <a:srgbClr val="001F5F"/>
                </a:solidFill>
                <a:cs typeface="Calibri"/>
              </a:rPr>
              <a:t>h</a:t>
            </a:r>
            <a:r>
              <a:rPr lang="fr-FR" sz="2000" spc="-20" dirty="0">
                <a:solidFill>
                  <a:srgbClr val="001F5F"/>
                </a:solidFill>
                <a:cs typeface="Calibri"/>
              </a:rPr>
              <a:t>é</a:t>
            </a:r>
            <a:r>
              <a:rPr lang="fr-FR" sz="2000" spc="-10" dirty="0">
                <a:solidFill>
                  <a:srgbClr val="001F5F"/>
                </a:solidFill>
                <a:cs typeface="Calibri"/>
              </a:rPr>
              <a:t>p</a:t>
            </a:r>
            <a:r>
              <a:rPr lang="fr-FR" sz="2000" spc="-30" dirty="0">
                <a:solidFill>
                  <a:srgbClr val="001F5F"/>
                </a:solidFill>
                <a:cs typeface="Calibri"/>
              </a:rPr>
              <a:t>a</a:t>
            </a:r>
            <a:r>
              <a:rPr lang="fr-FR" sz="2000" spc="-10" dirty="0">
                <a:solidFill>
                  <a:srgbClr val="001F5F"/>
                </a:solidFill>
                <a:cs typeface="Calibri"/>
              </a:rPr>
              <a:t>ti</a:t>
            </a:r>
            <a:r>
              <a:rPr lang="fr-FR" sz="2000" spc="-25" dirty="0">
                <a:solidFill>
                  <a:srgbClr val="001F5F"/>
                </a:solidFill>
                <a:cs typeface="Calibri"/>
              </a:rPr>
              <a:t>t</a:t>
            </a:r>
            <a:r>
              <a:rPr lang="fr-FR" sz="2000" spc="-10" dirty="0">
                <a:solidFill>
                  <a:srgbClr val="001F5F"/>
                </a:solidFill>
                <a:cs typeface="Calibri"/>
              </a:rPr>
              <a:t>e</a:t>
            </a:r>
            <a:r>
              <a:rPr lang="fr-FR" sz="2000" spc="15" dirty="0">
                <a:solidFill>
                  <a:srgbClr val="001F5F"/>
                </a:solidFill>
                <a:cs typeface="Calibri"/>
              </a:rPr>
              <a:t> </a:t>
            </a:r>
            <a:r>
              <a:rPr lang="fr-FR" sz="2000" spc="-15" dirty="0">
                <a:solidFill>
                  <a:srgbClr val="001F5F"/>
                </a:solidFill>
                <a:cs typeface="Calibri"/>
              </a:rPr>
              <a:t>B</a:t>
            </a:r>
            <a:r>
              <a:rPr lang="fr-FR" sz="2000" spc="-5" dirty="0">
                <a:solidFill>
                  <a:srgbClr val="001F5F"/>
                </a:solidFill>
                <a:cs typeface="Calibri"/>
              </a:rPr>
              <a:t> </a:t>
            </a:r>
            <a:r>
              <a:rPr lang="fr-FR" sz="2000" spc="-10" dirty="0">
                <a:solidFill>
                  <a:srgbClr val="001F5F"/>
                </a:solidFill>
                <a:cs typeface="Calibri"/>
              </a:rPr>
              <a:t>!), </a:t>
            </a:r>
            <a:r>
              <a:rPr sz="2000" spc="-10" dirty="0">
                <a:solidFill>
                  <a:srgbClr val="001F5F"/>
                </a:solidFill>
                <a:latin typeface="Calibri"/>
                <a:cs typeface="Calibri"/>
              </a:rPr>
              <a:t>guér</a:t>
            </a:r>
            <a:r>
              <a:rPr sz="2000" spc="-20" dirty="0">
                <a:solidFill>
                  <a:srgbClr val="001F5F"/>
                </a:solidFill>
                <a:latin typeface="Calibri"/>
                <a:cs typeface="Calibri"/>
              </a:rPr>
              <a:t>ie</a:t>
            </a:r>
            <a:r>
              <a:rPr sz="2000" spc="-10" dirty="0">
                <a:solidFill>
                  <a:srgbClr val="001F5F"/>
                </a:solidFill>
                <a:latin typeface="Calibri"/>
                <a:cs typeface="Calibri"/>
              </a:rPr>
              <a:t>s</a:t>
            </a:r>
            <a:r>
              <a:rPr lang="fr-FR" sz="2000" spc="-10" dirty="0">
                <a:solidFill>
                  <a:srgbClr val="001F5F"/>
                </a:solidFill>
                <a:latin typeface="Calibri"/>
                <a:cs typeface="Calibri"/>
              </a:rPr>
              <a:t> (Syphilis, gonocoque) ou traitées (VIH, VHB)</a:t>
            </a:r>
            <a:r>
              <a:rPr sz="2000" spc="-5" dirty="0">
                <a:solidFill>
                  <a:srgbClr val="001F5F"/>
                </a:solidFill>
                <a:latin typeface="Calibri"/>
                <a:cs typeface="Calibri"/>
              </a:rPr>
              <a:t> </a:t>
            </a:r>
            <a:r>
              <a:rPr sz="2000" spc="-20" dirty="0">
                <a:solidFill>
                  <a:srgbClr val="001F5F"/>
                </a:solidFill>
                <a:latin typeface="Calibri"/>
                <a:cs typeface="Calibri"/>
              </a:rPr>
              <a:t>+</a:t>
            </a:r>
            <a:endParaRPr sz="2000" dirty="0">
              <a:latin typeface="Calibri"/>
              <a:cs typeface="Calibri"/>
            </a:endParaRPr>
          </a:p>
        </p:txBody>
      </p:sp>
      <p:sp>
        <p:nvSpPr>
          <p:cNvPr id="7" name="object 7"/>
          <p:cNvSpPr/>
          <p:nvPr/>
        </p:nvSpPr>
        <p:spPr>
          <a:xfrm>
            <a:off x="10257726" y="2349896"/>
            <a:ext cx="1239033" cy="381189"/>
          </a:xfrm>
          <a:prstGeom prst="rect">
            <a:avLst/>
          </a:prstGeom>
          <a:solidFill>
            <a:schemeClr val="bg1"/>
          </a:solidFill>
        </p:spPr>
        <p:txBody>
          <a:bodyPr wrap="square" lIns="0" tIns="0" rIns="0" bIns="0" rtlCol="0"/>
          <a:lstStyle/>
          <a:p>
            <a:endParaRPr/>
          </a:p>
        </p:txBody>
      </p:sp>
      <p:sp>
        <p:nvSpPr>
          <p:cNvPr id="8" name="object 8"/>
          <p:cNvSpPr/>
          <p:nvPr/>
        </p:nvSpPr>
        <p:spPr>
          <a:xfrm>
            <a:off x="8829255" y="1916192"/>
            <a:ext cx="1283119" cy="410770"/>
          </a:xfrm>
          <a:custGeom>
            <a:avLst/>
            <a:gdLst/>
            <a:ahLst/>
            <a:cxnLst/>
            <a:rect l="l" t="t" r="r" b="b"/>
            <a:pathLst>
              <a:path w="1568450" h="433705">
                <a:moveTo>
                  <a:pt x="0" y="433387"/>
                </a:moveTo>
                <a:lnTo>
                  <a:pt x="1568450" y="433387"/>
                </a:lnTo>
                <a:lnTo>
                  <a:pt x="1568450" y="0"/>
                </a:lnTo>
                <a:lnTo>
                  <a:pt x="0" y="0"/>
                </a:lnTo>
                <a:lnTo>
                  <a:pt x="0" y="433387"/>
                </a:lnTo>
                <a:close/>
              </a:path>
            </a:pathLst>
          </a:custGeom>
          <a:ln w="9525">
            <a:noFill/>
          </a:ln>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629"/>
            <a:ext cx="8986520" cy="531812"/>
          </a:xfrm>
          <a:prstGeom prst="rect">
            <a:avLst/>
          </a:prstGeom>
        </p:spPr>
        <p:txBody>
          <a:bodyPr vert="horz" wrap="square" lIns="0" tIns="93218" rIns="0" bIns="0" numCol="1" rtlCol="0" anchor="ctr" anchorCtr="0" compatLnSpc="1">
            <a:prstTxWarp prst="textNoShape">
              <a:avLst/>
            </a:prstTxWarp>
            <a:spAutoFit/>
          </a:bodyPr>
          <a:lstStyle/>
          <a:p>
            <a:pPr marL="12700"/>
            <a:r>
              <a:rPr spc="-5" dirty="0"/>
              <a:t>QU</a:t>
            </a:r>
            <a:r>
              <a:rPr dirty="0"/>
              <a:t>E </a:t>
            </a:r>
            <a:r>
              <a:rPr spc="-5" dirty="0"/>
              <a:t>P</a:t>
            </a:r>
            <a:r>
              <a:rPr spc="-15" dirty="0"/>
              <a:t>O</a:t>
            </a:r>
            <a:r>
              <a:rPr dirty="0"/>
              <a:t>UV</a:t>
            </a:r>
            <a:r>
              <a:rPr spc="-25" dirty="0"/>
              <a:t>E</a:t>
            </a:r>
            <a:r>
              <a:rPr spc="10" dirty="0"/>
              <a:t>Z</a:t>
            </a:r>
            <a:r>
              <a:rPr dirty="0"/>
              <a:t>-</a:t>
            </a:r>
            <a:r>
              <a:rPr spc="-70" dirty="0"/>
              <a:t>V</a:t>
            </a:r>
            <a:r>
              <a:rPr spc="-15" dirty="0"/>
              <a:t>O</a:t>
            </a:r>
            <a:r>
              <a:rPr dirty="0"/>
              <a:t>US</a:t>
            </a:r>
            <a:r>
              <a:rPr spc="-25" dirty="0"/>
              <a:t> </a:t>
            </a:r>
            <a:r>
              <a:rPr spc="-15" dirty="0"/>
              <a:t>R</a:t>
            </a:r>
            <a:r>
              <a:rPr dirty="0"/>
              <a:t>EP</a:t>
            </a:r>
            <a:r>
              <a:rPr spc="-20" dirty="0"/>
              <a:t>O</a:t>
            </a:r>
            <a:r>
              <a:rPr dirty="0"/>
              <a:t>N</a:t>
            </a:r>
            <a:r>
              <a:rPr spc="5" dirty="0"/>
              <a:t>D</a:t>
            </a:r>
            <a:r>
              <a:rPr spc="-15" dirty="0"/>
              <a:t>R</a:t>
            </a:r>
            <a:r>
              <a:rPr dirty="0"/>
              <a:t>E</a:t>
            </a:r>
            <a:r>
              <a:rPr spc="15" dirty="0"/>
              <a:t> </a:t>
            </a:r>
            <a:r>
              <a:rPr lang="fr-FR" dirty="0" smtClean="0"/>
              <a:t>?</a:t>
            </a:r>
            <a:endParaRPr dirty="0"/>
          </a:p>
        </p:txBody>
      </p:sp>
      <p:sp>
        <p:nvSpPr>
          <p:cNvPr id="3" name="object 3"/>
          <p:cNvSpPr txBox="1"/>
          <p:nvPr/>
        </p:nvSpPr>
        <p:spPr>
          <a:xfrm>
            <a:off x="1058824" y="2133600"/>
            <a:ext cx="10447376" cy="3208571"/>
          </a:xfrm>
          <a:prstGeom prst="rect">
            <a:avLst/>
          </a:prstGeom>
        </p:spPr>
        <p:txBody>
          <a:bodyPr vert="horz" wrap="square" lIns="0" tIns="0" rIns="0" bIns="0" rtlCol="0">
            <a:spAutoFit/>
          </a:bodyPr>
          <a:lstStyle/>
          <a:p>
            <a:pPr marL="356870" indent="-344170">
              <a:buClr>
                <a:srgbClr val="001F5F"/>
              </a:buClr>
              <a:buFont typeface="Arial"/>
              <a:buChar char="•"/>
              <a:tabLst>
                <a:tab pos="357505" algn="l"/>
              </a:tabLst>
            </a:pPr>
            <a:r>
              <a:rPr sz="2800" b="1" i="1" spc="-15" dirty="0">
                <a:solidFill>
                  <a:srgbClr val="001F5F"/>
                </a:solidFill>
                <a:latin typeface="Calibri"/>
                <a:cs typeface="Calibri"/>
              </a:rPr>
              <a:t>« </a:t>
            </a:r>
            <a:r>
              <a:rPr sz="2800" b="1" i="1" spc="-20" dirty="0">
                <a:solidFill>
                  <a:srgbClr val="001F5F"/>
                </a:solidFill>
                <a:latin typeface="Calibri"/>
                <a:cs typeface="Calibri"/>
              </a:rPr>
              <a:t>J</a:t>
            </a:r>
            <a:r>
              <a:rPr sz="2800" b="1" i="1" spc="-140" dirty="0">
                <a:solidFill>
                  <a:srgbClr val="001F5F"/>
                </a:solidFill>
                <a:latin typeface="Calibri"/>
                <a:cs typeface="Calibri"/>
              </a:rPr>
              <a:t>’</a:t>
            </a:r>
            <a:r>
              <a:rPr sz="2800" b="1" i="1" spc="-10" dirty="0">
                <a:solidFill>
                  <a:srgbClr val="001F5F"/>
                </a:solidFill>
                <a:latin typeface="Calibri"/>
                <a:cs typeface="Calibri"/>
              </a:rPr>
              <a:t>ai</a:t>
            </a:r>
            <a:r>
              <a:rPr sz="2800" b="1" i="1" spc="20" dirty="0">
                <a:solidFill>
                  <a:srgbClr val="001F5F"/>
                </a:solidFill>
                <a:latin typeface="Calibri"/>
                <a:cs typeface="Calibri"/>
              </a:rPr>
              <a:t> </a:t>
            </a:r>
            <a:r>
              <a:rPr sz="2800" b="1" i="1" spc="-5" dirty="0">
                <a:solidFill>
                  <a:srgbClr val="001F5F"/>
                </a:solidFill>
                <a:latin typeface="Calibri"/>
                <a:cs typeface="Calibri"/>
              </a:rPr>
              <a:t>e</a:t>
            </a:r>
            <a:r>
              <a:rPr sz="2800" b="1" i="1" spc="-35" dirty="0">
                <a:solidFill>
                  <a:srgbClr val="001F5F"/>
                </a:solidFill>
                <a:latin typeface="Calibri"/>
                <a:cs typeface="Calibri"/>
              </a:rPr>
              <a:t>n</a:t>
            </a:r>
            <a:r>
              <a:rPr sz="2800" b="1" i="1" spc="-30" dirty="0">
                <a:solidFill>
                  <a:srgbClr val="001F5F"/>
                </a:solidFill>
                <a:latin typeface="Calibri"/>
                <a:cs typeface="Calibri"/>
              </a:rPr>
              <a:t>t</a:t>
            </a:r>
            <a:r>
              <a:rPr sz="2800" b="1" i="1" spc="-5" dirty="0">
                <a:solidFill>
                  <a:srgbClr val="001F5F"/>
                </a:solidFill>
                <a:latin typeface="Calibri"/>
                <a:cs typeface="Calibri"/>
              </a:rPr>
              <a:t>e</a:t>
            </a:r>
            <a:r>
              <a:rPr sz="2800" b="1" i="1" spc="-10" dirty="0">
                <a:solidFill>
                  <a:srgbClr val="001F5F"/>
                </a:solidFill>
                <a:latin typeface="Calibri"/>
                <a:cs typeface="Calibri"/>
              </a:rPr>
              <a:t>n</a:t>
            </a:r>
            <a:r>
              <a:rPr sz="2800" b="1" i="1" spc="-15" dirty="0">
                <a:solidFill>
                  <a:srgbClr val="001F5F"/>
                </a:solidFill>
                <a:latin typeface="Calibri"/>
                <a:cs typeface="Calibri"/>
              </a:rPr>
              <a:t>du</a:t>
            </a:r>
            <a:r>
              <a:rPr sz="2800" b="1" i="1" spc="-10" dirty="0">
                <a:solidFill>
                  <a:srgbClr val="001F5F"/>
                </a:solidFill>
                <a:latin typeface="Calibri"/>
                <a:cs typeface="Calibri"/>
              </a:rPr>
              <a:t> di</a:t>
            </a:r>
            <a:r>
              <a:rPr sz="2800" b="1" i="1" spc="-25" dirty="0">
                <a:solidFill>
                  <a:srgbClr val="001F5F"/>
                </a:solidFill>
                <a:latin typeface="Calibri"/>
                <a:cs typeface="Calibri"/>
              </a:rPr>
              <a:t>r</a:t>
            </a:r>
            <a:r>
              <a:rPr sz="2800" b="1" i="1" spc="-10" dirty="0">
                <a:solidFill>
                  <a:srgbClr val="001F5F"/>
                </a:solidFill>
                <a:latin typeface="Calibri"/>
                <a:cs typeface="Calibri"/>
              </a:rPr>
              <a:t>e</a:t>
            </a:r>
            <a:r>
              <a:rPr sz="2800" b="1" i="1" dirty="0">
                <a:solidFill>
                  <a:srgbClr val="001F5F"/>
                </a:solidFill>
                <a:latin typeface="Calibri"/>
                <a:cs typeface="Calibri"/>
              </a:rPr>
              <a:t> </a:t>
            </a:r>
            <a:r>
              <a:rPr sz="2800" b="1" i="1" spc="-10" dirty="0">
                <a:solidFill>
                  <a:srgbClr val="001F5F"/>
                </a:solidFill>
                <a:latin typeface="Calibri"/>
                <a:cs typeface="Calibri"/>
              </a:rPr>
              <a:t>qu</a:t>
            </a:r>
            <a:r>
              <a:rPr sz="2800" b="1" i="1" dirty="0">
                <a:solidFill>
                  <a:srgbClr val="001F5F"/>
                </a:solidFill>
                <a:latin typeface="Calibri"/>
                <a:cs typeface="Calibri"/>
              </a:rPr>
              <a:t>’</a:t>
            </a:r>
            <a:r>
              <a:rPr sz="2800" b="1" i="1" spc="-15" dirty="0">
                <a:solidFill>
                  <a:srgbClr val="001F5F"/>
                </a:solidFill>
                <a:latin typeface="Calibri"/>
                <a:cs typeface="Calibri"/>
              </a:rPr>
              <a:t>i</a:t>
            </a:r>
            <a:r>
              <a:rPr sz="2800" b="1" i="1" spc="-5" dirty="0">
                <a:solidFill>
                  <a:srgbClr val="001F5F"/>
                </a:solidFill>
                <a:latin typeface="Calibri"/>
                <a:cs typeface="Calibri"/>
              </a:rPr>
              <a:t>l</a:t>
            </a:r>
            <a:r>
              <a:rPr sz="2800" b="1" i="1" spc="-15" dirty="0">
                <a:solidFill>
                  <a:srgbClr val="001F5F"/>
                </a:solidFill>
                <a:latin typeface="Calibri"/>
                <a:cs typeface="Calibri"/>
              </a:rPr>
              <a:t> </a:t>
            </a:r>
            <a:r>
              <a:rPr sz="2800" b="1" i="1" spc="-50" dirty="0">
                <a:solidFill>
                  <a:srgbClr val="001F5F"/>
                </a:solidFill>
                <a:latin typeface="Calibri"/>
                <a:cs typeface="Calibri"/>
              </a:rPr>
              <a:t>e</a:t>
            </a:r>
            <a:r>
              <a:rPr sz="2800" b="1" i="1" spc="-10" dirty="0">
                <a:solidFill>
                  <a:srgbClr val="001F5F"/>
                </a:solidFill>
                <a:latin typeface="Calibri"/>
                <a:cs typeface="Calibri"/>
              </a:rPr>
              <a:t>x</a:t>
            </a:r>
            <a:r>
              <a:rPr sz="2800" b="1" i="1" spc="-20" dirty="0">
                <a:solidFill>
                  <a:srgbClr val="001F5F"/>
                </a:solidFill>
                <a:latin typeface="Calibri"/>
                <a:cs typeface="Calibri"/>
              </a:rPr>
              <a:t>i</a:t>
            </a:r>
            <a:r>
              <a:rPr sz="2800" b="1" i="1" spc="-30" dirty="0">
                <a:solidFill>
                  <a:srgbClr val="001F5F"/>
                </a:solidFill>
                <a:latin typeface="Calibri"/>
                <a:cs typeface="Calibri"/>
              </a:rPr>
              <a:t>st</a:t>
            </a:r>
            <a:r>
              <a:rPr sz="2800" b="1" i="1" spc="-10" dirty="0">
                <a:solidFill>
                  <a:srgbClr val="001F5F"/>
                </a:solidFill>
                <a:latin typeface="Calibri"/>
                <a:cs typeface="Calibri"/>
              </a:rPr>
              <a:t>ait</a:t>
            </a:r>
            <a:r>
              <a:rPr sz="2800" b="1" i="1" spc="-5" dirty="0">
                <a:solidFill>
                  <a:srgbClr val="001F5F"/>
                </a:solidFill>
                <a:latin typeface="Calibri"/>
                <a:cs typeface="Calibri"/>
              </a:rPr>
              <a:t> </a:t>
            </a:r>
            <a:r>
              <a:rPr sz="2800" b="1" i="1" spc="-15" dirty="0">
                <a:solidFill>
                  <a:srgbClr val="001F5F"/>
                </a:solidFill>
                <a:latin typeface="Calibri"/>
                <a:cs typeface="Calibri"/>
              </a:rPr>
              <a:t>l</a:t>
            </a:r>
            <a:r>
              <a:rPr sz="2800" b="1" i="1" spc="-10" dirty="0">
                <a:solidFill>
                  <a:srgbClr val="001F5F"/>
                </a:solidFill>
                <a:latin typeface="Calibri"/>
                <a:cs typeface="Calibri"/>
              </a:rPr>
              <a:t>e</a:t>
            </a:r>
            <a:r>
              <a:rPr sz="2800" b="1" i="1" dirty="0">
                <a:solidFill>
                  <a:srgbClr val="001F5F"/>
                </a:solidFill>
                <a:latin typeface="Calibri"/>
                <a:cs typeface="Calibri"/>
              </a:rPr>
              <a:t> </a:t>
            </a:r>
            <a:r>
              <a:rPr sz="2800" b="1" i="1" spc="-10" dirty="0">
                <a:solidFill>
                  <a:srgbClr val="001F5F"/>
                </a:solidFill>
                <a:latin typeface="Calibri"/>
                <a:cs typeface="Calibri"/>
              </a:rPr>
              <a:t>VIH</a:t>
            </a:r>
            <a:r>
              <a:rPr sz="2800" b="1" i="1" spc="15" dirty="0">
                <a:solidFill>
                  <a:srgbClr val="001F5F"/>
                </a:solidFill>
                <a:latin typeface="Calibri"/>
                <a:cs typeface="Calibri"/>
              </a:rPr>
              <a:t> </a:t>
            </a:r>
            <a:r>
              <a:rPr sz="2800" b="1" i="1" spc="-15" dirty="0">
                <a:solidFill>
                  <a:srgbClr val="001F5F"/>
                </a:solidFill>
                <a:latin typeface="Calibri"/>
                <a:cs typeface="Calibri"/>
              </a:rPr>
              <a:t>1</a:t>
            </a:r>
            <a:r>
              <a:rPr sz="2800" b="1" i="1" spc="-5" dirty="0">
                <a:solidFill>
                  <a:srgbClr val="001F5F"/>
                </a:solidFill>
                <a:latin typeface="Calibri"/>
                <a:cs typeface="Calibri"/>
              </a:rPr>
              <a:t> </a:t>
            </a:r>
            <a:r>
              <a:rPr sz="2800" b="1" i="1" spc="-25" dirty="0">
                <a:solidFill>
                  <a:srgbClr val="001F5F"/>
                </a:solidFill>
                <a:latin typeface="Calibri"/>
                <a:cs typeface="Calibri"/>
              </a:rPr>
              <a:t>e</a:t>
            </a:r>
            <a:r>
              <a:rPr sz="2800" b="1" i="1" spc="-10" dirty="0">
                <a:solidFill>
                  <a:srgbClr val="001F5F"/>
                </a:solidFill>
                <a:latin typeface="Calibri"/>
                <a:cs typeface="Calibri"/>
              </a:rPr>
              <a:t>t</a:t>
            </a:r>
            <a:r>
              <a:rPr sz="2800" b="1" i="1" spc="-15" dirty="0">
                <a:solidFill>
                  <a:srgbClr val="001F5F"/>
                </a:solidFill>
                <a:latin typeface="Calibri"/>
                <a:cs typeface="Calibri"/>
              </a:rPr>
              <a:t> </a:t>
            </a:r>
            <a:r>
              <a:rPr sz="2800" b="1" i="1" spc="-10" dirty="0">
                <a:solidFill>
                  <a:srgbClr val="001F5F"/>
                </a:solidFill>
                <a:latin typeface="Calibri"/>
                <a:cs typeface="Calibri"/>
              </a:rPr>
              <a:t>2,</a:t>
            </a:r>
            <a:r>
              <a:rPr sz="2800" b="1" i="1" spc="-15" dirty="0">
                <a:solidFill>
                  <a:srgbClr val="001F5F"/>
                </a:solidFill>
                <a:latin typeface="Calibri"/>
                <a:cs typeface="Calibri"/>
              </a:rPr>
              <a:t> </a:t>
            </a:r>
            <a:r>
              <a:rPr sz="2800" b="1" i="1" spc="-5" dirty="0">
                <a:solidFill>
                  <a:srgbClr val="001F5F"/>
                </a:solidFill>
                <a:latin typeface="Calibri"/>
                <a:cs typeface="Calibri"/>
              </a:rPr>
              <a:t>e</a:t>
            </a:r>
            <a:r>
              <a:rPr sz="2800" b="1" i="1" spc="-30" dirty="0">
                <a:solidFill>
                  <a:srgbClr val="001F5F"/>
                </a:solidFill>
                <a:latin typeface="Calibri"/>
                <a:cs typeface="Calibri"/>
              </a:rPr>
              <a:t>s</a:t>
            </a:r>
            <a:r>
              <a:rPr sz="2800" b="1" i="1" spc="-5" dirty="0">
                <a:solidFill>
                  <a:srgbClr val="001F5F"/>
                </a:solidFill>
                <a:latin typeface="Calibri"/>
                <a:cs typeface="Calibri"/>
              </a:rPr>
              <a:t>t</a:t>
            </a:r>
            <a:r>
              <a:rPr sz="2800" b="1" i="1" spc="-25" dirty="0">
                <a:solidFill>
                  <a:srgbClr val="001F5F"/>
                </a:solidFill>
                <a:latin typeface="Calibri"/>
                <a:cs typeface="Calibri"/>
              </a:rPr>
              <a:t>-</a:t>
            </a:r>
            <a:r>
              <a:rPr sz="2800" b="1" i="1" spc="-40" dirty="0">
                <a:solidFill>
                  <a:srgbClr val="001F5F"/>
                </a:solidFill>
                <a:latin typeface="Calibri"/>
                <a:cs typeface="Calibri"/>
              </a:rPr>
              <a:t>c</a:t>
            </a:r>
            <a:r>
              <a:rPr sz="2800" b="1" i="1" spc="-10" dirty="0">
                <a:solidFill>
                  <a:srgbClr val="001F5F"/>
                </a:solidFill>
                <a:latin typeface="Calibri"/>
                <a:cs typeface="Calibri"/>
              </a:rPr>
              <a:t>e</a:t>
            </a:r>
            <a:r>
              <a:rPr sz="2800" b="1" i="1" spc="30" dirty="0">
                <a:solidFill>
                  <a:srgbClr val="001F5F"/>
                </a:solidFill>
                <a:latin typeface="Calibri"/>
                <a:cs typeface="Calibri"/>
              </a:rPr>
              <a:t> </a:t>
            </a:r>
            <a:r>
              <a:rPr sz="2800" b="1" i="1" spc="-15" dirty="0">
                <a:solidFill>
                  <a:srgbClr val="001F5F"/>
                </a:solidFill>
                <a:latin typeface="Calibri"/>
                <a:cs typeface="Calibri"/>
              </a:rPr>
              <a:t>q</a:t>
            </a:r>
            <a:r>
              <a:rPr sz="2800" b="1" i="1" spc="-10" dirty="0">
                <a:solidFill>
                  <a:srgbClr val="001F5F"/>
                </a:solidFill>
                <a:latin typeface="Calibri"/>
                <a:cs typeface="Calibri"/>
              </a:rPr>
              <a:t>ue</a:t>
            </a:r>
            <a:r>
              <a:rPr sz="2800" b="1" i="1" dirty="0">
                <a:solidFill>
                  <a:srgbClr val="001F5F"/>
                </a:solidFill>
                <a:latin typeface="Calibri"/>
                <a:cs typeface="Calibri"/>
              </a:rPr>
              <a:t> </a:t>
            </a:r>
            <a:r>
              <a:rPr sz="2800" b="1" i="1" spc="-15" dirty="0">
                <a:solidFill>
                  <a:srgbClr val="001F5F"/>
                </a:solidFill>
                <a:latin typeface="Calibri"/>
                <a:cs typeface="Calibri"/>
              </a:rPr>
              <a:t>v</a:t>
            </a:r>
            <a:r>
              <a:rPr sz="2800" b="1" i="1" spc="-5" dirty="0">
                <a:solidFill>
                  <a:srgbClr val="001F5F"/>
                </a:solidFill>
                <a:latin typeface="Calibri"/>
                <a:cs typeface="Calibri"/>
              </a:rPr>
              <a:t>o</a:t>
            </a:r>
            <a:r>
              <a:rPr sz="2800" b="1" i="1" spc="-10" dirty="0">
                <a:solidFill>
                  <a:srgbClr val="001F5F"/>
                </a:solidFill>
                <a:latin typeface="Calibri"/>
                <a:cs typeface="Calibri"/>
              </a:rPr>
              <a:t>tre</a:t>
            </a:r>
            <a:r>
              <a:rPr sz="2800" b="1" i="1" spc="-20" dirty="0">
                <a:solidFill>
                  <a:srgbClr val="001F5F"/>
                </a:solidFill>
                <a:latin typeface="Calibri"/>
                <a:cs typeface="Calibri"/>
              </a:rPr>
              <a:t> </a:t>
            </a:r>
            <a:r>
              <a:rPr sz="2800" b="1" i="1" spc="-30" dirty="0">
                <a:solidFill>
                  <a:srgbClr val="001F5F"/>
                </a:solidFill>
                <a:latin typeface="Calibri"/>
                <a:cs typeface="Calibri"/>
              </a:rPr>
              <a:t>t</a:t>
            </a:r>
            <a:r>
              <a:rPr sz="2800" b="1" i="1" spc="-5" dirty="0">
                <a:solidFill>
                  <a:srgbClr val="001F5F"/>
                </a:solidFill>
                <a:latin typeface="Calibri"/>
                <a:cs typeface="Calibri"/>
              </a:rPr>
              <a:t>e</a:t>
            </a:r>
            <a:r>
              <a:rPr sz="2800" b="1" i="1" spc="-30" dirty="0">
                <a:solidFill>
                  <a:srgbClr val="001F5F"/>
                </a:solidFill>
                <a:latin typeface="Calibri"/>
                <a:cs typeface="Calibri"/>
              </a:rPr>
              <a:t>s</a:t>
            </a:r>
            <a:r>
              <a:rPr sz="2800" b="1" i="1" spc="-10" dirty="0">
                <a:solidFill>
                  <a:srgbClr val="001F5F"/>
                </a:solidFill>
                <a:latin typeface="Calibri"/>
                <a:cs typeface="Calibri"/>
              </a:rPr>
              <a:t>t</a:t>
            </a:r>
            <a:r>
              <a:rPr sz="2800" b="1" i="1" spc="-15" dirty="0">
                <a:solidFill>
                  <a:srgbClr val="001F5F"/>
                </a:solidFill>
                <a:latin typeface="Calibri"/>
                <a:cs typeface="Calibri"/>
              </a:rPr>
              <a:t> </a:t>
            </a:r>
            <a:r>
              <a:rPr sz="2800" b="1" i="1" spc="-15" dirty="0" smtClean="0">
                <a:solidFill>
                  <a:srgbClr val="001F5F"/>
                </a:solidFill>
                <a:latin typeface="Calibri"/>
                <a:cs typeface="Calibri"/>
              </a:rPr>
              <a:t>p</a:t>
            </a:r>
            <a:r>
              <a:rPr sz="2800" b="1" i="1" spc="-5" dirty="0" smtClean="0">
                <a:solidFill>
                  <a:srgbClr val="001F5F"/>
                </a:solidFill>
                <a:latin typeface="Calibri"/>
                <a:cs typeface="Calibri"/>
              </a:rPr>
              <a:t>e</a:t>
            </a:r>
            <a:r>
              <a:rPr sz="2800" b="1" i="1" spc="-10" dirty="0" smtClean="0">
                <a:solidFill>
                  <a:srgbClr val="001F5F"/>
                </a:solidFill>
                <a:latin typeface="Calibri"/>
                <a:cs typeface="Calibri"/>
              </a:rPr>
              <a:t>ut</a:t>
            </a:r>
            <a:r>
              <a:rPr lang="fr-FR" sz="2800" dirty="0">
                <a:latin typeface="Calibri"/>
                <a:cs typeface="Calibri"/>
              </a:rPr>
              <a:t> </a:t>
            </a:r>
            <a:r>
              <a:rPr sz="2800" b="1" i="1" spc="-15" dirty="0" smtClean="0">
                <a:solidFill>
                  <a:srgbClr val="001F5F"/>
                </a:solidFill>
                <a:latin typeface="Calibri"/>
                <a:cs typeface="Calibri"/>
              </a:rPr>
              <a:t>d</a:t>
            </a:r>
            <a:r>
              <a:rPr sz="2800" b="1" i="1" spc="-30" dirty="0" smtClean="0">
                <a:solidFill>
                  <a:srgbClr val="001F5F"/>
                </a:solidFill>
                <a:latin typeface="Calibri"/>
                <a:cs typeface="Calibri"/>
              </a:rPr>
              <a:t>ét</a:t>
            </a:r>
            <a:r>
              <a:rPr sz="2800" b="1" i="1" spc="-5" dirty="0" smtClean="0">
                <a:solidFill>
                  <a:srgbClr val="001F5F"/>
                </a:solidFill>
                <a:latin typeface="Calibri"/>
                <a:cs typeface="Calibri"/>
              </a:rPr>
              <a:t>e</a:t>
            </a:r>
            <a:r>
              <a:rPr sz="2800" b="1" i="1" spc="-10" dirty="0" smtClean="0">
                <a:solidFill>
                  <a:srgbClr val="001F5F"/>
                </a:solidFill>
                <a:latin typeface="Calibri"/>
                <a:cs typeface="Calibri"/>
              </a:rPr>
              <a:t>c</a:t>
            </a:r>
            <a:r>
              <a:rPr sz="2800" b="1" i="1" spc="-35" dirty="0" smtClean="0">
                <a:solidFill>
                  <a:srgbClr val="001F5F"/>
                </a:solidFill>
                <a:latin typeface="Calibri"/>
                <a:cs typeface="Calibri"/>
              </a:rPr>
              <a:t>t</a:t>
            </a:r>
            <a:r>
              <a:rPr sz="2800" b="1" i="1" spc="-5" dirty="0" smtClean="0">
                <a:solidFill>
                  <a:srgbClr val="001F5F"/>
                </a:solidFill>
                <a:latin typeface="Calibri"/>
                <a:cs typeface="Calibri"/>
              </a:rPr>
              <a:t>e</a:t>
            </a:r>
            <a:r>
              <a:rPr sz="2800" b="1" i="1" spc="-10" dirty="0" smtClean="0">
                <a:solidFill>
                  <a:srgbClr val="001F5F"/>
                </a:solidFill>
                <a:latin typeface="Calibri"/>
                <a:cs typeface="Calibri"/>
              </a:rPr>
              <a:t>r</a:t>
            </a:r>
            <a:r>
              <a:rPr sz="2800" b="1" i="1" spc="20" dirty="0" smtClean="0">
                <a:solidFill>
                  <a:srgbClr val="001F5F"/>
                </a:solidFill>
                <a:latin typeface="Calibri"/>
                <a:cs typeface="Calibri"/>
              </a:rPr>
              <a:t> </a:t>
            </a:r>
            <a:r>
              <a:rPr sz="2800" b="1" i="1" spc="-15" dirty="0">
                <a:solidFill>
                  <a:srgbClr val="001F5F"/>
                </a:solidFill>
                <a:latin typeface="Calibri"/>
                <a:cs typeface="Calibri"/>
              </a:rPr>
              <a:t>l</a:t>
            </a:r>
            <a:r>
              <a:rPr sz="2800" b="1" i="1" spc="-5" dirty="0">
                <a:solidFill>
                  <a:srgbClr val="001F5F"/>
                </a:solidFill>
                <a:latin typeface="Calibri"/>
                <a:cs typeface="Calibri"/>
              </a:rPr>
              <a:t>e</a:t>
            </a:r>
            <a:r>
              <a:rPr sz="2800" b="1" i="1" spc="-10" dirty="0">
                <a:solidFill>
                  <a:srgbClr val="001F5F"/>
                </a:solidFill>
                <a:latin typeface="Calibri"/>
                <a:cs typeface="Calibri"/>
              </a:rPr>
              <a:t>s</a:t>
            </a:r>
            <a:r>
              <a:rPr sz="2800" b="1" i="1" dirty="0">
                <a:solidFill>
                  <a:srgbClr val="001F5F"/>
                </a:solidFill>
                <a:latin typeface="Calibri"/>
                <a:cs typeface="Calibri"/>
              </a:rPr>
              <a:t> </a:t>
            </a:r>
            <a:r>
              <a:rPr sz="2800" b="1" i="1" spc="-15" dirty="0">
                <a:solidFill>
                  <a:srgbClr val="001F5F"/>
                </a:solidFill>
                <a:latin typeface="Calibri"/>
                <a:cs typeface="Calibri"/>
              </a:rPr>
              <a:t>2</a:t>
            </a:r>
            <a:r>
              <a:rPr sz="2800" b="1" i="1" dirty="0">
                <a:solidFill>
                  <a:srgbClr val="001F5F"/>
                </a:solidFill>
                <a:latin typeface="Calibri"/>
                <a:cs typeface="Calibri"/>
              </a:rPr>
              <a:t> </a:t>
            </a:r>
            <a:r>
              <a:rPr sz="2800" b="1" i="1" spc="-10" dirty="0">
                <a:solidFill>
                  <a:srgbClr val="001F5F"/>
                </a:solidFill>
                <a:latin typeface="Calibri"/>
                <a:cs typeface="Calibri"/>
              </a:rPr>
              <a:t>?</a:t>
            </a:r>
            <a:r>
              <a:rPr sz="2800" b="1" i="1" spc="-5" dirty="0">
                <a:solidFill>
                  <a:srgbClr val="001F5F"/>
                </a:solidFill>
                <a:latin typeface="Calibri"/>
                <a:cs typeface="Calibri"/>
              </a:rPr>
              <a:t> </a:t>
            </a:r>
            <a:r>
              <a:rPr sz="2800" b="1" i="1" spc="-15" dirty="0">
                <a:solidFill>
                  <a:srgbClr val="001F5F"/>
                </a:solidFill>
                <a:latin typeface="Calibri"/>
                <a:cs typeface="Calibri"/>
              </a:rPr>
              <a:t>»</a:t>
            </a:r>
            <a:endParaRPr lang="fr-FR" sz="2800" b="1" i="1" spc="-15" dirty="0">
              <a:solidFill>
                <a:srgbClr val="001F5F"/>
              </a:solidFill>
              <a:latin typeface="Calibri"/>
              <a:cs typeface="Calibri"/>
            </a:endParaRPr>
          </a:p>
          <a:p>
            <a:pPr marL="356870"/>
            <a:endParaRPr sz="2800" dirty="0">
              <a:latin typeface="Calibri"/>
              <a:cs typeface="Calibri"/>
            </a:endParaRPr>
          </a:p>
          <a:p>
            <a:pPr marL="356870" indent="-344170">
              <a:spcBef>
                <a:spcPts val="495"/>
              </a:spcBef>
              <a:buClr>
                <a:srgbClr val="001F5F"/>
              </a:buClr>
              <a:buFont typeface="Arial"/>
              <a:buChar char="•"/>
              <a:tabLst>
                <a:tab pos="357505" algn="l"/>
              </a:tabLst>
            </a:pPr>
            <a:r>
              <a:rPr sz="2800" b="1" i="1" spc="-15" dirty="0">
                <a:solidFill>
                  <a:srgbClr val="001F5F"/>
                </a:solidFill>
                <a:latin typeface="Calibri"/>
                <a:cs typeface="Calibri"/>
              </a:rPr>
              <a:t>«</a:t>
            </a:r>
            <a:r>
              <a:rPr sz="2800" b="1" i="1" spc="5" dirty="0">
                <a:solidFill>
                  <a:srgbClr val="001F5F"/>
                </a:solidFill>
                <a:latin typeface="Calibri"/>
                <a:cs typeface="Calibri"/>
              </a:rPr>
              <a:t> </a:t>
            </a:r>
            <a:r>
              <a:rPr sz="2800" b="1" i="1" spc="-10" dirty="0">
                <a:solidFill>
                  <a:srgbClr val="001F5F"/>
                </a:solidFill>
                <a:latin typeface="Calibri"/>
                <a:cs typeface="Calibri"/>
              </a:rPr>
              <a:t>E</a:t>
            </a:r>
            <a:r>
              <a:rPr sz="2800" b="1" i="1" spc="-35" dirty="0">
                <a:solidFill>
                  <a:srgbClr val="001F5F"/>
                </a:solidFill>
                <a:latin typeface="Calibri"/>
                <a:cs typeface="Calibri"/>
              </a:rPr>
              <a:t>s</a:t>
            </a:r>
            <a:r>
              <a:rPr sz="2800" b="1" i="1" spc="-10" dirty="0">
                <a:solidFill>
                  <a:srgbClr val="001F5F"/>
                </a:solidFill>
                <a:latin typeface="Calibri"/>
                <a:cs typeface="Calibri"/>
              </a:rPr>
              <a:t>t</a:t>
            </a:r>
            <a:r>
              <a:rPr sz="2800" b="1" i="1" spc="-25" dirty="0">
                <a:solidFill>
                  <a:srgbClr val="001F5F"/>
                </a:solidFill>
                <a:latin typeface="Calibri"/>
                <a:cs typeface="Calibri"/>
              </a:rPr>
              <a:t>-</a:t>
            </a:r>
            <a:r>
              <a:rPr sz="2800" b="1" i="1" spc="-40" dirty="0">
                <a:solidFill>
                  <a:srgbClr val="001F5F"/>
                </a:solidFill>
                <a:latin typeface="Calibri"/>
                <a:cs typeface="Calibri"/>
              </a:rPr>
              <a:t>c</a:t>
            </a:r>
            <a:r>
              <a:rPr sz="2800" b="1" i="1" spc="-10" dirty="0">
                <a:solidFill>
                  <a:srgbClr val="001F5F"/>
                </a:solidFill>
                <a:latin typeface="Calibri"/>
                <a:cs typeface="Calibri"/>
              </a:rPr>
              <a:t>e</a:t>
            </a:r>
            <a:r>
              <a:rPr sz="2800" b="1" i="1" spc="30" dirty="0">
                <a:solidFill>
                  <a:srgbClr val="001F5F"/>
                </a:solidFill>
                <a:latin typeface="Calibri"/>
                <a:cs typeface="Calibri"/>
              </a:rPr>
              <a:t> </a:t>
            </a:r>
            <a:r>
              <a:rPr sz="2800" b="1" i="1" spc="-15" dirty="0">
                <a:solidFill>
                  <a:srgbClr val="001F5F"/>
                </a:solidFill>
                <a:latin typeface="Calibri"/>
                <a:cs typeface="Calibri"/>
              </a:rPr>
              <a:t>q</a:t>
            </a:r>
            <a:r>
              <a:rPr sz="2800" b="1" i="1" spc="-10" dirty="0">
                <a:solidFill>
                  <a:srgbClr val="001F5F"/>
                </a:solidFill>
                <a:latin typeface="Calibri"/>
                <a:cs typeface="Calibri"/>
              </a:rPr>
              <a:t>ue</a:t>
            </a:r>
            <a:r>
              <a:rPr sz="2800" b="1" i="1" spc="-15" dirty="0">
                <a:solidFill>
                  <a:srgbClr val="001F5F"/>
                </a:solidFill>
                <a:latin typeface="Calibri"/>
                <a:cs typeface="Calibri"/>
              </a:rPr>
              <a:t> j</a:t>
            </a:r>
            <a:r>
              <a:rPr sz="2800" b="1" i="1" spc="-10" dirty="0">
                <a:solidFill>
                  <a:srgbClr val="001F5F"/>
                </a:solidFill>
                <a:latin typeface="Calibri"/>
                <a:cs typeface="Calibri"/>
              </a:rPr>
              <a:t>e</a:t>
            </a:r>
            <a:r>
              <a:rPr sz="2800" b="1" i="1" spc="5" dirty="0">
                <a:solidFill>
                  <a:srgbClr val="001F5F"/>
                </a:solidFill>
                <a:latin typeface="Calibri"/>
                <a:cs typeface="Calibri"/>
              </a:rPr>
              <a:t> </a:t>
            </a:r>
            <a:r>
              <a:rPr sz="2800" b="1" i="1" spc="-15" dirty="0">
                <a:solidFill>
                  <a:srgbClr val="001F5F"/>
                </a:solidFill>
                <a:latin typeface="Calibri"/>
                <a:cs typeface="Calibri"/>
              </a:rPr>
              <a:t>p</a:t>
            </a:r>
            <a:r>
              <a:rPr sz="2800" b="1" i="1" spc="-5" dirty="0">
                <a:solidFill>
                  <a:srgbClr val="001F5F"/>
                </a:solidFill>
                <a:latin typeface="Calibri"/>
                <a:cs typeface="Calibri"/>
              </a:rPr>
              <a:t>e</a:t>
            </a:r>
            <a:r>
              <a:rPr sz="2800" b="1" i="1" spc="-10" dirty="0">
                <a:solidFill>
                  <a:srgbClr val="001F5F"/>
                </a:solidFill>
                <a:latin typeface="Calibri"/>
                <a:cs typeface="Calibri"/>
              </a:rPr>
              <a:t>ux</a:t>
            </a:r>
            <a:r>
              <a:rPr sz="2800" b="1" i="1" spc="-5" dirty="0">
                <a:solidFill>
                  <a:srgbClr val="001F5F"/>
                </a:solidFill>
                <a:latin typeface="Calibri"/>
                <a:cs typeface="Calibri"/>
              </a:rPr>
              <a:t> </a:t>
            </a:r>
            <a:r>
              <a:rPr sz="2800" b="1" i="1" spc="-10" dirty="0">
                <a:solidFill>
                  <a:srgbClr val="001F5F"/>
                </a:solidFill>
                <a:latin typeface="Calibri"/>
                <a:cs typeface="Calibri"/>
              </a:rPr>
              <a:t>o</a:t>
            </a:r>
            <a:r>
              <a:rPr sz="2800" b="1" i="1" spc="-15" dirty="0">
                <a:solidFill>
                  <a:srgbClr val="001F5F"/>
                </a:solidFill>
                <a:latin typeface="Calibri"/>
                <a:cs typeface="Calibri"/>
              </a:rPr>
              <a:t>b</a:t>
            </a:r>
            <a:r>
              <a:rPr sz="2800" b="1" i="1" spc="-25" dirty="0">
                <a:solidFill>
                  <a:srgbClr val="001F5F"/>
                </a:solidFill>
                <a:latin typeface="Calibri"/>
                <a:cs typeface="Calibri"/>
              </a:rPr>
              <a:t>t</a:t>
            </a:r>
            <a:r>
              <a:rPr sz="2800" b="1" i="1" spc="-5" dirty="0">
                <a:solidFill>
                  <a:srgbClr val="001F5F"/>
                </a:solidFill>
                <a:latin typeface="Calibri"/>
                <a:cs typeface="Calibri"/>
              </a:rPr>
              <a:t>e</a:t>
            </a:r>
            <a:r>
              <a:rPr sz="2800" b="1" i="1" spc="-10" dirty="0">
                <a:solidFill>
                  <a:srgbClr val="001F5F"/>
                </a:solidFill>
                <a:latin typeface="Calibri"/>
                <a:cs typeface="Calibri"/>
              </a:rPr>
              <a:t>n</a:t>
            </a:r>
            <a:r>
              <a:rPr sz="2800" b="1" i="1" spc="-15" dirty="0">
                <a:solidFill>
                  <a:srgbClr val="001F5F"/>
                </a:solidFill>
                <a:latin typeface="Calibri"/>
                <a:cs typeface="Calibri"/>
              </a:rPr>
              <a:t>i</a:t>
            </a:r>
            <a:r>
              <a:rPr sz="2800" b="1" i="1" spc="-10" dirty="0">
                <a:solidFill>
                  <a:srgbClr val="001F5F"/>
                </a:solidFill>
                <a:latin typeface="Calibri"/>
                <a:cs typeface="Calibri"/>
              </a:rPr>
              <a:t>r u</a:t>
            </a:r>
            <a:r>
              <a:rPr sz="2800" b="1" i="1" spc="-15" dirty="0">
                <a:solidFill>
                  <a:srgbClr val="001F5F"/>
                </a:solidFill>
                <a:latin typeface="Calibri"/>
                <a:cs typeface="Calibri"/>
              </a:rPr>
              <a:t>n </a:t>
            </a:r>
            <a:r>
              <a:rPr sz="2800" b="1" i="1" spc="-20" dirty="0">
                <a:solidFill>
                  <a:srgbClr val="001F5F"/>
                </a:solidFill>
                <a:latin typeface="Calibri"/>
                <a:cs typeface="Calibri"/>
              </a:rPr>
              <a:t>r</a:t>
            </a:r>
            <a:r>
              <a:rPr sz="2800" b="1" i="1" spc="-5" dirty="0">
                <a:solidFill>
                  <a:srgbClr val="001F5F"/>
                </a:solidFill>
                <a:latin typeface="Calibri"/>
                <a:cs typeface="Calibri"/>
              </a:rPr>
              <a:t>e</a:t>
            </a:r>
            <a:r>
              <a:rPr sz="2800" b="1" i="1" spc="-15" dirty="0">
                <a:solidFill>
                  <a:srgbClr val="001F5F"/>
                </a:solidFill>
                <a:latin typeface="Calibri"/>
                <a:cs typeface="Calibri"/>
              </a:rPr>
              <a:t>mb</a:t>
            </a:r>
            <a:r>
              <a:rPr sz="2800" b="1" i="1" spc="-10" dirty="0">
                <a:solidFill>
                  <a:srgbClr val="001F5F"/>
                </a:solidFill>
                <a:latin typeface="Calibri"/>
                <a:cs typeface="Calibri"/>
              </a:rPr>
              <a:t>ou</a:t>
            </a:r>
            <a:r>
              <a:rPr sz="2800" b="1" i="1" spc="-20" dirty="0">
                <a:solidFill>
                  <a:srgbClr val="001F5F"/>
                </a:solidFill>
                <a:latin typeface="Calibri"/>
                <a:cs typeface="Calibri"/>
              </a:rPr>
              <a:t>r</a:t>
            </a:r>
            <a:r>
              <a:rPr sz="2800" b="1" i="1" spc="-10" dirty="0">
                <a:solidFill>
                  <a:srgbClr val="001F5F"/>
                </a:solidFill>
                <a:latin typeface="Calibri"/>
                <a:cs typeface="Calibri"/>
              </a:rPr>
              <a:t>s</a:t>
            </a:r>
            <a:r>
              <a:rPr sz="2800" b="1" i="1" spc="-5" dirty="0">
                <a:solidFill>
                  <a:srgbClr val="001F5F"/>
                </a:solidFill>
                <a:latin typeface="Calibri"/>
                <a:cs typeface="Calibri"/>
              </a:rPr>
              <a:t>e</a:t>
            </a:r>
            <a:r>
              <a:rPr sz="2800" b="1" i="1" spc="-20" dirty="0">
                <a:solidFill>
                  <a:srgbClr val="001F5F"/>
                </a:solidFill>
                <a:latin typeface="Calibri"/>
                <a:cs typeface="Calibri"/>
              </a:rPr>
              <a:t>m</a:t>
            </a:r>
            <a:r>
              <a:rPr sz="2800" b="1" i="1" spc="-5" dirty="0">
                <a:solidFill>
                  <a:srgbClr val="001F5F"/>
                </a:solidFill>
                <a:latin typeface="Calibri"/>
                <a:cs typeface="Calibri"/>
              </a:rPr>
              <a:t>e</a:t>
            </a:r>
            <a:r>
              <a:rPr sz="2800" b="1" i="1" spc="-35" dirty="0">
                <a:solidFill>
                  <a:srgbClr val="001F5F"/>
                </a:solidFill>
                <a:latin typeface="Calibri"/>
                <a:cs typeface="Calibri"/>
              </a:rPr>
              <a:t>n</a:t>
            </a:r>
            <a:r>
              <a:rPr sz="2800" b="1" i="1" spc="-10" dirty="0">
                <a:solidFill>
                  <a:srgbClr val="001F5F"/>
                </a:solidFill>
                <a:latin typeface="Calibri"/>
                <a:cs typeface="Calibri"/>
              </a:rPr>
              <a:t>t</a:t>
            </a:r>
            <a:r>
              <a:rPr sz="2800" b="1" i="1" spc="-15" dirty="0">
                <a:solidFill>
                  <a:srgbClr val="001F5F"/>
                </a:solidFill>
                <a:latin typeface="Calibri"/>
                <a:cs typeface="Calibri"/>
              </a:rPr>
              <a:t> </a:t>
            </a:r>
            <a:r>
              <a:rPr lang="fr-FR" sz="2800" b="1" i="1" spc="-15" dirty="0">
                <a:solidFill>
                  <a:srgbClr val="001F5F"/>
                </a:solidFill>
                <a:latin typeface="Calibri"/>
                <a:cs typeface="Calibri"/>
              </a:rPr>
              <a:t>de mon autotest </a:t>
            </a:r>
            <a:r>
              <a:rPr sz="2800" b="1" i="1" spc="-15" dirty="0">
                <a:solidFill>
                  <a:srgbClr val="001F5F"/>
                </a:solidFill>
                <a:latin typeface="Calibri"/>
                <a:cs typeface="Calibri"/>
              </a:rPr>
              <a:t>de</a:t>
            </a:r>
            <a:r>
              <a:rPr sz="2800" b="1" i="1" spc="5" dirty="0">
                <a:solidFill>
                  <a:srgbClr val="001F5F"/>
                </a:solidFill>
                <a:latin typeface="Calibri"/>
                <a:cs typeface="Calibri"/>
              </a:rPr>
              <a:t> </a:t>
            </a:r>
            <a:r>
              <a:rPr sz="2800" b="1" i="1" spc="-10" dirty="0">
                <a:solidFill>
                  <a:srgbClr val="001F5F"/>
                </a:solidFill>
                <a:latin typeface="Calibri"/>
                <a:cs typeface="Calibri"/>
              </a:rPr>
              <a:t>la</a:t>
            </a:r>
            <a:r>
              <a:rPr sz="2800" b="1" i="1" spc="-5" dirty="0">
                <a:solidFill>
                  <a:srgbClr val="001F5F"/>
                </a:solidFill>
                <a:latin typeface="Calibri"/>
                <a:cs typeface="Calibri"/>
              </a:rPr>
              <a:t> sé</a:t>
            </a:r>
            <a:r>
              <a:rPr sz="2800" b="1" i="1" spc="-10" dirty="0">
                <a:solidFill>
                  <a:srgbClr val="001F5F"/>
                </a:solidFill>
                <a:latin typeface="Calibri"/>
                <a:cs typeface="Calibri"/>
              </a:rPr>
              <a:t>cur</a:t>
            </a:r>
            <a:r>
              <a:rPr sz="2800" b="1" i="1" spc="-25" dirty="0">
                <a:solidFill>
                  <a:srgbClr val="001F5F"/>
                </a:solidFill>
                <a:latin typeface="Calibri"/>
                <a:cs typeface="Calibri"/>
              </a:rPr>
              <a:t>i</a:t>
            </a:r>
            <a:r>
              <a:rPr sz="2800" b="1" i="1" spc="-30" dirty="0">
                <a:solidFill>
                  <a:srgbClr val="001F5F"/>
                </a:solidFill>
                <a:latin typeface="Calibri"/>
                <a:cs typeface="Calibri"/>
              </a:rPr>
              <a:t>t</a:t>
            </a:r>
            <a:r>
              <a:rPr sz="2800" b="1" i="1" spc="-10" dirty="0">
                <a:solidFill>
                  <a:srgbClr val="001F5F"/>
                </a:solidFill>
                <a:latin typeface="Calibri"/>
                <a:cs typeface="Calibri"/>
              </a:rPr>
              <a:t>é</a:t>
            </a:r>
            <a:r>
              <a:rPr sz="2800" b="1" i="1" dirty="0">
                <a:solidFill>
                  <a:srgbClr val="001F5F"/>
                </a:solidFill>
                <a:latin typeface="Calibri"/>
                <a:cs typeface="Calibri"/>
              </a:rPr>
              <a:t> </a:t>
            </a:r>
            <a:r>
              <a:rPr sz="2800" b="1" i="1" spc="-5" dirty="0">
                <a:solidFill>
                  <a:srgbClr val="001F5F"/>
                </a:solidFill>
                <a:latin typeface="Calibri"/>
                <a:cs typeface="Calibri"/>
              </a:rPr>
              <a:t>s</a:t>
            </a:r>
            <a:r>
              <a:rPr sz="2800" b="1" i="1" spc="-10" dirty="0">
                <a:solidFill>
                  <a:srgbClr val="001F5F"/>
                </a:solidFill>
                <a:latin typeface="Calibri"/>
                <a:cs typeface="Calibri"/>
              </a:rPr>
              <a:t>oc</a:t>
            </a:r>
            <a:r>
              <a:rPr sz="2800" b="1" i="1" spc="-25" dirty="0">
                <a:solidFill>
                  <a:srgbClr val="001F5F"/>
                </a:solidFill>
                <a:latin typeface="Calibri"/>
                <a:cs typeface="Calibri"/>
              </a:rPr>
              <a:t>i</a:t>
            </a:r>
            <a:r>
              <a:rPr sz="2800" b="1" i="1" spc="-10" dirty="0">
                <a:solidFill>
                  <a:srgbClr val="001F5F"/>
                </a:solidFill>
                <a:latin typeface="Calibri"/>
                <a:cs typeface="Calibri"/>
              </a:rPr>
              <a:t>ale</a:t>
            </a:r>
            <a:r>
              <a:rPr lang="fr-FR" sz="2800" b="1" i="1" spc="-10" dirty="0">
                <a:solidFill>
                  <a:srgbClr val="001F5F"/>
                </a:solidFill>
                <a:latin typeface="Calibri"/>
                <a:cs typeface="Calibri"/>
              </a:rPr>
              <a:t>, puisque en laboratoire c’est pris en charge</a:t>
            </a:r>
            <a:r>
              <a:rPr sz="2800" b="1" i="1" spc="25" dirty="0">
                <a:solidFill>
                  <a:srgbClr val="001F5F"/>
                </a:solidFill>
                <a:latin typeface="Calibri"/>
                <a:cs typeface="Calibri"/>
              </a:rPr>
              <a:t> </a:t>
            </a:r>
            <a:r>
              <a:rPr sz="2800" b="1" i="1" spc="-10" dirty="0">
                <a:solidFill>
                  <a:srgbClr val="001F5F"/>
                </a:solidFill>
                <a:latin typeface="Calibri"/>
                <a:cs typeface="Calibri"/>
              </a:rPr>
              <a:t>?</a:t>
            </a:r>
            <a:r>
              <a:rPr sz="2800" b="1" i="1" spc="-15" dirty="0">
                <a:solidFill>
                  <a:srgbClr val="001F5F"/>
                </a:solidFill>
                <a:latin typeface="Calibri"/>
                <a:cs typeface="Calibri"/>
              </a:rPr>
              <a:t> »</a:t>
            </a:r>
            <a:endParaRPr lang="fr-FR" sz="2800" b="1" i="1" spc="-15" dirty="0">
              <a:solidFill>
                <a:srgbClr val="001F5F"/>
              </a:solidFill>
              <a:latin typeface="Calibri"/>
              <a:cs typeface="Calibri"/>
            </a:endParaRPr>
          </a:p>
          <a:p>
            <a:pPr marL="356870" indent="-344170">
              <a:spcBef>
                <a:spcPts val="495"/>
              </a:spcBef>
              <a:buClr>
                <a:srgbClr val="001F5F"/>
              </a:buClr>
              <a:buFont typeface="Arial"/>
              <a:buChar char="•"/>
              <a:tabLst>
                <a:tab pos="357505" algn="l"/>
              </a:tabLst>
            </a:pPr>
            <a:endParaRPr sz="2800" dirty="0">
              <a:latin typeface="Calibri"/>
              <a:cs typeface="Calibri"/>
            </a:endParaRPr>
          </a:p>
          <a:p>
            <a:pPr marL="356870" indent="-344170">
              <a:spcBef>
                <a:spcPts val="495"/>
              </a:spcBef>
              <a:buClr>
                <a:srgbClr val="001F5F"/>
              </a:buClr>
              <a:buFont typeface="Arial"/>
              <a:buChar char="•"/>
              <a:tabLst>
                <a:tab pos="357505" algn="l"/>
              </a:tabLst>
            </a:pPr>
            <a:r>
              <a:rPr sz="2800" b="1" i="1" spc="-15" dirty="0">
                <a:solidFill>
                  <a:srgbClr val="001F5F"/>
                </a:solidFill>
                <a:latin typeface="Calibri"/>
                <a:cs typeface="Calibri"/>
              </a:rPr>
              <a:t>« </a:t>
            </a:r>
            <a:r>
              <a:rPr sz="2800" b="1" i="1" spc="-40" dirty="0">
                <a:solidFill>
                  <a:srgbClr val="001F5F"/>
                </a:solidFill>
                <a:latin typeface="Calibri"/>
                <a:cs typeface="Calibri"/>
              </a:rPr>
              <a:t>E</a:t>
            </a:r>
            <a:r>
              <a:rPr sz="2800" b="1" i="1" spc="-10" dirty="0">
                <a:solidFill>
                  <a:srgbClr val="001F5F"/>
                </a:solidFill>
                <a:latin typeface="Calibri"/>
                <a:cs typeface="Calibri"/>
              </a:rPr>
              <a:t>t</a:t>
            </a:r>
            <a:r>
              <a:rPr sz="2800" b="1" i="1" spc="-20" dirty="0">
                <a:solidFill>
                  <a:srgbClr val="001F5F"/>
                </a:solidFill>
                <a:latin typeface="Calibri"/>
                <a:cs typeface="Calibri"/>
              </a:rPr>
              <a:t> </a:t>
            </a:r>
            <a:r>
              <a:rPr sz="2800" b="1" i="1" spc="-40" dirty="0">
                <a:solidFill>
                  <a:srgbClr val="001F5F"/>
                </a:solidFill>
                <a:latin typeface="Calibri"/>
                <a:cs typeface="Calibri"/>
              </a:rPr>
              <a:t>c</a:t>
            </a:r>
            <a:r>
              <a:rPr sz="2800" b="1" i="1" spc="-10" dirty="0">
                <a:solidFill>
                  <a:srgbClr val="001F5F"/>
                </a:solidFill>
                <a:latin typeface="Calibri"/>
                <a:cs typeface="Calibri"/>
              </a:rPr>
              <a:t>o</a:t>
            </a:r>
            <a:r>
              <a:rPr sz="2800" b="1" i="1" spc="-15" dirty="0">
                <a:solidFill>
                  <a:srgbClr val="001F5F"/>
                </a:solidFill>
                <a:latin typeface="Calibri"/>
                <a:cs typeface="Calibri"/>
              </a:rPr>
              <a:t>mm</a:t>
            </a:r>
            <a:r>
              <a:rPr sz="2800" b="1" i="1" spc="-5" dirty="0">
                <a:solidFill>
                  <a:srgbClr val="001F5F"/>
                </a:solidFill>
                <a:latin typeface="Calibri"/>
                <a:cs typeface="Calibri"/>
              </a:rPr>
              <a:t>e</a:t>
            </a:r>
            <a:r>
              <a:rPr sz="2800" b="1" i="1" spc="-35" dirty="0">
                <a:solidFill>
                  <a:srgbClr val="001F5F"/>
                </a:solidFill>
                <a:latin typeface="Calibri"/>
                <a:cs typeface="Calibri"/>
              </a:rPr>
              <a:t>n</a:t>
            </a:r>
            <a:r>
              <a:rPr sz="2800" b="1" i="1" spc="-10" dirty="0">
                <a:solidFill>
                  <a:srgbClr val="001F5F"/>
                </a:solidFill>
                <a:latin typeface="Calibri"/>
                <a:cs typeface="Calibri"/>
              </a:rPr>
              <a:t>t</a:t>
            </a:r>
            <a:r>
              <a:rPr sz="2800" b="1" i="1" spc="30" dirty="0">
                <a:solidFill>
                  <a:srgbClr val="001F5F"/>
                </a:solidFill>
                <a:latin typeface="Calibri"/>
                <a:cs typeface="Calibri"/>
              </a:rPr>
              <a:t> </a:t>
            </a:r>
            <a:r>
              <a:rPr sz="2800" b="1" i="1" spc="-10" dirty="0">
                <a:solidFill>
                  <a:srgbClr val="001F5F"/>
                </a:solidFill>
                <a:latin typeface="Calibri"/>
                <a:cs typeface="Calibri"/>
              </a:rPr>
              <a:t>je</a:t>
            </a:r>
            <a:r>
              <a:rPr sz="2800" b="1" i="1" spc="5" dirty="0">
                <a:solidFill>
                  <a:srgbClr val="001F5F"/>
                </a:solidFill>
                <a:latin typeface="Calibri"/>
                <a:cs typeface="Calibri"/>
              </a:rPr>
              <a:t> </a:t>
            </a:r>
            <a:r>
              <a:rPr sz="2800" b="1" i="1" spc="-15" dirty="0">
                <a:solidFill>
                  <a:srgbClr val="001F5F"/>
                </a:solidFill>
                <a:latin typeface="Calibri"/>
                <a:cs typeface="Calibri"/>
              </a:rPr>
              <a:t>p</a:t>
            </a:r>
            <a:r>
              <a:rPr sz="2800" b="1" i="1" spc="-5" dirty="0">
                <a:solidFill>
                  <a:srgbClr val="001F5F"/>
                </a:solidFill>
                <a:latin typeface="Calibri"/>
                <a:cs typeface="Calibri"/>
              </a:rPr>
              <a:t>e</a:t>
            </a:r>
            <a:r>
              <a:rPr sz="2800" b="1" i="1" spc="-10" dirty="0">
                <a:solidFill>
                  <a:srgbClr val="001F5F"/>
                </a:solidFill>
                <a:latin typeface="Calibri"/>
                <a:cs typeface="Calibri"/>
              </a:rPr>
              <a:t>ux</a:t>
            </a:r>
            <a:r>
              <a:rPr sz="2800" b="1" i="1" spc="-5" dirty="0">
                <a:solidFill>
                  <a:srgbClr val="001F5F"/>
                </a:solidFill>
                <a:latin typeface="Calibri"/>
                <a:cs typeface="Calibri"/>
              </a:rPr>
              <a:t> </a:t>
            </a:r>
            <a:r>
              <a:rPr sz="2800" b="1" i="1" spc="-25" dirty="0">
                <a:solidFill>
                  <a:srgbClr val="001F5F"/>
                </a:solidFill>
                <a:latin typeface="Calibri"/>
                <a:cs typeface="Calibri"/>
              </a:rPr>
              <a:t>ê</a:t>
            </a:r>
            <a:r>
              <a:rPr sz="2800" b="1" i="1" spc="-10" dirty="0">
                <a:solidFill>
                  <a:srgbClr val="001F5F"/>
                </a:solidFill>
                <a:latin typeface="Calibri"/>
                <a:cs typeface="Calibri"/>
              </a:rPr>
              <a:t>tre</a:t>
            </a:r>
            <a:r>
              <a:rPr sz="2800" b="1" i="1" dirty="0">
                <a:solidFill>
                  <a:srgbClr val="001F5F"/>
                </a:solidFill>
                <a:latin typeface="Calibri"/>
                <a:cs typeface="Calibri"/>
              </a:rPr>
              <a:t> s</a:t>
            </a:r>
            <a:r>
              <a:rPr sz="2800" b="1" i="1" spc="-10" dirty="0">
                <a:solidFill>
                  <a:srgbClr val="001F5F"/>
                </a:solidFill>
                <a:latin typeface="Calibri"/>
                <a:cs typeface="Calibri"/>
              </a:rPr>
              <a:t>ûr</a:t>
            </a:r>
            <a:r>
              <a:rPr sz="2800" b="1" i="1" spc="-30" dirty="0">
                <a:solidFill>
                  <a:srgbClr val="001F5F"/>
                </a:solidFill>
                <a:latin typeface="Calibri"/>
                <a:cs typeface="Calibri"/>
              </a:rPr>
              <a:t> </a:t>
            </a:r>
            <a:r>
              <a:rPr sz="2800" b="1" i="1" spc="-15" dirty="0">
                <a:solidFill>
                  <a:srgbClr val="001F5F"/>
                </a:solidFill>
                <a:latin typeface="Calibri"/>
                <a:cs typeface="Calibri"/>
              </a:rPr>
              <a:t>q</a:t>
            </a:r>
            <a:r>
              <a:rPr sz="2800" b="1" i="1" spc="-10" dirty="0">
                <a:solidFill>
                  <a:srgbClr val="001F5F"/>
                </a:solidFill>
                <a:latin typeface="Calibri"/>
                <a:cs typeface="Calibri"/>
              </a:rPr>
              <a:t>ue</a:t>
            </a:r>
            <a:r>
              <a:rPr sz="2800" b="1" i="1" dirty="0">
                <a:solidFill>
                  <a:srgbClr val="001F5F"/>
                </a:solidFill>
                <a:latin typeface="Calibri"/>
                <a:cs typeface="Calibri"/>
              </a:rPr>
              <a:t> </a:t>
            </a:r>
            <a:r>
              <a:rPr sz="2800" b="1" i="1" spc="5" dirty="0">
                <a:solidFill>
                  <a:srgbClr val="001F5F"/>
                </a:solidFill>
                <a:latin typeface="Calibri"/>
                <a:cs typeface="Calibri"/>
              </a:rPr>
              <a:t>j</a:t>
            </a:r>
            <a:r>
              <a:rPr sz="2800" b="1" i="1" spc="-140" dirty="0">
                <a:solidFill>
                  <a:srgbClr val="001F5F"/>
                </a:solidFill>
                <a:latin typeface="Calibri"/>
                <a:cs typeface="Calibri"/>
              </a:rPr>
              <a:t>’</a:t>
            </a:r>
            <a:r>
              <a:rPr sz="2800" b="1" i="1" spc="-10" dirty="0">
                <a:solidFill>
                  <a:srgbClr val="001F5F"/>
                </a:solidFill>
                <a:latin typeface="Calibri"/>
                <a:cs typeface="Calibri"/>
              </a:rPr>
              <a:t>ai</a:t>
            </a:r>
            <a:r>
              <a:rPr sz="2800" b="1" i="1" spc="15" dirty="0">
                <a:solidFill>
                  <a:srgbClr val="001F5F"/>
                </a:solidFill>
                <a:latin typeface="Calibri"/>
                <a:cs typeface="Calibri"/>
              </a:rPr>
              <a:t> </a:t>
            </a:r>
            <a:r>
              <a:rPr sz="2800" b="1" i="1" spc="-15" dirty="0">
                <a:solidFill>
                  <a:srgbClr val="001F5F"/>
                </a:solidFill>
                <a:latin typeface="Calibri"/>
                <a:cs typeface="Calibri"/>
              </a:rPr>
              <a:t>bi</a:t>
            </a:r>
            <a:r>
              <a:rPr sz="2800" b="1" i="1" spc="-5" dirty="0">
                <a:solidFill>
                  <a:srgbClr val="001F5F"/>
                </a:solidFill>
                <a:latin typeface="Calibri"/>
                <a:cs typeface="Calibri"/>
              </a:rPr>
              <a:t>e</a:t>
            </a:r>
            <a:r>
              <a:rPr sz="2800" b="1" i="1" spc="-15" dirty="0">
                <a:solidFill>
                  <a:srgbClr val="001F5F"/>
                </a:solidFill>
                <a:latin typeface="Calibri"/>
                <a:cs typeface="Calibri"/>
              </a:rPr>
              <a:t>n </a:t>
            </a:r>
            <a:r>
              <a:rPr sz="2800" b="1" i="1" spc="-10" dirty="0">
                <a:solidFill>
                  <a:srgbClr val="001F5F"/>
                </a:solidFill>
                <a:latin typeface="Calibri"/>
                <a:cs typeface="Calibri"/>
              </a:rPr>
              <a:t>réa</a:t>
            </a:r>
            <a:r>
              <a:rPr sz="2800" b="1" i="1" spc="-15" dirty="0">
                <a:solidFill>
                  <a:srgbClr val="001F5F"/>
                </a:solidFill>
                <a:latin typeface="Calibri"/>
                <a:cs typeface="Calibri"/>
              </a:rPr>
              <a:t>li</a:t>
            </a:r>
            <a:r>
              <a:rPr sz="2800" b="1" i="1" spc="-5" dirty="0">
                <a:solidFill>
                  <a:srgbClr val="001F5F"/>
                </a:solidFill>
                <a:latin typeface="Calibri"/>
                <a:cs typeface="Calibri"/>
              </a:rPr>
              <a:t>s</a:t>
            </a:r>
            <a:r>
              <a:rPr sz="2800" b="1" i="1" spc="-10" dirty="0">
                <a:solidFill>
                  <a:srgbClr val="001F5F"/>
                </a:solidFill>
                <a:latin typeface="Calibri"/>
                <a:cs typeface="Calibri"/>
              </a:rPr>
              <a:t>é</a:t>
            </a:r>
            <a:r>
              <a:rPr sz="2800" b="1" i="1" spc="30" dirty="0">
                <a:solidFill>
                  <a:srgbClr val="001F5F"/>
                </a:solidFill>
                <a:latin typeface="Calibri"/>
                <a:cs typeface="Calibri"/>
              </a:rPr>
              <a:t> </a:t>
            </a:r>
            <a:r>
              <a:rPr sz="2800" b="1" i="1" spc="-15" dirty="0">
                <a:solidFill>
                  <a:srgbClr val="001F5F"/>
                </a:solidFill>
                <a:latin typeface="Calibri"/>
                <a:cs typeface="Calibri"/>
              </a:rPr>
              <a:t>m</a:t>
            </a:r>
            <a:r>
              <a:rPr sz="2800" b="1" i="1" spc="-10" dirty="0">
                <a:solidFill>
                  <a:srgbClr val="001F5F"/>
                </a:solidFill>
                <a:latin typeface="Calibri"/>
                <a:cs typeface="Calibri"/>
              </a:rPr>
              <a:t>o</a:t>
            </a:r>
            <a:r>
              <a:rPr sz="2800" b="1" i="1" spc="-15" dirty="0">
                <a:solidFill>
                  <a:srgbClr val="001F5F"/>
                </a:solidFill>
                <a:latin typeface="Calibri"/>
                <a:cs typeface="Calibri"/>
              </a:rPr>
              <a:t>n </a:t>
            </a:r>
            <a:r>
              <a:rPr sz="2800" b="1" i="1" spc="-30" dirty="0">
                <a:solidFill>
                  <a:srgbClr val="001F5F"/>
                </a:solidFill>
                <a:latin typeface="Calibri"/>
                <a:cs typeface="Calibri"/>
              </a:rPr>
              <a:t>t</a:t>
            </a:r>
            <a:r>
              <a:rPr sz="2800" b="1" i="1" spc="-5" dirty="0">
                <a:solidFill>
                  <a:srgbClr val="001F5F"/>
                </a:solidFill>
                <a:latin typeface="Calibri"/>
                <a:cs typeface="Calibri"/>
              </a:rPr>
              <a:t>e</a:t>
            </a:r>
            <a:r>
              <a:rPr sz="2800" b="1" i="1" spc="-30" dirty="0">
                <a:solidFill>
                  <a:srgbClr val="001F5F"/>
                </a:solidFill>
                <a:latin typeface="Calibri"/>
                <a:cs typeface="Calibri"/>
              </a:rPr>
              <a:t>s</a:t>
            </a:r>
            <a:r>
              <a:rPr sz="2800" b="1" i="1" spc="-10" dirty="0">
                <a:solidFill>
                  <a:srgbClr val="001F5F"/>
                </a:solidFill>
                <a:latin typeface="Calibri"/>
                <a:cs typeface="Calibri"/>
              </a:rPr>
              <a:t>t</a:t>
            </a:r>
            <a:r>
              <a:rPr sz="2800" b="1" i="1" spc="25" dirty="0">
                <a:solidFill>
                  <a:srgbClr val="001F5F"/>
                </a:solidFill>
                <a:latin typeface="Calibri"/>
                <a:cs typeface="Calibri"/>
              </a:rPr>
              <a:t> </a:t>
            </a:r>
            <a:r>
              <a:rPr sz="2800" b="1" i="1" spc="-10" dirty="0">
                <a:solidFill>
                  <a:srgbClr val="001F5F"/>
                </a:solidFill>
                <a:latin typeface="Calibri"/>
                <a:cs typeface="Calibri"/>
              </a:rPr>
              <a:t>? </a:t>
            </a:r>
            <a:r>
              <a:rPr sz="2800" b="1" i="1" spc="-15" dirty="0">
                <a:solidFill>
                  <a:srgbClr val="001F5F"/>
                </a:solidFill>
                <a:latin typeface="Calibri"/>
                <a:cs typeface="Calibri"/>
              </a:rPr>
              <a:t>»</a:t>
            </a:r>
            <a:endParaRPr sz="28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97629"/>
            <a:ext cx="8986520" cy="531812"/>
          </a:xfrm>
          <a:prstGeom prst="rect">
            <a:avLst/>
          </a:prstGeom>
        </p:spPr>
        <p:txBody>
          <a:bodyPr vert="horz" wrap="square" lIns="0" tIns="93218" rIns="0" bIns="0" numCol="1" rtlCol="0" anchor="ctr" anchorCtr="0" compatLnSpc="1">
            <a:prstTxWarp prst="textNoShape">
              <a:avLst/>
            </a:prstTxWarp>
            <a:spAutoFit/>
          </a:bodyPr>
          <a:lstStyle/>
          <a:p>
            <a:pPr marL="12700"/>
            <a:r>
              <a:rPr spc="-5" dirty="0"/>
              <a:t>QU</a:t>
            </a:r>
            <a:r>
              <a:rPr dirty="0"/>
              <a:t>E </a:t>
            </a:r>
            <a:r>
              <a:rPr spc="-5" dirty="0"/>
              <a:t>P</a:t>
            </a:r>
            <a:r>
              <a:rPr spc="-15" dirty="0"/>
              <a:t>O</a:t>
            </a:r>
            <a:r>
              <a:rPr dirty="0"/>
              <a:t>UV</a:t>
            </a:r>
            <a:r>
              <a:rPr spc="-25" dirty="0"/>
              <a:t>E</a:t>
            </a:r>
            <a:r>
              <a:rPr spc="10" dirty="0"/>
              <a:t>Z</a:t>
            </a:r>
            <a:r>
              <a:rPr dirty="0"/>
              <a:t>-</a:t>
            </a:r>
            <a:r>
              <a:rPr spc="-70" dirty="0"/>
              <a:t>V</a:t>
            </a:r>
            <a:r>
              <a:rPr spc="-15" dirty="0"/>
              <a:t>O</a:t>
            </a:r>
            <a:r>
              <a:rPr dirty="0"/>
              <a:t>US</a:t>
            </a:r>
            <a:r>
              <a:rPr spc="-25" dirty="0"/>
              <a:t> </a:t>
            </a:r>
            <a:r>
              <a:rPr spc="-15" dirty="0"/>
              <a:t>R</a:t>
            </a:r>
            <a:r>
              <a:rPr dirty="0"/>
              <a:t>EP</a:t>
            </a:r>
            <a:r>
              <a:rPr spc="-20" dirty="0"/>
              <a:t>O</a:t>
            </a:r>
            <a:r>
              <a:rPr dirty="0"/>
              <a:t>N</a:t>
            </a:r>
            <a:r>
              <a:rPr spc="5" dirty="0"/>
              <a:t>D</a:t>
            </a:r>
            <a:r>
              <a:rPr spc="-15" dirty="0"/>
              <a:t>R</a:t>
            </a:r>
            <a:r>
              <a:rPr dirty="0"/>
              <a:t>E</a:t>
            </a:r>
            <a:r>
              <a:rPr spc="15" dirty="0"/>
              <a:t> </a:t>
            </a:r>
            <a:r>
              <a:rPr dirty="0"/>
              <a:t>?</a:t>
            </a:r>
            <a:r>
              <a:rPr spc="-20" dirty="0"/>
              <a:t> </a:t>
            </a:r>
            <a:r>
              <a:rPr dirty="0"/>
              <a:t>1</a:t>
            </a:r>
            <a:r>
              <a:rPr spc="-15" dirty="0"/>
              <a:t>/</a:t>
            </a:r>
            <a:r>
              <a:rPr dirty="0"/>
              <a:t>2</a:t>
            </a:r>
          </a:p>
        </p:txBody>
      </p:sp>
      <p:sp>
        <p:nvSpPr>
          <p:cNvPr id="3" name="object 3"/>
          <p:cNvSpPr txBox="1"/>
          <p:nvPr/>
        </p:nvSpPr>
        <p:spPr>
          <a:xfrm>
            <a:off x="914400" y="1334758"/>
            <a:ext cx="11277600" cy="4278094"/>
          </a:xfrm>
          <a:prstGeom prst="rect">
            <a:avLst/>
          </a:prstGeom>
        </p:spPr>
        <p:txBody>
          <a:bodyPr vert="horz" wrap="square" lIns="0" tIns="0" rIns="0" bIns="0" rtlCol="0">
            <a:spAutoFit/>
          </a:bodyPr>
          <a:lstStyle/>
          <a:p>
            <a:pPr marL="356870" indent="-344170">
              <a:buClr>
                <a:srgbClr val="001F5F"/>
              </a:buClr>
              <a:buFont typeface="Arial"/>
              <a:buChar char="•"/>
              <a:tabLst>
                <a:tab pos="357505" algn="l"/>
              </a:tabLst>
            </a:pPr>
            <a:r>
              <a:rPr sz="2000" b="1" i="1" spc="-15" dirty="0">
                <a:solidFill>
                  <a:srgbClr val="001F5F"/>
                </a:solidFill>
                <a:latin typeface="Calibri"/>
                <a:cs typeface="Calibri"/>
              </a:rPr>
              <a:t>« </a:t>
            </a:r>
            <a:r>
              <a:rPr sz="2000" b="1" i="1" spc="-20" dirty="0">
                <a:solidFill>
                  <a:srgbClr val="001F5F"/>
                </a:solidFill>
                <a:latin typeface="Calibri"/>
                <a:cs typeface="Calibri"/>
              </a:rPr>
              <a:t>J</a:t>
            </a:r>
            <a:r>
              <a:rPr sz="2000" b="1" i="1" spc="-140" dirty="0">
                <a:solidFill>
                  <a:srgbClr val="001F5F"/>
                </a:solidFill>
                <a:latin typeface="Calibri"/>
                <a:cs typeface="Calibri"/>
              </a:rPr>
              <a:t>’</a:t>
            </a:r>
            <a:r>
              <a:rPr sz="2000" b="1" i="1" spc="-10" dirty="0">
                <a:solidFill>
                  <a:srgbClr val="001F5F"/>
                </a:solidFill>
                <a:latin typeface="Calibri"/>
                <a:cs typeface="Calibri"/>
              </a:rPr>
              <a:t>ai</a:t>
            </a:r>
            <a:r>
              <a:rPr sz="2000" b="1" i="1" spc="20" dirty="0">
                <a:solidFill>
                  <a:srgbClr val="001F5F"/>
                </a:solidFill>
                <a:latin typeface="Calibri"/>
                <a:cs typeface="Calibri"/>
              </a:rPr>
              <a:t> </a:t>
            </a:r>
            <a:r>
              <a:rPr sz="2000" b="1" i="1" spc="-5" dirty="0">
                <a:solidFill>
                  <a:srgbClr val="001F5F"/>
                </a:solidFill>
                <a:latin typeface="Calibri"/>
                <a:cs typeface="Calibri"/>
              </a:rPr>
              <a:t>e</a:t>
            </a:r>
            <a:r>
              <a:rPr sz="2000" b="1" i="1" spc="-35" dirty="0">
                <a:solidFill>
                  <a:srgbClr val="001F5F"/>
                </a:solidFill>
                <a:latin typeface="Calibri"/>
                <a:cs typeface="Calibri"/>
              </a:rPr>
              <a:t>n</a:t>
            </a:r>
            <a:r>
              <a:rPr sz="2000" b="1" i="1" spc="-30" dirty="0">
                <a:solidFill>
                  <a:srgbClr val="001F5F"/>
                </a:solidFill>
                <a:latin typeface="Calibri"/>
                <a:cs typeface="Calibri"/>
              </a:rPr>
              <a:t>t</a:t>
            </a:r>
            <a:r>
              <a:rPr sz="2000" b="1" i="1" spc="-5" dirty="0">
                <a:solidFill>
                  <a:srgbClr val="001F5F"/>
                </a:solidFill>
                <a:latin typeface="Calibri"/>
                <a:cs typeface="Calibri"/>
              </a:rPr>
              <a:t>e</a:t>
            </a:r>
            <a:r>
              <a:rPr sz="2000" b="1" i="1" spc="-10" dirty="0">
                <a:solidFill>
                  <a:srgbClr val="001F5F"/>
                </a:solidFill>
                <a:latin typeface="Calibri"/>
                <a:cs typeface="Calibri"/>
              </a:rPr>
              <a:t>n</a:t>
            </a:r>
            <a:r>
              <a:rPr sz="2000" b="1" i="1" spc="-15" dirty="0">
                <a:solidFill>
                  <a:srgbClr val="001F5F"/>
                </a:solidFill>
                <a:latin typeface="Calibri"/>
                <a:cs typeface="Calibri"/>
              </a:rPr>
              <a:t>du</a:t>
            </a:r>
            <a:r>
              <a:rPr sz="2000" b="1" i="1" spc="-10" dirty="0">
                <a:solidFill>
                  <a:srgbClr val="001F5F"/>
                </a:solidFill>
                <a:latin typeface="Calibri"/>
                <a:cs typeface="Calibri"/>
              </a:rPr>
              <a:t> di</a:t>
            </a:r>
            <a:r>
              <a:rPr sz="2000" b="1" i="1" spc="-25" dirty="0">
                <a:solidFill>
                  <a:srgbClr val="001F5F"/>
                </a:solidFill>
                <a:latin typeface="Calibri"/>
                <a:cs typeface="Calibri"/>
              </a:rPr>
              <a:t>r</a:t>
            </a:r>
            <a:r>
              <a:rPr sz="2000" b="1" i="1" spc="-10" dirty="0">
                <a:solidFill>
                  <a:srgbClr val="001F5F"/>
                </a:solidFill>
                <a:latin typeface="Calibri"/>
                <a:cs typeface="Calibri"/>
              </a:rPr>
              <a:t>e</a:t>
            </a:r>
            <a:r>
              <a:rPr sz="2000" b="1" i="1" dirty="0">
                <a:solidFill>
                  <a:srgbClr val="001F5F"/>
                </a:solidFill>
                <a:latin typeface="Calibri"/>
                <a:cs typeface="Calibri"/>
              </a:rPr>
              <a:t> </a:t>
            </a:r>
            <a:r>
              <a:rPr sz="2000" b="1" i="1" spc="-10" dirty="0">
                <a:solidFill>
                  <a:srgbClr val="001F5F"/>
                </a:solidFill>
                <a:latin typeface="Calibri"/>
                <a:cs typeface="Calibri"/>
              </a:rPr>
              <a:t>qu</a:t>
            </a:r>
            <a:r>
              <a:rPr sz="2000" b="1" i="1" dirty="0">
                <a:solidFill>
                  <a:srgbClr val="001F5F"/>
                </a:solidFill>
                <a:latin typeface="Calibri"/>
                <a:cs typeface="Calibri"/>
              </a:rPr>
              <a:t>’</a:t>
            </a:r>
            <a:r>
              <a:rPr sz="2000" b="1" i="1" spc="-15" dirty="0">
                <a:solidFill>
                  <a:srgbClr val="001F5F"/>
                </a:solidFill>
                <a:latin typeface="Calibri"/>
                <a:cs typeface="Calibri"/>
              </a:rPr>
              <a:t>i</a:t>
            </a:r>
            <a:r>
              <a:rPr sz="2000" b="1" i="1" spc="-5" dirty="0">
                <a:solidFill>
                  <a:srgbClr val="001F5F"/>
                </a:solidFill>
                <a:latin typeface="Calibri"/>
                <a:cs typeface="Calibri"/>
              </a:rPr>
              <a:t>l</a:t>
            </a:r>
            <a:r>
              <a:rPr sz="2000" b="1" i="1" spc="-15" dirty="0">
                <a:solidFill>
                  <a:srgbClr val="001F5F"/>
                </a:solidFill>
                <a:latin typeface="Calibri"/>
                <a:cs typeface="Calibri"/>
              </a:rPr>
              <a:t> </a:t>
            </a:r>
            <a:r>
              <a:rPr sz="2000" b="1" i="1" spc="-50" dirty="0">
                <a:solidFill>
                  <a:srgbClr val="001F5F"/>
                </a:solidFill>
                <a:latin typeface="Calibri"/>
                <a:cs typeface="Calibri"/>
              </a:rPr>
              <a:t>e</a:t>
            </a:r>
            <a:r>
              <a:rPr sz="2000" b="1" i="1" spc="-10" dirty="0">
                <a:solidFill>
                  <a:srgbClr val="001F5F"/>
                </a:solidFill>
                <a:latin typeface="Calibri"/>
                <a:cs typeface="Calibri"/>
              </a:rPr>
              <a:t>x</a:t>
            </a:r>
            <a:r>
              <a:rPr sz="2000" b="1" i="1" spc="-20" dirty="0">
                <a:solidFill>
                  <a:srgbClr val="001F5F"/>
                </a:solidFill>
                <a:latin typeface="Calibri"/>
                <a:cs typeface="Calibri"/>
              </a:rPr>
              <a:t>i</a:t>
            </a:r>
            <a:r>
              <a:rPr sz="2000" b="1" i="1" spc="-30" dirty="0">
                <a:solidFill>
                  <a:srgbClr val="001F5F"/>
                </a:solidFill>
                <a:latin typeface="Calibri"/>
                <a:cs typeface="Calibri"/>
              </a:rPr>
              <a:t>st</a:t>
            </a:r>
            <a:r>
              <a:rPr sz="2000" b="1" i="1" spc="-10" dirty="0">
                <a:solidFill>
                  <a:srgbClr val="001F5F"/>
                </a:solidFill>
                <a:latin typeface="Calibri"/>
                <a:cs typeface="Calibri"/>
              </a:rPr>
              <a:t>ait</a:t>
            </a:r>
            <a:r>
              <a:rPr sz="2000" b="1" i="1" spc="-5" dirty="0">
                <a:solidFill>
                  <a:srgbClr val="001F5F"/>
                </a:solidFill>
                <a:latin typeface="Calibri"/>
                <a:cs typeface="Calibri"/>
              </a:rPr>
              <a:t> </a:t>
            </a:r>
            <a:r>
              <a:rPr sz="2000" b="1" i="1" spc="-15" dirty="0">
                <a:solidFill>
                  <a:srgbClr val="001F5F"/>
                </a:solidFill>
                <a:latin typeface="Calibri"/>
                <a:cs typeface="Calibri"/>
              </a:rPr>
              <a:t>l</a:t>
            </a:r>
            <a:r>
              <a:rPr sz="2000" b="1" i="1" spc="-10" dirty="0">
                <a:solidFill>
                  <a:srgbClr val="001F5F"/>
                </a:solidFill>
                <a:latin typeface="Calibri"/>
                <a:cs typeface="Calibri"/>
              </a:rPr>
              <a:t>e</a:t>
            </a:r>
            <a:r>
              <a:rPr sz="2000" b="1" i="1" dirty="0">
                <a:solidFill>
                  <a:srgbClr val="001F5F"/>
                </a:solidFill>
                <a:latin typeface="Calibri"/>
                <a:cs typeface="Calibri"/>
              </a:rPr>
              <a:t> </a:t>
            </a:r>
            <a:r>
              <a:rPr sz="2000" b="1" i="1" spc="-10" dirty="0">
                <a:solidFill>
                  <a:srgbClr val="001F5F"/>
                </a:solidFill>
                <a:latin typeface="Calibri"/>
                <a:cs typeface="Calibri"/>
              </a:rPr>
              <a:t>VIH</a:t>
            </a:r>
            <a:r>
              <a:rPr sz="2000" b="1" i="1" spc="15" dirty="0">
                <a:solidFill>
                  <a:srgbClr val="001F5F"/>
                </a:solidFill>
                <a:latin typeface="Calibri"/>
                <a:cs typeface="Calibri"/>
              </a:rPr>
              <a:t> </a:t>
            </a:r>
            <a:r>
              <a:rPr sz="2000" b="1" i="1" spc="-15" dirty="0">
                <a:solidFill>
                  <a:srgbClr val="001F5F"/>
                </a:solidFill>
                <a:latin typeface="Calibri"/>
                <a:cs typeface="Calibri"/>
              </a:rPr>
              <a:t>1</a:t>
            </a:r>
            <a:r>
              <a:rPr sz="2000" b="1" i="1" spc="-5" dirty="0">
                <a:solidFill>
                  <a:srgbClr val="001F5F"/>
                </a:solidFill>
                <a:latin typeface="Calibri"/>
                <a:cs typeface="Calibri"/>
              </a:rPr>
              <a:t> </a:t>
            </a:r>
            <a:r>
              <a:rPr sz="2000" b="1" i="1" spc="-25" dirty="0">
                <a:solidFill>
                  <a:srgbClr val="001F5F"/>
                </a:solidFill>
                <a:latin typeface="Calibri"/>
                <a:cs typeface="Calibri"/>
              </a:rPr>
              <a:t>e</a:t>
            </a:r>
            <a:r>
              <a:rPr sz="2000" b="1" i="1" spc="-10" dirty="0">
                <a:solidFill>
                  <a:srgbClr val="001F5F"/>
                </a:solidFill>
                <a:latin typeface="Calibri"/>
                <a:cs typeface="Calibri"/>
              </a:rPr>
              <a:t>t</a:t>
            </a:r>
            <a:r>
              <a:rPr sz="2000" b="1" i="1" spc="-15" dirty="0">
                <a:solidFill>
                  <a:srgbClr val="001F5F"/>
                </a:solidFill>
                <a:latin typeface="Calibri"/>
                <a:cs typeface="Calibri"/>
              </a:rPr>
              <a:t> </a:t>
            </a:r>
            <a:r>
              <a:rPr sz="2000" b="1" i="1" spc="-10" dirty="0">
                <a:solidFill>
                  <a:srgbClr val="001F5F"/>
                </a:solidFill>
                <a:latin typeface="Calibri"/>
                <a:cs typeface="Calibri"/>
              </a:rPr>
              <a:t>2,</a:t>
            </a:r>
            <a:r>
              <a:rPr sz="2000" b="1" i="1" spc="-15" dirty="0">
                <a:solidFill>
                  <a:srgbClr val="001F5F"/>
                </a:solidFill>
                <a:latin typeface="Calibri"/>
                <a:cs typeface="Calibri"/>
              </a:rPr>
              <a:t> </a:t>
            </a:r>
            <a:r>
              <a:rPr sz="2000" b="1" i="1" spc="-5" dirty="0">
                <a:solidFill>
                  <a:srgbClr val="001F5F"/>
                </a:solidFill>
                <a:latin typeface="Calibri"/>
                <a:cs typeface="Calibri"/>
              </a:rPr>
              <a:t>e</a:t>
            </a:r>
            <a:r>
              <a:rPr sz="2000" b="1" i="1" spc="-30" dirty="0">
                <a:solidFill>
                  <a:srgbClr val="001F5F"/>
                </a:solidFill>
                <a:latin typeface="Calibri"/>
                <a:cs typeface="Calibri"/>
              </a:rPr>
              <a:t>s</a:t>
            </a:r>
            <a:r>
              <a:rPr sz="2000" b="1" i="1" spc="-5" dirty="0">
                <a:solidFill>
                  <a:srgbClr val="001F5F"/>
                </a:solidFill>
                <a:latin typeface="Calibri"/>
                <a:cs typeface="Calibri"/>
              </a:rPr>
              <a:t>t</a:t>
            </a:r>
            <a:r>
              <a:rPr sz="2000" b="1" i="1" spc="-25" dirty="0">
                <a:solidFill>
                  <a:srgbClr val="001F5F"/>
                </a:solidFill>
                <a:latin typeface="Calibri"/>
                <a:cs typeface="Calibri"/>
              </a:rPr>
              <a:t>-</a:t>
            </a:r>
            <a:r>
              <a:rPr sz="2000" b="1" i="1" spc="-40" dirty="0">
                <a:solidFill>
                  <a:srgbClr val="001F5F"/>
                </a:solidFill>
                <a:latin typeface="Calibri"/>
                <a:cs typeface="Calibri"/>
              </a:rPr>
              <a:t>c</a:t>
            </a:r>
            <a:r>
              <a:rPr sz="2000" b="1" i="1" spc="-10" dirty="0">
                <a:solidFill>
                  <a:srgbClr val="001F5F"/>
                </a:solidFill>
                <a:latin typeface="Calibri"/>
                <a:cs typeface="Calibri"/>
              </a:rPr>
              <a:t>e</a:t>
            </a:r>
            <a:r>
              <a:rPr sz="2000" b="1" i="1" spc="30" dirty="0">
                <a:solidFill>
                  <a:srgbClr val="001F5F"/>
                </a:solidFill>
                <a:latin typeface="Calibri"/>
                <a:cs typeface="Calibri"/>
              </a:rPr>
              <a:t> </a:t>
            </a:r>
            <a:r>
              <a:rPr sz="2000" b="1" i="1" spc="-15" dirty="0">
                <a:solidFill>
                  <a:srgbClr val="001F5F"/>
                </a:solidFill>
                <a:latin typeface="Calibri"/>
                <a:cs typeface="Calibri"/>
              </a:rPr>
              <a:t>q</a:t>
            </a:r>
            <a:r>
              <a:rPr sz="2000" b="1" i="1" spc="-10" dirty="0">
                <a:solidFill>
                  <a:srgbClr val="001F5F"/>
                </a:solidFill>
                <a:latin typeface="Calibri"/>
                <a:cs typeface="Calibri"/>
              </a:rPr>
              <a:t>ue</a:t>
            </a:r>
            <a:r>
              <a:rPr sz="2000" b="1" i="1" dirty="0">
                <a:solidFill>
                  <a:srgbClr val="001F5F"/>
                </a:solidFill>
                <a:latin typeface="Calibri"/>
                <a:cs typeface="Calibri"/>
              </a:rPr>
              <a:t> </a:t>
            </a:r>
            <a:r>
              <a:rPr sz="2000" b="1" i="1" spc="-15" dirty="0">
                <a:solidFill>
                  <a:srgbClr val="001F5F"/>
                </a:solidFill>
                <a:latin typeface="Calibri"/>
                <a:cs typeface="Calibri"/>
              </a:rPr>
              <a:t>v</a:t>
            </a:r>
            <a:r>
              <a:rPr sz="2000" b="1" i="1" spc="-5" dirty="0">
                <a:solidFill>
                  <a:srgbClr val="001F5F"/>
                </a:solidFill>
                <a:latin typeface="Calibri"/>
                <a:cs typeface="Calibri"/>
              </a:rPr>
              <a:t>o</a:t>
            </a:r>
            <a:r>
              <a:rPr sz="2000" b="1" i="1" spc="-10" dirty="0">
                <a:solidFill>
                  <a:srgbClr val="001F5F"/>
                </a:solidFill>
                <a:latin typeface="Calibri"/>
                <a:cs typeface="Calibri"/>
              </a:rPr>
              <a:t>tre</a:t>
            </a:r>
            <a:r>
              <a:rPr sz="2000" b="1" i="1" spc="-20" dirty="0">
                <a:solidFill>
                  <a:srgbClr val="001F5F"/>
                </a:solidFill>
                <a:latin typeface="Calibri"/>
                <a:cs typeface="Calibri"/>
              </a:rPr>
              <a:t> </a:t>
            </a:r>
            <a:r>
              <a:rPr sz="2000" b="1" i="1" spc="-30" dirty="0">
                <a:solidFill>
                  <a:srgbClr val="001F5F"/>
                </a:solidFill>
                <a:latin typeface="Calibri"/>
                <a:cs typeface="Calibri"/>
              </a:rPr>
              <a:t>t</a:t>
            </a:r>
            <a:r>
              <a:rPr sz="2000" b="1" i="1" spc="-5" dirty="0">
                <a:solidFill>
                  <a:srgbClr val="001F5F"/>
                </a:solidFill>
                <a:latin typeface="Calibri"/>
                <a:cs typeface="Calibri"/>
              </a:rPr>
              <a:t>e</a:t>
            </a:r>
            <a:r>
              <a:rPr sz="2000" b="1" i="1" spc="-30" dirty="0">
                <a:solidFill>
                  <a:srgbClr val="001F5F"/>
                </a:solidFill>
                <a:latin typeface="Calibri"/>
                <a:cs typeface="Calibri"/>
              </a:rPr>
              <a:t>s</a:t>
            </a:r>
            <a:r>
              <a:rPr sz="2000" b="1" i="1" spc="-10" dirty="0">
                <a:solidFill>
                  <a:srgbClr val="001F5F"/>
                </a:solidFill>
                <a:latin typeface="Calibri"/>
                <a:cs typeface="Calibri"/>
              </a:rPr>
              <a:t>t</a:t>
            </a:r>
            <a:r>
              <a:rPr sz="2000" b="1" i="1" spc="-15" dirty="0">
                <a:solidFill>
                  <a:srgbClr val="001F5F"/>
                </a:solidFill>
                <a:latin typeface="Calibri"/>
                <a:cs typeface="Calibri"/>
              </a:rPr>
              <a:t> p</a:t>
            </a:r>
            <a:r>
              <a:rPr sz="2000" b="1" i="1" spc="-5" dirty="0">
                <a:solidFill>
                  <a:srgbClr val="001F5F"/>
                </a:solidFill>
                <a:latin typeface="Calibri"/>
                <a:cs typeface="Calibri"/>
              </a:rPr>
              <a:t>e</a:t>
            </a:r>
            <a:r>
              <a:rPr sz="2000" b="1" i="1" spc="-10" dirty="0">
                <a:solidFill>
                  <a:srgbClr val="001F5F"/>
                </a:solidFill>
                <a:latin typeface="Calibri"/>
                <a:cs typeface="Calibri"/>
              </a:rPr>
              <a:t>ut</a:t>
            </a:r>
            <a:endParaRPr sz="2000" dirty="0">
              <a:latin typeface="Calibri"/>
              <a:cs typeface="Calibri"/>
            </a:endParaRPr>
          </a:p>
          <a:p>
            <a:pPr marL="356870"/>
            <a:r>
              <a:rPr sz="2000" b="1" i="1" spc="-15" dirty="0">
                <a:solidFill>
                  <a:srgbClr val="001F5F"/>
                </a:solidFill>
                <a:latin typeface="Calibri"/>
                <a:cs typeface="Calibri"/>
              </a:rPr>
              <a:t>d</a:t>
            </a:r>
            <a:r>
              <a:rPr sz="2000" b="1" i="1" spc="-30" dirty="0">
                <a:solidFill>
                  <a:srgbClr val="001F5F"/>
                </a:solidFill>
                <a:latin typeface="Calibri"/>
                <a:cs typeface="Calibri"/>
              </a:rPr>
              <a:t>ét</a:t>
            </a:r>
            <a:r>
              <a:rPr sz="2000" b="1" i="1" spc="-5" dirty="0">
                <a:solidFill>
                  <a:srgbClr val="001F5F"/>
                </a:solidFill>
                <a:latin typeface="Calibri"/>
                <a:cs typeface="Calibri"/>
              </a:rPr>
              <a:t>e</a:t>
            </a:r>
            <a:r>
              <a:rPr sz="2000" b="1" i="1" spc="-10" dirty="0">
                <a:solidFill>
                  <a:srgbClr val="001F5F"/>
                </a:solidFill>
                <a:latin typeface="Calibri"/>
                <a:cs typeface="Calibri"/>
              </a:rPr>
              <a:t>c</a:t>
            </a:r>
            <a:r>
              <a:rPr sz="2000" b="1" i="1" spc="-35" dirty="0">
                <a:solidFill>
                  <a:srgbClr val="001F5F"/>
                </a:solidFill>
                <a:latin typeface="Calibri"/>
                <a:cs typeface="Calibri"/>
              </a:rPr>
              <a:t>t</a:t>
            </a:r>
            <a:r>
              <a:rPr sz="2000" b="1" i="1" spc="-5" dirty="0">
                <a:solidFill>
                  <a:srgbClr val="001F5F"/>
                </a:solidFill>
                <a:latin typeface="Calibri"/>
                <a:cs typeface="Calibri"/>
              </a:rPr>
              <a:t>e</a:t>
            </a:r>
            <a:r>
              <a:rPr sz="2000" b="1" i="1" spc="-10" dirty="0">
                <a:solidFill>
                  <a:srgbClr val="001F5F"/>
                </a:solidFill>
                <a:latin typeface="Calibri"/>
                <a:cs typeface="Calibri"/>
              </a:rPr>
              <a:t>r</a:t>
            </a:r>
            <a:r>
              <a:rPr sz="2000" b="1" i="1" spc="20" dirty="0">
                <a:solidFill>
                  <a:srgbClr val="001F5F"/>
                </a:solidFill>
                <a:latin typeface="Calibri"/>
                <a:cs typeface="Calibri"/>
              </a:rPr>
              <a:t> </a:t>
            </a:r>
            <a:r>
              <a:rPr sz="2000" b="1" i="1" spc="-15" dirty="0">
                <a:solidFill>
                  <a:srgbClr val="001F5F"/>
                </a:solidFill>
                <a:latin typeface="Calibri"/>
                <a:cs typeface="Calibri"/>
              </a:rPr>
              <a:t>l</a:t>
            </a:r>
            <a:r>
              <a:rPr sz="2000" b="1" i="1" spc="-5" dirty="0">
                <a:solidFill>
                  <a:srgbClr val="001F5F"/>
                </a:solidFill>
                <a:latin typeface="Calibri"/>
                <a:cs typeface="Calibri"/>
              </a:rPr>
              <a:t>e</a:t>
            </a:r>
            <a:r>
              <a:rPr sz="2000" b="1" i="1" spc="-10" dirty="0">
                <a:solidFill>
                  <a:srgbClr val="001F5F"/>
                </a:solidFill>
                <a:latin typeface="Calibri"/>
                <a:cs typeface="Calibri"/>
              </a:rPr>
              <a:t>s</a:t>
            </a:r>
            <a:r>
              <a:rPr sz="2000" b="1" i="1" dirty="0">
                <a:solidFill>
                  <a:srgbClr val="001F5F"/>
                </a:solidFill>
                <a:latin typeface="Calibri"/>
                <a:cs typeface="Calibri"/>
              </a:rPr>
              <a:t> </a:t>
            </a:r>
            <a:r>
              <a:rPr sz="2000" b="1" i="1" spc="-15" dirty="0">
                <a:solidFill>
                  <a:srgbClr val="001F5F"/>
                </a:solidFill>
                <a:latin typeface="Calibri"/>
                <a:cs typeface="Calibri"/>
              </a:rPr>
              <a:t>2</a:t>
            </a:r>
            <a:r>
              <a:rPr sz="2000" b="1" i="1" dirty="0">
                <a:solidFill>
                  <a:srgbClr val="001F5F"/>
                </a:solidFill>
                <a:latin typeface="Calibri"/>
                <a:cs typeface="Calibri"/>
              </a:rPr>
              <a:t> </a:t>
            </a:r>
            <a:r>
              <a:rPr sz="2000" b="1" i="1" spc="-10" dirty="0">
                <a:solidFill>
                  <a:srgbClr val="001F5F"/>
                </a:solidFill>
                <a:latin typeface="Calibri"/>
                <a:cs typeface="Calibri"/>
              </a:rPr>
              <a:t>?</a:t>
            </a:r>
            <a:r>
              <a:rPr sz="2000" b="1" i="1" spc="-5" dirty="0">
                <a:solidFill>
                  <a:srgbClr val="001F5F"/>
                </a:solidFill>
                <a:latin typeface="Calibri"/>
                <a:cs typeface="Calibri"/>
              </a:rPr>
              <a:t> </a:t>
            </a:r>
            <a:r>
              <a:rPr sz="2000" b="1" i="1" spc="-15" dirty="0">
                <a:solidFill>
                  <a:srgbClr val="001F5F"/>
                </a:solidFill>
                <a:latin typeface="Calibri"/>
                <a:cs typeface="Calibri"/>
              </a:rPr>
              <a:t>»</a:t>
            </a:r>
            <a:endParaRPr sz="2000" dirty="0">
              <a:latin typeface="Calibri"/>
              <a:cs typeface="Calibri"/>
            </a:endParaRPr>
          </a:p>
          <a:p>
            <a:pPr marL="12700">
              <a:spcBef>
                <a:spcPts val="560"/>
              </a:spcBef>
            </a:pPr>
            <a:r>
              <a:rPr sz="2400" b="1" dirty="0">
                <a:solidFill>
                  <a:srgbClr val="006FC0"/>
                </a:solidFill>
                <a:latin typeface="Calibri"/>
                <a:cs typeface="Calibri"/>
              </a:rPr>
              <a:t>L</a:t>
            </a:r>
            <a:r>
              <a:rPr sz="2400" b="1" spc="-15" dirty="0">
                <a:solidFill>
                  <a:srgbClr val="006FC0"/>
                </a:solidFill>
                <a:latin typeface="Calibri"/>
                <a:cs typeface="Calibri"/>
              </a:rPr>
              <a:t>e</a:t>
            </a:r>
            <a:r>
              <a:rPr sz="2400" b="1" dirty="0">
                <a:solidFill>
                  <a:srgbClr val="006FC0"/>
                </a:solidFill>
                <a:latin typeface="Calibri"/>
                <a:cs typeface="Calibri"/>
              </a:rPr>
              <a:t>s</a:t>
            </a:r>
            <a:r>
              <a:rPr sz="2400" b="1" spc="5" dirty="0">
                <a:solidFill>
                  <a:srgbClr val="006FC0"/>
                </a:solidFill>
                <a:latin typeface="Calibri"/>
                <a:cs typeface="Calibri"/>
              </a:rPr>
              <a:t> </a:t>
            </a:r>
            <a:r>
              <a:rPr sz="2400" b="1" spc="-10" dirty="0">
                <a:solidFill>
                  <a:srgbClr val="006FC0"/>
                </a:solidFill>
                <a:latin typeface="Calibri"/>
                <a:cs typeface="Calibri"/>
              </a:rPr>
              <a:t>a</a:t>
            </a:r>
            <a:r>
              <a:rPr sz="2400" b="1" spc="5" dirty="0">
                <a:solidFill>
                  <a:srgbClr val="006FC0"/>
                </a:solidFill>
                <a:latin typeface="Calibri"/>
                <a:cs typeface="Calibri"/>
              </a:rPr>
              <a:t>u</a:t>
            </a:r>
            <a:r>
              <a:rPr sz="2400" b="1" spc="-20" dirty="0">
                <a:solidFill>
                  <a:srgbClr val="006FC0"/>
                </a:solidFill>
                <a:latin typeface="Calibri"/>
                <a:cs typeface="Calibri"/>
              </a:rPr>
              <a:t>t</a:t>
            </a:r>
            <a:r>
              <a:rPr sz="2400" b="1" dirty="0">
                <a:solidFill>
                  <a:srgbClr val="006FC0"/>
                </a:solidFill>
                <a:latin typeface="Calibri"/>
                <a:cs typeface="Calibri"/>
              </a:rPr>
              <a:t>o</a:t>
            </a:r>
            <a:r>
              <a:rPr sz="2400" b="1" spc="-15" dirty="0">
                <a:solidFill>
                  <a:srgbClr val="006FC0"/>
                </a:solidFill>
                <a:latin typeface="Calibri"/>
                <a:cs typeface="Calibri"/>
              </a:rPr>
              <a:t>t</a:t>
            </a:r>
            <a:r>
              <a:rPr sz="2400" b="1" spc="-5" dirty="0">
                <a:solidFill>
                  <a:srgbClr val="006FC0"/>
                </a:solidFill>
                <a:latin typeface="Calibri"/>
                <a:cs typeface="Calibri"/>
              </a:rPr>
              <a:t>e</a:t>
            </a:r>
            <a:r>
              <a:rPr sz="2400" b="1" spc="-30" dirty="0">
                <a:solidFill>
                  <a:srgbClr val="006FC0"/>
                </a:solidFill>
                <a:latin typeface="Calibri"/>
                <a:cs typeface="Calibri"/>
              </a:rPr>
              <a:t>s</a:t>
            </a:r>
            <a:r>
              <a:rPr sz="2400" b="1" dirty="0">
                <a:solidFill>
                  <a:srgbClr val="006FC0"/>
                </a:solidFill>
                <a:latin typeface="Calibri"/>
                <a:cs typeface="Calibri"/>
              </a:rPr>
              <a:t>ts</a:t>
            </a:r>
            <a:r>
              <a:rPr sz="2400" b="1" spc="-10" dirty="0">
                <a:solidFill>
                  <a:srgbClr val="006FC0"/>
                </a:solidFill>
                <a:latin typeface="Calibri"/>
                <a:cs typeface="Calibri"/>
              </a:rPr>
              <a:t> </a:t>
            </a:r>
            <a:r>
              <a:rPr sz="2400" b="1" spc="5" dirty="0">
                <a:solidFill>
                  <a:srgbClr val="006FC0"/>
                </a:solidFill>
                <a:latin typeface="Calibri"/>
                <a:cs typeface="Calibri"/>
              </a:rPr>
              <a:t>d</a:t>
            </a:r>
            <a:r>
              <a:rPr sz="2400" b="1" spc="-5" dirty="0">
                <a:solidFill>
                  <a:srgbClr val="006FC0"/>
                </a:solidFill>
                <a:latin typeface="Calibri"/>
                <a:cs typeface="Calibri"/>
              </a:rPr>
              <a:t>ép</a:t>
            </a:r>
            <a:r>
              <a:rPr sz="2400" b="1" spc="10" dirty="0">
                <a:solidFill>
                  <a:srgbClr val="006FC0"/>
                </a:solidFill>
                <a:latin typeface="Calibri"/>
                <a:cs typeface="Calibri"/>
              </a:rPr>
              <a:t>i</a:t>
            </a:r>
            <a:r>
              <a:rPr sz="2400" b="1" spc="-25" dirty="0">
                <a:solidFill>
                  <a:srgbClr val="006FC0"/>
                </a:solidFill>
                <a:latin typeface="Calibri"/>
                <a:cs typeface="Calibri"/>
              </a:rPr>
              <a:t>s</a:t>
            </a:r>
            <a:r>
              <a:rPr sz="2400" b="1" spc="-20" dirty="0">
                <a:solidFill>
                  <a:srgbClr val="006FC0"/>
                </a:solidFill>
                <a:latin typeface="Calibri"/>
                <a:cs typeface="Calibri"/>
              </a:rPr>
              <a:t>t</a:t>
            </a:r>
            <a:r>
              <a:rPr sz="2400" b="1" spc="-5" dirty="0">
                <a:solidFill>
                  <a:srgbClr val="006FC0"/>
                </a:solidFill>
                <a:latin typeface="Calibri"/>
                <a:cs typeface="Calibri"/>
              </a:rPr>
              <a:t>e</a:t>
            </a:r>
            <a:r>
              <a:rPr sz="2400" b="1" spc="-25" dirty="0">
                <a:solidFill>
                  <a:srgbClr val="006FC0"/>
                </a:solidFill>
                <a:latin typeface="Calibri"/>
                <a:cs typeface="Calibri"/>
              </a:rPr>
              <a:t>n</a:t>
            </a:r>
            <a:r>
              <a:rPr sz="2400" b="1" dirty="0">
                <a:solidFill>
                  <a:srgbClr val="006FC0"/>
                </a:solidFill>
                <a:latin typeface="Calibri"/>
                <a:cs typeface="Calibri"/>
              </a:rPr>
              <a:t>t</a:t>
            </a:r>
            <a:r>
              <a:rPr sz="2400" b="1" spc="-10" dirty="0">
                <a:solidFill>
                  <a:srgbClr val="006FC0"/>
                </a:solidFill>
                <a:latin typeface="Calibri"/>
                <a:cs typeface="Calibri"/>
              </a:rPr>
              <a:t> </a:t>
            </a:r>
            <a:r>
              <a:rPr sz="2400" b="1" spc="-5" dirty="0">
                <a:solidFill>
                  <a:srgbClr val="006FC0"/>
                </a:solidFill>
                <a:latin typeface="Calibri"/>
                <a:cs typeface="Calibri"/>
              </a:rPr>
              <a:t>l</a:t>
            </a:r>
            <a:r>
              <a:rPr sz="2400" b="1" dirty="0">
                <a:solidFill>
                  <a:srgbClr val="006FC0"/>
                </a:solidFill>
                <a:latin typeface="Calibri"/>
                <a:cs typeface="Calibri"/>
              </a:rPr>
              <a:t>e</a:t>
            </a:r>
            <a:r>
              <a:rPr sz="2400" b="1" spc="-25" dirty="0">
                <a:solidFill>
                  <a:srgbClr val="006FC0"/>
                </a:solidFill>
                <a:latin typeface="Calibri"/>
                <a:cs typeface="Calibri"/>
              </a:rPr>
              <a:t> </a:t>
            </a:r>
            <a:r>
              <a:rPr sz="2400" b="1" spc="-5" dirty="0">
                <a:solidFill>
                  <a:srgbClr val="006FC0"/>
                </a:solidFill>
                <a:latin typeface="Calibri"/>
                <a:cs typeface="Calibri"/>
              </a:rPr>
              <a:t>VIH</a:t>
            </a:r>
            <a:r>
              <a:rPr sz="2400" b="1" dirty="0">
                <a:solidFill>
                  <a:srgbClr val="006FC0"/>
                </a:solidFill>
                <a:latin typeface="Calibri"/>
                <a:cs typeface="Calibri"/>
              </a:rPr>
              <a:t>1</a:t>
            </a:r>
            <a:r>
              <a:rPr sz="2400" b="1" spc="-5" dirty="0">
                <a:solidFill>
                  <a:srgbClr val="006FC0"/>
                </a:solidFill>
                <a:latin typeface="Calibri"/>
                <a:cs typeface="Calibri"/>
              </a:rPr>
              <a:t> </a:t>
            </a:r>
            <a:r>
              <a:rPr sz="2400" b="1" spc="-30" dirty="0">
                <a:solidFill>
                  <a:srgbClr val="006FC0"/>
                </a:solidFill>
                <a:latin typeface="Calibri"/>
                <a:cs typeface="Calibri"/>
              </a:rPr>
              <a:t>e</a:t>
            </a:r>
            <a:r>
              <a:rPr sz="2400" b="1" dirty="0">
                <a:solidFill>
                  <a:srgbClr val="006FC0"/>
                </a:solidFill>
                <a:latin typeface="Calibri"/>
                <a:cs typeface="Calibri"/>
              </a:rPr>
              <a:t>t</a:t>
            </a:r>
            <a:r>
              <a:rPr sz="2400" b="1" spc="10" dirty="0">
                <a:solidFill>
                  <a:srgbClr val="006FC0"/>
                </a:solidFill>
                <a:latin typeface="Calibri"/>
                <a:cs typeface="Calibri"/>
              </a:rPr>
              <a:t> </a:t>
            </a:r>
            <a:r>
              <a:rPr sz="2400" b="1" spc="-5" dirty="0">
                <a:solidFill>
                  <a:srgbClr val="006FC0"/>
                </a:solidFill>
                <a:latin typeface="Calibri"/>
                <a:cs typeface="Calibri"/>
              </a:rPr>
              <a:t>l</a:t>
            </a:r>
            <a:r>
              <a:rPr sz="2400" b="1" dirty="0">
                <a:solidFill>
                  <a:srgbClr val="006FC0"/>
                </a:solidFill>
                <a:latin typeface="Calibri"/>
                <a:cs typeface="Calibri"/>
              </a:rPr>
              <a:t>e</a:t>
            </a:r>
            <a:r>
              <a:rPr sz="2400" b="1" spc="-5" dirty="0">
                <a:solidFill>
                  <a:srgbClr val="006FC0"/>
                </a:solidFill>
                <a:latin typeface="Calibri"/>
                <a:cs typeface="Calibri"/>
              </a:rPr>
              <a:t> V</a:t>
            </a:r>
            <a:r>
              <a:rPr sz="2400" b="1" spc="5" dirty="0">
                <a:solidFill>
                  <a:srgbClr val="006FC0"/>
                </a:solidFill>
                <a:latin typeface="Calibri"/>
                <a:cs typeface="Calibri"/>
              </a:rPr>
              <a:t>I</a:t>
            </a:r>
            <a:r>
              <a:rPr sz="2400" b="1" dirty="0">
                <a:solidFill>
                  <a:srgbClr val="006FC0"/>
                </a:solidFill>
                <a:latin typeface="Calibri"/>
                <a:cs typeface="Calibri"/>
              </a:rPr>
              <a:t>H2,</a:t>
            </a:r>
            <a:r>
              <a:rPr sz="2400" b="1" spc="-5" dirty="0">
                <a:solidFill>
                  <a:srgbClr val="006FC0"/>
                </a:solidFill>
                <a:latin typeface="Calibri"/>
                <a:cs typeface="Calibri"/>
              </a:rPr>
              <a:t> m</a:t>
            </a:r>
            <a:r>
              <a:rPr sz="2400" b="1" spc="-15" dirty="0">
                <a:solidFill>
                  <a:srgbClr val="006FC0"/>
                </a:solidFill>
                <a:latin typeface="Calibri"/>
                <a:cs typeface="Calibri"/>
              </a:rPr>
              <a:t>a</a:t>
            </a:r>
            <a:r>
              <a:rPr sz="2400" b="1" spc="-5" dirty="0">
                <a:solidFill>
                  <a:srgbClr val="006FC0"/>
                </a:solidFill>
                <a:latin typeface="Calibri"/>
                <a:cs typeface="Calibri"/>
              </a:rPr>
              <a:t>i</a:t>
            </a:r>
            <a:r>
              <a:rPr sz="2400" b="1" dirty="0">
                <a:solidFill>
                  <a:srgbClr val="006FC0"/>
                </a:solidFill>
                <a:latin typeface="Calibri"/>
                <a:cs typeface="Calibri"/>
              </a:rPr>
              <a:t>s</a:t>
            </a:r>
            <a:r>
              <a:rPr sz="2400" b="1" spc="-15" dirty="0">
                <a:solidFill>
                  <a:srgbClr val="006FC0"/>
                </a:solidFill>
                <a:latin typeface="Calibri"/>
                <a:cs typeface="Calibri"/>
              </a:rPr>
              <a:t> </a:t>
            </a:r>
            <a:r>
              <a:rPr sz="2400" b="1" spc="5" dirty="0">
                <a:solidFill>
                  <a:srgbClr val="006FC0"/>
                </a:solidFill>
                <a:latin typeface="Calibri"/>
                <a:cs typeface="Calibri"/>
              </a:rPr>
              <a:t>n</a:t>
            </a:r>
            <a:r>
              <a:rPr sz="2400" b="1" dirty="0">
                <a:solidFill>
                  <a:srgbClr val="006FC0"/>
                </a:solidFill>
                <a:latin typeface="Calibri"/>
                <a:cs typeface="Calibri"/>
              </a:rPr>
              <a:t>e</a:t>
            </a:r>
            <a:r>
              <a:rPr sz="2400" b="1" spc="-5" dirty="0">
                <a:solidFill>
                  <a:srgbClr val="006FC0"/>
                </a:solidFill>
                <a:latin typeface="Calibri"/>
                <a:cs typeface="Calibri"/>
              </a:rPr>
              <a:t> </a:t>
            </a:r>
            <a:r>
              <a:rPr sz="2400" b="1" dirty="0">
                <a:solidFill>
                  <a:srgbClr val="006FC0"/>
                </a:solidFill>
                <a:latin typeface="Calibri"/>
                <a:cs typeface="Calibri"/>
              </a:rPr>
              <a:t>l</a:t>
            </a:r>
            <a:r>
              <a:rPr sz="2400" b="1" spc="-5" dirty="0">
                <a:solidFill>
                  <a:srgbClr val="006FC0"/>
                </a:solidFill>
                <a:latin typeface="Calibri"/>
                <a:cs typeface="Calibri"/>
              </a:rPr>
              <a:t>e</a:t>
            </a:r>
            <a:r>
              <a:rPr sz="2400" b="1" dirty="0">
                <a:solidFill>
                  <a:srgbClr val="006FC0"/>
                </a:solidFill>
                <a:latin typeface="Calibri"/>
                <a:cs typeface="Calibri"/>
              </a:rPr>
              <a:t>s</a:t>
            </a:r>
            <a:r>
              <a:rPr sz="2400" b="1" spc="-15" dirty="0">
                <a:solidFill>
                  <a:srgbClr val="006FC0"/>
                </a:solidFill>
                <a:latin typeface="Calibri"/>
                <a:cs typeface="Calibri"/>
              </a:rPr>
              <a:t> </a:t>
            </a:r>
            <a:r>
              <a:rPr sz="2400" b="1" spc="5" dirty="0" smtClean="0">
                <a:solidFill>
                  <a:srgbClr val="006FC0"/>
                </a:solidFill>
                <a:latin typeface="Calibri"/>
                <a:cs typeface="Calibri"/>
              </a:rPr>
              <a:t>d</a:t>
            </a:r>
            <a:r>
              <a:rPr sz="2400" b="1" spc="-5" dirty="0" smtClean="0">
                <a:solidFill>
                  <a:srgbClr val="006FC0"/>
                </a:solidFill>
                <a:latin typeface="Calibri"/>
                <a:cs typeface="Calibri"/>
              </a:rPr>
              <a:t>i</a:t>
            </a:r>
            <a:r>
              <a:rPr sz="2400" b="1" spc="5" dirty="0" smtClean="0">
                <a:solidFill>
                  <a:srgbClr val="006FC0"/>
                </a:solidFill>
                <a:latin typeface="Calibri"/>
                <a:cs typeface="Calibri"/>
              </a:rPr>
              <a:t>f</a:t>
            </a:r>
            <a:r>
              <a:rPr sz="2400" b="1" spc="-40" dirty="0" smtClean="0">
                <a:solidFill>
                  <a:srgbClr val="006FC0"/>
                </a:solidFill>
                <a:latin typeface="Calibri"/>
                <a:cs typeface="Calibri"/>
              </a:rPr>
              <a:t>f</a:t>
            </a:r>
            <a:r>
              <a:rPr sz="2400" b="1" spc="-5" dirty="0" smtClean="0">
                <a:solidFill>
                  <a:srgbClr val="006FC0"/>
                </a:solidFill>
                <a:latin typeface="Calibri"/>
                <a:cs typeface="Calibri"/>
              </a:rPr>
              <a:t>é</a:t>
            </a:r>
            <a:r>
              <a:rPr sz="2400" b="1" spc="-25" dirty="0" smtClean="0">
                <a:solidFill>
                  <a:srgbClr val="006FC0"/>
                </a:solidFill>
                <a:latin typeface="Calibri"/>
                <a:cs typeface="Calibri"/>
              </a:rPr>
              <a:t>r</a:t>
            </a:r>
            <a:r>
              <a:rPr sz="2400" b="1" spc="-5" dirty="0" smtClean="0">
                <a:solidFill>
                  <a:srgbClr val="006FC0"/>
                </a:solidFill>
                <a:latin typeface="Calibri"/>
                <a:cs typeface="Calibri"/>
              </a:rPr>
              <a:t>en</a:t>
            </a:r>
            <a:r>
              <a:rPr sz="2400" b="1" spc="5" dirty="0" smtClean="0">
                <a:solidFill>
                  <a:srgbClr val="006FC0"/>
                </a:solidFill>
                <a:latin typeface="Calibri"/>
                <a:cs typeface="Calibri"/>
              </a:rPr>
              <a:t>c</a:t>
            </a:r>
            <a:r>
              <a:rPr sz="2400" b="1" spc="-5" dirty="0" smtClean="0">
                <a:solidFill>
                  <a:srgbClr val="006FC0"/>
                </a:solidFill>
                <a:latin typeface="Calibri"/>
                <a:cs typeface="Calibri"/>
              </a:rPr>
              <a:t>ie</a:t>
            </a:r>
            <a:r>
              <a:rPr sz="2400" b="1" spc="-25" dirty="0" smtClean="0">
                <a:solidFill>
                  <a:srgbClr val="006FC0"/>
                </a:solidFill>
                <a:latin typeface="Calibri"/>
                <a:cs typeface="Calibri"/>
              </a:rPr>
              <a:t>n</a:t>
            </a:r>
            <a:r>
              <a:rPr sz="2400" b="1" dirty="0" smtClean="0">
                <a:solidFill>
                  <a:srgbClr val="006FC0"/>
                </a:solidFill>
                <a:latin typeface="Calibri"/>
                <a:cs typeface="Calibri"/>
              </a:rPr>
              <a:t>t</a:t>
            </a:r>
            <a:r>
              <a:rPr lang="fr-FR" sz="2400" dirty="0">
                <a:latin typeface="Calibri"/>
                <a:cs typeface="Calibri"/>
              </a:rPr>
              <a:t> </a:t>
            </a:r>
            <a:r>
              <a:rPr sz="2400" b="1" spc="-10" dirty="0" smtClean="0">
                <a:solidFill>
                  <a:srgbClr val="006FC0"/>
                </a:solidFill>
                <a:latin typeface="Calibri"/>
                <a:cs typeface="Calibri"/>
              </a:rPr>
              <a:t>pas</a:t>
            </a:r>
            <a:r>
              <a:rPr sz="2400" b="1" spc="-10" dirty="0">
                <a:solidFill>
                  <a:srgbClr val="006FC0"/>
                </a:solidFill>
                <a:latin typeface="Calibri"/>
                <a:cs typeface="Calibri"/>
              </a:rPr>
              <a:t>.</a:t>
            </a:r>
            <a:endParaRPr sz="2400" dirty="0">
              <a:latin typeface="Calibri"/>
              <a:cs typeface="Calibri"/>
            </a:endParaRPr>
          </a:p>
          <a:p>
            <a:pPr marL="356870" indent="-344170">
              <a:spcBef>
                <a:spcPts val="495"/>
              </a:spcBef>
              <a:buClr>
                <a:srgbClr val="001F5F"/>
              </a:buClr>
              <a:buFont typeface="Arial"/>
              <a:buChar char="•"/>
              <a:tabLst>
                <a:tab pos="357505" algn="l"/>
              </a:tabLst>
            </a:pPr>
            <a:r>
              <a:rPr sz="2000" b="1" i="1" spc="-15" dirty="0">
                <a:solidFill>
                  <a:srgbClr val="001F5F"/>
                </a:solidFill>
                <a:latin typeface="Calibri"/>
                <a:cs typeface="Calibri"/>
              </a:rPr>
              <a:t>«</a:t>
            </a:r>
            <a:r>
              <a:rPr sz="2000" b="1" i="1" spc="5" dirty="0">
                <a:solidFill>
                  <a:srgbClr val="001F5F"/>
                </a:solidFill>
                <a:latin typeface="Calibri"/>
                <a:cs typeface="Calibri"/>
              </a:rPr>
              <a:t> </a:t>
            </a:r>
            <a:r>
              <a:rPr sz="2000" b="1" i="1" spc="-10" dirty="0">
                <a:solidFill>
                  <a:srgbClr val="001F5F"/>
                </a:solidFill>
                <a:latin typeface="Calibri"/>
                <a:cs typeface="Calibri"/>
              </a:rPr>
              <a:t>E</a:t>
            </a:r>
            <a:r>
              <a:rPr sz="2000" b="1" i="1" spc="-35" dirty="0">
                <a:solidFill>
                  <a:srgbClr val="001F5F"/>
                </a:solidFill>
                <a:latin typeface="Calibri"/>
                <a:cs typeface="Calibri"/>
              </a:rPr>
              <a:t>s</a:t>
            </a:r>
            <a:r>
              <a:rPr sz="2000" b="1" i="1" spc="-10" dirty="0">
                <a:solidFill>
                  <a:srgbClr val="001F5F"/>
                </a:solidFill>
                <a:latin typeface="Calibri"/>
                <a:cs typeface="Calibri"/>
              </a:rPr>
              <a:t>t</a:t>
            </a:r>
            <a:r>
              <a:rPr sz="2000" b="1" i="1" spc="-25" dirty="0">
                <a:solidFill>
                  <a:srgbClr val="001F5F"/>
                </a:solidFill>
                <a:latin typeface="Calibri"/>
                <a:cs typeface="Calibri"/>
              </a:rPr>
              <a:t>-</a:t>
            </a:r>
            <a:r>
              <a:rPr sz="2000" b="1" i="1" spc="-40" dirty="0">
                <a:solidFill>
                  <a:srgbClr val="001F5F"/>
                </a:solidFill>
                <a:latin typeface="Calibri"/>
                <a:cs typeface="Calibri"/>
              </a:rPr>
              <a:t>c</a:t>
            </a:r>
            <a:r>
              <a:rPr sz="2000" b="1" i="1" spc="-10" dirty="0">
                <a:solidFill>
                  <a:srgbClr val="001F5F"/>
                </a:solidFill>
                <a:latin typeface="Calibri"/>
                <a:cs typeface="Calibri"/>
              </a:rPr>
              <a:t>e</a:t>
            </a:r>
            <a:r>
              <a:rPr sz="2000" b="1" i="1" spc="30" dirty="0">
                <a:solidFill>
                  <a:srgbClr val="001F5F"/>
                </a:solidFill>
                <a:latin typeface="Calibri"/>
                <a:cs typeface="Calibri"/>
              </a:rPr>
              <a:t> </a:t>
            </a:r>
            <a:r>
              <a:rPr sz="2000" b="1" i="1" spc="-15" dirty="0">
                <a:solidFill>
                  <a:srgbClr val="001F5F"/>
                </a:solidFill>
                <a:latin typeface="Calibri"/>
                <a:cs typeface="Calibri"/>
              </a:rPr>
              <a:t>q</a:t>
            </a:r>
            <a:r>
              <a:rPr sz="2000" b="1" i="1" spc="-10" dirty="0">
                <a:solidFill>
                  <a:srgbClr val="001F5F"/>
                </a:solidFill>
                <a:latin typeface="Calibri"/>
                <a:cs typeface="Calibri"/>
              </a:rPr>
              <a:t>ue</a:t>
            </a:r>
            <a:r>
              <a:rPr sz="2000" b="1" i="1" spc="-15" dirty="0">
                <a:solidFill>
                  <a:srgbClr val="001F5F"/>
                </a:solidFill>
                <a:latin typeface="Calibri"/>
                <a:cs typeface="Calibri"/>
              </a:rPr>
              <a:t> j</a:t>
            </a:r>
            <a:r>
              <a:rPr sz="2000" b="1" i="1" spc="-10" dirty="0">
                <a:solidFill>
                  <a:srgbClr val="001F5F"/>
                </a:solidFill>
                <a:latin typeface="Calibri"/>
                <a:cs typeface="Calibri"/>
              </a:rPr>
              <a:t>e</a:t>
            </a:r>
            <a:r>
              <a:rPr sz="2000" b="1" i="1" spc="5" dirty="0">
                <a:solidFill>
                  <a:srgbClr val="001F5F"/>
                </a:solidFill>
                <a:latin typeface="Calibri"/>
                <a:cs typeface="Calibri"/>
              </a:rPr>
              <a:t> </a:t>
            </a:r>
            <a:r>
              <a:rPr sz="2000" b="1" i="1" spc="-15" dirty="0">
                <a:solidFill>
                  <a:srgbClr val="001F5F"/>
                </a:solidFill>
                <a:latin typeface="Calibri"/>
                <a:cs typeface="Calibri"/>
              </a:rPr>
              <a:t>p</a:t>
            </a:r>
            <a:r>
              <a:rPr sz="2000" b="1" i="1" spc="-5" dirty="0">
                <a:solidFill>
                  <a:srgbClr val="001F5F"/>
                </a:solidFill>
                <a:latin typeface="Calibri"/>
                <a:cs typeface="Calibri"/>
              </a:rPr>
              <a:t>e</a:t>
            </a:r>
            <a:r>
              <a:rPr sz="2000" b="1" i="1" spc="-10" dirty="0">
                <a:solidFill>
                  <a:srgbClr val="001F5F"/>
                </a:solidFill>
                <a:latin typeface="Calibri"/>
                <a:cs typeface="Calibri"/>
              </a:rPr>
              <a:t>ux</a:t>
            </a:r>
            <a:r>
              <a:rPr sz="2000" b="1" i="1" spc="-5" dirty="0">
                <a:solidFill>
                  <a:srgbClr val="001F5F"/>
                </a:solidFill>
                <a:latin typeface="Calibri"/>
                <a:cs typeface="Calibri"/>
              </a:rPr>
              <a:t> </a:t>
            </a:r>
            <a:r>
              <a:rPr sz="2000" b="1" i="1" spc="-10" dirty="0">
                <a:solidFill>
                  <a:srgbClr val="001F5F"/>
                </a:solidFill>
                <a:latin typeface="Calibri"/>
                <a:cs typeface="Calibri"/>
              </a:rPr>
              <a:t>o</a:t>
            </a:r>
            <a:r>
              <a:rPr sz="2000" b="1" i="1" spc="-15" dirty="0">
                <a:solidFill>
                  <a:srgbClr val="001F5F"/>
                </a:solidFill>
                <a:latin typeface="Calibri"/>
                <a:cs typeface="Calibri"/>
              </a:rPr>
              <a:t>b</a:t>
            </a:r>
            <a:r>
              <a:rPr sz="2000" b="1" i="1" spc="-25" dirty="0">
                <a:solidFill>
                  <a:srgbClr val="001F5F"/>
                </a:solidFill>
                <a:latin typeface="Calibri"/>
                <a:cs typeface="Calibri"/>
              </a:rPr>
              <a:t>t</a:t>
            </a:r>
            <a:r>
              <a:rPr sz="2000" b="1" i="1" spc="-5" dirty="0">
                <a:solidFill>
                  <a:srgbClr val="001F5F"/>
                </a:solidFill>
                <a:latin typeface="Calibri"/>
                <a:cs typeface="Calibri"/>
              </a:rPr>
              <a:t>e</a:t>
            </a:r>
            <a:r>
              <a:rPr sz="2000" b="1" i="1" spc="-10" dirty="0">
                <a:solidFill>
                  <a:srgbClr val="001F5F"/>
                </a:solidFill>
                <a:latin typeface="Calibri"/>
                <a:cs typeface="Calibri"/>
              </a:rPr>
              <a:t>n</a:t>
            </a:r>
            <a:r>
              <a:rPr sz="2000" b="1" i="1" spc="-15" dirty="0">
                <a:solidFill>
                  <a:srgbClr val="001F5F"/>
                </a:solidFill>
                <a:latin typeface="Calibri"/>
                <a:cs typeface="Calibri"/>
              </a:rPr>
              <a:t>i</a:t>
            </a:r>
            <a:r>
              <a:rPr sz="2000" b="1" i="1" spc="-10" dirty="0">
                <a:solidFill>
                  <a:srgbClr val="001F5F"/>
                </a:solidFill>
                <a:latin typeface="Calibri"/>
                <a:cs typeface="Calibri"/>
              </a:rPr>
              <a:t>r u</a:t>
            </a:r>
            <a:r>
              <a:rPr sz="2000" b="1" i="1" spc="-15" dirty="0">
                <a:solidFill>
                  <a:srgbClr val="001F5F"/>
                </a:solidFill>
                <a:latin typeface="Calibri"/>
                <a:cs typeface="Calibri"/>
              </a:rPr>
              <a:t>n </a:t>
            </a:r>
            <a:r>
              <a:rPr sz="2000" b="1" i="1" spc="-20" dirty="0">
                <a:solidFill>
                  <a:srgbClr val="001F5F"/>
                </a:solidFill>
                <a:latin typeface="Calibri"/>
                <a:cs typeface="Calibri"/>
              </a:rPr>
              <a:t>r</a:t>
            </a:r>
            <a:r>
              <a:rPr sz="2000" b="1" i="1" spc="-5" dirty="0">
                <a:solidFill>
                  <a:srgbClr val="001F5F"/>
                </a:solidFill>
                <a:latin typeface="Calibri"/>
                <a:cs typeface="Calibri"/>
              </a:rPr>
              <a:t>e</a:t>
            </a:r>
            <a:r>
              <a:rPr sz="2000" b="1" i="1" spc="-15" dirty="0">
                <a:solidFill>
                  <a:srgbClr val="001F5F"/>
                </a:solidFill>
                <a:latin typeface="Calibri"/>
                <a:cs typeface="Calibri"/>
              </a:rPr>
              <a:t>mb</a:t>
            </a:r>
            <a:r>
              <a:rPr sz="2000" b="1" i="1" spc="-10" dirty="0">
                <a:solidFill>
                  <a:srgbClr val="001F5F"/>
                </a:solidFill>
                <a:latin typeface="Calibri"/>
                <a:cs typeface="Calibri"/>
              </a:rPr>
              <a:t>ou</a:t>
            </a:r>
            <a:r>
              <a:rPr sz="2000" b="1" i="1" spc="-20" dirty="0">
                <a:solidFill>
                  <a:srgbClr val="001F5F"/>
                </a:solidFill>
                <a:latin typeface="Calibri"/>
                <a:cs typeface="Calibri"/>
              </a:rPr>
              <a:t>r</a:t>
            </a:r>
            <a:r>
              <a:rPr sz="2000" b="1" i="1" spc="-10" dirty="0">
                <a:solidFill>
                  <a:srgbClr val="001F5F"/>
                </a:solidFill>
                <a:latin typeface="Calibri"/>
                <a:cs typeface="Calibri"/>
              </a:rPr>
              <a:t>s</a:t>
            </a:r>
            <a:r>
              <a:rPr sz="2000" b="1" i="1" spc="-5" dirty="0">
                <a:solidFill>
                  <a:srgbClr val="001F5F"/>
                </a:solidFill>
                <a:latin typeface="Calibri"/>
                <a:cs typeface="Calibri"/>
              </a:rPr>
              <a:t>e</a:t>
            </a:r>
            <a:r>
              <a:rPr sz="2000" b="1" i="1" spc="-20" dirty="0">
                <a:solidFill>
                  <a:srgbClr val="001F5F"/>
                </a:solidFill>
                <a:latin typeface="Calibri"/>
                <a:cs typeface="Calibri"/>
              </a:rPr>
              <a:t>m</a:t>
            </a:r>
            <a:r>
              <a:rPr sz="2000" b="1" i="1" spc="-5" dirty="0">
                <a:solidFill>
                  <a:srgbClr val="001F5F"/>
                </a:solidFill>
                <a:latin typeface="Calibri"/>
                <a:cs typeface="Calibri"/>
              </a:rPr>
              <a:t>e</a:t>
            </a:r>
            <a:r>
              <a:rPr sz="2000" b="1" i="1" spc="-35" dirty="0">
                <a:solidFill>
                  <a:srgbClr val="001F5F"/>
                </a:solidFill>
                <a:latin typeface="Calibri"/>
                <a:cs typeface="Calibri"/>
              </a:rPr>
              <a:t>n</a:t>
            </a:r>
            <a:r>
              <a:rPr sz="2000" b="1" i="1" spc="-10" dirty="0">
                <a:solidFill>
                  <a:srgbClr val="001F5F"/>
                </a:solidFill>
                <a:latin typeface="Calibri"/>
                <a:cs typeface="Calibri"/>
              </a:rPr>
              <a:t>t</a:t>
            </a:r>
            <a:r>
              <a:rPr sz="2000" b="1" i="1" spc="-15" dirty="0">
                <a:solidFill>
                  <a:srgbClr val="001F5F"/>
                </a:solidFill>
                <a:latin typeface="Calibri"/>
                <a:cs typeface="Calibri"/>
              </a:rPr>
              <a:t> de</a:t>
            </a:r>
            <a:r>
              <a:rPr sz="2000" b="1" i="1" spc="5" dirty="0">
                <a:solidFill>
                  <a:srgbClr val="001F5F"/>
                </a:solidFill>
                <a:latin typeface="Calibri"/>
                <a:cs typeface="Calibri"/>
              </a:rPr>
              <a:t> </a:t>
            </a:r>
            <a:r>
              <a:rPr sz="2000" b="1" i="1" spc="-10" dirty="0">
                <a:solidFill>
                  <a:srgbClr val="001F5F"/>
                </a:solidFill>
                <a:latin typeface="Calibri"/>
                <a:cs typeface="Calibri"/>
              </a:rPr>
              <a:t>la</a:t>
            </a:r>
            <a:r>
              <a:rPr sz="2000" b="1" i="1" spc="-5" dirty="0">
                <a:solidFill>
                  <a:srgbClr val="001F5F"/>
                </a:solidFill>
                <a:latin typeface="Calibri"/>
                <a:cs typeface="Calibri"/>
              </a:rPr>
              <a:t> sé</a:t>
            </a:r>
            <a:r>
              <a:rPr sz="2000" b="1" i="1" spc="-10" dirty="0">
                <a:solidFill>
                  <a:srgbClr val="001F5F"/>
                </a:solidFill>
                <a:latin typeface="Calibri"/>
                <a:cs typeface="Calibri"/>
              </a:rPr>
              <a:t>cur</a:t>
            </a:r>
            <a:r>
              <a:rPr sz="2000" b="1" i="1" spc="-25" dirty="0">
                <a:solidFill>
                  <a:srgbClr val="001F5F"/>
                </a:solidFill>
                <a:latin typeface="Calibri"/>
                <a:cs typeface="Calibri"/>
              </a:rPr>
              <a:t>i</a:t>
            </a:r>
            <a:r>
              <a:rPr sz="2000" b="1" i="1" spc="-30" dirty="0">
                <a:solidFill>
                  <a:srgbClr val="001F5F"/>
                </a:solidFill>
                <a:latin typeface="Calibri"/>
                <a:cs typeface="Calibri"/>
              </a:rPr>
              <a:t>t</a:t>
            </a:r>
            <a:r>
              <a:rPr sz="2000" b="1" i="1" spc="-10" dirty="0">
                <a:solidFill>
                  <a:srgbClr val="001F5F"/>
                </a:solidFill>
                <a:latin typeface="Calibri"/>
                <a:cs typeface="Calibri"/>
              </a:rPr>
              <a:t>é</a:t>
            </a:r>
            <a:r>
              <a:rPr sz="2000" b="1" i="1" dirty="0">
                <a:solidFill>
                  <a:srgbClr val="001F5F"/>
                </a:solidFill>
                <a:latin typeface="Calibri"/>
                <a:cs typeface="Calibri"/>
              </a:rPr>
              <a:t> </a:t>
            </a:r>
            <a:r>
              <a:rPr sz="2000" b="1" i="1" spc="-5" dirty="0">
                <a:solidFill>
                  <a:srgbClr val="001F5F"/>
                </a:solidFill>
                <a:latin typeface="Calibri"/>
                <a:cs typeface="Calibri"/>
              </a:rPr>
              <a:t>s</a:t>
            </a:r>
            <a:r>
              <a:rPr sz="2000" b="1" i="1" spc="-10" dirty="0">
                <a:solidFill>
                  <a:srgbClr val="001F5F"/>
                </a:solidFill>
                <a:latin typeface="Calibri"/>
                <a:cs typeface="Calibri"/>
              </a:rPr>
              <a:t>oc</a:t>
            </a:r>
            <a:r>
              <a:rPr sz="2000" b="1" i="1" spc="-25" dirty="0">
                <a:solidFill>
                  <a:srgbClr val="001F5F"/>
                </a:solidFill>
                <a:latin typeface="Calibri"/>
                <a:cs typeface="Calibri"/>
              </a:rPr>
              <a:t>i</a:t>
            </a:r>
            <a:r>
              <a:rPr sz="2000" b="1" i="1" spc="-10" dirty="0">
                <a:solidFill>
                  <a:srgbClr val="001F5F"/>
                </a:solidFill>
                <a:latin typeface="Calibri"/>
                <a:cs typeface="Calibri"/>
              </a:rPr>
              <a:t>ale</a:t>
            </a:r>
            <a:r>
              <a:rPr sz="2000" b="1" i="1" spc="25" dirty="0">
                <a:solidFill>
                  <a:srgbClr val="001F5F"/>
                </a:solidFill>
                <a:latin typeface="Calibri"/>
                <a:cs typeface="Calibri"/>
              </a:rPr>
              <a:t> </a:t>
            </a:r>
            <a:r>
              <a:rPr sz="2000" b="1" i="1" spc="-10" dirty="0">
                <a:solidFill>
                  <a:srgbClr val="001F5F"/>
                </a:solidFill>
                <a:latin typeface="Calibri"/>
                <a:cs typeface="Calibri"/>
              </a:rPr>
              <a:t>?</a:t>
            </a:r>
            <a:r>
              <a:rPr sz="2000" b="1" i="1" spc="-15" dirty="0">
                <a:solidFill>
                  <a:srgbClr val="001F5F"/>
                </a:solidFill>
                <a:latin typeface="Calibri"/>
                <a:cs typeface="Calibri"/>
              </a:rPr>
              <a:t> </a:t>
            </a:r>
            <a:r>
              <a:rPr sz="2000" b="1" i="1" spc="-15" dirty="0" smtClean="0">
                <a:solidFill>
                  <a:srgbClr val="001F5F"/>
                </a:solidFill>
                <a:latin typeface="Calibri"/>
                <a:cs typeface="Calibri"/>
              </a:rPr>
              <a:t>»</a:t>
            </a:r>
            <a:endParaRPr lang="fr-FR" sz="2000" dirty="0">
              <a:latin typeface="Calibri"/>
              <a:cs typeface="Calibri"/>
            </a:endParaRPr>
          </a:p>
          <a:p>
            <a:pPr marL="814070" lvl="1" indent="-344170">
              <a:spcBef>
                <a:spcPts val="495"/>
              </a:spcBef>
              <a:buClr>
                <a:srgbClr val="001F5F"/>
              </a:buClr>
              <a:buFont typeface="Arial"/>
              <a:buChar char="•"/>
              <a:tabLst>
                <a:tab pos="357505" algn="l"/>
              </a:tabLst>
            </a:pPr>
            <a:r>
              <a:rPr sz="2400" b="1" spc="-20" dirty="0" smtClean="0">
                <a:solidFill>
                  <a:srgbClr val="006FC0"/>
                </a:solidFill>
                <a:latin typeface="Calibri"/>
                <a:cs typeface="Calibri"/>
              </a:rPr>
              <a:t>N</a:t>
            </a:r>
            <a:r>
              <a:rPr sz="2400" b="1" spc="-10" dirty="0" smtClean="0">
                <a:solidFill>
                  <a:srgbClr val="006FC0"/>
                </a:solidFill>
                <a:latin typeface="Calibri"/>
                <a:cs typeface="Calibri"/>
              </a:rPr>
              <a:t>O</a:t>
            </a:r>
            <a:r>
              <a:rPr sz="2400" b="1" spc="-15" dirty="0" smtClean="0">
                <a:solidFill>
                  <a:srgbClr val="006FC0"/>
                </a:solidFill>
                <a:latin typeface="Calibri"/>
                <a:cs typeface="Calibri"/>
              </a:rPr>
              <a:t>N</a:t>
            </a:r>
            <a:r>
              <a:rPr sz="2400" b="1" spc="-15" dirty="0">
                <a:solidFill>
                  <a:srgbClr val="006FC0"/>
                </a:solidFill>
                <a:latin typeface="Calibri"/>
                <a:cs typeface="Calibri"/>
              </a:rPr>
              <a:t>,</a:t>
            </a:r>
            <a:r>
              <a:rPr sz="2400" b="1" spc="-10" dirty="0">
                <a:solidFill>
                  <a:srgbClr val="006FC0"/>
                </a:solidFill>
                <a:latin typeface="Calibri"/>
                <a:cs typeface="Calibri"/>
              </a:rPr>
              <a:t> p</a:t>
            </a:r>
            <a:r>
              <a:rPr sz="2400" b="1" spc="-15" dirty="0">
                <a:solidFill>
                  <a:srgbClr val="006FC0"/>
                </a:solidFill>
                <a:latin typeface="Calibri"/>
                <a:cs typeface="Calibri"/>
              </a:rPr>
              <a:t>as</a:t>
            </a:r>
            <a:r>
              <a:rPr sz="2400" b="1" spc="-20" dirty="0">
                <a:solidFill>
                  <a:srgbClr val="006FC0"/>
                </a:solidFill>
                <a:latin typeface="Calibri"/>
                <a:cs typeface="Calibri"/>
              </a:rPr>
              <a:t> </a:t>
            </a:r>
            <a:r>
              <a:rPr sz="2400" b="1" spc="-10" dirty="0" smtClean="0">
                <a:solidFill>
                  <a:srgbClr val="006FC0"/>
                </a:solidFill>
                <a:latin typeface="Calibri"/>
                <a:cs typeface="Calibri"/>
              </a:rPr>
              <a:t>actu</a:t>
            </a:r>
            <a:r>
              <a:rPr sz="2400" b="1" spc="-15" dirty="0" smtClean="0">
                <a:solidFill>
                  <a:srgbClr val="006FC0"/>
                </a:solidFill>
                <a:latin typeface="Calibri"/>
                <a:cs typeface="Calibri"/>
              </a:rPr>
              <a:t>el</a:t>
            </a:r>
            <a:r>
              <a:rPr sz="2400" b="1" dirty="0" smtClean="0">
                <a:solidFill>
                  <a:srgbClr val="006FC0"/>
                </a:solidFill>
                <a:latin typeface="Calibri"/>
                <a:cs typeface="Calibri"/>
              </a:rPr>
              <a:t>l</a:t>
            </a:r>
            <a:r>
              <a:rPr sz="2400" b="1" spc="-5" dirty="0" smtClean="0">
                <a:solidFill>
                  <a:srgbClr val="006FC0"/>
                </a:solidFill>
                <a:latin typeface="Calibri"/>
                <a:cs typeface="Calibri"/>
              </a:rPr>
              <a:t>e</a:t>
            </a:r>
            <a:r>
              <a:rPr sz="2400" b="1" spc="-15" dirty="0" smtClean="0">
                <a:solidFill>
                  <a:srgbClr val="006FC0"/>
                </a:solidFill>
                <a:latin typeface="Calibri"/>
                <a:cs typeface="Calibri"/>
              </a:rPr>
              <a:t>m</a:t>
            </a:r>
            <a:r>
              <a:rPr sz="2400" b="1" spc="-5" dirty="0" smtClean="0">
                <a:solidFill>
                  <a:srgbClr val="006FC0"/>
                </a:solidFill>
                <a:latin typeface="Calibri"/>
                <a:cs typeface="Calibri"/>
              </a:rPr>
              <a:t>e</a:t>
            </a:r>
            <a:r>
              <a:rPr sz="2400" b="1" spc="-20" dirty="0" smtClean="0">
                <a:solidFill>
                  <a:srgbClr val="006FC0"/>
                </a:solidFill>
                <a:latin typeface="Calibri"/>
                <a:cs typeface="Calibri"/>
              </a:rPr>
              <a:t>n</a:t>
            </a:r>
            <a:r>
              <a:rPr sz="2400" b="1" spc="-10" dirty="0" smtClean="0">
                <a:solidFill>
                  <a:srgbClr val="006FC0"/>
                </a:solidFill>
                <a:latin typeface="Calibri"/>
                <a:cs typeface="Calibri"/>
              </a:rPr>
              <a:t>t</a:t>
            </a:r>
            <a:endParaRPr lang="fr-FR" sz="2400" dirty="0">
              <a:latin typeface="Calibri"/>
              <a:cs typeface="Calibri"/>
            </a:endParaRPr>
          </a:p>
          <a:p>
            <a:pPr marL="1271270" lvl="2" indent="-344170">
              <a:spcBef>
                <a:spcPts val="495"/>
              </a:spcBef>
              <a:buClr>
                <a:srgbClr val="001F5F"/>
              </a:buClr>
              <a:buFont typeface="Arial"/>
              <a:buChar char="•"/>
              <a:tabLst>
                <a:tab pos="357505" algn="l"/>
              </a:tabLst>
            </a:pPr>
            <a:r>
              <a:rPr sz="2400" b="1" spc="-40" dirty="0" smtClean="0">
                <a:solidFill>
                  <a:srgbClr val="006FC0"/>
                </a:solidFill>
                <a:latin typeface="Calibri"/>
                <a:cs typeface="Calibri"/>
              </a:rPr>
              <a:t>R</a:t>
            </a:r>
            <a:r>
              <a:rPr sz="2400" b="1" dirty="0" smtClean="0">
                <a:solidFill>
                  <a:srgbClr val="006FC0"/>
                </a:solidFill>
                <a:latin typeface="Calibri"/>
                <a:cs typeface="Calibri"/>
              </a:rPr>
              <a:t>e</a:t>
            </a:r>
            <a:r>
              <a:rPr sz="2400" b="1" spc="-10" dirty="0" smtClean="0">
                <a:solidFill>
                  <a:srgbClr val="006FC0"/>
                </a:solidFill>
                <a:latin typeface="Calibri"/>
                <a:cs typeface="Calibri"/>
              </a:rPr>
              <a:t>m</a:t>
            </a:r>
            <a:r>
              <a:rPr sz="2400" b="1" spc="5" dirty="0" smtClean="0">
                <a:solidFill>
                  <a:srgbClr val="006FC0"/>
                </a:solidFill>
                <a:latin typeface="Calibri"/>
                <a:cs typeface="Calibri"/>
              </a:rPr>
              <a:t>b</a:t>
            </a:r>
            <a:r>
              <a:rPr sz="2400" b="1" dirty="0" smtClean="0">
                <a:solidFill>
                  <a:srgbClr val="006FC0"/>
                </a:solidFill>
                <a:latin typeface="Calibri"/>
                <a:cs typeface="Calibri"/>
              </a:rPr>
              <a:t>o</a:t>
            </a:r>
            <a:r>
              <a:rPr sz="2400" b="1" spc="5" dirty="0" smtClean="0">
                <a:solidFill>
                  <a:srgbClr val="006FC0"/>
                </a:solidFill>
                <a:latin typeface="Calibri"/>
                <a:cs typeface="Calibri"/>
              </a:rPr>
              <a:t>u</a:t>
            </a:r>
            <a:r>
              <a:rPr sz="2400" b="1" spc="-15" dirty="0" smtClean="0">
                <a:solidFill>
                  <a:srgbClr val="006FC0"/>
                </a:solidFill>
                <a:latin typeface="Calibri"/>
                <a:cs typeface="Calibri"/>
              </a:rPr>
              <a:t>r</a:t>
            </a:r>
            <a:r>
              <a:rPr sz="2400" b="1" dirty="0" smtClean="0">
                <a:solidFill>
                  <a:srgbClr val="006FC0"/>
                </a:solidFill>
                <a:latin typeface="Calibri"/>
                <a:cs typeface="Calibri"/>
              </a:rPr>
              <a:t>sem</a:t>
            </a:r>
            <a:r>
              <a:rPr sz="2400" b="1" spc="-10" dirty="0" smtClean="0">
                <a:solidFill>
                  <a:srgbClr val="006FC0"/>
                </a:solidFill>
                <a:latin typeface="Calibri"/>
                <a:cs typeface="Calibri"/>
              </a:rPr>
              <a:t>e</a:t>
            </a:r>
            <a:r>
              <a:rPr sz="2400" b="1" spc="-15" dirty="0" smtClean="0">
                <a:solidFill>
                  <a:srgbClr val="006FC0"/>
                </a:solidFill>
                <a:latin typeface="Calibri"/>
                <a:cs typeface="Calibri"/>
              </a:rPr>
              <a:t>n</a:t>
            </a:r>
            <a:r>
              <a:rPr sz="2400" b="1" dirty="0" smtClean="0">
                <a:solidFill>
                  <a:srgbClr val="006FC0"/>
                </a:solidFill>
                <a:latin typeface="Calibri"/>
                <a:cs typeface="Calibri"/>
              </a:rPr>
              <a:t>t</a:t>
            </a:r>
            <a:r>
              <a:rPr sz="2400" b="1" spc="-10" dirty="0" smtClean="0">
                <a:solidFill>
                  <a:srgbClr val="006FC0"/>
                </a:solidFill>
                <a:latin typeface="Calibri"/>
                <a:cs typeface="Calibri"/>
              </a:rPr>
              <a:t> </a:t>
            </a:r>
            <a:r>
              <a:rPr sz="2400" b="1" spc="5" dirty="0">
                <a:solidFill>
                  <a:srgbClr val="006FC0"/>
                </a:solidFill>
                <a:latin typeface="Calibri"/>
                <a:cs typeface="Calibri"/>
              </a:rPr>
              <a:t>100</a:t>
            </a:r>
            <a:r>
              <a:rPr sz="2400" b="1" dirty="0">
                <a:solidFill>
                  <a:srgbClr val="006FC0"/>
                </a:solidFill>
                <a:latin typeface="Calibri"/>
                <a:cs typeface="Calibri"/>
              </a:rPr>
              <a:t>%</a:t>
            </a:r>
            <a:r>
              <a:rPr sz="2400" b="1" spc="-35" dirty="0">
                <a:solidFill>
                  <a:srgbClr val="006FC0"/>
                </a:solidFill>
                <a:latin typeface="Calibri"/>
                <a:cs typeface="Calibri"/>
              </a:rPr>
              <a:t> </a:t>
            </a:r>
            <a:r>
              <a:rPr sz="2400" b="1" spc="5" dirty="0">
                <a:solidFill>
                  <a:srgbClr val="006FC0"/>
                </a:solidFill>
                <a:latin typeface="Calibri"/>
                <a:cs typeface="Calibri"/>
              </a:rPr>
              <a:t>d</a:t>
            </a:r>
            <a:r>
              <a:rPr sz="2400" b="1" dirty="0">
                <a:solidFill>
                  <a:srgbClr val="006FC0"/>
                </a:solidFill>
                <a:latin typeface="Calibri"/>
                <a:cs typeface="Calibri"/>
              </a:rPr>
              <a:t>es</a:t>
            </a:r>
            <a:r>
              <a:rPr sz="2400" b="1" spc="5" dirty="0">
                <a:solidFill>
                  <a:srgbClr val="006FC0"/>
                </a:solidFill>
                <a:latin typeface="Calibri"/>
                <a:cs typeface="Calibri"/>
              </a:rPr>
              <a:t> </a:t>
            </a:r>
            <a:r>
              <a:rPr sz="2400" b="1" spc="-20" dirty="0">
                <a:solidFill>
                  <a:srgbClr val="006FC0"/>
                </a:solidFill>
                <a:latin typeface="Calibri"/>
                <a:cs typeface="Calibri"/>
              </a:rPr>
              <a:t>t</a:t>
            </a:r>
            <a:r>
              <a:rPr sz="2400" b="1" dirty="0">
                <a:solidFill>
                  <a:srgbClr val="006FC0"/>
                </a:solidFill>
                <a:latin typeface="Calibri"/>
                <a:cs typeface="Calibri"/>
              </a:rPr>
              <a:t>e</a:t>
            </a:r>
            <a:r>
              <a:rPr sz="2400" b="1" spc="-30" dirty="0">
                <a:solidFill>
                  <a:srgbClr val="006FC0"/>
                </a:solidFill>
                <a:latin typeface="Calibri"/>
                <a:cs typeface="Calibri"/>
              </a:rPr>
              <a:t>s</a:t>
            </a:r>
            <a:r>
              <a:rPr sz="2400" b="1" dirty="0">
                <a:solidFill>
                  <a:srgbClr val="006FC0"/>
                </a:solidFill>
                <a:latin typeface="Calibri"/>
                <a:cs typeface="Calibri"/>
              </a:rPr>
              <a:t>ts</a:t>
            </a:r>
            <a:r>
              <a:rPr sz="2400" b="1" spc="15" dirty="0">
                <a:solidFill>
                  <a:srgbClr val="006FC0"/>
                </a:solidFill>
                <a:latin typeface="Calibri"/>
                <a:cs typeface="Calibri"/>
              </a:rPr>
              <a:t> </a:t>
            </a:r>
            <a:r>
              <a:rPr sz="2400" b="1" spc="5" dirty="0">
                <a:solidFill>
                  <a:srgbClr val="006FC0"/>
                </a:solidFill>
                <a:latin typeface="Calibri"/>
                <a:cs typeface="Calibri"/>
              </a:rPr>
              <a:t>d</a:t>
            </a:r>
            <a:r>
              <a:rPr sz="2400" b="1" dirty="0">
                <a:solidFill>
                  <a:srgbClr val="006FC0"/>
                </a:solidFill>
                <a:latin typeface="Calibri"/>
                <a:cs typeface="Calibri"/>
              </a:rPr>
              <a:t>e</a:t>
            </a:r>
            <a:r>
              <a:rPr sz="2400" b="1" spc="-20" dirty="0">
                <a:solidFill>
                  <a:srgbClr val="006FC0"/>
                </a:solidFill>
                <a:latin typeface="Calibri"/>
                <a:cs typeface="Calibri"/>
              </a:rPr>
              <a:t> </a:t>
            </a:r>
            <a:r>
              <a:rPr sz="2400" b="1" spc="5" dirty="0">
                <a:solidFill>
                  <a:srgbClr val="006FC0"/>
                </a:solidFill>
                <a:latin typeface="Calibri"/>
                <a:cs typeface="Calibri"/>
              </a:rPr>
              <a:t>l</a:t>
            </a:r>
            <a:r>
              <a:rPr sz="2400" b="1" dirty="0">
                <a:solidFill>
                  <a:srgbClr val="006FC0"/>
                </a:solidFill>
                <a:latin typeface="Calibri"/>
                <a:cs typeface="Calibri"/>
              </a:rPr>
              <a:t>ab</a:t>
            </a:r>
            <a:r>
              <a:rPr sz="2400" b="1" spc="5" dirty="0">
                <a:solidFill>
                  <a:srgbClr val="006FC0"/>
                </a:solidFill>
                <a:latin typeface="Calibri"/>
                <a:cs typeface="Calibri"/>
              </a:rPr>
              <a:t>o</a:t>
            </a:r>
            <a:r>
              <a:rPr sz="2400" b="1" spc="-40" dirty="0">
                <a:solidFill>
                  <a:srgbClr val="006FC0"/>
                </a:solidFill>
                <a:latin typeface="Calibri"/>
                <a:cs typeface="Calibri"/>
              </a:rPr>
              <a:t>r</a:t>
            </a:r>
            <a:r>
              <a:rPr sz="2400" b="1" spc="-35" dirty="0">
                <a:solidFill>
                  <a:srgbClr val="006FC0"/>
                </a:solidFill>
                <a:latin typeface="Calibri"/>
                <a:cs typeface="Calibri"/>
              </a:rPr>
              <a:t>a</a:t>
            </a:r>
            <a:r>
              <a:rPr sz="2400" b="1" spc="-20" dirty="0">
                <a:solidFill>
                  <a:srgbClr val="006FC0"/>
                </a:solidFill>
                <a:latin typeface="Calibri"/>
                <a:cs typeface="Calibri"/>
              </a:rPr>
              <a:t>t</a:t>
            </a:r>
            <a:r>
              <a:rPr sz="2400" b="1" dirty="0">
                <a:solidFill>
                  <a:srgbClr val="006FC0"/>
                </a:solidFill>
                <a:latin typeface="Calibri"/>
                <a:cs typeface="Calibri"/>
              </a:rPr>
              <a:t>o</a:t>
            </a:r>
            <a:r>
              <a:rPr sz="2400" b="1" spc="5" dirty="0">
                <a:solidFill>
                  <a:srgbClr val="006FC0"/>
                </a:solidFill>
                <a:latin typeface="Calibri"/>
                <a:cs typeface="Calibri"/>
              </a:rPr>
              <a:t>i</a:t>
            </a:r>
            <a:r>
              <a:rPr sz="2400" b="1" spc="-15" dirty="0">
                <a:solidFill>
                  <a:srgbClr val="006FC0"/>
                </a:solidFill>
                <a:latin typeface="Calibri"/>
                <a:cs typeface="Calibri"/>
              </a:rPr>
              <a:t>r</a:t>
            </a:r>
            <a:r>
              <a:rPr sz="2400" b="1" dirty="0">
                <a:solidFill>
                  <a:srgbClr val="006FC0"/>
                </a:solidFill>
                <a:latin typeface="Calibri"/>
                <a:cs typeface="Calibri"/>
              </a:rPr>
              <a:t>e</a:t>
            </a:r>
            <a:r>
              <a:rPr sz="2400" b="1" spc="-70" dirty="0">
                <a:solidFill>
                  <a:srgbClr val="006FC0"/>
                </a:solidFill>
                <a:latin typeface="Calibri"/>
                <a:cs typeface="Calibri"/>
              </a:rPr>
              <a:t> </a:t>
            </a:r>
            <a:r>
              <a:rPr sz="2400" b="1" dirty="0">
                <a:solidFill>
                  <a:srgbClr val="006FC0"/>
                </a:solidFill>
                <a:latin typeface="Calibri"/>
                <a:cs typeface="Calibri"/>
              </a:rPr>
              <a:t>si</a:t>
            </a:r>
            <a:r>
              <a:rPr sz="2400" b="1" spc="-5" dirty="0">
                <a:solidFill>
                  <a:srgbClr val="006FC0"/>
                </a:solidFill>
                <a:latin typeface="Calibri"/>
                <a:cs typeface="Calibri"/>
              </a:rPr>
              <a:t> </a:t>
            </a:r>
            <a:r>
              <a:rPr sz="2400" b="1" dirty="0" smtClean="0">
                <a:solidFill>
                  <a:srgbClr val="006FC0"/>
                </a:solidFill>
                <a:latin typeface="Calibri"/>
                <a:cs typeface="Calibri"/>
              </a:rPr>
              <a:t>o</a:t>
            </a:r>
            <a:r>
              <a:rPr sz="2400" b="1" spc="-15" dirty="0" smtClean="0">
                <a:solidFill>
                  <a:srgbClr val="006FC0"/>
                </a:solidFill>
                <a:latin typeface="Calibri"/>
                <a:cs typeface="Calibri"/>
              </a:rPr>
              <a:t>r</a:t>
            </a:r>
            <a:r>
              <a:rPr sz="2400" b="1" spc="5" dirty="0" smtClean="0">
                <a:solidFill>
                  <a:srgbClr val="006FC0"/>
                </a:solidFill>
                <a:latin typeface="Calibri"/>
                <a:cs typeface="Calibri"/>
              </a:rPr>
              <a:t>d</a:t>
            </a:r>
            <a:r>
              <a:rPr sz="2400" b="1" dirty="0" smtClean="0">
                <a:solidFill>
                  <a:srgbClr val="006FC0"/>
                </a:solidFill>
                <a:latin typeface="Calibri"/>
                <a:cs typeface="Calibri"/>
              </a:rPr>
              <a:t>o</a:t>
            </a:r>
            <a:r>
              <a:rPr sz="2400" b="1" spc="5" dirty="0" smtClean="0">
                <a:solidFill>
                  <a:srgbClr val="006FC0"/>
                </a:solidFill>
                <a:latin typeface="Calibri"/>
                <a:cs typeface="Calibri"/>
              </a:rPr>
              <a:t>nn</a:t>
            </a:r>
            <a:r>
              <a:rPr sz="2400" b="1" dirty="0" smtClean="0">
                <a:solidFill>
                  <a:srgbClr val="006FC0"/>
                </a:solidFill>
                <a:latin typeface="Calibri"/>
                <a:cs typeface="Calibri"/>
              </a:rPr>
              <a:t>an</a:t>
            </a:r>
            <a:r>
              <a:rPr sz="2400" b="1" spc="5" dirty="0" smtClean="0">
                <a:solidFill>
                  <a:srgbClr val="006FC0"/>
                </a:solidFill>
                <a:latin typeface="Calibri"/>
                <a:cs typeface="Calibri"/>
              </a:rPr>
              <a:t>c</a:t>
            </a:r>
            <a:r>
              <a:rPr sz="2400" b="1" dirty="0" smtClean="0">
                <a:solidFill>
                  <a:srgbClr val="006FC0"/>
                </a:solidFill>
                <a:latin typeface="Calibri"/>
                <a:cs typeface="Calibri"/>
              </a:rPr>
              <a:t>e</a:t>
            </a:r>
            <a:endParaRPr lang="fr-FR" sz="2400" dirty="0">
              <a:latin typeface="Calibri"/>
              <a:cs typeface="Calibri"/>
            </a:endParaRPr>
          </a:p>
          <a:p>
            <a:pPr marL="1271270" lvl="2" indent="-344170">
              <a:spcBef>
                <a:spcPts val="495"/>
              </a:spcBef>
              <a:buClr>
                <a:srgbClr val="001F5F"/>
              </a:buClr>
              <a:buFont typeface="Arial"/>
              <a:buChar char="•"/>
              <a:tabLst>
                <a:tab pos="357505" algn="l"/>
              </a:tabLst>
            </a:pPr>
            <a:r>
              <a:rPr sz="2400" b="1" dirty="0" smtClean="0">
                <a:solidFill>
                  <a:srgbClr val="006FC0"/>
                </a:solidFill>
                <a:latin typeface="Calibri"/>
                <a:cs typeface="Calibri"/>
              </a:rPr>
              <a:t>G</a:t>
            </a:r>
            <a:r>
              <a:rPr sz="2400" b="1" spc="-40" dirty="0" smtClean="0">
                <a:solidFill>
                  <a:srgbClr val="006FC0"/>
                </a:solidFill>
                <a:latin typeface="Calibri"/>
                <a:cs typeface="Calibri"/>
              </a:rPr>
              <a:t>r</a:t>
            </a:r>
            <a:r>
              <a:rPr sz="2400" b="1" spc="-35" dirty="0" smtClean="0">
                <a:solidFill>
                  <a:srgbClr val="006FC0"/>
                </a:solidFill>
                <a:latin typeface="Calibri"/>
                <a:cs typeface="Calibri"/>
              </a:rPr>
              <a:t>a</a:t>
            </a:r>
            <a:r>
              <a:rPr sz="2400" b="1" dirty="0" smtClean="0">
                <a:solidFill>
                  <a:srgbClr val="006FC0"/>
                </a:solidFill>
                <a:latin typeface="Calibri"/>
                <a:cs typeface="Calibri"/>
              </a:rPr>
              <a:t>t</a:t>
            </a:r>
            <a:r>
              <a:rPr sz="2400" b="1" spc="10" dirty="0" smtClean="0">
                <a:solidFill>
                  <a:srgbClr val="006FC0"/>
                </a:solidFill>
                <a:latin typeface="Calibri"/>
                <a:cs typeface="Calibri"/>
              </a:rPr>
              <a:t>u</a:t>
            </a:r>
            <a:r>
              <a:rPr sz="2400" b="1" spc="5" dirty="0" smtClean="0">
                <a:solidFill>
                  <a:srgbClr val="006FC0"/>
                </a:solidFill>
                <a:latin typeface="Calibri"/>
                <a:cs typeface="Calibri"/>
              </a:rPr>
              <a:t>i</a:t>
            </a:r>
            <a:r>
              <a:rPr sz="2400" b="1" dirty="0" smtClean="0">
                <a:solidFill>
                  <a:srgbClr val="006FC0"/>
                </a:solidFill>
                <a:latin typeface="Calibri"/>
                <a:cs typeface="Calibri"/>
              </a:rPr>
              <a:t>t</a:t>
            </a:r>
            <a:r>
              <a:rPr sz="2400" b="1" spc="-35" dirty="0" smtClean="0">
                <a:solidFill>
                  <a:srgbClr val="006FC0"/>
                </a:solidFill>
                <a:latin typeface="Calibri"/>
                <a:cs typeface="Calibri"/>
              </a:rPr>
              <a:t> </a:t>
            </a:r>
            <a:r>
              <a:rPr sz="2400" b="1" dirty="0">
                <a:solidFill>
                  <a:srgbClr val="006FC0"/>
                </a:solidFill>
                <a:latin typeface="Calibri"/>
                <a:cs typeface="Calibri"/>
              </a:rPr>
              <a:t>:</a:t>
            </a:r>
            <a:r>
              <a:rPr sz="2400" b="1" spc="-10" dirty="0">
                <a:solidFill>
                  <a:srgbClr val="006FC0"/>
                </a:solidFill>
                <a:latin typeface="Calibri"/>
                <a:cs typeface="Calibri"/>
              </a:rPr>
              <a:t> </a:t>
            </a:r>
            <a:r>
              <a:rPr sz="2400" b="1" spc="-5" dirty="0" smtClean="0">
                <a:solidFill>
                  <a:srgbClr val="006FC0"/>
                </a:solidFill>
                <a:latin typeface="Calibri"/>
                <a:cs typeface="Calibri"/>
              </a:rPr>
              <a:t>CeG</a:t>
            </a:r>
            <a:r>
              <a:rPr sz="2400" b="1" spc="10" dirty="0" smtClean="0">
                <a:solidFill>
                  <a:srgbClr val="006FC0"/>
                </a:solidFill>
                <a:latin typeface="Calibri"/>
                <a:cs typeface="Calibri"/>
              </a:rPr>
              <a:t>I</a:t>
            </a:r>
            <a:r>
              <a:rPr sz="2400" b="1" spc="-5" dirty="0" smtClean="0">
                <a:solidFill>
                  <a:srgbClr val="006FC0"/>
                </a:solidFill>
                <a:latin typeface="Calibri"/>
                <a:cs typeface="Calibri"/>
              </a:rPr>
              <a:t>D</a:t>
            </a:r>
            <a:r>
              <a:rPr sz="2400" b="1" spc="-10" dirty="0" smtClean="0">
                <a:solidFill>
                  <a:srgbClr val="006FC0"/>
                </a:solidFill>
                <a:latin typeface="Calibri"/>
                <a:cs typeface="Calibri"/>
              </a:rPr>
              <a:t>D,</a:t>
            </a:r>
            <a:r>
              <a:rPr sz="2400" b="1" dirty="0" smtClean="0">
                <a:solidFill>
                  <a:srgbClr val="006FC0"/>
                </a:solidFill>
                <a:latin typeface="Calibri"/>
                <a:cs typeface="Calibri"/>
              </a:rPr>
              <a:t> </a:t>
            </a:r>
            <a:r>
              <a:rPr sz="2400" b="1" spc="5" dirty="0">
                <a:solidFill>
                  <a:srgbClr val="006FC0"/>
                </a:solidFill>
                <a:latin typeface="Calibri"/>
                <a:cs typeface="Calibri"/>
              </a:rPr>
              <a:t>T</a:t>
            </a:r>
            <a:r>
              <a:rPr sz="2400" b="1" spc="-35" dirty="0">
                <a:solidFill>
                  <a:srgbClr val="006FC0"/>
                </a:solidFill>
                <a:latin typeface="Calibri"/>
                <a:cs typeface="Calibri"/>
              </a:rPr>
              <a:t>R</a:t>
            </a:r>
            <a:r>
              <a:rPr sz="2400" b="1" spc="5" dirty="0">
                <a:solidFill>
                  <a:srgbClr val="006FC0"/>
                </a:solidFill>
                <a:latin typeface="Calibri"/>
                <a:cs typeface="Calibri"/>
              </a:rPr>
              <a:t>O</a:t>
            </a:r>
            <a:r>
              <a:rPr sz="2400" b="1" dirty="0">
                <a:solidFill>
                  <a:srgbClr val="006FC0"/>
                </a:solidFill>
                <a:latin typeface="Calibri"/>
                <a:cs typeface="Calibri"/>
              </a:rPr>
              <a:t>D</a:t>
            </a:r>
            <a:r>
              <a:rPr sz="2400" b="1" spc="-15" dirty="0">
                <a:solidFill>
                  <a:srgbClr val="006FC0"/>
                </a:solidFill>
                <a:latin typeface="Calibri"/>
                <a:cs typeface="Calibri"/>
              </a:rPr>
              <a:t> </a:t>
            </a:r>
            <a:r>
              <a:rPr sz="2400" b="1" spc="-5" dirty="0">
                <a:solidFill>
                  <a:srgbClr val="006FC0"/>
                </a:solidFill>
                <a:latin typeface="Calibri"/>
                <a:cs typeface="Calibri"/>
              </a:rPr>
              <a:t>e</a:t>
            </a:r>
            <a:r>
              <a:rPr sz="2400" b="1" dirty="0">
                <a:solidFill>
                  <a:srgbClr val="006FC0"/>
                </a:solidFill>
                <a:latin typeface="Calibri"/>
                <a:cs typeface="Calibri"/>
              </a:rPr>
              <a:t>n</a:t>
            </a:r>
            <a:r>
              <a:rPr sz="2400" b="1" spc="-10" dirty="0">
                <a:solidFill>
                  <a:srgbClr val="006FC0"/>
                </a:solidFill>
                <a:latin typeface="Calibri"/>
                <a:cs typeface="Calibri"/>
              </a:rPr>
              <a:t> </a:t>
            </a:r>
            <a:r>
              <a:rPr sz="2400" b="1" spc="-5" dirty="0">
                <a:solidFill>
                  <a:srgbClr val="006FC0"/>
                </a:solidFill>
                <a:latin typeface="Calibri"/>
                <a:cs typeface="Calibri"/>
              </a:rPr>
              <a:t>mi</a:t>
            </a:r>
            <a:r>
              <a:rPr sz="2400" b="1" spc="10" dirty="0">
                <a:solidFill>
                  <a:srgbClr val="006FC0"/>
                </a:solidFill>
                <a:latin typeface="Calibri"/>
                <a:cs typeface="Calibri"/>
              </a:rPr>
              <a:t>l</a:t>
            </a:r>
            <a:r>
              <a:rPr sz="2400" b="1" spc="-5" dirty="0">
                <a:solidFill>
                  <a:srgbClr val="006FC0"/>
                </a:solidFill>
                <a:latin typeface="Calibri"/>
                <a:cs typeface="Calibri"/>
              </a:rPr>
              <a:t>ie</a:t>
            </a:r>
            <a:r>
              <a:rPr sz="2400" b="1" dirty="0">
                <a:solidFill>
                  <a:srgbClr val="006FC0"/>
                </a:solidFill>
                <a:latin typeface="Calibri"/>
                <a:cs typeface="Calibri"/>
              </a:rPr>
              <a:t>u</a:t>
            </a:r>
            <a:r>
              <a:rPr sz="2400" b="1" spc="-10" dirty="0">
                <a:solidFill>
                  <a:srgbClr val="006FC0"/>
                </a:solidFill>
                <a:latin typeface="Calibri"/>
                <a:cs typeface="Calibri"/>
              </a:rPr>
              <a:t> a</a:t>
            </a:r>
            <a:r>
              <a:rPr sz="2400" b="1" dirty="0">
                <a:solidFill>
                  <a:srgbClr val="006FC0"/>
                </a:solidFill>
                <a:latin typeface="Calibri"/>
                <a:cs typeface="Calibri"/>
              </a:rPr>
              <a:t>s</a:t>
            </a:r>
            <a:r>
              <a:rPr sz="2400" b="1" spc="5" dirty="0">
                <a:solidFill>
                  <a:srgbClr val="006FC0"/>
                </a:solidFill>
                <a:latin typeface="Calibri"/>
                <a:cs typeface="Calibri"/>
              </a:rPr>
              <a:t>s</a:t>
            </a:r>
            <a:r>
              <a:rPr sz="2400" b="1" dirty="0">
                <a:solidFill>
                  <a:srgbClr val="006FC0"/>
                </a:solidFill>
                <a:latin typeface="Calibri"/>
                <a:cs typeface="Calibri"/>
              </a:rPr>
              <a:t>o</a:t>
            </a:r>
            <a:r>
              <a:rPr sz="2400" b="1" spc="5" dirty="0">
                <a:solidFill>
                  <a:srgbClr val="006FC0"/>
                </a:solidFill>
                <a:latin typeface="Calibri"/>
                <a:cs typeface="Calibri"/>
              </a:rPr>
              <a:t>c</a:t>
            </a:r>
            <a:r>
              <a:rPr sz="2400" b="1" spc="-5" dirty="0">
                <a:solidFill>
                  <a:srgbClr val="006FC0"/>
                </a:solidFill>
                <a:latin typeface="Calibri"/>
                <a:cs typeface="Calibri"/>
              </a:rPr>
              <a:t>i</a:t>
            </a:r>
            <a:r>
              <a:rPr sz="2400" b="1" spc="-35" dirty="0">
                <a:solidFill>
                  <a:srgbClr val="006FC0"/>
                </a:solidFill>
                <a:latin typeface="Calibri"/>
                <a:cs typeface="Calibri"/>
              </a:rPr>
              <a:t>a</a:t>
            </a:r>
            <a:r>
              <a:rPr sz="2400" b="1" spc="-10" dirty="0">
                <a:solidFill>
                  <a:srgbClr val="006FC0"/>
                </a:solidFill>
                <a:latin typeface="Calibri"/>
                <a:cs typeface="Calibri"/>
              </a:rPr>
              <a:t>t</a:t>
            </a:r>
            <a:r>
              <a:rPr sz="2400" b="1" dirty="0">
                <a:solidFill>
                  <a:srgbClr val="006FC0"/>
                </a:solidFill>
                <a:latin typeface="Calibri"/>
                <a:cs typeface="Calibri"/>
              </a:rPr>
              <a:t>if</a:t>
            </a:r>
            <a:endParaRPr sz="2400" dirty="0">
              <a:latin typeface="Calibri"/>
              <a:cs typeface="Calibri"/>
            </a:endParaRPr>
          </a:p>
          <a:p>
            <a:pPr marL="356870" indent="-344170">
              <a:spcBef>
                <a:spcPts val="495"/>
              </a:spcBef>
              <a:buClr>
                <a:srgbClr val="001F5F"/>
              </a:buClr>
              <a:buFont typeface="Arial"/>
              <a:buChar char="•"/>
              <a:tabLst>
                <a:tab pos="357505" algn="l"/>
              </a:tabLst>
            </a:pPr>
            <a:r>
              <a:rPr sz="2000" b="1" i="1" spc="-15" dirty="0">
                <a:solidFill>
                  <a:srgbClr val="001F5F"/>
                </a:solidFill>
                <a:latin typeface="Calibri"/>
                <a:cs typeface="Calibri"/>
              </a:rPr>
              <a:t>« </a:t>
            </a:r>
            <a:r>
              <a:rPr sz="2000" b="1" i="1" spc="-40" dirty="0">
                <a:solidFill>
                  <a:srgbClr val="001F5F"/>
                </a:solidFill>
                <a:latin typeface="Calibri"/>
                <a:cs typeface="Calibri"/>
              </a:rPr>
              <a:t>E</a:t>
            </a:r>
            <a:r>
              <a:rPr sz="2000" b="1" i="1" spc="-10" dirty="0">
                <a:solidFill>
                  <a:srgbClr val="001F5F"/>
                </a:solidFill>
                <a:latin typeface="Calibri"/>
                <a:cs typeface="Calibri"/>
              </a:rPr>
              <a:t>t</a:t>
            </a:r>
            <a:r>
              <a:rPr sz="2000" b="1" i="1" spc="-20" dirty="0">
                <a:solidFill>
                  <a:srgbClr val="001F5F"/>
                </a:solidFill>
                <a:latin typeface="Calibri"/>
                <a:cs typeface="Calibri"/>
              </a:rPr>
              <a:t> </a:t>
            </a:r>
            <a:r>
              <a:rPr sz="2000" b="1" i="1" spc="-40" dirty="0">
                <a:solidFill>
                  <a:srgbClr val="001F5F"/>
                </a:solidFill>
                <a:latin typeface="Calibri"/>
                <a:cs typeface="Calibri"/>
              </a:rPr>
              <a:t>c</a:t>
            </a:r>
            <a:r>
              <a:rPr sz="2000" b="1" i="1" spc="-10" dirty="0">
                <a:solidFill>
                  <a:srgbClr val="001F5F"/>
                </a:solidFill>
                <a:latin typeface="Calibri"/>
                <a:cs typeface="Calibri"/>
              </a:rPr>
              <a:t>o</a:t>
            </a:r>
            <a:r>
              <a:rPr sz="2000" b="1" i="1" spc="-15" dirty="0">
                <a:solidFill>
                  <a:srgbClr val="001F5F"/>
                </a:solidFill>
                <a:latin typeface="Calibri"/>
                <a:cs typeface="Calibri"/>
              </a:rPr>
              <a:t>mm</a:t>
            </a:r>
            <a:r>
              <a:rPr sz="2000" b="1" i="1" spc="-5" dirty="0">
                <a:solidFill>
                  <a:srgbClr val="001F5F"/>
                </a:solidFill>
                <a:latin typeface="Calibri"/>
                <a:cs typeface="Calibri"/>
              </a:rPr>
              <a:t>e</a:t>
            </a:r>
            <a:r>
              <a:rPr sz="2000" b="1" i="1" spc="-35" dirty="0">
                <a:solidFill>
                  <a:srgbClr val="001F5F"/>
                </a:solidFill>
                <a:latin typeface="Calibri"/>
                <a:cs typeface="Calibri"/>
              </a:rPr>
              <a:t>n</a:t>
            </a:r>
            <a:r>
              <a:rPr sz="2000" b="1" i="1" spc="-10" dirty="0">
                <a:solidFill>
                  <a:srgbClr val="001F5F"/>
                </a:solidFill>
                <a:latin typeface="Calibri"/>
                <a:cs typeface="Calibri"/>
              </a:rPr>
              <a:t>t</a:t>
            </a:r>
            <a:r>
              <a:rPr sz="2000" b="1" i="1" spc="30" dirty="0">
                <a:solidFill>
                  <a:srgbClr val="001F5F"/>
                </a:solidFill>
                <a:latin typeface="Calibri"/>
                <a:cs typeface="Calibri"/>
              </a:rPr>
              <a:t> </a:t>
            </a:r>
            <a:r>
              <a:rPr sz="2000" b="1" i="1" spc="-10" dirty="0">
                <a:solidFill>
                  <a:srgbClr val="001F5F"/>
                </a:solidFill>
                <a:latin typeface="Calibri"/>
                <a:cs typeface="Calibri"/>
              </a:rPr>
              <a:t>je</a:t>
            </a:r>
            <a:r>
              <a:rPr sz="2000" b="1" i="1" spc="5" dirty="0">
                <a:solidFill>
                  <a:srgbClr val="001F5F"/>
                </a:solidFill>
                <a:latin typeface="Calibri"/>
                <a:cs typeface="Calibri"/>
              </a:rPr>
              <a:t> </a:t>
            </a:r>
            <a:r>
              <a:rPr sz="2000" b="1" i="1" spc="-15" dirty="0">
                <a:solidFill>
                  <a:srgbClr val="001F5F"/>
                </a:solidFill>
                <a:latin typeface="Calibri"/>
                <a:cs typeface="Calibri"/>
              </a:rPr>
              <a:t>p</a:t>
            </a:r>
            <a:r>
              <a:rPr sz="2000" b="1" i="1" spc="-5" dirty="0">
                <a:solidFill>
                  <a:srgbClr val="001F5F"/>
                </a:solidFill>
                <a:latin typeface="Calibri"/>
                <a:cs typeface="Calibri"/>
              </a:rPr>
              <a:t>e</a:t>
            </a:r>
            <a:r>
              <a:rPr sz="2000" b="1" i="1" spc="-10" dirty="0">
                <a:solidFill>
                  <a:srgbClr val="001F5F"/>
                </a:solidFill>
                <a:latin typeface="Calibri"/>
                <a:cs typeface="Calibri"/>
              </a:rPr>
              <a:t>ux</a:t>
            </a:r>
            <a:r>
              <a:rPr sz="2000" b="1" i="1" spc="-5" dirty="0">
                <a:solidFill>
                  <a:srgbClr val="001F5F"/>
                </a:solidFill>
                <a:latin typeface="Calibri"/>
                <a:cs typeface="Calibri"/>
              </a:rPr>
              <a:t> </a:t>
            </a:r>
            <a:r>
              <a:rPr sz="2000" b="1" i="1" spc="-25" dirty="0">
                <a:solidFill>
                  <a:srgbClr val="001F5F"/>
                </a:solidFill>
                <a:latin typeface="Calibri"/>
                <a:cs typeface="Calibri"/>
              </a:rPr>
              <a:t>ê</a:t>
            </a:r>
            <a:r>
              <a:rPr sz="2000" b="1" i="1" spc="-10" dirty="0">
                <a:solidFill>
                  <a:srgbClr val="001F5F"/>
                </a:solidFill>
                <a:latin typeface="Calibri"/>
                <a:cs typeface="Calibri"/>
              </a:rPr>
              <a:t>tre</a:t>
            </a:r>
            <a:r>
              <a:rPr sz="2000" b="1" i="1" dirty="0">
                <a:solidFill>
                  <a:srgbClr val="001F5F"/>
                </a:solidFill>
                <a:latin typeface="Calibri"/>
                <a:cs typeface="Calibri"/>
              </a:rPr>
              <a:t> s</a:t>
            </a:r>
            <a:r>
              <a:rPr sz="2000" b="1" i="1" spc="-10" dirty="0">
                <a:solidFill>
                  <a:srgbClr val="001F5F"/>
                </a:solidFill>
                <a:latin typeface="Calibri"/>
                <a:cs typeface="Calibri"/>
              </a:rPr>
              <a:t>ûr</a:t>
            </a:r>
            <a:r>
              <a:rPr sz="2000" b="1" i="1" spc="-30" dirty="0">
                <a:solidFill>
                  <a:srgbClr val="001F5F"/>
                </a:solidFill>
                <a:latin typeface="Calibri"/>
                <a:cs typeface="Calibri"/>
              </a:rPr>
              <a:t> </a:t>
            </a:r>
            <a:r>
              <a:rPr sz="2000" b="1" i="1" spc="-15" dirty="0">
                <a:solidFill>
                  <a:srgbClr val="001F5F"/>
                </a:solidFill>
                <a:latin typeface="Calibri"/>
                <a:cs typeface="Calibri"/>
              </a:rPr>
              <a:t>q</a:t>
            </a:r>
            <a:r>
              <a:rPr sz="2000" b="1" i="1" spc="-10" dirty="0">
                <a:solidFill>
                  <a:srgbClr val="001F5F"/>
                </a:solidFill>
                <a:latin typeface="Calibri"/>
                <a:cs typeface="Calibri"/>
              </a:rPr>
              <a:t>ue</a:t>
            </a:r>
            <a:r>
              <a:rPr sz="2000" b="1" i="1" dirty="0">
                <a:solidFill>
                  <a:srgbClr val="001F5F"/>
                </a:solidFill>
                <a:latin typeface="Calibri"/>
                <a:cs typeface="Calibri"/>
              </a:rPr>
              <a:t> </a:t>
            </a:r>
            <a:r>
              <a:rPr sz="2000" b="1" i="1" spc="5" dirty="0">
                <a:solidFill>
                  <a:srgbClr val="001F5F"/>
                </a:solidFill>
                <a:latin typeface="Calibri"/>
                <a:cs typeface="Calibri"/>
              </a:rPr>
              <a:t>j</a:t>
            </a:r>
            <a:r>
              <a:rPr sz="2000" b="1" i="1" spc="-140" dirty="0">
                <a:solidFill>
                  <a:srgbClr val="001F5F"/>
                </a:solidFill>
                <a:latin typeface="Calibri"/>
                <a:cs typeface="Calibri"/>
              </a:rPr>
              <a:t>’</a:t>
            </a:r>
            <a:r>
              <a:rPr sz="2000" b="1" i="1" spc="-10" dirty="0">
                <a:solidFill>
                  <a:srgbClr val="001F5F"/>
                </a:solidFill>
                <a:latin typeface="Calibri"/>
                <a:cs typeface="Calibri"/>
              </a:rPr>
              <a:t>ai</a:t>
            </a:r>
            <a:r>
              <a:rPr sz="2000" b="1" i="1" spc="15" dirty="0">
                <a:solidFill>
                  <a:srgbClr val="001F5F"/>
                </a:solidFill>
                <a:latin typeface="Calibri"/>
                <a:cs typeface="Calibri"/>
              </a:rPr>
              <a:t> </a:t>
            </a:r>
            <a:r>
              <a:rPr sz="2000" b="1" i="1" spc="-15" dirty="0">
                <a:solidFill>
                  <a:srgbClr val="001F5F"/>
                </a:solidFill>
                <a:latin typeface="Calibri"/>
                <a:cs typeface="Calibri"/>
              </a:rPr>
              <a:t>bi</a:t>
            </a:r>
            <a:r>
              <a:rPr sz="2000" b="1" i="1" spc="-5" dirty="0">
                <a:solidFill>
                  <a:srgbClr val="001F5F"/>
                </a:solidFill>
                <a:latin typeface="Calibri"/>
                <a:cs typeface="Calibri"/>
              </a:rPr>
              <a:t>e</a:t>
            </a:r>
            <a:r>
              <a:rPr sz="2000" b="1" i="1" spc="-15" dirty="0">
                <a:solidFill>
                  <a:srgbClr val="001F5F"/>
                </a:solidFill>
                <a:latin typeface="Calibri"/>
                <a:cs typeface="Calibri"/>
              </a:rPr>
              <a:t>n </a:t>
            </a:r>
            <a:r>
              <a:rPr sz="2000" b="1" i="1" spc="-10" dirty="0">
                <a:solidFill>
                  <a:srgbClr val="001F5F"/>
                </a:solidFill>
                <a:latin typeface="Calibri"/>
                <a:cs typeface="Calibri"/>
              </a:rPr>
              <a:t>réa</a:t>
            </a:r>
            <a:r>
              <a:rPr sz="2000" b="1" i="1" spc="-15" dirty="0">
                <a:solidFill>
                  <a:srgbClr val="001F5F"/>
                </a:solidFill>
                <a:latin typeface="Calibri"/>
                <a:cs typeface="Calibri"/>
              </a:rPr>
              <a:t>li</a:t>
            </a:r>
            <a:r>
              <a:rPr sz="2000" b="1" i="1" spc="-5" dirty="0">
                <a:solidFill>
                  <a:srgbClr val="001F5F"/>
                </a:solidFill>
                <a:latin typeface="Calibri"/>
                <a:cs typeface="Calibri"/>
              </a:rPr>
              <a:t>s</a:t>
            </a:r>
            <a:r>
              <a:rPr sz="2000" b="1" i="1" spc="-10" dirty="0">
                <a:solidFill>
                  <a:srgbClr val="001F5F"/>
                </a:solidFill>
                <a:latin typeface="Calibri"/>
                <a:cs typeface="Calibri"/>
              </a:rPr>
              <a:t>é</a:t>
            </a:r>
            <a:r>
              <a:rPr sz="2000" b="1" i="1" spc="30" dirty="0">
                <a:solidFill>
                  <a:srgbClr val="001F5F"/>
                </a:solidFill>
                <a:latin typeface="Calibri"/>
                <a:cs typeface="Calibri"/>
              </a:rPr>
              <a:t> </a:t>
            </a:r>
            <a:r>
              <a:rPr sz="2000" b="1" i="1" spc="-15" dirty="0">
                <a:solidFill>
                  <a:srgbClr val="001F5F"/>
                </a:solidFill>
                <a:latin typeface="Calibri"/>
                <a:cs typeface="Calibri"/>
              </a:rPr>
              <a:t>m</a:t>
            </a:r>
            <a:r>
              <a:rPr sz="2000" b="1" i="1" spc="-10" dirty="0">
                <a:solidFill>
                  <a:srgbClr val="001F5F"/>
                </a:solidFill>
                <a:latin typeface="Calibri"/>
                <a:cs typeface="Calibri"/>
              </a:rPr>
              <a:t>o</a:t>
            </a:r>
            <a:r>
              <a:rPr sz="2000" b="1" i="1" spc="-15" dirty="0">
                <a:solidFill>
                  <a:srgbClr val="001F5F"/>
                </a:solidFill>
                <a:latin typeface="Calibri"/>
                <a:cs typeface="Calibri"/>
              </a:rPr>
              <a:t>n </a:t>
            </a:r>
            <a:r>
              <a:rPr sz="2000" b="1" i="1" spc="-30" dirty="0">
                <a:solidFill>
                  <a:srgbClr val="001F5F"/>
                </a:solidFill>
                <a:latin typeface="Calibri"/>
                <a:cs typeface="Calibri"/>
              </a:rPr>
              <a:t>t</a:t>
            </a:r>
            <a:r>
              <a:rPr sz="2000" b="1" i="1" spc="-5" dirty="0">
                <a:solidFill>
                  <a:srgbClr val="001F5F"/>
                </a:solidFill>
                <a:latin typeface="Calibri"/>
                <a:cs typeface="Calibri"/>
              </a:rPr>
              <a:t>e</a:t>
            </a:r>
            <a:r>
              <a:rPr sz="2000" b="1" i="1" spc="-30" dirty="0">
                <a:solidFill>
                  <a:srgbClr val="001F5F"/>
                </a:solidFill>
                <a:latin typeface="Calibri"/>
                <a:cs typeface="Calibri"/>
              </a:rPr>
              <a:t>s</a:t>
            </a:r>
            <a:r>
              <a:rPr sz="2000" b="1" i="1" spc="-10" dirty="0">
                <a:solidFill>
                  <a:srgbClr val="001F5F"/>
                </a:solidFill>
                <a:latin typeface="Calibri"/>
                <a:cs typeface="Calibri"/>
              </a:rPr>
              <a:t>t</a:t>
            </a:r>
            <a:r>
              <a:rPr sz="2000" b="1" i="1" spc="25" dirty="0">
                <a:solidFill>
                  <a:srgbClr val="001F5F"/>
                </a:solidFill>
                <a:latin typeface="Calibri"/>
                <a:cs typeface="Calibri"/>
              </a:rPr>
              <a:t> </a:t>
            </a:r>
            <a:r>
              <a:rPr sz="2000" b="1" i="1" spc="-10" dirty="0">
                <a:solidFill>
                  <a:srgbClr val="001F5F"/>
                </a:solidFill>
                <a:latin typeface="Calibri"/>
                <a:cs typeface="Calibri"/>
              </a:rPr>
              <a:t>? </a:t>
            </a:r>
            <a:r>
              <a:rPr sz="2000" b="1" i="1" spc="-15" dirty="0" smtClean="0">
                <a:solidFill>
                  <a:srgbClr val="001F5F"/>
                </a:solidFill>
                <a:latin typeface="Calibri"/>
                <a:cs typeface="Calibri"/>
              </a:rPr>
              <a:t>»</a:t>
            </a:r>
            <a:endParaRPr lang="fr-FR" sz="2000" dirty="0">
              <a:latin typeface="Calibri"/>
              <a:cs typeface="Calibri"/>
            </a:endParaRPr>
          </a:p>
          <a:p>
            <a:pPr marL="814070" lvl="1" indent="-344170">
              <a:spcBef>
                <a:spcPts val="495"/>
              </a:spcBef>
              <a:buClr>
                <a:srgbClr val="001F5F"/>
              </a:buClr>
              <a:buFont typeface="Arial"/>
              <a:buChar char="•"/>
              <a:tabLst>
                <a:tab pos="357505" algn="l"/>
              </a:tabLst>
            </a:pPr>
            <a:r>
              <a:rPr sz="2400" b="1" spc="-10" dirty="0" smtClean="0">
                <a:solidFill>
                  <a:srgbClr val="006FC0"/>
                </a:solidFill>
                <a:latin typeface="Calibri"/>
                <a:cs typeface="Calibri"/>
              </a:rPr>
              <a:t>Il</a:t>
            </a:r>
            <a:r>
              <a:rPr sz="2400" b="1" spc="-5" dirty="0" smtClean="0">
                <a:solidFill>
                  <a:srgbClr val="006FC0"/>
                </a:solidFill>
                <a:latin typeface="Calibri"/>
                <a:cs typeface="Calibri"/>
              </a:rPr>
              <a:t> </a:t>
            </a:r>
            <a:r>
              <a:rPr sz="2400" b="1" dirty="0">
                <a:solidFill>
                  <a:srgbClr val="006FC0"/>
                </a:solidFill>
                <a:latin typeface="Calibri"/>
                <a:cs typeface="Calibri"/>
              </a:rPr>
              <a:t>y a 2</a:t>
            </a:r>
            <a:r>
              <a:rPr sz="2400" b="1" spc="-35" dirty="0">
                <a:solidFill>
                  <a:srgbClr val="006FC0"/>
                </a:solidFill>
                <a:latin typeface="Calibri"/>
                <a:cs typeface="Calibri"/>
              </a:rPr>
              <a:t> </a:t>
            </a:r>
            <a:r>
              <a:rPr sz="2400" b="1" spc="-40" dirty="0">
                <a:solidFill>
                  <a:srgbClr val="006FC0"/>
                </a:solidFill>
                <a:latin typeface="Calibri"/>
                <a:cs typeface="Calibri"/>
              </a:rPr>
              <a:t>f</a:t>
            </a:r>
            <a:r>
              <a:rPr sz="2400" b="1" spc="-5" dirty="0">
                <a:solidFill>
                  <a:srgbClr val="006FC0"/>
                </a:solidFill>
                <a:latin typeface="Calibri"/>
                <a:cs typeface="Calibri"/>
              </a:rPr>
              <a:t>en</a:t>
            </a:r>
            <a:r>
              <a:rPr sz="2400" b="1" spc="-30" dirty="0">
                <a:solidFill>
                  <a:srgbClr val="006FC0"/>
                </a:solidFill>
                <a:latin typeface="Calibri"/>
                <a:cs typeface="Calibri"/>
              </a:rPr>
              <a:t>ê</a:t>
            </a:r>
            <a:r>
              <a:rPr sz="2400" b="1" dirty="0">
                <a:solidFill>
                  <a:srgbClr val="006FC0"/>
                </a:solidFill>
                <a:latin typeface="Calibri"/>
                <a:cs typeface="Calibri"/>
              </a:rPr>
              <a:t>tr</a:t>
            </a:r>
            <a:r>
              <a:rPr sz="2400" b="1" spc="-15" dirty="0">
                <a:solidFill>
                  <a:srgbClr val="006FC0"/>
                </a:solidFill>
                <a:latin typeface="Calibri"/>
                <a:cs typeface="Calibri"/>
              </a:rPr>
              <a:t>e</a:t>
            </a:r>
            <a:r>
              <a:rPr sz="2400" b="1" dirty="0">
                <a:solidFill>
                  <a:srgbClr val="006FC0"/>
                </a:solidFill>
                <a:latin typeface="Calibri"/>
                <a:cs typeface="Calibri"/>
              </a:rPr>
              <a:t>s</a:t>
            </a:r>
            <a:r>
              <a:rPr sz="2400" b="1" spc="30" dirty="0">
                <a:solidFill>
                  <a:srgbClr val="006FC0"/>
                </a:solidFill>
                <a:latin typeface="Calibri"/>
                <a:cs typeface="Calibri"/>
              </a:rPr>
              <a:t> </a:t>
            </a:r>
            <a:r>
              <a:rPr sz="2400" b="1" spc="5" dirty="0">
                <a:solidFill>
                  <a:srgbClr val="006FC0"/>
                </a:solidFill>
                <a:latin typeface="Calibri"/>
                <a:cs typeface="Calibri"/>
              </a:rPr>
              <a:t>d</a:t>
            </a:r>
            <a:r>
              <a:rPr sz="2400" b="1" spc="-10" dirty="0">
                <a:solidFill>
                  <a:srgbClr val="006FC0"/>
                </a:solidFill>
                <a:latin typeface="Calibri"/>
                <a:cs typeface="Calibri"/>
              </a:rPr>
              <a:t>a</a:t>
            </a:r>
            <a:r>
              <a:rPr sz="2400" b="1" spc="5" dirty="0">
                <a:solidFill>
                  <a:srgbClr val="006FC0"/>
                </a:solidFill>
                <a:latin typeface="Calibri"/>
                <a:cs typeface="Calibri"/>
              </a:rPr>
              <a:t>n</a:t>
            </a:r>
            <a:r>
              <a:rPr sz="2400" b="1" dirty="0">
                <a:solidFill>
                  <a:srgbClr val="006FC0"/>
                </a:solidFill>
                <a:latin typeface="Calibri"/>
                <a:cs typeface="Calibri"/>
              </a:rPr>
              <a:t>s</a:t>
            </a:r>
            <a:r>
              <a:rPr sz="2400" b="1" spc="-15" dirty="0">
                <a:solidFill>
                  <a:srgbClr val="006FC0"/>
                </a:solidFill>
                <a:latin typeface="Calibri"/>
                <a:cs typeface="Calibri"/>
              </a:rPr>
              <a:t> </a:t>
            </a:r>
            <a:r>
              <a:rPr sz="2400" b="1" spc="-5" dirty="0">
                <a:solidFill>
                  <a:srgbClr val="006FC0"/>
                </a:solidFill>
                <a:latin typeface="Calibri"/>
                <a:cs typeface="Calibri"/>
              </a:rPr>
              <a:t>l</a:t>
            </a:r>
            <a:r>
              <a:rPr sz="2400" b="1" dirty="0">
                <a:solidFill>
                  <a:srgbClr val="006FC0"/>
                </a:solidFill>
                <a:latin typeface="Calibri"/>
                <a:cs typeface="Calibri"/>
              </a:rPr>
              <a:t>e</a:t>
            </a:r>
            <a:r>
              <a:rPr sz="2400" b="1" spc="-25" dirty="0">
                <a:solidFill>
                  <a:srgbClr val="006FC0"/>
                </a:solidFill>
                <a:latin typeface="Calibri"/>
                <a:cs typeface="Calibri"/>
              </a:rPr>
              <a:t> </a:t>
            </a:r>
            <a:r>
              <a:rPr sz="2400" b="1" spc="-20" dirty="0">
                <a:solidFill>
                  <a:srgbClr val="006FC0"/>
                </a:solidFill>
                <a:latin typeface="Calibri"/>
                <a:cs typeface="Calibri"/>
              </a:rPr>
              <a:t>t</a:t>
            </a:r>
            <a:r>
              <a:rPr sz="2400" b="1" spc="-5" dirty="0">
                <a:solidFill>
                  <a:srgbClr val="006FC0"/>
                </a:solidFill>
                <a:latin typeface="Calibri"/>
                <a:cs typeface="Calibri"/>
              </a:rPr>
              <a:t>e</a:t>
            </a:r>
            <a:r>
              <a:rPr sz="2400" b="1" spc="-30" dirty="0">
                <a:solidFill>
                  <a:srgbClr val="006FC0"/>
                </a:solidFill>
                <a:latin typeface="Calibri"/>
                <a:cs typeface="Calibri"/>
              </a:rPr>
              <a:t>s</a:t>
            </a:r>
            <a:r>
              <a:rPr sz="2400" b="1" dirty="0">
                <a:solidFill>
                  <a:srgbClr val="006FC0"/>
                </a:solidFill>
                <a:latin typeface="Calibri"/>
                <a:cs typeface="Calibri"/>
              </a:rPr>
              <a:t>t</a:t>
            </a:r>
            <a:r>
              <a:rPr sz="2400" b="1" spc="10" dirty="0">
                <a:solidFill>
                  <a:srgbClr val="006FC0"/>
                </a:solidFill>
                <a:latin typeface="Calibri"/>
                <a:cs typeface="Calibri"/>
              </a:rPr>
              <a:t> </a:t>
            </a:r>
            <a:r>
              <a:rPr sz="2400" b="1" dirty="0">
                <a:solidFill>
                  <a:srgbClr val="006FC0"/>
                </a:solidFill>
                <a:latin typeface="Calibri"/>
                <a:cs typeface="Calibri"/>
              </a:rPr>
              <a:t>:</a:t>
            </a:r>
            <a:r>
              <a:rPr sz="2400" b="1" spc="-5" dirty="0">
                <a:solidFill>
                  <a:srgbClr val="006FC0"/>
                </a:solidFill>
                <a:latin typeface="Calibri"/>
                <a:cs typeface="Calibri"/>
              </a:rPr>
              <a:t> </a:t>
            </a:r>
            <a:r>
              <a:rPr sz="2400" b="1" dirty="0">
                <a:solidFill>
                  <a:srgbClr val="006FC0"/>
                </a:solidFill>
                <a:latin typeface="Calibri"/>
                <a:cs typeface="Calibri"/>
              </a:rPr>
              <a:t>s</a:t>
            </a:r>
            <a:r>
              <a:rPr sz="2400" b="1" spc="-10" dirty="0">
                <a:solidFill>
                  <a:srgbClr val="006FC0"/>
                </a:solidFill>
                <a:latin typeface="Calibri"/>
                <a:cs typeface="Calibri"/>
              </a:rPr>
              <a:t>i</a:t>
            </a:r>
            <a:r>
              <a:rPr sz="2400" b="1" spc="-5" dirty="0">
                <a:solidFill>
                  <a:srgbClr val="006FC0"/>
                </a:solidFill>
                <a:latin typeface="Calibri"/>
                <a:cs typeface="Calibri"/>
              </a:rPr>
              <a:t> </a:t>
            </a:r>
            <a:r>
              <a:rPr sz="2400" b="1" spc="5" dirty="0">
                <a:solidFill>
                  <a:srgbClr val="006FC0"/>
                </a:solidFill>
                <a:latin typeface="Calibri"/>
                <a:cs typeface="Calibri"/>
              </a:rPr>
              <a:t>u</a:t>
            </a:r>
            <a:r>
              <a:rPr sz="2400" b="1" dirty="0">
                <a:solidFill>
                  <a:srgbClr val="006FC0"/>
                </a:solidFill>
                <a:latin typeface="Calibri"/>
                <a:cs typeface="Calibri"/>
              </a:rPr>
              <a:t>n</a:t>
            </a:r>
            <a:r>
              <a:rPr sz="2400" b="1" spc="-35" dirty="0">
                <a:solidFill>
                  <a:srgbClr val="006FC0"/>
                </a:solidFill>
                <a:latin typeface="Calibri"/>
                <a:cs typeface="Calibri"/>
              </a:rPr>
              <a:t> </a:t>
            </a:r>
            <a:r>
              <a:rPr sz="2400" b="1" dirty="0">
                <a:solidFill>
                  <a:srgbClr val="006FC0"/>
                </a:solidFill>
                <a:latin typeface="Calibri"/>
                <a:cs typeface="Calibri"/>
              </a:rPr>
              <a:t>t</a:t>
            </a:r>
            <a:r>
              <a:rPr sz="2400" b="1" spc="-35" dirty="0">
                <a:solidFill>
                  <a:srgbClr val="006FC0"/>
                </a:solidFill>
                <a:latin typeface="Calibri"/>
                <a:cs typeface="Calibri"/>
              </a:rPr>
              <a:t>r</a:t>
            </a:r>
            <a:r>
              <a:rPr sz="2400" b="1" spc="-10" dirty="0">
                <a:solidFill>
                  <a:srgbClr val="006FC0"/>
                </a:solidFill>
                <a:latin typeface="Calibri"/>
                <a:cs typeface="Calibri"/>
              </a:rPr>
              <a:t>a</a:t>
            </a:r>
            <a:r>
              <a:rPr sz="2400" b="1" spc="-5" dirty="0">
                <a:solidFill>
                  <a:srgbClr val="006FC0"/>
                </a:solidFill>
                <a:latin typeface="Calibri"/>
                <a:cs typeface="Calibri"/>
              </a:rPr>
              <a:t>i</a:t>
            </a:r>
            <a:r>
              <a:rPr sz="2400" b="1" dirty="0">
                <a:solidFill>
                  <a:srgbClr val="006FC0"/>
                </a:solidFill>
                <a:latin typeface="Calibri"/>
                <a:cs typeface="Calibri"/>
              </a:rPr>
              <a:t>t</a:t>
            </a:r>
            <a:r>
              <a:rPr sz="2400" b="1" spc="-10" dirty="0">
                <a:solidFill>
                  <a:srgbClr val="006FC0"/>
                </a:solidFill>
                <a:latin typeface="Calibri"/>
                <a:cs typeface="Calibri"/>
              </a:rPr>
              <a:t> a</a:t>
            </a:r>
            <a:r>
              <a:rPr sz="2400" b="1" spc="5" dirty="0">
                <a:solidFill>
                  <a:srgbClr val="006FC0"/>
                </a:solidFill>
                <a:latin typeface="Calibri"/>
                <a:cs typeface="Calibri"/>
              </a:rPr>
              <a:t>pp</a:t>
            </a:r>
            <a:r>
              <a:rPr sz="2400" b="1" spc="-10" dirty="0">
                <a:solidFill>
                  <a:srgbClr val="006FC0"/>
                </a:solidFill>
                <a:latin typeface="Calibri"/>
                <a:cs typeface="Calibri"/>
              </a:rPr>
              <a:t>a</a:t>
            </a:r>
            <a:r>
              <a:rPr sz="2400" b="1" spc="-40" dirty="0">
                <a:solidFill>
                  <a:srgbClr val="006FC0"/>
                </a:solidFill>
                <a:latin typeface="Calibri"/>
                <a:cs typeface="Calibri"/>
              </a:rPr>
              <a:t>r</a:t>
            </a:r>
            <a:r>
              <a:rPr sz="2400" b="1" spc="-10" dirty="0">
                <a:solidFill>
                  <a:srgbClr val="006FC0"/>
                </a:solidFill>
                <a:latin typeface="Calibri"/>
                <a:cs typeface="Calibri"/>
              </a:rPr>
              <a:t>a</a:t>
            </a:r>
            <a:r>
              <a:rPr sz="2400" b="1" spc="-5" dirty="0">
                <a:solidFill>
                  <a:srgbClr val="006FC0"/>
                </a:solidFill>
                <a:latin typeface="Calibri"/>
                <a:cs typeface="Calibri"/>
              </a:rPr>
              <a:t>î</a:t>
            </a:r>
            <a:r>
              <a:rPr sz="2400" b="1" dirty="0">
                <a:solidFill>
                  <a:srgbClr val="006FC0"/>
                </a:solidFill>
                <a:latin typeface="Calibri"/>
                <a:cs typeface="Calibri"/>
              </a:rPr>
              <a:t>t</a:t>
            </a:r>
            <a:r>
              <a:rPr sz="2400" b="1" spc="-10" dirty="0">
                <a:solidFill>
                  <a:srgbClr val="006FC0"/>
                </a:solidFill>
                <a:latin typeface="Calibri"/>
                <a:cs typeface="Calibri"/>
              </a:rPr>
              <a:t> </a:t>
            </a:r>
            <a:r>
              <a:rPr sz="2400" b="1" spc="5" dirty="0">
                <a:solidFill>
                  <a:srgbClr val="006FC0"/>
                </a:solidFill>
                <a:latin typeface="Calibri"/>
                <a:cs typeface="Calibri"/>
              </a:rPr>
              <a:t>d</a:t>
            </a:r>
            <a:r>
              <a:rPr sz="2400" b="1" spc="-10" dirty="0">
                <a:solidFill>
                  <a:srgbClr val="006FC0"/>
                </a:solidFill>
                <a:latin typeface="Calibri"/>
                <a:cs typeface="Calibri"/>
              </a:rPr>
              <a:t>a</a:t>
            </a:r>
            <a:r>
              <a:rPr sz="2400" b="1" spc="5" dirty="0">
                <a:solidFill>
                  <a:srgbClr val="006FC0"/>
                </a:solidFill>
                <a:latin typeface="Calibri"/>
                <a:cs typeface="Calibri"/>
              </a:rPr>
              <a:t>n</a:t>
            </a:r>
            <a:r>
              <a:rPr sz="2400" b="1" dirty="0">
                <a:solidFill>
                  <a:srgbClr val="006FC0"/>
                </a:solidFill>
                <a:latin typeface="Calibri"/>
                <a:cs typeface="Calibri"/>
              </a:rPr>
              <a:t>s</a:t>
            </a:r>
            <a:r>
              <a:rPr sz="2400" b="1" spc="-15" dirty="0">
                <a:solidFill>
                  <a:srgbClr val="006FC0"/>
                </a:solidFill>
                <a:latin typeface="Calibri"/>
                <a:cs typeface="Calibri"/>
              </a:rPr>
              <a:t> </a:t>
            </a:r>
            <a:r>
              <a:rPr sz="2400" b="1" spc="-5" dirty="0">
                <a:solidFill>
                  <a:srgbClr val="006FC0"/>
                </a:solidFill>
                <a:latin typeface="Calibri"/>
                <a:cs typeface="Calibri"/>
              </a:rPr>
              <a:t>l</a:t>
            </a:r>
            <a:r>
              <a:rPr sz="2400" b="1" dirty="0">
                <a:solidFill>
                  <a:srgbClr val="006FC0"/>
                </a:solidFill>
                <a:latin typeface="Calibri"/>
                <a:cs typeface="Calibri"/>
              </a:rPr>
              <a:t>a</a:t>
            </a:r>
            <a:r>
              <a:rPr sz="2400" b="1" spc="-25" dirty="0">
                <a:solidFill>
                  <a:srgbClr val="006FC0"/>
                </a:solidFill>
                <a:latin typeface="Calibri"/>
                <a:cs typeface="Calibri"/>
              </a:rPr>
              <a:t> </a:t>
            </a:r>
            <a:r>
              <a:rPr sz="2400" b="1" spc="-40" dirty="0" smtClean="0">
                <a:solidFill>
                  <a:srgbClr val="006FC0"/>
                </a:solidFill>
                <a:latin typeface="Calibri"/>
                <a:cs typeface="Calibri"/>
              </a:rPr>
              <a:t>f</a:t>
            </a:r>
            <a:r>
              <a:rPr sz="2400" b="1" spc="-5" dirty="0" smtClean="0">
                <a:solidFill>
                  <a:srgbClr val="006FC0"/>
                </a:solidFill>
                <a:latin typeface="Calibri"/>
                <a:cs typeface="Calibri"/>
              </a:rPr>
              <a:t>en</a:t>
            </a:r>
            <a:r>
              <a:rPr sz="2400" b="1" spc="-30" dirty="0" smtClean="0">
                <a:solidFill>
                  <a:srgbClr val="006FC0"/>
                </a:solidFill>
                <a:latin typeface="Calibri"/>
                <a:cs typeface="Calibri"/>
              </a:rPr>
              <a:t>ê</a:t>
            </a:r>
            <a:r>
              <a:rPr sz="2400" b="1" dirty="0" smtClean="0">
                <a:solidFill>
                  <a:srgbClr val="006FC0"/>
                </a:solidFill>
                <a:latin typeface="Calibri"/>
                <a:cs typeface="Calibri"/>
              </a:rPr>
              <a:t>tre</a:t>
            </a:r>
            <a:r>
              <a:rPr sz="2400" b="1" spc="-15" dirty="0" smtClean="0">
                <a:solidFill>
                  <a:srgbClr val="006FC0"/>
                </a:solidFill>
                <a:latin typeface="Calibri"/>
                <a:cs typeface="Calibri"/>
              </a:rPr>
              <a:t> </a:t>
            </a:r>
            <a:r>
              <a:rPr lang="fr-FR" sz="2400" b="1" spc="-15" dirty="0" smtClean="0">
                <a:solidFill>
                  <a:srgbClr val="006FC0"/>
                </a:solidFill>
                <a:latin typeface="Calibri"/>
                <a:cs typeface="Calibri"/>
              </a:rPr>
              <a:t>"</a:t>
            </a:r>
            <a:r>
              <a:rPr sz="2400" b="1" spc="-30" dirty="0" smtClean="0">
                <a:solidFill>
                  <a:srgbClr val="006FC0"/>
                </a:solidFill>
                <a:latin typeface="Calibri"/>
                <a:cs typeface="Calibri"/>
              </a:rPr>
              <a:t>t</a:t>
            </a:r>
            <a:r>
              <a:rPr sz="2400" b="1" spc="-5" dirty="0" smtClean="0">
                <a:solidFill>
                  <a:srgbClr val="006FC0"/>
                </a:solidFill>
                <a:latin typeface="Calibri"/>
                <a:cs typeface="Calibri"/>
              </a:rPr>
              <a:t>é</a:t>
            </a:r>
            <a:r>
              <a:rPr sz="2400" b="1" spc="-15" dirty="0" smtClean="0">
                <a:solidFill>
                  <a:srgbClr val="006FC0"/>
                </a:solidFill>
                <a:latin typeface="Calibri"/>
                <a:cs typeface="Calibri"/>
              </a:rPr>
              <a:t>m</a:t>
            </a:r>
            <a:r>
              <a:rPr sz="2400" b="1" spc="-5" dirty="0" smtClean="0">
                <a:solidFill>
                  <a:srgbClr val="006FC0"/>
                </a:solidFill>
                <a:latin typeface="Calibri"/>
                <a:cs typeface="Calibri"/>
              </a:rPr>
              <a:t>oi</a:t>
            </a:r>
            <a:r>
              <a:rPr sz="2400" b="1" spc="-15" dirty="0" smtClean="0">
                <a:solidFill>
                  <a:srgbClr val="006FC0"/>
                </a:solidFill>
                <a:latin typeface="Calibri"/>
                <a:cs typeface="Calibri"/>
              </a:rPr>
              <a:t>n</a:t>
            </a:r>
            <a:r>
              <a:rPr sz="2400" b="1" spc="-30" dirty="0" smtClean="0">
                <a:solidFill>
                  <a:srgbClr val="006FC0"/>
                </a:solidFill>
                <a:latin typeface="Calibri"/>
                <a:cs typeface="Calibri"/>
              </a:rPr>
              <a:t> </a:t>
            </a:r>
            <a:r>
              <a:rPr sz="2400" b="1" spc="-10" dirty="0">
                <a:solidFill>
                  <a:srgbClr val="006FC0"/>
                </a:solidFill>
                <a:latin typeface="Calibri"/>
                <a:cs typeface="Calibri"/>
              </a:rPr>
              <a:t>», </a:t>
            </a:r>
            <a:r>
              <a:rPr sz="2400" b="1" spc="-30" dirty="0">
                <a:solidFill>
                  <a:srgbClr val="006FC0"/>
                </a:solidFill>
                <a:latin typeface="Calibri"/>
                <a:cs typeface="Calibri"/>
              </a:rPr>
              <a:t>v</a:t>
            </a:r>
            <a:r>
              <a:rPr sz="2400" b="1" spc="-10" dirty="0">
                <a:solidFill>
                  <a:srgbClr val="006FC0"/>
                </a:solidFill>
                <a:latin typeface="Calibri"/>
                <a:cs typeface="Calibri"/>
              </a:rPr>
              <a:t>ous</a:t>
            </a:r>
            <a:r>
              <a:rPr sz="2400" b="1" spc="10" dirty="0">
                <a:solidFill>
                  <a:srgbClr val="006FC0"/>
                </a:solidFill>
                <a:latin typeface="Calibri"/>
                <a:cs typeface="Calibri"/>
              </a:rPr>
              <a:t> </a:t>
            </a:r>
            <a:r>
              <a:rPr sz="2400" b="1" spc="-50" dirty="0">
                <a:solidFill>
                  <a:srgbClr val="006FC0"/>
                </a:solidFill>
                <a:latin typeface="Calibri"/>
                <a:cs typeface="Calibri"/>
              </a:rPr>
              <a:t>a</a:t>
            </a:r>
            <a:r>
              <a:rPr sz="2400" b="1" spc="-30" dirty="0">
                <a:solidFill>
                  <a:srgbClr val="006FC0"/>
                </a:solidFill>
                <a:latin typeface="Calibri"/>
                <a:cs typeface="Calibri"/>
              </a:rPr>
              <a:t>ve</a:t>
            </a:r>
            <a:r>
              <a:rPr sz="2400" b="1" dirty="0">
                <a:solidFill>
                  <a:srgbClr val="006FC0"/>
                </a:solidFill>
                <a:latin typeface="Calibri"/>
                <a:cs typeface="Calibri"/>
              </a:rPr>
              <a:t>z</a:t>
            </a:r>
            <a:r>
              <a:rPr sz="2400" b="1" spc="10" dirty="0">
                <a:solidFill>
                  <a:srgbClr val="006FC0"/>
                </a:solidFill>
                <a:latin typeface="Calibri"/>
                <a:cs typeface="Calibri"/>
              </a:rPr>
              <a:t> </a:t>
            </a:r>
            <a:r>
              <a:rPr sz="2400" b="1" spc="-5" dirty="0">
                <a:solidFill>
                  <a:srgbClr val="006FC0"/>
                </a:solidFill>
                <a:latin typeface="Calibri"/>
                <a:cs typeface="Calibri"/>
              </a:rPr>
              <a:t>c</a:t>
            </a:r>
            <a:r>
              <a:rPr sz="2400" b="1" spc="10" dirty="0">
                <a:solidFill>
                  <a:srgbClr val="006FC0"/>
                </a:solidFill>
                <a:latin typeface="Calibri"/>
                <a:cs typeface="Calibri"/>
              </a:rPr>
              <a:t>o</a:t>
            </a:r>
            <a:r>
              <a:rPr sz="2400" b="1" spc="5" dirty="0">
                <a:solidFill>
                  <a:srgbClr val="006FC0"/>
                </a:solidFill>
                <a:latin typeface="Calibri"/>
                <a:cs typeface="Calibri"/>
              </a:rPr>
              <a:t>r</a:t>
            </a:r>
            <a:r>
              <a:rPr sz="2400" b="1" spc="-15" dirty="0">
                <a:solidFill>
                  <a:srgbClr val="006FC0"/>
                </a:solidFill>
                <a:latin typeface="Calibri"/>
                <a:cs typeface="Calibri"/>
              </a:rPr>
              <a:t>r</a:t>
            </a:r>
            <a:r>
              <a:rPr sz="2400" b="1" spc="-5" dirty="0">
                <a:solidFill>
                  <a:srgbClr val="006FC0"/>
                </a:solidFill>
                <a:latin typeface="Calibri"/>
                <a:cs typeface="Calibri"/>
              </a:rPr>
              <a:t>ec</a:t>
            </a:r>
            <a:r>
              <a:rPr sz="2400" b="1" spc="-15" dirty="0">
                <a:solidFill>
                  <a:srgbClr val="006FC0"/>
                </a:solidFill>
                <a:latin typeface="Calibri"/>
                <a:cs typeface="Calibri"/>
              </a:rPr>
              <a:t>t</a:t>
            </a:r>
            <a:r>
              <a:rPr sz="2400" b="1" spc="-5" dirty="0">
                <a:solidFill>
                  <a:srgbClr val="006FC0"/>
                </a:solidFill>
                <a:latin typeface="Calibri"/>
                <a:cs typeface="Calibri"/>
              </a:rPr>
              <a:t>e</a:t>
            </a:r>
            <a:r>
              <a:rPr sz="2400" b="1" spc="-15" dirty="0">
                <a:solidFill>
                  <a:srgbClr val="006FC0"/>
                </a:solidFill>
                <a:latin typeface="Calibri"/>
                <a:cs typeface="Calibri"/>
              </a:rPr>
              <a:t>m</a:t>
            </a:r>
            <a:r>
              <a:rPr sz="2400" b="1" spc="-5" dirty="0">
                <a:solidFill>
                  <a:srgbClr val="006FC0"/>
                </a:solidFill>
                <a:latin typeface="Calibri"/>
                <a:cs typeface="Calibri"/>
              </a:rPr>
              <a:t>e</a:t>
            </a:r>
            <a:r>
              <a:rPr sz="2400" b="1" spc="-20" dirty="0">
                <a:solidFill>
                  <a:srgbClr val="006FC0"/>
                </a:solidFill>
                <a:latin typeface="Calibri"/>
                <a:cs typeface="Calibri"/>
              </a:rPr>
              <a:t>n</a:t>
            </a:r>
            <a:r>
              <a:rPr sz="2400" b="1" spc="-10" dirty="0">
                <a:solidFill>
                  <a:srgbClr val="006FC0"/>
                </a:solidFill>
                <a:latin typeface="Calibri"/>
                <a:cs typeface="Calibri"/>
              </a:rPr>
              <a:t>t</a:t>
            </a:r>
            <a:r>
              <a:rPr sz="2400" b="1" spc="-55" dirty="0">
                <a:solidFill>
                  <a:srgbClr val="006FC0"/>
                </a:solidFill>
                <a:latin typeface="Calibri"/>
                <a:cs typeface="Calibri"/>
              </a:rPr>
              <a:t> </a:t>
            </a:r>
            <a:r>
              <a:rPr sz="2400" b="1" spc="-15" dirty="0">
                <a:solidFill>
                  <a:srgbClr val="006FC0"/>
                </a:solidFill>
                <a:latin typeface="Calibri"/>
                <a:cs typeface="Calibri"/>
              </a:rPr>
              <a:t>r</a:t>
            </a:r>
            <a:r>
              <a:rPr sz="2400" b="1" spc="-5" dirty="0">
                <a:solidFill>
                  <a:srgbClr val="006FC0"/>
                </a:solidFill>
                <a:latin typeface="Calibri"/>
                <a:cs typeface="Calibri"/>
              </a:rPr>
              <a:t>é</a:t>
            </a:r>
            <a:r>
              <a:rPr sz="2400" b="1" spc="-15" dirty="0">
                <a:solidFill>
                  <a:srgbClr val="006FC0"/>
                </a:solidFill>
                <a:latin typeface="Calibri"/>
                <a:cs typeface="Calibri"/>
              </a:rPr>
              <a:t>a</a:t>
            </a:r>
            <a:r>
              <a:rPr sz="2400" b="1" spc="-5" dirty="0">
                <a:solidFill>
                  <a:srgbClr val="006FC0"/>
                </a:solidFill>
                <a:latin typeface="Calibri"/>
                <a:cs typeface="Calibri"/>
              </a:rPr>
              <a:t>li</a:t>
            </a:r>
            <a:r>
              <a:rPr sz="2400" b="1" dirty="0">
                <a:solidFill>
                  <a:srgbClr val="006FC0"/>
                </a:solidFill>
                <a:latin typeface="Calibri"/>
                <a:cs typeface="Calibri"/>
              </a:rPr>
              <a:t>sé</a:t>
            </a:r>
            <a:r>
              <a:rPr sz="2400" b="1" spc="5" dirty="0">
                <a:solidFill>
                  <a:srgbClr val="006FC0"/>
                </a:solidFill>
                <a:latin typeface="Calibri"/>
                <a:cs typeface="Calibri"/>
              </a:rPr>
              <a:t> </a:t>
            </a:r>
            <a:r>
              <a:rPr sz="2400" b="1" spc="-5" dirty="0" smtClean="0">
                <a:solidFill>
                  <a:srgbClr val="006FC0"/>
                </a:solidFill>
                <a:latin typeface="Calibri"/>
                <a:cs typeface="Calibri"/>
              </a:rPr>
              <a:t>l</a:t>
            </a:r>
            <a:r>
              <a:rPr sz="2400" b="1" spc="-15" dirty="0" smtClean="0">
                <a:solidFill>
                  <a:srgbClr val="006FC0"/>
                </a:solidFill>
                <a:latin typeface="Calibri"/>
                <a:cs typeface="Calibri"/>
              </a:rPr>
              <a:t>a</a:t>
            </a:r>
            <a:r>
              <a:rPr lang="fr-FR" sz="2400" dirty="0">
                <a:latin typeface="Calibri"/>
                <a:cs typeface="Calibri"/>
              </a:rPr>
              <a:t> </a:t>
            </a:r>
            <a:r>
              <a:rPr sz="2400" b="1" spc="-5" dirty="0" smtClean="0">
                <a:solidFill>
                  <a:srgbClr val="006FC0"/>
                </a:solidFill>
                <a:latin typeface="Calibri"/>
                <a:cs typeface="Calibri"/>
              </a:rPr>
              <a:t>m</a:t>
            </a:r>
            <a:r>
              <a:rPr sz="2400" b="1" spc="-15" dirty="0" smtClean="0">
                <a:solidFill>
                  <a:srgbClr val="006FC0"/>
                </a:solidFill>
                <a:latin typeface="Calibri"/>
                <a:cs typeface="Calibri"/>
              </a:rPr>
              <a:t>a</a:t>
            </a:r>
            <a:r>
              <a:rPr sz="2400" b="1" spc="5" dirty="0" smtClean="0">
                <a:solidFill>
                  <a:srgbClr val="006FC0"/>
                </a:solidFill>
                <a:latin typeface="Calibri"/>
                <a:cs typeface="Calibri"/>
              </a:rPr>
              <a:t>n</a:t>
            </a:r>
            <a:r>
              <a:rPr sz="2400" b="1" spc="-5" dirty="0" smtClean="0">
                <a:solidFill>
                  <a:srgbClr val="006FC0"/>
                </a:solidFill>
                <a:latin typeface="Calibri"/>
                <a:cs typeface="Calibri"/>
              </a:rPr>
              <a:t>i</a:t>
            </a:r>
            <a:r>
              <a:rPr sz="2400" b="1" spc="5" dirty="0" smtClean="0">
                <a:solidFill>
                  <a:srgbClr val="006FC0"/>
                </a:solidFill>
                <a:latin typeface="Calibri"/>
                <a:cs typeface="Calibri"/>
              </a:rPr>
              <a:t>pu</a:t>
            </a:r>
            <a:r>
              <a:rPr sz="2400" b="1" spc="-5" dirty="0" smtClean="0">
                <a:solidFill>
                  <a:srgbClr val="006FC0"/>
                </a:solidFill>
                <a:latin typeface="Calibri"/>
                <a:cs typeface="Calibri"/>
              </a:rPr>
              <a:t>l</a:t>
            </a:r>
            <a:r>
              <a:rPr sz="2400" b="1" spc="-35" dirty="0" smtClean="0">
                <a:solidFill>
                  <a:srgbClr val="006FC0"/>
                </a:solidFill>
                <a:latin typeface="Calibri"/>
                <a:cs typeface="Calibri"/>
              </a:rPr>
              <a:t>a</a:t>
            </a:r>
            <a:r>
              <a:rPr sz="2400" b="1" spc="-10" dirty="0" smtClean="0">
                <a:solidFill>
                  <a:srgbClr val="006FC0"/>
                </a:solidFill>
                <a:latin typeface="Calibri"/>
                <a:cs typeface="Calibri"/>
              </a:rPr>
              <a:t>t</a:t>
            </a:r>
            <a:r>
              <a:rPr sz="2400" b="1" dirty="0" smtClean="0">
                <a:solidFill>
                  <a:srgbClr val="006FC0"/>
                </a:solidFill>
                <a:latin typeface="Calibri"/>
                <a:cs typeface="Calibri"/>
              </a:rPr>
              <a:t>ion</a:t>
            </a:r>
            <a:r>
              <a:rPr sz="2400" b="1" spc="-50" dirty="0" smtClean="0">
                <a:solidFill>
                  <a:srgbClr val="006FC0"/>
                </a:solidFill>
                <a:latin typeface="Calibri"/>
                <a:cs typeface="Calibri"/>
              </a:rPr>
              <a:t> </a:t>
            </a:r>
            <a:r>
              <a:rPr sz="2400" b="1" dirty="0">
                <a:solidFill>
                  <a:srgbClr val="006FC0"/>
                </a:solidFill>
                <a:latin typeface="Calibri"/>
                <a:cs typeface="Calibri"/>
              </a:rPr>
              <a:t>(ne</a:t>
            </a:r>
            <a:r>
              <a:rPr sz="2400" b="1" spc="-5" dirty="0">
                <a:solidFill>
                  <a:srgbClr val="006FC0"/>
                </a:solidFill>
                <a:latin typeface="Calibri"/>
                <a:cs typeface="Calibri"/>
              </a:rPr>
              <a:t> </a:t>
            </a:r>
            <a:r>
              <a:rPr sz="2400" b="1" spc="10" dirty="0">
                <a:solidFill>
                  <a:srgbClr val="006FC0"/>
                </a:solidFill>
                <a:latin typeface="Calibri"/>
                <a:cs typeface="Calibri"/>
              </a:rPr>
              <a:t>p</a:t>
            </a:r>
            <a:r>
              <a:rPr sz="2400" b="1" spc="-10" dirty="0">
                <a:solidFill>
                  <a:srgbClr val="006FC0"/>
                </a:solidFill>
                <a:latin typeface="Calibri"/>
                <a:cs typeface="Calibri"/>
              </a:rPr>
              <a:t>a</a:t>
            </a:r>
            <a:r>
              <a:rPr sz="2400" b="1" dirty="0">
                <a:solidFill>
                  <a:srgbClr val="006FC0"/>
                </a:solidFill>
                <a:latin typeface="Calibri"/>
                <a:cs typeface="Calibri"/>
              </a:rPr>
              <a:t>s</a:t>
            </a:r>
            <a:r>
              <a:rPr sz="2400" b="1" spc="10" dirty="0">
                <a:solidFill>
                  <a:srgbClr val="006FC0"/>
                </a:solidFill>
                <a:latin typeface="Calibri"/>
                <a:cs typeface="Calibri"/>
              </a:rPr>
              <a:t> </a:t>
            </a:r>
            <a:r>
              <a:rPr sz="2400" b="1" spc="5" dirty="0">
                <a:solidFill>
                  <a:srgbClr val="006FC0"/>
                </a:solidFill>
                <a:latin typeface="Calibri"/>
                <a:cs typeface="Calibri"/>
              </a:rPr>
              <a:t>h</a:t>
            </a:r>
            <a:r>
              <a:rPr sz="2400" b="1" spc="-5" dirty="0">
                <a:solidFill>
                  <a:srgbClr val="006FC0"/>
                </a:solidFill>
                <a:latin typeface="Calibri"/>
                <a:cs typeface="Calibri"/>
              </a:rPr>
              <a:t>ési</a:t>
            </a:r>
            <a:r>
              <a:rPr sz="2400" b="1" spc="-10" dirty="0">
                <a:solidFill>
                  <a:srgbClr val="006FC0"/>
                </a:solidFill>
                <a:latin typeface="Calibri"/>
                <a:cs typeface="Calibri"/>
              </a:rPr>
              <a:t>t</a:t>
            </a:r>
            <a:r>
              <a:rPr sz="2400" b="1" spc="-5" dirty="0">
                <a:solidFill>
                  <a:srgbClr val="006FC0"/>
                </a:solidFill>
                <a:latin typeface="Calibri"/>
                <a:cs typeface="Calibri"/>
              </a:rPr>
              <a:t>e</a:t>
            </a:r>
            <a:r>
              <a:rPr sz="2400" b="1" dirty="0">
                <a:solidFill>
                  <a:srgbClr val="006FC0"/>
                </a:solidFill>
                <a:latin typeface="Calibri"/>
                <a:cs typeface="Calibri"/>
              </a:rPr>
              <a:t>r</a:t>
            </a:r>
            <a:r>
              <a:rPr sz="2400" b="1" spc="-35" dirty="0">
                <a:solidFill>
                  <a:srgbClr val="006FC0"/>
                </a:solidFill>
                <a:latin typeface="Calibri"/>
                <a:cs typeface="Calibri"/>
              </a:rPr>
              <a:t> </a:t>
            </a:r>
            <a:r>
              <a:rPr sz="2400" b="1" dirty="0">
                <a:solidFill>
                  <a:srgbClr val="006FC0"/>
                </a:solidFill>
                <a:latin typeface="Calibri"/>
                <a:cs typeface="Calibri"/>
              </a:rPr>
              <a:t>à s</a:t>
            </a:r>
            <a:r>
              <a:rPr sz="2400" b="1" spc="5" dirty="0">
                <a:solidFill>
                  <a:srgbClr val="006FC0"/>
                </a:solidFill>
                <a:latin typeface="Calibri"/>
                <a:cs typeface="Calibri"/>
              </a:rPr>
              <a:t>or</a:t>
            </a:r>
            <a:r>
              <a:rPr sz="2400" b="1" spc="-10" dirty="0">
                <a:solidFill>
                  <a:srgbClr val="006FC0"/>
                </a:solidFill>
                <a:latin typeface="Calibri"/>
                <a:cs typeface="Calibri"/>
              </a:rPr>
              <a:t>t</a:t>
            </a:r>
            <a:r>
              <a:rPr sz="2400" b="1" dirty="0">
                <a:solidFill>
                  <a:srgbClr val="006FC0"/>
                </a:solidFill>
                <a:latin typeface="Calibri"/>
                <a:cs typeface="Calibri"/>
              </a:rPr>
              <a:t>ir</a:t>
            </a:r>
            <a:r>
              <a:rPr sz="2400" b="1" spc="-30" dirty="0">
                <a:solidFill>
                  <a:srgbClr val="006FC0"/>
                </a:solidFill>
                <a:latin typeface="Calibri"/>
                <a:cs typeface="Calibri"/>
              </a:rPr>
              <a:t> </a:t>
            </a:r>
            <a:r>
              <a:rPr sz="2400" b="1" spc="-5" dirty="0">
                <a:solidFill>
                  <a:srgbClr val="006FC0"/>
                </a:solidFill>
                <a:latin typeface="Calibri"/>
                <a:cs typeface="Calibri"/>
              </a:rPr>
              <a:t>l</a:t>
            </a:r>
            <a:r>
              <a:rPr sz="2400" b="1" dirty="0">
                <a:solidFill>
                  <a:srgbClr val="006FC0"/>
                </a:solidFill>
                <a:latin typeface="Calibri"/>
                <a:cs typeface="Calibri"/>
              </a:rPr>
              <a:t>a</a:t>
            </a:r>
            <a:r>
              <a:rPr sz="2400" b="1" spc="-25" dirty="0">
                <a:solidFill>
                  <a:srgbClr val="006FC0"/>
                </a:solidFill>
                <a:latin typeface="Calibri"/>
                <a:cs typeface="Calibri"/>
              </a:rPr>
              <a:t> </a:t>
            </a:r>
            <a:r>
              <a:rPr sz="2400" b="1" spc="5" dirty="0">
                <a:solidFill>
                  <a:srgbClr val="006FC0"/>
                </a:solidFill>
                <a:latin typeface="Calibri"/>
                <a:cs typeface="Calibri"/>
              </a:rPr>
              <a:t>n</a:t>
            </a:r>
            <a:r>
              <a:rPr sz="2400" b="1" dirty="0">
                <a:solidFill>
                  <a:srgbClr val="006FC0"/>
                </a:solidFill>
                <a:latin typeface="Calibri"/>
                <a:cs typeface="Calibri"/>
              </a:rPr>
              <a:t>o</a:t>
            </a:r>
            <a:r>
              <a:rPr sz="2400" b="1" spc="10" dirty="0">
                <a:solidFill>
                  <a:srgbClr val="006FC0"/>
                </a:solidFill>
                <a:latin typeface="Calibri"/>
                <a:cs typeface="Calibri"/>
              </a:rPr>
              <a:t>t</a:t>
            </a:r>
            <a:r>
              <a:rPr sz="2400" b="1" spc="-5" dirty="0">
                <a:solidFill>
                  <a:srgbClr val="006FC0"/>
                </a:solidFill>
                <a:latin typeface="Calibri"/>
                <a:cs typeface="Calibri"/>
              </a:rPr>
              <a:t>ic</a:t>
            </a:r>
            <a:r>
              <a:rPr sz="2400" b="1" dirty="0">
                <a:solidFill>
                  <a:srgbClr val="006FC0"/>
                </a:solidFill>
                <a:latin typeface="Calibri"/>
                <a:cs typeface="Calibri"/>
              </a:rPr>
              <a:t>e</a:t>
            </a:r>
            <a:r>
              <a:rPr sz="2400" b="1" spc="-40" dirty="0">
                <a:solidFill>
                  <a:srgbClr val="006FC0"/>
                </a:solidFill>
                <a:latin typeface="Calibri"/>
                <a:cs typeface="Calibri"/>
              </a:rPr>
              <a:t> </a:t>
            </a:r>
            <a:r>
              <a:rPr sz="2400" b="1" spc="5" dirty="0">
                <a:solidFill>
                  <a:srgbClr val="006FC0"/>
                </a:solidFill>
                <a:latin typeface="Calibri"/>
                <a:cs typeface="Calibri"/>
              </a:rPr>
              <a:t>d</a:t>
            </a:r>
            <a:r>
              <a:rPr sz="2400" b="1" dirty="0">
                <a:solidFill>
                  <a:srgbClr val="006FC0"/>
                </a:solidFill>
                <a:latin typeface="Calibri"/>
                <a:cs typeface="Calibri"/>
              </a:rPr>
              <a:t>e</a:t>
            </a:r>
            <a:r>
              <a:rPr sz="2400" b="1" spc="-5" dirty="0">
                <a:solidFill>
                  <a:srgbClr val="006FC0"/>
                </a:solidFill>
                <a:latin typeface="Calibri"/>
                <a:cs typeface="Calibri"/>
              </a:rPr>
              <a:t> </a:t>
            </a:r>
            <a:r>
              <a:rPr sz="2400" b="1" dirty="0">
                <a:solidFill>
                  <a:srgbClr val="006FC0"/>
                </a:solidFill>
                <a:latin typeface="Calibri"/>
                <a:cs typeface="Calibri"/>
              </a:rPr>
              <a:t>la</a:t>
            </a:r>
            <a:r>
              <a:rPr sz="2400" b="1" spc="-25" dirty="0">
                <a:solidFill>
                  <a:srgbClr val="006FC0"/>
                </a:solidFill>
                <a:latin typeface="Calibri"/>
                <a:cs typeface="Calibri"/>
              </a:rPr>
              <a:t> </a:t>
            </a:r>
            <a:r>
              <a:rPr sz="2400" b="1" spc="5" dirty="0">
                <a:solidFill>
                  <a:srgbClr val="006FC0"/>
                </a:solidFill>
                <a:latin typeface="Calibri"/>
                <a:cs typeface="Calibri"/>
              </a:rPr>
              <a:t>b</a:t>
            </a:r>
            <a:r>
              <a:rPr sz="2400" b="1" spc="-15" dirty="0">
                <a:solidFill>
                  <a:srgbClr val="006FC0"/>
                </a:solidFill>
                <a:latin typeface="Calibri"/>
                <a:cs typeface="Calibri"/>
              </a:rPr>
              <a:t>o</a:t>
            </a:r>
            <a:r>
              <a:rPr sz="2400" b="1" dirty="0">
                <a:solidFill>
                  <a:srgbClr val="006FC0"/>
                </a:solidFill>
                <a:latin typeface="Calibri"/>
                <a:cs typeface="Calibri"/>
              </a:rPr>
              <a:t>i</a:t>
            </a:r>
            <a:r>
              <a:rPr sz="2400" b="1" spc="-20" dirty="0">
                <a:solidFill>
                  <a:srgbClr val="006FC0"/>
                </a:solidFill>
                <a:latin typeface="Calibri"/>
                <a:cs typeface="Calibri"/>
              </a:rPr>
              <a:t>t</a:t>
            </a:r>
            <a:r>
              <a:rPr sz="2400" b="1" dirty="0">
                <a:solidFill>
                  <a:srgbClr val="006FC0"/>
                </a:solidFill>
                <a:latin typeface="Calibri"/>
                <a:cs typeface="Calibri"/>
              </a:rPr>
              <a:t>e</a:t>
            </a:r>
            <a:r>
              <a:rPr sz="2400" b="1" spc="-25" dirty="0">
                <a:solidFill>
                  <a:srgbClr val="006FC0"/>
                </a:solidFill>
                <a:latin typeface="Calibri"/>
                <a:cs typeface="Calibri"/>
              </a:rPr>
              <a:t> </a:t>
            </a:r>
            <a:r>
              <a:rPr sz="2400" b="1" spc="-30" dirty="0">
                <a:solidFill>
                  <a:srgbClr val="006FC0"/>
                </a:solidFill>
                <a:latin typeface="Calibri"/>
                <a:cs typeface="Calibri"/>
              </a:rPr>
              <a:t>e</a:t>
            </a:r>
            <a:r>
              <a:rPr sz="2400" b="1" dirty="0">
                <a:solidFill>
                  <a:srgbClr val="006FC0"/>
                </a:solidFill>
                <a:latin typeface="Calibri"/>
                <a:cs typeface="Calibri"/>
              </a:rPr>
              <a:t>t</a:t>
            </a:r>
            <a:r>
              <a:rPr sz="2400" b="1" spc="10" dirty="0">
                <a:solidFill>
                  <a:srgbClr val="006FC0"/>
                </a:solidFill>
                <a:latin typeface="Calibri"/>
                <a:cs typeface="Calibri"/>
              </a:rPr>
              <a:t> </a:t>
            </a:r>
            <a:r>
              <a:rPr sz="2400" b="1" dirty="0" smtClean="0">
                <a:solidFill>
                  <a:srgbClr val="006FC0"/>
                </a:solidFill>
                <a:latin typeface="Calibri"/>
                <a:cs typeface="Calibri"/>
              </a:rPr>
              <a:t>à</a:t>
            </a:r>
            <a:r>
              <a:rPr lang="fr-FR" sz="2400" dirty="0">
                <a:latin typeface="Calibri"/>
                <a:cs typeface="Calibri"/>
              </a:rPr>
              <a:t> </a:t>
            </a:r>
            <a:r>
              <a:rPr sz="2400" b="1" spc="-25" dirty="0" smtClean="0">
                <a:solidFill>
                  <a:srgbClr val="006FC0"/>
                </a:solidFill>
                <a:latin typeface="Calibri"/>
                <a:cs typeface="Calibri"/>
              </a:rPr>
              <a:t>mon</a:t>
            </a:r>
            <a:r>
              <a:rPr sz="2400" b="1" dirty="0" smtClean="0">
                <a:solidFill>
                  <a:srgbClr val="006FC0"/>
                </a:solidFill>
                <a:latin typeface="Calibri"/>
                <a:cs typeface="Calibri"/>
              </a:rPr>
              <a:t>tr</a:t>
            </a:r>
            <a:r>
              <a:rPr sz="2400" b="1" spc="-15" dirty="0" smtClean="0">
                <a:solidFill>
                  <a:srgbClr val="006FC0"/>
                </a:solidFill>
                <a:latin typeface="Calibri"/>
                <a:cs typeface="Calibri"/>
              </a:rPr>
              <a:t>e</a:t>
            </a:r>
            <a:r>
              <a:rPr sz="2400" b="1" dirty="0" smtClean="0">
                <a:solidFill>
                  <a:srgbClr val="006FC0"/>
                </a:solidFill>
                <a:latin typeface="Calibri"/>
                <a:cs typeface="Calibri"/>
              </a:rPr>
              <a:t>r</a:t>
            </a:r>
            <a:r>
              <a:rPr sz="2400" b="1" spc="-30" dirty="0" smtClean="0">
                <a:solidFill>
                  <a:srgbClr val="006FC0"/>
                </a:solidFill>
                <a:latin typeface="Calibri"/>
                <a:cs typeface="Calibri"/>
              </a:rPr>
              <a:t> </a:t>
            </a:r>
            <a:r>
              <a:rPr sz="2400" b="1" spc="-5" dirty="0">
                <a:solidFill>
                  <a:srgbClr val="006FC0"/>
                </a:solidFill>
                <a:latin typeface="Calibri"/>
                <a:cs typeface="Calibri"/>
              </a:rPr>
              <a:t>l</a:t>
            </a:r>
            <a:r>
              <a:rPr sz="2400" b="1" spc="-15" dirty="0">
                <a:solidFill>
                  <a:srgbClr val="006FC0"/>
                </a:solidFill>
                <a:latin typeface="Calibri"/>
                <a:cs typeface="Calibri"/>
              </a:rPr>
              <a:t>a</a:t>
            </a:r>
            <a:r>
              <a:rPr sz="2400" b="1" spc="-25" dirty="0">
                <a:solidFill>
                  <a:srgbClr val="006FC0"/>
                </a:solidFill>
                <a:latin typeface="Calibri"/>
                <a:cs typeface="Calibri"/>
              </a:rPr>
              <a:t> </a:t>
            </a:r>
            <a:r>
              <a:rPr sz="2400" b="1" spc="-10" dirty="0">
                <a:solidFill>
                  <a:srgbClr val="006FC0"/>
                </a:solidFill>
                <a:latin typeface="Calibri"/>
                <a:cs typeface="Calibri"/>
              </a:rPr>
              <a:t>pho</a:t>
            </a:r>
            <a:r>
              <a:rPr sz="2400" b="1" spc="-30" dirty="0">
                <a:solidFill>
                  <a:srgbClr val="006FC0"/>
                </a:solidFill>
                <a:latin typeface="Calibri"/>
                <a:cs typeface="Calibri"/>
              </a:rPr>
              <a:t>t</a:t>
            </a:r>
            <a:r>
              <a:rPr sz="2400" b="1" spc="-15" dirty="0">
                <a:solidFill>
                  <a:srgbClr val="006FC0"/>
                </a:solidFill>
                <a:latin typeface="Calibri"/>
                <a:cs typeface="Calibri"/>
              </a:rPr>
              <a:t>o</a:t>
            </a:r>
            <a:r>
              <a:rPr sz="2400" b="1" spc="-35" dirty="0">
                <a:solidFill>
                  <a:srgbClr val="006FC0"/>
                </a:solidFill>
                <a:latin typeface="Calibri"/>
                <a:cs typeface="Calibri"/>
              </a:rPr>
              <a:t> </a:t>
            </a:r>
            <a:r>
              <a:rPr lang="fr-FR" sz="2400" b="1" spc="-15" dirty="0" smtClean="0">
                <a:solidFill>
                  <a:srgbClr val="006FC0"/>
                </a:solidFill>
                <a:latin typeface="Calibri"/>
                <a:cs typeface="Calibri"/>
              </a:rPr>
              <a:t>à la personne</a:t>
            </a:r>
            <a:r>
              <a:rPr sz="2400" b="1" spc="-15" dirty="0" smtClean="0">
                <a:solidFill>
                  <a:srgbClr val="006FC0"/>
                </a:solidFill>
                <a:latin typeface="Calibri"/>
                <a:cs typeface="Calibri"/>
              </a:rPr>
              <a:t>).</a:t>
            </a:r>
            <a:endParaRPr sz="2400" dirty="0">
              <a:latin typeface="Calibri"/>
              <a:cs typeface="Calibri"/>
            </a:endParaRPr>
          </a:p>
        </p:txBody>
      </p:sp>
    </p:spTree>
    <p:extLst>
      <p:ext uri="{BB962C8B-B14F-4D97-AF65-F5344CB8AC3E}">
        <p14:creationId xmlns:p14="http://schemas.microsoft.com/office/powerpoint/2010/main" val="25235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29180" y="2832506"/>
            <a:ext cx="5608955" cy="1661994"/>
          </a:xfrm>
          <a:prstGeom prst="rect">
            <a:avLst/>
          </a:prstGeom>
        </p:spPr>
        <p:txBody>
          <a:bodyPr vert="horz" wrap="square" lIns="0" tIns="0" rIns="0" bIns="0" rtlCol="0">
            <a:spAutoFit/>
          </a:bodyPr>
          <a:lstStyle/>
          <a:p>
            <a:pPr marL="283845" marR="5080" indent="-271780"/>
            <a:r>
              <a:rPr sz="5400" b="1" spc="-55" dirty="0">
                <a:solidFill>
                  <a:srgbClr val="001F5F"/>
                </a:solidFill>
                <a:latin typeface="Calibri"/>
                <a:cs typeface="Calibri"/>
              </a:rPr>
              <a:t>C</a:t>
            </a:r>
            <a:r>
              <a:rPr sz="5400" b="1" spc="-5" dirty="0">
                <a:solidFill>
                  <a:srgbClr val="001F5F"/>
                </a:solidFill>
                <a:latin typeface="Calibri"/>
                <a:cs typeface="Calibri"/>
              </a:rPr>
              <a:t>ON</a:t>
            </a:r>
            <a:r>
              <a:rPr sz="5400" b="1" spc="-20" dirty="0">
                <a:solidFill>
                  <a:srgbClr val="001F5F"/>
                </a:solidFill>
                <a:latin typeface="Calibri"/>
                <a:cs typeface="Calibri"/>
              </a:rPr>
              <a:t>S</a:t>
            </a:r>
            <a:r>
              <a:rPr sz="5400" b="1" spc="-25" dirty="0">
                <a:solidFill>
                  <a:srgbClr val="001F5F"/>
                </a:solidFill>
                <a:latin typeface="Calibri"/>
                <a:cs typeface="Calibri"/>
              </a:rPr>
              <a:t>EIL</a:t>
            </a:r>
            <a:r>
              <a:rPr sz="5400" b="1" spc="40" dirty="0">
                <a:solidFill>
                  <a:srgbClr val="001F5F"/>
                </a:solidFill>
                <a:latin typeface="Calibri"/>
                <a:cs typeface="Calibri"/>
              </a:rPr>
              <a:t> </a:t>
            </a:r>
            <a:r>
              <a:rPr sz="5400" b="1" spc="-5" dirty="0">
                <a:solidFill>
                  <a:srgbClr val="001F5F"/>
                </a:solidFill>
                <a:latin typeface="Calibri"/>
                <a:cs typeface="Calibri"/>
              </a:rPr>
              <a:t>PO</a:t>
            </a:r>
            <a:r>
              <a:rPr sz="5400" b="1" spc="-60" dirty="0">
                <a:solidFill>
                  <a:srgbClr val="001F5F"/>
                </a:solidFill>
                <a:latin typeface="Calibri"/>
                <a:cs typeface="Calibri"/>
              </a:rPr>
              <a:t>S</a:t>
            </a:r>
            <a:r>
              <a:rPr sz="5400" b="1" dirty="0">
                <a:solidFill>
                  <a:srgbClr val="001F5F"/>
                </a:solidFill>
                <a:latin typeface="Calibri"/>
                <a:cs typeface="Calibri"/>
              </a:rPr>
              <a:t>T-</a:t>
            </a:r>
            <a:r>
              <a:rPr sz="5400" b="1" spc="-5" dirty="0">
                <a:solidFill>
                  <a:srgbClr val="001F5F"/>
                </a:solidFill>
                <a:latin typeface="Calibri"/>
                <a:cs typeface="Calibri"/>
              </a:rPr>
              <a:t>T</a:t>
            </a:r>
            <a:r>
              <a:rPr sz="5400" b="1" spc="-55" dirty="0">
                <a:solidFill>
                  <a:srgbClr val="001F5F"/>
                </a:solidFill>
                <a:latin typeface="Calibri"/>
                <a:cs typeface="Calibri"/>
              </a:rPr>
              <a:t>E</a:t>
            </a:r>
            <a:r>
              <a:rPr sz="5400" b="1" spc="-90" dirty="0">
                <a:solidFill>
                  <a:srgbClr val="001F5F"/>
                </a:solidFill>
                <a:latin typeface="Calibri"/>
                <a:cs typeface="Calibri"/>
              </a:rPr>
              <a:t>S</a:t>
            </a:r>
            <a:r>
              <a:rPr sz="5400" b="1" dirty="0">
                <a:solidFill>
                  <a:srgbClr val="001F5F"/>
                </a:solidFill>
                <a:latin typeface="Calibri"/>
                <a:cs typeface="Calibri"/>
              </a:rPr>
              <a:t>T R</a:t>
            </a:r>
            <a:r>
              <a:rPr sz="5400" b="1" spc="-40" dirty="0">
                <a:solidFill>
                  <a:srgbClr val="001F5F"/>
                </a:solidFill>
                <a:latin typeface="Calibri"/>
                <a:cs typeface="Calibri"/>
              </a:rPr>
              <a:t>E</a:t>
            </a:r>
            <a:r>
              <a:rPr sz="5400" b="1" spc="-35" dirty="0">
                <a:solidFill>
                  <a:srgbClr val="001F5F"/>
                </a:solidFill>
                <a:latin typeface="Calibri"/>
                <a:cs typeface="Calibri"/>
              </a:rPr>
              <a:t>SU</a:t>
            </a:r>
            <a:r>
              <a:rPr sz="5400" b="1" spc="-405" dirty="0">
                <a:solidFill>
                  <a:srgbClr val="001F5F"/>
                </a:solidFill>
                <a:latin typeface="Calibri"/>
                <a:cs typeface="Calibri"/>
              </a:rPr>
              <a:t>L</a:t>
            </a:r>
            <a:r>
              <a:rPr sz="5400" b="1" spc="-445" dirty="0">
                <a:solidFill>
                  <a:srgbClr val="001F5F"/>
                </a:solidFill>
                <a:latin typeface="Calibri"/>
                <a:cs typeface="Calibri"/>
              </a:rPr>
              <a:t>TA</a:t>
            </a:r>
            <a:r>
              <a:rPr sz="5400" b="1" dirty="0">
                <a:solidFill>
                  <a:srgbClr val="001F5F"/>
                </a:solidFill>
                <a:latin typeface="Calibri"/>
                <a:cs typeface="Calibri"/>
              </a:rPr>
              <a:t>T</a:t>
            </a:r>
            <a:r>
              <a:rPr sz="5400" b="1" spc="10" dirty="0">
                <a:solidFill>
                  <a:srgbClr val="001F5F"/>
                </a:solidFill>
                <a:latin typeface="Calibri"/>
                <a:cs typeface="Calibri"/>
              </a:rPr>
              <a:t> </a:t>
            </a:r>
            <a:r>
              <a:rPr sz="5400" b="1" spc="-5" dirty="0">
                <a:solidFill>
                  <a:srgbClr val="001F5F"/>
                </a:solidFill>
                <a:latin typeface="Calibri"/>
                <a:cs typeface="Calibri"/>
              </a:rPr>
              <a:t>POSI</a:t>
            </a:r>
            <a:r>
              <a:rPr sz="5400" b="1" spc="-20" dirty="0">
                <a:solidFill>
                  <a:srgbClr val="001F5F"/>
                </a:solidFill>
                <a:latin typeface="Calibri"/>
                <a:cs typeface="Calibri"/>
              </a:rPr>
              <a:t>TIF</a:t>
            </a:r>
            <a:endParaRPr sz="54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2739" y="129566"/>
            <a:ext cx="7783830" cy="1107996"/>
          </a:xfrm>
          <a:prstGeom prst="rect">
            <a:avLst/>
          </a:prstGeom>
        </p:spPr>
        <p:txBody>
          <a:bodyPr vert="horz" wrap="square" lIns="0" tIns="0" rIns="0" bIns="0" rtlCol="0">
            <a:spAutoFit/>
          </a:bodyPr>
          <a:lstStyle/>
          <a:p>
            <a:pPr marL="12700" marR="5080"/>
            <a:r>
              <a:rPr sz="3600" b="1" dirty="0">
                <a:solidFill>
                  <a:srgbClr val="001F5F"/>
                </a:solidFill>
                <a:latin typeface="Calibri"/>
                <a:cs typeface="Calibri"/>
              </a:rPr>
              <a:t>UN HOMME</a:t>
            </a:r>
            <a:r>
              <a:rPr sz="3600" b="1" spc="-15" dirty="0">
                <a:solidFill>
                  <a:srgbClr val="001F5F"/>
                </a:solidFill>
                <a:latin typeface="Calibri"/>
                <a:cs typeface="Calibri"/>
              </a:rPr>
              <a:t> </a:t>
            </a:r>
            <a:r>
              <a:rPr sz="3600" b="1" spc="-5" dirty="0">
                <a:solidFill>
                  <a:srgbClr val="001F5F"/>
                </a:solidFill>
                <a:latin typeface="Calibri"/>
                <a:cs typeface="Calibri"/>
              </a:rPr>
              <a:t>QU</a:t>
            </a:r>
            <a:r>
              <a:rPr sz="3600" b="1" dirty="0">
                <a:solidFill>
                  <a:srgbClr val="001F5F"/>
                </a:solidFill>
                <a:latin typeface="Calibri"/>
                <a:cs typeface="Calibri"/>
              </a:rPr>
              <a:t>E </a:t>
            </a:r>
            <a:r>
              <a:rPr sz="3600" b="1" spc="-70" dirty="0">
                <a:solidFill>
                  <a:srgbClr val="001F5F"/>
                </a:solidFill>
                <a:latin typeface="Calibri"/>
                <a:cs typeface="Calibri"/>
              </a:rPr>
              <a:t>V</a:t>
            </a:r>
            <a:r>
              <a:rPr sz="3600" b="1" spc="-15" dirty="0">
                <a:solidFill>
                  <a:srgbClr val="001F5F"/>
                </a:solidFill>
                <a:latin typeface="Calibri"/>
                <a:cs typeface="Calibri"/>
              </a:rPr>
              <a:t>O</a:t>
            </a:r>
            <a:r>
              <a:rPr sz="3600" b="1" dirty="0">
                <a:solidFill>
                  <a:srgbClr val="001F5F"/>
                </a:solidFill>
                <a:latin typeface="Calibri"/>
                <a:cs typeface="Calibri"/>
              </a:rPr>
              <a:t>US </a:t>
            </a:r>
            <a:r>
              <a:rPr sz="3600" b="1" spc="-195" dirty="0">
                <a:solidFill>
                  <a:srgbClr val="001F5F"/>
                </a:solidFill>
                <a:latin typeface="Calibri"/>
                <a:cs typeface="Calibri"/>
              </a:rPr>
              <a:t>A</a:t>
            </a:r>
            <a:r>
              <a:rPr sz="3600" b="1" spc="-5" dirty="0">
                <a:solidFill>
                  <a:srgbClr val="001F5F"/>
                </a:solidFill>
                <a:latin typeface="Calibri"/>
                <a:cs typeface="Calibri"/>
              </a:rPr>
              <a:t>VI</a:t>
            </a:r>
            <a:r>
              <a:rPr sz="3600" b="1" spc="-25" dirty="0">
                <a:solidFill>
                  <a:srgbClr val="001F5F"/>
                </a:solidFill>
                <a:latin typeface="Calibri"/>
                <a:cs typeface="Calibri"/>
              </a:rPr>
              <a:t>E</a:t>
            </a:r>
            <a:r>
              <a:rPr sz="3600" b="1" dirty="0">
                <a:solidFill>
                  <a:srgbClr val="001F5F"/>
                </a:solidFill>
                <a:latin typeface="Calibri"/>
                <a:cs typeface="Calibri"/>
              </a:rPr>
              <a:t>Z </a:t>
            </a:r>
            <a:r>
              <a:rPr sz="3600" b="1" spc="-30" dirty="0">
                <a:solidFill>
                  <a:srgbClr val="001F5F"/>
                </a:solidFill>
                <a:latin typeface="Calibri"/>
                <a:cs typeface="Calibri"/>
              </a:rPr>
              <a:t>C</a:t>
            </a:r>
            <a:r>
              <a:rPr sz="3600" b="1" spc="-15" dirty="0">
                <a:solidFill>
                  <a:srgbClr val="001F5F"/>
                </a:solidFill>
                <a:latin typeface="Calibri"/>
                <a:cs typeface="Calibri"/>
              </a:rPr>
              <a:t>O</a:t>
            </a:r>
            <a:r>
              <a:rPr sz="3600" b="1" dirty="0">
                <a:solidFill>
                  <a:srgbClr val="001F5F"/>
                </a:solidFill>
                <a:latin typeface="Calibri"/>
                <a:cs typeface="Calibri"/>
              </a:rPr>
              <a:t>NSEI</a:t>
            </a:r>
            <a:r>
              <a:rPr sz="3600" b="1" spc="-20" dirty="0">
                <a:solidFill>
                  <a:srgbClr val="001F5F"/>
                </a:solidFill>
                <a:latin typeface="Calibri"/>
                <a:cs typeface="Calibri"/>
              </a:rPr>
              <a:t>L</a:t>
            </a:r>
            <a:r>
              <a:rPr sz="3600" b="1" spc="-15" dirty="0">
                <a:solidFill>
                  <a:srgbClr val="001F5F"/>
                </a:solidFill>
                <a:latin typeface="Calibri"/>
                <a:cs typeface="Calibri"/>
              </a:rPr>
              <a:t>L</a:t>
            </a:r>
            <a:r>
              <a:rPr sz="3600" b="1" dirty="0">
                <a:solidFill>
                  <a:srgbClr val="001F5F"/>
                </a:solidFill>
                <a:latin typeface="Calibri"/>
                <a:cs typeface="Calibri"/>
              </a:rPr>
              <a:t>E POUR</a:t>
            </a:r>
            <a:r>
              <a:rPr sz="3600" b="1" spc="-25" dirty="0">
                <a:solidFill>
                  <a:srgbClr val="001F5F"/>
                </a:solidFill>
                <a:latin typeface="Calibri"/>
                <a:cs typeface="Calibri"/>
              </a:rPr>
              <a:t> </a:t>
            </a:r>
            <a:r>
              <a:rPr sz="3600" b="1" spc="-275" dirty="0">
                <a:solidFill>
                  <a:srgbClr val="001F5F"/>
                </a:solidFill>
                <a:latin typeface="Calibri"/>
                <a:cs typeface="Calibri"/>
              </a:rPr>
              <a:t>L</a:t>
            </a:r>
            <a:r>
              <a:rPr sz="3600" b="1" spc="-425" dirty="0">
                <a:solidFill>
                  <a:srgbClr val="001F5F"/>
                </a:solidFill>
                <a:latin typeface="Calibri"/>
                <a:cs typeface="Calibri"/>
              </a:rPr>
              <a:t>’</a:t>
            </a:r>
            <a:r>
              <a:rPr sz="3600" b="1" spc="-50" dirty="0">
                <a:solidFill>
                  <a:srgbClr val="001F5F"/>
                </a:solidFill>
                <a:latin typeface="Calibri"/>
                <a:cs typeface="Calibri"/>
              </a:rPr>
              <a:t>A</a:t>
            </a:r>
            <a:r>
              <a:rPr sz="3600" b="1" dirty="0">
                <a:solidFill>
                  <a:srgbClr val="001F5F"/>
                </a:solidFill>
                <a:latin typeface="Calibri"/>
                <a:cs typeface="Calibri"/>
              </a:rPr>
              <a:t>CH</a:t>
            </a:r>
            <a:r>
              <a:rPr sz="3600" b="1" spc="-290" dirty="0">
                <a:solidFill>
                  <a:srgbClr val="001F5F"/>
                </a:solidFill>
                <a:latin typeface="Calibri"/>
                <a:cs typeface="Calibri"/>
              </a:rPr>
              <a:t>A</a:t>
            </a:r>
            <a:r>
              <a:rPr sz="3600" b="1" dirty="0">
                <a:solidFill>
                  <a:srgbClr val="001F5F"/>
                </a:solidFill>
                <a:latin typeface="Calibri"/>
                <a:cs typeface="Calibri"/>
              </a:rPr>
              <a:t>T</a:t>
            </a:r>
            <a:r>
              <a:rPr sz="3600" b="1" spc="40" dirty="0">
                <a:solidFill>
                  <a:srgbClr val="001F5F"/>
                </a:solidFill>
                <a:latin typeface="Calibri"/>
                <a:cs typeface="Calibri"/>
              </a:rPr>
              <a:t> </a:t>
            </a:r>
            <a:r>
              <a:rPr sz="3600" b="1" spc="30" dirty="0">
                <a:solidFill>
                  <a:srgbClr val="001F5F"/>
                </a:solidFill>
                <a:latin typeface="Calibri"/>
                <a:cs typeface="Calibri"/>
              </a:rPr>
              <a:t>D</a:t>
            </a:r>
            <a:r>
              <a:rPr sz="3600" b="1" dirty="0">
                <a:solidFill>
                  <a:srgbClr val="001F5F"/>
                </a:solidFill>
                <a:latin typeface="Calibri"/>
                <a:cs typeface="Calibri"/>
              </a:rPr>
              <a:t>’UN</a:t>
            </a:r>
            <a:r>
              <a:rPr sz="3600" b="1" spc="-15" dirty="0">
                <a:solidFill>
                  <a:srgbClr val="001F5F"/>
                </a:solidFill>
                <a:latin typeface="Calibri"/>
                <a:cs typeface="Calibri"/>
              </a:rPr>
              <a:t> </a:t>
            </a:r>
            <a:r>
              <a:rPr sz="3600" b="1" spc="-75" dirty="0">
                <a:solidFill>
                  <a:srgbClr val="001F5F"/>
                </a:solidFill>
                <a:latin typeface="Calibri"/>
                <a:cs typeface="Calibri"/>
              </a:rPr>
              <a:t>A</a:t>
            </a:r>
            <a:r>
              <a:rPr sz="3600" b="1" dirty="0">
                <a:solidFill>
                  <a:srgbClr val="001F5F"/>
                </a:solidFill>
                <a:latin typeface="Calibri"/>
                <a:cs typeface="Calibri"/>
              </a:rPr>
              <a:t>U</a:t>
            </a:r>
            <a:r>
              <a:rPr sz="3600" b="1" spc="-105" dirty="0">
                <a:solidFill>
                  <a:srgbClr val="001F5F"/>
                </a:solidFill>
                <a:latin typeface="Calibri"/>
                <a:cs typeface="Calibri"/>
              </a:rPr>
              <a:t>T</a:t>
            </a:r>
            <a:r>
              <a:rPr sz="3600" b="1" spc="-85" dirty="0">
                <a:solidFill>
                  <a:srgbClr val="001F5F"/>
                </a:solidFill>
                <a:latin typeface="Calibri"/>
                <a:cs typeface="Calibri"/>
              </a:rPr>
              <a:t>O</a:t>
            </a:r>
            <a:r>
              <a:rPr sz="3600" b="1" dirty="0">
                <a:solidFill>
                  <a:srgbClr val="001F5F"/>
                </a:solidFill>
                <a:latin typeface="Calibri"/>
                <a:cs typeface="Calibri"/>
              </a:rPr>
              <a:t>T</a:t>
            </a:r>
            <a:r>
              <a:rPr sz="3600" b="1" spc="-40" dirty="0">
                <a:solidFill>
                  <a:srgbClr val="001F5F"/>
                </a:solidFill>
                <a:latin typeface="Calibri"/>
                <a:cs typeface="Calibri"/>
              </a:rPr>
              <a:t>E</a:t>
            </a:r>
            <a:r>
              <a:rPr sz="3600" b="1" spc="-30" dirty="0">
                <a:solidFill>
                  <a:srgbClr val="001F5F"/>
                </a:solidFill>
                <a:latin typeface="Calibri"/>
                <a:cs typeface="Calibri"/>
              </a:rPr>
              <a:t>S</a:t>
            </a:r>
            <a:r>
              <a:rPr sz="3600" b="1" spc="-345" dirty="0">
                <a:solidFill>
                  <a:srgbClr val="001F5F"/>
                </a:solidFill>
                <a:latin typeface="Calibri"/>
                <a:cs typeface="Calibri"/>
              </a:rPr>
              <a:t>T</a:t>
            </a:r>
            <a:r>
              <a:rPr sz="3600" b="1" dirty="0">
                <a:solidFill>
                  <a:srgbClr val="001F5F"/>
                </a:solidFill>
                <a:latin typeface="Calibri"/>
                <a:cs typeface="Calibri"/>
              </a:rPr>
              <a:t>,</a:t>
            </a:r>
            <a:endParaRPr sz="3600" dirty="0">
              <a:latin typeface="Calibri"/>
              <a:cs typeface="Calibri"/>
            </a:endParaRPr>
          </a:p>
        </p:txBody>
      </p:sp>
      <p:sp>
        <p:nvSpPr>
          <p:cNvPr id="3" name="object 3"/>
          <p:cNvSpPr txBox="1"/>
          <p:nvPr/>
        </p:nvSpPr>
        <p:spPr>
          <a:xfrm>
            <a:off x="609601" y="1227533"/>
            <a:ext cx="6058574" cy="4637167"/>
          </a:xfrm>
          <a:prstGeom prst="rect">
            <a:avLst/>
          </a:prstGeom>
        </p:spPr>
        <p:txBody>
          <a:bodyPr vert="horz" wrap="square" lIns="0" tIns="0" rIns="0" bIns="0" rtlCol="0">
            <a:spAutoFit/>
          </a:bodyPr>
          <a:lstStyle/>
          <a:p>
            <a:pPr marL="12700">
              <a:lnSpc>
                <a:spcPts val="4310"/>
              </a:lnSpc>
              <a:tabLst>
                <a:tab pos="2299335" algn="l"/>
              </a:tabLst>
            </a:pPr>
            <a:r>
              <a:rPr sz="3600" b="1" spc="-40" dirty="0">
                <a:solidFill>
                  <a:srgbClr val="001F5F"/>
                </a:solidFill>
                <a:latin typeface="Calibri"/>
                <a:cs typeface="Calibri"/>
              </a:rPr>
              <a:t>R</a:t>
            </a:r>
            <a:r>
              <a:rPr sz="3600" b="1" spc="-20" dirty="0">
                <a:solidFill>
                  <a:srgbClr val="001F5F"/>
                </a:solidFill>
                <a:latin typeface="Calibri"/>
                <a:cs typeface="Calibri"/>
              </a:rPr>
              <a:t>EVIENT</a:t>
            </a:r>
            <a:r>
              <a:rPr sz="3600" b="1" spc="-5" dirty="0">
                <a:solidFill>
                  <a:srgbClr val="001F5F"/>
                </a:solidFill>
                <a:latin typeface="Calibri"/>
                <a:cs typeface="Calibri"/>
              </a:rPr>
              <a:t> </a:t>
            </a:r>
            <a:r>
              <a:rPr sz="3600" b="1" spc="-25" dirty="0">
                <a:solidFill>
                  <a:srgbClr val="001F5F"/>
                </a:solidFill>
                <a:latin typeface="Calibri"/>
                <a:cs typeface="Calibri"/>
              </a:rPr>
              <a:t>A</a:t>
            </a:r>
            <a:r>
              <a:rPr sz="3600" b="1" dirty="0">
                <a:solidFill>
                  <a:srgbClr val="001F5F"/>
                </a:solidFill>
                <a:latin typeface="Calibri"/>
                <a:cs typeface="Calibri"/>
              </a:rPr>
              <a:t>	</a:t>
            </a:r>
            <a:r>
              <a:rPr sz="3600" b="1" spc="-275" dirty="0">
                <a:solidFill>
                  <a:srgbClr val="001F5F"/>
                </a:solidFill>
                <a:latin typeface="Calibri"/>
                <a:cs typeface="Calibri"/>
              </a:rPr>
              <a:t>L</a:t>
            </a:r>
            <a:r>
              <a:rPr sz="3600" b="1" spc="-114" dirty="0">
                <a:solidFill>
                  <a:srgbClr val="001F5F"/>
                </a:solidFill>
                <a:latin typeface="Calibri"/>
                <a:cs typeface="Calibri"/>
              </a:rPr>
              <a:t>’</a:t>
            </a:r>
            <a:r>
              <a:rPr sz="3600" b="1" dirty="0">
                <a:solidFill>
                  <a:srgbClr val="001F5F"/>
                </a:solidFill>
                <a:latin typeface="Calibri"/>
                <a:cs typeface="Calibri"/>
              </a:rPr>
              <a:t>OFFI</a:t>
            </a:r>
            <a:r>
              <a:rPr sz="3600" b="1" spc="-15" dirty="0">
                <a:solidFill>
                  <a:srgbClr val="001F5F"/>
                </a:solidFill>
                <a:latin typeface="Calibri"/>
                <a:cs typeface="Calibri"/>
              </a:rPr>
              <a:t>C</a:t>
            </a:r>
            <a:r>
              <a:rPr sz="3600" b="1" dirty="0">
                <a:solidFill>
                  <a:srgbClr val="001F5F"/>
                </a:solidFill>
                <a:latin typeface="Calibri"/>
                <a:cs typeface="Calibri"/>
              </a:rPr>
              <a:t>INE…</a:t>
            </a:r>
            <a:endParaRPr sz="3600" dirty="0">
              <a:latin typeface="Calibri"/>
              <a:cs typeface="Calibri"/>
            </a:endParaRPr>
          </a:p>
          <a:p>
            <a:pPr marL="480695" algn="just">
              <a:lnSpc>
                <a:spcPts val="2390"/>
              </a:lnSpc>
            </a:pPr>
            <a:r>
              <a:rPr sz="2000" spc="-5" dirty="0">
                <a:solidFill>
                  <a:srgbClr val="001F5F"/>
                </a:solidFill>
                <a:latin typeface="Calibri"/>
                <a:cs typeface="Calibri"/>
              </a:rPr>
              <a:t>Il</a:t>
            </a:r>
            <a:r>
              <a:rPr sz="2000" spc="50" dirty="0">
                <a:solidFill>
                  <a:srgbClr val="001F5F"/>
                </a:solidFill>
                <a:latin typeface="Calibri"/>
                <a:cs typeface="Calibri"/>
              </a:rPr>
              <a:t> </a:t>
            </a:r>
            <a:r>
              <a:rPr sz="2000" spc="-25" dirty="0">
                <a:solidFill>
                  <a:srgbClr val="001F5F"/>
                </a:solidFill>
                <a:latin typeface="Calibri"/>
                <a:cs typeface="Calibri"/>
              </a:rPr>
              <a:t>s</a:t>
            </a:r>
            <a:r>
              <a:rPr sz="2000" dirty="0">
                <a:solidFill>
                  <a:srgbClr val="001F5F"/>
                </a:solidFill>
                <a:latin typeface="Calibri"/>
                <a:cs typeface="Calibri"/>
              </a:rPr>
              <a:t>e</a:t>
            </a:r>
            <a:r>
              <a:rPr sz="2000" spc="-30" dirty="0">
                <a:solidFill>
                  <a:srgbClr val="001F5F"/>
                </a:solidFill>
                <a:latin typeface="Calibri"/>
                <a:cs typeface="Calibri"/>
              </a:rPr>
              <a:t>m</a:t>
            </a:r>
            <a:r>
              <a:rPr sz="2000" spc="-10" dirty="0">
                <a:solidFill>
                  <a:srgbClr val="001F5F"/>
                </a:solidFill>
                <a:latin typeface="Calibri"/>
                <a:cs typeface="Calibri"/>
              </a:rPr>
              <a:t>b</a:t>
            </a:r>
            <a:r>
              <a:rPr sz="2000" spc="10" dirty="0">
                <a:solidFill>
                  <a:srgbClr val="001F5F"/>
                </a:solidFill>
                <a:latin typeface="Calibri"/>
                <a:cs typeface="Calibri"/>
              </a:rPr>
              <a:t>l</a:t>
            </a:r>
            <a:r>
              <a:rPr sz="2000" spc="-10" dirty="0">
                <a:solidFill>
                  <a:srgbClr val="001F5F"/>
                </a:solidFill>
                <a:latin typeface="Calibri"/>
                <a:cs typeface="Calibri"/>
              </a:rPr>
              <a:t>e</a:t>
            </a:r>
            <a:r>
              <a:rPr sz="2000" spc="50" dirty="0">
                <a:solidFill>
                  <a:srgbClr val="001F5F"/>
                </a:solidFill>
                <a:latin typeface="Calibri"/>
                <a:cs typeface="Calibri"/>
              </a:rPr>
              <a:t> </a:t>
            </a:r>
            <a:r>
              <a:rPr sz="2000" spc="-10" dirty="0">
                <a:solidFill>
                  <a:srgbClr val="001F5F"/>
                </a:solidFill>
                <a:latin typeface="Calibri"/>
                <a:cs typeface="Calibri"/>
              </a:rPr>
              <a:t>t</a:t>
            </a:r>
            <a:r>
              <a:rPr sz="2000" spc="-30" dirty="0">
                <a:solidFill>
                  <a:srgbClr val="001F5F"/>
                </a:solidFill>
                <a:latin typeface="Calibri"/>
                <a:cs typeface="Calibri"/>
              </a:rPr>
              <a:t>r</a:t>
            </a:r>
            <a:r>
              <a:rPr sz="2000" dirty="0">
                <a:solidFill>
                  <a:srgbClr val="001F5F"/>
                </a:solidFill>
                <a:latin typeface="Calibri"/>
                <a:cs typeface="Calibri"/>
              </a:rPr>
              <a:t>è</a:t>
            </a:r>
            <a:r>
              <a:rPr sz="2000" spc="-10" dirty="0">
                <a:solidFill>
                  <a:srgbClr val="001F5F"/>
                </a:solidFill>
                <a:latin typeface="Calibri"/>
                <a:cs typeface="Calibri"/>
              </a:rPr>
              <a:t>s</a:t>
            </a:r>
            <a:r>
              <a:rPr sz="2000" spc="45" dirty="0">
                <a:solidFill>
                  <a:srgbClr val="001F5F"/>
                </a:solidFill>
                <a:latin typeface="Calibri"/>
                <a:cs typeface="Calibri"/>
              </a:rPr>
              <a:t> </a:t>
            </a:r>
            <a:r>
              <a:rPr sz="2000" spc="-10" dirty="0">
                <a:solidFill>
                  <a:srgbClr val="001F5F"/>
                </a:solidFill>
                <a:latin typeface="Calibri"/>
                <a:cs typeface="Calibri"/>
              </a:rPr>
              <a:t>a</a:t>
            </a:r>
            <a:r>
              <a:rPr sz="2000" spc="-5" dirty="0">
                <a:solidFill>
                  <a:srgbClr val="001F5F"/>
                </a:solidFill>
                <a:latin typeface="Calibri"/>
                <a:cs typeface="Calibri"/>
              </a:rPr>
              <a:t>b</a:t>
            </a:r>
            <a:r>
              <a:rPr sz="2000" spc="-30" dirty="0">
                <a:solidFill>
                  <a:srgbClr val="001F5F"/>
                </a:solidFill>
                <a:latin typeface="Calibri"/>
                <a:cs typeface="Calibri"/>
              </a:rPr>
              <a:t>at</a:t>
            </a:r>
            <a:r>
              <a:rPr sz="2000" spc="-10" dirty="0">
                <a:solidFill>
                  <a:srgbClr val="001F5F"/>
                </a:solidFill>
                <a:latin typeface="Calibri"/>
                <a:cs typeface="Calibri"/>
              </a:rPr>
              <a:t>tu</a:t>
            </a:r>
            <a:r>
              <a:rPr sz="2000" spc="65" dirty="0">
                <a:solidFill>
                  <a:srgbClr val="001F5F"/>
                </a:solidFill>
                <a:latin typeface="Calibri"/>
                <a:cs typeface="Calibri"/>
              </a:rPr>
              <a:t> </a:t>
            </a:r>
            <a:r>
              <a:rPr sz="2000" spc="-20" dirty="0">
                <a:solidFill>
                  <a:srgbClr val="001F5F"/>
                </a:solidFill>
                <a:latin typeface="Calibri"/>
                <a:cs typeface="Calibri"/>
              </a:rPr>
              <a:t>e</a:t>
            </a:r>
            <a:r>
              <a:rPr sz="2000" spc="-10" dirty="0">
                <a:solidFill>
                  <a:srgbClr val="001F5F"/>
                </a:solidFill>
                <a:latin typeface="Calibri"/>
                <a:cs typeface="Calibri"/>
              </a:rPr>
              <a:t>t</a:t>
            </a:r>
            <a:r>
              <a:rPr sz="2000" spc="80" dirty="0">
                <a:solidFill>
                  <a:srgbClr val="001F5F"/>
                </a:solidFill>
                <a:latin typeface="Calibri"/>
                <a:cs typeface="Calibri"/>
              </a:rPr>
              <a:t> </a:t>
            </a:r>
            <a:r>
              <a:rPr sz="2000" spc="-50" dirty="0">
                <a:solidFill>
                  <a:srgbClr val="001F5F"/>
                </a:solidFill>
                <a:latin typeface="Calibri"/>
                <a:cs typeface="Calibri"/>
              </a:rPr>
              <a:t>v</a:t>
            </a:r>
            <a:r>
              <a:rPr sz="2000" spc="-15" dirty="0">
                <a:solidFill>
                  <a:srgbClr val="001F5F"/>
                </a:solidFill>
                <a:latin typeface="Calibri"/>
                <a:cs typeface="Calibri"/>
              </a:rPr>
              <a:t>o</a:t>
            </a:r>
            <a:r>
              <a:rPr sz="2000" spc="-10" dirty="0">
                <a:solidFill>
                  <a:srgbClr val="001F5F"/>
                </a:solidFill>
                <a:latin typeface="Calibri"/>
                <a:cs typeface="Calibri"/>
              </a:rPr>
              <a:t>us</a:t>
            </a:r>
            <a:r>
              <a:rPr sz="2000" spc="65" dirty="0">
                <a:solidFill>
                  <a:srgbClr val="001F5F"/>
                </a:solidFill>
                <a:latin typeface="Calibri"/>
                <a:cs typeface="Calibri"/>
              </a:rPr>
              <a:t> </a:t>
            </a:r>
            <a:r>
              <a:rPr sz="2000" spc="-10" dirty="0">
                <a:solidFill>
                  <a:srgbClr val="001F5F"/>
                </a:solidFill>
                <a:latin typeface="Calibri"/>
                <a:cs typeface="Calibri"/>
              </a:rPr>
              <a:t>dit</a:t>
            </a:r>
            <a:r>
              <a:rPr sz="2000" spc="55" dirty="0">
                <a:solidFill>
                  <a:srgbClr val="001F5F"/>
                </a:solidFill>
                <a:latin typeface="Calibri"/>
                <a:cs typeface="Calibri"/>
              </a:rPr>
              <a:t> </a:t>
            </a:r>
            <a:r>
              <a:rPr sz="2000" spc="-10" dirty="0">
                <a:solidFill>
                  <a:srgbClr val="001F5F"/>
                </a:solidFill>
                <a:latin typeface="Calibri"/>
                <a:cs typeface="Calibri"/>
              </a:rPr>
              <a:t>qu</a:t>
            </a:r>
            <a:r>
              <a:rPr sz="2000" spc="-145" dirty="0">
                <a:solidFill>
                  <a:srgbClr val="001F5F"/>
                </a:solidFill>
                <a:latin typeface="Calibri"/>
                <a:cs typeface="Calibri"/>
              </a:rPr>
              <a:t>’</a:t>
            </a:r>
            <a:r>
              <a:rPr sz="2000" spc="-10" dirty="0">
                <a:solidFill>
                  <a:srgbClr val="001F5F"/>
                </a:solidFill>
                <a:latin typeface="Calibri"/>
                <a:cs typeface="Calibri"/>
              </a:rPr>
              <a:t>a</a:t>
            </a:r>
            <a:r>
              <a:rPr sz="2000" spc="-5"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è</a:t>
            </a:r>
            <a:r>
              <a:rPr sz="2000" spc="-10" dirty="0">
                <a:solidFill>
                  <a:srgbClr val="001F5F"/>
                </a:solidFill>
                <a:latin typeface="Calibri"/>
                <a:cs typeface="Calibri"/>
              </a:rPr>
              <a:t>s</a:t>
            </a:r>
            <a:r>
              <a:rPr sz="2000" spc="50" dirty="0">
                <a:solidFill>
                  <a:srgbClr val="001F5F"/>
                </a:solidFill>
                <a:latin typeface="Calibri"/>
                <a:cs typeface="Calibri"/>
              </a:rPr>
              <a:t> </a:t>
            </a:r>
            <a:r>
              <a:rPr sz="2000" spc="-10" dirty="0">
                <a:solidFill>
                  <a:srgbClr val="001F5F"/>
                </a:solidFill>
                <a:latin typeface="Calibri"/>
                <a:cs typeface="Calibri"/>
              </a:rPr>
              <a:t>un</a:t>
            </a:r>
            <a:endParaRPr sz="2000" dirty="0">
              <a:latin typeface="Calibri"/>
              <a:cs typeface="Calibri"/>
            </a:endParaRPr>
          </a:p>
          <a:p>
            <a:pPr marL="480695" marR="8255" algn="just"/>
            <a:r>
              <a:rPr sz="2000" spc="-35" dirty="0">
                <a:solidFill>
                  <a:srgbClr val="001F5F"/>
                </a:solidFill>
                <a:latin typeface="Calibri"/>
                <a:cs typeface="Calibri"/>
              </a:rPr>
              <a:t>r</a:t>
            </a:r>
            <a:r>
              <a:rPr sz="2000" dirty="0">
                <a:solidFill>
                  <a:srgbClr val="001F5F"/>
                </a:solidFill>
                <a:latin typeface="Calibri"/>
                <a:cs typeface="Calibri"/>
              </a:rPr>
              <a:t>é</a:t>
            </a:r>
            <a:r>
              <a:rPr sz="2000" spc="-25" dirty="0">
                <a:solidFill>
                  <a:srgbClr val="001F5F"/>
                </a:solidFill>
                <a:latin typeface="Calibri"/>
                <a:cs typeface="Calibri"/>
              </a:rPr>
              <a:t>s</a:t>
            </a:r>
            <a:r>
              <a:rPr sz="2000" spc="-10" dirty="0">
                <a:solidFill>
                  <a:srgbClr val="001F5F"/>
                </a:solidFill>
                <a:latin typeface="Calibri"/>
                <a:cs typeface="Calibri"/>
              </a:rPr>
              <a:t>u</a:t>
            </a:r>
            <a:r>
              <a:rPr sz="2000" spc="-5" dirty="0">
                <a:solidFill>
                  <a:srgbClr val="001F5F"/>
                </a:solidFill>
                <a:latin typeface="Calibri"/>
                <a:cs typeface="Calibri"/>
              </a:rPr>
              <a:t>l</a:t>
            </a:r>
            <a:r>
              <a:rPr sz="2000" spc="-35" dirty="0">
                <a:solidFill>
                  <a:srgbClr val="001F5F"/>
                </a:solidFill>
                <a:latin typeface="Calibri"/>
                <a:cs typeface="Calibri"/>
              </a:rPr>
              <a:t>t</a:t>
            </a:r>
            <a:r>
              <a:rPr sz="2000" spc="-30" dirty="0">
                <a:solidFill>
                  <a:srgbClr val="001F5F"/>
                </a:solidFill>
                <a:latin typeface="Calibri"/>
                <a:cs typeface="Calibri"/>
              </a:rPr>
              <a:t>a</a:t>
            </a:r>
            <a:r>
              <a:rPr sz="2000" spc="-10" dirty="0">
                <a:solidFill>
                  <a:srgbClr val="001F5F"/>
                </a:solidFill>
                <a:latin typeface="Calibri"/>
                <a:cs typeface="Calibri"/>
              </a:rPr>
              <a:t>t</a:t>
            </a:r>
            <a:r>
              <a:rPr sz="2000" spc="60" dirty="0">
                <a:solidFill>
                  <a:srgbClr val="001F5F"/>
                </a:solidFill>
                <a:latin typeface="Calibri"/>
                <a:cs typeface="Calibri"/>
              </a:rPr>
              <a:t> </a:t>
            </a:r>
            <a:r>
              <a:rPr sz="2000" spc="-10" dirty="0">
                <a:solidFill>
                  <a:srgbClr val="001F5F"/>
                </a:solidFill>
                <a:latin typeface="Calibri"/>
                <a:cs typeface="Calibri"/>
              </a:rPr>
              <a:t>p</a:t>
            </a:r>
            <a:r>
              <a:rPr sz="2000" spc="-15" dirty="0">
                <a:solidFill>
                  <a:srgbClr val="001F5F"/>
                </a:solidFill>
                <a:latin typeface="Calibri"/>
                <a:cs typeface="Calibri"/>
              </a:rPr>
              <a:t>o</a:t>
            </a:r>
            <a:r>
              <a:rPr sz="2000" dirty="0">
                <a:solidFill>
                  <a:srgbClr val="001F5F"/>
                </a:solidFill>
                <a:latin typeface="Calibri"/>
                <a:cs typeface="Calibri"/>
              </a:rPr>
              <a:t>s</a:t>
            </a:r>
            <a:r>
              <a:rPr sz="2000" spc="-10" dirty="0">
                <a:solidFill>
                  <a:srgbClr val="001F5F"/>
                </a:solidFill>
                <a:latin typeface="Calibri"/>
                <a:cs typeface="Calibri"/>
              </a:rPr>
              <a:t>itif</a:t>
            </a:r>
            <a:r>
              <a:rPr sz="2000" spc="50" dirty="0">
                <a:solidFill>
                  <a:srgbClr val="001F5F"/>
                </a:solidFill>
                <a:latin typeface="Calibri"/>
                <a:cs typeface="Calibri"/>
              </a:rPr>
              <a:t> </a:t>
            </a:r>
            <a:r>
              <a:rPr sz="2000" spc="15" dirty="0">
                <a:solidFill>
                  <a:srgbClr val="001F5F"/>
                </a:solidFill>
                <a:latin typeface="Calibri"/>
                <a:cs typeface="Calibri"/>
              </a:rPr>
              <a:t>d</a:t>
            </a:r>
            <a:r>
              <a:rPr sz="2000" spc="-10" dirty="0">
                <a:solidFill>
                  <a:srgbClr val="001F5F"/>
                </a:solidFill>
                <a:latin typeface="Calibri"/>
                <a:cs typeface="Calibri"/>
              </a:rPr>
              <a:t>e</a:t>
            </a:r>
            <a:r>
              <a:rPr sz="2000" spc="40" dirty="0">
                <a:solidFill>
                  <a:srgbClr val="001F5F"/>
                </a:solidFill>
                <a:latin typeface="Calibri"/>
                <a:cs typeface="Calibri"/>
              </a:rPr>
              <a:t> </a:t>
            </a:r>
            <a:r>
              <a:rPr sz="2000" dirty="0">
                <a:solidFill>
                  <a:srgbClr val="001F5F"/>
                </a:solidFill>
                <a:latin typeface="Calibri"/>
                <a:cs typeface="Calibri"/>
              </a:rPr>
              <a:t>l</a:t>
            </a:r>
            <a:r>
              <a:rPr sz="2000" spc="-145" dirty="0">
                <a:solidFill>
                  <a:srgbClr val="001F5F"/>
                </a:solidFill>
                <a:latin typeface="Calibri"/>
                <a:cs typeface="Calibri"/>
              </a:rPr>
              <a:t>’</a:t>
            </a:r>
            <a:r>
              <a:rPr sz="2000" spc="-10" dirty="0">
                <a:solidFill>
                  <a:srgbClr val="001F5F"/>
                </a:solidFill>
                <a:latin typeface="Calibri"/>
                <a:cs typeface="Calibri"/>
              </a:rPr>
              <a:t>a</a:t>
            </a:r>
            <a:r>
              <a:rPr sz="2000" spc="-5" dirty="0">
                <a:solidFill>
                  <a:srgbClr val="001F5F"/>
                </a:solidFill>
                <a:latin typeface="Calibri"/>
                <a:cs typeface="Calibri"/>
              </a:rPr>
              <a:t>u</a:t>
            </a:r>
            <a:r>
              <a:rPr sz="2000" spc="-30" dirty="0">
                <a:solidFill>
                  <a:srgbClr val="001F5F"/>
                </a:solidFill>
                <a:latin typeface="Calibri"/>
                <a:cs typeface="Calibri"/>
              </a:rPr>
              <a:t>t</a:t>
            </a:r>
            <a:r>
              <a:rPr sz="2000" spc="-15" dirty="0">
                <a:solidFill>
                  <a:srgbClr val="001F5F"/>
                </a:solidFill>
                <a:latin typeface="Calibri"/>
                <a:cs typeface="Calibri"/>
              </a:rPr>
              <a:t>o</a:t>
            </a:r>
            <a:r>
              <a:rPr sz="2000" spc="-30" dirty="0">
                <a:solidFill>
                  <a:srgbClr val="001F5F"/>
                </a:solidFill>
                <a:latin typeface="Calibri"/>
                <a:cs typeface="Calibri"/>
              </a:rPr>
              <a:t>t</a:t>
            </a:r>
            <a:r>
              <a:rPr sz="200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a:t>
            </a:r>
            <a:r>
              <a:rPr sz="2000" spc="70" dirty="0">
                <a:solidFill>
                  <a:srgbClr val="001F5F"/>
                </a:solidFill>
                <a:latin typeface="Calibri"/>
                <a:cs typeface="Calibri"/>
              </a:rPr>
              <a:t> </a:t>
            </a:r>
            <a:r>
              <a:rPr sz="2000" spc="10" dirty="0">
                <a:solidFill>
                  <a:srgbClr val="001F5F"/>
                </a:solidFill>
                <a:latin typeface="Calibri"/>
                <a:cs typeface="Calibri"/>
              </a:rPr>
              <a:t>i</a:t>
            </a:r>
            <a:r>
              <a:rPr sz="2000" spc="-5" dirty="0">
                <a:solidFill>
                  <a:srgbClr val="001F5F"/>
                </a:solidFill>
                <a:latin typeface="Calibri"/>
                <a:cs typeface="Calibri"/>
              </a:rPr>
              <a:t>l</a:t>
            </a:r>
            <a:r>
              <a:rPr sz="2000" spc="70" dirty="0">
                <a:solidFill>
                  <a:srgbClr val="001F5F"/>
                </a:solidFill>
                <a:latin typeface="Calibri"/>
                <a:cs typeface="Calibri"/>
              </a:rPr>
              <a:t> </a:t>
            </a:r>
            <a:r>
              <a:rPr sz="2000" spc="-10" dirty="0">
                <a:solidFill>
                  <a:srgbClr val="001F5F"/>
                </a:solidFill>
                <a:latin typeface="Calibri"/>
                <a:cs typeface="Calibri"/>
              </a:rPr>
              <a:t>a</a:t>
            </a:r>
            <a:r>
              <a:rPr sz="2000" spc="55" dirty="0">
                <a:solidFill>
                  <a:srgbClr val="001F5F"/>
                </a:solidFill>
                <a:latin typeface="Calibri"/>
                <a:cs typeface="Calibri"/>
              </a:rPr>
              <a:t> </a:t>
            </a:r>
            <a:r>
              <a:rPr sz="2000" spc="-10" dirty="0">
                <a:solidFill>
                  <a:srgbClr val="001F5F"/>
                </a:solidFill>
                <a:latin typeface="Calibri"/>
                <a:cs typeface="Calibri"/>
              </a:rPr>
              <a:t>pris</a:t>
            </a:r>
            <a:r>
              <a:rPr sz="2000" spc="40" dirty="0">
                <a:solidFill>
                  <a:srgbClr val="001F5F"/>
                </a:solidFill>
                <a:latin typeface="Calibri"/>
                <a:cs typeface="Calibri"/>
              </a:rPr>
              <a:t> </a:t>
            </a:r>
            <a:r>
              <a:rPr sz="2000" spc="-40" dirty="0">
                <a:solidFill>
                  <a:srgbClr val="001F5F"/>
                </a:solidFill>
                <a:latin typeface="Calibri"/>
                <a:cs typeface="Calibri"/>
              </a:rPr>
              <a:t>c</a:t>
            </a:r>
            <a:r>
              <a:rPr sz="2000" spc="-15" dirty="0">
                <a:solidFill>
                  <a:srgbClr val="001F5F"/>
                </a:solidFill>
                <a:latin typeface="Calibri"/>
                <a:cs typeface="Calibri"/>
              </a:rPr>
              <a:t>o</a:t>
            </a:r>
            <a:r>
              <a:rPr sz="2000" spc="-30" dirty="0">
                <a:solidFill>
                  <a:srgbClr val="001F5F"/>
                </a:solidFill>
                <a:latin typeface="Calibri"/>
                <a:cs typeface="Calibri"/>
              </a:rPr>
              <a:t>nt</a:t>
            </a:r>
            <a:r>
              <a:rPr sz="2000" spc="15" dirty="0">
                <a:solidFill>
                  <a:srgbClr val="001F5F"/>
                </a:solidFill>
                <a:latin typeface="Calibri"/>
                <a:cs typeface="Calibri"/>
              </a:rPr>
              <a:t>a</a:t>
            </a:r>
            <a:r>
              <a:rPr sz="2000" spc="-10" dirty="0">
                <a:solidFill>
                  <a:srgbClr val="001F5F"/>
                </a:solidFill>
                <a:latin typeface="Calibri"/>
                <a:cs typeface="Calibri"/>
              </a:rPr>
              <a:t>ct</a:t>
            </a:r>
            <a:r>
              <a:rPr sz="2000" spc="-5" dirty="0">
                <a:solidFill>
                  <a:srgbClr val="001F5F"/>
                </a:solidFill>
                <a:latin typeface="Calibri"/>
                <a:cs typeface="Calibri"/>
              </a:rPr>
              <a:t> </a:t>
            </a:r>
            <a:r>
              <a:rPr sz="2000" spc="-30" dirty="0">
                <a:solidFill>
                  <a:srgbClr val="001F5F"/>
                </a:solidFill>
                <a:latin typeface="Calibri"/>
                <a:cs typeface="Calibri"/>
              </a:rPr>
              <a:t>a</a:t>
            </a:r>
            <a:r>
              <a:rPr sz="2000" spc="-50" dirty="0">
                <a:solidFill>
                  <a:srgbClr val="001F5F"/>
                </a:solidFill>
                <a:latin typeface="Calibri"/>
                <a:cs typeface="Calibri"/>
              </a:rPr>
              <a:t>v</a:t>
            </a:r>
            <a:r>
              <a:rPr sz="2000" dirty="0">
                <a:solidFill>
                  <a:srgbClr val="001F5F"/>
                </a:solidFill>
                <a:latin typeface="Calibri"/>
                <a:cs typeface="Calibri"/>
              </a:rPr>
              <a:t>e</a:t>
            </a:r>
            <a:r>
              <a:rPr sz="2000" spc="-10" dirty="0">
                <a:solidFill>
                  <a:srgbClr val="001F5F"/>
                </a:solidFill>
                <a:latin typeface="Calibri"/>
                <a:cs typeface="Calibri"/>
              </a:rPr>
              <a:t>c</a:t>
            </a:r>
            <a:r>
              <a:rPr sz="2000" spc="145" dirty="0">
                <a:solidFill>
                  <a:srgbClr val="001F5F"/>
                </a:solidFill>
                <a:latin typeface="Calibri"/>
                <a:cs typeface="Calibri"/>
              </a:rPr>
              <a:t> </a:t>
            </a:r>
            <a:r>
              <a:rPr sz="2000" spc="-25" dirty="0">
                <a:solidFill>
                  <a:srgbClr val="001F5F"/>
                </a:solidFill>
                <a:latin typeface="Calibri"/>
                <a:cs typeface="Calibri"/>
              </a:rPr>
              <a:t>s</a:t>
            </a:r>
            <a:r>
              <a:rPr sz="2000" spc="-15" dirty="0">
                <a:solidFill>
                  <a:srgbClr val="001F5F"/>
                </a:solidFill>
                <a:latin typeface="Calibri"/>
                <a:cs typeface="Calibri"/>
              </a:rPr>
              <a:t>on</a:t>
            </a:r>
            <a:r>
              <a:rPr sz="2000" spc="155" dirty="0">
                <a:solidFill>
                  <a:srgbClr val="001F5F"/>
                </a:solidFill>
                <a:latin typeface="Calibri"/>
                <a:cs typeface="Calibri"/>
              </a:rPr>
              <a:t> </a:t>
            </a:r>
            <a:r>
              <a:rPr sz="2000" spc="-10" dirty="0">
                <a:solidFill>
                  <a:srgbClr val="001F5F"/>
                </a:solidFill>
                <a:latin typeface="Calibri"/>
                <a:cs typeface="Calibri"/>
              </a:rPr>
              <a:t>m</a:t>
            </a:r>
            <a:r>
              <a:rPr sz="2000" spc="-20" dirty="0">
                <a:solidFill>
                  <a:srgbClr val="001F5F"/>
                </a:solidFill>
                <a:latin typeface="Calibri"/>
                <a:cs typeface="Calibri"/>
              </a:rPr>
              <a:t>é</a:t>
            </a:r>
            <a:r>
              <a:rPr sz="2000" spc="-10" dirty="0">
                <a:solidFill>
                  <a:srgbClr val="001F5F"/>
                </a:solidFill>
                <a:latin typeface="Calibri"/>
                <a:cs typeface="Calibri"/>
              </a:rPr>
              <a:t>d</a:t>
            </a:r>
            <a:r>
              <a:rPr sz="2000" dirty="0">
                <a:solidFill>
                  <a:srgbClr val="001F5F"/>
                </a:solidFill>
                <a:latin typeface="Calibri"/>
                <a:cs typeface="Calibri"/>
              </a:rPr>
              <a:t>e</a:t>
            </a:r>
            <a:r>
              <a:rPr sz="2000" spc="-10" dirty="0">
                <a:solidFill>
                  <a:srgbClr val="001F5F"/>
                </a:solidFill>
                <a:latin typeface="Calibri"/>
                <a:cs typeface="Calibri"/>
              </a:rPr>
              <a:t>cin</a:t>
            </a:r>
            <a:r>
              <a:rPr sz="2000" spc="160" dirty="0">
                <a:solidFill>
                  <a:srgbClr val="001F5F"/>
                </a:solidFill>
                <a:latin typeface="Calibri"/>
                <a:cs typeface="Calibri"/>
              </a:rPr>
              <a:t> </a:t>
            </a:r>
            <a:r>
              <a:rPr sz="2000" spc="-10" dirty="0">
                <a:solidFill>
                  <a:srgbClr val="001F5F"/>
                </a:solidFill>
                <a:latin typeface="Calibri"/>
                <a:cs typeface="Calibri"/>
              </a:rPr>
              <a:t>t</a:t>
            </a:r>
            <a:r>
              <a:rPr sz="2000" spc="-55" dirty="0">
                <a:solidFill>
                  <a:srgbClr val="001F5F"/>
                </a:solidFill>
                <a:latin typeface="Calibri"/>
                <a:cs typeface="Calibri"/>
              </a:rPr>
              <a:t>r</a:t>
            </a:r>
            <a:r>
              <a:rPr sz="2000" spc="15" dirty="0">
                <a:solidFill>
                  <a:srgbClr val="001F5F"/>
                </a:solidFill>
                <a:latin typeface="Calibri"/>
                <a:cs typeface="Calibri"/>
              </a:rPr>
              <a:t>a</a:t>
            </a:r>
            <a:r>
              <a:rPr sz="2000" spc="-5" dirty="0">
                <a:solidFill>
                  <a:srgbClr val="001F5F"/>
                </a:solidFill>
                <a:latin typeface="Calibri"/>
                <a:cs typeface="Calibri"/>
              </a:rPr>
              <a:t>i</a:t>
            </a:r>
            <a:r>
              <a:rPr sz="2000" spc="-35" dirty="0">
                <a:solidFill>
                  <a:srgbClr val="001F5F"/>
                </a:solidFill>
                <a:latin typeface="Calibri"/>
                <a:cs typeface="Calibri"/>
              </a:rPr>
              <a:t>t</a:t>
            </a:r>
            <a:r>
              <a:rPr sz="2000" spc="-10" dirty="0">
                <a:solidFill>
                  <a:srgbClr val="001F5F"/>
                </a:solidFill>
                <a:latin typeface="Calibri"/>
                <a:cs typeface="Calibri"/>
              </a:rPr>
              <a:t>a</a:t>
            </a:r>
            <a:r>
              <a:rPr sz="2000" spc="-25" dirty="0">
                <a:solidFill>
                  <a:srgbClr val="001F5F"/>
                </a:solidFill>
                <a:latin typeface="Calibri"/>
                <a:cs typeface="Calibri"/>
              </a:rPr>
              <a:t>n</a:t>
            </a:r>
            <a:r>
              <a:rPr sz="2000" spc="-10" dirty="0">
                <a:solidFill>
                  <a:srgbClr val="001F5F"/>
                </a:solidFill>
                <a:latin typeface="Calibri"/>
                <a:cs typeface="Calibri"/>
              </a:rPr>
              <a:t>t</a:t>
            </a:r>
            <a:r>
              <a:rPr sz="2000" spc="155" dirty="0">
                <a:solidFill>
                  <a:srgbClr val="001F5F"/>
                </a:solidFill>
                <a:latin typeface="Calibri"/>
                <a:cs typeface="Calibri"/>
              </a:rPr>
              <a:t> </a:t>
            </a:r>
            <a:r>
              <a:rPr sz="2000" spc="-10" dirty="0">
                <a:solidFill>
                  <a:srgbClr val="001F5F"/>
                </a:solidFill>
                <a:latin typeface="Calibri"/>
                <a:cs typeface="Calibri"/>
              </a:rPr>
              <a:t>p</a:t>
            </a:r>
            <a:r>
              <a:rPr sz="2000" spc="10" dirty="0">
                <a:solidFill>
                  <a:srgbClr val="001F5F"/>
                </a:solidFill>
                <a:latin typeface="Calibri"/>
                <a:cs typeface="Calibri"/>
              </a:rPr>
              <a:t>o</a:t>
            </a:r>
            <a:r>
              <a:rPr sz="2000" spc="-10" dirty="0">
                <a:solidFill>
                  <a:srgbClr val="001F5F"/>
                </a:solidFill>
                <a:latin typeface="Calibri"/>
                <a:cs typeface="Calibri"/>
              </a:rPr>
              <a:t>ur</a:t>
            </a:r>
            <a:r>
              <a:rPr sz="2000" spc="155" dirty="0">
                <a:solidFill>
                  <a:srgbClr val="001F5F"/>
                </a:solidFill>
                <a:latin typeface="Calibri"/>
                <a:cs typeface="Calibri"/>
              </a:rPr>
              <a:t> </a:t>
            </a:r>
            <a:r>
              <a:rPr sz="2000" spc="-35" dirty="0">
                <a:solidFill>
                  <a:srgbClr val="001F5F"/>
                </a:solidFill>
                <a:latin typeface="Calibri"/>
                <a:cs typeface="Calibri"/>
              </a:rPr>
              <a:t>r</a:t>
            </a:r>
            <a:r>
              <a:rPr sz="2000" spc="-20" dirty="0">
                <a:solidFill>
                  <a:srgbClr val="001F5F"/>
                </a:solidFill>
                <a:latin typeface="Calibri"/>
                <a:cs typeface="Calibri"/>
              </a:rPr>
              <a:t>é</a:t>
            </a:r>
            <a:r>
              <a:rPr sz="2000" spc="-10" dirty="0">
                <a:solidFill>
                  <a:srgbClr val="001F5F"/>
                </a:solidFill>
                <a:latin typeface="Calibri"/>
                <a:cs typeface="Calibri"/>
              </a:rPr>
              <a:t>al</a:t>
            </a:r>
            <a:r>
              <a:rPr sz="2000" spc="20" dirty="0">
                <a:solidFill>
                  <a:srgbClr val="001F5F"/>
                </a:solidFill>
                <a:latin typeface="Calibri"/>
                <a:cs typeface="Calibri"/>
              </a:rPr>
              <a:t>i</a:t>
            </a:r>
            <a:r>
              <a:rPr sz="2000" dirty="0">
                <a:solidFill>
                  <a:srgbClr val="001F5F"/>
                </a:solidFill>
                <a:latin typeface="Calibri"/>
                <a:cs typeface="Calibri"/>
              </a:rPr>
              <a:t>s</a:t>
            </a:r>
            <a:r>
              <a:rPr sz="2000" spc="-20" dirty="0">
                <a:solidFill>
                  <a:srgbClr val="001F5F"/>
                </a:solidFill>
                <a:latin typeface="Calibri"/>
                <a:cs typeface="Calibri"/>
              </a:rPr>
              <a:t>e</a:t>
            </a:r>
            <a:r>
              <a:rPr sz="2000" spc="-10" dirty="0">
                <a:solidFill>
                  <a:srgbClr val="001F5F"/>
                </a:solidFill>
                <a:latin typeface="Calibri"/>
                <a:cs typeface="Calibri"/>
              </a:rPr>
              <a:t>r</a:t>
            </a:r>
            <a:r>
              <a:rPr sz="2000" spc="150" dirty="0">
                <a:solidFill>
                  <a:srgbClr val="001F5F"/>
                </a:solidFill>
                <a:latin typeface="Calibri"/>
                <a:cs typeface="Calibri"/>
              </a:rPr>
              <a:t> </a:t>
            </a:r>
            <a:r>
              <a:rPr sz="2000" spc="-10" dirty="0">
                <a:solidFill>
                  <a:srgbClr val="001F5F"/>
                </a:solidFill>
                <a:latin typeface="Calibri"/>
                <a:cs typeface="Calibri"/>
              </a:rPr>
              <a:t>d</a:t>
            </a:r>
            <a:r>
              <a:rPr sz="2000" dirty="0">
                <a:solidFill>
                  <a:srgbClr val="001F5F"/>
                </a:solidFill>
                <a:latin typeface="Calibri"/>
                <a:cs typeface="Calibri"/>
              </a:rPr>
              <a:t>e</a:t>
            </a:r>
            <a:r>
              <a:rPr sz="2000" spc="-10" dirty="0">
                <a:solidFill>
                  <a:srgbClr val="001F5F"/>
                </a:solidFill>
                <a:latin typeface="Calibri"/>
                <a:cs typeface="Calibri"/>
              </a:rPr>
              <a:t>s</a:t>
            </a:r>
            <a:r>
              <a:rPr sz="2000" spc="-5" dirty="0">
                <a:solidFill>
                  <a:srgbClr val="001F5F"/>
                </a:solidFill>
                <a:latin typeface="Calibri"/>
                <a:cs typeface="Calibri"/>
              </a:rPr>
              <a:t> </a:t>
            </a:r>
            <a:r>
              <a:rPr sz="2000" spc="-45" dirty="0">
                <a:solidFill>
                  <a:srgbClr val="001F5F"/>
                </a:solidFill>
                <a:latin typeface="Calibri"/>
                <a:cs typeface="Calibri"/>
              </a:rPr>
              <a:t>e</a:t>
            </a:r>
            <a:r>
              <a:rPr sz="2000" spc="-60" dirty="0">
                <a:solidFill>
                  <a:srgbClr val="001F5F"/>
                </a:solidFill>
                <a:latin typeface="Calibri"/>
                <a:cs typeface="Calibri"/>
              </a:rPr>
              <a:t>x</a:t>
            </a:r>
            <a:r>
              <a:rPr sz="2000" spc="-15" dirty="0">
                <a:solidFill>
                  <a:srgbClr val="001F5F"/>
                </a:solidFill>
                <a:latin typeface="Calibri"/>
                <a:cs typeface="Calibri"/>
              </a:rPr>
              <a:t>am</a:t>
            </a:r>
            <a:r>
              <a:rPr sz="2000" spc="-25" dirty="0">
                <a:solidFill>
                  <a:srgbClr val="001F5F"/>
                </a:solidFill>
                <a:latin typeface="Calibri"/>
                <a:cs typeface="Calibri"/>
              </a:rPr>
              <a:t>e</a:t>
            </a:r>
            <a:r>
              <a:rPr sz="2000" spc="-10" dirty="0">
                <a:solidFill>
                  <a:srgbClr val="001F5F"/>
                </a:solidFill>
                <a:latin typeface="Calibri"/>
                <a:cs typeface="Calibri"/>
              </a:rPr>
              <a:t>ns</a:t>
            </a:r>
            <a:r>
              <a:rPr sz="2000" spc="70" dirty="0">
                <a:solidFill>
                  <a:srgbClr val="001F5F"/>
                </a:solidFill>
                <a:latin typeface="Calibri"/>
                <a:cs typeface="Calibri"/>
              </a:rPr>
              <a:t> </a:t>
            </a:r>
            <a:r>
              <a:rPr sz="2000" spc="-20" dirty="0">
                <a:solidFill>
                  <a:srgbClr val="001F5F"/>
                </a:solidFill>
                <a:latin typeface="Calibri"/>
                <a:cs typeface="Calibri"/>
              </a:rPr>
              <a:t>e</a:t>
            </a:r>
            <a:r>
              <a:rPr sz="2000" spc="-15" dirty="0">
                <a:solidFill>
                  <a:srgbClr val="001F5F"/>
                </a:solidFill>
                <a:latin typeface="Calibri"/>
                <a:cs typeface="Calibri"/>
              </a:rPr>
              <a:t>n</a:t>
            </a:r>
            <a:r>
              <a:rPr sz="2000" spc="10" dirty="0">
                <a:solidFill>
                  <a:srgbClr val="001F5F"/>
                </a:solidFill>
                <a:latin typeface="Calibri"/>
                <a:cs typeface="Calibri"/>
              </a:rPr>
              <a:t> </a:t>
            </a:r>
            <a:r>
              <a:rPr sz="2000" spc="-10" dirty="0">
                <a:solidFill>
                  <a:srgbClr val="001F5F"/>
                </a:solidFill>
                <a:latin typeface="Calibri"/>
                <a:cs typeface="Calibri"/>
              </a:rPr>
              <a:t>lab</a:t>
            </a:r>
            <a:r>
              <a:rPr sz="2000" spc="-20" dirty="0">
                <a:solidFill>
                  <a:srgbClr val="001F5F"/>
                </a:solidFill>
                <a:latin typeface="Calibri"/>
                <a:cs typeface="Calibri"/>
              </a:rPr>
              <a:t>o</a:t>
            </a:r>
            <a:r>
              <a:rPr sz="2000" spc="-55" dirty="0">
                <a:solidFill>
                  <a:srgbClr val="001F5F"/>
                </a:solidFill>
                <a:latin typeface="Calibri"/>
                <a:cs typeface="Calibri"/>
              </a:rPr>
              <a:t>r</a:t>
            </a:r>
            <a:r>
              <a:rPr sz="2000" spc="-30" dirty="0">
                <a:solidFill>
                  <a:srgbClr val="001F5F"/>
                </a:solidFill>
                <a:latin typeface="Calibri"/>
                <a:cs typeface="Calibri"/>
              </a:rPr>
              <a:t>at</a:t>
            </a:r>
            <a:r>
              <a:rPr sz="2000" spc="-15" dirty="0">
                <a:solidFill>
                  <a:srgbClr val="001F5F"/>
                </a:solidFill>
                <a:latin typeface="Calibri"/>
                <a:cs typeface="Calibri"/>
              </a:rPr>
              <a:t>oi</a:t>
            </a:r>
            <a:r>
              <a:rPr sz="2000" spc="-30" dirty="0">
                <a:solidFill>
                  <a:srgbClr val="001F5F"/>
                </a:solidFill>
                <a:latin typeface="Calibri"/>
                <a:cs typeface="Calibri"/>
              </a:rPr>
              <a:t>r</a:t>
            </a:r>
            <a:r>
              <a:rPr sz="2000" spc="-10" dirty="0">
                <a:solidFill>
                  <a:srgbClr val="001F5F"/>
                </a:solidFill>
                <a:latin typeface="Calibri"/>
                <a:cs typeface="Calibri"/>
              </a:rPr>
              <a:t>e.</a:t>
            </a:r>
            <a:endParaRPr sz="2000" dirty="0">
              <a:latin typeface="Calibri"/>
              <a:cs typeface="Calibri"/>
            </a:endParaRPr>
          </a:p>
          <a:p>
            <a:pPr marL="480695" algn="just">
              <a:spcBef>
                <a:spcPts val="480"/>
              </a:spcBef>
            </a:pPr>
            <a:r>
              <a:rPr sz="2000" spc="-10" dirty="0">
                <a:solidFill>
                  <a:srgbClr val="001F5F"/>
                </a:solidFill>
                <a:latin typeface="Calibri"/>
                <a:cs typeface="Calibri"/>
              </a:rPr>
              <a:t>Le</a:t>
            </a:r>
            <a:r>
              <a:rPr sz="2000" spc="-5" dirty="0">
                <a:solidFill>
                  <a:srgbClr val="001F5F"/>
                </a:solidFill>
                <a:latin typeface="Calibri"/>
                <a:cs typeface="Calibri"/>
              </a:rPr>
              <a:t> </a:t>
            </a:r>
            <a:r>
              <a:rPr sz="2000" spc="-10" dirty="0">
                <a:solidFill>
                  <a:srgbClr val="001F5F"/>
                </a:solidFill>
                <a:latin typeface="Calibri"/>
                <a:cs typeface="Calibri"/>
              </a:rPr>
              <a:t>diagn</a:t>
            </a:r>
            <a:r>
              <a:rPr sz="2000" spc="-15" dirty="0">
                <a:solidFill>
                  <a:srgbClr val="001F5F"/>
                </a:solidFill>
                <a:latin typeface="Calibri"/>
                <a:cs typeface="Calibri"/>
              </a:rPr>
              <a:t>o</a:t>
            </a:r>
            <a:r>
              <a:rPr sz="2000" spc="-50" dirty="0">
                <a:solidFill>
                  <a:srgbClr val="001F5F"/>
                </a:solidFill>
                <a:latin typeface="Calibri"/>
                <a:cs typeface="Calibri"/>
              </a:rPr>
              <a:t>s</a:t>
            </a:r>
            <a:r>
              <a:rPr sz="2000" spc="-10" dirty="0">
                <a:solidFill>
                  <a:srgbClr val="001F5F"/>
                </a:solidFill>
                <a:latin typeface="Calibri"/>
                <a:cs typeface="Calibri"/>
              </a:rPr>
              <a:t>tic</a:t>
            </a:r>
            <a:r>
              <a:rPr sz="2000" spc="40" dirty="0">
                <a:solidFill>
                  <a:srgbClr val="001F5F"/>
                </a:solidFill>
                <a:latin typeface="Calibri"/>
                <a:cs typeface="Calibri"/>
              </a:rPr>
              <a:t> </a:t>
            </a:r>
            <a:r>
              <a:rPr sz="2000" spc="-10" dirty="0">
                <a:solidFill>
                  <a:srgbClr val="001F5F"/>
                </a:solidFill>
                <a:latin typeface="Calibri"/>
                <a:cs typeface="Calibri"/>
              </a:rPr>
              <a:t>a</a:t>
            </a:r>
            <a:r>
              <a:rPr sz="2000" spc="5" dirty="0">
                <a:solidFill>
                  <a:srgbClr val="001F5F"/>
                </a:solidFill>
                <a:latin typeface="Calibri"/>
                <a:cs typeface="Calibri"/>
              </a:rPr>
              <a:t> </a:t>
            </a:r>
            <a:r>
              <a:rPr sz="2000" spc="-20" dirty="0">
                <a:solidFill>
                  <a:srgbClr val="001F5F"/>
                </a:solidFill>
                <a:latin typeface="Calibri"/>
                <a:cs typeface="Calibri"/>
              </a:rPr>
              <a:t>é</a:t>
            </a:r>
            <a:r>
              <a:rPr sz="2000" spc="-30" dirty="0">
                <a:solidFill>
                  <a:srgbClr val="001F5F"/>
                </a:solidFill>
                <a:latin typeface="Calibri"/>
                <a:cs typeface="Calibri"/>
              </a:rPr>
              <a:t>t</a:t>
            </a:r>
            <a:r>
              <a:rPr sz="2000" spc="-10" dirty="0">
                <a:solidFill>
                  <a:srgbClr val="001F5F"/>
                </a:solidFill>
                <a:latin typeface="Calibri"/>
                <a:cs typeface="Calibri"/>
              </a:rPr>
              <a:t>é</a:t>
            </a:r>
            <a:r>
              <a:rPr sz="2000" spc="20" dirty="0">
                <a:solidFill>
                  <a:srgbClr val="001F5F"/>
                </a:solidFill>
                <a:latin typeface="Calibri"/>
                <a:cs typeface="Calibri"/>
              </a:rPr>
              <a:t> </a:t>
            </a:r>
            <a:r>
              <a:rPr sz="2000" spc="-10" dirty="0">
                <a:solidFill>
                  <a:srgbClr val="001F5F"/>
                </a:solidFill>
                <a:latin typeface="Calibri"/>
                <a:cs typeface="Calibri"/>
              </a:rPr>
              <a:t>p</a:t>
            </a:r>
            <a:r>
              <a:rPr sz="2000" spc="-15" dirty="0">
                <a:solidFill>
                  <a:srgbClr val="001F5F"/>
                </a:solidFill>
                <a:latin typeface="Calibri"/>
                <a:cs typeface="Calibri"/>
              </a:rPr>
              <a:t>o</a:t>
            </a:r>
            <a:r>
              <a:rPr sz="2000" spc="-25" dirty="0">
                <a:solidFill>
                  <a:srgbClr val="001F5F"/>
                </a:solidFill>
                <a:latin typeface="Calibri"/>
                <a:cs typeface="Calibri"/>
              </a:rPr>
              <a:t>s</a:t>
            </a:r>
            <a:r>
              <a:rPr sz="2000" spc="-10" dirty="0">
                <a:solidFill>
                  <a:srgbClr val="001F5F"/>
                </a:solidFill>
                <a:latin typeface="Calibri"/>
                <a:cs typeface="Calibri"/>
              </a:rPr>
              <a:t>é</a:t>
            </a:r>
            <a:r>
              <a:rPr sz="2000" spc="25" dirty="0">
                <a:solidFill>
                  <a:srgbClr val="001F5F"/>
                </a:solidFill>
                <a:latin typeface="Calibri"/>
                <a:cs typeface="Calibri"/>
              </a:rPr>
              <a:t> </a:t>
            </a:r>
            <a:r>
              <a:rPr sz="2000" spc="-10" dirty="0">
                <a:solidFill>
                  <a:srgbClr val="001F5F"/>
                </a:solidFill>
                <a:latin typeface="Calibri"/>
                <a:cs typeface="Calibri"/>
              </a:rPr>
              <a:t>:</a:t>
            </a:r>
            <a:r>
              <a:rPr sz="2000" spc="-5" dirty="0">
                <a:solidFill>
                  <a:srgbClr val="001F5F"/>
                </a:solidFill>
                <a:latin typeface="Calibri"/>
                <a:cs typeface="Calibri"/>
              </a:rPr>
              <a:t> </a:t>
            </a:r>
            <a:r>
              <a:rPr sz="2000" spc="-10" dirty="0">
                <a:solidFill>
                  <a:srgbClr val="001F5F"/>
                </a:solidFill>
                <a:latin typeface="Calibri"/>
                <a:cs typeface="Calibri"/>
              </a:rPr>
              <a:t>i</a:t>
            </a:r>
            <a:r>
              <a:rPr sz="2000" spc="-5" dirty="0">
                <a:solidFill>
                  <a:srgbClr val="001F5F"/>
                </a:solidFill>
                <a:latin typeface="Calibri"/>
                <a:cs typeface="Calibri"/>
              </a:rPr>
              <a:t>l</a:t>
            </a:r>
            <a:r>
              <a:rPr sz="2000" dirty="0">
                <a:solidFill>
                  <a:srgbClr val="001F5F"/>
                </a:solidFill>
                <a:latin typeface="Calibri"/>
                <a:cs typeface="Calibri"/>
              </a:rPr>
              <a:t> </a:t>
            </a:r>
            <a:r>
              <a:rPr sz="2000" spc="-2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a:t>
            </a:r>
            <a:r>
              <a:rPr sz="2000" spc="55" dirty="0">
                <a:solidFill>
                  <a:srgbClr val="001F5F"/>
                </a:solidFill>
                <a:latin typeface="Calibri"/>
                <a:cs typeface="Calibri"/>
              </a:rPr>
              <a:t> </a:t>
            </a:r>
            <a:r>
              <a:rPr sz="2000" spc="-25" dirty="0">
                <a:solidFill>
                  <a:srgbClr val="001F5F"/>
                </a:solidFill>
                <a:latin typeface="Calibri"/>
                <a:cs typeface="Calibri"/>
              </a:rPr>
              <a:t>s</a:t>
            </a:r>
            <a:r>
              <a:rPr sz="2000" spc="-20" dirty="0">
                <a:solidFill>
                  <a:srgbClr val="001F5F"/>
                </a:solidFill>
                <a:latin typeface="Calibri"/>
                <a:cs typeface="Calibri"/>
              </a:rPr>
              <a:t>é</a:t>
            </a:r>
            <a:r>
              <a:rPr sz="2000" spc="-35" dirty="0">
                <a:solidFill>
                  <a:srgbClr val="001F5F"/>
                </a:solidFill>
                <a:latin typeface="Calibri"/>
                <a:cs typeface="Calibri"/>
              </a:rPr>
              <a:t>r</a:t>
            </a:r>
            <a:r>
              <a:rPr sz="2000" spc="-15" dirty="0">
                <a:solidFill>
                  <a:srgbClr val="001F5F"/>
                </a:solidFill>
                <a:latin typeface="Calibri"/>
                <a:cs typeface="Calibri"/>
              </a:rPr>
              <a:t>o</a:t>
            </a:r>
            <a:r>
              <a:rPr sz="2000" spc="-10" dirty="0">
                <a:solidFill>
                  <a:srgbClr val="001F5F"/>
                </a:solidFill>
                <a:latin typeface="Calibri"/>
                <a:cs typeface="Calibri"/>
              </a:rPr>
              <a:t>p</a:t>
            </a:r>
            <a:r>
              <a:rPr sz="2000" spc="-15" dirty="0">
                <a:solidFill>
                  <a:srgbClr val="001F5F"/>
                </a:solidFill>
                <a:latin typeface="Calibri"/>
                <a:cs typeface="Calibri"/>
              </a:rPr>
              <a:t>o</a:t>
            </a:r>
            <a:r>
              <a:rPr sz="2000" spc="-25" dirty="0">
                <a:solidFill>
                  <a:srgbClr val="001F5F"/>
                </a:solidFill>
                <a:latin typeface="Calibri"/>
                <a:cs typeface="Calibri"/>
              </a:rPr>
              <a:t>s</a:t>
            </a:r>
            <a:r>
              <a:rPr sz="2000" spc="-10" dirty="0">
                <a:solidFill>
                  <a:srgbClr val="001F5F"/>
                </a:solidFill>
                <a:latin typeface="Calibri"/>
                <a:cs typeface="Calibri"/>
              </a:rPr>
              <a:t>iti</a:t>
            </a:r>
            <a:r>
              <a:rPr sz="2000" spc="-155" dirty="0">
                <a:solidFill>
                  <a:srgbClr val="001F5F"/>
                </a:solidFill>
                <a:latin typeface="Calibri"/>
                <a:cs typeface="Calibri"/>
              </a:rPr>
              <a:t>f</a:t>
            </a:r>
            <a:r>
              <a:rPr sz="2000" spc="-5" dirty="0">
                <a:solidFill>
                  <a:srgbClr val="001F5F"/>
                </a:solidFill>
                <a:latin typeface="Calibri"/>
                <a:cs typeface="Calibri"/>
              </a:rPr>
              <a:t>.</a:t>
            </a:r>
            <a:endParaRPr sz="2000" dirty="0">
              <a:latin typeface="Calibri"/>
              <a:cs typeface="Calibri"/>
            </a:endParaRPr>
          </a:p>
          <a:p>
            <a:pPr marL="480695" marR="5080" algn="just">
              <a:spcBef>
                <a:spcPts val="480"/>
              </a:spcBef>
            </a:pPr>
            <a:r>
              <a:rPr sz="2000" spc="-5" dirty="0">
                <a:solidFill>
                  <a:srgbClr val="001F5F"/>
                </a:solidFill>
                <a:latin typeface="Calibri"/>
                <a:cs typeface="Calibri"/>
              </a:rPr>
              <a:t>Il  </a:t>
            </a:r>
            <a:r>
              <a:rPr sz="2000" spc="200" dirty="0">
                <a:solidFill>
                  <a:srgbClr val="001F5F"/>
                </a:solidFill>
                <a:latin typeface="Calibri"/>
                <a:cs typeface="Calibri"/>
              </a:rPr>
              <a:t> </a:t>
            </a:r>
            <a:r>
              <a:rPr sz="2000" spc="-50" dirty="0">
                <a:solidFill>
                  <a:srgbClr val="001F5F"/>
                </a:solidFill>
                <a:latin typeface="Calibri"/>
                <a:cs typeface="Calibri"/>
              </a:rPr>
              <a:t>v</a:t>
            </a:r>
            <a:r>
              <a:rPr sz="2000" spc="-20" dirty="0">
                <a:solidFill>
                  <a:srgbClr val="001F5F"/>
                </a:solidFill>
                <a:latin typeface="Calibri"/>
                <a:cs typeface="Calibri"/>
              </a:rPr>
              <a:t>o</a:t>
            </a:r>
            <a:r>
              <a:rPr sz="2000" spc="-5" dirty="0">
                <a:solidFill>
                  <a:srgbClr val="001F5F"/>
                </a:solidFill>
                <a:latin typeface="Calibri"/>
                <a:cs typeface="Calibri"/>
              </a:rPr>
              <a:t>u</a:t>
            </a:r>
            <a:r>
              <a:rPr sz="2000" spc="-10" dirty="0">
                <a:solidFill>
                  <a:srgbClr val="001F5F"/>
                </a:solidFill>
                <a:latin typeface="Calibri"/>
                <a:cs typeface="Calibri"/>
              </a:rPr>
              <a:t>s</a:t>
            </a:r>
            <a:r>
              <a:rPr sz="2000" dirty="0">
                <a:solidFill>
                  <a:srgbClr val="001F5F"/>
                </a:solidFill>
                <a:latin typeface="Calibri"/>
                <a:cs typeface="Calibri"/>
              </a:rPr>
              <a:t>  </a:t>
            </a:r>
            <a:r>
              <a:rPr sz="2000" spc="195" dirty="0">
                <a:solidFill>
                  <a:srgbClr val="001F5F"/>
                </a:solidFill>
                <a:latin typeface="Calibri"/>
                <a:cs typeface="Calibri"/>
              </a:rPr>
              <a:t> </a:t>
            </a:r>
            <a:r>
              <a:rPr sz="2000" spc="-10" dirty="0">
                <a:solidFill>
                  <a:srgbClr val="001F5F"/>
                </a:solidFill>
                <a:latin typeface="Calibri"/>
                <a:cs typeface="Calibri"/>
              </a:rPr>
              <a:t>dit</a:t>
            </a:r>
            <a:r>
              <a:rPr sz="2000" dirty="0">
                <a:solidFill>
                  <a:srgbClr val="001F5F"/>
                </a:solidFill>
                <a:latin typeface="Calibri"/>
                <a:cs typeface="Calibri"/>
              </a:rPr>
              <a:t>  </a:t>
            </a:r>
            <a:r>
              <a:rPr sz="2000" spc="210" dirty="0">
                <a:solidFill>
                  <a:srgbClr val="001F5F"/>
                </a:solidFill>
                <a:latin typeface="Calibri"/>
                <a:cs typeface="Calibri"/>
              </a:rPr>
              <a:t> </a:t>
            </a:r>
            <a:r>
              <a:rPr sz="2000" spc="-10" dirty="0">
                <a:solidFill>
                  <a:srgbClr val="001F5F"/>
                </a:solidFill>
                <a:latin typeface="Calibri"/>
                <a:cs typeface="Calibri"/>
              </a:rPr>
              <a:t>qu</a:t>
            </a:r>
            <a:r>
              <a:rPr sz="2000" dirty="0">
                <a:solidFill>
                  <a:srgbClr val="001F5F"/>
                </a:solidFill>
                <a:latin typeface="Calibri"/>
                <a:cs typeface="Calibri"/>
              </a:rPr>
              <a:t>’il  </a:t>
            </a:r>
            <a:r>
              <a:rPr sz="2000" spc="204" dirty="0">
                <a:solidFill>
                  <a:srgbClr val="001F5F"/>
                </a:solidFill>
                <a:latin typeface="Calibri"/>
                <a:cs typeface="Calibri"/>
              </a:rPr>
              <a:t> </a:t>
            </a:r>
            <a:r>
              <a:rPr sz="2000" dirty="0">
                <a:solidFill>
                  <a:srgbClr val="001F5F"/>
                </a:solidFill>
                <a:latin typeface="Calibri"/>
                <a:cs typeface="Calibri"/>
              </a:rPr>
              <a:t>e</a:t>
            </a:r>
            <a:r>
              <a:rPr sz="2000" spc="-50" dirty="0">
                <a:solidFill>
                  <a:srgbClr val="001F5F"/>
                </a:solidFill>
                <a:latin typeface="Calibri"/>
                <a:cs typeface="Calibri"/>
              </a:rPr>
              <a:t>s</a:t>
            </a:r>
            <a:r>
              <a:rPr sz="2000" spc="-10" dirty="0">
                <a:solidFill>
                  <a:srgbClr val="001F5F"/>
                </a:solidFill>
                <a:latin typeface="Calibri"/>
                <a:cs typeface="Calibri"/>
              </a:rPr>
              <a:t>t</a:t>
            </a:r>
            <a:r>
              <a:rPr sz="2000" dirty="0">
                <a:solidFill>
                  <a:srgbClr val="001F5F"/>
                </a:solidFill>
                <a:latin typeface="Calibri"/>
                <a:cs typeface="Calibri"/>
              </a:rPr>
              <a:t>  </a:t>
            </a:r>
            <a:r>
              <a:rPr sz="2000" spc="210" dirty="0">
                <a:solidFill>
                  <a:srgbClr val="001F5F"/>
                </a:solidFill>
                <a:latin typeface="Calibri"/>
                <a:cs typeface="Calibri"/>
              </a:rPr>
              <a:t> </a:t>
            </a:r>
            <a:r>
              <a:rPr sz="2000" spc="-10" dirty="0">
                <a:solidFill>
                  <a:srgbClr val="001F5F"/>
                </a:solidFill>
                <a:latin typeface="Calibri"/>
                <a:cs typeface="Calibri"/>
              </a:rPr>
              <a:t>a</a:t>
            </a:r>
            <a:r>
              <a:rPr sz="2000" spc="-5" dirty="0">
                <a:solidFill>
                  <a:srgbClr val="001F5F"/>
                </a:solidFill>
                <a:latin typeface="Calibri"/>
                <a:cs typeface="Calibri"/>
              </a:rPr>
              <a:t>b</a:t>
            </a:r>
            <a:r>
              <a:rPr sz="2000" spc="15" dirty="0">
                <a:solidFill>
                  <a:srgbClr val="001F5F"/>
                </a:solidFill>
                <a:latin typeface="Calibri"/>
                <a:cs typeface="Calibri"/>
              </a:rPr>
              <a:t>a</a:t>
            </a:r>
            <a:r>
              <a:rPr sz="2000" spc="-5" dirty="0">
                <a:solidFill>
                  <a:srgbClr val="001F5F"/>
                </a:solidFill>
                <a:latin typeface="Calibri"/>
                <a:cs typeface="Calibri"/>
              </a:rPr>
              <a:t>s</a:t>
            </a:r>
            <a:r>
              <a:rPr sz="2000" spc="-20" dirty="0">
                <a:solidFill>
                  <a:srgbClr val="001F5F"/>
                </a:solidFill>
                <a:latin typeface="Calibri"/>
                <a:cs typeface="Calibri"/>
              </a:rPr>
              <a:t>o</a:t>
            </a:r>
            <a:r>
              <a:rPr sz="2000" spc="-5" dirty="0">
                <a:solidFill>
                  <a:srgbClr val="001F5F"/>
                </a:solidFill>
                <a:latin typeface="Calibri"/>
                <a:cs typeface="Calibri"/>
              </a:rPr>
              <a:t>u</a:t>
            </a:r>
            <a:r>
              <a:rPr sz="2000" spc="-35" dirty="0">
                <a:solidFill>
                  <a:srgbClr val="001F5F"/>
                </a:solidFill>
                <a:latin typeface="Calibri"/>
                <a:cs typeface="Calibri"/>
              </a:rPr>
              <a:t>r</a:t>
            </a:r>
            <a:r>
              <a:rPr sz="2000" spc="-10" dirty="0">
                <a:solidFill>
                  <a:srgbClr val="001F5F"/>
                </a:solidFill>
                <a:latin typeface="Calibri"/>
                <a:cs typeface="Calibri"/>
              </a:rPr>
              <a:t>d</a:t>
            </a:r>
            <a:r>
              <a:rPr sz="2000" spc="-5" dirty="0">
                <a:solidFill>
                  <a:srgbClr val="001F5F"/>
                </a:solidFill>
                <a:latin typeface="Calibri"/>
                <a:cs typeface="Calibri"/>
              </a:rPr>
              <a:t>i</a:t>
            </a:r>
            <a:r>
              <a:rPr sz="2000" dirty="0">
                <a:solidFill>
                  <a:srgbClr val="001F5F"/>
                </a:solidFill>
                <a:latin typeface="Calibri"/>
                <a:cs typeface="Calibri"/>
              </a:rPr>
              <a:t>  </a:t>
            </a:r>
            <a:r>
              <a:rPr sz="2000" spc="215" dirty="0">
                <a:solidFill>
                  <a:srgbClr val="001F5F"/>
                </a:solidFill>
                <a:latin typeface="Calibri"/>
                <a:cs typeface="Calibri"/>
              </a:rPr>
              <a:t> </a:t>
            </a:r>
            <a:r>
              <a:rPr sz="2000" spc="-10" dirty="0">
                <a:solidFill>
                  <a:srgbClr val="001F5F"/>
                </a:solidFill>
                <a:latin typeface="Calibri"/>
                <a:cs typeface="Calibri"/>
              </a:rPr>
              <a:t>par</a:t>
            </a:r>
            <a:r>
              <a:rPr sz="2000" dirty="0">
                <a:solidFill>
                  <a:srgbClr val="001F5F"/>
                </a:solidFill>
                <a:latin typeface="Calibri"/>
                <a:cs typeface="Calibri"/>
              </a:rPr>
              <a:t>  </a:t>
            </a:r>
            <a:r>
              <a:rPr sz="2000" spc="215" dirty="0">
                <a:solidFill>
                  <a:srgbClr val="001F5F"/>
                </a:solidFill>
                <a:latin typeface="Calibri"/>
                <a:cs typeface="Calibri"/>
              </a:rPr>
              <a:t> </a:t>
            </a:r>
            <a:r>
              <a:rPr sz="2000" spc="-15" dirty="0">
                <a:solidFill>
                  <a:srgbClr val="001F5F"/>
                </a:solidFill>
                <a:latin typeface="Calibri"/>
                <a:cs typeface="Calibri"/>
              </a:rPr>
              <a:t>la</a:t>
            </a:r>
            <a:r>
              <a:rPr sz="2000" spc="-10" dirty="0">
                <a:solidFill>
                  <a:srgbClr val="001F5F"/>
                </a:solidFill>
                <a:latin typeface="Calibri"/>
                <a:cs typeface="Calibri"/>
              </a:rPr>
              <a:t> n</a:t>
            </a:r>
            <a:r>
              <a:rPr sz="2000" spc="-15" dirty="0">
                <a:solidFill>
                  <a:srgbClr val="001F5F"/>
                </a:solidFill>
                <a:latin typeface="Calibri"/>
                <a:cs typeface="Calibri"/>
              </a:rPr>
              <a:t>o</a:t>
            </a:r>
            <a:r>
              <a:rPr sz="2000" spc="-10" dirty="0">
                <a:solidFill>
                  <a:srgbClr val="001F5F"/>
                </a:solidFill>
                <a:latin typeface="Calibri"/>
                <a:cs typeface="Calibri"/>
              </a:rPr>
              <a:t>u</a:t>
            </a:r>
            <a:r>
              <a:rPr sz="2000" spc="-50" dirty="0">
                <a:solidFill>
                  <a:srgbClr val="001F5F"/>
                </a:solidFill>
                <a:latin typeface="Calibri"/>
                <a:cs typeface="Calibri"/>
              </a:rPr>
              <a:t>v</a:t>
            </a:r>
            <a:r>
              <a:rPr sz="2000" spc="-20" dirty="0">
                <a:solidFill>
                  <a:srgbClr val="001F5F"/>
                </a:solidFill>
                <a:latin typeface="Calibri"/>
                <a:cs typeface="Calibri"/>
              </a:rPr>
              <a:t>e</a:t>
            </a:r>
            <a:r>
              <a:rPr sz="2000" spc="-5" dirty="0">
                <a:solidFill>
                  <a:srgbClr val="001F5F"/>
                </a:solidFill>
                <a:latin typeface="Calibri"/>
                <a:cs typeface="Calibri"/>
              </a:rPr>
              <a:t>l</a:t>
            </a:r>
            <a:r>
              <a:rPr sz="2000" spc="5" dirty="0">
                <a:solidFill>
                  <a:srgbClr val="001F5F"/>
                </a:solidFill>
                <a:latin typeface="Calibri"/>
                <a:cs typeface="Calibri"/>
              </a:rPr>
              <a:t>l</a:t>
            </a:r>
            <a:r>
              <a:rPr sz="2000" spc="-10" dirty="0">
                <a:solidFill>
                  <a:srgbClr val="001F5F"/>
                </a:solidFill>
                <a:latin typeface="Calibri"/>
                <a:cs typeface="Calibri"/>
              </a:rPr>
              <a:t>e.</a:t>
            </a:r>
            <a:r>
              <a:rPr sz="2000" spc="50" dirty="0">
                <a:solidFill>
                  <a:srgbClr val="001F5F"/>
                </a:solidFill>
                <a:latin typeface="Calibri"/>
                <a:cs typeface="Calibri"/>
              </a:rPr>
              <a:t> </a:t>
            </a:r>
            <a:r>
              <a:rPr sz="2000" spc="-15" dirty="0">
                <a:solidFill>
                  <a:srgbClr val="001F5F"/>
                </a:solidFill>
                <a:latin typeface="Calibri"/>
                <a:cs typeface="Calibri"/>
              </a:rPr>
              <a:t>Son</a:t>
            </a:r>
            <a:r>
              <a:rPr sz="2000" spc="65" dirty="0">
                <a:solidFill>
                  <a:srgbClr val="001F5F"/>
                </a:solidFill>
                <a:latin typeface="Calibri"/>
                <a:cs typeface="Calibri"/>
              </a:rPr>
              <a:t> </a:t>
            </a:r>
            <a:r>
              <a:rPr sz="2000" spc="-25" dirty="0">
                <a:solidFill>
                  <a:srgbClr val="001F5F"/>
                </a:solidFill>
                <a:latin typeface="Calibri"/>
                <a:cs typeface="Calibri"/>
              </a:rPr>
              <a:t>mé</a:t>
            </a:r>
            <a:r>
              <a:rPr sz="2000" spc="-10" dirty="0">
                <a:solidFill>
                  <a:srgbClr val="001F5F"/>
                </a:solidFill>
                <a:latin typeface="Calibri"/>
                <a:cs typeface="Calibri"/>
              </a:rPr>
              <a:t>d</a:t>
            </a:r>
            <a:r>
              <a:rPr sz="2000" dirty="0">
                <a:solidFill>
                  <a:srgbClr val="001F5F"/>
                </a:solidFill>
                <a:latin typeface="Calibri"/>
                <a:cs typeface="Calibri"/>
              </a:rPr>
              <a:t>e</a:t>
            </a:r>
            <a:r>
              <a:rPr sz="2000" spc="-10" dirty="0">
                <a:solidFill>
                  <a:srgbClr val="001F5F"/>
                </a:solidFill>
                <a:latin typeface="Calibri"/>
                <a:cs typeface="Calibri"/>
              </a:rPr>
              <a:t>cin</a:t>
            </a:r>
            <a:r>
              <a:rPr sz="2000" spc="60" dirty="0">
                <a:solidFill>
                  <a:srgbClr val="001F5F"/>
                </a:solidFill>
                <a:latin typeface="Calibri"/>
                <a:cs typeface="Calibri"/>
              </a:rPr>
              <a:t> </a:t>
            </a:r>
            <a:r>
              <a:rPr sz="2000" spc="-10" dirty="0">
                <a:solidFill>
                  <a:srgbClr val="001F5F"/>
                </a:solidFill>
                <a:latin typeface="Calibri"/>
                <a:cs typeface="Calibri"/>
              </a:rPr>
              <a:t>t</a:t>
            </a:r>
            <a:r>
              <a:rPr sz="2000" spc="-55" dirty="0">
                <a:solidFill>
                  <a:srgbClr val="001F5F"/>
                </a:solidFill>
                <a:latin typeface="Calibri"/>
                <a:cs typeface="Calibri"/>
              </a:rPr>
              <a:t>r</a:t>
            </a:r>
            <a:r>
              <a:rPr sz="2000" spc="-10" dirty="0">
                <a:solidFill>
                  <a:srgbClr val="001F5F"/>
                </a:solidFill>
                <a:latin typeface="Calibri"/>
                <a:cs typeface="Calibri"/>
              </a:rPr>
              <a:t>ai</a:t>
            </a:r>
            <a:r>
              <a:rPr sz="2000" spc="-25" dirty="0">
                <a:solidFill>
                  <a:srgbClr val="001F5F"/>
                </a:solidFill>
                <a:latin typeface="Calibri"/>
                <a:cs typeface="Calibri"/>
              </a:rPr>
              <a:t>t</a:t>
            </a:r>
            <a:r>
              <a:rPr sz="2000" spc="-10" dirty="0">
                <a:solidFill>
                  <a:srgbClr val="001F5F"/>
                </a:solidFill>
                <a:latin typeface="Calibri"/>
                <a:cs typeface="Calibri"/>
              </a:rPr>
              <a:t>a</a:t>
            </a:r>
            <a:r>
              <a:rPr sz="2000" spc="-5" dirty="0">
                <a:solidFill>
                  <a:srgbClr val="001F5F"/>
                </a:solidFill>
                <a:latin typeface="Calibri"/>
                <a:cs typeface="Calibri"/>
              </a:rPr>
              <a:t>n</a:t>
            </a:r>
            <a:r>
              <a:rPr sz="2000" spc="-10" dirty="0">
                <a:solidFill>
                  <a:srgbClr val="001F5F"/>
                </a:solidFill>
                <a:latin typeface="Calibri"/>
                <a:cs typeface="Calibri"/>
              </a:rPr>
              <a:t>t</a:t>
            </a:r>
            <a:r>
              <a:rPr sz="2000" spc="55" dirty="0">
                <a:solidFill>
                  <a:srgbClr val="001F5F"/>
                </a:solidFill>
                <a:latin typeface="Calibri"/>
                <a:cs typeface="Calibri"/>
              </a:rPr>
              <a:t> </a:t>
            </a:r>
            <a:r>
              <a:rPr sz="2000" spc="-10" dirty="0">
                <a:solidFill>
                  <a:srgbClr val="001F5F"/>
                </a:solidFill>
                <a:latin typeface="Calibri"/>
                <a:cs typeface="Calibri"/>
              </a:rPr>
              <a:t>a</a:t>
            </a:r>
            <a:r>
              <a:rPr sz="2000" spc="55" dirty="0">
                <a:solidFill>
                  <a:srgbClr val="001F5F"/>
                </a:solidFill>
                <a:latin typeface="Calibri"/>
                <a:cs typeface="Calibri"/>
              </a:rPr>
              <a:t> </a:t>
            </a:r>
            <a:r>
              <a:rPr sz="2000" spc="-40" dirty="0">
                <a:solidFill>
                  <a:srgbClr val="001F5F"/>
                </a:solidFill>
                <a:latin typeface="Calibri"/>
                <a:cs typeface="Calibri"/>
              </a:rPr>
              <a:t>c</a:t>
            </a:r>
            <a:r>
              <a:rPr sz="2000" spc="-15" dirty="0">
                <a:solidFill>
                  <a:srgbClr val="001F5F"/>
                </a:solidFill>
                <a:latin typeface="Calibri"/>
                <a:cs typeface="Calibri"/>
              </a:rPr>
              <a:t>o</a:t>
            </a:r>
            <a:r>
              <a:rPr sz="2000" spc="-30" dirty="0">
                <a:solidFill>
                  <a:srgbClr val="001F5F"/>
                </a:solidFill>
                <a:latin typeface="Calibri"/>
                <a:cs typeface="Calibri"/>
              </a:rPr>
              <a:t>nt</a:t>
            </a:r>
            <a:r>
              <a:rPr sz="2000" spc="-10" dirty="0">
                <a:solidFill>
                  <a:srgbClr val="001F5F"/>
                </a:solidFill>
                <a:latin typeface="Calibri"/>
                <a:cs typeface="Calibri"/>
              </a:rPr>
              <a:t>ac</a:t>
            </a:r>
            <a:r>
              <a:rPr sz="2000" spc="-30" dirty="0">
                <a:solidFill>
                  <a:srgbClr val="001F5F"/>
                </a:solidFill>
                <a:latin typeface="Calibri"/>
                <a:cs typeface="Calibri"/>
              </a:rPr>
              <a:t>t</a:t>
            </a:r>
            <a:r>
              <a:rPr sz="2000" spc="-10" dirty="0">
                <a:solidFill>
                  <a:srgbClr val="001F5F"/>
                </a:solidFill>
                <a:latin typeface="Calibri"/>
                <a:cs typeface="Calibri"/>
              </a:rPr>
              <a:t>é</a:t>
            </a:r>
            <a:r>
              <a:rPr sz="2000" spc="50" dirty="0">
                <a:solidFill>
                  <a:srgbClr val="001F5F"/>
                </a:solidFill>
                <a:latin typeface="Calibri"/>
                <a:cs typeface="Calibri"/>
              </a:rPr>
              <a:t> </a:t>
            </a:r>
            <a:r>
              <a:rPr sz="2000" spc="5" dirty="0">
                <a:solidFill>
                  <a:srgbClr val="001F5F"/>
                </a:solidFill>
                <a:latin typeface="Calibri"/>
                <a:cs typeface="Calibri"/>
              </a:rPr>
              <a:t>le</a:t>
            </a:r>
            <a:r>
              <a:rPr sz="2000" spc="10" dirty="0">
                <a:solidFill>
                  <a:srgbClr val="001F5F"/>
                </a:solidFill>
                <a:latin typeface="Calibri"/>
                <a:cs typeface="Calibri"/>
              </a:rPr>
              <a:t> </a:t>
            </a:r>
            <a:r>
              <a:rPr sz="2000" spc="-25" dirty="0">
                <a:solidFill>
                  <a:srgbClr val="001F5F"/>
                </a:solidFill>
                <a:latin typeface="Calibri"/>
                <a:cs typeface="Calibri"/>
              </a:rPr>
              <a:t>s</a:t>
            </a:r>
            <a:r>
              <a:rPr sz="2000" spc="-20" dirty="0">
                <a:solidFill>
                  <a:srgbClr val="001F5F"/>
                </a:solidFill>
                <a:latin typeface="Calibri"/>
                <a:cs typeface="Calibri"/>
              </a:rPr>
              <a:t>e</a:t>
            </a:r>
            <a:r>
              <a:rPr sz="2000" spc="30" dirty="0">
                <a:solidFill>
                  <a:srgbClr val="001F5F"/>
                </a:solidFill>
                <a:latin typeface="Calibri"/>
                <a:cs typeface="Calibri"/>
              </a:rPr>
              <a:t>r</a:t>
            </a:r>
            <a:r>
              <a:rPr sz="2000" spc="-25" dirty="0">
                <a:solidFill>
                  <a:srgbClr val="001F5F"/>
                </a:solidFill>
                <a:latin typeface="Calibri"/>
                <a:cs typeface="Calibri"/>
              </a:rPr>
              <a:t>v</a:t>
            </a:r>
            <a:r>
              <a:rPr sz="2000" spc="10" dirty="0">
                <a:solidFill>
                  <a:srgbClr val="001F5F"/>
                </a:solidFill>
                <a:latin typeface="Calibri"/>
                <a:cs typeface="Calibri"/>
              </a:rPr>
              <a:t>i</a:t>
            </a:r>
            <a:r>
              <a:rPr sz="2000" spc="-10" dirty="0">
                <a:solidFill>
                  <a:srgbClr val="001F5F"/>
                </a:solidFill>
                <a:latin typeface="Calibri"/>
                <a:cs typeface="Calibri"/>
              </a:rPr>
              <a:t>ce</a:t>
            </a:r>
            <a:r>
              <a:rPr sz="2000" spc="114" dirty="0">
                <a:solidFill>
                  <a:srgbClr val="001F5F"/>
                </a:solidFill>
                <a:latin typeface="Calibri"/>
                <a:cs typeface="Calibri"/>
              </a:rPr>
              <a:t> </a:t>
            </a:r>
            <a:r>
              <a:rPr sz="2000" spc="-10" dirty="0">
                <a:solidFill>
                  <a:srgbClr val="001F5F"/>
                </a:solidFill>
                <a:latin typeface="Calibri"/>
                <a:cs typeface="Calibri"/>
              </a:rPr>
              <a:t>de</a:t>
            </a:r>
            <a:r>
              <a:rPr sz="2000" spc="114" dirty="0">
                <a:solidFill>
                  <a:srgbClr val="001F5F"/>
                </a:solidFill>
                <a:latin typeface="Calibri"/>
                <a:cs typeface="Calibri"/>
              </a:rPr>
              <a:t> </a:t>
            </a:r>
            <a:r>
              <a:rPr sz="2000" spc="-15" dirty="0">
                <a:solidFill>
                  <a:srgbClr val="001F5F"/>
                </a:solidFill>
                <a:latin typeface="Calibri"/>
                <a:cs typeface="Calibri"/>
              </a:rPr>
              <a:t>Mala</a:t>
            </a:r>
            <a:r>
              <a:rPr sz="2000" spc="-5" dirty="0">
                <a:solidFill>
                  <a:srgbClr val="001F5F"/>
                </a:solidFill>
                <a:latin typeface="Calibri"/>
                <a:cs typeface="Calibri"/>
              </a:rPr>
              <a:t>d</a:t>
            </a:r>
            <a:r>
              <a:rPr sz="2000" spc="10" dirty="0">
                <a:solidFill>
                  <a:srgbClr val="001F5F"/>
                </a:solidFill>
                <a:latin typeface="Calibri"/>
                <a:cs typeface="Calibri"/>
              </a:rPr>
              <a:t>i</a:t>
            </a:r>
            <a:r>
              <a:rPr sz="2000" dirty="0">
                <a:solidFill>
                  <a:srgbClr val="001F5F"/>
                </a:solidFill>
                <a:latin typeface="Calibri"/>
                <a:cs typeface="Calibri"/>
              </a:rPr>
              <a:t>e</a:t>
            </a:r>
            <a:r>
              <a:rPr sz="2000" spc="-10" dirty="0">
                <a:solidFill>
                  <a:srgbClr val="001F5F"/>
                </a:solidFill>
                <a:latin typeface="Calibri"/>
                <a:cs typeface="Calibri"/>
              </a:rPr>
              <a:t>s</a:t>
            </a:r>
            <a:r>
              <a:rPr sz="2000" spc="120" dirty="0">
                <a:solidFill>
                  <a:srgbClr val="001F5F"/>
                </a:solidFill>
                <a:latin typeface="Calibri"/>
                <a:cs typeface="Calibri"/>
              </a:rPr>
              <a:t> </a:t>
            </a:r>
            <a:r>
              <a:rPr sz="2000" spc="-5" dirty="0">
                <a:solidFill>
                  <a:srgbClr val="001F5F"/>
                </a:solidFill>
                <a:latin typeface="Calibri"/>
                <a:cs typeface="Calibri"/>
              </a:rPr>
              <a:t>I</a:t>
            </a:r>
            <a:r>
              <a:rPr sz="2000" spc="-10" dirty="0">
                <a:solidFill>
                  <a:srgbClr val="001F5F"/>
                </a:solidFill>
                <a:latin typeface="Calibri"/>
                <a:cs typeface="Calibri"/>
              </a:rPr>
              <a:t>n</a:t>
            </a:r>
            <a:r>
              <a:rPr sz="2000" spc="-70" dirty="0">
                <a:solidFill>
                  <a:srgbClr val="001F5F"/>
                </a:solidFill>
                <a:latin typeface="Calibri"/>
                <a:cs typeface="Calibri"/>
              </a:rPr>
              <a:t>f</a:t>
            </a:r>
            <a:r>
              <a:rPr sz="2000" spc="-20" dirty="0">
                <a:solidFill>
                  <a:srgbClr val="001F5F"/>
                </a:solidFill>
                <a:latin typeface="Calibri"/>
                <a:cs typeface="Calibri"/>
              </a:rPr>
              <a:t>e</a:t>
            </a:r>
            <a:r>
              <a:rPr sz="2000" spc="-10" dirty="0">
                <a:solidFill>
                  <a:srgbClr val="001F5F"/>
                </a:solidFill>
                <a:latin typeface="Calibri"/>
                <a:cs typeface="Calibri"/>
              </a:rPr>
              <a:t>ct</a:t>
            </a:r>
            <a:r>
              <a:rPr sz="2000" spc="10" dirty="0">
                <a:solidFill>
                  <a:srgbClr val="001F5F"/>
                </a:solidFill>
                <a:latin typeface="Calibri"/>
                <a:cs typeface="Calibri"/>
              </a:rPr>
              <a:t>i</a:t>
            </a:r>
            <a:r>
              <a:rPr sz="2000" spc="-20" dirty="0">
                <a:solidFill>
                  <a:srgbClr val="001F5F"/>
                </a:solidFill>
                <a:latin typeface="Calibri"/>
                <a:cs typeface="Calibri"/>
              </a:rPr>
              <a:t>e</a:t>
            </a:r>
            <a:r>
              <a:rPr sz="2000" spc="-10" dirty="0">
                <a:solidFill>
                  <a:srgbClr val="001F5F"/>
                </a:solidFill>
                <a:latin typeface="Calibri"/>
                <a:cs typeface="Calibri"/>
              </a:rPr>
              <a:t>u</a:t>
            </a:r>
            <a:r>
              <a:rPr sz="2000" spc="-25" dirty="0">
                <a:solidFill>
                  <a:srgbClr val="001F5F"/>
                </a:solidFill>
                <a:latin typeface="Calibri"/>
                <a:cs typeface="Calibri"/>
              </a:rPr>
              <a:t>s</a:t>
            </a:r>
            <a:r>
              <a:rPr sz="2000" dirty="0">
                <a:solidFill>
                  <a:srgbClr val="001F5F"/>
                </a:solidFill>
                <a:latin typeface="Calibri"/>
                <a:cs typeface="Calibri"/>
              </a:rPr>
              <a:t>e</a:t>
            </a:r>
            <a:r>
              <a:rPr sz="2000" spc="-10" dirty="0">
                <a:solidFill>
                  <a:srgbClr val="001F5F"/>
                </a:solidFill>
                <a:latin typeface="Calibri"/>
                <a:cs typeface="Calibri"/>
              </a:rPr>
              <a:t>s</a:t>
            </a:r>
            <a:r>
              <a:rPr sz="2000" spc="125" dirty="0">
                <a:solidFill>
                  <a:srgbClr val="001F5F"/>
                </a:solidFill>
                <a:latin typeface="Calibri"/>
                <a:cs typeface="Calibri"/>
              </a:rPr>
              <a:t> </a:t>
            </a:r>
            <a:r>
              <a:rPr sz="2000" spc="-10" dirty="0">
                <a:solidFill>
                  <a:srgbClr val="001F5F"/>
                </a:solidFill>
                <a:latin typeface="Calibri"/>
                <a:cs typeface="Calibri"/>
              </a:rPr>
              <a:t>d</a:t>
            </a:r>
            <a:r>
              <a:rPr sz="2000" spc="-15" dirty="0">
                <a:solidFill>
                  <a:srgbClr val="001F5F"/>
                </a:solidFill>
                <a:latin typeface="Calibri"/>
                <a:cs typeface="Calibri"/>
              </a:rPr>
              <a:t>u</a:t>
            </a:r>
            <a:r>
              <a:rPr sz="2000" spc="130" dirty="0">
                <a:solidFill>
                  <a:srgbClr val="001F5F"/>
                </a:solidFill>
                <a:latin typeface="Calibri"/>
                <a:cs typeface="Calibri"/>
              </a:rPr>
              <a:t> </a:t>
            </a:r>
            <a:r>
              <a:rPr sz="2000" spc="-25" dirty="0">
                <a:solidFill>
                  <a:srgbClr val="001F5F"/>
                </a:solidFill>
                <a:latin typeface="Calibri"/>
                <a:cs typeface="Calibri"/>
              </a:rPr>
              <a:t>C</a:t>
            </a:r>
            <a:r>
              <a:rPr sz="2000" spc="-15" dirty="0">
                <a:solidFill>
                  <a:srgbClr val="001F5F"/>
                </a:solidFill>
                <a:latin typeface="Calibri"/>
                <a:cs typeface="Calibri"/>
              </a:rPr>
              <a:t>HU</a:t>
            </a:r>
            <a:r>
              <a:rPr sz="2000" spc="125" dirty="0">
                <a:solidFill>
                  <a:srgbClr val="001F5F"/>
                </a:solidFill>
                <a:latin typeface="Calibri"/>
                <a:cs typeface="Calibri"/>
              </a:rPr>
              <a:t> </a:t>
            </a:r>
            <a:r>
              <a:rPr sz="2000" spc="-10" dirty="0">
                <a:solidFill>
                  <a:srgbClr val="001F5F"/>
                </a:solidFill>
                <a:latin typeface="Calibri"/>
                <a:cs typeface="Calibri"/>
              </a:rPr>
              <a:t>:</a:t>
            </a:r>
            <a:r>
              <a:rPr sz="2000" spc="114" dirty="0">
                <a:solidFill>
                  <a:srgbClr val="001F5F"/>
                </a:solidFill>
                <a:latin typeface="Calibri"/>
                <a:cs typeface="Calibri"/>
              </a:rPr>
              <a:t> </a:t>
            </a:r>
            <a:r>
              <a:rPr sz="2000" spc="-10" dirty="0">
                <a:solidFill>
                  <a:srgbClr val="001F5F"/>
                </a:solidFill>
                <a:latin typeface="Calibri"/>
                <a:cs typeface="Calibri"/>
              </a:rPr>
              <a:t>il a</a:t>
            </a:r>
            <a:r>
              <a:rPr sz="2000" dirty="0">
                <a:solidFill>
                  <a:srgbClr val="001F5F"/>
                </a:solidFill>
                <a:latin typeface="Calibri"/>
                <a:cs typeface="Calibri"/>
              </a:rPr>
              <a:t>  </a:t>
            </a:r>
            <a:r>
              <a:rPr sz="2000" spc="65" dirty="0">
                <a:solidFill>
                  <a:srgbClr val="001F5F"/>
                </a:solidFill>
                <a:latin typeface="Calibri"/>
                <a:cs typeface="Calibri"/>
              </a:rPr>
              <a:t> </a:t>
            </a:r>
            <a:r>
              <a:rPr sz="2000" spc="-10" dirty="0">
                <a:solidFill>
                  <a:srgbClr val="001F5F"/>
                </a:solidFill>
                <a:latin typeface="Calibri"/>
                <a:cs typeface="Calibri"/>
              </a:rPr>
              <a:t>u</a:t>
            </a:r>
            <a:r>
              <a:rPr sz="2000" spc="-15" dirty="0">
                <a:solidFill>
                  <a:srgbClr val="001F5F"/>
                </a:solidFill>
                <a:latin typeface="Calibri"/>
                <a:cs typeface="Calibri"/>
              </a:rPr>
              <a:t>n</a:t>
            </a:r>
            <a:r>
              <a:rPr sz="2000" dirty="0">
                <a:solidFill>
                  <a:srgbClr val="001F5F"/>
                </a:solidFill>
                <a:latin typeface="Calibri"/>
                <a:cs typeface="Calibri"/>
              </a:rPr>
              <a:t>  </a:t>
            </a:r>
            <a:r>
              <a:rPr sz="2000" spc="70" dirty="0">
                <a:solidFill>
                  <a:srgbClr val="001F5F"/>
                </a:solidFill>
                <a:latin typeface="Calibri"/>
                <a:cs typeface="Calibri"/>
              </a:rPr>
              <a:t> </a:t>
            </a:r>
            <a:r>
              <a:rPr sz="2000" spc="-15" dirty="0">
                <a:solidFill>
                  <a:srgbClr val="001F5F"/>
                </a:solidFill>
                <a:latin typeface="Calibri"/>
                <a:cs typeface="Calibri"/>
              </a:rPr>
              <a:t>R</a:t>
            </a:r>
            <a:r>
              <a:rPr sz="2000" spc="-45" dirty="0">
                <a:solidFill>
                  <a:srgbClr val="001F5F"/>
                </a:solidFill>
                <a:latin typeface="Calibri"/>
                <a:cs typeface="Calibri"/>
              </a:rPr>
              <a:t>D</a:t>
            </a:r>
            <a:r>
              <a:rPr sz="2000" spc="-15" dirty="0">
                <a:solidFill>
                  <a:srgbClr val="001F5F"/>
                </a:solidFill>
                <a:latin typeface="Calibri"/>
                <a:cs typeface="Calibri"/>
              </a:rPr>
              <a:t>V</a:t>
            </a:r>
            <a:r>
              <a:rPr sz="2000" dirty="0">
                <a:solidFill>
                  <a:srgbClr val="001F5F"/>
                </a:solidFill>
                <a:latin typeface="Calibri"/>
                <a:cs typeface="Calibri"/>
              </a:rPr>
              <a:t>  </a:t>
            </a:r>
            <a:r>
              <a:rPr sz="2000" spc="55" dirty="0">
                <a:solidFill>
                  <a:srgbClr val="001F5F"/>
                </a:solidFill>
                <a:latin typeface="Calibri"/>
                <a:cs typeface="Calibri"/>
              </a:rPr>
              <a:t> </a:t>
            </a:r>
            <a:r>
              <a:rPr sz="2000" spc="-30" dirty="0">
                <a:solidFill>
                  <a:srgbClr val="001F5F"/>
                </a:solidFill>
                <a:latin typeface="Calibri"/>
                <a:cs typeface="Calibri"/>
              </a:rPr>
              <a:t>m</a:t>
            </a:r>
            <a:r>
              <a:rPr sz="2000" spc="-10" dirty="0">
                <a:solidFill>
                  <a:srgbClr val="001F5F"/>
                </a:solidFill>
                <a:latin typeface="Calibri"/>
                <a:cs typeface="Calibri"/>
              </a:rPr>
              <a:t>ais</a:t>
            </a:r>
            <a:r>
              <a:rPr sz="2000" dirty="0">
                <a:solidFill>
                  <a:srgbClr val="001F5F"/>
                </a:solidFill>
                <a:latin typeface="Calibri"/>
                <a:cs typeface="Calibri"/>
              </a:rPr>
              <a:t>  </a:t>
            </a:r>
            <a:r>
              <a:rPr sz="2000" spc="55" dirty="0">
                <a:solidFill>
                  <a:srgbClr val="001F5F"/>
                </a:solidFill>
                <a:latin typeface="Calibri"/>
                <a:cs typeface="Calibri"/>
              </a:rPr>
              <a:t> </a:t>
            </a:r>
            <a:r>
              <a:rPr sz="2000" spc="-10" dirty="0">
                <a:solidFill>
                  <a:srgbClr val="001F5F"/>
                </a:solidFill>
                <a:latin typeface="Calibri"/>
                <a:cs typeface="Calibri"/>
              </a:rPr>
              <a:t>i</a:t>
            </a:r>
            <a:r>
              <a:rPr sz="2000" spc="-5" dirty="0">
                <a:solidFill>
                  <a:srgbClr val="001F5F"/>
                </a:solidFill>
                <a:latin typeface="Calibri"/>
                <a:cs typeface="Calibri"/>
              </a:rPr>
              <a:t>l</a:t>
            </a:r>
            <a:r>
              <a:rPr sz="2000" dirty="0">
                <a:solidFill>
                  <a:srgbClr val="001F5F"/>
                </a:solidFill>
                <a:latin typeface="Calibri"/>
                <a:cs typeface="Calibri"/>
              </a:rPr>
              <a:t>  </a:t>
            </a:r>
            <a:r>
              <a:rPr sz="2000" spc="55" dirty="0">
                <a:solidFill>
                  <a:srgbClr val="001F5F"/>
                </a:solidFill>
                <a:latin typeface="Calibri"/>
                <a:cs typeface="Calibri"/>
              </a:rPr>
              <a:t> </a:t>
            </a:r>
            <a:r>
              <a:rPr sz="2000" spc="-10" dirty="0">
                <a:solidFill>
                  <a:srgbClr val="001F5F"/>
                </a:solidFill>
                <a:latin typeface="Calibri"/>
                <a:cs typeface="Calibri"/>
              </a:rPr>
              <a:t>ne</a:t>
            </a:r>
            <a:r>
              <a:rPr sz="2000" dirty="0">
                <a:solidFill>
                  <a:srgbClr val="001F5F"/>
                </a:solidFill>
                <a:latin typeface="Calibri"/>
                <a:cs typeface="Calibri"/>
              </a:rPr>
              <a:t>  </a:t>
            </a:r>
            <a:r>
              <a:rPr sz="2000" spc="50" dirty="0">
                <a:solidFill>
                  <a:srgbClr val="001F5F"/>
                </a:solidFill>
                <a:latin typeface="Calibri"/>
                <a:cs typeface="Calibri"/>
              </a:rPr>
              <a:t> </a:t>
            </a:r>
            <a:r>
              <a:rPr sz="2000" spc="-25" dirty="0">
                <a:solidFill>
                  <a:srgbClr val="001F5F"/>
                </a:solidFill>
                <a:latin typeface="Calibri"/>
                <a:cs typeface="Calibri"/>
              </a:rPr>
              <a:t>s</a:t>
            </a:r>
            <a:r>
              <a:rPr sz="2000" spc="-10" dirty="0">
                <a:solidFill>
                  <a:srgbClr val="001F5F"/>
                </a:solidFill>
                <a:latin typeface="Calibri"/>
                <a:cs typeface="Calibri"/>
              </a:rPr>
              <a:t>a</a:t>
            </a:r>
            <a:r>
              <a:rPr sz="2000" spc="20" dirty="0">
                <a:solidFill>
                  <a:srgbClr val="001F5F"/>
                </a:solidFill>
                <a:latin typeface="Calibri"/>
                <a:cs typeface="Calibri"/>
              </a:rPr>
              <a:t>i</a:t>
            </a:r>
            <a:r>
              <a:rPr sz="2000" spc="-10" dirty="0">
                <a:solidFill>
                  <a:srgbClr val="001F5F"/>
                </a:solidFill>
                <a:latin typeface="Calibri"/>
                <a:cs typeface="Calibri"/>
              </a:rPr>
              <a:t>t</a:t>
            </a:r>
            <a:r>
              <a:rPr sz="2000" dirty="0">
                <a:solidFill>
                  <a:srgbClr val="001F5F"/>
                </a:solidFill>
                <a:latin typeface="Calibri"/>
                <a:cs typeface="Calibri"/>
              </a:rPr>
              <a:t>  </a:t>
            </a:r>
            <a:r>
              <a:rPr sz="2000" spc="65" dirty="0">
                <a:solidFill>
                  <a:srgbClr val="001F5F"/>
                </a:solidFill>
                <a:latin typeface="Calibri"/>
                <a:cs typeface="Calibri"/>
              </a:rPr>
              <a:t> </a:t>
            </a:r>
            <a:r>
              <a:rPr sz="2000" spc="-10" dirty="0">
                <a:solidFill>
                  <a:srgbClr val="001F5F"/>
                </a:solidFill>
                <a:latin typeface="Calibri"/>
                <a:cs typeface="Calibri"/>
              </a:rPr>
              <a:t>pas</a:t>
            </a:r>
            <a:r>
              <a:rPr sz="2000" dirty="0">
                <a:solidFill>
                  <a:srgbClr val="001F5F"/>
                </a:solidFill>
                <a:latin typeface="Calibri"/>
                <a:cs typeface="Calibri"/>
              </a:rPr>
              <a:t>  </a:t>
            </a:r>
            <a:r>
              <a:rPr sz="2000" spc="55" dirty="0">
                <a:solidFill>
                  <a:srgbClr val="001F5F"/>
                </a:solidFill>
                <a:latin typeface="Calibri"/>
                <a:cs typeface="Calibri"/>
              </a:rPr>
              <a:t> </a:t>
            </a:r>
            <a:r>
              <a:rPr sz="2000" spc="-20" dirty="0">
                <a:solidFill>
                  <a:srgbClr val="001F5F"/>
                </a:solidFill>
                <a:latin typeface="Calibri"/>
                <a:cs typeface="Calibri"/>
              </a:rPr>
              <a:t>s</a:t>
            </a:r>
            <a:r>
              <a:rPr sz="2000" spc="-5" dirty="0">
                <a:solidFill>
                  <a:srgbClr val="001F5F"/>
                </a:solidFill>
                <a:latin typeface="Calibri"/>
                <a:cs typeface="Calibri"/>
              </a:rPr>
              <a:t>’</a:t>
            </a:r>
            <a:r>
              <a:rPr sz="2000" dirty="0">
                <a:solidFill>
                  <a:srgbClr val="001F5F"/>
                </a:solidFill>
                <a:latin typeface="Calibri"/>
                <a:cs typeface="Calibri"/>
              </a:rPr>
              <a:t>il  </a:t>
            </a:r>
            <a:r>
              <a:rPr sz="2000" spc="80" dirty="0">
                <a:solidFill>
                  <a:srgbClr val="001F5F"/>
                </a:solidFill>
                <a:latin typeface="Calibri"/>
                <a:cs typeface="Calibri"/>
              </a:rPr>
              <a:t> </a:t>
            </a:r>
            <a:r>
              <a:rPr sz="2000" spc="-20" dirty="0" smtClean="0">
                <a:solidFill>
                  <a:srgbClr val="001F5F"/>
                </a:solidFill>
                <a:latin typeface="Calibri"/>
                <a:cs typeface="Calibri"/>
              </a:rPr>
              <a:t>s</a:t>
            </a:r>
            <a:r>
              <a:rPr sz="2000" spc="-50" dirty="0" smtClean="0">
                <a:solidFill>
                  <a:srgbClr val="001F5F"/>
                </a:solidFill>
                <a:latin typeface="Calibri"/>
                <a:cs typeface="Calibri"/>
              </a:rPr>
              <a:t>’</a:t>
            </a:r>
            <a:r>
              <a:rPr sz="2000" spc="-10" dirty="0" smtClean="0">
                <a:solidFill>
                  <a:srgbClr val="001F5F"/>
                </a:solidFill>
                <a:latin typeface="Calibri"/>
                <a:cs typeface="Calibri"/>
              </a:rPr>
              <a:t>y</a:t>
            </a:r>
            <a:r>
              <a:rPr lang="fr-FR" sz="2000" spc="-10" dirty="0" smtClean="0">
                <a:solidFill>
                  <a:srgbClr val="001F5F"/>
                </a:solidFill>
                <a:latin typeface="Calibri"/>
                <a:cs typeface="Calibri"/>
              </a:rPr>
              <a:t> p</a:t>
            </a:r>
            <a:r>
              <a:rPr lang="fr-FR" sz="2000" spc="-35" dirty="0" smtClean="0">
                <a:solidFill>
                  <a:srgbClr val="001F5F"/>
                </a:solidFill>
                <a:latin typeface="Calibri"/>
                <a:cs typeface="Calibri"/>
              </a:rPr>
              <a:t>r</a:t>
            </a:r>
            <a:r>
              <a:rPr lang="fr-FR" sz="2000" spc="-20" dirty="0" smtClean="0">
                <a:solidFill>
                  <a:srgbClr val="001F5F"/>
                </a:solidFill>
                <a:latin typeface="Calibri"/>
                <a:cs typeface="Calibri"/>
              </a:rPr>
              <a:t>é</a:t>
            </a:r>
            <a:r>
              <a:rPr lang="fr-FR" sz="2000" spc="-25" dirty="0" smtClean="0">
                <a:solidFill>
                  <a:srgbClr val="001F5F"/>
                </a:solidFill>
                <a:latin typeface="Calibri"/>
                <a:cs typeface="Calibri"/>
              </a:rPr>
              <a:t>s</a:t>
            </a:r>
            <a:r>
              <a:rPr lang="fr-FR" sz="2000" spc="-20" dirty="0" smtClean="0">
                <a:solidFill>
                  <a:srgbClr val="001F5F"/>
                </a:solidFill>
                <a:latin typeface="Calibri"/>
                <a:cs typeface="Calibri"/>
              </a:rPr>
              <a:t>e</a:t>
            </a:r>
            <a:r>
              <a:rPr lang="fr-FR" sz="2000" spc="-30" dirty="0" smtClean="0">
                <a:solidFill>
                  <a:srgbClr val="001F5F"/>
                </a:solidFill>
                <a:latin typeface="Calibri"/>
                <a:cs typeface="Calibri"/>
              </a:rPr>
              <a:t>nt</a:t>
            </a:r>
            <a:r>
              <a:rPr lang="fr-FR" sz="2000" spc="-20" dirty="0" smtClean="0">
                <a:solidFill>
                  <a:srgbClr val="001F5F"/>
                </a:solidFill>
                <a:latin typeface="Calibri"/>
                <a:cs typeface="Calibri"/>
              </a:rPr>
              <a:t>e</a:t>
            </a:r>
            <a:r>
              <a:rPr lang="fr-FR" sz="2000" spc="-60" dirty="0" smtClean="0">
                <a:solidFill>
                  <a:srgbClr val="001F5F"/>
                </a:solidFill>
                <a:latin typeface="Calibri"/>
                <a:cs typeface="Calibri"/>
              </a:rPr>
              <a:t>r</a:t>
            </a:r>
            <a:r>
              <a:rPr lang="fr-FR" sz="2000" dirty="0" smtClean="0">
                <a:solidFill>
                  <a:srgbClr val="001F5F"/>
                </a:solidFill>
                <a:latin typeface="Calibri"/>
                <a:cs typeface="Calibri"/>
              </a:rPr>
              <a:t>a</a:t>
            </a:r>
            <a:r>
              <a:rPr lang="fr-FR" sz="2000" spc="-5" dirty="0" smtClean="0">
                <a:solidFill>
                  <a:srgbClr val="001F5F"/>
                </a:solidFill>
                <a:latin typeface="Calibri"/>
                <a:cs typeface="Calibri"/>
              </a:rPr>
              <a:t> </a:t>
            </a:r>
            <a:r>
              <a:rPr lang="fr-FR" sz="2000" b="1" i="1" spc="-15" dirty="0" smtClean="0">
                <a:solidFill>
                  <a:srgbClr val="001F5F"/>
                </a:solidFill>
                <a:latin typeface="Calibri"/>
                <a:cs typeface="Calibri"/>
              </a:rPr>
              <a:t>« </a:t>
            </a:r>
            <a:r>
              <a:rPr lang="fr-FR" sz="2000" b="1" i="1" spc="-40" dirty="0" smtClean="0">
                <a:solidFill>
                  <a:srgbClr val="001F5F"/>
                </a:solidFill>
                <a:latin typeface="Calibri"/>
                <a:cs typeface="Calibri"/>
              </a:rPr>
              <a:t>F</a:t>
            </a:r>
            <a:r>
              <a:rPr lang="fr-FR" sz="2000" b="1" i="1" spc="-5" dirty="0" smtClean="0">
                <a:solidFill>
                  <a:srgbClr val="001F5F"/>
                </a:solidFill>
                <a:latin typeface="Calibri"/>
                <a:cs typeface="Calibri"/>
              </a:rPr>
              <a:t>i</a:t>
            </a:r>
            <a:r>
              <a:rPr lang="fr-FR" sz="2000" b="1" i="1" dirty="0" smtClean="0">
                <a:solidFill>
                  <a:srgbClr val="001F5F"/>
                </a:solidFill>
                <a:latin typeface="Calibri"/>
                <a:cs typeface="Calibri"/>
              </a:rPr>
              <a:t>n</a:t>
            </a:r>
            <a:r>
              <a:rPr lang="fr-FR" sz="2000" b="1" i="1" spc="-35" dirty="0" smtClean="0">
                <a:solidFill>
                  <a:srgbClr val="001F5F"/>
                </a:solidFill>
                <a:latin typeface="Calibri"/>
                <a:cs typeface="Calibri"/>
              </a:rPr>
              <a:t>a</a:t>
            </a:r>
            <a:r>
              <a:rPr lang="fr-FR" sz="2000" b="1" i="1" spc="-5" dirty="0" smtClean="0">
                <a:solidFill>
                  <a:srgbClr val="001F5F"/>
                </a:solidFill>
                <a:latin typeface="Calibri"/>
                <a:cs typeface="Calibri"/>
              </a:rPr>
              <a:t>l</a:t>
            </a:r>
            <a:r>
              <a:rPr lang="fr-FR" sz="2000" b="1" i="1" spc="-20" dirty="0" smtClean="0">
                <a:solidFill>
                  <a:srgbClr val="001F5F"/>
                </a:solidFill>
                <a:latin typeface="Calibri"/>
                <a:cs typeface="Calibri"/>
              </a:rPr>
              <a:t>e</a:t>
            </a:r>
            <a:r>
              <a:rPr lang="fr-FR" sz="2000" b="1" i="1" spc="-35" dirty="0" smtClean="0">
                <a:solidFill>
                  <a:srgbClr val="001F5F"/>
                </a:solidFill>
                <a:latin typeface="Calibri"/>
                <a:cs typeface="Calibri"/>
              </a:rPr>
              <a:t>m</a:t>
            </a:r>
            <a:r>
              <a:rPr lang="fr-FR" sz="2000" b="1" i="1" spc="-5" dirty="0" smtClean="0">
                <a:solidFill>
                  <a:srgbClr val="001F5F"/>
                </a:solidFill>
                <a:latin typeface="Calibri"/>
                <a:cs typeface="Calibri"/>
              </a:rPr>
              <a:t>e</a:t>
            </a:r>
            <a:r>
              <a:rPr lang="fr-FR" sz="2000" b="1" i="1" spc="-20" dirty="0" smtClean="0">
                <a:solidFill>
                  <a:srgbClr val="001F5F"/>
                </a:solidFill>
                <a:latin typeface="Calibri"/>
                <a:cs typeface="Calibri"/>
              </a:rPr>
              <a:t>n</a:t>
            </a:r>
            <a:r>
              <a:rPr lang="fr-FR" sz="2000" b="1" i="1" spc="-10" dirty="0" smtClean="0">
                <a:solidFill>
                  <a:srgbClr val="001F5F"/>
                </a:solidFill>
                <a:latin typeface="Calibri"/>
                <a:cs typeface="Calibri"/>
              </a:rPr>
              <a:t>t</a:t>
            </a:r>
            <a:r>
              <a:rPr lang="fr-FR" sz="2000" b="1" i="1" spc="-10" dirty="0">
                <a:solidFill>
                  <a:srgbClr val="001F5F"/>
                </a:solidFill>
                <a:latin typeface="Calibri"/>
                <a:cs typeface="Calibri"/>
              </a:rPr>
              <a:t>, </a:t>
            </a:r>
            <a:r>
              <a:rPr lang="fr-FR" sz="2000" b="1" i="1" spc="-15" dirty="0" smtClean="0">
                <a:solidFill>
                  <a:srgbClr val="001F5F"/>
                </a:solidFill>
                <a:latin typeface="Calibri"/>
                <a:cs typeface="Calibri"/>
              </a:rPr>
              <a:t>à quoi bon, ils ne vont pas me guérir !»</a:t>
            </a:r>
            <a:endParaRPr lang="fr-FR" sz="2000" dirty="0">
              <a:latin typeface="Calibri"/>
              <a:cs typeface="Calibri"/>
            </a:endParaRPr>
          </a:p>
          <a:p>
            <a:pPr marL="480695" marR="5080" algn="just">
              <a:spcBef>
                <a:spcPts val="480"/>
              </a:spcBef>
            </a:pPr>
            <a:endParaRPr lang="fr-FR" sz="2000" dirty="0">
              <a:latin typeface="Calibri"/>
              <a:cs typeface="Calibri"/>
            </a:endParaRPr>
          </a:p>
          <a:p>
            <a:pPr marL="480695" marR="5080" algn="just">
              <a:spcBef>
                <a:spcPts val="480"/>
              </a:spcBef>
            </a:pPr>
            <a:endParaRPr sz="2000" dirty="0">
              <a:latin typeface="Calibri"/>
              <a:cs typeface="Calibri"/>
            </a:endParaRPr>
          </a:p>
        </p:txBody>
      </p:sp>
      <p:sp>
        <p:nvSpPr>
          <p:cNvPr id="6" name="object 6"/>
          <p:cNvSpPr txBox="1"/>
          <p:nvPr/>
        </p:nvSpPr>
        <p:spPr>
          <a:xfrm>
            <a:off x="2071217" y="6113782"/>
            <a:ext cx="2814320" cy="307777"/>
          </a:xfrm>
          <a:prstGeom prst="rect">
            <a:avLst/>
          </a:prstGeom>
        </p:spPr>
        <p:txBody>
          <a:bodyPr vert="horz" wrap="square" lIns="0" tIns="0" rIns="0" bIns="0" rtlCol="0">
            <a:spAutoFit/>
          </a:bodyPr>
          <a:lstStyle/>
          <a:p>
            <a:pPr marL="12700"/>
            <a:r>
              <a:rPr sz="2000" b="1" spc="-15" dirty="0">
                <a:solidFill>
                  <a:srgbClr val="001F5F"/>
                </a:solidFill>
                <a:latin typeface="Calibri"/>
                <a:cs typeface="Calibri"/>
              </a:rPr>
              <a:t>Q</a:t>
            </a:r>
            <a:r>
              <a:rPr sz="2000" b="1" spc="-10" dirty="0">
                <a:solidFill>
                  <a:srgbClr val="001F5F"/>
                </a:solidFill>
                <a:latin typeface="Calibri"/>
                <a:cs typeface="Calibri"/>
              </a:rPr>
              <a:t>ue</a:t>
            </a:r>
            <a:r>
              <a:rPr sz="2000" b="1" spc="10" dirty="0">
                <a:solidFill>
                  <a:srgbClr val="001F5F"/>
                </a:solidFill>
                <a:latin typeface="Calibri"/>
                <a:cs typeface="Calibri"/>
              </a:rPr>
              <a:t> </a:t>
            </a:r>
            <a:r>
              <a:rPr sz="2000" b="1" spc="-10" dirty="0">
                <a:solidFill>
                  <a:srgbClr val="001F5F"/>
                </a:solidFill>
                <a:latin typeface="Calibri"/>
                <a:cs typeface="Calibri"/>
              </a:rPr>
              <a:t>pou</a:t>
            </a:r>
            <a:r>
              <a:rPr sz="2000" b="1" spc="-45" dirty="0">
                <a:solidFill>
                  <a:srgbClr val="001F5F"/>
                </a:solidFill>
                <a:latin typeface="Calibri"/>
                <a:cs typeface="Calibri"/>
              </a:rPr>
              <a:t>v</a:t>
            </a:r>
            <a:r>
              <a:rPr sz="2000" b="1" spc="-35" dirty="0">
                <a:solidFill>
                  <a:srgbClr val="001F5F"/>
                </a:solidFill>
                <a:latin typeface="Calibri"/>
                <a:cs typeface="Calibri"/>
              </a:rPr>
              <a:t>e</a:t>
            </a:r>
            <a:r>
              <a:rPr sz="2000" b="1" spc="-10" dirty="0">
                <a:solidFill>
                  <a:srgbClr val="001F5F"/>
                </a:solidFill>
                <a:latin typeface="Calibri"/>
                <a:cs typeface="Calibri"/>
              </a:rPr>
              <a:t>z</a:t>
            </a:r>
            <a:r>
              <a:rPr sz="2000" b="1" spc="-25" dirty="0">
                <a:solidFill>
                  <a:srgbClr val="001F5F"/>
                </a:solidFill>
                <a:latin typeface="Calibri"/>
                <a:cs typeface="Calibri"/>
              </a:rPr>
              <a:t>-</a:t>
            </a:r>
            <a:r>
              <a:rPr sz="2000" b="1" spc="-45" dirty="0">
                <a:solidFill>
                  <a:srgbClr val="001F5F"/>
                </a:solidFill>
                <a:latin typeface="Calibri"/>
                <a:cs typeface="Calibri"/>
              </a:rPr>
              <a:t>v</a:t>
            </a:r>
            <a:r>
              <a:rPr sz="2000" b="1" spc="-10" dirty="0">
                <a:solidFill>
                  <a:srgbClr val="001F5F"/>
                </a:solidFill>
                <a:latin typeface="Calibri"/>
                <a:cs typeface="Calibri"/>
              </a:rPr>
              <a:t>ous</a:t>
            </a:r>
            <a:r>
              <a:rPr sz="2000" b="1" spc="50" dirty="0">
                <a:solidFill>
                  <a:srgbClr val="001F5F"/>
                </a:solidFill>
                <a:latin typeface="Calibri"/>
                <a:cs typeface="Calibri"/>
              </a:rPr>
              <a:t> </a:t>
            </a:r>
            <a:r>
              <a:rPr sz="2000" b="1" spc="-15" dirty="0">
                <a:solidFill>
                  <a:srgbClr val="001F5F"/>
                </a:solidFill>
                <a:latin typeface="Calibri"/>
                <a:cs typeface="Calibri"/>
              </a:rPr>
              <a:t>l</a:t>
            </a:r>
            <a:r>
              <a:rPr sz="2000" b="1" spc="-10" dirty="0">
                <a:solidFill>
                  <a:srgbClr val="001F5F"/>
                </a:solidFill>
                <a:latin typeface="Calibri"/>
                <a:cs typeface="Calibri"/>
              </a:rPr>
              <a:t>u</a:t>
            </a:r>
            <a:r>
              <a:rPr sz="2000" b="1" spc="-5" dirty="0">
                <a:solidFill>
                  <a:srgbClr val="001F5F"/>
                </a:solidFill>
                <a:latin typeface="Calibri"/>
                <a:cs typeface="Calibri"/>
              </a:rPr>
              <a:t>i</a:t>
            </a:r>
            <a:r>
              <a:rPr sz="2000" b="1" spc="-10" dirty="0">
                <a:solidFill>
                  <a:srgbClr val="001F5F"/>
                </a:solidFill>
                <a:latin typeface="Calibri"/>
                <a:cs typeface="Calibri"/>
              </a:rPr>
              <a:t> d</a:t>
            </a:r>
            <a:r>
              <a:rPr sz="2000" b="1" spc="-15" dirty="0">
                <a:solidFill>
                  <a:srgbClr val="001F5F"/>
                </a:solidFill>
                <a:latin typeface="Calibri"/>
                <a:cs typeface="Calibri"/>
              </a:rPr>
              <a:t>i</a:t>
            </a:r>
            <a:r>
              <a:rPr sz="2000" b="1" spc="-25" dirty="0">
                <a:solidFill>
                  <a:srgbClr val="001F5F"/>
                </a:solidFill>
                <a:latin typeface="Calibri"/>
                <a:cs typeface="Calibri"/>
              </a:rPr>
              <a:t>r</a:t>
            </a:r>
            <a:r>
              <a:rPr sz="2000" b="1" spc="-10" dirty="0">
                <a:solidFill>
                  <a:srgbClr val="001F5F"/>
                </a:solidFill>
                <a:latin typeface="Calibri"/>
                <a:cs typeface="Calibri"/>
              </a:rPr>
              <a:t>e</a:t>
            </a:r>
            <a:r>
              <a:rPr sz="2000" b="1" spc="10" dirty="0">
                <a:solidFill>
                  <a:srgbClr val="001F5F"/>
                </a:solidFill>
                <a:latin typeface="Calibri"/>
                <a:cs typeface="Calibri"/>
              </a:rPr>
              <a:t> </a:t>
            </a:r>
            <a:r>
              <a:rPr sz="2000" b="1" spc="-10" dirty="0">
                <a:solidFill>
                  <a:srgbClr val="001F5F"/>
                </a:solidFill>
                <a:latin typeface="Calibri"/>
                <a:cs typeface="Calibri"/>
              </a:rPr>
              <a:t>?</a:t>
            </a:r>
            <a:endParaRPr sz="2000">
              <a:latin typeface="Calibri"/>
              <a:cs typeface="Calibri"/>
            </a:endParaRPr>
          </a:p>
        </p:txBody>
      </p:sp>
      <p:sp>
        <p:nvSpPr>
          <p:cNvPr id="7" name="object 7"/>
          <p:cNvSpPr/>
          <p:nvPr/>
        </p:nvSpPr>
        <p:spPr>
          <a:xfrm>
            <a:off x="7848599" y="1628777"/>
            <a:ext cx="3352801" cy="30956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134600" y="760640"/>
            <a:ext cx="1863725" cy="1724025"/>
          </a:xfrm>
          <a:prstGeom prst="rect">
            <a:avLst/>
          </a:prstGeom>
          <a:blipFill>
            <a:blip r:embed="rId3" cstate="print"/>
            <a:stretch>
              <a:fillRect/>
            </a:stretch>
          </a:blipFill>
        </p:spPr>
        <p:txBody>
          <a:bodyPr wrap="square" lIns="0" tIns="0" rIns="0" bIns="0" rtlCol="0"/>
          <a:lstStyle/>
          <a:p>
            <a:endParaRPr/>
          </a:p>
        </p:txBody>
      </p:sp>
      <p:sp>
        <p:nvSpPr>
          <p:cNvPr id="5" name="Titre 4"/>
          <p:cNvSpPr>
            <a:spLocks noGrp="1"/>
          </p:cNvSpPr>
          <p:nvPr>
            <p:ph type="title"/>
          </p:nvPr>
        </p:nvSpPr>
        <p:spPr>
          <a:xfrm>
            <a:off x="903111" y="361384"/>
            <a:ext cx="10385777" cy="798513"/>
          </a:xfrm>
        </p:spPr>
        <p:txBody>
          <a:bodyPr/>
          <a:lstStyle/>
          <a:p>
            <a:r>
              <a:rPr lang="fr-FR" sz="3200" b="1">
                <a:solidFill>
                  <a:srgbClr val="001F5F"/>
                </a:solidFill>
                <a:latin typeface="Calibri"/>
                <a:cs typeface="Calibri"/>
              </a:rPr>
              <a:t>UN HOMME</a:t>
            </a:r>
            <a:r>
              <a:rPr lang="fr-FR" sz="3200" b="1" spc="-15">
                <a:solidFill>
                  <a:srgbClr val="001F5F"/>
                </a:solidFill>
                <a:latin typeface="Calibri"/>
                <a:cs typeface="Calibri"/>
              </a:rPr>
              <a:t> </a:t>
            </a:r>
            <a:r>
              <a:rPr lang="fr-FR" sz="3200" b="1" spc="-5">
                <a:solidFill>
                  <a:srgbClr val="001F5F"/>
                </a:solidFill>
                <a:latin typeface="Calibri"/>
                <a:cs typeface="Calibri"/>
              </a:rPr>
              <a:t>QU</a:t>
            </a:r>
            <a:r>
              <a:rPr lang="fr-FR" sz="3200" b="1">
                <a:solidFill>
                  <a:srgbClr val="001F5F"/>
                </a:solidFill>
                <a:latin typeface="Calibri"/>
                <a:cs typeface="Calibri"/>
              </a:rPr>
              <a:t>E </a:t>
            </a:r>
            <a:r>
              <a:rPr lang="fr-FR" sz="3200" b="1" spc="-70">
                <a:solidFill>
                  <a:srgbClr val="001F5F"/>
                </a:solidFill>
                <a:latin typeface="Calibri"/>
                <a:cs typeface="Calibri"/>
              </a:rPr>
              <a:t>V</a:t>
            </a:r>
            <a:r>
              <a:rPr lang="fr-FR" sz="3200" b="1" spc="-15">
                <a:solidFill>
                  <a:srgbClr val="001F5F"/>
                </a:solidFill>
                <a:latin typeface="Calibri"/>
                <a:cs typeface="Calibri"/>
              </a:rPr>
              <a:t>O</a:t>
            </a:r>
            <a:r>
              <a:rPr lang="fr-FR" sz="3200" b="1">
                <a:solidFill>
                  <a:srgbClr val="001F5F"/>
                </a:solidFill>
                <a:latin typeface="Calibri"/>
                <a:cs typeface="Calibri"/>
              </a:rPr>
              <a:t>US </a:t>
            </a:r>
            <a:r>
              <a:rPr lang="fr-FR" sz="3200" b="1" spc="-195">
                <a:solidFill>
                  <a:srgbClr val="001F5F"/>
                </a:solidFill>
                <a:latin typeface="Calibri"/>
                <a:cs typeface="Calibri"/>
              </a:rPr>
              <a:t>A</a:t>
            </a:r>
            <a:r>
              <a:rPr lang="fr-FR" sz="3200" b="1" spc="-5">
                <a:solidFill>
                  <a:srgbClr val="001F5F"/>
                </a:solidFill>
                <a:latin typeface="Calibri"/>
                <a:cs typeface="Calibri"/>
              </a:rPr>
              <a:t>VI</a:t>
            </a:r>
            <a:r>
              <a:rPr lang="fr-FR" sz="3200" b="1" spc="-25">
                <a:solidFill>
                  <a:srgbClr val="001F5F"/>
                </a:solidFill>
                <a:latin typeface="Calibri"/>
                <a:cs typeface="Calibri"/>
              </a:rPr>
              <a:t>E</a:t>
            </a:r>
            <a:r>
              <a:rPr lang="fr-FR" sz="3200" b="1">
                <a:solidFill>
                  <a:srgbClr val="001F5F"/>
                </a:solidFill>
                <a:latin typeface="Calibri"/>
                <a:cs typeface="Calibri"/>
              </a:rPr>
              <a:t>Z </a:t>
            </a:r>
            <a:r>
              <a:rPr lang="fr-FR" sz="3200" b="1" spc="-30">
                <a:solidFill>
                  <a:srgbClr val="001F5F"/>
                </a:solidFill>
                <a:latin typeface="Calibri"/>
                <a:cs typeface="Calibri"/>
              </a:rPr>
              <a:t>C</a:t>
            </a:r>
            <a:r>
              <a:rPr lang="fr-FR" sz="3200" b="1" spc="-15">
                <a:solidFill>
                  <a:srgbClr val="001F5F"/>
                </a:solidFill>
                <a:latin typeface="Calibri"/>
                <a:cs typeface="Calibri"/>
              </a:rPr>
              <a:t>O</a:t>
            </a:r>
            <a:r>
              <a:rPr lang="fr-FR" sz="3200" b="1">
                <a:solidFill>
                  <a:srgbClr val="001F5F"/>
                </a:solidFill>
                <a:latin typeface="Calibri"/>
                <a:cs typeface="Calibri"/>
              </a:rPr>
              <a:t>NSEI</a:t>
            </a:r>
            <a:r>
              <a:rPr lang="fr-FR" sz="3200" b="1" spc="-20">
                <a:solidFill>
                  <a:srgbClr val="001F5F"/>
                </a:solidFill>
                <a:latin typeface="Calibri"/>
                <a:cs typeface="Calibri"/>
              </a:rPr>
              <a:t>L</a:t>
            </a:r>
            <a:r>
              <a:rPr lang="fr-FR" sz="3200" b="1" spc="-15">
                <a:solidFill>
                  <a:srgbClr val="001F5F"/>
                </a:solidFill>
                <a:latin typeface="Calibri"/>
                <a:cs typeface="Calibri"/>
              </a:rPr>
              <a:t>L</a:t>
            </a:r>
            <a:r>
              <a:rPr lang="fr-FR" sz="3200" b="1">
                <a:solidFill>
                  <a:srgbClr val="001F5F"/>
                </a:solidFill>
                <a:latin typeface="Calibri"/>
                <a:cs typeface="Calibri"/>
              </a:rPr>
              <a:t>E POUR</a:t>
            </a:r>
            <a:r>
              <a:rPr lang="fr-FR" sz="3200" b="1" spc="-25">
                <a:solidFill>
                  <a:srgbClr val="001F5F"/>
                </a:solidFill>
                <a:latin typeface="Calibri"/>
                <a:cs typeface="Calibri"/>
              </a:rPr>
              <a:t> </a:t>
            </a:r>
            <a:r>
              <a:rPr lang="fr-FR" sz="3200" b="1" spc="-275">
                <a:solidFill>
                  <a:srgbClr val="001F5F"/>
                </a:solidFill>
                <a:latin typeface="Calibri"/>
                <a:cs typeface="Calibri"/>
              </a:rPr>
              <a:t>L</a:t>
            </a:r>
            <a:r>
              <a:rPr lang="fr-FR" sz="3200" b="1" spc="-425">
                <a:solidFill>
                  <a:srgbClr val="001F5F"/>
                </a:solidFill>
                <a:latin typeface="Calibri"/>
                <a:cs typeface="Calibri"/>
              </a:rPr>
              <a:t>’A</a:t>
            </a:r>
            <a:r>
              <a:rPr lang="fr-FR" sz="3200" b="1">
                <a:solidFill>
                  <a:srgbClr val="001F5F"/>
                </a:solidFill>
                <a:latin typeface="Calibri"/>
                <a:cs typeface="Calibri"/>
              </a:rPr>
              <a:t>CH</a:t>
            </a:r>
            <a:r>
              <a:rPr lang="fr-FR" sz="3200" b="1" spc="-290">
                <a:solidFill>
                  <a:srgbClr val="001F5F"/>
                </a:solidFill>
                <a:latin typeface="Calibri"/>
                <a:cs typeface="Calibri"/>
              </a:rPr>
              <a:t>A</a:t>
            </a:r>
            <a:r>
              <a:rPr lang="fr-FR" sz="3200" b="1">
                <a:solidFill>
                  <a:srgbClr val="001F5F"/>
                </a:solidFill>
                <a:latin typeface="Calibri"/>
                <a:cs typeface="Calibri"/>
              </a:rPr>
              <a:t>T</a:t>
            </a:r>
            <a:r>
              <a:rPr lang="fr-FR" sz="3200" b="1" spc="40">
                <a:solidFill>
                  <a:srgbClr val="001F5F"/>
                </a:solidFill>
                <a:latin typeface="Calibri"/>
                <a:cs typeface="Calibri"/>
              </a:rPr>
              <a:t> </a:t>
            </a:r>
            <a:r>
              <a:rPr lang="fr-FR" sz="3200" b="1" spc="30">
                <a:solidFill>
                  <a:srgbClr val="001F5F"/>
                </a:solidFill>
                <a:latin typeface="Calibri"/>
                <a:cs typeface="Calibri"/>
              </a:rPr>
              <a:t>D</a:t>
            </a:r>
            <a:r>
              <a:rPr lang="fr-FR" sz="3200" b="1">
                <a:solidFill>
                  <a:srgbClr val="001F5F"/>
                </a:solidFill>
                <a:latin typeface="Calibri"/>
                <a:cs typeface="Calibri"/>
              </a:rPr>
              <a:t>’UN</a:t>
            </a:r>
            <a:r>
              <a:rPr lang="fr-FR" sz="3200" b="1" spc="-15">
                <a:solidFill>
                  <a:srgbClr val="001F5F"/>
                </a:solidFill>
                <a:latin typeface="Calibri"/>
                <a:cs typeface="Calibri"/>
              </a:rPr>
              <a:t> </a:t>
            </a:r>
            <a:r>
              <a:rPr lang="fr-FR" sz="3200" b="1" spc="-75">
                <a:solidFill>
                  <a:srgbClr val="001F5F"/>
                </a:solidFill>
                <a:latin typeface="Calibri"/>
                <a:cs typeface="Calibri"/>
              </a:rPr>
              <a:t>A</a:t>
            </a:r>
            <a:r>
              <a:rPr lang="fr-FR" sz="3200" b="1">
                <a:solidFill>
                  <a:srgbClr val="001F5F"/>
                </a:solidFill>
                <a:latin typeface="Calibri"/>
                <a:cs typeface="Calibri"/>
              </a:rPr>
              <a:t>U</a:t>
            </a:r>
            <a:r>
              <a:rPr lang="fr-FR" sz="3200" b="1" spc="-105">
                <a:solidFill>
                  <a:srgbClr val="001F5F"/>
                </a:solidFill>
                <a:latin typeface="Calibri"/>
                <a:cs typeface="Calibri"/>
              </a:rPr>
              <a:t>T</a:t>
            </a:r>
            <a:r>
              <a:rPr lang="fr-FR" sz="3200" b="1" spc="-85">
                <a:solidFill>
                  <a:srgbClr val="001F5F"/>
                </a:solidFill>
                <a:latin typeface="Calibri"/>
                <a:cs typeface="Calibri"/>
              </a:rPr>
              <a:t>O</a:t>
            </a:r>
            <a:r>
              <a:rPr lang="fr-FR" sz="3200" b="1">
                <a:solidFill>
                  <a:srgbClr val="001F5F"/>
                </a:solidFill>
                <a:latin typeface="Calibri"/>
                <a:cs typeface="Calibri"/>
              </a:rPr>
              <a:t>T</a:t>
            </a:r>
            <a:r>
              <a:rPr lang="fr-FR" sz="3200" b="1" spc="-40">
                <a:solidFill>
                  <a:srgbClr val="001F5F"/>
                </a:solidFill>
                <a:latin typeface="Calibri"/>
                <a:cs typeface="Calibri"/>
              </a:rPr>
              <a:t>E</a:t>
            </a:r>
            <a:r>
              <a:rPr lang="fr-FR" sz="3200" b="1" spc="-30">
                <a:solidFill>
                  <a:srgbClr val="001F5F"/>
                </a:solidFill>
                <a:latin typeface="Calibri"/>
                <a:cs typeface="Calibri"/>
              </a:rPr>
              <a:t>S</a:t>
            </a:r>
            <a:r>
              <a:rPr lang="fr-FR" sz="3200" b="1" spc="-345">
                <a:solidFill>
                  <a:srgbClr val="001F5F"/>
                </a:solidFill>
                <a:latin typeface="Calibri"/>
                <a:cs typeface="Calibri"/>
              </a:rPr>
              <a:t>T</a:t>
            </a:r>
            <a:r>
              <a:rPr lang="fr-FR" sz="3200" b="1">
                <a:solidFill>
                  <a:srgbClr val="001F5F"/>
                </a:solidFill>
                <a:latin typeface="Calibri"/>
                <a:cs typeface="Calibri"/>
              </a:rPr>
              <a:t>,</a:t>
            </a:r>
            <a:r>
              <a:rPr lang="fr-FR" sz="3200">
                <a:latin typeface="Calibri"/>
                <a:cs typeface="Calibri"/>
              </a:rPr>
              <a:t/>
            </a:r>
            <a:br>
              <a:rPr lang="fr-FR" sz="3200">
                <a:latin typeface="Calibri"/>
                <a:cs typeface="Calibri"/>
              </a:rPr>
            </a:br>
            <a:endParaRPr lang="fr-FR"/>
          </a:p>
        </p:txBody>
      </p:sp>
      <p:sp>
        <p:nvSpPr>
          <p:cNvPr id="6" name="Espace réservé du contenu 5"/>
          <p:cNvSpPr>
            <a:spLocks noGrp="1"/>
          </p:cNvSpPr>
          <p:nvPr>
            <p:ph idx="1"/>
          </p:nvPr>
        </p:nvSpPr>
        <p:spPr>
          <a:xfrm>
            <a:off x="838200" y="1521281"/>
            <a:ext cx="10637896" cy="4981575"/>
          </a:xfrm>
        </p:spPr>
        <p:txBody>
          <a:bodyPr/>
          <a:lstStyle/>
          <a:p>
            <a:pPr marL="12700">
              <a:lnSpc>
                <a:spcPts val="4310"/>
              </a:lnSpc>
              <a:tabLst>
                <a:tab pos="2299335" algn="l"/>
              </a:tabLst>
            </a:pPr>
            <a:r>
              <a:rPr lang="fr-FR" sz="3600" b="1" spc="-40" dirty="0">
                <a:solidFill>
                  <a:srgbClr val="001F5F"/>
                </a:solidFill>
                <a:latin typeface="Calibri"/>
                <a:cs typeface="Calibri"/>
              </a:rPr>
              <a:t>R</a:t>
            </a:r>
            <a:r>
              <a:rPr lang="fr-FR" sz="3600" b="1" spc="-20" dirty="0">
                <a:solidFill>
                  <a:srgbClr val="001F5F"/>
                </a:solidFill>
                <a:latin typeface="Calibri"/>
                <a:cs typeface="Calibri"/>
              </a:rPr>
              <a:t>EVIENT</a:t>
            </a:r>
            <a:r>
              <a:rPr lang="fr-FR" sz="3600" b="1" spc="-5" dirty="0">
                <a:solidFill>
                  <a:srgbClr val="001F5F"/>
                </a:solidFill>
                <a:latin typeface="Calibri"/>
                <a:cs typeface="Calibri"/>
              </a:rPr>
              <a:t> </a:t>
            </a:r>
            <a:r>
              <a:rPr lang="fr-FR" sz="3600" b="1" spc="-25" dirty="0">
                <a:solidFill>
                  <a:srgbClr val="001F5F"/>
                </a:solidFill>
                <a:latin typeface="Calibri"/>
                <a:cs typeface="Calibri"/>
              </a:rPr>
              <a:t>A</a:t>
            </a:r>
            <a:r>
              <a:rPr lang="fr-FR" sz="3600" b="1" dirty="0">
                <a:solidFill>
                  <a:srgbClr val="001F5F"/>
                </a:solidFill>
                <a:latin typeface="Calibri"/>
                <a:cs typeface="Calibri"/>
              </a:rPr>
              <a:t>	</a:t>
            </a:r>
            <a:r>
              <a:rPr lang="fr-FR" sz="3600" b="1" spc="-275" dirty="0">
                <a:solidFill>
                  <a:srgbClr val="001F5F"/>
                </a:solidFill>
                <a:latin typeface="Calibri"/>
                <a:cs typeface="Calibri"/>
              </a:rPr>
              <a:t>L</a:t>
            </a:r>
            <a:r>
              <a:rPr lang="fr-FR" sz="3600" b="1" spc="-114" dirty="0">
                <a:solidFill>
                  <a:srgbClr val="001F5F"/>
                </a:solidFill>
                <a:latin typeface="Calibri"/>
                <a:cs typeface="Calibri"/>
              </a:rPr>
              <a:t>’</a:t>
            </a:r>
            <a:r>
              <a:rPr lang="fr-FR" sz="3600" b="1" dirty="0">
                <a:solidFill>
                  <a:srgbClr val="001F5F"/>
                </a:solidFill>
                <a:latin typeface="Calibri"/>
                <a:cs typeface="Calibri"/>
              </a:rPr>
              <a:t>OFFI</a:t>
            </a:r>
            <a:r>
              <a:rPr lang="fr-FR" sz="3600" b="1" spc="-15" dirty="0">
                <a:solidFill>
                  <a:srgbClr val="001F5F"/>
                </a:solidFill>
                <a:latin typeface="Calibri"/>
                <a:cs typeface="Calibri"/>
              </a:rPr>
              <a:t>C</a:t>
            </a:r>
            <a:r>
              <a:rPr lang="fr-FR" sz="3600" b="1" dirty="0">
                <a:solidFill>
                  <a:srgbClr val="001F5F"/>
                </a:solidFill>
                <a:latin typeface="Calibri"/>
                <a:cs typeface="Calibri"/>
              </a:rPr>
              <a:t>INE…</a:t>
            </a:r>
            <a:endParaRPr lang="fr-FR" sz="3600" dirty="0">
              <a:latin typeface="Calibri"/>
              <a:cs typeface="Calibri"/>
            </a:endParaRPr>
          </a:p>
          <a:p>
            <a:pPr marL="480695">
              <a:lnSpc>
                <a:spcPts val="2390"/>
              </a:lnSpc>
            </a:pPr>
            <a:r>
              <a:rPr lang="fr-FR" sz="2000" spc="-20" dirty="0">
                <a:solidFill>
                  <a:srgbClr val="001F5F"/>
                </a:solidFill>
                <a:latin typeface="Calibri"/>
                <a:cs typeface="Calibri"/>
              </a:rPr>
              <a:t>C</a:t>
            </a:r>
            <a:r>
              <a:rPr lang="fr-FR" sz="2000" spc="-25" dirty="0">
                <a:solidFill>
                  <a:srgbClr val="001F5F"/>
                </a:solidFill>
                <a:latin typeface="Calibri"/>
                <a:cs typeface="Calibri"/>
              </a:rPr>
              <a:t>e</a:t>
            </a:r>
            <a:r>
              <a:rPr lang="fr-FR" sz="2000" spc="-10" dirty="0">
                <a:solidFill>
                  <a:srgbClr val="001F5F"/>
                </a:solidFill>
                <a:latin typeface="Calibri"/>
                <a:cs typeface="Calibri"/>
              </a:rPr>
              <a:t>t</a:t>
            </a:r>
            <a:r>
              <a:rPr lang="fr-FR" sz="2000" spc="5" dirty="0">
                <a:solidFill>
                  <a:srgbClr val="001F5F"/>
                </a:solidFill>
                <a:latin typeface="Calibri"/>
                <a:cs typeface="Calibri"/>
              </a:rPr>
              <a:t> </a:t>
            </a:r>
            <a:r>
              <a:rPr lang="fr-FR" sz="2000" spc="-10" dirty="0">
                <a:solidFill>
                  <a:srgbClr val="001F5F"/>
                </a:solidFill>
                <a:latin typeface="Calibri"/>
                <a:cs typeface="Calibri"/>
              </a:rPr>
              <a:t>h</a:t>
            </a:r>
            <a:r>
              <a:rPr lang="fr-FR" sz="2000" spc="-15" dirty="0">
                <a:solidFill>
                  <a:srgbClr val="001F5F"/>
                </a:solidFill>
                <a:latin typeface="Calibri"/>
                <a:cs typeface="Calibri"/>
              </a:rPr>
              <a:t>o</a:t>
            </a:r>
            <a:r>
              <a:rPr lang="fr-FR" sz="2000" spc="-30" dirty="0">
                <a:solidFill>
                  <a:srgbClr val="001F5F"/>
                </a:solidFill>
                <a:latin typeface="Calibri"/>
                <a:cs typeface="Calibri"/>
              </a:rPr>
              <a:t>mm</a:t>
            </a:r>
            <a:r>
              <a:rPr lang="fr-FR" sz="2000" spc="-10" dirty="0">
                <a:solidFill>
                  <a:srgbClr val="001F5F"/>
                </a:solidFill>
                <a:latin typeface="Calibri"/>
                <a:cs typeface="Calibri"/>
              </a:rPr>
              <a:t>e</a:t>
            </a:r>
            <a:r>
              <a:rPr lang="fr-FR" sz="2000" spc="40" dirty="0">
                <a:solidFill>
                  <a:srgbClr val="001F5F"/>
                </a:solidFill>
                <a:latin typeface="Calibri"/>
                <a:cs typeface="Calibri"/>
              </a:rPr>
              <a:t> </a:t>
            </a:r>
            <a:r>
              <a:rPr lang="fr-FR" sz="2000" spc="-20" dirty="0">
                <a:solidFill>
                  <a:srgbClr val="001F5F"/>
                </a:solidFill>
                <a:latin typeface="Calibri"/>
                <a:cs typeface="Calibri"/>
              </a:rPr>
              <a:t>e</a:t>
            </a:r>
            <a:r>
              <a:rPr lang="fr-FR" sz="2000" spc="-50" dirty="0">
                <a:solidFill>
                  <a:srgbClr val="001F5F"/>
                </a:solidFill>
                <a:latin typeface="Calibri"/>
                <a:cs typeface="Calibri"/>
              </a:rPr>
              <a:t>s</a:t>
            </a:r>
            <a:r>
              <a:rPr lang="fr-FR" sz="2000" spc="-10" dirty="0">
                <a:solidFill>
                  <a:srgbClr val="001F5F"/>
                </a:solidFill>
                <a:latin typeface="Calibri"/>
                <a:cs typeface="Calibri"/>
              </a:rPr>
              <a:t>t</a:t>
            </a:r>
            <a:r>
              <a:rPr lang="fr-FR" sz="2000" spc="30" dirty="0">
                <a:solidFill>
                  <a:srgbClr val="001F5F"/>
                </a:solidFill>
                <a:latin typeface="Calibri"/>
                <a:cs typeface="Calibri"/>
              </a:rPr>
              <a:t> </a:t>
            </a:r>
            <a:r>
              <a:rPr lang="fr-FR" sz="2000" spc="-20" dirty="0">
                <a:solidFill>
                  <a:srgbClr val="001F5F"/>
                </a:solidFill>
                <a:latin typeface="Calibri"/>
                <a:cs typeface="Calibri"/>
              </a:rPr>
              <a:t>e</a:t>
            </a:r>
            <a:r>
              <a:rPr lang="fr-FR" sz="2000" spc="-15" dirty="0">
                <a:solidFill>
                  <a:srgbClr val="001F5F"/>
                </a:solidFill>
                <a:latin typeface="Calibri"/>
                <a:cs typeface="Calibri"/>
              </a:rPr>
              <a:t>n</a:t>
            </a:r>
            <a:r>
              <a:rPr lang="fr-FR" sz="2000" spc="5" dirty="0">
                <a:solidFill>
                  <a:srgbClr val="001F5F"/>
                </a:solidFill>
                <a:latin typeface="Calibri"/>
                <a:cs typeface="Calibri"/>
              </a:rPr>
              <a:t> </a:t>
            </a:r>
            <a:r>
              <a:rPr lang="fr-FR" sz="2000" spc="-5" dirty="0">
                <a:solidFill>
                  <a:srgbClr val="001F5F"/>
                </a:solidFill>
                <a:latin typeface="Calibri"/>
                <a:cs typeface="Calibri"/>
              </a:rPr>
              <a:t>p</a:t>
            </a:r>
            <a:r>
              <a:rPr lang="fr-FR" sz="2000" spc="-10" dirty="0">
                <a:solidFill>
                  <a:srgbClr val="001F5F"/>
                </a:solidFill>
                <a:latin typeface="Calibri"/>
                <a:cs typeface="Calibri"/>
              </a:rPr>
              <a:t>hase</a:t>
            </a:r>
            <a:r>
              <a:rPr lang="fr-FR" sz="2000" spc="10" dirty="0">
                <a:solidFill>
                  <a:srgbClr val="001F5F"/>
                </a:solidFill>
                <a:latin typeface="Calibri"/>
                <a:cs typeface="Calibri"/>
              </a:rPr>
              <a:t> </a:t>
            </a:r>
            <a:r>
              <a:rPr lang="fr-FR" sz="2000" spc="-10" dirty="0">
                <a:solidFill>
                  <a:srgbClr val="001F5F"/>
                </a:solidFill>
                <a:latin typeface="Calibri"/>
                <a:cs typeface="Calibri"/>
              </a:rPr>
              <a:t>de c</a:t>
            </a:r>
            <a:r>
              <a:rPr lang="fr-FR" sz="2000" spc="-5" dirty="0">
                <a:solidFill>
                  <a:srgbClr val="001F5F"/>
                </a:solidFill>
                <a:latin typeface="Calibri"/>
                <a:cs typeface="Calibri"/>
              </a:rPr>
              <a:t>h</a:t>
            </a:r>
            <a:r>
              <a:rPr lang="fr-FR" sz="2000" spc="-10" dirty="0">
                <a:solidFill>
                  <a:srgbClr val="001F5F"/>
                </a:solidFill>
                <a:latin typeface="Calibri"/>
                <a:cs typeface="Calibri"/>
              </a:rPr>
              <a:t>oc</a:t>
            </a:r>
            <a:endParaRPr lang="fr-FR" sz="2000" dirty="0">
              <a:latin typeface="Calibri"/>
              <a:cs typeface="Calibri"/>
            </a:endParaRPr>
          </a:p>
          <a:p>
            <a:pPr marL="825500" marR="276225" indent="-344805">
              <a:spcBef>
                <a:spcPts val="480"/>
              </a:spcBef>
              <a:buClr>
                <a:srgbClr val="006FC0"/>
              </a:buClr>
              <a:buFont typeface="Wingdings"/>
              <a:buChar char=""/>
              <a:tabLst>
                <a:tab pos="826135" algn="l"/>
              </a:tabLst>
            </a:pPr>
            <a:r>
              <a:rPr lang="fr-FR" sz="2000" b="1" spc="-20" dirty="0">
                <a:solidFill>
                  <a:srgbClr val="006FC0"/>
                </a:solidFill>
                <a:latin typeface="Calibri"/>
                <a:cs typeface="Calibri"/>
              </a:rPr>
              <a:t>P</a:t>
            </a:r>
            <a:r>
              <a:rPr lang="fr-FR" sz="2000" b="1" spc="-25" dirty="0">
                <a:solidFill>
                  <a:srgbClr val="006FC0"/>
                </a:solidFill>
                <a:latin typeface="Calibri"/>
                <a:cs typeface="Calibri"/>
              </a:rPr>
              <a:t>r</a:t>
            </a:r>
            <a:r>
              <a:rPr lang="fr-FR" sz="2000" b="1" spc="-10" dirty="0">
                <a:solidFill>
                  <a:srgbClr val="006FC0"/>
                </a:solidFill>
                <a:latin typeface="Calibri"/>
                <a:cs typeface="Calibri"/>
              </a:rPr>
              <a:t>oposer</a:t>
            </a:r>
            <a:r>
              <a:rPr lang="fr-FR" sz="2000" b="1" dirty="0">
                <a:solidFill>
                  <a:srgbClr val="006FC0"/>
                </a:solidFill>
                <a:latin typeface="Calibri"/>
                <a:cs typeface="Calibri"/>
              </a:rPr>
              <a:t> </a:t>
            </a:r>
            <a:r>
              <a:rPr lang="fr-FR" sz="2000" b="1" spc="-15" dirty="0">
                <a:solidFill>
                  <a:srgbClr val="006FC0"/>
                </a:solidFill>
                <a:latin typeface="Calibri"/>
                <a:cs typeface="Calibri"/>
              </a:rPr>
              <a:t>au</a:t>
            </a:r>
            <a:r>
              <a:rPr lang="fr-FR" sz="2000" b="1" spc="5" dirty="0">
                <a:solidFill>
                  <a:srgbClr val="006FC0"/>
                </a:solidFill>
                <a:latin typeface="Calibri"/>
                <a:cs typeface="Calibri"/>
              </a:rPr>
              <a:t> </a:t>
            </a:r>
            <a:r>
              <a:rPr lang="fr-FR" sz="2000" b="1" spc="-5" dirty="0">
                <a:solidFill>
                  <a:srgbClr val="006FC0"/>
                </a:solidFill>
                <a:latin typeface="Calibri"/>
                <a:cs typeface="Calibri"/>
              </a:rPr>
              <a:t>p</a:t>
            </a:r>
            <a:r>
              <a:rPr lang="fr-FR" sz="2000" b="1" spc="-35" dirty="0">
                <a:solidFill>
                  <a:srgbClr val="006FC0"/>
                </a:solidFill>
                <a:latin typeface="Calibri"/>
                <a:cs typeface="Calibri"/>
              </a:rPr>
              <a:t>a</a:t>
            </a:r>
            <a:r>
              <a:rPr lang="fr-FR" sz="2000" b="1" spc="-10" dirty="0">
                <a:solidFill>
                  <a:srgbClr val="006FC0"/>
                </a:solidFill>
                <a:latin typeface="Calibri"/>
                <a:cs typeface="Calibri"/>
              </a:rPr>
              <a:t>tie</a:t>
            </a:r>
            <a:r>
              <a:rPr lang="fr-FR" sz="2000" b="1" spc="-30" dirty="0">
                <a:solidFill>
                  <a:srgbClr val="006FC0"/>
                </a:solidFill>
                <a:latin typeface="Calibri"/>
                <a:cs typeface="Calibri"/>
              </a:rPr>
              <a:t>n</a:t>
            </a:r>
            <a:r>
              <a:rPr lang="fr-FR" sz="2000" b="1" spc="-10" dirty="0">
                <a:solidFill>
                  <a:srgbClr val="006FC0"/>
                </a:solidFill>
                <a:latin typeface="Calibri"/>
                <a:cs typeface="Calibri"/>
              </a:rPr>
              <a:t>t</a:t>
            </a:r>
            <a:r>
              <a:rPr lang="fr-FR" sz="2000" b="1" spc="5" dirty="0">
                <a:solidFill>
                  <a:srgbClr val="006FC0"/>
                </a:solidFill>
                <a:latin typeface="Calibri"/>
                <a:cs typeface="Calibri"/>
              </a:rPr>
              <a:t> </a:t>
            </a:r>
            <a:r>
              <a:rPr lang="fr-FR" sz="2000" b="1" spc="-10" dirty="0">
                <a:solidFill>
                  <a:srgbClr val="006FC0"/>
                </a:solidFill>
                <a:latin typeface="Calibri"/>
                <a:cs typeface="Calibri"/>
              </a:rPr>
              <a:t>d</a:t>
            </a:r>
            <a:r>
              <a:rPr lang="fr-FR" sz="2000" b="1" spc="-140" dirty="0">
                <a:solidFill>
                  <a:srgbClr val="006FC0"/>
                </a:solidFill>
                <a:latin typeface="Calibri"/>
                <a:cs typeface="Calibri"/>
              </a:rPr>
              <a:t>’</a:t>
            </a:r>
            <a:r>
              <a:rPr lang="fr-FR" sz="2000" b="1" spc="-10" dirty="0">
                <a:solidFill>
                  <a:srgbClr val="006FC0"/>
                </a:solidFill>
                <a:latin typeface="Calibri"/>
                <a:cs typeface="Calibri"/>
              </a:rPr>
              <a:t>a</a:t>
            </a:r>
            <a:r>
              <a:rPr lang="fr-FR" sz="2000" b="1" spc="-15" dirty="0">
                <a:solidFill>
                  <a:srgbClr val="006FC0"/>
                </a:solidFill>
                <a:latin typeface="Calibri"/>
                <a:cs typeface="Calibri"/>
              </a:rPr>
              <a:t>ll</a:t>
            </a:r>
            <a:r>
              <a:rPr lang="fr-FR" sz="2000" b="1" spc="-10" dirty="0">
                <a:solidFill>
                  <a:srgbClr val="006FC0"/>
                </a:solidFill>
                <a:latin typeface="Calibri"/>
                <a:cs typeface="Calibri"/>
              </a:rPr>
              <a:t>er</a:t>
            </a:r>
            <a:r>
              <a:rPr lang="fr-FR" sz="2000" b="1" spc="30" dirty="0">
                <a:solidFill>
                  <a:srgbClr val="006FC0"/>
                </a:solidFill>
                <a:latin typeface="Calibri"/>
                <a:cs typeface="Calibri"/>
              </a:rPr>
              <a:t> </a:t>
            </a:r>
            <a:r>
              <a:rPr lang="fr-FR" sz="2000" b="1" spc="-10" dirty="0">
                <a:solidFill>
                  <a:srgbClr val="006FC0"/>
                </a:solidFill>
                <a:latin typeface="Calibri"/>
                <a:cs typeface="Calibri"/>
              </a:rPr>
              <a:t>d</a:t>
            </a:r>
            <a:r>
              <a:rPr lang="fr-FR" sz="2000" b="1" spc="-15" dirty="0">
                <a:solidFill>
                  <a:srgbClr val="006FC0"/>
                </a:solidFill>
                <a:latin typeface="Calibri"/>
                <a:cs typeface="Calibri"/>
              </a:rPr>
              <a:t>i</a:t>
            </a:r>
            <a:r>
              <a:rPr lang="fr-FR" sz="2000" b="1" spc="-10" dirty="0">
                <a:solidFill>
                  <a:srgbClr val="006FC0"/>
                </a:solidFill>
                <a:latin typeface="Calibri"/>
                <a:cs typeface="Calibri"/>
              </a:rPr>
              <a:t>sc</a:t>
            </a:r>
            <a:r>
              <a:rPr lang="fr-FR" sz="2000" b="1" spc="-5" dirty="0">
                <a:solidFill>
                  <a:srgbClr val="006FC0"/>
                </a:solidFill>
                <a:latin typeface="Calibri"/>
                <a:cs typeface="Calibri"/>
              </a:rPr>
              <a:t>u</a:t>
            </a:r>
            <a:r>
              <a:rPr lang="fr-FR" sz="2000" b="1" spc="-30" dirty="0">
                <a:solidFill>
                  <a:srgbClr val="006FC0"/>
                </a:solidFill>
                <a:latin typeface="Calibri"/>
                <a:cs typeface="Calibri"/>
              </a:rPr>
              <a:t>t</a:t>
            </a:r>
            <a:r>
              <a:rPr lang="fr-FR" sz="2000" b="1" spc="-10" dirty="0">
                <a:solidFill>
                  <a:srgbClr val="006FC0"/>
                </a:solidFill>
                <a:latin typeface="Calibri"/>
                <a:cs typeface="Calibri"/>
              </a:rPr>
              <a:t>er</a:t>
            </a:r>
            <a:r>
              <a:rPr lang="fr-FR" sz="2000" b="1" spc="-15" dirty="0">
                <a:solidFill>
                  <a:srgbClr val="006FC0"/>
                </a:solidFill>
                <a:latin typeface="Calibri"/>
                <a:cs typeface="Calibri"/>
              </a:rPr>
              <a:t> </a:t>
            </a:r>
            <a:r>
              <a:rPr lang="fr-FR" sz="2000" b="1" spc="-10" dirty="0">
                <a:solidFill>
                  <a:srgbClr val="006FC0"/>
                </a:solidFill>
                <a:latin typeface="Calibri"/>
                <a:cs typeface="Calibri"/>
              </a:rPr>
              <a:t>à</a:t>
            </a:r>
            <a:r>
              <a:rPr lang="fr-FR" sz="2000" b="1" spc="-5" dirty="0">
                <a:solidFill>
                  <a:srgbClr val="006FC0"/>
                </a:solidFill>
                <a:latin typeface="Calibri"/>
                <a:cs typeface="Calibri"/>
              </a:rPr>
              <a:t> </a:t>
            </a:r>
            <a:r>
              <a:rPr lang="fr-FR" sz="2000" b="1" spc="-15" dirty="0">
                <a:solidFill>
                  <a:srgbClr val="006FC0"/>
                </a:solidFill>
                <a:latin typeface="Calibri"/>
                <a:cs typeface="Calibri"/>
              </a:rPr>
              <a:t>l</a:t>
            </a:r>
            <a:r>
              <a:rPr lang="fr-FR" sz="2000" b="1" spc="-165" dirty="0">
                <a:solidFill>
                  <a:srgbClr val="006FC0"/>
                </a:solidFill>
                <a:latin typeface="Calibri"/>
                <a:cs typeface="Calibri"/>
              </a:rPr>
              <a:t>’</a:t>
            </a:r>
            <a:r>
              <a:rPr lang="fr-FR" sz="2000" b="1" spc="-10" dirty="0">
                <a:solidFill>
                  <a:srgbClr val="006FC0"/>
                </a:solidFill>
                <a:latin typeface="Calibri"/>
                <a:cs typeface="Calibri"/>
              </a:rPr>
              <a:t>é</a:t>
            </a:r>
            <a:r>
              <a:rPr lang="fr-FR" sz="2000" b="1" spc="-5" dirty="0">
                <a:solidFill>
                  <a:srgbClr val="006FC0"/>
                </a:solidFill>
                <a:latin typeface="Calibri"/>
                <a:cs typeface="Calibri"/>
              </a:rPr>
              <a:t>c</a:t>
            </a:r>
            <a:r>
              <a:rPr lang="fr-FR" sz="2000" b="1" spc="-10" dirty="0">
                <a:solidFill>
                  <a:srgbClr val="006FC0"/>
                </a:solidFill>
                <a:latin typeface="Calibri"/>
                <a:cs typeface="Calibri"/>
              </a:rPr>
              <a:t>a</a:t>
            </a:r>
            <a:r>
              <a:rPr lang="fr-FR" sz="2000" b="1" dirty="0">
                <a:solidFill>
                  <a:srgbClr val="006FC0"/>
                </a:solidFill>
                <a:latin typeface="Calibri"/>
                <a:cs typeface="Calibri"/>
              </a:rPr>
              <a:t>r</a:t>
            </a:r>
            <a:r>
              <a:rPr lang="fr-FR" sz="2000" b="1" spc="-10" dirty="0">
                <a:solidFill>
                  <a:srgbClr val="006FC0"/>
                </a:solidFill>
                <a:latin typeface="Calibri"/>
                <a:cs typeface="Calibri"/>
              </a:rPr>
              <a:t>t</a:t>
            </a:r>
            <a:r>
              <a:rPr lang="fr-FR" sz="2000" b="1" spc="5" dirty="0">
                <a:solidFill>
                  <a:srgbClr val="006FC0"/>
                </a:solidFill>
                <a:latin typeface="Calibri"/>
                <a:cs typeface="Calibri"/>
              </a:rPr>
              <a:t> </a:t>
            </a:r>
            <a:r>
              <a:rPr lang="fr-FR" sz="2000" b="1" spc="-10" dirty="0">
                <a:solidFill>
                  <a:srgbClr val="006FC0"/>
                </a:solidFill>
                <a:latin typeface="Calibri"/>
                <a:cs typeface="Calibri"/>
              </a:rPr>
              <a:t>dans</a:t>
            </a:r>
            <a:r>
              <a:rPr lang="fr-FR" sz="2000" b="1" spc="-5" dirty="0">
                <a:solidFill>
                  <a:srgbClr val="006FC0"/>
                </a:solidFill>
                <a:latin typeface="Calibri"/>
                <a:cs typeface="Calibri"/>
              </a:rPr>
              <a:t> u</a:t>
            </a:r>
            <a:r>
              <a:rPr lang="fr-FR" sz="2000" b="1" spc="-15" dirty="0">
                <a:solidFill>
                  <a:srgbClr val="006FC0"/>
                </a:solidFill>
                <a:latin typeface="Calibri"/>
                <a:cs typeface="Calibri"/>
              </a:rPr>
              <a:t>n </a:t>
            </a:r>
            <a:r>
              <a:rPr lang="fr-FR" sz="2000" b="1" spc="-10" dirty="0">
                <a:solidFill>
                  <a:srgbClr val="006FC0"/>
                </a:solidFill>
                <a:latin typeface="Calibri"/>
                <a:cs typeface="Calibri"/>
              </a:rPr>
              <a:t>espa</a:t>
            </a:r>
            <a:r>
              <a:rPr lang="fr-FR" sz="2000" b="1" spc="-5" dirty="0">
                <a:solidFill>
                  <a:srgbClr val="006FC0"/>
                </a:solidFill>
                <a:latin typeface="Calibri"/>
                <a:cs typeface="Calibri"/>
              </a:rPr>
              <a:t>c</a:t>
            </a:r>
            <a:r>
              <a:rPr lang="fr-FR" sz="2000" b="1" spc="-10" dirty="0">
                <a:solidFill>
                  <a:srgbClr val="006FC0"/>
                </a:solidFill>
                <a:latin typeface="Calibri"/>
                <a:cs typeface="Calibri"/>
              </a:rPr>
              <a:t>e</a:t>
            </a:r>
            <a:r>
              <a:rPr lang="fr-FR" sz="2000" b="1" spc="35" dirty="0">
                <a:solidFill>
                  <a:srgbClr val="006FC0"/>
                </a:solidFill>
                <a:latin typeface="Calibri"/>
                <a:cs typeface="Calibri"/>
              </a:rPr>
              <a:t> </a:t>
            </a:r>
            <a:r>
              <a:rPr lang="fr-FR" sz="2000" b="1" spc="-10" dirty="0">
                <a:solidFill>
                  <a:srgbClr val="006FC0"/>
                </a:solidFill>
                <a:latin typeface="Calibri"/>
                <a:cs typeface="Calibri"/>
              </a:rPr>
              <a:t>de</a:t>
            </a:r>
            <a:r>
              <a:rPr lang="fr-FR" sz="2000" b="1" spc="-5" dirty="0">
                <a:solidFill>
                  <a:srgbClr val="006FC0"/>
                </a:solidFill>
                <a:latin typeface="Calibri"/>
                <a:cs typeface="Calibri"/>
              </a:rPr>
              <a:t> c</a:t>
            </a:r>
            <a:r>
              <a:rPr lang="fr-FR" sz="2000" b="1" spc="-10" dirty="0">
                <a:solidFill>
                  <a:srgbClr val="006FC0"/>
                </a:solidFill>
                <a:latin typeface="Calibri"/>
                <a:cs typeface="Calibri"/>
              </a:rPr>
              <a:t>on</a:t>
            </a:r>
            <a:r>
              <a:rPr lang="fr-FR" sz="2000" b="1" spc="-15" dirty="0">
                <a:solidFill>
                  <a:srgbClr val="006FC0"/>
                </a:solidFill>
                <a:latin typeface="Calibri"/>
                <a:cs typeface="Calibri"/>
              </a:rPr>
              <a:t>f</a:t>
            </a:r>
            <a:r>
              <a:rPr lang="fr-FR" sz="2000" b="1" spc="-25" dirty="0">
                <a:solidFill>
                  <a:srgbClr val="006FC0"/>
                </a:solidFill>
                <a:latin typeface="Calibri"/>
                <a:cs typeface="Calibri"/>
              </a:rPr>
              <a:t>i</a:t>
            </a:r>
            <a:r>
              <a:rPr lang="fr-FR" sz="2000" b="1" spc="-10" dirty="0">
                <a:solidFill>
                  <a:srgbClr val="006FC0"/>
                </a:solidFill>
                <a:latin typeface="Calibri"/>
                <a:cs typeface="Calibri"/>
              </a:rPr>
              <a:t>de</a:t>
            </a:r>
            <a:r>
              <a:rPr lang="fr-FR" sz="2000" b="1" spc="-30" dirty="0">
                <a:solidFill>
                  <a:srgbClr val="006FC0"/>
                </a:solidFill>
                <a:latin typeface="Calibri"/>
                <a:cs typeface="Calibri"/>
              </a:rPr>
              <a:t>n</a:t>
            </a:r>
            <a:r>
              <a:rPr lang="fr-FR" sz="2000" b="1" spc="-10" dirty="0">
                <a:solidFill>
                  <a:srgbClr val="006FC0"/>
                </a:solidFill>
                <a:latin typeface="Calibri"/>
                <a:cs typeface="Calibri"/>
              </a:rPr>
              <a:t>tia</a:t>
            </a:r>
            <a:r>
              <a:rPr lang="fr-FR" sz="2000" b="1" spc="-20" dirty="0">
                <a:solidFill>
                  <a:srgbClr val="006FC0"/>
                </a:solidFill>
                <a:latin typeface="Calibri"/>
                <a:cs typeface="Calibri"/>
              </a:rPr>
              <a:t>l</a:t>
            </a:r>
            <a:r>
              <a:rPr lang="fr-FR" sz="2000" b="1" spc="-15" dirty="0">
                <a:solidFill>
                  <a:srgbClr val="006FC0"/>
                </a:solidFill>
                <a:latin typeface="Calibri"/>
                <a:cs typeface="Calibri"/>
              </a:rPr>
              <a:t>i</a:t>
            </a:r>
            <a:r>
              <a:rPr lang="fr-FR" sz="2000" b="1" spc="-30" dirty="0">
                <a:solidFill>
                  <a:srgbClr val="006FC0"/>
                </a:solidFill>
                <a:latin typeface="Calibri"/>
                <a:cs typeface="Calibri"/>
              </a:rPr>
              <a:t>t</a:t>
            </a:r>
            <a:r>
              <a:rPr lang="fr-FR" sz="2000" b="1" spc="-10" dirty="0">
                <a:solidFill>
                  <a:srgbClr val="006FC0"/>
                </a:solidFill>
                <a:latin typeface="Calibri"/>
                <a:cs typeface="Calibri"/>
              </a:rPr>
              <a:t>é</a:t>
            </a:r>
            <a:endParaRPr lang="fr-FR" sz="2000" dirty="0">
              <a:latin typeface="Calibri"/>
              <a:cs typeface="Calibri"/>
            </a:endParaRPr>
          </a:p>
          <a:p>
            <a:pPr marL="883285" indent="-402590">
              <a:spcBef>
                <a:spcPts val="480"/>
              </a:spcBef>
              <a:buClr>
                <a:srgbClr val="006FC0"/>
              </a:buClr>
              <a:buFont typeface="Wingdings"/>
              <a:buChar char=""/>
              <a:tabLst>
                <a:tab pos="883919" algn="l"/>
              </a:tabLst>
            </a:pPr>
            <a:r>
              <a:rPr lang="fr-FR" sz="2000" b="1" spc="-10" dirty="0">
                <a:solidFill>
                  <a:srgbClr val="006FC0"/>
                </a:solidFill>
                <a:latin typeface="Calibri"/>
                <a:cs typeface="Calibri"/>
              </a:rPr>
              <a:t>Lu</a:t>
            </a:r>
            <a:r>
              <a:rPr lang="fr-FR" sz="2000" b="1" spc="-5" dirty="0">
                <a:solidFill>
                  <a:srgbClr val="006FC0"/>
                </a:solidFill>
                <a:latin typeface="Calibri"/>
                <a:cs typeface="Calibri"/>
              </a:rPr>
              <a:t>i</a:t>
            </a:r>
            <a:r>
              <a:rPr lang="fr-FR" sz="2000" b="1" spc="-15" dirty="0">
                <a:solidFill>
                  <a:srgbClr val="006FC0"/>
                </a:solidFill>
                <a:latin typeface="Calibri"/>
                <a:cs typeface="Calibri"/>
              </a:rPr>
              <a:t> </a:t>
            </a:r>
            <a:r>
              <a:rPr lang="fr-FR" sz="2000" b="1" spc="-5" dirty="0">
                <a:solidFill>
                  <a:srgbClr val="006FC0"/>
                </a:solidFill>
                <a:latin typeface="Calibri"/>
                <a:cs typeface="Calibri"/>
              </a:rPr>
              <a:t>d</a:t>
            </a:r>
            <a:r>
              <a:rPr lang="fr-FR" sz="2000" b="1" spc="-10" dirty="0">
                <a:solidFill>
                  <a:srgbClr val="006FC0"/>
                </a:solidFill>
                <a:latin typeface="Calibri"/>
                <a:cs typeface="Calibri"/>
              </a:rPr>
              <a:t>e</a:t>
            </a:r>
            <a:r>
              <a:rPr lang="fr-FR" sz="2000" b="1" spc="-15" dirty="0">
                <a:solidFill>
                  <a:srgbClr val="006FC0"/>
                </a:solidFill>
                <a:latin typeface="Calibri"/>
                <a:cs typeface="Calibri"/>
              </a:rPr>
              <a:t>m</a:t>
            </a:r>
            <a:r>
              <a:rPr lang="fr-FR" sz="2000" b="1" spc="-10" dirty="0">
                <a:solidFill>
                  <a:srgbClr val="006FC0"/>
                </a:solidFill>
                <a:latin typeface="Calibri"/>
                <a:cs typeface="Calibri"/>
              </a:rPr>
              <a:t>ander</a:t>
            </a:r>
            <a:endParaRPr lang="fr-FR" sz="2000" dirty="0">
              <a:latin typeface="Calibri"/>
              <a:cs typeface="Calibri"/>
            </a:endParaRPr>
          </a:p>
          <a:p>
            <a:pPr marL="1340485" lvl="1" indent="-402590">
              <a:spcBef>
                <a:spcPts val="480"/>
              </a:spcBef>
              <a:buClr>
                <a:srgbClr val="006FC0"/>
              </a:buClr>
              <a:buFont typeface="Wingdings"/>
              <a:buChar char=""/>
              <a:tabLst>
                <a:tab pos="883919" algn="l"/>
              </a:tabLst>
            </a:pPr>
            <a:r>
              <a:rPr lang="fr-FR" sz="2000" b="1" spc="-10" dirty="0">
                <a:solidFill>
                  <a:srgbClr val="006FC0"/>
                </a:solidFill>
                <a:latin typeface="Calibri"/>
                <a:cs typeface="Calibri"/>
              </a:rPr>
              <a:t>s</a:t>
            </a:r>
            <a:r>
              <a:rPr lang="fr-FR" sz="2000" b="1" spc="-20" dirty="0">
                <a:solidFill>
                  <a:srgbClr val="006FC0"/>
                </a:solidFill>
                <a:latin typeface="Calibri"/>
                <a:cs typeface="Calibri"/>
              </a:rPr>
              <a:t>’</a:t>
            </a:r>
            <a:r>
              <a:rPr lang="fr-FR" sz="2000" b="1" spc="-15" dirty="0">
                <a:solidFill>
                  <a:srgbClr val="006FC0"/>
                </a:solidFill>
                <a:latin typeface="Calibri"/>
                <a:cs typeface="Calibri"/>
              </a:rPr>
              <a:t>i</a:t>
            </a:r>
            <a:r>
              <a:rPr lang="fr-FR" sz="2000" b="1" spc="-5" dirty="0">
                <a:solidFill>
                  <a:srgbClr val="006FC0"/>
                </a:solidFill>
                <a:latin typeface="Calibri"/>
                <a:cs typeface="Calibri"/>
              </a:rPr>
              <a:t>l</a:t>
            </a:r>
            <a:r>
              <a:rPr lang="fr-FR" sz="2000" b="1" spc="40" dirty="0">
                <a:solidFill>
                  <a:srgbClr val="006FC0"/>
                </a:solidFill>
                <a:latin typeface="Calibri"/>
                <a:cs typeface="Calibri"/>
              </a:rPr>
              <a:t> </a:t>
            </a:r>
            <a:r>
              <a:rPr lang="fr-FR" sz="2000" b="1" spc="-10" dirty="0">
                <a:solidFill>
                  <a:srgbClr val="006FC0"/>
                </a:solidFill>
                <a:latin typeface="Calibri"/>
                <a:cs typeface="Calibri"/>
              </a:rPr>
              <a:t>y a</a:t>
            </a:r>
            <a:r>
              <a:rPr lang="fr-FR" sz="2000" b="1" spc="5" dirty="0">
                <a:solidFill>
                  <a:srgbClr val="006FC0"/>
                </a:solidFill>
                <a:latin typeface="Calibri"/>
                <a:cs typeface="Calibri"/>
              </a:rPr>
              <a:t> </a:t>
            </a:r>
            <a:r>
              <a:rPr lang="fr-FR" sz="2000" b="1" spc="-10" dirty="0">
                <a:solidFill>
                  <a:srgbClr val="006FC0"/>
                </a:solidFill>
                <a:latin typeface="Calibri"/>
                <a:cs typeface="Calibri"/>
              </a:rPr>
              <a:t>que</a:t>
            </a:r>
            <a:r>
              <a:rPr lang="fr-FR" sz="2000" b="1" spc="-15" dirty="0">
                <a:solidFill>
                  <a:srgbClr val="006FC0"/>
                </a:solidFill>
                <a:latin typeface="Calibri"/>
                <a:cs typeface="Calibri"/>
              </a:rPr>
              <a:t>l</a:t>
            </a:r>
            <a:r>
              <a:rPr lang="fr-FR" sz="2000" b="1" spc="-10" dirty="0">
                <a:solidFill>
                  <a:srgbClr val="006FC0"/>
                </a:solidFill>
                <a:latin typeface="Calibri"/>
                <a:cs typeface="Calibri"/>
              </a:rPr>
              <a:t>qu</a:t>
            </a:r>
            <a:r>
              <a:rPr lang="fr-FR" sz="2000" b="1" spc="-45" dirty="0">
                <a:solidFill>
                  <a:srgbClr val="006FC0"/>
                </a:solidFill>
                <a:latin typeface="Calibri"/>
                <a:cs typeface="Calibri"/>
              </a:rPr>
              <a:t>’</a:t>
            </a:r>
            <a:r>
              <a:rPr lang="fr-FR" sz="2000" b="1" spc="-10" dirty="0">
                <a:solidFill>
                  <a:srgbClr val="006FC0"/>
                </a:solidFill>
                <a:latin typeface="Calibri"/>
                <a:cs typeface="Calibri"/>
              </a:rPr>
              <a:t>u</a:t>
            </a:r>
            <a:r>
              <a:rPr lang="fr-FR" sz="2000" b="1" spc="-15" dirty="0">
                <a:solidFill>
                  <a:srgbClr val="006FC0"/>
                </a:solidFill>
                <a:latin typeface="Calibri"/>
                <a:cs typeface="Calibri"/>
              </a:rPr>
              <a:t>n </a:t>
            </a:r>
            <a:r>
              <a:rPr lang="fr-FR" sz="2000" b="1" spc="-10" dirty="0">
                <a:solidFill>
                  <a:srgbClr val="006FC0"/>
                </a:solidFill>
                <a:latin typeface="Calibri"/>
                <a:cs typeface="Calibri"/>
              </a:rPr>
              <a:t>qu</a:t>
            </a:r>
            <a:r>
              <a:rPr lang="fr-FR" sz="2000" b="1" spc="-5" dirty="0">
                <a:solidFill>
                  <a:srgbClr val="006FC0"/>
                </a:solidFill>
                <a:latin typeface="Calibri"/>
                <a:cs typeface="Calibri"/>
              </a:rPr>
              <a:t>i</a:t>
            </a:r>
            <a:r>
              <a:rPr lang="fr-FR" sz="2000" b="1" spc="-15" dirty="0">
                <a:solidFill>
                  <a:srgbClr val="006FC0"/>
                </a:solidFill>
                <a:latin typeface="Calibri"/>
                <a:cs typeface="Calibri"/>
              </a:rPr>
              <a:t> </a:t>
            </a:r>
            <a:r>
              <a:rPr lang="fr-FR" sz="2000" b="1" spc="-5" dirty="0">
                <a:solidFill>
                  <a:srgbClr val="006FC0"/>
                </a:solidFill>
                <a:latin typeface="Calibri"/>
                <a:cs typeface="Calibri"/>
              </a:rPr>
              <a:t>p</a:t>
            </a:r>
            <a:r>
              <a:rPr lang="fr-FR" sz="2000" b="1" spc="-10" dirty="0">
                <a:solidFill>
                  <a:srgbClr val="006FC0"/>
                </a:solidFill>
                <a:latin typeface="Calibri"/>
                <a:cs typeface="Calibri"/>
              </a:rPr>
              <a:t>u</a:t>
            </a:r>
            <a:r>
              <a:rPr lang="fr-FR" sz="2000" b="1" spc="-15" dirty="0">
                <a:solidFill>
                  <a:srgbClr val="006FC0"/>
                </a:solidFill>
                <a:latin typeface="Calibri"/>
                <a:cs typeface="Calibri"/>
              </a:rPr>
              <a:t>i</a:t>
            </a:r>
            <a:r>
              <a:rPr lang="fr-FR" sz="2000" b="1" spc="-10" dirty="0">
                <a:solidFill>
                  <a:srgbClr val="006FC0"/>
                </a:solidFill>
                <a:latin typeface="Calibri"/>
                <a:cs typeface="Calibri"/>
              </a:rPr>
              <a:t>sse</a:t>
            </a:r>
            <a:r>
              <a:rPr lang="fr-FR" sz="2000" b="1" spc="35" dirty="0">
                <a:solidFill>
                  <a:srgbClr val="006FC0"/>
                </a:solidFill>
                <a:latin typeface="Calibri"/>
                <a:cs typeface="Calibri"/>
              </a:rPr>
              <a:t> </a:t>
            </a:r>
            <a:r>
              <a:rPr lang="fr-FR" sz="2000" b="1" spc="-30" dirty="0">
                <a:solidFill>
                  <a:srgbClr val="006FC0"/>
                </a:solidFill>
                <a:latin typeface="Calibri"/>
                <a:cs typeface="Calibri"/>
              </a:rPr>
              <a:t>ê</a:t>
            </a:r>
            <a:r>
              <a:rPr lang="fr-FR" sz="2000" b="1" spc="-10" dirty="0">
                <a:solidFill>
                  <a:srgbClr val="006FC0"/>
                </a:solidFill>
                <a:latin typeface="Calibri"/>
                <a:cs typeface="Calibri"/>
              </a:rPr>
              <a:t>t</a:t>
            </a:r>
            <a:r>
              <a:rPr lang="fr-FR" sz="2000" b="1" spc="-20" dirty="0">
                <a:solidFill>
                  <a:srgbClr val="006FC0"/>
                </a:solidFill>
                <a:latin typeface="Calibri"/>
                <a:cs typeface="Calibri"/>
              </a:rPr>
              <a:t>r</a:t>
            </a:r>
            <a:r>
              <a:rPr lang="fr-FR" sz="2000" b="1" spc="-10" dirty="0">
                <a:solidFill>
                  <a:srgbClr val="006FC0"/>
                </a:solidFill>
                <a:latin typeface="Calibri"/>
                <a:cs typeface="Calibri"/>
              </a:rPr>
              <a:t>e</a:t>
            </a:r>
            <a:r>
              <a:rPr lang="fr-FR" sz="2000" b="1" dirty="0">
                <a:solidFill>
                  <a:srgbClr val="006FC0"/>
                </a:solidFill>
                <a:latin typeface="Calibri"/>
                <a:cs typeface="Calibri"/>
              </a:rPr>
              <a:t> </a:t>
            </a:r>
            <a:r>
              <a:rPr lang="fr-FR" sz="2000" b="1" spc="-5" dirty="0">
                <a:solidFill>
                  <a:srgbClr val="006FC0"/>
                </a:solidFill>
                <a:latin typeface="Calibri"/>
                <a:cs typeface="Calibri"/>
              </a:rPr>
              <a:t>p</a:t>
            </a:r>
            <a:r>
              <a:rPr lang="fr-FR" sz="2000" b="1" spc="-25" dirty="0">
                <a:solidFill>
                  <a:srgbClr val="006FC0"/>
                </a:solidFill>
                <a:latin typeface="Calibri"/>
                <a:cs typeface="Calibri"/>
              </a:rPr>
              <a:t>r</a:t>
            </a:r>
            <a:r>
              <a:rPr lang="fr-FR" sz="2000" b="1" spc="-10" dirty="0">
                <a:solidFill>
                  <a:srgbClr val="006FC0"/>
                </a:solidFill>
                <a:latin typeface="Calibri"/>
                <a:cs typeface="Calibri"/>
              </a:rPr>
              <a:t>ès</a:t>
            </a:r>
            <a:r>
              <a:rPr lang="fr-FR" sz="2000" b="1" spc="10" dirty="0">
                <a:solidFill>
                  <a:srgbClr val="006FC0"/>
                </a:solidFill>
                <a:latin typeface="Calibri"/>
                <a:cs typeface="Calibri"/>
              </a:rPr>
              <a:t> </a:t>
            </a:r>
            <a:r>
              <a:rPr lang="fr-FR" sz="2000" b="1" spc="-10" dirty="0">
                <a:solidFill>
                  <a:srgbClr val="006FC0"/>
                </a:solidFill>
                <a:latin typeface="Calibri"/>
                <a:cs typeface="Calibri"/>
              </a:rPr>
              <a:t>de</a:t>
            </a:r>
            <a:r>
              <a:rPr lang="fr-FR" sz="2000" b="1" spc="-5" dirty="0">
                <a:solidFill>
                  <a:srgbClr val="006FC0"/>
                </a:solidFill>
                <a:latin typeface="Calibri"/>
                <a:cs typeface="Calibri"/>
              </a:rPr>
              <a:t> </a:t>
            </a:r>
            <a:r>
              <a:rPr lang="fr-FR" sz="2000" b="1" spc="-15" dirty="0">
                <a:solidFill>
                  <a:srgbClr val="006FC0"/>
                </a:solidFill>
                <a:latin typeface="Calibri"/>
                <a:cs typeface="Calibri"/>
              </a:rPr>
              <a:t>l</a:t>
            </a:r>
            <a:r>
              <a:rPr lang="fr-FR" sz="2000" b="1" spc="-10" dirty="0">
                <a:solidFill>
                  <a:srgbClr val="006FC0"/>
                </a:solidFill>
                <a:latin typeface="Calibri"/>
                <a:cs typeface="Calibri"/>
              </a:rPr>
              <a:t>u</a:t>
            </a:r>
            <a:r>
              <a:rPr lang="fr-FR" sz="2000" b="1" spc="-5" dirty="0">
                <a:solidFill>
                  <a:srgbClr val="006FC0"/>
                </a:solidFill>
                <a:latin typeface="Calibri"/>
                <a:cs typeface="Calibri"/>
              </a:rPr>
              <a:t>i</a:t>
            </a:r>
            <a:r>
              <a:rPr lang="fr-FR" sz="2000" b="1" spc="-15" dirty="0">
                <a:solidFill>
                  <a:srgbClr val="006FC0"/>
                </a:solidFill>
                <a:latin typeface="Calibri"/>
                <a:cs typeface="Calibri"/>
              </a:rPr>
              <a:t> </a:t>
            </a:r>
            <a:r>
              <a:rPr lang="fr-FR" sz="2000" b="1" spc="-25" dirty="0">
                <a:solidFill>
                  <a:srgbClr val="006FC0"/>
                </a:solidFill>
                <a:latin typeface="Calibri"/>
                <a:cs typeface="Calibri"/>
              </a:rPr>
              <a:t>t</a:t>
            </a:r>
            <a:r>
              <a:rPr lang="fr-FR" sz="2000" b="1" spc="-10" dirty="0">
                <a:solidFill>
                  <a:srgbClr val="006FC0"/>
                </a:solidFill>
                <a:latin typeface="Calibri"/>
                <a:cs typeface="Calibri"/>
              </a:rPr>
              <a:t>ous</a:t>
            </a:r>
            <a:r>
              <a:rPr lang="fr-FR" sz="2000" b="1" spc="-5" dirty="0">
                <a:solidFill>
                  <a:srgbClr val="006FC0"/>
                </a:solidFill>
                <a:latin typeface="Calibri"/>
                <a:cs typeface="Calibri"/>
              </a:rPr>
              <a:t> c</a:t>
            </a:r>
            <a:r>
              <a:rPr lang="fr-FR" sz="2000" b="1" spc="-10" dirty="0">
                <a:solidFill>
                  <a:srgbClr val="006FC0"/>
                </a:solidFill>
                <a:latin typeface="Calibri"/>
                <a:cs typeface="Calibri"/>
              </a:rPr>
              <a:t>es</a:t>
            </a:r>
            <a:r>
              <a:rPr lang="fr-FR" sz="2000" b="1" spc="-5" dirty="0">
                <a:solidFill>
                  <a:srgbClr val="006FC0"/>
                </a:solidFill>
                <a:latin typeface="Calibri"/>
                <a:cs typeface="Calibri"/>
              </a:rPr>
              <a:t> </a:t>
            </a:r>
            <a:r>
              <a:rPr lang="fr-FR" sz="2000" b="1" spc="-15" dirty="0">
                <a:solidFill>
                  <a:srgbClr val="006FC0"/>
                </a:solidFill>
                <a:latin typeface="Calibri"/>
                <a:cs typeface="Calibri"/>
              </a:rPr>
              <a:t>j</a:t>
            </a:r>
            <a:r>
              <a:rPr lang="fr-FR" sz="2000" b="1" spc="-10" dirty="0">
                <a:solidFill>
                  <a:srgbClr val="006FC0"/>
                </a:solidFill>
                <a:latin typeface="Calibri"/>
                <a:cs typeface="Calibri"/>
              </a:rPr>
              <a:t>ou</a:t>
            </a:r>
            <a:r>
              <a:rPr lang="fr-FR" sz="2000" b="1" spc="-25" dirty="0">
                <a:solidFill>
                  <a:srgbClr val="006FC0"/>
                </a:solidFill>
                <a:latin typeface="Calibri"/>
                <a:cs typeface="Calibri"/>
              </a:rPr>
              <a:t>r</a:t>
            </a:r>
            <a:r>
              <a:rPr lang="fr-FR" sz="2000" b="1" spc="-10" dirty="0">
                <a:solidFill>
                  <a:srgbClr val="006FC0"/>
                </a:solidFill>
                <a:latin typeface="Calibri"/>
                <a:cs typeface="Calibri"/>
              </a:rPr>
              <a:t>s</a:t>
            </a:r>
            <a:r>
              <a:rPr lang="fr-FR" sz="2000" b="1" spc="-5" dirty="0">
                <a:solidFill>
                  <a:srgbClr val="006FC0"/>
                </a:solidFill>
                <a:latin typeface="Calibri"/>
                <a:cs typeface="Calibri"/>
              </a:rPr>
              <a:t> </a:t>
            </a:r>
            <a:r>
              <a:rPr lang="fr-FR" sz="2000" b="1" spc="-10" dirty="0">
                <a:solidFill>
                  <a:srgbClr val="006FC0"/>
                </a:solidFill>
                <a:latin typeface="Calibri"/>
                <a:cs typeface="Calibri"/>
              </a:rPr>
              <a:t>à</a:t>
            </a:r>
            <a:r>
              <a:rPr lang="fr-FR" sz="2000" b="1" spc="5" dirty="0">
                <a:solidFill>
                  <a:srgbClr val="006FC0"/>
                </a:solidFill>
                <a:latin typeface="Calibri"/>
                <a:cs typeface="Calibri"/>
              </a:rPr>
              <a:t> </a:t>
            </a:r>
            <a:r>
              <a:rPr lang="fr-FR" sz="2000" b="1" spc="-45" dirty="0">
                <a:solidFill>
                  <a:srgbClr val="006FC0"/>
                </a:solidFill>
                <a:latin typeface="Calibri"/>
                <a:cs typeface="Calibri"/>
              </a:rPr>
              <a:t>v</a:t>
            </a:r>
            <a:r>
              <a:rPr lang="fr-FR" sz="2000" b="1" spc="-10" dirty="0">
                <a:solidFill>
                  <a:srgbClr val="006FC0"/>
                </a:solidFill>
                <a:latin typeface="Calibri"/>
                <a:cs typeface="Calibri"/>
              </a:rPr>
              <a:t>en</a:t>
            </a:r>
            <a:r>
              <a:rPr lang="fr-FR" sz="2000" b="1" spc="-15" dirty="0">
                <a:solidFill>
                  <a:srgbClr val="006FC0"/>
                </a:solidFill>
                <a:latin typeface="Calibri"/>
                <a:cs typeface="Calibri"/>
              </a:rPr>
              <a:t>i</a:t>
            </a:r>
            <a:r>
              <a:rPr lang="fr-FR" sz="2000" b="1" spc="-145" dirty="0">
                <a:solidFill>
                  <a:srgbClr val="006FC0"/>
                </a:solidFill>
                <a:latin typeface="Calibri"/>
                <a:cs typeface="Calibri"/>
              </a:rPr>
              <a:t>r</a:t>
            </a:r>
            <a:r>
              <a:rPr lang="fr-FR" sz="2000" b="1" spc="-10" dirty="0">
                <a:solidFill>
                  <a:srgbClr val="006FC0"/>
                </a:solidFill>
                <a:latin typeface="Calibri"/>
                <a:cs typeface="Calibri"/>
              </a:rPr>
              <a:t>,</a:t>
            </a:r>
            <a:r>
              <a:rPr lang="fr-FR" sz="2000" b="1" spc="15" dirty="0">
                <a:solidFill>
                  <a:srgbClr val="006FC0"/>
                </a:solidFill>
                <a:latin typeface="Calibri"/>
                <a:cs typeface="Calibri"/>
              </a:rPr>
              <a:t> </a:t>
            </a:r>
            <a:r>
              <a:rPr lang="fr-FR" sz="2000" b="1" spc="-30" dirty="0">
                <a:solidFill>
                  <a:srgbClr val="006FC0"/>
                </a:solidFill>
                <a:latin typeface="Calibri"/>
                <a:cs typeface="Calibri"/>
              </a:rPr>
              <a:t>e</a:t>
            </a:r>
            <a:r>
              <a:rPr lang="fr-FR" sz="2000" b="1" spc="-10" dirty="0">
                <a:solidFill>
                  <a:srgbClr val="006FC0"/>
                </a:solidFill>
                <a:latin typeface="Calibri"/>
                <a:cs typeface="Calibri"/>
              </a:rPr>
              <a:t>t</a:t>
            </a:r>
            <a:r>
              <a:rPr lang="fr-FR" sz="2000" b="1" spc="15" dirty="0">
                <a:solidFill>
                  <a:srgbClr val="006FC0"/>
                </a:solidFill>
                <a:latin typeface="Calibri"/>
                <a:cs typeface="Calibri"/>
              </a:rPr>
              <a:t> </a:t>
            </a:r>
            <a:r>
              <a:rPr lang="fr-FR" sz="2000" b="1" spc="-15" dirty="0">
                <a:solidFill>
                  <a:srgbClr val="006FC0"/>
                </a:solidFill>
                <a:latin typeface="Calibri"/>
                <a:cs typeface="Calibri"/>
              </a:rPr>
              <a:t>l</a:t>
            </a:r>
            <a:r>
              <a:rPr lang="fr-FR" sz="2000" b="1" spc="-140" dirty="0">
                <a:solidFill>
                  <a:srgbClr val="006FC0"/>
                </a:solidFill>
                <a:latin typeface="Calibri"/>
                <a:cs typeface="Calibri"/>
              </a:rPr>
              <a:t>’</a:t>
            </a:r>
            <a:r>
              <a:rPr lang="fr-FR" sz="2000" b="1" spc="-10" dirty="0">
                <a:solidFill>
                  <a:srgbClr val="006FC0"/>
                </a:solidFill>
                <a:latin typeface="Calibri"/>
                <a:cs typeface="Calibri"/>
              </a:rPr>
              <a:t>a</a:t>
            </a:r>
            <a:r>
              <a:rPr lang="fr-FR" sz="2000" b="1" spc="-5" dirty="0">
                <a:solidFill>
                  <a:srgbClr val="006FC0"/>
                </a:solidFill>
                <a:latin typeface="Calibri"/>
                <a:cs typeface="Calibri"/>
              </a:rPr>
              <a:t>cc</a:t>
            </a:r>
            <a:r>
              <a:rPr lang="fr-FR" sz="2000" b="1" spc="-10" dirty="0">
                <a:solidFill>
                  <a:srgbClr val="006FC0"/>
                </a:solidFill>
                <a:latin typeface="Calibri"/>
                <a:cs typeface="Calibri"/>
              </a:rPr>
              <a:t>ompa</a:t>
            </a:r>
            <a:r>
              <a:rPr lang="fr-FR" sz="2000" b="1" spc="-20" dirty="0">
                <a:solidFill>
                  <a:srgbClr val="006FC0"/>
                </a:solidFill>
                <a:latin typeface="Calibri"/>
                <a:cs typeface="Calibri"/>
              </a:rPr>
              <a:t>g</a:t>
            </a:r>
            <a:r>
              <a:rPr lang="fr-FR" sz="2000" b="1" spc="-10" dirty="0">
                <a:solidFill>
                  <a:srgbClr val="006FC0"/>
                </a:solidFill>
                <a:latin typeface="Calibri"/>
                <a:cs typeface="Calibri"/>
              </a:rPr>
              <a:t>ner</a:t>
            </a:r>
            <a:r>
              <a:rPr lang="fr-FR" sz="2000" b="1" spc="-5" dirty="0">
                <a:solidFill>
                  <a:srgbClr val="006FC0"/>
                </a:solidFill>
                <a:latin typeface="Calibri"/>
                <a:cs typeface="Calibri"/>
              </a:rPr>
              <a:t> c</a:t>
            </a:r>
            <a:r>
              <a:rPr lang="fr-FR" sz="2000" b="1" spc="-10" dirty="0">
                <a:solidFill>
                  <a:srgbClr val="006FC0"/>
                </a:solidFill>
                <a:latin typeface="Calibri"/>
                <a:cs typeface="Calibri"/>
              </a:rPr>
              <a:t>h</a:t>
            </a:r>
            <a:r>
              <a:rPr lang="fr-FR" sz="2000" b="1" spc="-30" dirty="0">
                <a:solidFill>
                  <a:srgbClr val="006FC0"/>
                </a:solidFill>
                <a:latin typeface="Calibri"/>
                <a:cs typeface="Calibri"/>
              </a:rPr>
              <a:t>e</a:t>
            </a:r>
            <a:r>
              <a:rPr lang="fr-FR" sz="2000" b="1" spc="-10" dirty="0">
                <a:solidFill>
                  <a:srgbClr val="006FC0"/>
                </a:solidFill>
                <a:latin typeface="Calibri"/>
                <a:cs typeface="Calibri"/>
              </a:rPr>
              <a:t>z</a:t>
            </a:r>
            <a:r>
              <a:rPr lang="fr-FR" sz="2000" b="1" dirty="0">
                <a:solidFill>
                  <a:srgbClr val="006FC0"/>
                </a:solidFill>
                <a:latin typeface="Calibri"/>
                <a:cs typeface="Calibri"/>
              </a:rPr>
              <a:t> </a:t>
            </a:r>
            <a:r>
              <a:rPr lang="fr-FR" sz="2000" b="1" spc="-15" dirty="0">
                <a:solidFill>
                  <a:srgbClr val="006FC0"/>
                </a:solidFill>
                <a:latin typeface="Calibri"/>
                <a:cs typeface="Calibri"/>
              </a:rPr>
              <a:t>l</a:t>
            </a:r>
            <a:r>
              <a:rPr lang="fr-FR" sz="2000" b="1" spc="-10" dirty="0">
                <a:solidFill>
                  <a:srgbClr val="006FC0"/>
                </a:solidFill>
                <a:latin typeface="Calibri"/>
                <a:cs typeface="Calibri"/>
              </a:rPr>
              <a:t>e</a:t>
            </a:r>
            <a:r>
              <a:rPr lang="fr-FR" sz="2000" b="1" spc="15" dirty="0">
                <a:solidFill>
                  <a:srgbClr val="006FC0"/>
                </a:solidFill>
                <a:latin typeface="Calibri"/>
                <a:cs typeface="Calibri"/>
              </a:rPr>
              <a:t> </a:t>
            </a:r>
            <a:r>
              <a:rPr lang="fr-FR" sz="2000" b="1" spc="-15" dirty="0">
                <a:solidFill>
                  <a:srgbClr val="006FC0"/>
                </a:solidFill>
                <a:latin typeface="Calibri"/>
                <a:cs typeface="Calibri"/>
              </a:rPr>
              <a:t>m</a:t>
            </a:r>
            <a:r>
              <a:rPr lang="fr-FR" sz="2000" b="1" spc="-10" dirty="0">
                <a:solidFill>
                  <a:srgbClr val="006FC0"/>
                </a:solidFill>
                <a:latin typeface="Calibri"/>
                <a:cs typeface="Calibri"/>
              </a:rPr>
              <a:t>éde</a:t>
            </a:r>
            <a:r>
              <a:rPr lang="fr-FR" sz="2000" b="1" spc="-5" dirty="0">
                <a:solidFill>
                  <a:srgbClr val="006FC0"/>
                </a:solidFill>
                <a:latin typeface="Calibri"/>
                <a:cs typeface="Calibri"/>
              </a:rPr>
              <a:t>c</a:t>
            </a:r>
            <a:r>
              <a:rPr lang="fr-FR" sz="2000" b="1" spc="-15" dirty="0">
                <a:solidFill>
                  <a:srgbClr val="006FC0"/>
                </a:solidFill>
                <a:latin typeface="Calibri"/>
                <a:cs typeface="Calibri"/>
              </a:rPr>
              <a:t>in</a:t>
            </a:r>
            <a:r>
              <a:rPr lang="fr-FR" sz="2000" b="1" spc="5" dirty="0">
                <a:solidFill>
                  <a:srgbClr val="006FC0"/>
                </a:solidFill>
                <a:latin typeface="Calibri"/>
                <a:cs typeface="Calibri"/>
              </a:rPr>
              <a:t> </a:t>
            </a:r>
            <a:r>
              <a:rPr lang="fr-FR" sz="2000" b="1" spc="-10" dirty="0">
                <a:solidFill>
                  <a:srgbClr val="006FC0"/>
                </a:solidFill>
                <a:latin typeface="Calibri"/>
                <a:cs typeface="Calibri"/>
              </a:rPr>
              <a:t>;</a:t>
            </a:r>
            <a:r>
              <a:rPr lang="fr-FR" sz="2000" b="1" spc="25" dirty="0">
                <a:solidFill>
                  <a:srgbClr val="006FC0"/>
                </a:solidFill>
                <a:latin typeface="Calibri"/>
                <a:cs typeface="Calibri"/>
              </a:rPr>
              <a:t> </a:t>
            </a:r>
            <a:r>
              <a:rPr lang="fr-FR" sz="2000" b="1" spc="-15" dirty="0">
                <a:solidFill>
                  <a:srgbClr val="006FC0"/>
                </a:solidFill>
                <a:latin typeface="Calibri"/>
                <a:cs typeface="Calibri"/>
              </a:rPr>
              <a:t>l</a:t>
            </a:r>
            <a:r>
              <a:rPr lang="fr-FR" sz="2000" b="1" spc="-140" dirty="0">
                <a:solidFill>
                  <a:srgbClr val="006FC0"/>
                </a:solidFill>
                <a:latin typeface="Calibri"/>
                <a:cs typeface="Calibri"/>
              </a:rPr>
              <a:t>’</a:t>
            </a:r>
            <a:r>
              <a:rPr lang="fr-FR" sz="2000" b="1" spc="-10" dirty="0">
                <a:solidFill>
                  <a:srgbClr val="006FC0"/>
                </a:solidFill>
                <a:latin typeface="Calibri"/>
                <a:cs typeface="Calibri"/>
              </a:rPr>
              <a:t>assu</a:t>
            </a:r>
            <a:r>
              <a:rPr lang="fr-FR" sz="2000" b="1" spc="-20" dirty="0">
                <a:solidFill>
                  <a:srgbClr val="006FC0"/>
                </a:solidFill>
                <a:latin typeface="Calibri"/>
                <a:cs typeface="Calibri"/>
              </a:rPr>
              <a:t>r</a:t>
            </a:r>
            <a:r>
              <a:rPr lang="fr-FR" sz="2000" b="1" spc="-10" dirty="0">
                <a:solidFill>
                  <a:srgbClr val="006FC0"/>
                </a:solidFill>
                <a:latin typeface="Calibri"/>
                <a:cs typeface="Calibri"/>
              </a:rPr>
              <a:t>er</a:t>
            </a:r>
            <a:r>
              <a:rPr lang="fr-FR" sz="2000" b="1" spc="5" dirty="0">
                <a:solidFill>
                  <a:srgbClr val="006FC0"/>
                </a:solidFill>
                <a:latin typeface="Calibri"/>
                <a:cs typeface="Calibri"/>
              </a:rPr>
              <a:t> </a:t>
            </a:r>
            <a:r>
              <a:rPr lang="fr-FR" sz="2000" b="1" spc="-5" dirty="0">
                <a:solidFill>
                  <a:srgbClr val="006FC0"/>
                </a:solidFill>
                <a:latin typeface="Calibri"/>
                <a:cs typeface="Calibri"/>
              </a:rPr>
              <a:t>d</a:t>
            </a:r>
            <a:r>
              <a:rPr lang="fr-FR" sz="2000" b="1" spc="-10" dirty="0">
                <a:solidFill>
                  <a:srgbClr val="006FC0"/>
                </a:solidFill>
                <a:latin typeface="Calibri"/>
                <a:cs typeface="Calibri"/>
              </a:rPr>
              <a:t>e</a:t>
            </a:r>
            <a:r>
              <a:rPr lang="fr-FR" sz="2000" b="1" dirty="0">
                <a:solidFill>
                  <a:srgbClr val="006FC0"/>
                </a:solidFill>
                <a:latin typeface="Calibri"/>
                <a:cs typeface="Calibri"/>
              </a:rPr>
              <a:t> </a:t>
            </a:r>
            <a:r>
              <a:rPr lang="fr-FR" sz="2000" b="1" spc="-5" dirty="0">
                <a:solidFill>
                  <a:srgbClr val="006FC0"/>
                </a:solidFill>
                <a:latin typeface="Calibri"/>
                <a:cs typeface="Calibri"/>
              </a:rPr>
              <a:t>n</a:t>
            </a:r>
            <a:r>
              <a:rPr lang="fr-FR" sz="2000" b="1" spc="-10" dirty="0">
                <a:solidFill>
                  <a:srgbClr val="006FC0"/>
                </a:solidFill>
                <a:latin typeface="Calibri"/>
                <a:cs typeface="Calibri"/>
              </a:rPr>
              <a:t>ot</a:t>
            </a:r>
            <a:r>
              <a:rPr lang="fr-FR" sz="2000" b="1" spc="-20" dirty="0">
                <a:solidFill>
                  <a:srgbClr val="006FC0"/>
                </a:solidFill>
                <a:latin typeface="Calibri"/>
                <a:cs typeface="Calibri"/>
              </a:rPr>
              <a:t>r</a:t>
            </a:r>
            <a:r>
              <a:rPr lang="fr-FR" sz="2000" b="1" spc="-10" dirty="0">
                <a:solidFill>
                  <a:srgbClr val="006FC0"/>
                </a:solidFill>
                <a:latin typeface="Calibri"/>
                <a:cs typeface="Calibri"/>
              </a:rPr>
              <a:t>e</a:t>
            </a:r>
            <a:r>
              <a:rPr lang="fr-FR" sz="2000" b="1" spc="-5" dirty="0">
                <a:solidFill>
                  <a:srgbClr val="006FC0"/>
                </a:solidFill>
                <a:latin typeface="Calibri"/>
                <a:cs typeface="Calibri"/>
              </a:rPr>
              <a:t> </a:t>
            </a:r>
            <a:r>
              <a:rPr lang="fr-FR" sz="2000" b="1" spc="-10" dirty="0">
                <a:solidFill>
                  <a:srgbClr val="006FC0"/>
                </a:solidFill>
                <a:latin typeface="Calibri"/>
                <a:cs typeface="Calibri"/>
              </a:rPr>
              <a:t>d</a:t>
            </a:r>
            <a:r>
              <a:rPr lang="fr-FR" sz="2000" b="1" spc="-15" dirty="0">
                <a:solidFill>
                  <a:srgbClr val="006FC0"/>
                </a:solidFill>
                <a:latin typeface="Calibri"/>
                <a:cs typeface="Calibri"/>
              </a:rPr>
              <a:t>i</a:t>
            </a:r>
            <a:r>
              <a:rPr lang="fr-FR" sz="2000" b="1" spc="-10" dirty="0">
                <a:solidFill>
                  <a:srgbClr val="006FC0"/>
                </a:solidFill>
                <a:latin typeface="Calibri"/>
                <a:cs typeface="Calibri"/>
              </a:rPr>
              <a:t>spon</a:t>
            </a:r>
            <a:r>
              <a:rPr lang="fr-FR" sz="2000" b="1" spc="-15" dirty="0">
                <a:solidFill>
                  <a:srgbClr val="006FC0"/>
                </a:solidFill>
                <a:latin typeface="Calibri"/>
                <a:cs typeface="Calibri"/>
              </a:rPr>
              <a:t>i</a:t>
            </a:r>
            <a:r>
              <a:rPr lang="fr-FR" sz="2000" b="1" spc="-10" dirty="0">
                <a:solidFill>
                  <a:srgbClr val="006FC0"/>
                </a:solidFill>
                <a:latin typeface="Calibri"/>
                <a:cs typeface="Calibri"/>
              </a:rPr>
              <a:t>b</a:t>
            </a:r>
            <a:r>
              <a:rPr lang="fr-FR" sz="2000" b="1" spc="-15" dirty="0">
                <a:solidFill>
                  <a:srgbClr val="006FC0"/>
                </a:solidFill>
                <a:latin typeface="Calibri"/>
                <a:cs typeface="Calibri"/>
              </a:rPr>
              <a:t>ili</a:t>
            </a:r>
            <a:r>
              <a:rPr lang="fr-FR" sz="2000" b="1" spc="-30" dirty="0">
                <a:solidFill>
                  <a:srgbClr val="006FC0"/>
                </a:solidFill>
                <a:latin typeface="Calibri"/>
                <a:cs typeface="Calibri"/>
              </a:rPr>
              <a:t>t</a:t>
            </a:r>
            <a:r>
              <a:rPr lang="fr-FR" sz="2000" b="1" spc="-10" dirty="0">
                <a:solidFill>
                  <a:srgbClr val="006FC0"/>
                </a:solidFill>
                <a:latin typeface="Calibri"/>
                <a:cs typeface="Calibri"/>
              </a:rPr>
              <a:t>é</a:t>
            </a:r>
            <a:endParaRPr lang="fr-FR" sz="2000" dirty="0">
              <a:latin typeface="Calibri"/>
              <a:cs typeface="Calibri"/>
            </a:endParaRPr>
          </a:p>
          <a:p>
            <a:pPr marL="1340485" lvl="1" indent="-402590">
              <a:spcBef>
                <a:spcPts val="480"/>
              </a:spcBef>
              <a:buClr>
                <a:srgbClr val="006FC0"/>
              </a:buClr>
              <a:buFont typeface="Wingdings"/>
              <a:buChar char=""/>
              <a:tabLst>
                <a:tab pos="883919" algn="l"/>
              </a:tabLst>
            </a:pPr>
            <a:r>
              <a:rPr lang="fr-FR" sz="2000" b="1" spc="-10" dirty="0">
                <a:solidFill>
                  <a:srgbClr val="006FC0"/>
                </a:solidFill>
                <a:latin typeface="Calibri"/>
                <a:cs typeface="Calibri"/>
              </a:rPr>
              <a:t>ce</a:t>
            </a:r>
            <a:r>
              <a:rPr lang="fr-FR" sz="2000" b="1" spc="5" dirty="0">
                <a:solidFill>
                  <a:srgbClr val="006FC0"/>
                </a:solidFill>
                <a:latin typeface="Calibri"/>
                <a:cs typeface="Calibri"/>
              </a:rPr>
              <a:t> </a:t>
            </a:r>
            <a:r>
              <a:rPr lang="fr-FR" sz="2000" b="1" spc="-10" dirty="0">
                <a:solidFill>
                  <a:srgbClr val="006FC0"/>
                </a:solidFill>
                <a:latin typeface="Calibri"/>
                <a:cs typeface="Calibri"/>
              </a:rPr>
              <a:t>que</a:t>
            </a:r>
            <a:r>
              <a:rPr lang="fr-FR" sz="2000" b="1" spc="5" dirty="0">
                <a:solidFill>
                  <a:srgbClr val="006FC0"/>
                </a:solidFill>
                <a:latin typeface="Calibri"/>
                <a:cs typeface="Calibri"/>
              </a:rPr>
              <a:t> </a:t>
            </a:r>
            <a:r>
              <a:rPr lang="fr-FR" sz="2000" b="1" spc="-10" dirty="0">
                <a:solidFill>
                  <a:srgbClr val="006FC0"/>
                </a:solidFill>
                <a:latin typeface="Calibri"/>
                <a:cs typeface="Calibri"/>
              </a:rPr>
              <a:t>s</a:t>
            </a:r>
            <a:r>
              <a:rPr lang="fr-FR" sz="2000" b="1" spc="-20" dirty="0">
                <a:solidFill>
                  <a:srgbClr val="006FC0"/>
                </a:solidFill>
                <a:latin typeface="Calibri"/>
                <a:cs typeface="Calibri"/>
              </a:rPr>
              <a:t>i</a:t>
            </a:r>
            <a:r>
              <a:rPr lang="fr-FR" sz="2000" b="1" spc="-25" dirty="0">
                <a:solidFill>
                  <a:srgbClr val="006FC0"/>
                </a:solidFill>
                <a:latin typeface="Calibri"/>
                <a:cs typeface="Calibri"/>
              </a:rPr>
              <a:t>g</a:t>
            </a:r>
            <a:r>
              <a:rPr lang="fr-FR" sz="2000" b="1" spc="-10" dirty="0">
                <a:solidFill>
                  <a:srgbClr val="006FC0"/>
                </a:solidFill>
                <a:latin typeface="Calibri"/>
                <a:cs typeface="Calibri"/>
              </a:rPr>
              <a:t>n</a:t>
            </a:r>
            <a:r>
              <a:rPr lang="fr-FR" sz="2000" b="1" spc="-15" dirty="0">
                <a:solidFill>
                  <a:srgbClr val="006FC0"/>
                </a:solidFill>
                <a:latin typeface="Calibri"/>
                <a:cs typeface="Calibri"/>
              </a:rPr>
              <a:t>i</a:t>
            </a:r>
            <a:r>
              <a:rPr lang="fr-FR" sz="2000" b="1" spc="-20" dirty="0">
                <a:solidFill>
                  <a:srgbClr val="006FC0"/>
                </a:solidFill>
                <a:latin typeface="Calibri"/>
                <a:cs typeface="Calibri"/>
              </a:rPr>
              <a:t>f</a:t>
            </a:r>
            <a:r>
              <a:rPr lang="fr-FR" sz="2000" b="1" spc="-15" dirty="0">
                <a:solidFill>
                  <a:srgbClr val="006FC0"/>
                </a:solidFill>
                <a:latin typeface="Calibri"/>
                <a:cs typeface="Calibri"/>
              </a:rPr>
              <a:t>i</a:t>
            </a:r>
            <a:r>
              <a:rPr lang="fr-FR" sz="2000" b="1" spc="-10" dirty="0">
                <a:solidFill>
                  <a:srgbClr val="006FC0"/>
                </a:solidFill>
                <a:latin typeface="Calibri"/>
                <a:cs typeface="Calibri"/>
              </a:rPr>
              <a:t>e</a:t>
            </a:r>
            <a:r>
              <a:rPr lang="fr-FR" sz="2000" b="1" spc="50" dirty="0">
                <a:solidFill>
                  <a:srgbClr val="006FC0"/>
                </a:solidFill>
                <a:latin typeface="Calibri"/>
                <a:cs typeface="Calibri"/>
              </a:rPr>
              <a:t> </a:t>
            </a:r>
            <a:r>
              <a:rPr lang="fr-FR" sz="2000" b="1" spc="-15" dirty="0">
                <a:solidFill>
                  <a:srgbClr val="006FC0"/>
                </a:solidFill>
                <a:latin typeface="Calibri"/>
                <a:cs typeface="Calibri"/>
              </a:rPr>
              <a:t>l</a:t>
            </a:r>
            <a:r>
              <a:rPr lang="fr-FR" sz="2000" b="1" spc="-10" dirty="0">
                <a:solidFill>
                  <a:srgbClr val="006FC0"/>
                </a:solidFill>
                <a:latin typeface="Calibri"/>
                <a:cs typeface="Calibri"/>
              </a:rPr>
              <a:t>e</a:t>
            </a:r>
            <a:r>
              <a:rPr lang="fr-FR" sz="2000" b="1" spc="5" dirty="0">
                <a:solidFill>
                  <a:srgbClr val="006FC0"/>
                </a:solidFill>
                <a:latin typeface="Calibri"/>
                <a:cs typeface="Calibri"/>
              </a:rPr>
              <a:t> </a:t>
            </a:r>
            <a:r>
              <a:rPr lang="fr-FR" sz="2000" b="1" spc="-20" dirty="0">
                <a:solidFill>
                  <a:srgbClr val="006FC0"/>
                </a:solidFill>
                <a:latin typeface="Calibri"/>
                <a:cs typeface="Calibri"/>
              </a:rPr>
              <a:t>VI</a:t>
            </a:r>
            <a:r>
              <a:rPr lang="fr-FR" sz="2000" b="1" spc="-15" dirty="0">
                <a:solidFill>
                  <a:srgbClr val="006FC0"/>
                </a:solidFill>
                <a:latin typeface="Calibri"/>
                <a:cs typeface="Calibri"/>
              </a:rPr>
              <a:t>H</a:t>
            </a:r>
            <a:r>
              <a:rPr lang="fr-FR" sz="2000" b="1" spc="15" dirty="0">
                <a:solidFill>
                  <a:srgbClr val="006FC0"/>
                </a:solidFill>
                <a:latin typeface="Calibri"/>
                <a:cs typeface="Calibri"/>
              </a:rPr>
              <a:t> </a:t>
            </a:r>
            <a:r>
              <a:rPr lang="fr-FR" sz="2000" b="1" spc="-10" dirty="0">
                <a:solidFill>
                  <a:srgbClr val="006FC0"/>
                </a:solidFill>
                <a:latin typeface="Calibri"/>
                <a:cs typeface="Calibri"/>
              </a:rPr>
              <a:t>pour</a:t>
            </a:r>
            <a:r>
              <a:rPr lang="fr-FR" sz="2000" b="1" spc="-15" dirty="0">
                <a:solidFill>
                  <a:srgbClr val="006FC0"/>
                </a:solidFill>
                <a:latin typeface="Calibri"/>
                <a:cs typeface="Calibri"/>
              </a:rPr>
              <a:t> l</a:t>
            </a:r>
            <a:r>
              <a:rPr lang="fr-FR" sz="2000" b="1" spc="-10" dirty="0">
                <a:solidFill>
                  <a:srgbClr val="006FC0"/>
                </a:solidFill>
                <a:latin typeface="Calibri"/>
                <a:cs typeface="Calibri"/>
              </a:rPr>
              <a:t>u</a:t>
            </a:r>
            <a:r>
              <a:rPr lang="fr-FR" sz="2000" b="1" spc="-15" dirty="0">
                <a:solidFill>
                  <a:srgbClr val="006FC0"/>
                </a:solidFill>
                <a:latin typeface="Calibri"/>
                <a:cs typeface="Calibri"/>
              </a:rPr>
              <a:t>i</a:t>
            </a:r>
            <a:r>
              <a:rPr lang="fr-FR" sz="2000" b="1" spc="-10" dirty="0">
                <a:solidFill>
                  <a:srgbClr val="006FC0"/>
                </a:solidFill>
                <a:latin typeface="Calibri"/>
                <a:cs typeface="Calibri"/>
              </a:rPr>
              <a:t>.</a:t>
            </a:r>
            <a:endParaRPr lang="fr-FR" sz="2000" dirty="0">
              <a:latin typeface="Calibri"/>
              <a:cs typeface="Calibri"/>
            </a:endParaRPr>
          </a:p>
          <a:p>
            <a:pPr marL="480695" marR="5080">
              <a:spcBef>
                <a:spcPts val="480"/>
              </a:spcBef>
            </a:pPr>
            <a:r>
              <a:rPr lang="fr-FR" sz="2000" spc="-25" dirty="0">
                <a:solidFill>
                  <a:srgbClr val="001F5F"/>
                </a:solidFill>
                <a:latin typeface="Calibri"/>
                <a:cs typeface="Calibri"/>
              </a:rPr>
              <a:t>E</a:t>
            </a:r>
            <a:r>
              <a:rPr lang="fr-FR" sz="2000" spc="-30" dirty="0">
                <a:solidFill>
                  <a:srgbClr val="001F5F"/>
                </a:solidFill>
                <a:latin typeface="Calibri"/>
                <a:cs typeface="Calibri"/>
              </a:rPr>
              <a:t>t</a:t>
            </a:r>
            <a:r>
              <a:rPr lang="fr-FR" sz="2000" spc="-10" dirty="0">
                <a:solidFill>
                  <a:srgbClr val="001F5F"/>
                </a:solidFill>
                <a:latin typeface="Calibri"/>
                <a:cs typeface="Calibri"/>
              </a:rPr>
              <a:t>a</a:t>
            </a:r>
            <a:r>
              <a:rPr lang="fr-FR" sz="2000" spc="-25" dirty="0">
                <a:solidFill>
                  <a:srgbClr val="001F5F"/>
                </a:solidFill>
                <a:latin typeface="Calibri"/>
                <a:cs typeface="Calibri"/>
              </a:rPr>
              <a:t>n</a:t>
            </a:r>
            <a:r>
              <a:rPr lang="fr-FR" sz="2000" spc="-10" dirty="0">
                <a:solidFill>
                  <a:srgbClr val="001F5F"/>
                </a:solidFill>
                <a:latin typeface="Calibri"/>
                <a:cs typeface="Calibri"/>
              </a:rPr>
              <a:t>t</a:t>
            </a:r>
            <a:r>
              <a:rPr lang="fr-FR" sz="2000" spc="5" dirty="0">
                <a:solidFill>
                  <a:srgbClr val="001F5F"/>
                </a:solidFill>
                <a:latin typeface="Calibri"/>
                <a:cs typeface="Calibri"/>
              </a:rPr>
              <a:t> </a:t>
            </a:r>
            <a:r>
              <a:rPr lang="fr-FR" sz="2000" spc="-10" dirty="0">
                <a:solidFill>
                  <a:srgbClr val="001F5F"/>
                </a:solidFill>
                <a:latin typeface="Calibri"/>
                <a:cs typeface="Calibri"/>
              </a:rPr>
              <a:t>p</a:t>
            </a:r>
            <a:r>
              <a:rPr lang="fr-FR" sz="2000" spc="-20" dirty="0">
                <a:solidFill>
                  <a:srgbClr val="001F5F"/>
                </a:solidFill>
                <a:latin typeface="Calibri"/>
                <a:cs typeface="Calibri"/>
              </a:rPr>
              <a:t>e</a:t>
            </a:r>
            <a:r>
              <a:rPr lang="fr-FR" sz="2000" spc="-15" dirty="0">
                <a:solidFill>
                  <a:srgbClr val="001F5F"/>
                </a:solidFill>
                <a:latin typeface="Calibri"/>
                <a:cs typeface="Calibri"/>
              </a:rPr>
              <a:t>u</a:t>
            </a:r>
            <a:r>
              <a:rPr lang="fr-FR" sz="2000" spc="5" dirty="0">
                <a:solidFill>
                  <a:srgbClr val="001F5F"/>
                </a:solidFill>
                <a:latin typeface="Calibri"/>
                <a:cs typeface="Calibri"/>
              </a:rPr>
              <a:t> </a:t>
            </a:r>
            <a:r>
              <a:rPr lang="fr-FR" sz="2000" spc="-5" dirty="0">
                <a:solidFill>
                  <a:srgbClr val="001F5F"/>
                </a:solidFill>
                <a:latin typeface="Calibri"/>
                <a:cs typeface="Calibri"/>
              </a:rPr>
              <a:t>p</a:t>
            </a:r>
            <a:r>
              <a:rPr lang="fr-FR" sz="2000" spc="-20" dirty="0">
                <a:solidFill>
                  <a:srgbClr val="001F5F"/>
                </a:solidFill>
                <a:latin typeface="Calibri"/>
                <a:cs typeface="Calibri"/>
              </a:rPr>
              <a:t>e</a:t>
            </a:r>
            <a:r>
              <a:rPr lang="fr-FR" sz="2000" spc="-10" dirty="0">
                <a:solidFill>
                  <a:srgbClr val="001F5F"/>
                </a:solidFill>
                <a:latin typeface="Calibri"/>
                <a:cs typeface="Calibri"/>
              </a:rPr>
              <a:t>r</a:t>
            </a:r>
            <a:r>
              <a:rPr lang="fr-FR" sz="2000" spc="-25" dirty="0">
                <a:solidFill>
                  <a:srgbClr val="001F5F"/>
                </a:solidFill>
                <a:latin typeface="Calibri"/>
                <a:cs typeface="Calibri"/>
              </a:rPr>
              <a:t>mé</a:t>
            </a:r>
            <a:r>
              <a:rPr lang="fr-FR" sz="2000" spc="-10" dirty="0">
                <a:solidFill>
                  <a:srgbClr val="001F5F"/>
                </a:solidFill>
                <a:latin typeface="Calibri"/>
                <a:cs typeface="Calibri"/>
              </a:rPr>
              <a:t>a</a:t>
            </a:r>
            <a:r>
              <a:rPr lang="fr-FR" sz="2000" spc="-5" dirty="0">
                <a:solidFill>
                  <a:srgbClr val="001F5F"/>
                </a:solidFill>
                <a:latin typeface="Calibri"/>
                <a:cs typeface="Calibri"/>
              </a:rPr>
              <a:t>b</a:t>
            </a:r>
            <a:r>
              <a:rPr lang="fr-FR" sz="2000" spc="-10" dirty="0">
                <a:solidFill>
                  <a:srgbClr val="001F5F"/>
                </a:solidFill>
                <a:latin typeface="Calibri"/>
                <a:cs typeface="Calibri"/>
              </a:rPr>
              <a:t>le</a:t>
            </a:r>
            <a:r>
              <a:rPr lang="fr-FR" sz="2000" spc="40" dirty="0">
                <a:solidFill>
                  <a:srgbClr val="001F5F"/>
                </a:solidFill>
                <a:latin typeface="Calibri"/>
                <a:cs typeface="Calibri"/>
              </a:rPr>
              <a:t> </a:t>
            </a:r>
            <a:r>
              <a:rPr lang="fr-FR" sz="2000" spc="-10" dirty="0">
                <a:solidFill>
                  <a:srgbClr val="001F5F"/>
                </a:solidFill>
                <a:latin typeface="Calibri"/>
                <a:cs typeface="Calibri"/>
              </a:rPr>
              <a:t>a</a:t>
            </a:r>
            <a:r>
              <a:rPr lang="fr-FR" sz="2000" spc="-5" dirty="0">
                <a:solidFill>
                  <a:srgbClr val="001F5F"/>
                </a:solidFill>
                <a:latin typeface="Calibri"/>
                <a:cs typeface="Calibri"/>
              </a:rPr>
              <a:t>u</a:t>
            </a:r>
            <a:r>
              <a:rPr lang="fr-FR" sz="2000" spc="-10" dirty="0">
                <a:solidFill>
                  <a:srgbClr val="001F5F"/>
                </a:solidFill>
                <a:latin typeface="Calibri"/>
                <a:cs typeface="Calibri"/>
              </a:rPr>
              <a:t>x</a:t>
            </a:r>
            <a:r>
              <a:rPr lang="fr-FR" sz="2000" spc="25" dirty="0">
                <a:solidFill>
                  <a:srgbClr val="001F5F"/>
                </a:solidFill>
                <a:latin typeface="Calibri"/>
                <a:cs typeface="Calibri"/>
              </a:rPr>
              <a:t> </a:t>
            </a:r>
            <a:r>
              <a:rPr lang="fr-FR" sz="2000" spc="-5" dirty="0">
                <a:solidFill>
                  <a:srgbClr val="001F5F"/>
                </a:solidFill>
                <a:latin typeface="Calibri"/>
                <a:cs typeface="Calibri"/>
              </a:rPr>
              <a:t>i</a:t>
            </a:r>
            <a:r>
              <a:rPr lang="fr-FR" sz="2000" spc="-10" dirty="0">
                <a:solidFill>
                  <a:srgbClr val="001F5F"/>
                </a:solidFill>
                <a:latin typeface="Calibri"/>
                <a:cs typeface="Calibri"/>
              </a:rPr>
              <a:t>n</a:t>
            </a:r>
            <a:r>
              <a:rPr lang="fr-FR" sz="2000" spc="-70" dirty="0">
                <a:solidFill>
                  <a:srgbClr val="001F5F"/>
                </a:solidFill>
                <a:latin typeface="Calibri"/>
                <a:cs typeface="Calibri"/>
              </a:rPr>
              <a:t>f</a:t>
            </a:r>
            <a:r>
              <a:rPr lang="fr-FR" sz="2000" spc="-10" dirty="0">
                <a:solidFill>
                  <a:srgbClr val="001F5F"/>
                </a:solidFill>
                <a:latin typeface="Calibri"/>
                <a:cs typeface="Calibri"/>
              </a:rPr>
              <a:t>or</a:t>
            </a:r>
            <a:r>
              <a:rPr lang="fr-FR" sz="2000" spc="-30" dirty="0">
                <a:solidFill>
                  <a:srgbClr val="001F5F"/>
                </a:solidFill>
                <a:latin typeface="Calibri"/>
                <a:cs typeface="Calibri"/>
              </a:rPr>
              <a:t>ma</a:t>
            </a:r>
            <a:r>
              <a:rPr lang="fr-FR" sz="2000" spc="-10" dirty="0">
                <a:solidFill>
                  <a:srgbClr val="001F5F"/>
                </a:solidFill>
                <a:latin typeface="Calibri"/>
                <a:cs typeface="Calibri"/>
              </a:rPr>
              <a:t>tions</a:t>
            </a:r>
            <a:r>
              <a:rPr lang="fr-FR" sz="2000" dirty="0">
                <a:solidFill>
                  <a:srgbClr val="001F5F"/>
                </a:solidFill>
                <a:latin typeface="Calibri"/>
                <a:cs typeface="Calibri"/>
              </a:rPr>
              <a:t> </a:t>
            </a:r>
            <a:r>
              <a:rPr lang="fr-FR" sz="2000" spc="10" dirty="0">
                <a:solidFill>
                  <a:srgbClr val="001F5F"/>
                </a:solidFill>
                <a:latin typeface="Calibri"/>
                <a:cs typeface="Calibri"/>
              </a:rPr>
              <a:t> </a:t>
            </a:r>
            <a:r>
              <a:rPr lang="fr-FR" sz="2000" spc="-10" dirty="0">
                <a:solidFill>
                  <a:srgbClr val="001F5F"/>
                </a:solidFill>
                <a:latin typeface="Calibri"/>
                <a:cs typeface="Calibri"/>
              </a:rPr>
              <a:t>à</a:t>
            </a:r>
            <a:r>
              <a:rPr lang="fr-FR" sz="2000" spc="30" dirty="0">
                <a:solidFill>
                  <a:srgbClr val="001F5F"/>
                </a:solidFill>
                <a:latin typeface="Calibri"/>
                <a:cs typeface="Calibri"/>
              </a:rPr>
              <a:t> </a:t>
            </a:r>
            <a:r>
              <a:rPr lang="fr-FR" sz="2000" spc="-10" dirty="0">
                <a:solidFill>
                  <a:srgbClr val="001F5F"/>
                </a:solidFill>
                <a:latin typeface="Calibri"/>
                <a:cs typeface="Calibri"/>
              </a:rPr>
              <a:t>ce</a:t>
            </a:r>
            <a:r>
              <a:rPr lang="fr-FR" sz="2000" spc="-5" dirty="0">
                <a:solidFill>
                  <a:srgbClr val="001F5F"/>
                </a:solidFill>
                <a:latin typeface="Calibri"/>
                <a:cs typeface="Calibri"/>
              </a:rPr>
              <a:t> </a:t>
            </a:r>
            <a:r>
              <a:rPr lang="fr-FR" sz="2000" spc="-50" dirty="0">
                <a:solidFill>
                  <a:srgbClr val="001F5F"/>
                </a:solidFill>
                <a:latin typeface="Calibri"/>
                <a:cs typeface="Calibri"/>
              </a:rPr>
              <a:t>s</a:t>
            </a:r>
            <a:r>
              <a:rPr lang="fr-FR" sz="2000" spc="-30" dirty="0">
                <a:solidFill>
                  <a:srgbClr val="001F5F"/>
                </a:solidFill>
                <a:latin typeface="Calibri"/>
                <a:cs typeface="Calibri"/>
              </a:rPr>
              <a:t>t</a:t>
            </a:r>
            <a:r>
              <a:rPr lang="fr-FR" sz="2000" spc="-10" dirty="0">
                <a:solidFill>
                  <a:srgbClr val="001F5F"/>
                </a:solidFill>
                <a:latin typeface="Calibri"/>
                <a:cs typeface="Calibri"/>
              </a:rPr>
              <a:t>a</a:t>
            </a:r>
            <a:r>
              <a:rPr lang="fr-FR" sz="2000" spc="-5" dirty="0">
                <a:solidFill>
                  <a:srgbClr val="001F5F"/>
                </a:solidFill>
                <a:latin typeface="Calibri"/>
                <a:cs typeface="Calibri"/>
              </a:rPr>
              <a:t>d</a:t>
            </a:r>
            <a:r>
              <a:rPr lang="fr-FR" sz="2000" spc="-20" dirty="0">
                <a:solidFill>
                  <a:srgbClr val="001F5F"/>
                </a:solidFill>
                <a:latin typeface="Calibri"/>
                <a:cs typeface="Calibri"/>
              </a:rPr>
              <a:t>e</a:t>
            </a:r>
            <a:r>
              <a:rPr lang="fr-FR" sz="2000" spc="-5" dirty="0">
                <a:solidFill>
                  <a:srgbClr val="001F5F"/>
                </a:solidFill>
                <a:latin typeface="Calibri"/>
                <a:cs typeface="Calibri"/>
              </a:rPr>
              <a:t>,</a:t>
            </a:r>
            <a:r>
              <a:rPr lang="fr-FR" sz="2000" spc="30" dirty="0">
                <a:solidFill>
                  <a:srgbClr val="001F5F"/>
                </a:solidFill>
                <a:latin typeface="Calibri"/>
                <a:cs typeface="Calibri"/>
              </a:rPr>
              <a:t> </a:t>
            </a:r>
            <a:r>
              <a:rPr lang="fr-FR" sz="2000" spc="-20" dirty="0">
                <a:solidFill>
                  <a:srgbClr val="001F5F"/>
                </a:solidFill>
                <a:latin typeface="Calibri"/>
                <a:cs typeface="Calibri"/>
              </a:rPr>
              <a:t>ê</a:t>
            </a:r>
            <a:r>
              <a:rPr lang="fr-FR" sz="2000" spc="-10" dirty="0">
                <a:solidFill>
                  <a:srgbClr val="001F5F"/>
                </a:solidFill>
                <a:latin typeface="Calibri"/>
                <a:cs typeface="Calibri"/>
              </a:rPr>
              <a:t>t</a:t>
            </a:r>
            <a:r>
              <a:rPr lang="fr-FR" sz="2000" spc="-30" dirty="0">
                <a:solidFill>
                  <a:srgbClr val="001F5F"/>
                </a:solidFill>
                <a:latin typeface="Calibri"/>
                <a:cs typeface="Calibri"/>
              </a:rPr>
              <a:t>r</a:t>
            </a:r>
            <a:r>
              <a:rPr lang="fr-FR" sz="2000" spc="-10" dirty="0">
                <a:solidFill>
                  <a:srgbClr val="001F5F"/>
                </a:solidFill>
                <a:latin typeface="Calibri"/>
                <a:cs typeface="Calibri"/>
              </a:rPr>
              <a:t>e</a:t>
            </a:r>
            <a:r>
              <a:rPr lang="fr-FR" sz="2000" spc="15" dirty="0">
                <a:solidFill>
                  <a:srgbClr val="001F5F"/>
                </a:solidFill>
                <a:latin typeface="Calibri"/>
                <a:cs typeface="Calibri"/>
              </a:rPr>
              <a:t> </a:t>
            </a:r>
            <a:r>
              <a:rPr lang="fr-FR" sz="2000" spc="-10" dirty="0">
                <a:solidFill>
                  <a:srgbClr val="001F5F"/>
                </a:solidFill>
                <a:latin typeface="Calibri"/>
                <a:cs typeface="Calibri"/>
              </a:rPr>
              <a:t>b</a:t>
            </a:r>
            <a:r>
              <a:rPr lang="fr-FR" sz="2000" spc="-35" dirty="0">
                <a:solidFill>
                  <a:srgbClr val="001F5F"/>
                </a:solidFill>
                <a:latin typeface="Calibri"/>
                <a:cs typeface="Calibri"/>
              </a:rPr>
              <a:t>r</a:t>
            </a:r>
            <a:r>
              <a:rPr lang="fr-FR" sz="2000" spc="-45" dirty="0">
                <a:solidFill>
                  <a:srgbClr val="001F5F"/>
                </a:solidFill>
                <a:latin typeface="Calibri"/>
                <a:cs typeface="Calibri"/>
              </a:rPr>
              <a:t>e</a:t>
            </a:r>
            <a:r>
              <a:rPr lang="fr-FR" sz="2000" spc="-10" dirty="0">
                <a:solidFill>
                  <a:srgbClr val="001F5F"/>
                </a:solidFill>
                <a:latin typeface="Calibri"/>
                <a:cs typeface="Calibri"/>
              </a:rPr>
              <a:t>f</a:t>
            </a:r>
            <a:r>
              <a:rPr lang="fr-FR" sz="2000" spc="15" dirty="0">
                <a:solidFill>
                  <a:srgbClr val="001F5F"/>
                </a:solidFill>
                <a:latin typeface="Calibri"/>
                <a:cs typeface="Calibri"/>
              </a:rPr>
              <a:t> </a:t>
            </a:r>
            <a:r>
              <a:rPr lang="fr-FR" sz="2000" spc="-20" dirty="0">
                <a:solidFill>
                  <a:srgbClr val="001F5F"/>
                </a:solidFill>
                <a:latin typeface="Calibri"/>
                <a:cs typeface="Calibri"/>
              </a:rPr>
              <a:t>e</a:t>
            </a:r>
            <a:r>
              <a:rPr lang="fr-FR" sz="2000" spc="-10" dirty="0">
                <a:solidFill>
                  <a:srgbClr val="001F5F"/>
                </a:solidFill>
                <a:latin typeface="Calibri"/>
                <a:cs typeface="Calibri"/>
              </a:rPr>
              <a:t>t</a:t>
            </a:r>
            <a:r>
              <a:rPr lang="fr-FR" sz="2000" spc="5" dirty="0">
                <a:solidFill>
                  <a:srgbClr val="001F5F"/>
                </a:solidFill>
                <a:latin typeface="Calibri"/>
                <a:cs typeface="Calibri"/>
              </a:rPr>
              <a:t> </a:t>
            </a:r>
            <a:r>
              <a:rPr lang="fr-FR" sz="2000" spc="-25" dirty="0">
                <a:solidFill>
                  <a:srgbClr val="001F5F"/>
                </a:solidFill>
                <a:latin typeface="Calibri"/>
                <a:cs typeface="Calibri"/>
              </a:rPr>
              <a:t>s</a:t>
            </a:r>
            <a:r>
              <a:rPr lang="fr-FR" sz="2000" spc="-5" dirty="0">
                <a:solidFill>
                  <a:srgbClr val="001F5F"/>
                </a:solidFill>
                <a:latin typeface="Calibri"/>
                <a:cs typeface="Calibri"/>
              </a:rPr>
              <a:t>i</a:t>
            </a:r>
            <a:r>
              <a:rPr lang="fr-FR" sz="2000" spc="-35" dirty="0">
                <a:solidFill>
                  <a:srgbClr val="001F5F"/>
                </a:solidFill>
                <a:latin typeface="Calibri"/>
                <a:cs typeface="Calibri"/>
              </a:rPr>
              <a:t>m</a:t>
            </a:r>
            <a:r>
              <a:rPr lang="fr-FR" sz="2000" spc="-10" dirty="0">
                <a:solidFill>
                  <a:srgbClr val="001F5F"/>
                </a:solidFill>
                <a:latin typeface="Calibri"/>
                <a:cs typeface="Calibri"/>
              </a:rPr>
              <a:t>p</a:t>
            </a:r>
            <a:r>
              <a:rPr lang="fr-FR" sz="2000" spc="-5" dirty="0">
                <a:solidFill>
                  <a:srgbClr val="001F5F"/>
                </a:solidFill>
                <a:latin typeface="Calibri"/>
                <a:cs typeface="Calibri"/>
              </a:rPr>
              <a:t>l</a:t>
            </a:r>
            <a:r>
              <a:rPr lang="fr-FR" sz="2000" spc="-25" dirty="0">
                <a:solidFill>
                  <a:srgbClr val="001F5F"/>
                </a:solidFill>
                <a:latin typeface="Calibri"/>
                <a:cs typeface="Calibri"/>
              </a:rPr>
              <a:t>e</a:t>
            </a:r>
            <a:r>
              <a:rPr lang="fr-FR" sz="2000" spc="-5" dirty="0">
                <a:solidFill>
                  <a:srgbClr val="001F5F"/>
                </a:solidFill>
                <a:latin typeface="Calibri"/>
                <a:cs typeface="Calibri"/>
              </a:rPr>
              <a:t>,</a:t>
            </a:r>
            <a:r>
              <a:rPr lang="fr-FR" sz="2000" spc="80" dirty="0">
                <a:solidFill>
                  <a:srgbClr val="001F5F"/>
                </a:solidFill>
                <a:latin typeface="Calibri"/>
                <a:cs typeface="Calibri"/>
              </a:rPr>
              <a:t> </a:t>
            </a:r>
            <a:r>
              <a:rPr lang="fr-FR" sz="2000" spc="-10" dirty="0">
                <a:solidFill>
                  <a:srgbClr val="001F5F"/>
                </a:solidFill>
                <a:latin typeface="Calibri"/>
                <a:cs typeface="Calibri"/>
              </a:rPr>
              <a:t>par</a:t>
            </a:r>
            <a:r>
              <a:rPr lang="fr-FR" sz="2000" spc="5" dirty="0">
                <a:solidFill>
                  <a:srgbClr val="001F5F"/>
                </a:solidFill>
                <a:latin typeface="Calibri"/>
                <a:cs typeface="Calibri"/>
              </a:rPr>
              <a:t> </a:t>
            </a:r>
            <a:r>
              <a:rPr lang="fr-FR" sz="2000" spc="-45" dirty="0">
                <a:solidFill>
                  <a:srgbClr val="001F5F"/>
                </a:solidFill>
                <a:latin typeface="Calibri"/>
                <a:cs typeface="Calibri"/>
              </a:rPr>
              <a:t>e</a:t>
            </a:r>
            <a:r>
              <a:rPr lang="fr-FR" sz="2000" spc="-60" dirty="0">
                <a:solidFill>
                  <a:srgbClr val="001F5F"/>
                </a:solidFill>
                <a:latin typeface="Calibri"/>
                <a:cs typeface="Calibri"/>
              </a:rPr>
              <a:t>x</a:t>
            </a:r>
            <a:r>
              <a:rPr lang="fr-FR" sz="2000" spc="-25" dirty="0">
                <a:solidFill>
                  <a:srgbClr val="001F5F"/>
                </a:solidFill>
                <a:latin typeface="Calibri"/>
                <a:cs typeface="Calibri"/>
              </a:rPr>
              <a:t>em</a:t>
            </a:r>
            <a:r>
              <a:rPr lang="fr-FR" sz="2000" spc="-10" dirty="0">
                <a:solidFill>
                  <a:srgbClr val="001F5F"/>
                </a:solidFill>
                <a:latin typeface="Calibri"/>
                <a:cs typeface="Calibri"/>
              </a:rPr>
              <a:t>ple</a:t>
            </a:r>
            <a:r>
              <a:rPr lang="fr-FR" sz="2000" spc="50" dirty="0">
                <a:solidFill>
                  <a:srgbClr val="001F5F"/>
                </a:solidFill>
                <a:latin typeface="Calibri"/>
                <a:cs typeface="Calibri"/>
              </a:rPr>
              <a:t> </a:t>
            </a:r>
            <a:r>
              <a:rPr lang="fr-FR" sz="2000" spc="-10" dirty="0">
                <a:solidFill>
                  <a:srgbClr val="001F5F"/>
                </a:solidFill>
                <a:latin typeface="Calibri"/>
                <a:cs typeface="Calibri"/>
              </a:rPr>
              <a:t>:</a:t>
            </a:r>
            <a:r>
              <a:rPr lang="fr-FR" sz="2000" spc="-5" dirty="0">
                <a:solidFill>
                  <a:srgbClr val="001F5F"/>
                </a:solidFill>
                <a:latin typeface="Calibri"/>
                <a:cs typeface="Calibri"/>
              </a:rPr>
              <a:t> </a:t>
            </a:r>
            <a:r>
              <a:rPr lang="fr-FR" sz="2000" b="1" spc="-35" dirty="0">
                <a:solidFill>
                  <a:srgbClr val="006FC0"/>
                </a:solidFill>
                <a:latin typeface="Calibri"/>
                <a:cs typeface="Calibri"/>
              </a:rPr>
              <a:t>a</a:t>
            </a:r>
            <a:r>
              <a:rPr lang="fr-FR" sz="2000" b="1" spc="-45" dirty="0">
                <a:solidFill>
                  <a:srgbClr val="006FC0"/>
                </a:solidFill>
                <a:latin typeface="Calibri"/>
                <a:cs typeface="Calibri"/>
              </a:rPr>
              <a:t>v</a:t>
            </a:r>
            <a:r>
              <a:rPr lang="fr-FR" sz="2000" b="1" spc="-10" dirty="0">
                <a:solidFill>
                  <a:srgbClr val="006FC0"/>
                </a:solidFill>
                <a:latin typeface="Calibri"/>
                <a:cs typeface="Calibri"/>
              </a:rPr>
              <a:t>ec</a:t>
            </a:r>
            <a:r>
              <a:rPr lang="fr-FR" sz="2000" b="1" spc="30" dirty="0">
                <a:solidFill>
                  <a:srgbClr val="006FC0"/>
                </a:solidFill>
                <a:latin typeface="Calibri"/>
                <a:cs typeface="Calibri"/>
              </a:rPr>
              <a:t> </a:t>
            </a:r>
            <a:r>
              <a:rPr lang="fr-FR" sz="2000" b="1" spc="-10" dirty="0">
                <a:solidFill>
                  <a:srgbClr val="006FC0"/>
                </a:solidFill>
                <a:latin typeface="Calibri"/>
                <a:cs typeface="Calibri"/>
              </a:rPr>
              <a:t>des</a:t>
            </a:r>
            <a:r>
              <a:rPr lang="fr-FR" sz="2000" b="1" spc="-5" dirty="0">
                <a:solidFill>
                  <a:srgbClr val="006FC0"/>
                </a:solidFill>
                <a:latin typeface="Calibri"/>
                <a:cs typeface="Calibri"/>
              </a:rPr>
              <a:t> t</a:t>
            </a:r>
            <a:r>
              <a:rPr lang="fr-FR" sz="2000" b="1" spc="-50" dirty="0">
                <a:solidFill>
                  <a:srgbClr val="006FC0"/>
                </a:solidFill>
                <a:latin typeface="Calibri"/>
                <a:cs typeface="Calibri"/>
              </a:rPr>
              <a:t>r</a:t>
            </a:r>
            <a:r>
              <a:rPr lang="fr-FR" sz="2000" b="1" spc="-10" dirty="0">
                <a:solidFill>
                  <a:srgbClr val="006FC0"/>
                </a:solidFill>
                <a:latin typeface="Calibri"/>
                <a:cs typeface="Calibri"/>
              </a:rPr>
              <a:t>a</a:t>
            </a:r>
            <a:r>
              <a:rPr lang="fr-FR" sz="2000" b="1" spc="-15" dirty="0">
                <a:solidFill>
                  <a:srgbClr val="006FC0"/>
                </a:solidFill>
                <a:latin typeface="Calibri"/>
                <a:cs typeface="Calibri"/>
              </a:rPr>
              <a:t>i</a:t>
            </a:r>
            <a:r>
              <a:rPr lang="fr-FR" sz="2000" b="1" spc="-30" dirty="0">
                <a:solidFill>
                  <a:srgbClr val="006FC0"/>
                </a:solidFill>
                <a:latin typeface="Calibri"/>
                <a:cs typeface="Calibri"/>
              </a:rPr>
              <a:t>t</a:t>
            </a:r>
            <a:r>
              <a:rPr lang="fr-FR" sz="2000" b="1" spc="-10" dirty="0">
                <a:solidFill>
                  <a:srgbClr val="006FC0"/>
                </a:solidFill>
                <a:latin typeface="Calibri"/>
                <a:cs typeface="Calibri"/>
              </a:rPr>
              <a:t>e</a:t>
            </a:r>
            <a:r>
              <a:rPr lang="fr-FR" sz="2000" b="1" spc="-15" dirty="0">
                <a:solidFill>
                  <a:srgbClr val="006FC0"/>
                </a:solidFill>
                <a:latin typeface="Calibri"/>
                <a:cs typeface="Calibri"/>
              </a:rPr>
              <a:t>m</a:t>
            </a:r>
            <a:r>
              <a:rPr lang="fr-FR" sz="2000" b="1" spc="-10" dirty="0">
                <a:solidFill>
                  <a:srgbClr val="006FC0"/>
                </a:solidFill>
                <a:latin typeface="Calibri"/>
                <a:cs typeface="Calibri"/>
              </a:rPr>
              <a:t>e</a:t>
            </a:r>
            <a:r>
              <a:rPr lang="fr-FR" sz="2000" b="1" spc="-30" dirty="0">
                <a:solidFill>
                  <a:srgbClr val="006FC0"/>
                </a:solidFill>
                <a:latin typeface="Calibri"/>
                <a:cs typeface="Calibri"/>
              </a:rPr>
              <a:t>n</a:t>
            </a:r>
            <a:r>
              <a:rPr lang="fr-FR" sz="2000" b="1" spc="-10" dirty="0">
                <a:solidFill>
                  <a:srgbClr val="006FC0"/>
                </a:solidFill>
                <a:latin typeface="Calibri"/>
                <a:cs typeface="Calibri"/>
              </a:rPr>
              <a:t>ts,</a:t>
            </a:r>
            <a:r>
              <a:rPr lang="fr-FR" sz="2000" b="1" spc="-5" dirty="0">
                <a:solidFill>
                  <a:srgbClr val="006FC0"/>
                </a:solidFill>
                <a:latin typeface="Calibri"/>
                <a:cs typeface="Calibri"/>
              </a:rPr>
              <a:t> </a:t>
            </a:r>
            <a:r>
              <a:rPr lang="fr-FR" sz="2000" b="1" spc="-10" dirty="0">
                <a:solidFill>
                  <a:srgbClr val="006FC0"/>
                </a:solidFill>
                <a:latin typeface="Calibri"/>
                <a:cs typeface="Calibri"/>
              </a:rPr>
              <a:t>o</a:t>
            </a:r>
            <a:r>
              <a:rPr lang="fr-FR" sz="2000" b="1" spc="-15" dirty="0">
                <a:solidFill>
                  <a:srgbClr val="006FC0"/>
                </a:solidFill>
                <a:latin typeface="Calibri"/>
                <a:cs typeface="Calibri"/>
              </a:rPr>
              <a:t>n</a:t>
            </a:r>
            <a:r>
              <a:rPr lang="fr-FR" sz="2000" b="1" spc="5" dirty="0">
                <a:solidFill>
                  <a:srgbClr val="006FC0"/>
                </a:solidFill>
                <a:latin typeface="Calibri"/>
                <a:cs typeface="Calibri"/>
              </a:rPr>
              <a:t> </a:t>
            </a:r>
            <a:r>
              <a:rPr lang="fr-FR" sz="2000" b="1" spc="-5" dirty="0">
                <a:solidFill>
                  <a:srgbClr val="006FC0"/>
                </a:solidFill>
                <a:latin typeface="Calibri"/>
                <a:cs typeface="Calibri"/>
              </a:rPr>
              <a:t>p</a:t>
            </a:r>
            <a:r>
              <a:rPr lang="fr-FR" sz="2000" b="1" spc="-10" dirty="0">
                <a:solidFill>
                  <a:srgbClr val="006FC0"/>
                </a:solidFill>
                <a:latin typeface="Calibri"/>
                <a:cs typeface="Calibri"/>
              </a:rPr>
              <a:t>eut</a:t>
            </a:r>
            <a:r>
              <a:rPr lang="fr-FR" sz="2000" b="1" spc="-5" dirty="0">
                <a:solidFill>
                  <a:srgbClr val="006FC0"/>
                </a:solidFill>
                <a:latin typeface="Calibri"/>
                <a:cs typeface="Calibri"/>
              </a:rPr>
              <a:t> </a:t>
            </a:r>
            <a:r>
              <a:rPr lang="fr-FR" sz="2000" b="1" spc="-20" dirty="0">
                <a:solidFill>
                  <a:srgbClr val="006FC0"/>
                </a:solidFill>
                <a:latin typeface="Calibri"/>
                <a:cs typeface="Calibri"/>
              </a:rPr>
              <a:t>viv</a:t>
            </a:r>
            <a:r>
              <a:rPr lang="fr-FR" sz="2000" b="1" spc="-25" dirty="0">
                <a:solidFill>
                  <a:srgbClr val="006FC0"/>
                </a:solidFill>
                <a:latin typeface="Calibri"/>
                <a:cs typeface="Calibri"/>
              </a:rPr>
              <a:t>r</a:t>
            </a:r>
            <a:r>
              <a:rPr lang="fr-FR" sz="2000" b="1" spc="-10" dirty="0">
                <a:solidFill>
                  <a:srgbClr val="006FC0"/>
                </a:solidFill>
                <a:latin typeface="Calibri"/>
                <a:cs typeface="Calibri"/>
              </a:rPr>
              <a:t>e, t</a:t>
            </a:r>
            <a:r>
              <a:rPr lang="fr-FR" sz="2000" b="1" spc="-45" dirty="0">
                <a:solidFill>
                  <a:srgbClr val="006FC0"/>
                </a:solidFill>
                <a:latin typeface="Calibri"/>
                <a:cs typeface="Calibri"/>
              </a:rPr>
              <a:t>r</a:t>
            </a:r>
            <a:r>
              <a:rPr lang="fr-FR" sz="2000" b="1" spc="-40" dirty="0">
                <a:solidFill>
                  <a:srgbClr val="006FC0"/>
                </a:solidFill>
                <a:latin typeface="Calibri"/>
                <a:cs typeface="Calibri"/>
              </a:rPr>
              <a:t>a</a:t>
            </a:r>
            <a:r>
              <a:rPr lang="fr-FR" sz="2000" b="1" spc="-45" dirty="0">
                <a:solidFill>
                  <a:srgbClr val="006FC0"/>
                </a:solidFill>
                <a:latin typeface="Calibri"/>
                <a:cs typeface="Calibri"/>
              </a:rPr>
              <a:t>v</a:t>
            </a:r>
            <a:r>
              <a:rPr lang="fr-FR" sz="2000" b="1" spc="-10" dirty="0">
                <a:solidFill>
                  <a:srgbClr val="006FC0"/>
                </a:solidFill>
                <a:latin typeface="Calibri"/>
                <a:cs typeface="Calibri"/>
              </a:rPr>
              <a:t>a</a:t>
            </a:r>
            <a:r>
              <a:rPr lang="fr-FR" sz="2000" b="1" spc="-20" dirty="0">
                <a:solidFill>
                  <a:srgbClr val="006FC0"/>
                </a:solidFill>
                <a:latin typeface="Calibri"/>
                <a:cs typeface="Calibri"/>
              </a:rPr>
              <a:t>i</a:t>
            </a:r>
            <a:r>
              <a:rPr lang="fr-FR" sz="2000" b="1" spc="-15" dirty="0">
                <a:solidFill>
                  <a:srgbClr val="006FC0"/>
                </a:solidFill>
                <a:latin typeface="Calibri"/>
                <a:cs typeface="Calibri"/>
              </a:rPr>
              <a:t>lle</a:t>
            </a:r>
            <a:r>
              <a:rPr lang="fr-FR" sz="2000" b="1" spc="-140" dirty="0">
                <a:solidFill>
                  <a:srgbClr val="006FC0"/>
                </a:solidFill>
                <a:latin typeface="Calibri"/>
                <a:cs typeface="Calibri"/>
              </a:rPr>
              <a:t>r</a:t>
            </a:r>
            <a:r>
              <a:rPr lang="fr-FR" sz="2000" b="1" spc="-10" dirty="0">
                <a:solidFill>
                  <a:srgbClr val="006FC0"/>
                </a:solidFill>
                <a:latin typeface="Calibri"/>
                <a:cs typeface="Calibri"/>
              </a:rPr>
              <a:t>,</a:t>
            </a:r>
            <a:r>
              <a:rPr lang="fr-FR" sz="2000" b="1" spc="15" dirty="0">
                <a:solidFill>
                  <a:srgbClr val="006FC0"/>
                </a:solidFill>
                <a:latin typeface="Calibri"/>
                <a:cs typeface="Calibri"/>
              </a:rPr>
              <a:t> </a:t>
            </a:r>
            <a:r>
              <a:rPr lang="fr-FR" sz="2000" b="1" spc="-40" dirty="0">
                <a:solidFill>
                  <a:srgbClr val="006FC0"/>
                </a:solidFill>
                <a:latin typeface="Calibri"/>
                <a:cs typeface="Calibri"/>
              </a:rPr>
              <a:t>a</a:t>
            </a:r>
            <a:r>
              <a:rPr lang="fr-FR" sz="2000" b="1" spc="-45" dirty="0">
                <a:solidFill>
                  <a:srgbClr val="006FC0"/>
                </a:solidFill>
                <a:latin typeface="Calibri"/>
                <a:cs typeface="Calibri"/>
              </a:rPr>
              <a:t>v</a:t>
            </a:r>
            <a:r>
              <a:rPr lang="fr-FR" sz="2000" b="1" spc="-10" dirty="0">
                <a:solidFill>
                  <a:srgbClr val="006FC0"/>
                </a:solidFill>
                <a:latin typeface="Calibri"/>
                <a:cs typeface="Calibri"/>
              </a:rPr>
              <a:t>o</a:t>
            </a:r>
            <a:r>
              <a:rPr lang="fr-FR" sz="2000" b="1" spc="-15" dirty="0">
                <a:solidFill>
                  <a:srgbClr val="006FC0"/>
                </a:solidFill>
                <a:latin typeface="Calibri"/>
                <a:cs typeface="Calibri"/>
              </a:rPr>
              <a:t>i</a:t>
            </a:r>
            <a:r>
              <a:rPr lang="fr-FR" sz="2000" b="1" spc="-10" dirty="0">
                <a:solidFill>
                  <a:srgbClr val="006FC0"/>
                </a:solidFill>
                <a:latin typeface="Calibri"/>
                <a:cs typeface="Calibri"/>
              </a:rPr>
              <a:t>r</a:t>
            </a:r>
            <a:r>
              <a:rPr lang="fr-FR" sz="2000" b="1" spc="20" dirty="0">
                <a:solidFill>
                  <a:srgbClr val="006FC0"/>
                </a:solidFill>
                <a:latin typeface="Calibri"/>
                <a:cs typeface="Calibri"/>
              </a:rPr>
              <a:t> </a:t>
            </a:r>
            <a:r>
              <a:rPr lang="fr-FR" sz="2000" b="1" spc="-10" dirty="0">
                <a:solidFill>
                  <a:srgbClr val="006FC0"/>
                </a:solidFill>
                <a:latin typeface="Calibri"/>
                <a:cs typeface="Calibri"/>
              </a:rPr>
              <a:t>d</a:t>
            </a:r>
            <a:r>
              <a:rPr lang="fr-FR" sz="2000" b="1" spc="-15" dirty="0">
                <a:solidFill>
                  <a:srgbClr val="006FC0"/>
                </a:solidFill>
                <a:latin typeface="Calibri"/>
                <a:cs typeface="Calibri"/>
              </a:rPr>
              <a:t>e</a:t>
            </a:r>
            <a:r>
              <a:rPr lang="fr-FR" sz="2000" b="1" spc="-10" dirty="0">
                <a:solidFill>
                  <a:srgbClr val="006FC0"/>
                </a:solidFill>
                <a:latin typeface="Calibri"/>
                <a:cs typeface="Calibri"/>
              </a:rPr>
              <a:t>s</a:t>
            </a:r>
            <a:r>
              <a:rPr lang="fr-FR" sz="2000" b="1" dirty="0">
                <a:solidFill>
                  <a:srgbClr val="006FC0"/>
                </a:solidFill>
                <a:latin typeface="Calibri"/>
                <a:cs typeface="Calibri"/>
              </a:rPr>
              <a:t> </a:t>
            </a:r>
            <a:r>
              <a:rPr lang="fr-FR" sz="2000" b="1" spc="-15" dirty="0">
                <a:solidFill>
                  <a:srgbClr val="006FC0"/>
                </a:solidFill>
                <a:latin typeface="Calibri"/>
                <a:cs typeface="Calibri"/>
              </a:rPr>
              <a:t>e</a:t>
            </a:r>
            <a:r>
              <a:rPr lang="fr-FR" sz="2000" b="1" spc="-5" dirty="0">
                <a:solidFill>
                  <a:srgbClr val="006FC0"/>
                </a:solidFill>
                <a:latin typeface="Calibri"/>
                <a:cs typeface="Calibri"/>
              </a:rPr>
              <a:t>n</a:t>
            </a:r>
            <a:r>
              <a:rPr lang="fr-FR" sz="2000" b="1" spc="-45" dirty="0">
                <a:solidFill>
                  <a:srgbClr val="006FC0"/>
                </a:solidFill>
                <a:latin typeface="Calibri"/>
                <a:cs typeface="Calibri"/>
              </a:rPr>
              <a:t>f</a:t>
            </a:r>
            <a:r>
              <a:rPr lang="fr-FR" sz="2000" b="1" spc="-10" dirty="0">
                <a:solidFill>
                  <a:srgbClr val="006FC0"/>
                </a:solidFill>
                <a:latin typeface="Calibri"/>
                <a:cs typeface="Calibri"/>
              </a:rPr>
              <a:t>a</a:t>
            </a:r>
            <a:r>
              <a:rPr lang="fr-FR" sz="2000" b="1" spc="-35" dirty="0">
                <a:solidFill>
                  <a:srgbClr val="006FC0"/>
                </a:solidFill>
                <a:latin typeface="Calibri"/>
                <a:cs typeface="Calibri"/>
              </a:rPr>
              <a:t>n</a:t>
            </a:r>
            <a:r>
              <a:rPr lang="fr-FR" sz="2000" b="1" spc="-10" dirty="0">
                <a:solidFill>
                  <a:srgbClr val="006FC0"/>
                </a:solidFill>
                <a:latin typeface="Calibri"/>
                <a:cs typeface="Calibri"/>
              </a:rPr>
              <a:t>t</a:t>
            </a:r>
            <a:r>
              <a:rPr lang="fr-FR" sz="2000" b="1" spc="-5" dirty="0">
                <a:solidFill>
                  <a:srgbClr val="006FC0"/>
                </a:solidFill>
                <a:latin typeface="Calibri"/>
                <a:cs typeface="Calibri"/>
              </a:rPr>
              <a:t>s</a:t>
            </a:r>
            <a:r>
              <a:rPr lang="fr-FR" sz="2000" b="1" spc="-10" dirty="0">
                <a:solidFill>
                  <a:srgbClr val="006FC0"/>
                </a:solidFill>
                <a:latin typeface="Calibri"/>
                <a:cs typeface="Calibri"/>
              </a:rPr>
              <a:t>,</a:t>
            </a:r>
            <a:r>
              <a:rPr lang="fr-FR" sz="2000" b="1" spc="-15" dirty="0">
                <a:solidFill>
                  <a:srgbClr val="006FC0"/>
                </a:solidFill>
                <a:latin typeface="Calibri"/>
                <a:cs typeface="Calibri"/>
              </a:rPr>
              <a:t> </a:t>
            </a:r>
            <a:r>
              <a:rPr lang="fr-FR" sz="2000" b="1" spc="-5" dirty="0">
                <a:solidFill>
                  <a:srgbClr val="006FC0"/>
                </a:solidFill>
                <a:latin typeface="Calibri"/>
                <a:cs typeface="Calibri"/>
              </a:rPr>
              <a:t>u</a:t>
            </a:r>
            <a:r>
              <a:rPr lang="fr-FR" sz="2000" b="1" spc="-10" dirty="0">
                <a:solidFill>
                  <a:srgbClr val="006FC0"/>
                </a:solidFill>
                <a:latin typeface="Calibri"/>
                <a:cs typeface="Calibri"/>
              </a:rPr>
              <a:t>ne</a:t>
            </a:r>
            <a:r>
              <a:rPr lang="fr-FR" sz="2000" b="1" spc="5" dirty="0">
                <a:solidFill>
                  <a:srgbClr val="006FC0"/>
                </a:solidFill>
                <a:latin typeface="Calibri"/>
                <a:cs typeface="Calibri"/>
              </a:rPr>
              <a:t> </a:t>
            </a:r>
            <a:r>
              <a:rPr lang="fr-FR" sz="2000" b="1" spc="-45" dirty="0">
                <a:solidFill>
                  <a:srgbClr val="006FC0"/>
                </a:solidFill>
                <a:latin typeface="Calibri"/>
                <a:cs typeface="Calibri"/>
              </a:rPr>
              <a:t>f</a:t>
            </a:r>
            <a:r>
              <a:rPr lang="fr-FR" sz="2000" b="1" spc="-10" dirty="0">
                <a:solidFill>
                  <a:srgbClr val="006FC0"/>
                </a:solidFill>
                <a:latin typeface="Calibri"/>
                <a:cs typeface="Calibri"/>
              </a:rPr>
              <a:t>a</a:t>
            </a:r>
            <a:r>
              <a:rPr lang="fr-FR" sz="2000" b="1" spc="-15" dirty="0">
                <a:solidFill>
                  <a:srgbClr val="006FC0"/>
                </a:solidFill>
                <a:latin typeface="Calibri"/>
                <a:cs typeface="Calibri"/>
              </a:rPr>
              <a:t>mill</a:t>
            </a:r>
            <a:r>
              <a:rPr lang="fr-FR" sz="2000" b="1" spc="-10" dirty="0">
                <a:solidFill>
                  <a:srgbClr val="006FC0"/>
                </a:solidFill>
                <a:latin typeface="Calibri"/>
                <a:cs typeface="Calibri"/>
              </a:rPr>
              <a:t>e</a:t>
            </a:r>
            <a:r>
              <a:rPr lang="fr-FR" sz="2000" b="1" spc="25" dirty="0">
                <a:solidFill>
                  <a:srgbClr val="006FC0"/>
                </a:solidFill>
                <a:latin typeface="Calibri"/>
                <a:cs typeface="Calibri"/>
              </a:rPr>
              <a:t> </a:t>
            </a:r>
            <a:r>
              <a:rPr lang="fr-FR" sz="2000" b="1" spc="-35" dirty="0">
                <a:solidFill>
                  <a:srgbClr val="006FC0"/>
                </a:solidFill>
                <a:latin typeface="Calibri"/>
                <a:cs typeface="Calibri"/>
              </a:rPr>
              <a:t>e</a:t>
            </a:r>
            <a:r>
              <a:rPr lang="fr-FR" sz="2000" b="1" spc="-10" dirty="0">
                <a:solidFill>
                  <a:srgbClr val="006FC0"/>
                </a:solidFill>
                <a:latin typeface="Calibri"/>
                <a:cs typeface="Calibri"/>
              </a:rPr>
              <a:t>t accomp</a:t>
            </a:r>
            <a:r>
              <a:rPr lang="fr-FR" sz="2000" b="1" spc="-15" dirty="0">
                <a:solidFill>
                  <a:srgbClr val="006FC0"/>
                </a:solidFill>
                <a:latin typeface="Calibri"/>
                <a:cs typeface="Calibri"/>
              </a:rPr>
              <a:t>li</a:t>
            </a:r>
            <a:r>
              <a:rPr lang="fr-FR" sz="2000" b="1" spc="-10" dirty="0">
                <a:solidFill>
                  <a:srgbClr val="006FC0"/>
                </a:solidFill>
                <a:latin typeface="Calibri"/>
                <a:cs typeface="Calibri"/>
              </a:rPr>
              <a:t>r</a:t>
            </a:r>
            <a:r>
              <a:rPr lang="fr-FR" sz="2000" b="1" dirty="0">
                <a:solidFill>
                  <a:srgbClr val="006FC0"/>
                </a:solidFill>
                <a:latin typeface="Calibri"/>
                <a:cs typeface="Calibri"/>
              </a:rPr>
              <a:t> </a:t>
            </a:r>
            <a:r>
              <a:rPr lang="fr-FR" sz="2000" b="1" spc="-10" dirty="0">
                <a:solidFill>
                  <a:srgbClr val="006FC0"/>
                </a:solidFill>
                <a:latin typeface="Calibri"/>
                <a:cs typeface="Calibri"/>
              </a:rPr>
              <a:t>ses</a:t>
            </a:r>
            <a:r>
              <a:rPr lang="fr-FR" sz="2000" b="1" dirty="0">
                <a:solidFill>
                  <a:srgbClr val="006FC0"/>
                </a:solidFill>
                <a:latin typeface="Calibri"/>
                <a:cs typeface="Calibri"/>
              </a:rPr>
              <a:t> </a:t>
            </a:r>
            <a:r>
              <a:rPr lang="fr-FR" sz="2000" b="1" spc="-10" dirty="0">
                <a:solidFill>
                  <a:srgbClr val="006FC0"/>
                </a:solidFill>
                <a:latin typeface="Calibri"/>
                <a:cs typeface="Calibri"/>
              </a:rPr>
              <a:t>p</a:t>
            </a:r>
            <a:r>
              <a:rPr lang="fr-FR" sz="2000" b="1" spc="-25" dirty="0">
                <a:solidFill>
                  <a:srgbClr val="006FC0"/>
                </a:solidFill>
                <a:latin typeface="Calibri"/>
                <a:cs typeface="Calibri"/>
              </a:rPr>
              <a:t>r</a:t>
            </a:r>
            <a:r>
              <a:rPr lang="fr-FR" sz="2000" b="1" spc="-10" dirty="0">
                <a:solidFill>
                  <a:srgbClr val="006FC0"/>
                </a:solidFill>
                <a:latin typeface="Calibri"/>
                <a:cs typeface="Calibri"/>
              </a:rPr>
              <a:t>o</a:t>
            </a:r>
            <a:r>
              <a:rPr lang="fr-FR" sz="2000" b="1" spc="-15" dirty="0">
                <a:solidFill>
                  <a:srgbClr val="006FC0"/>
                </a:solidFill>
                <a:latin typeface="Calibri"/>
                <a:cs typeface="Calibri"/>
              </a:rPr>
              <a:t>j</a:t>
            </a:r>
            <a:r>
              <a:rPr lang="fr-FR" sz="2000" b="1" spc="-35" dirty="0">
                <a:solidFill>
                  <a:srgbClr val="006FC0"/>
                </a:solidFill>
                <a:latin typeface="Calibri"/>
                <a:cs typeface="Calibri"/>
              </a:rPr>
              <a:t>e</a:t>
            </a:r>
            <a:r>
              <a:rPr lang="fr-FR" sz="2000" b="1" spc="-10" dirty="0">
                <a:solidFill>
                  <a:srgbClr val="006FC0"/>
                </a:solidFill>
                <a:latin typeface="Calibri"/>
                <a:cs typeface="Calibri"/>
              </a:rPr>
              <a:t>t</a:t>
            </a:r>
            <a:r>
              <a:rPr lang="fr-FR" sz="2000" b="1" dirty="0">
                <a:solidFill>
                  <a:srgbClr val="006FC0"/>
                </a:solidFill>
                <a:latin typeface="Calibri"/>
                <a:cs typeface="Calibri"/>
              </a:rPr>
              <a:t>s</a:t>
            </a:r>
            <a:r>
              <a:rPr lang="fr-FR" sz="2000" b="1" spc="-10" dirty="0">
                <a:solidFill>
                  <a:srgbClr val="006FC0"/>
                </a:solidFill>
                <a:latin typeface="Calibri"/>
                <a:cs typeface="Calibri"/>
              </a:rPr>
              <a:t>. </a:t>
            </a:r>
            <a:r>
              <a:rPr lang="fr-FR" sz="2000" b="1" u="sng" spc="-10" dirty="0">
                <a:solidFill>
                  <a:srgbClr val="006FC0"/>
                </a:solidFill>
                <a:latin typeface="Calibri"/>
                <a:cs typeface="Calibri"/>
              </a:rPr>
              <a:t>Insister sur le fait que les choses ont énormément changées</a:t>
            </a:r>
            <a:r>
              <a:rPr lang="fr-FR" sz="2000" b="1" spc="-10" dirty="0">
                <a:solidFill>
                  <a:srgbClr val="006FC0"/>
                </a:solidFill>
                <a:latin typeface="Calibri"/>
                <a:cs typeface="Calibri"/>
              </a:rPr>
              <a:t> au cours des 10 dernières années.</a:t>
            </a:r>
            <a:endParaRPr lang="fr-FR" sz="2000" dirty="0">
              <a:latin typeface="Calibri"/>
              <a:cs typeface="Calibri"/>
            </a:endParaRPr>
          </a:p>
          <a:p>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04545" y="2832506"/>
            <a:ext cx="6656070" cy="1661994"/>
          </a:xfrm>
          <a:prstGeom prst="rect">
            <a:avLst/>
          </a:prstGeom>
        </p:spPr>
        <p:txBody>
          <a:bodyPr vert="horz" wrap="square" lIns="0" tIns="0" rIns="0" bIns="0" rtlCol="0">
            <a:spAutoFit/>
          </a:bodyPr>
          <a:lstStyle/>
          <a:p>
            <a:pPr marL="314325" marR="5080" indent="-302260"/>
            <a:r>
              <a:rPr sz="5400" b="1" dirty="0">
                <a:solidFill>
                  <a:srgbClr val="001F5F"/>
                </a:solidFill>
                <a:latin typeface="Calibri"/>
                <a:cs typeface="Calibri"/>
              </a:rPr>
              <a:t>DEMANDE </a:t>
            </a:r>
            <a:r>
              <a:rPr sz="5400" b="1" spc="30" dirty="0">
                <a:solidFill>
                  <a:srgbClr val="001F5F"/>
                </a:solidFill>
                <a:latin typeface="Calibri"/>
                <a:cs typeface="Calibri"/>
              </a:rPr>
              <a:t>D</a:t>
            </a:r>
            <a:r>
              <a:rPr sz="5400" b="1" spc="-650" dirty="0">
                <a:solidFill>
                  <a:srgbClr val="001F5F"/>
                </a:solidFill>
                <a:latin typeface="Calibri"/>
                <a:cs typeface="Calibri"/>
              </a:rPr>
              <a:t>’</a:t>
            </a:r>
            <a:r>
              <a:rPr sz="5400" b="1" spc="-110" dirty="0">
                <a:solidFill>
                  <a:srgbClr val="001F5F"/>
                </a:solidFill>
                <a:latin typeface="Calibri"/>
                <a:cs typeface="Calibri"/>
              </a:rPr>
              <a:t>A</a:t>
            </a:r>
            <a:r>
              <a:rPr sz="5400" b="1" dirty="0">
                <a:solidFill>
                  <a:srgbClr val="001F5F"/>
                </a:solidFill>
                <a:latin typeface="Calibri"/>
                <a:cs typeface="Calibri"/>
              </a:rPr>
              <a:t>U</a:t>
            </a:r>
            <a:r>
              <a:rPr sz="5400" b="1" spc="-155" dirty="0">
                <a:solidFill>
                  <a:srgbClr val="001F5F"/>
                </a:solidFill>
                <a:latin typeface="Calibri"/>
                <a:cs typeface="Calibri"/>
              </a:rPr>
              <a:t>T</a:t>
            </a:r>
            <a:r>
              <a:rPr sz="5400" b="1" spc="-125" dirty="0">
                <a:solidFill>
                  <a:srgbClr val="001F5F"/>
                </a:solidFill>
                <a:latin typeface="Calibri"/>
                <a:cs typeface="Calibri"/>
              </a:rPr>
              <a:t>O</a:t>
            </a:r>
            <a:r>
              <a:rPr sz="5400" b="1" dirty="0">
                <a:solidFill>
                  <a:srgbClr val="001F5F"/>
                </a:solidFill>
                <a:latin typeface="Calibri"/>
                <a:cs typeface="Calibri"/>
              </a:rPr>
              <a:t>T</a:t>
            </a:r>
            <a:r>
              <a:rPr sz="5400" b="1" spc="-55" dirty="0">
                <a:solidFill>
                  <a:srgbClr val="001F5F"/>
                </a:solidFill>
                <a:latin typeface="Calibri"/>
                <a:cs typeface="Calibri"/>
              </a:rPr>
              <a:t>E</a:t>
            </a:r>
            <a:r>
              <a:rPr sz="5400" b="1" spc="-60" dirty="0">
                <a:solidFill>
                  <a:srgbClr val="001F5F"/>
                </a:solidFill>
                <a:latin typeface="Calibri"/>
                <a:cs typeface="Calibri"/>
              </a:rPr>
              <a:t>S</a:t>
            </a:r>
            <a:r>
              <a:rPr sz="5400" b="1" dirty="0">
                <a:solidFill>
                  <a:srgbClr val="001F5F"/>
                </a:solidFill>
                <a:latin typeface="Calibri"/>
                <a:cs typeface="Calibri"/>
              </a:rPr>
              <a:t>T </a:t>
            </a:r>
            <a:r>
              <a:rPr sz="5400" b="1" spc="-360" dirty="0">
                <a:solidFill>
                  <a:srgbClr val="001F5F"/>
                </a:solidFill>
                <a:latin typeface="Calibri"/>
                <a:cs typeface="Calibri"/>
              </a:rPr>
              <a:t>P</a:t>
            </a:r>
            <a:r>
              <a:rPr sz="5400" b="1" dirty="0">
                <a:solidFill>
                  <a:srgbClr val="001F5F"/>
                </a:solidFill>
                <a:latin typeface="Calibri"/>
                <a:cs typeface="Calibri"/>
              </a:rPr>
              <a:t>AR UNE </a:t>
            </a:r>
            <a:r>
              <a:rPr sz="5400" b="1" spc="-5" dirty="0">
                <a:solidFill>
                  <a:srgbClr val="001F5F"/>
                </a:solidFill>
                <a:latin typeface="Calibri"/>
                <a:cs typeface="Calibri"/>
              </a:rPr>
              <a:t>JEU</a:t>
            </a:r>
            <a:r>
              <a:rPr sz="5400" b="1" spc="-15" dirty="0">
                <a:solidFill>
                  <a:srgbClr val="001F5F"/>
                </a:solidFill>
                <a:latin typeface="Calibri"/>
                <a:cs typeface="Calibri"/>
              </a:rPr>
              <a:t>N</a:t>
            </a:r>
            <a:r>
              <a:rPr sz="5400" b="1" dirty="0">
                <a:solidFill>
                  <a:srgbClr val="001F5F"/>
                </a:solidFill>
                <a:latin typeface="Calibri"/>
                <a:cs typeface="Calibri"/>
              </a:rPr>
              <a:t>E </a:t>
            </a:r>
            <a:r>
              <a:rPr sz="5400" b="1" spc="-25" dirty="0">
                <a:solidFill>
                  <a:srgbClr val="001F5F"/>
                </a:solidFill>
                <a:latin typeface="Calibri"/>
                <a:cs typeface="Calibri"/>
              </a:rPr>
              <a:t>FILLE</a:t>
            </a:r>
            <a:endParaRPr sz="5400">
              <a:latin typeface="Calibri"/>
              <a:cs typeface="Calibri"/>
            </a:endParaRPr>
          </a:p>
        </p:txBody>
      </p:sp>
      <p:sp>
        <p:nvSpPr>
          <p:cNvPr id="3" name="object 3"/>
          <p:cNvSpPr/>
          <p:nvPr/>
        </p:nvSpPr>
        <p:spPr>
          <a:xfrm>
            <a:off x="9578975" y="14429"/>
            <a:ext cx="1066800" cy="7715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486550"/>
            <a:ext cx="8986520" cy="562525"/>
          </a:xfrm>
          <a:prstGeom prst="rect">
            <a:avLst/>
          </a:prstGeom>
        </p:spPr>
        <p:txBody>
          <a:bodyPr vert="horz" wrap="square" lIns="0" tIns="101980" rIns="0" bIns="0" numCol="1" rtlCol="0" anchor="ctr" anchorCtr="0" compatLnSpc="1">
            <a:prstTxWarp prst="textNoShape">
              <a:avLst/>
            </a:prstTxWarp>
            <a:spAutoFit/>
          </a:bodyPr>
          <a:lstStyle/>
          <a:p>
            <a:pPr marL="469900" marR="5080" indent="51435">
              <a:lnSpc>
                <a:spcPct val="104500"/>
              </a:lnSpc>
            </a:pPr>
            <a:r>
              <a:rPr dirty="0"/>
              <a:t>UNE</a:t>
            </a:r>
            <a:r>
              <a:rPr spc="-25" dirty="0"/>
              <a:t> </a:t>
            </a:r>
            <a:r>
              <a:rPr spc="-5" dirty="0"/>
              <a:t>JEUN</a:t>
            </a:r>
            <a:r>
              <a:rPr dirty="0"/>
              <a:t>E</a:t>
            </a:r>
            <a:r>
              <a:rPr spc="-20" dirty="0"/>
              <a:t> </a:t>
            </a:r>
            <a:r>
              <a:rPr dirty="0"/>
              <a:t>FI</a:t>
            </a:r>
            <a:r>
              <a:rPr spc="-10" dirty="0"/>
              <a:t>L</a:t>
            </a:r>
            <a:r>
              <a:rPr spc="-15" dirty="0"/>
              <a:t>L</a:t>
            </a:r>
            <a:r>
              <a:rPr dirty="0"/>
              <a:t>E</a:t>
            </a:r>
            <a:r>
              <a:rPr spc="15" dirty="0"/>
              <a:t> </a:t>
            </a:r>
            <a:r>
              <a:rPr dirty="0"/>
              <a:t>SE </a:t>
            </a:r>
            <a:r>
              <a:rPr spc="-5" dirty="0"/>
              <a:t>P</a:t>
            </a:r>
            <a:r>
              <a:rPr spc="-15" dirty="0"/>
              <a:t>R</a:t>
            </a:r>
            <a:r>
              <a:rPr spc="-30" dirty="0"/>
              <a:t>E</a:t>
            </a:r>
            <a:r>
              <a:rPr dirty="0"/>
              <a:t>SEN</a:t>
            </a:r>
            <a:r>
              <a:rPr spc="-15" dirty="0"/>
              <a:t>T</a:t>
            </a:r>
            <a:r>
              <a:rPr dirty="0"/>
              <a:t>E</a:t>
            </a:r>
            <a:r>
              <a:rPr spc="-30" dirty="0"/>
              <a:t> </a:t>
            </a:r>
            <a:r>
              <a:rPr spc="-75" dirty="0"/>
              <a:t>A</a:t>
            </a:r>
            <a:r>
              <a:rPr dirty="0"/>
              <a:t>U </a:t>
            </a:r>
            <a:r>
              <a:rPr spc="-35" dirty="0">
                <a:latin typeface="Calibri"/>
                <a:cs typeface="Calibri"/>
              </a:rPr>
              <a:t>C</a:t>
            </a:r>
            <a:r>
              <a:rPr spc="-15" dirty="0">
                <a:latin typeface="Calibri"/>
                <a:cs typeface="Calibri"/>
              </a:rPr>
              <a:t>O</a:t>
            </a:r>
            <a:r>
              <a:rPr dirty="0">
                <a:latin typeface="Calibri"/>
                <a:cs typeface="Calibri"/>
              </a:rPr>
              <a:t>MP</a:t>
            </a:r>
            <a:r>
              <a:rPr spc="-105" dirty="0">
                <a:latin typeface="Calibri"/>
                <a:cs typeface="Calibri"/>
              </a:rPr>
              <a:t>T</a:t>
            </a:r>
            <a:r>
              <a:rPr spc="-15" dirty="0">
                <a:latin typeface="Calibri"/>
                <a:cs typeface="Calibri"/>
              </a:rPr>
              <a:t>O</a:t>
            </a:r>
            <a:r>
              <a:rPr dirty="0">
                <a:latin typeface="Calibri"/>
                <a:cs typeface="Calibri"/>
              </a:rPr>
              <a:t>I</a:t>
            </a:r>
            <a:r>
              <a:rPr spc="-15" dirty="0">
                <a:latin typeface="Calibri"/>
                <a:cs typeface="Calibri"/>
              </a:rPr>
              <a:t>R</a:t>
            </a:r>
            <a:r>
              <a:rPr dirty="0">
                <a:latin typeface="Calibri"/>
                <a:cs typeface="Calibri"/>
              </a:rPr>
              <a:t>…</a:t>
            </a:r>
          </a:p>
        </p:txBody>
      </p:sp>
      <p:sp>
        <p:nvSpPr>
          <p:cNvPr id="3" name="object 3"/>
          <p:cNvSpPr txBox="1"/>
          <p:nvPr/>
        </p:nvSpPr>
        <p:spPr>
          <a:xfrm>
            <a:off x="1902976" y="1726719"/>
            <a:ext cx="4299585" cy="4343881"/>
          </a:xfrm>
          <a:prstGeom prst="rect">
            <a:avLst/>
          </a:prstGeom>
        </p:spPr>
        <p:txBody>
          <a:bodyPr vert="horz" wrap="square" lIns="0" tIns="0" rIns="0" bIns="0" rtlCol="0">
            <a:spAutoFit/>
          </a:bodyPr>
          <a:lstStyle/>
          <a:p>
            <a:pPr marL="12700" marR="5715" algn="just"/>
            <a:r>
              <a:rPr sz="2400" b="1" dirty="0">
                <a:solidFill>
                  <a:srgbClr val="001F5F"/>
                </a:solidFill>
                <a:latin typeface="Calibri"/>
                <a:cs typeface="Calibri"/>
              </a:rPr>
              <a:t>E</a:t>
            </a:r>
            <a:r>
              <a:rPr sz="2400" b="1" spc="10" dirty="0">
                <a:solidFill>
                  <a:srgbClr val="001F5F"/>
                </a:solidFill>
                <a:latin typeface="Calibri"/>
                <a:cs typeface="Calibri"/>
              </a:rPr>
              <a:t>l</a:t>
            </a:r>
            <a:r>
              <a:rPr sz="2400" b="1" spc="-5" dirty="0">
                <a:solidFill>
                  <a:srgbClr val="001F5F"/>
                </a:solidFill>
                <a:latin typeface="Calibri"/>
                <a:cs typeface="Calibri"/>
              </a:rPr>
              <a:t>l</a:t>
            </a:r>
            <a:r>
              <a:rPr sz="2400" b="1" dirty="0">
                <a:solidFill>
                  <a:srgbClr val="001F5F"/>
                </a:solidFill>
                <a:latin typeface="Calibri"/>
                <a:cs typeface="Calibri"/>
              </a:rPr>
              <a:t>e </a:t>
            </a:r>
            <a:r>
              <a:rPr sz="2400" b="1" spc="180" dirty="0">
                <a:solidFill>
                  <a:srgbClr val="001F5F"/>
                </a:solidFill>
                <a:latin typeface="Calibri"/>
                <a:cs typeface="Calibri"/>
              </a:rPr>
              <a:t> </a:t>
            </a:r>
            <a:r>
              <a:rPr sz="2400" b="1" spc="-35" dirty="0">
                <a:solidFill>
                  <a:srgbClr val="001F5F"/>
                </a:solidFill>
                <a:latin typeface="Calibri"/>
                <a:cs typeface="Calibri"/>
              </a:rPr>
              <a:t>v</a:t>
            </a:r>
            <a:r>
              <a:rPr sz="2400" b="1" dirty="0">
                <a:solidFill>
                  <a:srgbClr val="001F5F"/>
                </a:solidFill>
                <a:latin typeface="Calibri"/>
                <a:cs typeface="Calibri"/>
              </a:rPr>
              <a:t>o</a:t>
            </a:r>
            <a:r>
              <a:rPr sz="2400" b="1" spc="5" dirty="0">
                <a:solidFill>
                  <a:srgbClr val="001F5F"/>
                </a:solidFill>
                <a:latin typeface="Calibri"/>
                <a:cs typeface="Calibri"/>
              </a:rPr>
              <a:t>u</a:t>
            </a:r>
            <a:r>
              <a:rPr sz="2400" b="1" dirty="0">
                <a:solidFill>
                  <a:srgbClr val="001F5F"/>
                </a:solidFill>
                <a:latin typeface="Calibri"/>
                <a:cs typeface="Calibri"/>
              </a:rPr>
              <a:t>s </a:t>
            </a:r>
            <a:r>
              <a:rPr sz="2400" b="1" spc="165" dirty="0">
                <a:solidFill>
                  <a:srgbClr val="001F5F"/>
                </a:solidFill>
                <a:latin typeface="Calibri"/>
                <a:cs typeface="Calibri"/>
              </a:rPr>
              <a:t> </a:t>
            </a:r>
            <a:r>
              <a:rPr sz="2400" b="1" dirty="0">
                <a:solidFill>
                  <a:srgbClr val="001F5F"/>
                </a:solidFill>
                <a:latin typeface="Calibri"/>
                <a:cs typeface="Calibri"/>
              </a:rPr>
              <a:t>de</a:t>
            </a:r>
            <a:r>
              <a:rPr sz="2400" b="1" spc="-15" dirty="0">
                <a:solidFill>
                  <a:srgbClr val="001F5F"/>
                </a:solidFill>
                <a:latin typeface="Calibri"/>
                <a:cs typeface="Calibri"/>
              </a:rPr>
              <a:t>m</a:t>
            </a:r>
            <a:r>
              <a:rPr sz="2400" b="1" spc="-10" dirty="0">
                <a:solidFill>
                  <a:srgbClr val="001F5F"/>
                </a:solidFill>
                <a:latin typeface="Calibri"/>
                <a:cs typeface="Calibri"/>
              </a:rPr>
              <a:t>a</a:t>
            </a:r>
            <a:r>
              <a:rPr sz="2400" b="1" dirty="0">
                <a:solidFill>
                  <a:srgbClr val="001F5F"/>
                </a:solidFill>
                <a:latin typeface="Calibri"/>
                <a:cs typeface="Calibri"/>
              </a:rPr>
              <a:t>n</a:t>
            </a:r>
            <a:r>
              <a:rPr sz="2400" b="1" spc="10" dirty="0">
                <a:solidFill>
                  <a:srgbClr val="001F5F"/>
                </a:solidFill>
                <a:latin typeface="Calibri"/>
                <a:cs typeface="Calibri"/>
              </a:rPr>
              <a:t>d</a:t>
            </a:r>
            <a:r>
              <a:rPr sz="2400" b="1" dirty="0">
                <a:solidFill>
                  <a:srgbClr val="001F5F"/>
                </a:solidFill>
                <a:latin typeface="Calibri"/>
                <a:cs typeface="Calibri"/>
              </a:rPr>
              <a:t>e </a:t>
            </a:r>
            <a:r>
              <a:rPr sz="2400" b="1" spc="180" dirty="0">
                <a:solidFill>
                  <a:srgbClr val="001F5F"/>
                </a:solidFill>
                <a:latin typeface="Calibri"/>
                <a:cs typeface="Calibri"/>
              </a:rPr>
              <a:t> </a:t>
            </a:r>
            <a:r>
              <a:rPr sz="2400" b="1" spc="-20" dirty="0">
                <a:solidFill>
                  <a:srgbClr val="001F5F"/>
                </a:solidFill>
                <a:latin typeface="Calibri"/>
                <a:cs typeface="Calibri"/>
              </a:rPr>
              <a:t>u</a:t>
            </a:r>
            <a:r>
              <a:rPr sz="2400" b="1" dirty="0">
                <a:solidFill>
                  <a:srgbClr val="001F5F"/>
                </a:solidFill>
                <a:latin typeface="Calibri"/>
                <a:cs typeface="Calibri"/>
              </a:rPr>
              <a:t>n </a:t>
            </a:r>
            <a:r>
              <a:rPr sz="2400" b="1" spc="170" dirty="0">
                <a:solidFill>
                  <a:srgbClr val="001F5F"/>
                </a:solidFill>
                <a:latin typeface="Calibri"/>
                <a:cs typeface="Calibri"/>
              </a:rPr>
              <a:t> </a:t>
            </a:r>
            <a:r>
              <a:rPr sz="2400" b="1" spc="-10" dirty="0">
                <a:solidFill>
                  <a:srgbClr val="001F5F"/>
                </a:solidFill>
                <a:latin typeface="Calibri"/>
                <a:cs typeface="Calibri"/>
              </a:rPr>
              <a:t>a</a:t>
            </a:r>
            <a:r>
              <a:rPr sz="2400" b="1" dirty="0">
                <a:solidFill>
                  <a:srgbClr val="001F5F"/>
                </a:solidFill>
                <a:latin typeface="Calibri"/>
                <a:cs typeface="Calibri"/>
              </a:rPr>
              <a:t>u</a:t>
            </a:r>
            <a:r>
              <a:rPr sz="2400" b="1" spc="-15" dirty="0">
                <a:solidFill>
                  <a:srgbClr val="001F5F"/>
                </a:solidFill>
                <a:latin typeface="Calibri"/>
                <a:cs typeface="Calibri"/>
              </a:rPr>
              <a:t>t</a:t>
            </a:r>
            <a:r>
              <a:rPr sz="2400" b="1" dirty="0">
                <a:solidFill>
                  <a:srgbClr val="001F5F"/>
                </a:solidFill>
                <a:latin typeface="Calibri"/>
                <a:cs typeface="Calibri"/>
              </a:rPr>
              <a:t>o</a:t>
            </a:r>
            <a:r>
              <a:rPr sz="2400" b="1" spc="-15" dirty="0">
                <a:solidFill>
                  <a:srgbClr val="001F5F"/>
                </a:solidFill>
                <a:latin typeface="Calibri"/>
                <a:cs typeface="Calibri"/>
              </a:rPr>
              <a:t>t</a:t>
            </a:r>
            <a:r>
              <a:rPr sz="2400" b="1" spc="-10" dirty="0">
                <a:solidFill>
                  <a:srgbClr val="001F5F"/>
                </a:solidFill>
                <a:latin typeface="Calibri"/>
                <a:cs typeface="Calibri"/>
              </a:rPr>
              <a:t>e</a:t>
            </a:r>
            <a:r>
              <a:rPr sz="2400" b="1" spc="-25" dirty="0">
                <a:solidFill>
                  <a:srgbClr val="001F5F"/>
                </a:solidFill>
                <a:latin typeface="Calibri"/>
                <a:cs typeface="Calibri"/>
              </a:rPr>
              <a:t>s</a:t>
            </a:r>
            <a:r>
              <a:rPr sz="2400" b="1" dirty="0">
                <a:solidFill>
                  <a:srgbClr val="001F5F"/>
                </a:solidFill>
                <a:latin typeface="Calibri"/>
                <a:cs typeface="Calibri"/>
              </a:rPr>
              <a:t>t </a:t>
            </a:r>
            <a:r>
              <a:rPr sz="2400" b="1" spc="-25" dirty="0">
                <a:solidFill>
                  <a:srgbClr val="001F5F"/>
                </a:solidFill>
                <a:latin typeface="Calibri"/>
                <a:cs typeface="Calibri"/>
              </a:rPr>
              <a:t>ca</a:t>
            </a:r>
            <a:r>
              <a:rPr sz="2400" b="1" dirty="0">
                <a:solidFill>
                  <a:srgbClr val="001F5F"/>
                </a:solidFill>
                <a:latin typeface="Calibri"/>
                <a:cs typeface="Calibri"/>
              </a:rPr>
              <a:t>r </a:t>
            </a:r>
            <a:r>
              <a:rPr sz="2400" b="1" spc="-20" dirty="0">
                <a:solidFill>
                  <a:srgbClr val="001F5F"/>
                </a:solidFill>
                <a:latin typeface="Calibri"/>
                <a:cs typeface="Calibri"/>
              </a:rPr>
              <a:t> </a:t>
            </a:r>
            <a:r>
              <a:rPr sz="2400" b="1" spc="-10" dirty="0">
                <a:solidFill>
                  <a:srgbClr val="001F5F"/>
                </a:solidFill>
                <a:latin typeface="Calibri"/>
                <a:cs typeface="Calibri"/>
              </a:rPr>
              <a:t>e</a:t>
            </a:r>
            <a:r>
              <a:rPr sz="2400" b="1" spc="-5" dirty="0">
                <a:solidFill>
                  <a:srgbClr val="001F5F"/>
                </a:solidFill>
                <a:latin typeface="Calibri"/>
                <a:cs typeface="Calibri"/>
              </a:rPr>
              <a:t>ll</a:t>
            </a:r>
            <a:r>
              <a:rPr sz="2400" b="1" dirty="0">
                <a:solidFill>
                  <a:srgbClr val="001F5F"/>
                </a:solidFill>
                <a:latin typeface="Calibri"/>
                <a:cs typeface="Calibri"/>
              </a:rPr>
              <a:t>e </a:t>
            </a:r>
            <a:r>
              <a:rPr sz="2400" b="1" spc="-35" dirty="0">
                <a:solidFill>
                  <a:srgbClr val="001F5F"/>
                </a:solidFill>
                <a:latin typeface="Calibri"/>
                <a:cs typeface="Calibri"/>
              </a:rPr>
              <a:t> </a:t>
            </a:r>
            <a:r>
              <a:rPr sz="2400" b="1" spc="-15" dirty="0">
                <a:solidFill>
                  <a:srgbClr val="001F5F"/>
                </a:solidFill>
                <a:latin typeface="Calibri"/>
                <a:cs typeface="Calibri"/>
              </a:rPr>
              <a:t>a</a:t>
            </a:r>
            <a:r>
              <a:rPr sz="2400" b="1" dirty="0">
                <a:solidFill>
                  <a:srgbClr val="001F5F"/>
                </a:solidFill>
                <a:latin typeface="Calibri"/>
                <a:cs typeface="Calibri"/>
              </a:rPr>
              <a:t> </a:t>
            </a:r>
            <a:r>
              <a:rPr sz="2400" b="1" spc="-40" dirty="0">
                <a:solidFill>
                  <a:srgbClr val="001F5F"/>
                </a:solidFill>
                <a:latin typeface="Calibri"/>
                <a:cs typeface="Calibri"/>
              </a:rPr>
              <a:t> </a:t>
            </a:r>
            <a:r>
              <a:rPr sz="2400" b="1" spc="-25" dirty="0">
                <a:solidFill>
                  <a:srgbClr val="001F5F"/>
                </a:solidFill>
                <a:latin typeface="Calibri"/>
                <a:cs typeface="Calibri"/>
              </a:rPr>
              <a:t>v</a:t>
            </a:r>
            <a:r>
              <a:rPr sz="2400" b="1" spc="-15" dirty="0">
                <a:solidFill>
                  <a:srgbClr val="001F5F"/>
                </a:solidFill>
                <a:latin typeface="Calibri"/>
                <a:cs typeface="Calibri"/>
              </a:rPr>
              <a:t>u</a:t>
            </a:r>
            <a:r>
              <a:rPr sz="2400" b="1" dirty="0">
                <a:solidFill>
                  <a:srgbClr val="001F5F"/>
                </a:solidFill>
                <a:latin typeface="Calibri"/>
                <a:cs typeface="Calibri"/>
              </a:rPr>
              <a:t> </a:t>
            </a:r>
            <a:r>
              <a:rPr sz="2400" b="1" spc="-20" dirty="0">
                <a:solidFill>
                  <a:srgbClr val="001F5F"/>
                </a:solidFill>
                <a:latin typeface="Calibri"/>
                <a:cs typeface="Calibri"/>
              </a:rPr>
              <a:t> </a:t>
            </a:r>
            <a:r>
              <a:rPr sz="2400" b="1" spc="5" dirty="0">
                <a:solidFill>
                  <a:srgbClr val="001F5F"/>
                </a:solidFill>
                <a:latin typeface="Calibri"/>
                <a:cs typeface="Calibri"/>
              </a:rPr>
              <a:t>d</a:t>
            </a:r>
            <a:r>
              <a:rPr sz="2400" b="1" dirty="0">
                <a:solidFill>
                  <a:srgbClr val="001F5F"/>
                </a:solidFill>
                <a:latin typeface="Calibri"/>
                <a:cs typeface="Calibri"/>
              </a:rPr>
              <a:t>e </a:t>
            </a:r>
            <a:r>
              <a:rPr sz="2400" b="1" spc="-40" dirty="0">
                <a:solidFill>
                  <a:srgbClr val="001F5F"/>
                </a:solidFill>
                <a:latin typeface="Calibri"/>
                <a:cs typeface="Calibri"/>
              </a:rPr>
              <a:t> </a:t>
            </a:r>
            <a:r>
              <a:rPr sz="2400" b="1" dirty="0">
                <a:solidFill>
                  <a:srgbClr val="001F5F"/>
                </a:solidFill>
                <a:latin typeface="Calibri"/>
                <a:cs typeface="Calibri"/>
              </a:rPr>
              <a:t>l</a:t>
            </a:r>
            <a:r>
              <a:rPr sz="2400" b="1" spc="-15" dirty="0">
                <a:solidFill>
                  <a:srgbClr val="001F5F"/>
                </a:solidFill>
                <a:latin typeface="Calibri"/>
                <a:cs typeface="Calibri"/>
              </a:rPr>
              <a:t>a</a:t>
            </a:r>
            <a:r>
              <a:rPr sz="2400" b="1" dirty="0">
                <a:solidFill>
                  <a:srgbClr val="001F5F"/>
                </a:solidFill>
                <a:latin typeface="Calibri"/>
                <a:cs typeface="Calibri"/>
              </a:rPr>
              <a:t> </a:t>
            </a:r>
            <a:r>
              <a:rPr sz="2400" b="1" spc="-40" dirty="0">
                <a:solidFill>
                  <a:srgbClr val="001F5F"/>
                </a:solidFill>
                <a:latin typeface="Calibri"/>
                <a:cs typeface="Calibri"/>
              </a:rPr>
              <a:t> </a:t>
            </a:r>
            <a:r>
              <a:rPr sz="2400" b="1" spc="-10" dirty="0">
                <a:solidFill>
                  <a:srgbClr val="001F5F"/>
                </a:solidFill>
                <a:latin typeface="Calibri"/>
                <a:cs typeface="Calibri"/>
              </a:rPr>
              <a:t>p</a:t>
            </a:r>
            <a:r>
              <a:rPr sz="2400" b="1" spc="-35" dirty="0">
                <a:solidFill>
                  <a:srgbClr val="001F5F"/>
                </a:solidFill>
                <a:latin typeface="Calibri"/>
                <a:cs typeface="Calibri"/>
              </a:rPr>
              <a:t>u</a:t>
            </a:r>
            <a:r>
              <a:rPr sz="2400" b="1" spc="-5" dirty="0">
                <a:solidFill>
                  <a:srgbClr val="001F5F"/>
                </a:solidFill>
                <a:latin typeface="Calibri"/>
                <a:cs typeface="Calibri"/>
              </a:rPr>
              <a:t>bl</a:t>
            </a:r>
            <a:r>
              <a:rPr sz="2400" b="1" spc="-25" dirty="0">
                <a:solidFill>
                  <a:srgbClr val="001F5F"/>
                </a:solidFill>
                <a:latin typeface="Calibri"/>
                <a:cs typeface="Calibri"/>
              </a:rPr>
              <a:t>i</a:t>
            </a:r>
            <a:r>
              <a:rPr sz="2400" b="1" spc="-5" dirty="0">
                <a:solidFill>
                  <a:srgbClr val="001F5F"/>
                </a:solidFill>
                <a:latin typeface="Calibri"/>
                <a:cs typeface="Calibri"/>
              </a:rPr>
              <a:t>c</a:t>
            </a:r>
            <a:r>
              <a:rPr sz="2400" b="1" spc="-10" dirty="0">
                <a:solidFill>
                  <a:srgbClr val="001F5F"/>
                </a:solidFill>
                <a:latin typeface="Calibri"/>
                <a:cs typeface="Calibri"/>
              </a:rPr>
              <a:t>i</a:t>
            </a:r>
            <a:r>
              <a:rPr sz="2400" b="1" spc="-30" dirty="0">
                <a:solidFill>
                  <a:srgbClr val="001F5F"/>
                </a:solidFill>
                <a:latin typeface="Calibri"/>
                <a:cs typeface="Calibri"/>
              </a:rPr>
              <a:t>t</a:t>
            </a:r>
            <a:r>
              <a:rPr sz="2400" b="1" dirty="0">
                <a:solidFill>
                  <a:srgbClr val="001F5F"/>
                </a:solidFill>
                <a:latin typeface="Calibri"/>
                <a:cs typeface="Calibri"/>
              </a:rPr>
              <a:t>é </a:t>
            </a:r>
            <a:r>
              <a:rPr sz="2400" b="1" spc="-30" dirty="0">
                <a:solidFill>
                  <a:srgbClr val="001F5F"/>
                </a:solidFill>
                <a:latin typeface="Calibri"/>
                <a:cs typeface="Calibri"/>
              </a:rPr>
              <a:t> </a:t>
            </a:r>
            <a:r>
              <a:rPr sz="2400" b="1" spc="-10" dirty="0">
                <a:solidFill>
                  <a:srgbClr val="001F5F"/>
                </a:solidFill>
                <a:latin typeface="Calibri"/>
                <a:cs typeface="Calibri"/>
              </a:rPr>
              <a:t>su</a:t>
            </a:r>
            <a:r>
              <a:rPr sz="2400" b="1" dirty="0">
                <a:solidFill>
                  <a:srgbClr val="001F5F"/>
                </a:solidFill>
                <a:latin typeface="Calibri"/>
                <a:cs typeface="Calibri"/>
              </a:rPr>
              <a:t>r I</a:t>
            </a:r>
            <a:r>
              <a:rPr sz="2400" b="1" spc="-15" dirty="0">
                <a:solidFill>
                  <a:srgbClr val="001F5F"/>
                </a:solidFill>
                <a:latin typeface="Calibri"/>
                <a:cs typeface="Calibri"/>
              </a:rPr>
              <a:t>n</a:t>
            </a:r>
            <a:r>
              <a:rPr sz="2400" b="1" spc="-20" dirty="0">
                <a:solidFill>
                  <a:srgbClr val="001F5F"/>
                </a:solidFill>
                <a:latin typeface="Calibri"/>
                <a:cs typeface="Calibri"/>
              </a:rPr>
              <a:t>t</a:t>
            </a:r>
            <a:r>
              <a:rPr sz="2400" b="1" spc="-10" dirty="0">
                <a:solidFill>
                  <a:srgbClr val="001F5F"/>
                </a:solidFill>
                <a:latin typeface="Calibri"/>
                <a:cs typeface="Calibri"/>
              </a:rPr>
              <a:t>e</a:t>
            </a:r>
            <a:r>
              <a:rPr sz="2400" b="1" spc="5" dirty="0">
                <a:solidFill>
                  <a:srgbClr val="001F5F"/>
                </a:solidFill>
                <a:latin typeface="Calibri"/>
                <a:cs typeface="Calibri"/>
              </a:rPr>
              <a:t>r</a:t>
            </a:r>
            <a:r>
              <a:rPr sz="2400" b="1" dirty="0">
                <a:solidFill>
                  <a:srgbClr val="001F5F"/>
                </a:solidFill>
                <a:latin typeface="Calibri"/>
                <a:cs typeface="Calibri"/>
              </a:rPr>
              <a:t>n</a:t>
            </a:r>
            <a:r>
              <a:rPr sz="2400" b="1" spc="-30" dirty="0">
                <a:solidFill>
                  <a:srgbClr val="001F5F"/>
                </a:solidFill>
                <a:latin typeface="Calibri"/>
                <a:cs typeface="Calibri"/>
              </a:rPr>
              <a:t>e</a:t>
            </a:r>
            <a:r>
              <a:rPr sz="2400" b="1" spc="5" dirty="0">
                <a:solidFill>
                  <a:srgbClr val="001F5F"/>
                </a:solidFill>
                <a:latin typeface="Calibri"/>
                <a:cs typeface="Calibri"/>
              </a:rPr>
              <a:t>t</a:t>
            </a:r>
            <a:r>
              <a:rPr sz="2400" b="1" dirty="0">
                <a:solidFill>
                  <a:srgbClr val="001F5F"/>
                </a:solidFill>
                <a:latin typeface="Calibri"/>
                <a:cs typeface="Calibri"/>
              </a:rPr>
              <a:t>.</a:t>
            </a:r>
            <a:endParaRPr sz="2400">
              <a:latin typeface="Calibri"/>
              <a:cs typeface="Calibri"/>
            </a:endParaRPr>
          </a:p>
          <a:p>
            <a:pPr>
              <a:spcBef>
                <a:spcPts val="9"/>
              </a:spcBef>
            </a:pPr>
            <a:endParaRPr sz="3500">
              <a:latin typeface="Times New Roman"/>
              <a:cs typeface="Times New Roman"/>
            </a:endParaRPr>
          </a:p>
          <a:p>
            <a:pPr marL="12700" algn="just"/>
            <a:r>
              <a:rPr sz="2400" dirty="0">
                <a:solidFill>
                  <a:srgbClr val="001F5F"/>
                </a:solidFill>
                <a:latin typeface="Calibri"/>
                <a:cs typeface="Calibri"/>
              </a:rPr>
              <a:t>Au  </a:t>
            </a:r>
            <a:r>
              <a:rPr sz="2400" spc="-250" dirty="0">
                <a:solidFill>
                  <a:srgbClr val="001F5F"/>
                </a:solidFill>
                <a:latin typeface="Calibri"/>
                <a:cs typeface="Calibri"/>
              </a:rPr>
              <a:t> </a:t>
            </a:r>
            <a:r>
              <a:rPr sz="2400" spc="-50" dirty="0">
                <a:solidFill>
                  <a:srgbClr val="001F5F"/>
                </a:solidFill>
                <a:latin typeface="Calibri"/>
                <a:cs typeface="Calibri"/>
              </a:rPr>
              <a:t>c</a:t>
            </a:r>
            <a:r>
              <a:rPr sz="2400" spc="-20" dirty="0">
                <a:solidFill>
                  <a:srgbClr val="001F5F"/>
                </a:solidFill>
                <a:latin typeface="Calibri"/>
                <a:cs typeface="Calibri"/>
              </a:rPr>
              <a:t>o</a:t>
            </a:r>
            <a:r>
              <a:rPr sz="2400" spc="5" dirty="0">
                <a:solidFill>
                  <a:srgbClr val="001F5F"/>
                </a:solidFill>
                <a:latin typeface="Calibri"/>
                <a:cs typeface="Calibri"/>
              </a:rPr>
              <a:t>u</a:t>
            </a:r>
            <a:r>
              <a:rPr sz="2400" spc="-55" dirty="0">
                <a:solidFill>
                  <a:srgbClr val="001F5F"/>
                </a:solidFill>
                <a:latin typeface="Calibri"/>
                <a:cs typeface="Calibri"/>
              </a:rPr>
              <a:t>r</a:t>
            </a:r>
            <a:r>
              <a:rPr sz="2400" dirty="0">
                <a:solidFill>
                  <a:srgbClr val="001F5F"/>
                </a:solidFill>
                <a:latin typeface="Calibri"/>
                <a:cs typeface="Calibri"/>
              </a:rPr>
              <a:t>s </a:t>
            </a:r>
            <a:r>
              <a:rPr sz="2400" spc="260" dirty="0">
                <a:solidFill>
                  <a:srgbClr val="001F5F"/>
                </a:solidFill>
                <a:latin typeface="Calibri"/>
                <a:cs typeface="Calibri"/>
              </a:rPr>
              <a:t> </a:t>
            </a:r>
            <a:r>
              <a:rPr sz="2400" spc="-5" dirty="0">
                <a:solidFill>
                  <a:srgbClr val="001F5F"/>
                </a:solidFill>
                <a:latin typeface="Calibri"/>
                <a:cs typeface="Calibri"/>
              </a:rPr>
              <a:t>d</a:t>
            </a:r>
            <a:r>
              <a:rPr sz="2400" spc="-15" dirty="0">
                <a:solidFill>
                  <a:srgbClr val="001F5F"/>
                </a:solidFill>
                <a:latin typeface="Calibri"/>
                <a:cs typeface="Calibri"/>
              </a:rPr>
              <a:t>e</a:t>
            </a:r>
            <a:r>
              <a:rPr sz="2400" dirty="0">
                <a:solidFill>
                  <a:srgbClr val="001F5F"/>
                </a:solidFill>
                <a:latin typeface="Calibri"/>
                <a:cs typeface="Calibri"/>
              </a:rPr>
              <a:t>  </a:t>
            </a:r>
            <a:r>
              <a:rPr sz="2400" spc="-254" dirty="0">
                <a:solidFill>
                  <a:srgbClr val="001F5F"/>
                </a:solidFill>
                <a:latin typeface="Calibri"/>
                <a:cs typeface="Calibri"/>
              </a:rPr>
              <a:t> </a:t>
            </a:r>
            <a:r>
              <a:rPr sz="2400" spc="-45" dirty="0">
                <a:solidFill>
                  <a:srgbClr val="001F5F"/>
                </a:solidFill>
                <a:latin typeface="Calibri"/>
                <a:cs typeface="Calibri"/>
              </a:rPr>
              <a:t>v</a:t>
            </a:r>
            <a:r>
              <a:rPr sz="2400" dirty="0">
                <a:solidFill>
                  <a:srgbClr val="001F5F"/>
                </a:solidFill>
                <a:latin typeface="Calibri"/>
                <a:cs typeface="Calibri"/>
              </a:rPr>
              <a:t>os </a:t>
            </a:r>
            <a:r>
              <a:rPr sz="2400" spc="254" dirty="0">
                <a:solidFill>
                  <a:srgbClr val="001F5F"/>
                </a:solidFill>
                <a:latin typeface="Calibri"/>
                <a:cs typeface="Calibri"/>
              </a:rPr>
              <a:t> </a:t>
            </a:r>
            <a:r>
              <a:rPr sz="2400" spc="-15" dirty="0">
                <a:solidFill>
                  <a:srgbClr val="001F5F"/>
                </a:solidFill>
                <a:latin typeface="Calibri"/>
                <a:cs typeface="Calibri"/>
              </a:rPr>
              <a:t>éc</a:t>
            </a:r>
            <a:r>
              <a:rPr sz="2400" spc="-10" dirty="0">
                <a:solidFill>
                  <a:srgbClr val="001F5F"/>
                </a:solidFill>
                <a:latin typeface="Calibri"/>
                <a:cs typeface="Calibri"/>
              </a:rPr>
              <a:t>h</a:t>
            </a:r>
            <a:r>
              <a:rPr sz="2400" spc="-25" dirty="0">
                <a:solidFill>
                  <a:srgbClr val="001F5F"/>
                </a:solidFill>
                <a:latin typeface="Calibri"/>
                <a:cs typeface="Calibri"/>
              </a:rPr>
              <a:t>a</a:t>
            </a:r>
            <a:r>
              <a:rPr sz="2400" spc="5" dirty="0">
                <a:solidFill>
                  <a:srgbClr val="001F5F"/>
                </a:solidFill>
                <a:latin typeface="Calibri"/>
                <a:cs typeface="Calibri"/>
              </a:rPr>
              <a:t>n</a:t>
            </a:r>
            <a:r>
              <a:rPr sz="2400" spc="-45" dirty="0">
                <a:solidFill>
                  <a:srgbClr val="001F5F"/>
                </a:solidFill>
                <a:latin typeface="Calibri"/>
                <a:cs typeface="Calibri"/>
              </a:rPr>
              <a:t>g</a:t>
            </a:r>
            <a:r>
              <a:rPr sz="2400" spc="-10" dirty="0">
                <a:solidFill>
                  <a:srgbClr val="001F5F"/>
                </a:solidFill>
                <a:latin typeface="Calibri"/>
                <a:cs typeface="Calibri"/>
              </a:rPr>
              <a:t>es,</a:t>
            </a:r>
            <a:r>
              <a:rPr sz="2400" dirty="0">
                <a:solidFill>
                  <a:srgbClr val="001F5F"/>
                </a:solidFill>
                <a:latin typeface="Calibri"/>
                <a:cs typeface="Calibri"/>
              </a:rPr>
              <a:t>  </a:t>
            </a:r>
            <a:r>
              <a:rPr sz="2400" spc="-250" dirty="0">
                <a:solidFill>
                  <a:srgbClr val="001F5F"/>
                </a:solidFill>
                <a:latin typeface="Calibri"/>
                <a:cs typeface="Calibri"/>
              </a:rPr>
              <a:t> </a:t>
            </a:r>
            <a:r>
              <a:rPr sz="2400" dirty="0">
                <a:solidFill>
                  <a:srgbClr val="001F5F"/>
                </a:solidFill>
                <a:latin typeface="Calibri"/>
                <a:cs typeface="Calibri"/>
              </a:rPr>
              <a:t>elle</a:t>
            </a:r>
            <a:endParaRPr sz="2400">
              <a:latin typeface="Calibri"/>
              <a:cs typeface="Calibri"/>
            </a:endParaRPr>
          </a:p>
          <a:p>
            <a:pPr marL="12700" algn="just"/>
            <a:r>
              <a:rPr sz="2400" spc="-30" dirty="0">
                <a:solidFill>
                  <a:srgbClr val="001F5F"/>
                </a:solidFill>
                <a:latin typeface="Calibri"/>
                <a:cs typeface="Calibri"/>
              </a:rPr>
              <a:t>v</a:t>
            </a:r>
            <a:r>
              <a:rPr sz="2400" spc="-5" dirty="0">
                <a:solidFill>
                  <a:srgbClr val="001F5F"/>
                </a:solidFill>
                <a:latin typeface="Calibri"/>
                <a:cs typeface="Calibri"/>
              </a:rPr>
              <a:t>o</a:t>
            </a:r>
            <a:r>
              <a:rPr sz="2400" spc="10" dirty="0">
                <a:solidFill>
                  <a:srgbClr val="001F5F"/>
                </a:solidFill>
                <a:latin typeface="Calibri"/>
                <a:cs typeface="Calibri"/>
              </a:rPr>
              <a:t>u</a:t>
            </a:r>
            <a:r>
              <a:rPr sz="2400" dirty="0">
                <a:solidFill>
                  <a:srgbClr val="001F5F"/>
                </a:solidFill>
                <a:latin typeface="Calibri"/>
                <a:cs typeface="Calibri"/>
              </a:rPr>
              <a:t>s</a:t>
            </a:r>
            <a:r>
              <a:rPr sz="2400" spc="-20" dirty="0">
                <a:solidFill>
                  <a:srgbClr val="001F5F"/>
                </a:solidFill>
                <a:latin typeface="Calibri"/>
                <a:cs typeface="Calibri"/>
              </a:rPr>
              <a:t> </a:t>
            </a:r>
            <a:r>
              <a:rPr sz="2400" spc="5" dirty="0">
                <a:solidFill>
                  <a:srgbClr val="001F5F"/>
                </a:solidFill>
                <a:latin typeface="Calibri"/>
                <a:cs typeface="Calibri"/>
              </a:rPr>
              <a:t>d</a:t>
            </a:r>
            <a:r>
              <a:rPr sz="2400" dirty="0">
                <a:solidFill>
                  <a:srgbClr val="001F5F"/>
                </a:solidFill>
                <a:latin typeface="Calibri"/>
                <a:cs typeface="Calibri"/>
              </a:rPr>
              <a:t>it</a:t>
            </a:r>
            <a:r>
              <a:rPr sz="2400" spc="-25" dirty="0">
                <a:solidFill>
                  <a:srgbClr val="001F5F"/>
                </a:solidFill>
                <a:latin typeface="Calibri"/>
                <a:cs typeface="Calibri"/>
              </a:rPr>
              <a:t> </a:t>
            </a:r>
            <a:r>
              <a:rPr sz="2400" spc="-50" dirty="0">
                <a:solidFill>
                  <a:srgbClr val="001F5F"/>
                </a:solidFill>
                <a:latin typeface="Calibri"/>
                <a:cs typeface="Calibri"/>
              </a:rPr>
              <a:t>a</a:t>
            </a:r>
            <a:r>
              <a:rPr sz="2400" spc="-30" dirty="0">
                <a:solidFill>
                  <a:srgbClr val="001F5F"/>
                </a:solidFill>
                <a:latin typeface="Calibri"/>
                <a:cs typeface="Calibri"/>
              </a:rPr>
              <a:t>v</a:t>
            </a:r>
            <a:r>
              <a:rPr sz="2400" spc="-5" dirty="0">
                <a:solidFill>
                  <a:srgbClr val="001F5F"/>
                </a:solidFill>
                <a:latin typeface="Calibri"/>
                <a:cs typeface="Calibri"/>
              </a:rPr>
              <a:t>oi</a:t>
            </a:r>
            <a:r>
              <a:rPr sz="2400" dirty="0">
                <a:solidFill>
                  <a:srgbClr val="001F5F"/>
                </a:solidFill>
                <a:latin typeface="Calibri"/>
                <a:cs typeface="Calibri"/>
              </a:rPr>
              <a:t>r</a:t>
            </a:r>
            <a:r>
              <a:rPr sz="2400" spc="20" dirty="0">
                <a:solidFill>
                  <a:srgbClr val="001F5F"/>
                </a:solidFill>
                <a:latin typeface="Calibri"/>
                <a:cs typeface="Calibri"/>
              </a:rPr>
              <a:t> </a:t>
            </a:r>
            <a:r>
              <a:rPr sz="2400" spc="5" dirty="0">
                <a:solidFill>
                  <a:srgbClr val="001F5F"/>
                </a:solidFill>
                <a:latin typeface="Calibri"/>
                <a:cs typeface="Calibri"/>
              </a:rPr>
              <a:t>1</a:t>
            </a:r>
            <a:r>
              <a:rPr sz="2400" dirty="0">
                <a:solidFill>
                  <a:srgbClr val="001F5F"/>
                </a:solidFill>
                <a:latin typeface="Calibri"/>
                <a:cs typeface="Calibri"/>
              </a:rPr>
              <a:t>4</a:t>
            </a:r>
            <a:r>
              <a:rPr sz="2400" spc="-35" dirty="0">
                <a:solidFill>
                  <a:srgbClr val="001F5F"/>
                </a:solidFill>
                <a:latin typeface="Calibri"/>
                <a:cs typeface="Calibri"/>
              </a:rPr>
              <a:t> </a:t>
            </a:r>
            <a:r>
              <a:rPr sz="2400" dirty="0">
                <a:solidFill>
                  <a:srgbClr val="001F5F"/>
                </a:solidFill>
                <a:latin typeface="Calibri"/>
                <a:cs typeface="Calibri"/>
              </a:rPr>
              <a:t>a</a:t>
            </a:r>
            <a:r>
              <a:rPr sz="2400" spc="5" dirty="0">
                <a:solidFill>
                  <a:srgbClr val="001F5F"/>
                </a:solidFill>
                <a:latin typeface="Calibri"/>
                <a:cs typeface="Calibri"/>
              </a:rPr>
              <a:t>n</a:t>
            </a:r>
            <a:r>
              <a:rPr sz="2400" spc="-5" dirty="0">
                <a:solidFill>
                  <a:srgbClr val="001F5F"/>
                </a:solidFill>
                <a:latin typeface="Calibri"/>
                <a:cs typeface="Calibri"/>
              </a:rPr>
              <a:t>s</a:t>
            </a:r>
            <a:r>
              <a:rPr sz="2400" dirty="0">
                <a:solidFill>
                  <a:srgbClr val="001F5F"/>
                </a:solidFill>
                <a:latin typeface="Calibri"/>
                <a:cs typeface="Calibri"/>
              </a:rPr>
              <a:t>.</a:t>
            </a:r>
            <a:endParaRPr sz="2400">
              <a:latin typeface="Calibri"/>
              <a:cs typeface="Calibri"/>
            </a:endParaRPr>
          </a:p>
          <a:p>
            <a:pPr>
              <a:spcBef>
                <a:spcPts val="9"/>
              </a:spcBef>
            </a:pPr>
            <a:endParaRPr sz="3500">
              <a:latin typeface="Times New Roman"/>
              <a:cs typeface="Times New Roman"/>
            </a:endParaRPr>
          </a:p>
          <a:p>
            <a:pPr marL="356870" indent="-344170" algn="just">
              <a:buClr>
                <a:srgbClr val="001F5F"/>
              </a:buClr>
              <a:buFont typeface="Wingdings"/>
              <a:buChar char=""/>
              <a:tabLst>
                <a:tab pos="357505" algn="l"/>
              </a:tabLst>
            </a:pPr>
            <a:r>
              <a:rPr sz="2400" b="1" spc="-60" dirty="0">
                <a:solidFill>
                  <a:srgbClr val="001F5F"/>
                </a:solidFill>
                <a:latin typeface="Calibri"/>
                <a:cs typeface="Calibri"/>
              </a:rPr>
              <a:t>P</a:t>
            </a:r>
            <a:r>
              <a:rPr sz="2400" b="1" spc="-10" dirty="0">
                <a:solidFill>
                  <a:srgbClr val="001F5F"/>
                </a:solidFill>
                <a:latin typeface="Calibri"/>
                <a:cs typeface="Calibri"/>
              </a:rPr>
              <a:t>e</a:t>
            </a:r>
            <a:r>
              <a:rPr sz="2400" b="1" dirty="0">
                <a:solidFill>
                  <a:srgbClr val="001F5F"/>
                </a:solidFill>
                <a:latin typeface="Calibri"/>
                <a:cs typeface="Calibri"/>
              </a:rPr>
              <a:t>u</a:t>
            </a:r>
            <a:r>
              <a:rPr sz="2400" b="1" spc="15" dirty="0">
                <a:solidFill>
                  <a:srgbClr val="001F5F"/>
                </a:solidFill>
                <a:latin typeface="Calibri"/>
                <a:cs typeface="Calibri"/>
              </a:rPr>
              <a:t>t</a:t>
            </a:r>
            <a:r>
              <a:rPr sz="2400" b="1" spc="5" dirty="0">
                <a:solidFill>
                  <a:srgbClr val="001F5F"/>
                </a:solidFill>
                <a:latin typeface="Calibri"/>
                <a:cs typeface="Calibri"/>
              </a:rPr>
              <a:t>-</a:t>
            </a:r>
            <a:r>
              <a:rPr sz="2400" b="1" dirty="0">
                <a:solidFill>
                  <a:srgbClr val="001F5F"/>
                </a:solidFill>
                <a:latin typeface="Calibri"/>
                <a:cs typeface="Calibri"/>
              </a:rPr>
              <a:t>on </a:t>
            </a:r>
            <a:r>
              <a:rPr sz="2400" b="1" spc="-50" dirty="0">
                <a:solidFill>
                  <a:srgbClr val="001F5F"/>
                </a:solidFill>
                <a:latin typeface="Calibri"/>
                <a:cs typeface="Calibri"/>
              </a:rPr>
              <a:t> </a:t>
            </a:r>
            <a:r>
              <a:rPr sz="2400" b="1" spc="-20" dirty="0">
                <a:solidFill>
                  <a:srgbClr val="001F5F"/>
                </a:solidFill>
                <a:latin typeface="Calibri"/>
                <a:cs typeface="Calibri"/>
              </a:rPr>
              <a:t>p</a:t>
            </a:r>
            <a:r>
              <a:rPr sz="2400" b="1" spc="-15" dirty="0">
                <a:solidFill>
                  <a:srgbClr val="001F5F"/>
                </a:solidFill>
                <a:latin typeface="Calibri"/>
                <a:cs typeface="Calibri"/>
              </a:rPr>
              <a:t>r</a:t>
            </a:r>
            <a:r>
              <a:rPr sz="2400" b="1" dirty="0">
                <a:solidFill>
                  <a:srgbClr val="001F5F"/>
                </a:solidFill>
                <a:latin typeface="Calibri"/>
                <a:cs typeface="Calibri"/>
              </a:rPr>
              <a:t>o</a:t>
            </a:r>
            <a:r>
              <a:rPr sz="2400" b="1" spc="-15" dirty="0">
                <a:solidFill>
                  <a:srgbClr val="001F5F"/>
                </a:solidFill>
                <a:latin typeface="Calibri"/>
                <a:cs typeface="Calibri"/>
              </a:rPr>
              <a:t>p</a:t>
            </a:r>
            <a:r>
              <a:rPr sz="2400" b="1" dirty="0">
                <a:solidFill>
                  <a:srgbClr val="001F5F"/>
                </a:solidFill>
                <a:latin typeface="Calibri"/>
                <a:cs typeface="Calibri"/>
              </a:rPr>
              <a:t>oser </a:t>
            </a:r>
            <a:r>
              <a:rPr sz="2400" b="1" spc="-45" dirty="0">
                <a:solidFill>
                  <a:srgbClr val="001F5F"/>
                </a:solidFill>
                <a:latin typeface="Calibri"/>
                <a:cs typeface="Calibri"/>
              </a:rPr>
              <a:t> </a:t>
            </a:r>
            <a:r>
              <a:rPr sz="2400" b="1" spc="-20" dirty="0">
                <a:solidFill>
                  <a:srgbClr val="001F5F"/>
                </a:solidFill>
                <a:latin typeface="Calibri"/>
                <a:cs typeface="Calibri"/>
              </a:rPr>
              <a:t>u</a:t>
            </a:r>
            <a:r>
              <a:rPr sz="2400" b="1" dirty="0">
                <a:solidFill>
                  <a:srgbClr val="001F5F"/>
                </a:solidFill>
                <a:latin typeface="Calibri"/>
                <a:cs typeface="Calibri"/>
              </a:rPr>
              <a:t>n </a:t>
            </a:r>
            <a:r>
              <a:rPr sz="2400" b="1" spc="-50" dirty="0">
                <a:solidFill>
                  <a:srgbClr val="001F5F"/>
                </a:solidFill>
                <a:latin typeface="Calibri"/>
                <a:cs typeface="Calibri"/>
              </a:rPr>
              <a:t> </a:t>
            </a:r>
            <a:r>
              <a:rPr sz="2400" b="1" spc="-10" dirty="0">
                <a:solidFill>
                  <a:srgbClr val="001F5F"/>
                </a:solidFill>
                <a:latin typeface="Calibri"/>
                <a:cs typeface="Calibri"/>
              </a:rPr>
              <a:t>a</a:t>
            </a:r>
            <a:r>
              <a:rPr sz="2400" b="1" dirty="0">
                <a:solidFill>
                  <a:srgbClr val="001F5F"/>
                </a:solidFill>
                <a:latin typeface="Calibri"/>
                <a:cs typeface="Calibri"/>
              </a:rPr>
              <a:t>u</a:t>
            </a:r>
            <a:r>
              <a:rPr sz="2400" b="1" spc="-15" dirty="0">
                <a:solidFill>
                  <a:srgbClr val="001F5F"/>
                </a:solidFill>
                <a:latin typeface="Calibri"/>
                <a:cs typeface="Calibri"/>
              </a:rPr>
              <a:t>t</a:t>
            </a:r>
            <a:r>
              <a:rPr sz="2400" b="1" dirty="0">
                <a:solidFill>
                  <a:srgbClr val="001F5F"/>
                </a:solidFill>
                <a:latin typeface="Calibri"/>
                <a:cs typeface="Calibri"/>
              </a:rPr>
              <a:t>o</a:t>
            </a:r>
            <a:r>
              <a:rPr sz="2400" b="1" spc="-15" dirty="0">
                <a:solidFill>
                  <a:srgbClr val="001F5F"/>
                </a:solidFill>
                <a:latin typeface="Calibri"/>
                <a:cs typeface="Calibri"/>
              </a:rPr>
              <a:t>t</a:t>
            </a:r>
            <a:r>
              <a:rPr sz="2400" b="1" spc="-10" dirty="0">
                <a:solidFill>
                  <a:srgbClr val="001F5F"/>
                </a:solidFill>
                <a:latin typeface="Calibri"/>
                <a:cs typeface="Calibri"/>
              </a:rPr>
              <a:t>e</a:t>
            </a:r>
            <a:r>
              <a:rPr sz="2400" b="1" spc="-25" dirty="0">
                <a:solidFill>
                  <a:srgbClr val="001F5F"/>
                </a:solidFill>
                <a:latin typeface="Calibri"/>
                <a:cs typeface="Calibri"/>
              </a:rPr>
              <a:t>s</a:t>
            </a:r>
            <a:r>
              <a:rPr sz="2400" b="1" dirty="0">
                <a:solidFill>
                  <a:srgbClr val="001F5F"/>
                </a:solidFill>
                <a:latin typeface="Calibri"/>
                <a:cs typeface="Calibri"/>
              </a:rPr>
              <a:t>t</a:t>
            </a:r>
            <a:endParaRPr sz="2400">
              <a:latin typeface="Calibri"/>
              <a:cs typeface="Calibri"/>
            </a:endParaRPr>
          </a:p>
          <a:p>
            <a:pPr marL="356870"/>
            <a:r>
              <a:rPr sz="2400" b="1" spc="-15" dirty="0">
                <a:solidFill>
                  <a:srgbClr val="001F5F"/>
                </a:solidFill>
                <a:latin typeface="Calibri"/>
                <a:cs typeface="Calibri"/>
              </a:rPr>
              <a:t>à </a:t>
            </a:r>
            <a:r>
              <a:rPr sz="2400" b="1" spc="-5" dirty="0">
                <a:solidFill>
                  <a:srgbClr val="001F5F"/>
                </a:solidFill>
                <a:latin typeface="Calibri"/>
                <a:cs typeface="Calibri"/>
              </a:rPr>
              <a:t>c</a:t>
            </a:r>
            <a:r>
              <a:rPr sz="2400" b="1" spc="-30" dirty="0">
                <a:solidFill>
                  <a:srgbClr val="001F5F"/>
                </a:solidFill>
                <a:latin typeface="Calibri"/>
                <a:cs typeface="Calibri"/>
              </a:rPr>
              <a:t>ett</a:t>
            </a:r>
            <a:r>
              <a:rPr sz="2400" b="1" dirty="0">
                <a:solidFill>
                  <a:srgbClr val="001F5F"/>
                </a:solidFill>
                <a:latin typeface="Calibri"/>
                <a:cs typeface="Calibri"/>
              </a:rPr>
              <a:t>e </a:t>
            </a:r>
            <a:r>
              <a:rPr sz="2400" b="1" spc="-10" dirty="0">
                <a:solidFill>
                  <a:srgbClr val="001F5F"/>
                </a:solidFill>
                <a:latin typeface="Calibri"/>
                <a:cs typeface="Calibri"/>
              </a:rPr>
              <a:t>pe</a:t>
            </a:r>
            <a:r>
              <a:rPr sz="2400" b="1" spc="-15" dirty="0">
                <a:solidFill>
                  <a:srgbClr val="001F5F"/>
                </a:solidFill>
                <a:latin typeface="Calibri"/>
                <a:cs typeface="Calibri"/>
              </a:rPr>
              <a:t>r</a:t>
            </a:r>
            <a:r>
              <a:rPr sz="2400" b="1" spc="-10" dirty="0">
                <a:solidFill>
                  <a:srgbClr val="001F5F"/>
                </a:solidFill>
                <a:latin typeface="Calibri"/>
                <a:cs typeface="Calibri"/>
              </a:rPr>
              <a:t>sonn</a:t>
            </a:r>
            <a:r>
              <a:rPr sz="2400" b="1" dirty="0">
                <a:solidFill>
                  <a:srgbClr val="001F5F"/>
                </a:solidFill>
                <a:latin typeface="Calibri"/>
                <a:cs typeface="Calibri"/>
              </a:rPr>
              <a:t>e</a:t>
            </a:r>
            <a:r>
              <a:rPr sz="2400" b="1" spc="-35" dirty="0">
                <a:solidFill>
                  <a:srgbClr val="001F5F"/>
                </a:solidFill>
                <a:latin typeface="Calibri"/>
                <a:cs typeface="Calibri"/>
              </a:rPr>
              <a:t> </a:t>
            </a:r>
            <a:r>
              <a:rPr sz="2400" b="1" dirty="0">
                <a:solidFill>
                  <a:srgbClr val="001F5F"/>
                </a:solidFill>
                <a:latin typeface="Calibri"/>
                <a:cs typeface="Calibri"/>
              </a:rPr>
              <a:t>?</a:t>
            </a:r>
            <a:endParaRPr sz="2400">
              <a:latin typeface="Calibri"/>
              <a:cs typeface="Calibri"/>
            </a:endParaRPr>
          </a:p>
          <a:p>
            <a:pPr marL="12700" algn="just">
              <a:spcBef>
                <a:spcPts val="495"/>
              </a:spcBef>
            </a:pPr>
            <a:r>
              <a:rPr sz="2000" spc="-15" dirty="0">
                <a:solidFill>
                  <a:srgbClr val="001F5F"/>
                </a:solidFill>
                <a:latin typeface="Calibri"/>
                <a:cs typeface="Calibri"/>
              </a:rPr>
              <a:t>P</a:t>
            </a:r>
            <a:r>
              <a:rPr sz="2000" spc="-35" dirty="0">
                <a:solidFill>
                  <a:srgbClr val="001F5F"/>
                </a:solidFill>
                <a:latin typeface="Calibri"/>
                <a:cs typeface="Calibri"/>
              </a:rPr>
              <a:t>r</a:t>
            </a:r>
            <a:r>
              <a:rPr sz="2000" spc="-20" dirty="0">
                <a:solidFill>
                  <a:srgbClr val="001F5F"/>
                </a:solidFill>
                <a:latin typeface="Calibri"/>
                <a:cs typeface="Calibri"/>
              </a:rPr>
              <a:t>o</a:t>
            </a:r>
            <a:r>
              <a:rPr sz="2000" spc="-5" dirty="0">
                <a:solidFill>
                  <a:srgbClr val="001F5F"/>
                </a:solidFill>
                <a:latin typeface="Calibri"/>
                <a:cs typeface="Calibri"/>
              </a:rPr>
              <a:t>p</a:t>
            </a:r>
            <a:r>
              <a:rPr sz="2000" spc="-20" dirty="0">
                <a:solidFill>
                  <a:srgbClr val="001F5F"/>
                </a:solidFill>
                <a:latin typeface="Calibri"/>
                <a:cs typeface="Calibri"/>
              </a:rPr>
              <a:t>ose</a:t>
            </a:r>
            <a:r>
              <a:rPr sz="2000" spc="-10" dirty="0">
                <a:solidFill>
                  <a:srgbClr val="001F5F"/>
                </a:solidFill>
                <a:latin typeface="Calibri"/>
                <a:cs typeface="Calibri"/>
              </a:rPr>
              <a:t>r</a:t>
            </a:r>
            <a:r>
              <a:rPr sz="2000" dirty="0">
                <a:solidFill>
                  <a:srgbClr val="001F5F"/>
                </a:solidFill>
                <a:latin typeface="Calibri"/>
                <a:cs typeface="Calibri"/>
              </a:rPr>
              <a:t> </a:t>
            </a:r>
            <a:r>
              <a:rPr sz="2000" spc="85" dirty="0">
                <a:solidFill>
                  <a:srgbClr val="001F5F"/>
                </a:solidFill>
                <a:latin typeface="Calibri"/>
                <a:cs typeface="Calibri"/>
              </a:rPr>
              <a:t> </a:t>
            </a:r>
            <a:r>
              <a:rPr sz="2000" spc="-10" dirty="0">
                <a:solidFill>
                  <a:srgbClr val="001F5F"/>
                </a:solidFill>
                <a:latin typeface="Calibri"/>
                <a:cs typeface="Calibri"/>
              </a:rPr>
              <a:t>d</a:t>
            </a:r>
            <a:r>
              <a:rPr sz="2000" spc="-145" dirty="0">
                <a:solidFill>
                  <a:srgbClr val="001F5F"/>
                </a:solidFill>
                <a:latin typeface="Calibri"/>
                <a:cs typeface="Calibri"/>
              </a:rPr>
              <a:t>’</a:t>
            </a:r>
            <a:r>
              <a:rPr sz="2000" spc="-10" dirty="0">
                <a:solidFill>
                  <a:srgbClr val="001F5F"/>
                </a:solidFill>
                <a:latin typeface="Calibri"/>
                <a:cs typeface="Calibri"/>
              </a:rPr>
              <a:t>al</a:t>
            </a:r>
            <a:r>
              <a:rPr sz="2000" spc="10" dirty="0">
                <a:solidFill>
                  <a:srgbClr val="001F5F"/>
                </a:solidFill>
                <a:latin typeface="Calibri"/>
                <a:cs typeface="Calibri"/>
              </a:rPr>
              <a:t>l</a:t>
            </a:r>
            <a:r>
              <a:rPr sz="2000" spc="-20" dirty="0">
                <a:solidFill>
                  <a:srgbClr val="001F5F"/>
                </a:solidFill>
                <a:latin typeface="Calibri"/>
                <a:cs typeface="Calibri"/>
              </a:rPr>
              <a:t>e</a:t>
            </a:r>
            <a:r>
              <a:rPr sz="2000" spc="-10" dirty="0">
                <a:solidFill>
                  <a:srgbClr val="001F5F"/>
                </a:solidFill>
                <a:latin typeface="Calibri"/>
                <a:cs typeface="Calibri"/>
              </a:rPr>
              <a:t>r</a:t>
            </a:r>
            <a:r>
              <a:rPr sz="2000" dirty="0">
                <a:solidFill>
                  <a:srgbClr val="001F5F"/>
                </a:solidFill>
                <a:latin typeface="Calibri"/>
                <a:cs typeface="Calibri"/>
              </a:rPr>
              <a:t> </a:t>
            </a:r>
            <a:r>
              <a:rPr sz="2000" spc="85" dirty="0">
                <a:solidFill>
                  <a:srgbClr val="001F5F"/>
                </a:solidFill>
                <a:latin typeface="Calibri"/>
                <a:cs typeface="Calibri"/>
              </a:rPr>
              <a:t> </a:t>
            </a:r>
            <a:r>
              <a:rPr sz="2000" spc="-10" dirty="0">
                <a:solidFill>
                  <a:srgbClr val="001F5F"/>
                </a:solidFill>
                <a:latin typeface="Calibri"/>
                <a:cs typeface="Calibri"/>
              </a:rPr>
              <a:t>d</a:t>
            </a:r>
            <a:r>
              <a:rPr sz="2000" spc="10" dirty="0">
                <a:solidFill>
                  <a:srgbClr val="001F5F"/>
                </a:solidFill>
                <a:latin typeface="Calibri"/>
                <a:cs typeface="Calibri"/>
              </a:rPr>
              <a:t>i</a:t>
            </a:r>
            <a:r>
              <a:rPr sz="2000" spc="-25" dirty="0">
                <a:solidFill>
                  <a:srgbClr val="001F5F"/>
                </a:solidFill>
                <a:latin typeface="Calibri"/>
                <a:cs typeface="Calibri"/>
              </a:rPr>
              <a:t>s</a:t>
            </a:r>
            <a:r>
              <a:rPr sz="2000" spc="-10" dirty="0">
                <a:solidFill>
                  <a:srgbClr val="001F5F"/>
                </a:solidFill>
                <a:latin typeface="Calibri"/>
                <a:cs typeface="Calibri"/>
              </a:rPr>
              <a:t>cu</a:t>
            </a:r>
            <a:r>
              <a:rPr sz="2000" spc="-5" dirty="0">
                <a:solidFill>
                  <a:srgbClr val="001F5F"/>
                </a:solidFill>
                <a:latin typeface="Calibri"/>
                <a:cs typeface="Calibri"/>
              </a:rPr>
              <a:t>t</a:t>
            </a:r>
            <a:r>
              <a:rPr sz="2000" spc="-20" dirty="0">
                <a:solidFill>
                  <a:srgbClr val="001F5F"/>
                </a:solidFill>
                <a:latin typeface="Calibri"/>
                <a:cs typeface="Calibri"/>
              </a:rPr>
              <a:t>e</a:t>
            </a:r>
            <a:r>
              <a:rPr sz="2000" spc="-10" dirty="0">
                <a:solidFill>
                  <a:srgbClr val="001F5F"/>
                </a:solidFill>
                <a:latin typeface="Calibri"/>
                <a:cs typeface="Calibri"/>
              </a:rPr>
              <a:t>r</a:t>
            </a:r>
            <a:r>
              <a:rPr sz="2000" dirty="0">
                <a:solidFill>
                  <a:srgbClr val="001F5F"/>
                </a:solidFill>
                <a:latin typeface="Calibri"/>
                <a:cs typeface="Calibri"/>
              </a:rPr>
              <a:t> </a:t>
            </a:r>
            <a:r>
              <a:rPr sz="2000" spc="85" dirty="0">
                <a:solidFill>
                  <a:srgbClr val="001F5F"/>
                </a:solidFill>
                <a:latin typeface="Calibri"/>
                <a:cs typeface="Calibri"/>
              </a:rPr>
              <a:t> </a:t>
            </a:r>
            <a:r>
              <a:rPr sz="2000" spc="-10" dirty="0">
                <a:solidFill>
                  <a:srgbClr val="001F5F"/>
                </a:solidFill>
                <a:latin typeface="Calibri"/>
                <a:cs typeface="Calibri"/>
              </a:rPr>
              <a:t>à</a:t>
            </a:r>
            <a:r>
              <a:rPr sz="2000" dirty="0">
                <a:solidFill>
                  <a:srgbClr val="001F5F"/>
                </a:solidFill>
                <a:latin typeface="Calibri"/>
                <a:cs typeface="Calibri"/>
              </a:rPr>
              <a:t> </a:t>
            </a:r>
            <a:r>
              <a:rPr sz="2000" spc="80" dirty="0">
                <a:solidFill>
                  <a:srgbClr val="001F5F"/>
                </a:solidFill>
                <a:latin typeface="Calibri"/>
                <a:cs typeface="Calibri"/>
              </a:rPr>
              <a:t> </a:t>
            </a:r>
            <a:r>
              <a:rPr sz="2000" spc="20" dirty="0">
                <a:solidFill>
                  <a:srgbClr val="001F5F"/>
                </a:solidFill>
                <a:latin typeface="Calibri"/>
                <a:cs typeface="Calibri"/>
              </a:rPr>
              <a:t>l</a:t>
            </a:r>
            <a:r>
              <a:rPr sz="2000" spc="-145" dirty="0">
                <a:solidFill>
                  <a:srgbClr val="001F5F"/>
                </a:solidFill>
                <a:latin typeface="Calibri"/>
                <a:cs typeface="Calibri"/>
              </a:rPr>
              <a:t>’</a:t>
            </a:r>
            <a:r>
              <a:rPr sz="2000" spc="-20" dirty="0">
                <a:solidFill>
                  <a:srgbClr val="001F5F"/>
                </a:solidFill>
                <a:latin typeface="Calibri"/>
                <a:cs typeface="Calibri"/>
              </a:rPr>
              <a:t>é</a:t>
            </a:r>
            <a:r>
              <a:rPr sz="2000" spc="-40" dirty="0">
                <a:solidFill>
                  <a:srgbClr val="001F5F"/>
                </a:solidFill>
                <a:latin typeface="Calibri"/>
                <a:cs typeface="Calibri"/>
              </a:rPr>
              <a:t>c</a:t>
            </a:r>
            <a:r>
              <a:rPr sz="2000" spc="15" dirty="0">
                <a:solidFill>
                  <a:srgbClr val="001F5F"/>
                </a:solidFill>
                <a:latin typeface="Calibri"/>
                <a:cs typeface="Calibri"/>
              </a:rPr>
              <a:t>a</a:t>
            </a:r>
            <a:r>
              <a:rPr sz="2000" spc="-10" dirty="0">
                <a:solidFill>
                  <a:srgbClr val="001F5F"/>
                </a:solidFill>
                <a:latin typeface="Calibri"/>
                <a:cs typeface="Calibri"/>
              </a:rPr>
              <a:t>rt</a:t>
            </a:r>
            <a:r>
              <a:rPr sz="2000" dirty="0">
                <a:solidFill>
                  <a:srgbClr val="001F5F"/>
                </a:solidFill>
                <a:latin typeface="Calibri"/>
                <a:cs typeface="Calibri"/>
              </a:rPr>
              <a:t> </a:t>
            </a:r>
            <a:r>
              <a:rPr sz="2000" spc="90" dirty="0">
                <a:solidFill>
                  <a:srgbClr val="001F5F"/>
                </a:solidFill>
                <a:latin typeface="Calibri"/>
                <a:cs typeface="Calibri"/>
              </a:rPr>
              <a:t> </a:t>
            </a:r>
            <a:r>
              <a:rPr sz="2000" spc="-10" dirty="0">
                <a:solidFill>
                  <a:srgbClr val="001F5F"/>
                </a:solidFill>
                <a:latin typeface="Calibri"/>
                <a:cs typeface="Calibri"/>
              </a:rPr>
              <a:t>da</a:t>
            </a:r>
            <a:r>
              <a:rPr sz="2000" spc="20" dirty="0">
                <a:solidFill>
                  <a:srgbClr val="001F5F"/>
                </a:solidFill>
                <a:latin typeface="Calibri"/>
                <a:cs typeface="Calibri"/>
              </a:rPr>
              <a:t>n</a:t>
            </a:r>
            <a:r>
              <a:rPr sz="2000" spc="-10" dirty="0">
                <a:solidFill>
                  <a:srgbClr val="001F5F"/>
                </a:solidFill>
                <a:latin typeface="Calibri"/>
                <a:cs typeface="Calibri"/>
              </a:rPr>
              <a:t>s</a:t>
            </a:r>
            <a:endParaRPr sz="2000">
              <a:latin typeface="Calibri"/>
              <a:cs typeface="Calibri"/>
            </a:endParaRPr>
          </a:p>
          <a:p>
            <a:pPr marL="12700" algn="just"/>
            <a:r>
              <a:rPr sz="2000" dirty="0">
                <a:solidFill>
                  <a:srgbClr val="001F5F"/>
                </a:solidFill>
                <a:latin typeface="Calibri"/>
                <a:cs typeface="Calibri"/>
              </a:rPr>
              <a:t>l</a:t>
            </a:r>
            <a:r>
              <a:rPr sz="2000" spc="-145" dirty="0">
                <a:solidFill>
                  <a:srgbClr val="001F5F"/>
                </a:solidFill>
                <a:latin typeface="Calibri"/>
                <a:cs typeface="Calibri"/>
              </a:rPr>
              <a:t>’</a:t>
            </a:r>
            <a:r>
              <a:rPr sz="2000" spc="-20" dirty="0">
                <a:solidFill>
                  <a:srgbClr val="001F5F"/>
                </a:solidFill>
                <a:latin typeface="Calibri"/>
                <a:cs typeface="Calibri"/>
              </a:rPr>
              <a:t>es</a:t>
            </a:r>
            <a:r>
              <a:rPr sz="2000" spc="-10" dirty="0">
                <a:solidFill>
                  <a:srgbClr val="001F5F"/>
                </a:solidFill>
                <a:latin typeface="Calibri"/>
                <a:cs typeface="Calibri"/>
              </a:rPr>
              <a:t>pace</a:t>
            </a:r>
            <a:r>
              <a:rPr sz="2000" spc="50" dirty="0">
                <a:solidFill>
                  <a:srgbClr val="001F5F"/>
                </a:solidFill>
                <a:latin typeface="Calibri"/>
                <a:cs typeface="Calibri"/>
              </a:rPr>
              <a:t> </a:t>
            </a:r>
            <a:r>
              <a:rPr sz="2000" spc="-10" dirty="0">
                <a:solidFill>
                  <a:srgbClr val="001F5F"/>
                </a:solidFill>
                <a:latin typeface="Calibri"/>
                <a:cs typeface="Calibri"/>
              </a:rPr>
              <a:t>de</a:t>
            </a:r>
            <a:r>
              <a:rPr sz="2000" spc="20" dirty="0">
                <a:solidFill>
                  <a:srgbClr val="001F5F"/>
                </a:solidFill>
                <a:latin typeface="Calibri"/>
                <a:cs typeface="Calibri"/>
              </a:rPr>
              <a:t> </a:t>
            </a:r>
            <a:r>
              <a:rPr sz="2000" spc="-40" dirty="0">
                <a:solidFill>
                  <a:srgbClr val="001F5F"/>
                </a:solidFill>
                <a:latin typeface="Calibri"/>
                <a:cs typeface="Calibri"/>
              </a:rPr>
              <a:t>c</a:t>
            </a:r>
            <a:r>
              <a:rPr sz="2000" spc="-15" dirty="0">
                <a:solidFill>
                  <a:srgbClr val="001F5F"/>
                </a:solidFill>
                <a:latin typeface="Calibri"/>
                <a:cs typeface="Calibri"/>
              </a:rPr>
              <a:t>o</a:t>
            </a:r>
            <a:r>
              <a:rPr sz="2000" spc="-10" dirty="0">
                <a:solidFill>
                  <a:srgbClr val="001F5F"/>
                </a:solidFill>
                <a:latin typeface="Calibri"/>
                <a:cs typeface="Calibri"/>
              </a:rPr>
              <a:t>n</a:t>
            </a:r>
            <a:r>
              <a:rPr sz="2000" spc="-20" dirty="0">
                <a:solidFill>
                  <a:srgbClr val="001F5F"/>
                </a:solidFill>
                <a:latin typeface="Calibri"/>
                <a:cs typeface="Calibri"/>
              </a:rPr>
              <a:t>f</a:t>
            </a:r>
            <a:r>
              <a:rPr sz="2000" spc="-5" dirty="0">
                <a:solidFill>
                  <a:srgbClr val="001F5F"/>
                </a:solidFill>
                <a:latin typeface="Calibri"/>
                <a:cs typeface="Calibri"/>
              </a:rPr>
              <a:t>i</a:t>
            </a:r>
            <a:r>
              <a:rPr sz="2000" spc="-10" dirty="0">
                <a:solidFill>
                  <a:srgbClr val="001F5F"/>
                </a:solidFill>
                <a:latin typeface="Calibri"/>
                <a:cs typeface="Calibri"/>
              </a:rPr>
              <a:t>d</a:t>
            </a:r>
            <a:r>
              <a:rPr sz="2000" spc="-20" dirty="0">
                <a:solidFill>
                  <a:srgbClr val="001F5F"/>
                </a:solidFill>
                <a:latin typeface="Calibri"/>
                <a:cs typeface="Calibri"/>
              </a:rPr>
              <a:t>e</a:t>
            </a:r>
            <a:r>
              <a:rPr sz="2000" spc="-30" dirty="0">
                <a:solidFill>
                  <a:srgbClr val="001F5F"/>
                </a:solidFill>
                <a:latin typeface="Calibri"/>
                <a:cs typeface="Calibri"/>
              </a:rPr>
              <a:t>n</a:t>
            </a:r>
            <a:r>
              <a:rPr sz="2000" spc="-10" dirty="0">
                <a:solidFill>
                  <a:srgbClr val="001F5F"/>
                </a:solidFill>
                <a:latin typeface="Calibri"/>
                <a:cs typeface="Calibri"/>
              </a:rPr>
              <a:t>ti</a:t>
            </a:r>
            <a:r>
              <a:rPr sz="2000" spc="-5" dirty="0">
                <a:solidFill>
                  <a:srgbClr val="001F5F"/>
                </a:solidFill>
                <a:latin typeface="Calibri"/>
                <a:cs typeface="Calibri"/>
              </a:rPr>
              <a:t>ali</a:t>
            </a:r>
            <a:r>
              <a:rPr sz="2000" spc="-35" dirty="0">
                <a:solidFill>
                  <a:srgbClr val="001F5F"/>
                </a:solidFill>
                <a:latin typeface="Calibri"/>
                <a:cs typeface="Calibri"/>
              </a:rPr>
              <a:t>t</a:t>
            </a:r>
            <a:r>
              <a:rPr sz="2000" spc="-10" dirty="0">
                <a:solidFill>
                  <a:srgbClr val="001F5F"/>
                </a:solidFill>
                <a:latin typeface="Calibri"/>
                <a:cs typeface="Calibri"/>
              </a:rPr>
              <a:t>é</a:t>
            </a:r>
            <a:endParaRPr sz="2000">
              <a:latin typeface="Calibri"/>
              <a:cs typeface="Calibri"/>
            </a:endParaRPr>
          </a:p>
        </p:txBody>
      </p:sp>
      <p:sp>
        <p:nvSpPr>
          <p:cNvPr id="4" name="object 4"/>
          <p:cNvSpPr/>
          <p:nvPr/>
        </p:nvSpPr>
        <p:spPr>
          <a:xfrm>
            <a:off x="6477000" y="1868551"/>
            <a:ext cx="3657600" cy="39512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dèle COREVIH1">
  <a:themeElements>
    <a:clrScheme name="Modèle COREVI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COREVIH1">
      <a:majorFont>
        <a:latin typeface="Futura"/>
        <a:ea typeface=""/>
        <a:cs typeface=""/>
      </a:majorFont>
      <a:minorFont>
        <a:latin typeface="Futur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COREVI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COREVIH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COREVIH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COREVIH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COREVIH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COREVIH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COREVIH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COREVIH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COREVIH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COREVIH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COREVIH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COREVIH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dèle COREVIH1">
  <a:themeElements>
    <a:clrScheme name="Modèle COREVI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COREVIH1">
      <a:majorFont>
        <a:latin typeface="Futura"/>
        <a:ea typeface=""/>
        <a:cs typeface=""/>
      </a:majorFont>
      <a:minorFont>
        <a:latin typeface="Futu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COREVI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COREVIH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COREVIH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COREVIH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COREVIH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COREVIH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COREVIH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COREVIH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COREVIH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COREVIH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COREVIH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COREVIH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st-CROI-ESTHER-220420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6.xml><?xml version="1.0" encoding="utf-8"?>
<a:theme xmlns:a="http://schemas.openxmlformats.org/drawingml/2006/main" name="1_Pst-CROI-ESTHER-220420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st-CROI-ESTHER-220420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Modèle par défaut">
  <a:themeElements>
    <a:clrScheme name="4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Modèle par défau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4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larté">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1003</TotalTime>
  <Words>8326</Words>
  <Application>Microsoft Macintosh PowerPoint</Application>
  <PresentationFormat>Grand écran</PresentationFormat>
  <Paragraphs>1270</Paragraphs>
  <Slides>170</Slides>
  <Notes>106</Notes>
  <HiddenSlides>3</HiddenSlides>
  <MMClips>0</MMClips>
  <ScaleCrop>false</ScaleCrop>
  <HeadingPairs>
    <vt:vector size="8" baseType="variant">
      <vt:variant>
        <vt:lpstr>Polices utilisées</vt:lpstr>
      </vt:variant>
      <vt:variant>
        <vt:i4>22</vt:i4>
      </vt:variant>
      <vt:variant>
        <vt:lpstr>Thème</vt:lpstr>
      </vt:variant>
      <vt:variant>
        <vt:i4>9</vt:i4>
      </vt:variant>
      <vt:variant>
        <vt:lpstr>Serveurs OLE incorporés</vt:lpstr>
      </vt:variant>
      <vt:variant>
        <vt:i4>1</vt:i4>
      </vt:variant>
      <vt:variant>
        <vt:lpstr>Titres des diapositives</vt:lpstr>
      </vt:variant>
      <vt:variant>
        <vt:i4>170</vt:i4>
      </vt:variant>
    </vt:vector>
  </HeadingPairs>
  <TitlesOfParts>
    <vt:vector size="202" baseType="lpstr">
      <vt:lpstr>Arial</vt:lpstr>
      <vt:lpstr>Arial Bold</vt:lpstr>
      <vt:lpstr>Arial Narrow</vt:lpstr>
      <vt:lpstr>Bahamas</vt:lpstr>
      <vt:lpstr>Calibri</vt:lpstr>
      <vt:lpstr>Cambria</vt:lpstr>
      <vt:lpstr>Century Gothic</vt:lpstr>
      <vt:lpstr>Futura</vt:lpstr>
      <vt:lpstr>Lucida Grande</vt:lpstr>
      <vt:lpstr>Mangal</vt:lpstr>
      <vt:lpstr>MS PGothic</vt:lpstr>
      <vt:lpstr>ＭＳ Ｐゴシック</vt:lpstr>
      <vt:lpstr>msgothic</vt:lpstr>
      <vt:lpstr>SimSun</vt:lpstr>
      <vt:lpstr>Symbol</vt:lpstr>
      <vt:lpstr>Tahoma</vt:lpstr>
      <vt:lpstr>Times New Roman</vt:lpstr>
      <vt:lpstr>Trebuchet MS</vt:lpstr>
      <vt:lpstr>Tw Cen MT</vt:lpstr>
      <vt:lpstr>Webdings</vt:lpstr>
      <vt:lpstr>Wingdings</vt:lpstr>
      <vt:lpstr>Wingdings 2</vt:lpstr>
      <vt:lpstr>Médian</vt:lpstr>
      <vt:lpstr>Modèle COREVIH1</vt:lpstr>
      <vt:lpstr>1_Modèle COREVIH1</vt:lpstr>
      <vt:lpstr>Pst-CROI-ESTHER-22042015</vt:lpstr>
      <vt:lpstr>SPF_PPT_Test-v3</vt:lpstr>
      <vt:lpstr>1_Pst-CROI-ESTHER-22042015</vt:lpstr>
      <vt:lpstr>2_Pst-CROI-ESTHER-22042015</vt:lpstr>
      <vt:lpstr>4_Modèle par défaut</vt:lpstr>
      <vt:lpstr>Clarté</vt:lpstr>
      <vt:lpstr>Document</vt:lpstr>
      <vt:lpstr>Présentation PowerPoint</vt:lpstr>
      <vt:lpstr>Objectifs pédagogiques</vt:lpstr>
      <vt:lpstr>Présentation PowerPoint</vt:lpstr>
      <vt:lpstr>Que sait-on de l’origine du VIH en 2015</vt:lpstr>
      <vt:lpstr>L’émergence du VIH</vt:lpstr>
      <vt:lpstr>L’émergence du VIH</vt:lpstr>
      <vt:lpstr>Évolution de l’épidémie</vt:lpstr>
      <vt:lpstr>… un voyage en pirogue, puis en train, puis en bateau, puis en avion…</vt:lpstr>
      <vt:lpstr>Une peu d’histoire… </vt:lpstr>
      <vt:lpstr>Dans le monde, aujourd’hui…</vt:lpstr>
      <vt:lpstr>Présentation PowerPoint</vt:lpstr>
      <vt:lpstr>Présentation PowerPoint</vt:lpstr>
      <vt:lpstr>Présentation PowerPoint</vt:lpstr>
      <vt:lpstr>Personnes vivant avec le VIH</vt:lpstr>
      <vt:lpstr>Nouvelles infections et décès liés au SIDA</vt:lpstr>
      <vt:lpstr>Evolutions de l’incidence Afrique/Asie centrale</vt:lpstr>
      <vt:lpstr>En France, aujourd’hui…</vt:lpstr>
      <vt:lpstr>Près de 6 000 personnes [5 500-6 300]  ont découvert leur séropositivité VIH en 2015</vt:lpstr>
      <vt:lpstr>Découvertes de séropositivité par mode de  contamination</vt:lpstr>
      <vt:lpstr>Prévalence du VIH en 2010</vt:lpstr>
      <vt:lpstr>Temps médian en années entre les étapes de la prise en charge du VIH en France en 2013*</vt:lpstr>
      <vt:lpstr>Cascade de la prise en charge en France en 2013*</vt:lpstr>
      <vt:lpstr>La Bretagne</vt:lpstr>
      <vt:lpstr>Présentation PowerPoint</vt:lpstr>
      <vt:lpstr>Présentation PowerPoint</vt:lpstr>
      <vt:lpstr>Présentation PowerPoint</vt:lpstr>
      <vt:lpstr>Présentation PowerPoint</vt:lpstr>
      <vt:lpstr>Charges virales</vt:lpstr>
      <vt:lpstr>Déficit immunitaire</vt:lpstr>
      <vt:lpstr>Traitements : une très forte poussées des anti-intégrases</vt:lpstr>
      <vt:lpstr>Répartition des associations utilisées</vt:lpstr>
      <vt:lpstr>…ET IL N’Y A PAS QUE LE VIH…</vt:lpstr>
      <vt:lpstr>CAS DE SYPHILIS ET DE GONOCOCCIES</vt:lpstr>
      <vt:lpstr>LGV*</vt:lpstr>
      <vt:lpstr>Quel est le risque de transmission du VIH ?</vt:lpstr>
      <vt:lpstr>Albert</vt:lpstr>
      <vt:lpstr>Quelle est la probabilité que sa copine (bretonne) soit infectée par le VIH ?</vt:lpstr>
      <vt:lpstr>Quelle est la probabilité approximative que sa copine (bretonne) soit infectée par le VIH</vt:lpstr>
      <vt:lpstr>Si elle est effectivement infectée par le VIH, quelle est la probabilité de contamination d’Albert (probabilité de transmission par rapport sexuel non protégé) ?</vt:lpstr>
      <vt:lpstr>Si elle est effectivement infectée par le VIH, quelle est la probabilité de contamination d’Albert (probabilité de transmission par rapport sexuel non protégé) ?</vt:lpstr>
      <vt:lpstr>Risque de transmission du VIH</vt:lpstr>
      <vt:lpstr>Adelaïde</vt:lpstr>
      <vt:lpstr>En France, le dépistage pendant la grossesse est :</vt:lpstr>
      <vt:lpstr>En France, le dépistage pendant la grossesse est :</vt:lpstr>
      <vt:lpstr>Pour le traitement antirétroviral d’Adelaïde</vt:lpstr>
      <vt:lpstr>Pour le traitement antirétroviral d’Adelaïde</vt:lpstr>
      <vt:lpstr>En cas de prise en charge selon les recommandations actuelles en France, le risque de transmission à l’enfant est de :</vt:lpstr>
      <vt:lpstr>En cas de prise en charge selon les recommandations actuelles en France, le risque de transmission à l’enfant est de :</vt:lpstr>
      <vt:lpstr>Moment de la transmission du VIH de la mère à l’enfant</vt:lpstr>
      <vt:lpstr>Taux de TME sous multithérapie selon le moment de début de traitement et la charge virale à l’accouchement, 2000-2010</vt:lpstr>
      <vt:lpstr>La Prévention</vt:lpstr>
      <vt:lpstr>Individuellement, quel est le moyen de prévention du VIH le plus efficace en 2017 ?</vt:lpstr>
      <vt:lpstr>Individuellement, quel est le moyen de prévention du VIH le plus efficace en 2015 ?</vt:lpstr>
      <vt:lpstr>Dans l’ordre !</vt:lpstr>
      <vt:lpstr>PAS DE TRANSMISSION</vt:lpstr>
      <vt:lpstr>VRAI OU FAUX ? TRANSMISSION VIH</vt:lpstr>
      <vt:lpstr>Présentation PowerPoint</vt:lpstr>
      <vt:lpstr>Quelles sont les occasions manquées de dépistage</vt:lpstr>
      <vt:lpstr>DETECTION DES OPPORTUNITES MANQUEES DE DEPISTAGE DU VIH </vt:lpstr>
      <vt:lpstr>Opportunités manquées…</vt:lpstr>
      <vt:lpstr>Le dépistage : techniques…</vt:lpstr>
      <vt:lpstr>Représentation schématique des marqueurs virologiques au cours de la primo-infection par le VIH en l'absence de traitement</vt:lpstr>
      <vt:lpstr>ELEMENTS DE DIAGNOSTIC BIOLOGIQUE</vt:lpstr>
      <vt:lpstr>EVOLUTION DU DEPISTAGE - 09/06/2010</vt:lpstr>
      <vt:lpstr>TROD ou auto-test VIH: SYNTHESE</vt:lpstr>
      <vt:lpstr>DESCRIPTION DE L’AUTOTEST VIH* 1/3</vt:lpstr>
      <vt:lpstr>DESCRIPTION DE L’ AUTOTEST VIH*2/3</vt:lpstr>
      <vt:lpstr>DESCRIPTION DE L’AUTOTEST VIH* 3/3</vt:lpstr>
      <vt:lpstr>Autotests de Diagnostic du VIH : ADVIH INSTI®, BioLytical </vt:lpstr>
      <vt:lpstr>Présentation PowerPoint</vt:lpstr>
      <vt:lpstr>CONDUITE A TENIR A L’OFFICINE</vt:lpstr>
      <vt:lpstr>CONDUITE A TENIR A L’OFFICINE</vt:lpstr>
      <vt:lpstr>ROLE DU PHARMACIEN</vt:lpstr>
      <vt:lpstr>Présentation PowerPoint</vt:lpstr>
      <vt:lpstr>Présentation PowerPoint</vt:lpstr>
      <vt:lpstr>Questions fréquentes</vt:lpstr>
      <vt:lpstr>Questions fréquentes</vt:lpstr>
      <vt:lpstr>Questions fréquentes</vt:lpstr>
      <vt:lpstr>Présentation PowerPoint</vt:lpstr>
      <vt:lpstr>UN HOMME, LA QUARANTAINE, SE PRESENTE AU COMPTOIR…</vt:lpstr>
      <vt:lpstr>Présentation PowerPoint</vt:lpstr>
      <vt:lpstr>UN HOMME, LA QUARANTAINE, SE PRESENTE AU COMPTOIR…</vt:lpstr>
      <vt:lpstr>TRAITEMENT POST-EXPOSITION  : intérêt s’il est donné tôt</vt:lpstr>
      <vt:lpstr>Présentation PowerPoint</vt:lpstr>
      <vt:lpstr>UN HOMME , A PEU PRES 40 ANS, SE PRESENTE AU COMPTOIR…</vt:lpstr>
      <vt:lpstr>UN HOMME,LA QUARANTAINE, SE PRESENTE AU COMPTOIR…</vt:lpstr>
      <vt:lpstr>Présentation PowerPoint</vt:lpstr>
      <vt:lpstr>UN HOMME, LA QUARANTAINE, SE PRESENTE AU COMPTOIR…</vt:lpstr>
      <vt:lpstr>Présentation PowerPoint</vt:lpstr>
      <vt:lpstr>Présentation PowerPoint</vt:lpstr>
      <vt:lpstr>Présentation PowerPoint</vt:lpstr>
      <vt:lpstr>Présentation PowerPoint</vt:lpstr>
      <vt:lpstr>QUE POUVEZ-VOUS REPONDRE ?</vt:lpstr>
      <vt:lpstr>QUE POUVEZ-VOUS REPONDRE ? 1/2</vt:lpstr>
      <vt:lpstr>Présentation PowerPoint</vt:lpstr>
      <vt:lpstr>Présentation PowerPoint</vt:lpstr>
      <vt:lpstr>UN HOMME QUE VOUS AVIEZ CONSEILLE POUR L’ACHAT D’UN AUTOTEST, </vt:lpstr>
      <vt:lpstr>Présentation PowerPoint</vt:lpstr>
      <vt:lpstr>UNE JEUNE FILLE SE PRESENTE AU COMPTOIR…</vt:lpstr>
      <vt:lpstr>UNE JEUNE FILLE SE PRESENTE AU COMPTOIR</vt:lpstr>
      <vt:lpstr>EXPOSITION SEXUELLE : VIH, IST, GROSSESSE</vt:lpstr>
      <vt:lpstr>EXPOSITION SEXUELLE : VIH, IST, GROSSESSE</vt:lpstr>
      <vt:lpstr>La PrEP</vt:lpstr>
      <vt:lpstr>Principe de la PrEP</vt:lpstr>
      <vt:lpstr>PrEP en population HSH:  deux essais essentiels</vt:lpstr>
      <vt:lpstr>Schéma de traitement continu (Type « Proud »)</vt:lpstr>
      <vt:lpstr>Présentation PowerPoint</vt:lpstr>
      <vt:lpstr>Les outils de la prévention combinée</vt:lpstr>
      <vt:lpstr>Présentation PowerPoint</vt:lpstr>
      <vt:lpstr>QUAND TRAITER ?(rapport MORLAT actualisé 2017)</vt:lpstr>
      <vt:lpstr>Présentation PowerPoint</vt:lpstr>
      <vt:lpstr>ENJEUX DE L’OBSERVANCE AUX ARV</vt:lpstr>
      <vt:lpstr>Présentation PowerPoint</vt:lpstr>
      <vt:lpstr>MODALITES DE PRISES</vt:lpstr>
      <vt:lpstr>MODALITES DE PRISES : EN PRATIQUE</vt:lpstr>
      <vt:lpstr>QUELQUES PROBLEMES A RESOUDRE</vt:lpstr>
      <vt:lpstr>Le message à faire passer au patient qui a une prise par jour</vt:lpstr>
      <vt:lpstr>De petites révolutions en préparation</vt:lpstr>
      <vt:lpstr>Une efficacité majeure…</vt:lpstr>
      <vt:lpstr>Impact sur l’espérance de vie : Avant les traitements</vt:lpstr>
      <vt:lpstr>Présentation PowerPoint</vt:lpstr>
      <vt:lpstr>Les effets secondaires</vt:lpstr>
      <vt:lpstr>Lipodystrophie : forme mixte</vt:lpstr>
      <vt:lpstr>CONDUITE A TENIR DEVANT DES EI</vt:lpstr>
      <vt:lpstr>Présentation PowerPoint</vt:lpstr>
      <vt:lpstr>DEPUIS LA PRESCRIPTION DES ARV…</vt:lpstr>
      <vt:lpstr>Présentation PowerPoint</vt:lpstr>
      <vt:lpstr>ROLE DU PHARMACIEN 1/4</vt:lpstr>
      <vt:lpstr>ROLE DU PHARMACIEN 2/4</vt:lpstr>
      <vt:lpstr>ROLE DU PHARMACIEN 3/4</vt:lpstr>
      <vt:lpstr>ROLE DU PHARMACIEN 4/4</vt:lpstr>
      <vt:lpstr>CONCLUSION</vt:lpstr>
      <vt:lpstr>Présentation PowerPoint</vt:lpstr>
      <vt:lpstr>VOMISSEMENTS 1/2</vt:lpstr>
      <vt:lpstr>VOMISSEMENTS 2/2</vt:lpstr>
      <vt:lpstr>OUBLI DE PRISE 1/2</vt:lpstr>
      <vt:lpstr>OUBLI DE PRISE 1/2</vt:lpstr>
      <vt:lpstr>ARV EN VACANCES 1/2</vt:lpstr>
      <vt:lpstr>ARV EN VACANCES 2/2</vt:lpstr>
      <vt:lpstr>ARV + ALCOOL ET ALIMENTS 1/2</vt:lpstr>
      <vt:lpstr>ARV + ALCOOL ET ALIMENTS 2/2</vt:lpstr>
      <vt:lpstr>ARV ET GROSSESSE 1/2</vt:lpstr>
      <vt:lpstr>ARV ET GROSSESSE 2/2</vt:lpstr>
      <vt:lpstr>ARV ET TRAITEMENT ANTI-ACIDE 1/2</vt:lpstr>
      <vt:lpstr>ARV ET TRAITEMENT ANTI-ACIDE 2/2</vt:lpstr>
      <vt:lpstr>ARV ET VOYAGES 1/5</vt:lpstr>
      <vt:lpstr>Présentation PowerPoint</vt:lpstr>
      <vt:lpstr>ARV ET VOYAGES 3/5</vt:lpstr>
      <vt:lpstr>ARV ET VOYAGES 4/5</vt:lpstr>
      <vt:lpstr>ARV ET VOYAGES 5/5</vt:lpstr>
      <vt:lpstr>ARV ET ASTHME 1/2</vt:lpstr>
      <vt:lpstr>ARV ET ASTHME 2/2</vt:lpstr>
      <vt:lpstr>INTERACTIONS AVEC LES ARV</vt:lpstr>
      <vt:lpstr>« BOOST » AVEC LE RITONAVIR</vt:lpstr>
      <vt:lpstr>INTERACTIONS ARV ET ANTI-ACIDES</vt:lpstr>
      <vt:lpstr>INTERACTIONS ARV-ANTITUBERCULOSE</vt:lpstr>
      <vt:lpstr>INTERACTIONS ARV ET STATINES</vt:lpstr>
      <vt:lpstr>INTERACTIONS ARV ET CONTRACEPTIFS</vt:lpstr>
      <vt:lpstr>INTERACTIONS ARV ET 5 -PDES</vt:lpstr>
      <vt:lpstr>INHIBITEURS DE PROTEASE ET CLASSES FREQUEMMENT PRESCRITES 1/4</vt:lpstr>
      <vt:lpstr>INHIBITEURS DE PROTEASE ET CLASSES FREQUEMMENT PRESCRITES 2/4</vt:lpstr>
      <vt:lpstr>INHIBITEURS DE PROTEASE ET CLASSES FREQUEMMENT PRESCRITES 3/4</vt:lpstr>
      <vt:lpstr>Présentation PowerPoint</vt:lpstr>
      <vt:lpstr>INTERACTIONS ANTIRETROVIRAUX</vt:lpstr>
      <vt:lpstr>ACRONYMES 1/3</vt:lpstr>
      <vt:lpstr>ACRONYMES 2/3</vt:lpstr>
      <vt:lpstr>ACRONYMES 3/3</vt:lpstr>
      <vt:lpstr>MEMO</vt:lpstr>
      <vt:lpstr>Pour les passionné(e)s..</vt:lpstr>
      <vt:lpstr>Et pour en savoir plus… www.corevih-bretagne.fr</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VIH, PREVENTION ET AUTOTEST</dc:title>
  <dc:creator>Marina</dc:creator>
  <cp:lastModifiedBy>Cedric Arvieux</cp:lastModifiedBy>
  <cp:revision>119</cp:revision>
  <dcterms:created xsi:type="dcterms:W3CDTF">2015-11-04T15:01:01Z</dcterms:created>
  <dcterms:modified xsi:type="dcterms:W3CDTF">2017-11-27T11:12:29Z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2015-10-26T00:00:00Z</vt:filetime>
  </property>
  <property fmtid="{D5CDD505-2E9C-101B-9397-08002B2CF9AE}" pid="3" name="LastSaved">
    <vt:filetime>2015-11-04T00:00:00Z</vt:filetime>
  </property>
</Properties>
</file>